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Lst>
  <p:notesMasterIdLst>
    <p:notesMasterId r:id="rId15"/>
  </p:notesMasterIdLst>
  <p:sldIdLst>
    <p:sldId id="489" r:id="rId3"/>
    <p:sldId id="490" r:id="rId4"/>
    <p:sldId id="491" r:id="rId5"/>
    <p:sldId id="492" r:id="rId6"/>
    <p:sldId id="493" r:id="rId7"/>
    <p:sldId id="494" r:id="rId8"/>
    <p:sldId id="495" r:id="rId9"/>
    <p:sldId id="496" r:id="rId10"/>
    <p:sldId id="497" r:id="rId11"/>
    <p:sldId id="498" r:id="rId12"/>
    <p:sldId id="320" r:id="rId13"/>
    <p:sldId id="62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E6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07" d="100"/>
          <a:sy n="107" d="100"/>
        </p:scale>
        <p:origin x="1280" y="4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FF10C0-E575-E148-A77B-C86F5B429CE6}" type="datetimeFigureOut">
              <a:rPr lang="en-US" smtClean="0"/>
              <a:t>1/11/25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978ED0-7443-4747-A471-AD241308B48A}" type="slidenum">
              <a:rPr lang="en-US" smtClean="0"/>
              <a:t>‹#›</a:t>
            </a:fld>
            <a:endParaRPr lang="en-US"/>
          </a:p>
        </p:txBody>
      </p:sp>
    </p:spTree>
    <p:extLst>
      <p:ext uri="{BB962C8B-B14F-4D97-AF65-F5344CB8AC3E}">
        <p14:creationId xmlns:p14="http://schemas.microsoft.com/office/powerpoint/2010/main" val="3494080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72324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257B8-5061-3926-79C9-43E876F6275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2E22C68-ED38-5EF1-49E7-0F784C068B7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1C7E0B8-790E-CC49-AECB-90D652181A3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103151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l" rtl="0" latinLnBrk="0">
              <a:spcBef>
                <a:spcPts val="400"/>
              </a:spcBef>
            </a:pPr>
            <a:endParaRPr lang="en-US" dirty="0"/>
          </a:p>
        </p:txBody>
      </p:sp>
    </p:spTree>
    <p:extLst>
      <p:ext uri="{BB962C8B-B14F-4D97-AF65-F5344CB8AC3E}">
        <p14:creationId xmlns:p14="http://schemas.microsoft.com/office/powerpoint/2010/main" val="3938540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02FA6C-3AB1-376E-6B5D-65A798CD0B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6D8DC86-1D8B-AC89-E2A1-1F3BCD28D86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1FFB7A7-2B5B-7E80-192D-32860C76B8C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38279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8BFD4-CCCE-DBAC-57DE-FBC915C20E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2E538D-A3C2-B4A2-4FCB-F572E523E72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16A0FFA-8163-B89E-5C91-61929E00A4B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127945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52EC6-5FCB-4552-DA03-FC7BE85C16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F128372-D804-9AFC-9234-AB2647CFE78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BFDC7FF-154E-3B1F-D28D-A33B6F52338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852074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C2B461-8FE7-27CF-252D-1928A4CF34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A58079-1CBA-EC65-95DE-93A142B7FA8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FBA5345-5631-90F3-A008-02BC0AB1674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63731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496626-8487-0AFE-D4A6-A94742F865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5385EF-5570-E8C2-8D75-7B685D16900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25FF198-8AD6-94CF-7D3F-0D98A4ACE1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814391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E39350-0FEC-CAFC-17D5-5A87D2163FB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0D3D54C-B82C-F2B5-BD4A-44BDE071990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36FC5DA-4BF1-6813-A706-02691F36454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752421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822FB-7175-5325-A350-F2A4CD2863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9487E7-56A1-7EB9-A7E4-7981F528ACB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B8AE7E2-5D9D-CA21-8AFF-D7B7E359867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902556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95CB18-ABA7-421C-3C22-BB9837098C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E525BDE-2AEA-8C2A-B153-A6535A183EC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83579C6-78A0-5A86-D223-78FE18D8622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77979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9D6BC-818C-4842-86A3-A789B1C090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AD9F5B36-EA8C-4DE8-AA2A-16B476DC0F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1918B9DB-C038-476E-9FEA-9D210E899B7E}"/>
              </a:ext>
            </a:extLst>
          </p:cNvPr>
          <p:cNvSpPr>
            <a:spLocks noGrp="1"/>
          </p:cNvSpPr>
          <p:nvPr>
            <p:ph type="dt" sz="half" idx="10"/>
          </p:nvPr>
        </p:nvSpPr>
        <p:spPr/>
        <p:txBody>
          <a:bodyPr/>
          <a:lstStyle/>
          <a:p>
            <a:fld id="{62BFBA3C-AF41-438F-92FB-0CC48C23B1E9}" type="datetimeFigureOut">
              <a:rPr lang="en-SG" smtClean="0"/>
              <a:t>11/1/25</a:t>
            </a:fld>
            <a:endParaRPr lang="en-SG" dirty="0"/>
          </a:p>
        </p:txBody>
      </p:sp>
      <p:sp>
        <p:nvSpPr>
          <p:cNvPr id="5" name="Footer Placeholder 4">
            <a:extLst>
              <a:ext uri="{FF2B5EF4-FFF2-40B4-BE49-F238E27FC236}">
                <a16:creationId xmlns:a16="http://schemas.microsoft.com/office/drawing/2014/main" id="{4234ACFA-EE68-4214-ABD1-73E5C98F733B}"/>
              </a:ext>
            </a:extLst>
          </p:cNvPr>
          <p:cNvSpPr>
            <a:spLocks noGrp="1"/>
          </p:cNvSpPr>
          <p:nvPr>
            <p:ph type="ftr" sz="quarter" idx="11"/>
          </p:nvPr>
        </p:nvSpPr>
        <p:spPr/>
        <p:txBody>
          <a:bodyPr/>
          <a:lstStyle/>
          <a:p>
            <a:endParaRPr lang="en-SG" dirty="0"/>
          </a:p>
        </p:txBody>
      </p:sp>
      <p:sp>
        <p:nvSpPr>
          <p:cNvPr id="6" name="Slide Number Placeholder 5">
            <a:extLst>
              <a:ext uri="{FF2B5EF4-FFF2-40B4-BE49-F238E27FC236}">
                <a16:creationId xmlns:a16="http://schemas.microsoft.com/office/drawing/2014/main" id="{68B16CCB-9DC8-4B2A-9D24-A289E4AE660F}"/>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3045618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E3392-E128-47FA-BE90-B357B31ED100}"/>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376DD390-570B-4DF5-A6F5-EDC8E35A085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032227FF-F0B7-42E9-9004-D1FCC0766047}"/>
              </a:ext>
            </a:extLst>
          </p:cNvPr>
          <p:cNvSpPr>
            <a:spLocks noGrp="1"/>
          </p:cNvSpPr>
          <p:nvPr>
            <p:ph type="dt" sz="half" idx="10"/>
          </p:nvPr>
        </p:nvSpPr>
        <p:spPr/>
        <p:txBody>
          <a:bodyPr/>
          <a:lstStyle/>
          <a:p>
            <a:fld id="{62BFBA3C-AF41-438F-92FB-0CC48C23B1E9}" type="datetimeFigureOut">
              <a:rPr lang="en-SG" smtClean="0"/>
              <a:t>11/1/25</a:t>
            </a:fld>
            <a:endParaRPr lang="en-SG" dirty="0"/>
          </a:p>
        </p:txBody>
      </p:sp>
      <p:sp>
        <p:nvSpPr>
          <p:cNvPr id="5" name="Footer Placeholder 4">
            <a:extLst>
              <a:ext uri="{FF2B5EF4-FFF2-40B4-BE49-F238E27FC236}">
                <a16:creationId xmlns:a16="http://schemas.microsoft.com/office/drawing/2014/main" id="{737D9AB0-1DCF-467E-ACBE-3B05F2A90D7B}"/>
              </a:ext>
            </a:extLst>
          </p:cNvPr>
          <p:cNvSpPr>
            <a:spLocks noGrp="1"/>
          </p:cNvSpPr>
          <p:nvPr>
            <p:ph type="ftr" sz="quarter" idx="11"/>
          </p:nvPr>
        </p:nvSpPr>
        <p:spPr/>
        <p:txBody>
          <a:bodyPr/>
          <a:lstStyle/>
          <a:p>
            <a:endParaRPr lang="en-SG" dirty="0"/>
          </a:p>
        </p:txBody>
      </p:sp>
      <p:sp>
        <p:nvSpPr>
          <p:cNvPr id="6" name="Slide Number Placeholder 5">
            <a:extLst>
              <a:ext uri="{FF2B5EF4-FFF2-40B4-BE49-F238E27FC236}">
                <a16:creationId xmlns:a16="http://schemas.microsoft.com/office/drawing/2014/main" id="{71B0E29A-75A6-4C3A-ADF6-CC478D2DDCFF}"/>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1811459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C4D86F-2B2B-44BE-B19C-EF78914814E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C7A42EAB-A4F4-435F-818D-7738C7A543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79DCFC66-3D85-49AA-8F59-B2CD237A45A3}"/>
              </a:ext>
            </a:extLst>
          </p:cNvPr>
          <p:cNvSpPr>
            <a:spLocks noGrp="1"/>
          </p:cNvSpPr>
          <p:nvPr>
            <p:ph type="dt" sz="half" idx="10"/>
          </p:nvPr>
        </p:nvSpPr>
        <p:spPr/>
        <p:txBody>
          <a:bodyPr/>
          <a:lstStyle/>
          <a:p>
            <a:fld id="{62BFBA3C-AF41-438F-92FB-0CC48C23B1E9}" type="datetimeFigureOut">
              <a:rPr lang="en-SG" smtClean="0"/>
              <a:t>11/1/25</a:t>
            </a:fld>
            <a:endParaRPr lang="en-SG" dirty="0"/>
          </a:p>
        </p:txBody>
      </p:sp>
      <p:sp>
        <p:nvSpPr>
          <p:cNvPr id="5" name="Footer Placeholder 4">
            <a:extLst>
              <a:ext uri="{FF2B5EF4-FFF2-40B4-BE49-F238E27FC236}">
                <a16:creationId xmlns:a16="http://schemas.microsoft.com/office/drawing/2014/main" id="{C27DF97A-5827-49A5-B08C-1FD77941DFA5}"/>
              </a:ext>
            </a:extLst>
          </p:cNvPr>
          <p:cNvSpPr>
            <a:spLocks noGrp="1"/>
          </p:cNvSpPr>
          <p:nvPr>
            <p:ph type="ftr" sz="quarter" idx="11"/>
          </p:nvPr>
        </p:nvSpPr>
        <p:spPr/>
        <p:txBody>
          <a:bodyPr/>
          <a:lstStyle/>
          <a:p>
            <a:endParaRPr lang="en-SG" dirty="0"/>
          </a:p>
        </p:txBody>
      </p:sp>
      <p:sp>
        <p:nvSpPr>
          <p:cNvPr id="6" name="Slide Number Placeholder 5">
            <a:extLst>
              <a:ext uri="{FF2B5EF4-FFF2-40B4-BE49-F238E27FC236}">
                <a16:creationId xmlns:a16="http://schemas.microsoft.com/office/drawing/2014/main" id="{996DF419-5B46-44D5-BBB7-A7CE159E73F9}"/>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3488545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C7DC5-76E9-9549-9732-275A787466E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C9999E1-A7AE-994C-B5CE-34857445EC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278578C-99CB-3448-95B8-B3979382D7F3}"/>
              </a:ext>
            </a:extLst>
          </p:cNvPr>
          <p:cNvSpPr>
            <a:spLocks noGrp="1"/>
          </p:cNvSpPr>
          <p:nvPr>
            <p:ph type="dt" sz="half" idx="10"/>
          </p:nvPr>
        </p:nvSpPr>
        <p:spPr/>
        <p:txBody>
          <a:bodyPr/>
          <a:lstStyle/>
          <a:p>
            <a:fld id="{967E9579-EA2A-A44B-B59A-E6DC356F6073}" type="datetimeFigureOut">
              <a:rPr lang="en-US" smtClean="0"/>
              <a:t>1/11/25</a:t>
            </a:fld>
            <a:endParaRPr lang="en-US"/>
          </a:p>
        </p:txBody>
      </p:sp>
      <p:sp>
        <p:nvSpPr>
          <p:cNvPr id="5" name="Footer Placeholder 4">
            <a:extLst>
              <a:ext uri="{FF2B5EF4-FFF2-40B4-BE49-F238E27FC236}">
                <a16:creationId xmlns:a16="http://schemas.microsoft.com/office/drawing/2014/main" id="{04F12635-2A6E-F342-A86D-39ED0FD2B8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587834-AED2-8A4F-BAEB-E053B3A228DA}"/>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3372948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92214-9E7A-5E42-B5FC-46D1B03FD43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3104025-BCA3-AA43-BC72-4BA743BF3CC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79E96F0-9A0B-CF46-AC63-D710D354D107}"/>
              </a:ext>
            </a:extLst>
          </p:cNvPr>
          <p:cNvSpPr>
            <a:spLocks noGrp="1"/>
          </p:cNvSpPr>
          <p:nvPr>
            <p:ph type="dt" sz="half" idx="10"/>
          </p:nvPr>
        </p:nvSpPr>
        <p:spPr/>
        <p:txBody>
          <a:bodyPr/>
          <a:lstStyle/>
          <a:p>
            <a:fld id="{967E9579-EA2A-A44B-B59A-E6DC356F6073}" type="datetimeFigureOut">
              <a:rPr lang="en-US" smtClean="0"/>
              <a:t>1/11/25</a:t>
            </a:fld>
            <a:endParaRPr lang="en-US"/>
          </a:p>
        </p:txBody>
      </p:sp>
      <p:sp>
        <p:nvSpPr>
          <p:cNvPr id="5" name="Footer Placeholder 4">
            <a:extLst>
              <a:ext uri="{FF2B5EF4-FFF2-40B4-BE49-F238E27FC236}">
                <a16:creationId xmlns:a16="http://schemas.microsoft.com/office/drawing/2014/main" id="{656365A7-1A46-F44C-B285-B444A23178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4BB759-DD4D-8048-9215-111B8D5D5F8E}"/>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24936303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8BF37-88BB-A74C-9E57-84BDDAEEBFE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6B5CA65-CB81-EE42-9004-F69076313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408DC83-A93D-8341-8C3C-08FAD36A39FF}"/>
              </a:ext>
            </a:extLst>
          </p:cNvPr>
          <p:cNvSpPr>
            <a:spLocks noGrp="1"/>
          </p:cNvSpPr>
          <p:nvPr>
            <p:ph type="dt" sz="half" idx="10"/>
          </p:nvPr>
        </p:nvSpPr>
        <p:spPr/>
        <p:txBody>
          <a:bodyPr/>
          <a:lstStyle/>
          <a:p>
            <a:fld id="{967E9579-EA2A-A44B-B59A-E6DC356F6073}" type="datetimeFigureOut">
              <a:rPr lang="en-US" smtClean="0"/>
              <a:t>1/11/25</a:t>
            </a:fld>
            <a:endParaRPr lang="en-US"/>
          </a:p>
        </p:txBody>
      </p:sp>
      <p:sp>
        <p:nvSpPr>
          <p:cNvPr id="5" name="Footer Placeholder 4">
            <a:extLst>
              <a:ext uri="{FF2B5EF4-FFF2-40B4-BE49-F238E27FC236}">
                <a16:creationId xmlns:a16="http://schemas.microsoft.com/office/drawing/2014/main" id="{93D93677-3BE7-6B4C-ABFC-5F84C80927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B74288-66B0-1841-B770-539D31713DE4}"/>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9548614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C172F-E1B9-2146-AC81-618D2ABD056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3A4604F-0091-E042-8D60-B8C3C7DF9AC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AC485E5-9DC7-D94C-8F47-41D7A4E60E5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3723888-D284-AE46-9511-E8A0C859338F}"/>
              </a:ext>
            </a:extLst>
          </p:cNvPr>
          <p:cNvSpPr>
            <a:spLocks noGrp="1"/>
          </p:cNvSpPr>
          <p:nvPr>
            <p:ph type="dt" sz="half" idx="10"/>
          </p:nvPr>
        </p:nvSpPr>
        <p:spPr/>
        <p:txBody>
          <a:bodyPr/>
          <a:lstStyle/>
          <a:p>
            <a:fld id="{967E9579-EA2A-A44B-B59A-E6DC356F6073}" type="datetimeFigureOut">
              <a:rPr lang="en-US" smtClean="0"/>
              <a:t>1/11/25</a:t>
            </a:fld>
            <a:endParaRPr lang="en-US"/>
          </a:p>
        </p:txBody>
      </p:sp>
      <p:sp>
        <p:nvSpPr>
          <p:cNvPr id="6" name="Footer Placeholder 5">
            <a:extLst>
              <a:ext uri="{FF2B5EF4-FFF2-40B4-BE49-F238E27FC236}">
                <a16:creationId xmlns:a16="http://schemas.microsoft.com/office/drawing/2014/main" id="{78B0F461-3D40-4747-8CA2-8CEEB7255B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4C15A3-0CEF-A043-B349-A595481087C8}"/>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4026380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5E640-17D4-7645-AF72-65302175618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6F7F1E3-503F-3B4A-A8CF-3865175E17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E502B8F-18FB-FD44-ACC2-FB2E8E3575B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8386DF1-B5BF-B14B-A437-A7A66E45AD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5BA4C76-1D9F-5648-91F5-E449EC77792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9C5AB9E-AC01-0647-80A5-B7441DC7CC22}"/>
              </a:ext>
            </a:extLst>
          </p:cNvPr>
          <p:cNvSpPr>
            <a:spLocks noGrp="1"/>
          </p:cNvSpPr>
          <p:nvPr>
            <p:ph type="dt" sz="half" idx="10"/>
          </p:nvPr>
        </p:nvSpPr>
        <p:spPr/>
        <p:txBody>
          <a:bodyPr/>
          <a:lstStyle/>
          <a:p>
            <a:fld id="{967E9579-EA2A-A44B-B59A-E6DC356F6073}" type="datetimeFigureOut">
              <a:rPr lang="en-US" smtClean="0"/>
              <a:t>1/11/25</a:t>
            </a:fld>
            <a:endParaRPr lang="en-US"/>
          </a:p>
        </p:txBody>
      </p:sp>
      <p:sp>
        <p:nvSpPr>
          <p:cNvPr id="8" name="Footer Placeholder 7">
            <a:extLst>
              <a:ext uri="{FF2B5EF4-FFF2-40B4-BE49-F238E27FC236}">
                <a16:creationId xmlns:a16="http://schemas.microsoft.com/office/drawing/2014/main" id="{08DC829A-2BC8-1F48-AD3D-D01EA5A21D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A09510-00C7-6149-99D1-6FBD655D2F17}"/>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7722303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2CDA3-46D6-6645-85A5-344464BAC08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090E1E4-6B85-9F4F-ADC0-7089BDECB93B}"/>
              </a:ext>
            </a:extLst>
          </p:cNvPr>
          <p:cNvSpPr>
            <a:spLocks noGrp="1"/>
          </p:cNvSpPr>
          <p:nvPr>
            <p:ph type="dt" sz="half" idx="10"/>
          </p:nvPr>
        </p:nvSpPr>
        <p:spPr/>
        <p:txBody>
          <a:bodyPr/>
          <a:lstStyle/>
          <a:p>
            <a:fld id="{967E9579-EA2A-A44B-B59A-E6DC356F6073}" type="datetimeFigureOut">
              <a:rPr lang="en-US" smtClean="0"/>
              <a:t>1/11/25</a:t>
            </a:fld>
            <a:endParaRPr lang="en-US"/>
          </a:p>
        </p:txBody>
      </p:sp>
      <p:sp>
        <p:nvSpPr>
          <p:cNvPr id="4" name="Footer Placeholder 3">
            <a:extLst>
              <a:ext uri="{FF2B5EF4-FFF2-40B4-BE49-F238E27FC236}">
                <a16:creationId xmlns:a16="http://schemas.microsoft.com/office/drawing/2014/main" id="{F0FD5EC0-0D1F-2442-95C0-48723220F6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ED4553-16C7-8C4A-BB60-4B339F1871AC}"/>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19879989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5859B4-DC1F-F04F-8282-AF0C53CF30F2}"/>
              </a:ext>
            </a:extLst>
          </p:cNvPr>
          <p:cNvSpPr>
            <a:spLocks noGrp="1"/>
          </p:cNvSpPr>
          <p:nvPr>
            <p:ph type="dt" sz="half" idx="10"/>
          </p:nvPr>
        </p:nvSpPr>
        <p:spPr/>
        <p:txBody>
          <a:bodyPr/>
          <a:lstStyle/>
          <a:p>
            <a:fld id="{967E9579-EA2A-A44B-B59A-E6DC356F6073}" type="datetimeFigureOut">
              <a:rPr lang="en-US" smtClean="0"/>
              <a:t>1/11/25</a:t>
            </a:fld>
            <a:endParaRPr lang="en-US"/>
          </a:p>
        </p:txBody>
      </p:sp>
      <p:sp>
        <p:nvSpPr>
          <p:cNvPr id="3" name="Footer Placeholder 2">
            <a:extLst>
              <a:ext uri="{FF2B5EF4-FFF2-40B4-BE49-F238E27FC236}">
                <a16:creationId xmlns:a16="http://schemas.microsoft.com/office/drawing/2014/main" id="{0E68BD9D-CA89-BB46-9371-941E8648D91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7DEB9E-EA66-BF4C-9303-C67DD3E43DD1}"/>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38542101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E61D0-5D66-4B44-ADEA-5261AD0B15D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928403E-752B-3C4E-98AB-6A06BCE1B6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2E11850-CC6C-5A4F-BEEE-21A3161FC0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49BCE83-DEFD-8443-90BC-73CFDC958184}"/>
              </a:ext>
            </a:extLst>
          </p:cNvPr>
          <p:cNvSpPr>
            <a:spLocks noGrp="1"/>
          </p:cNvSpPr>
          <p:nvPr>
            <p:ph type="dt" sz="half" idx="10"/>
          </p:nvPr>
        </p:nvSpPr>
        <p:spPr/>
        <p:txBody>
          <a:bodyPr/>
          <a:lstStyle/>
          <a:p>
            <a:fld id="{967E9579-EA2A-A44B-B59A-E6DC356F6073}" type="datetimeFigureOut">
              <a:rPr lang="en-US" smtClean="0"/>
              <a:t>1/11/25</a:t>
            </a:fld>
            <a:endParaRPr lang="en-US"/>
          </a:p>
        </p:txBody>
      </p:sp>
      <p:sp>
        <p:nvSpPr>
          <p:cNvPr id="6" name="Footer Placeholder 5">
            <a:extLst>
              <a:ext uri="{FF2B5EF4-FFF2-40B4-BE49-F238E27FC236}">
                <a16:creationId xmlns:a16="http://schemas.microsoft.com/office/drawing/2014/main" id="{8C35F89B-0FE6-8A44-BCC0-73264657DE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E70E52-56D2-B842-9197-2EEE7B160A84}"/>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45369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1C64C-1567-4C55-A190-2CC7E9FCD076}"/>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EAE94C65-2C2A-4453-B4BE-91F02B92268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044BDBD6-8055-4F63-B0C5-9736517B74E4}"/>
              </a:ext>
            </a:extLst>
          </p:cNvPr>
          <p:cNvSpPr>
            <a:spLocks noGrp="1"/>
          </p:cNvSpPr>
          <p:nvPr>
            <p:ph type="dt" sz="half" idx="10"/>
          </p:nvPr>
        </p:nvSpPr>
        <p:spPr/>
        <p:txBody>
          <a:bodyPr/>
          <a:lstStyle/>
          <a:p>
            <a:fld id="{62BFBA3C-AF41-438F-92FB-0CC48C23B1E9}" type="datetimeFigureOut">
              <a:rPr lang="en-SG" smtClean="0"/>
              <a:t>11/1/25</a:t>
            </a:fld>
            <a:endParaRPr lang="en-SG" dirty="0"/>
          </a:p>
        </p:txBody>
      </p:sp>
      <p:sp>
        <p:nvSpPr>
          <p:cNvPr id="5" name="Footer Placeholder 4">
            <a:extLst>
              <a:ext uri="{FF2B5EF4-FFF2-40B4-BE49-F238E27FC236}">
                <a16:creationId xmlns:a16="http://schemas.microsoft.com/office/drawing/2014/main" id="{08C7FA3B-F4E4-4BA8-AA9C-A622BCD46EA1}"/>
              </a:ext>
            </a:extLst>
          </p:cNvPr>
          <p:cNvSpPr>
            <a:spLocks noGrp="1"/>
          </p:cNvSpPr>
          <p:nvPr>
            <p:ph type="ftr" sz="quarter" idx="11"/>
          </p:nvPr>
        </p:nvSpPr>
        <p:spPr/>
        <p:txBody>
          <a:bodyPr/>
          <a:lstStyle/>
          <a:p>
            <a:endParaRPr lang="en-SG" dirty="0"/>
          </a:p>
        </p:txBody>
      </p:sp>
      <p:sp>
        <p:nvSpPr>
          <p:cNvPr id="6" name="Slide Number Placeholder 5">
            <a:extLst>
              <a:ext uri="{FF2B5EF4-FFF2-40B4-BE49-F238E27FC236}">
                <a16:creationId xmlns:a16="http://schemas.microsoft.com/office/drawing/2014/main" id="{E4C000AB-A212-4FB5-AAF8-AED0B4B106B8}"/>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31044390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5BC2-F8BC-864E-A430-B98E4E76426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56CED45-2564-2444-9EB6-C8B6C5D812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6EF77A-1E92-3D41-A6EC-200E5BDD4B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86756FD-F8BD-934E-B039-8CAB0943DB42}"/>
              </a:ext>
            </a:extLst>
          </p:cNvPr>
          <p:cNvSpPr>
            <a:spLocks noGrp="1"/>
          </p:cNvSpPr>
          <p:nvPr>
            <p:ph type="dt" sz="half" idx="10"/>
          </p:nvPr>
        </p:nvSpPr>
        <p:spPr/>
        <p:txBody>
          <a:bodyPr/>
          <a:lstStyle/>
          <a:p>
            <a:fld id="{967E9579-EA2A-A44B-B59A-E6DC356F6073}" type="datetimeFigureOut">
              <a:rPr lang="en-US" smtClean="0"/>
              <a:t>1/11/25</a:t>
            </a:fld>
            <a:endParaRPr lang="en-US"/>
          </a:p>
        </p:txBody>
      </p:sp>
      <p:sp>
        <p:nvSpPr>
          <p:cNvPr id="6" name="Footer Placeholder 5">
            <a:extLst>
              <a:ext uri="{FF2B5EF4-FFF2-40B4-BE49-F238E27FC236}">
                <a16:creationId xmlns:a16="http://schemas.microsoft.com/office/drawing/2014/main" id="{A4F26FB3-33AD-354E-9C04-1AF848E214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49C89E-7F77-6B47-89BF-82CBCA460C94}"/>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1578021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777E6-0F1C-E444-B6C9-37986D924C9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2D49813-36B0-B243-BD49-ABAA68AEB11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737B514-33DB-5548-AFE1-4E4793DA64DA}"/>
              </a:ext>
            </a:extLst>
          </p:cNvPr>
          <p:cNvSpPr>
            <a:spLocks noGrp="1"/>
          </p:cNvSpPr>
          <p:nvPr>
            <p:ph type="dt" sz="half" idx="10"/>
          </p:nvPr>
        </p:nvSpPr>
        <p:spPr/>
        <p:txBody>
          <a:bodyPr/>
          <a:lstStyle/>
          <a:p>
            <a:fld id="{967E9579-EA2A-A44B-B59A-E6DC356F6073}" type="datetimeFigureOut">
              <a:rPr lang="en-US" smtClean="0"/>
              <a:t>1/11/25</a:t>
            </a:fld>
            <a:endParaRPr lang="en-US"/>
          </a:p>
        </p:txBody>
      </p:sp>
      <p:sp>
        <p:nvSpPr>
          <p:cNvPr id="5" name="Footer Placeholder 4">
            <a:extLst>
              <a:ext uri="{FF2B5EF4-FFF2-40B4-BE49-F238E27FC236}">
                <a16:creationId xmlns:a16="http://schemas.microsoft.com/office/drawing/2014/main" id="{BE4B5EDD-D27D-B44C-8945-043C1DFE3C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BA0A9-D612-E94A-A989-ABECD13CDD7B}"/>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33683390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2B904C-E136-DD49-8143-DCEA7F70994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456CB1E-2E68-BD41-8F36-08C47E9CF91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83CD913-9A70-BE4C-8962-C19504FEF371}"/>
              </a:ext>
            </a:extLst>
          </p:cNvPr>
          <p:cNvSpPr>
            <a:spLocks noGrp="1"/>
          </p:cNvSpPr>
          <p:nvPr>
            <p:ph type="dt" sz="half" idx="10"/>
          </p:nvPr>
        </p:nvSpPr>
        <p:spPr/>
        <p:txBody>
          <a:bodyPr/>
          <a:lstStyle/>
          <a:p>
            <a:fld id="{967E9579-EA2A-A44B-B59A-E6DC356F6073}" type="datetimeFigureOut">
              <a:rPr lang="en-US" smtClean="0"/>
              <a:t>1/11/25</a:t>
            </a:fld>
            <a:endParaRPr lang="en-US"/>
          </a:p>
        </p:txBody>
      </p:sp>
      <p:sp>
        <p:nvSpPr>
          <p:cNvPr id="5" name="Footer Placeholder 4">
            <a:extLst>
              <a:ext uri="{FF2B5EF4-FFF2-40B4-BE49-F238E27FC236}">
                <a16:creationId xmlns:a16="http://schemas.microsoft.com/office/drawing/2014/main" id="{7DA99DA4-EB2D-4749-A180-7B945A6F2E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7060AB-7FBE-E649-A8C7-5C792D3472EC}"/>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527547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941A9-3FAE-4405-8652-438334C1FF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905414ED-47EE-4BA0-9EA3-563B4347D1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E365032-007A-44EC-BED5-EFC9A8A4CB82}"/>
              </a:ext>
            </a:extLst>
          </p:cNvPr>
          <p:cNvSpPr>
            <a:spLocks noGrp="1"/>
          </p:cNvSpPr>
          <p:nvPr>
            <p:ph type="dt" sz="half" idx="10"/>
          </p:nvPr>
        </p:nvSpPr>
        <p:spPr/>
        <p:txBody>
          <a:bodyPr/>
          <a:lstStyle/>
          <a:p>
            <a:fld id="{62BFBA3C-AF41-438F-92FB-0CC48C23B1E9}" type="datetimeFigureOut">
              <a:rPr lang="en-SG" smtClean="0"/>
              <a:t>11/1/25</a:t>
            </a:fld>
            <a:endParaRPr lang="en-SG" dirty="0"/>
          </a:p>
        </p:txBody>
      </p:sp>
      <p:sp>
        <p:nvSpPr>
          <p:cNvPr id="5" name="Footer Placeholder 4">
            <a:extLst>
              <a:ext uri="{FF2B5EF4-FFF2-40B4-BE49-F238E27FC236}">
                <a16:creationId xmlns:a16="http://schemas.microsoft.com/office/drawing/2014/main" id="{3CFC78A1-0774-468D-8749-CFD11B82EDFC}"/>
              </a:ext>
            </a:extLst>
          </p:cNvPr>
          <p:cNvSpPr>
            <a:spLocks noGrp="1"/>
          </p:cNvSpPr>
          <p:nvPr>
            <p:ph type="ftr" sz="quarter" idx="11"/>
          </p:nvPr>
        </p:nvSpPr>
        <p:spPr/>
        <p:txBody>
          <a:bodyPr/>
          <a:lstStyle/>
          <a:p>
            <a:endParaRPr lang="en-SG" dirty="0"/>
          </a:p>
        </p:txBody>
      </p:sp>
      <p:sp>
        <p:nvSpPr>
          <p:cNvPr id="6" name="Slide Number Placeholder 5">
            <a:extLst>
              <a:ext uri="{FF2B5EF4-FFF2-40B4-BE49-F238E27FC236}">
                <a16:creationId xmlns:a16="http://schemas.microsoft.com/office/drawing/2014/main" id="{C43EBBE4-B7A6-4D71-B74D-C8A14B7FE8D2}"/>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90082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4A048-F631-4BDB-B80E-768AC9E803A4}"/>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F142ACAA-47FD-4DE9-B069-029CB84AA82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D85895BF-D9B1-4B38-8F03-62CD17A4481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91A13A5F-620B-4917-96DF-CD5F5203C36A}"/>
              </a:ext>
            </a:extLst>
          </p:cNvPr>
          <p:cNvSpPr>
            <a:spLocks noGrp="1"/>
          </p:cNvSpPr>
          <p:nvPr>
            <p:ph type="dt" sz="half" idx="10"/>
          </p:nvPr>
        </p:nvSpPr>
        <p:spPr/>
        <p:txBody>
          <a:bodyPr/>
          <a:lstStyle/>
          <a:p>
            <a:fld id="{62BFBA3C-AF41-438F-92FB-0CC48C23B1E9}" type="datetimeFigureOut">
              <a:rPr lang="en-SG" smtClean="0"/>
              <a:t>11/1/25</a:t>
            </a:fld>
            <a:endParaRPr lang="en-SG" dirty="0"/>
          </a:p>
        </p:txBody>
      </p:sp>
      <p:sp>
        <p:nvSpPr>
          <p:cNvPr id="6" name="Footer Placeholder 5">
            <a:extLst>
              <a:ext uri="{FF2B5EF4-FFF2-40B4-BE49-F238E27FC236}">
                <a16:creationId xmlns:a16="http://schemas.microsoft.com/office/drawing/2014/main" id="{0E910835-C162-4E82-8D23-3ABA7B546F16}"/>
              </a:ext>
            </a:extLst>
          </p:cNvPr>
          <p:cNvSpPr>
            <a:spLocks noGrp="1"/>
          </p:cNvSpPr>
          <p:nvPr>
            <p:ph type="ftr" sz="quarter" idx="11"/>
          </p:nvPr>
        </p:nvSpPr>
        <p:spPr/>
        <p:txBody>
          <a:bodyPr/>
          <a:lstStyle/>
          <a:p>
            <a:endParaRPr lang="en-SG" dirty="0"/>
          </a:p>
        </p:txBody>
      </p:sp>
      <p:sp>
        <p:nvSpPr>
          <p:cNvPr id="7" name="Slide Number Placeholder 6">
            <a:extLst>
              <a:ext uri="{FF2B5EF4-FFF2-40B4-BE49-F238E27FC236}">
                <a16:creationId xmlns:a16="http://schemas.microsoft.com/office/drawing/2014/main" id="{4D01CE6E-89A2-4C1F-924D-3B63880CA470}"/>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1029429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D7F16-395D-464F-A53E-6A2CB1AC0410}"/>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FED8525E-4FFE-497A-94A5-DF1FF9DD0A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990FF08-9789-4E40-B027-CCB9C524962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D66AC172-AF32-4E86-BC91-A37E5565BC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F3E62B3-9CE6-4920-A20B-659963569FD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0BE34CB2-5B13-45FC-A890-D8E4E0B358A7}"/>
              </a:ext>
            </a:extLst>
          </p:cNvPr>
          <p:cNvSpPr>
            <a:spLocks noGrp="1"/>
          </p:cNvSpPr>
          <p:nvPr>
            <p:ph type="dt" sz="half" idx="10"/>
          </p:nvPr>
        </p:nvSpPr>
        <p:spPr/>
        <p:txBody>
          <a:bodyPr/>
          <a:lstStyle/>
          <a:p>
            <a:fld id="{62BFBA3C-AF41-438F-92FB-0CC48C23B1E9}" type="datetimeFigureOut">
              <a:rPr lang="en-SG" smtClean="0"/>
              <a:t>11/1/25</a:t>
            </a:fld>
            <a:endParaRPr lang="en-SG" dirty="0"/>
          </a:p>
        </p:txBody>
      </p:sp>
      <p:sp>
        <p:nvSpPr>
          <p:cNvPr id="8" name="Footer Placeholder 7">
            <a:extLst>
              <a:ext uri="{FF2B5EF4-FFF2-40B4-BE49-F238E27FC236}">
                <a16:creationId xmlns:a16="http://schemas.microsoft.com/office/drawing/2014/main" id="{38B4BF52-F2E4-4921-8699-8219BA8E99AD}"/>
              </a:ext>
            </a:extLst>
          </p:cNvPr>
          <p:cNvSpPr>
            <a:spLocks noGrp="1"/>
          </p:cNvSpPr>
          <p:nvPr>
            <p:ph type="ftr" sz="quarter" idx="11"/>
          </p:nvPr>
        </p:nvSpPr>
        <p:spPr/>
        <p:txBody>
          <a:bodyPr/>
          <a:lstStyle/>
          <a:p>
            <a:endParaRPr lang="en-SG" dirty="0"/>
          </a:p>
        </p:txBody>
      </p:sp>
      <p:sp>
        <p:nvSpPr>
          <p:cNvPr id="9" name="Slide Number Placeholder 8">
            <a:extLst>
              <a:ext uri="{FF2B5EF4-FFF2-40B4-BE49-F238E27FC236}">
                <a16:creationId xmlns:a16="http://schemas.microsoft.com/office/drawing/2014/main" id="{64C82530-0751-4B1F-B572-DA2D7BAB5457}"/>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4227416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D4F2B-3BE2-4391-B98C-15FC9CDDA7A3}"/>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EA127295-22BD-43FB-A860-1A9E0AD774D6}"/>
              </a:ext>
            </a:extLst>
          </p:cNvPr>
          <p:cNvSpPr>
            <a:spLocks noGrp="1"/>
          </p:cNvSpPr>
          <p:nvPr>
            <p:ph type="dt" sz="half" idx="10"/>
          </p:nvPr>
        </p:nvSpPr>
        <p:spPr/>
        <p:txBody>
          <a:bodyPr/>
          <a:lstStyle/>
          <a:p>
            <a:fld id="{62BFBA3C-AF41-438F-92FB-0CC48C23B1E9}" type="datetimeFigureOut">
              <a:rPr lang="en-SG" smtClean="0"/>
              <a:t>11/1/25</a:t>
            </a:fld>
            <a:endParaRPr lang="en-SG" dirty="0"/>
          </a:p>
        </p:txBody>
      </p:sp>
      <p:sp>
        <p:nvSpPr>
          <p:cNvPr id="4" name="Footer Placeholder 3">
            <a:extLst>
              <a:ext uri="{FF2B5EF4-FFF2-40B4-BE49-F238E27FC236}">
                <a16:creationId xmlns:a16="http://schemas.microsoft.com/office/drawing/2014/main" id="{465517B8-512D-402F-870D-658A91B7384E}"/>
              </a:ext>
            </a:extLst>
          </p:cNvPr>
          <p:cNvSpPr>
            <a:spLocks noGrp="1"/>
          </p:cNvSpPr>
          <p:nvPr>
            <p:ph type="ftr" sz="quarter" idx="11"/>
          </p:nvPr>
        </p:nvSpPr>
        <p:spPr/>
        <p:txBody>
          <a:bodyPr/>
          <a:lstStyle/>
          <a:p>
            <a:endParaRPr lang="en-SG" dirty="0"/>
          </a:p>
        </p:txBody>
      </p:sp>
      <p:sp>
        <p:nvSpPr>
          <p:cNvPr id="5" name="Slide Number Placeholder 4">
            <a:extLst>
              <a:ext uri="{FF2B5EF4-FFF2-40B4-BE49-F238E27FC236}">
                <a16:creationId xmlns:a16="http://schemas.microsoft.com/office/drawing/2014/main" id="{633E4E95-957E-40F7-BE0F-0640EF24776C}"/>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2642320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E91F9B-614F-48C0-BF5C-7A27D69B76BA}"/>
              </a:ext>
            </a:extLst>
          </p:cNvPr>
          <p:cNvSpPr>
            <a:spLocks noGrp="1"/>
          </p:cNvSpPr>
          <p:nvPr>
            <p:ph type="dt" sz="half" idx="10"/>
          </p:nvPr>
        </p:nvSpPr>
        <p:spPr/>
        <p:txBody>
          <a:bodyPr/>
          <a:lstStyle/>
          <a:p>
            <a:fld id="{62BFBA3C-AF41-438F-92FB-0CC48C23B1E9}" type="datetimeFigureOut">
              <a:rPr lang="en-SG" smtClean="0"/>
              <a:t>11/1/25</a:t>
            </a:fld>
            <a:endParaRPr lang="en-SG" dirty="0"/>
          </a:p>
        </p:txBody>
      </p:sp>
      <p:sp>
        <p:nvSpPr>
          <p:cNvPr id="3" name="Footer Placeholder 2">
            <a:extLst>
              <a:ext uri="{FF2B5EF4-FFF2-40B4-BE49-F238E27FC236}">
                <a16:creationId xmlns:a16="http://schemas.microsoft.com/office/drawing/2014/main" id="{A1CC5340-4F96-4FF1-8689-33FA2D3C5C56}"/>
              </a:ext>
            </a:extLst>
          </p:cNvPr>
          <p:cNvSpPr>
            <a:spLocks noGrp="1"/>
          </p:cNvSpPr>
          <p:nvPr>
            <p:ph type="ftr" sz="quarter" idx="11"/>
          </p:nvPr>
        </p:nvSpPr>
        <p:spPr/>
        <p:txBody>
          <a:bodyPr/>
          <a:lstStyle/>
          <a:p>
            <a:endParaRPr lang="en-SG" dirty="0"/>
          </a:p>
        </p:txBody>
      </p:sp>
      <p:sp>
        <p:nvSpPr>
          <p:cNvPr id="4" name="Slide Number Placeholder 3">
            <a:extLst>
              <a:ext uri="{FF2B5EF4-FFF2-40B4-BE49-F238E27FC236}">
                <a16:creationId xmlns:a16="http://schemas.microsoft.com/office/drawing/2014/main" id="{A70A4770-E213-4224-B35C-7E01CCE287F2}"/>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3691300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C5F1A-72E5-4BA6-9B66-31E60993F1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E92523F1-DD80-4537-848B-2C3908A3F6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C8A016AC-B9CD-4C6C-A90D-CF260B3D62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A26A1E1-7441-49CE-B9AA-F41527374382}"/>
              </a:ext>
            </a:extLst>
          </p:cNvPr>
          <p:cNvSpPr>
            <a:spLocks noGrp="1"/>
          </p:cNvSpPr>
          <p:nvPr>
            <p:ph type="dt" sz="half" idx="10"/>
          </p:nvPr>
        </p:nvSpPr>
        <p:spPr/>
        <p:txBody>
          <a:bodyPr/>
          <a:lstStyle/>
          <a:p>
            <a:fld id="{62BFBA3C-AF41-438F-92FB-0CC48C23B1E9}" type="datetimeFigureOut">
              <a:rPr lang="en-SG" smtClean="0"/>
              <a:t>11/1/25</a:t>
            </a:fld>
            <a:endParaRPr lang="en-SG" dirty="0"/>
          </a:p>
        </p:txBody>
      </p:sp>
      <p:sp>
        <p:nvSpPr>
          <p:cNvPr id="6" name="Footer Placeholder 5">
            <a:extLst>
              <a:ext uri="{FF2B5EF4-FFF2-40B4-BE49-F238E27FC236}">
                <a16:creationId xmlns:a16="http://schemas.microsoft.com/office/drawing/2014/main" id="{79802B8B-8C86-4CF7-BC46-A9DC337C5F99}"/>
              </a:ext>
            </a:extLst>
          </p:cNvPr>
          <p:cNvSpPr>
            <a:spLocks noGrp="1"/>
          </p:cNvSpPr>
          <p:nvPr>
            <p:ph type="ftr" sz="quarter" idx="11"/>
          </p:nvPr>
        </p:nvSpPr>
        <p:spPr/>
        <p:txBody>
          <a:bodyPr/>
          <a:lstStyle/>
          <a:p>
            <a:endParaRPr lang="en-SG" dirty="0"/>
          </a:p>
        </p:txBody>
      </p:sp>
      <p:sp>
        <p:nvSpPr>
          <p:cNvPr id="7" name="Slide Number Placeholder 6">
            <a:extLst>
              <a:ext uri="{FF2B5EF4-FFF2-40B4-BE49-F238E27FC236}">
                <a16:creationId xmlns:a16="http://schemas.microsoft.com/office/drawing/2014/main" id="{BD7B1EBB-FE0B-4081-B7E8-B0B8BBBABD67}"/>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147705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79307-1BB1-427C-A840-0889816A6C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05984FC5-436E-4AE6-8A71-3A1DB741F5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dirty="0"/>
          </a:p>
        </p:txBody>
      </p:sp>
      <p:sp>
        <p:nvSpPr>
          <p:cNvPr id="4" name="Text Placeholder 3">
            <a:extLst>
              <a:ext uri="{FF2B5EF4-FFF2-40B4-BE49-F238E27FC236}">
                <a16:creationId xmlns:a16="http://schemas.microsoft.com/office/drawing/2014/main" id="{7005A971-E338-48C9-9B89-8381A19D7C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DEDD058-A953-46FE-98EE-A44E20AB4D53}"/>
              </a:ext>
            </a:extLst>
          </p:cNvPr>
          <p:cNvSpPr>
            <a:spLocks noGrp="1"/>
          </p:cNvSpPr>
          <p:nvPr>
            <p:ph type="dt" sz="half" idx="10"/>
          </p:nvPr>
        </p:nvSpPr>
        <p:spPr/>
        <p:txBody>
          <a:bodyPr/>
          <a:lstStyle/>
          <a:p>
            <a:fld id="{62BFBA3C-AF41-438F-92FB-0CC48C23B1E9}" type="datetimeFigureOut">
              <a:rPr lang="en-SG" smtClean="0"/>
              <a:t>11/1/25</a:t>
            </a:fld>
            <a:endParaRPr lang="en-SG" dirty="0"/>
          </a:p>
        </p:txBody>
      </p:sp>
      <p:sp>
        <p:nvSpPr>
          <p:cNvPr id="6" name="Footer Placeholder 5">
            <a:extLst>
              <a:ext uri="{FF2B5EF4-FFF2-40B4-BE49-F238E27FC236}">
                <a16:creationId xmlns:a16="http://schemas.microsoft.com/office/drawing/2014/main" id="{C7F5A3B1-C658-4F55-BFD8-F076323B1EBD}"/>
              </a:ext>
            </a:extLst>
          </p:cNvPr>
          <p:cNvSpPr>
            <a:spLocks noGrp="1"/>
          </p:cNvSpPr>
          <p:nvPr>
            <p:ph type="ftr" sz="quarter" idx="11"/>
          </p:nvPr>
        </p:nvSpPr>
        <p:spPr/>
        <p:txBody>
          <a:bodyPr/>
          <a:lstStyle/>
          <a:p>
            <a:endParaRPr lang="en-SG" dirty="0"/>
          </a:p>
        </p:txBody>
      </p:sp>
      <p:sp>
        <p:nvSpPr>
          <p:cNvPr id="7" name="Slide Number Placeholder 6">
            <a:extLst>
              <a:ext uri="{FF2B5EF4-FFF2-40B4-BE49-F238E27FC236}">
                <a16:creationId xmlns:a16="http://schemas.microsoft.com/office/drawing/2014/main" id="{BA2FE773-055C-4D37-A66B-0E90A17E7A26}"/>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81376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D8950E-0DAB-4E54-B41C-50E2B4BED9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CCBD68D9-33DA-4FA3-925E-827C1DEF5D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5D51625D-CC43-4045-BC67-4C1FE90B66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FBA3C-AF41-438F-92FB-0CC48C23B1E9}" type="datetimeFigureOut">
              <a:rPr lang="en-SG" smtClean="0"/>
              <a:t>11/1/25</a:t>
            </a:fld>
            <a:endParaRPr lang="en-SG" dirty="0"/>
          </a:p>
        </p:txBody>
      </p:sp>
      <p:sp>
        <p:nvSpPr>
          <p:cNvPr id="5" name="Footer Placeholder 4">
            <a:extLst>
              <a:ext uri="{FF2B5EF4-FFF2-40B4-BE49-F238E27FC236}">
                <a16:creationId xmlns:a16="http://schemas.microsoft.com/office/drawing/2014/main" id="{9646DCBC-1FAF-4AC2-9887-8FE925FBBF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dirty="0"/>
          </a:p>
        </p:txBody>
      </p:sp>
      <p:sp>
        <p:nvSpPr>
          <p:cNvPr id="6" name="Slide Number Placeholder 5">
            <a:extLst>
              <a:ext uri="{FF2B5EF4-FFF2-40B4-BE49-F238E27FC236}">
                <a16:creationId xmlns:a16="http://schemas.microsoft.com/office/drawing/2014/main" id="{95DB3CB3-270F-42AC-B4CC-727479C4CF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66470C-498F-417A-9FEA-4E166E8501A9}" type="slidenum">
              <a:rPr lang="en-SG" smtClean="0"/>
              <a:t>‹#›</a:t>
            </a:fld>
            <a:endParaRPr lang="en-SG" dirty="0"/>
          </a:p>
        </p:txBody>
      </p:sp>
    </p:spTree>
    <p:extLst>
      <p:ext uri="{BB962C8B-B14F-4D97-AF65-F5344CB8AC3E}">
        <p14:creationId xmlns:p14="http://schemas.microsoft.com/office/powerpoint/2010/main" val="442014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9939D6-936B-5340-8686-86EA826BFC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7CFAAFA-B9EC-854E-A3FD-28794A8A1F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60B0812-664B-3E44-A59F-57097FAC19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E9579-EA2A-A44B-B59A-E6DC356F6073}" type="datetimeFigureOut">
              <a:rPr lang="en-US" smtClean="0"/>
              <a:t>1/11/25</a:t>
            </a:fld>
            <a:endParaRPr lang="en-US"/>
          </a:p>
        </p:txBody>
      </p:sp>
      <p:sp>
        <p:nvSpPr>
          <p:cNvPr id="5" name="Footer Placeholder 4">
            <a:extLst>
              <a:ext uri="{FF2B5EF4-FFF2-40B4-BE49-F238E27FC236}">
                <a16:creationId xmlns:a16="http://schemas.microsoft.com/office/drawing/2014/main" id="{443383CC-3B66-154D-BFBF-63234487BB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2C9EF0A-4F1A-C641-BD83-15F2B36F6D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F9C6B2-0954-9442-9958-DCD52C5C7A7A}" type="slidenum">
              <a:rPr lang="en-US" smtClean="0"/>
              <a:t>‹#›</a:t>
            </a:fld>
            <a:endParaRPr lang="en-US"/>
          </a:p>
        </p:txBody>
      </p:sp>
    </p:spTree>
    <p:extLst>
      <p:ext uri="{BB962C8B-B14F-4D97-AF65-F5344CB8AC3E}">
        <p14:creationId xmlns:p14="http://schemas.microsoft.com/office/powerpoint/2010/main" val="3275173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27" name="认罪祷告"/>
          <p:cNvSpPr txBox="1"/>
          <p:nvPr/>
        </p:nvSpPr>
        <p:spPr>
          <a:xfrm>
            <a:off x="78059" y="41601"/>
            <a:ext cx="12192001" cy="7427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p:cNvSpPr txBox="1"/>
          <p:nvPr/>
        </p:nvSpPr>
        <p:spPr>
          <a:xfrm>
            <a:off x="297366" y="1446686"/>
            <a:ext cx="11597268" cy="28471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2511" tIns="32511" rIns="32511" bIns="32511">
            <a:spAutoFit/>
          </a:bodyPr>
          <a:lstStyle/>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The Transformative Gospel</a:t>
            </a:r>
          </a:p>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2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Mark 1:1</a:t>
            </a:r>
          </a:p>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 </a:t>
            </a:r>
            <a:endParaRPr kumimoji="0" lang="en-SG"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endParaRPr>
          </a:p>
        </p:txBody>
      </p:sp>
    </p:spTree>
    <p:extLst>
      <p:ext uri="{BB962C8B-B14F-4D97-AF65-F5344CB8AC3E}">
        <p14:creationId xmlns:p14="http://schemas.microsoft.com/office/powerpoint/2010/main" val="2351163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3D8AFA1-ABAC-66F9-FE77-FD511A40B19C}"/>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66EB35E0-DB46-B2C4-A391-FAC3BC69EBA4}"/>
              </a:ext>
            </a:extLst>
          </p:cNvPr>
          <p:cNvSpPr txBox="1"/>
          <p:nvPr/>
        </p:nvSpPr>
        <p:spPr>
          <a:xfrm>
            <a:off x="78059" y="41601"/>
            <a:ext cx="12192001" cy="7427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FD08339C-507F-773A-CEA6-C21D41F1C17D}"/>
              </a:ext>
            </a:extLst>
          </p:cNvPr>
          <p:cNvSpPr txBox="1"/>
          <p:nvPr/>
        </p:nvSpPr>
        <p:spPr>
          <a:xfrm>
            <a:off x="297366" y="1375435"/>
            <a:ext cx="11597268" cy="43607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2511" tIns="32511" rIns="32511" bIns="32511">
            <a:spAutoFit/>
          </a:bodyPr>
          <a:lstStyle/>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92D050"/>
                </a:solidFill>
                <a:effectLst/>
                <a:uLnTx/>
                <a:uFillTx/>
                <a:latin typeface="Arial" panose="020B0604020202020204" pitchFamily="34" charset="0"/>
                <a:ea typeface="SimHei" panose="02010609060101010101" pitchFamily="49" charset="-122"/>
                <a:cs typeface="Arial" panose="020B0604020202020204" pitchFamily="34" charset="0"/>
                <a:sym typeface="Helvetica"/>
              </a:rPr>
              <a:t>The  Gospel Transforms</a:t>
            </a:r>
            <a:endParaRPr lang="en-US" altLang="zh-CN" sz="4800" spc="150" dirty="0">
              <a:solidFill>
                <a:srgbClr val="92D050"/>
              </a:solidFill>
              <a:latin typeface="Arial" panose="020B0604020202020204" pitchFamily="34" charset="0"/>
              <a:ea typeface="SimHei" panose="02010609060101010101" pitchFamily="49" charset="-122"/>
              <a:cs typeface="Arial" panose="020B0604020202020204" pitchFamily="34" charset="0"/>
              <a:sym typeface="Helvetica"/>
            </a:endParaRPr>
          </a:p>
          <a:p>
            <a:pPr algn="ctr" defTabSz="325120">
              <a:lnSpc>
                <a:spcPct val="150000"/>
              </a:lnSpc>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chemeClr val="bg1"/>
                </a:solidFill>
                <a:effectLst/>
                <a:uLnTx/>
                <a:uFillTx/>
                <a:latin typeface="Arial" panose="020B0604020202020204" pitchFamily="34" charset="0"/>
                <a:ea typeface="SimHei" panose="02010609060101010101" pitchFamily="49" charset="-122"/>
                <a:cs typeface="Arial" panose="020B0604020202020204" pitchFamily="34" charset="0"/>
                <a:sym typeface="Helvetica"/>
              </a:rPr>
              <a:t>molding us after the image of </a:t>
            </a:r>
          </a:p>
          <a:p>
            <a:pPr algn="ctr" defTabSz="325120">
              <a:lnSpc>
                <a:spcPct val="150000"/>
              </a:lnSpc>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chemeClr val="bg1"/>
                </a:solidFill>
                <a:effectLst/>
                <a:uLnTx/>
                <a:uFillTx/>
                <a:latin typeface="Arial" panose="020B0604020202020204" pitchFamily="34" charset="0"/>
                <a:ea typeface="SimHei" panose="02010609060101010101" pitchFamily="49" charset="-122"/>
                <a:cs typeface="Arial" panose="020B0604020202020204" pitchFamily="34" charset="0"/>
                <a:sym typeface="Helvetica"/>
              </a:rPr>
              <a:t>Jesus Christ </a:t>
            </a:r>
          </a:p>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92D050"/>
                </a:solidFill>
                <a:effectLst/>
                <a:uLnTx/>
                <a:uFillTx/>
                <a:latin typeface="Arial" panose="020B0604020202020204" pitchFamily="34" charset="0"/>
                <a:ea typeface="SimHei" panose="02010609060101010101" pitchFamily="49" charset="-122"/>
                <a:cs typeface="Arial" panose="020B0604020202020204" pitchFamily="34" charset="0"/>
                <a:sym typeface="Helvetica"/>
              </a:rPr>
              <a:t> </a:t>
            </a:r>
            <a:endParaRPr kumimoji="0" lang="en-SG" altLang="zh-CN" sz="4800" b="0" i="0" u="none" strike="noStrike" kern="1200" cap="none" spc="150" normalizeH="0" baseline="0" noProof="0" dirty="0">
              <a:ln>
                <a:noFill/>
              </a:ln>
              <a:solidFill>
                <a:srgbClr val="92D050"/>
              </a:solidFill>
              <a:effectLst/>
              <a:uLnTx/>
              <a:uFillTx/>
              <a:latin typeface="Arial" panose="020B0604020202020204" pitchFamily="34" charset="0"/>
              <a:ea typeface="SimHei" panose="02010609060101010101" pitchFamily="49" charset="-122"/>
              <a:cs typeface="Arial" panose="020B0604020202020204" pitchFamily="34" charset="0"/>
              <a:sym typeface="Helvetica"/>
            </a:endParaRPr>
          </a:p>
        </p:txBody>
      </p:sp>
    </p:spTree>
    <p:extLst>
      <p:ext uri="{BB962C8B-B14F-4D97-AF65-F5344CB8AC3E}">
        <p14:creationId xmlns:p14="http://schemas.microsoft.com/office/powerpoint/2010/main" val="56247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 name="Picture 4" descr="Picture 4"/>
          <p:cNvPicPr>
            <a:picLocks noChangeAspect="1"/>
          </p:cNvPicPr>
          <p:nvPr/>
        </p:nvPicPr>
        <p:blipFill>
          <a:blip r:embed="rId2"/>
          <a:stretch>
            <a:fillRect/>
          </a:stretch>
        </p:blipFill>
        <p:spPr>
          <a:xfrm>
            <a:off x="0" y="0"/>
            <a:ext cx="12192000" cy="6858001"/>
          </a:xfrm>
          <a:prstGeom prst="rect">
            <a:avLst/>
          </a:prstGeom>
          <a:ln w="12700">
            <a:miter lim="400000"/>
          </a:ln>
        </p:spPr>
      </p:pic>
      <p:sp>
        <p:nvSpPr>
          <p:cNvPr id="246" name="Title 1"/>
          <p:cNvSpPr txBox="1">
            <a:spLocks noGrp="1"/>
          </p:cNvSpPr>
          <p:nvPr>
            <p:ph type="title"/>
          </p:nvPr>
        </p:nvSpPr>
        <p:spPr>
          <a:xfrm>
            <a:off x="506125" y="4870120"/>
            <a:ext cx="8229602" cy="1143000"/>
          </a:xfrm>
          <a:prstGeom prst="rect">
            <a:avLst/>
          </a:prstGeom>
        </p:spPr>
        <p:txBody>
          <a:bodyPr/>
          <a:lstStyle>
            <a:lvl1pPr>
              <a:defRPr sz="5400" b="1">
                <a:solidFill>
                  <a:srgbClr val="00B0F0"/>
                </a:solidFill>
                <a:effectLst>
                  <a:outerShdw blurRad="38100" dist="38100" dir="2700000" rotWithShape="0">
                    <a:srgbClr val="C0C0C0"/>
                  </a:outerShdw>
                </a:effectLst>
              </a:defRPr>
            </a:lvl1pPr>
          </a:lstStyle>
          <a:p>
            <a:r>
              <a:rPr lang="en-US" dirty="0"/>
              <a:t>Holy Communion </a:t>
            </a:r>
            <a:endParaRPr dirty="0"/>
          </a:p>
        </p:txBody>
      </p:sp>
    </p:spTree>
    <p:extLst>
      <p:ext uri="{BB962C8B-B14F-4D97-AF65-F5344CB8AC3E}">
        <p14:creationId xmlns:p14="http://schemas.microsoft.com/office/powerpoint/2010/main" val="302640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 3">
            <a:extLst>
              <a:ext uri="{FF2B5EF4-FFF2-40B4-BE49-F238E27FC236}">
                <a16:creationId xmlns:a16="http://schemas.microsoft.com/office/drawing/2014/main" id="{FF9058C2-24CA-0B4D-BA4F-A9520559B227}"/>
              </a:ext>
            </a:extLst>
          </p:cNvPr>
          <p:cNvPicPr>
            <a:picLocks noChangeAspect="1"/>
          </p:cNvPicPr>
          <p:nvPr/>
        </p:nvPicPr>
        <p:blipFill>
          <a:blip r:embed="rId3"/>
          <a:stretch>
            <a:fillRect/>
          </a:stretch>
        </p:blipFill>
        <p:spPr>
          <a:xfrm>
            <a:off x="0" y="-65314"/>
            <a:ext cx="12192000" cy="6923314"/>
          </a:xfrm>
          <a:prstGeom prst="rect">
            <a:avLst/>
          </a:prstGeom>
          <a:ln w="12700">
            <a:miter lim="400000"/>
          </a:ln>
        </p:spPr>
      </p:pic>
      <p:sp>
        <p:nvSpPr>
          <p:cNvPr id="8" name="Content Placeholder 7">
            <a:extLst>
              <a:ext uri="{FF2B5EF4-FFF2-40B4-BE49-F238E27FC236}">
                <a16:creationId xmlns:a16="http://schemas.microsoft.com/office/drawing/2014/main" id="{9689656E-9F0F-5E43-A357-BE5A5B407296}"/>
              </a:ext>
            </a:extLst>
          </p:cNvPr>
          <p:cNvSpPr>
            <a:spLocks noGrp="1"/>
          </p:cNvSpPr>
          <p:nvPr>
            <p:ph idx="1"/>
          </p:nvPr>
        </p:nvSpPr>
        <p:spPr>
          <a:xfrm>
            <a:off x="296562" y="148281"/>
            <a:ext cx="11615352" cy="6028682"/>
          </a:xfrm>
        </p:spPr>
        <p:txBody>
          <a:bodyPr>
            <a:normAutofit fontScale="62500" lnSpcReduction="20000"/>
          </a:bodyPr>
          <a:lstStyle/>
          <a:p>
            <a:pPr marL="0" indent="0">
              <a:lnSpc>
                <a:spcPct val="150000"/>
              </a:lnSpc>
              <a:spcBef>
                <a:spcPts val="0"/>
              </a:spcBef>
              <a:buNone/>
            </a:pPr>
            <a:br>
              <a:rPr lang="en-SG" altLang="zh-CN" sz="4100" b="1" dirty="0">
                <a:solidFill>
                  <a:srgbClr val="002060"/>
                </a:solidFill>
              </a:rPr>
            </a:br>
            <a:r>
              <a:rPr lang="en-SG" altLang="zh-CN" sz="4100" b="1" dirty="0">
                <a:solidFill>
                  <a:srgbClr val="002060"/>
                </a:solidFill>
              </a:rPr>
              <a:t>(ESV) Joh 6:51  I am the living bread that came down from heaven. If anyone eats of this bread, he will live forever. And the bread that I will give for the life of the world is my flesh.”52  The Jews then disputed among themselves, saying, “How can this man give us his flesh to eat?”53  So Jesus said to them, “Truly, truly, I say to you, </a:t>
            </a:r>
            <a:r>
              <a:rPr lang="en-SG" altLang="zh-CN" sz="4100" b="1" dirty="0">
                <a:solidFill>
                  <a:srgbClr val="C00000"/>
                </a:solidFill>
              </a:rPr>
              <a:t>unless you eat the flesh of the Son of Man and drink his blood, you have no life in you.54  Whoever feeds on my flesh and drinks my blood has eternal life, and I will raise him up on the last day</a:t>
            </a:r>
            <a:r>
              <a:rPr lang="en-SG" altLang="zh-CN" sz="4100" b="1" dirty="0">
                <a:solidFill>
                  <a:srgbClr val="002060"/>
                </a:solidFill>
              </a:rPr>
              <a:t>.55  For my flesh is true food, and my blood is true drink.56  Whoever feeds on my flesh and drinks my blood abides in me, and I in him.57  As the living Father sent me, and I live because of the Father, so whoever feeds on me, he also will live because of me.</a:t>
            </a:r>
          </a:p>
          <a:p>
            <a:pPr marL="0" indent="0">
              <a:buNone/>
            </a:pPr>
            <a:endParaRPr lang="en-US" dirty="0"/>
          </a:p>
        </p:txBody>
      </p:sp>
    </p:spTree>
    <p:extLst>
      <p:ext uri="{BB962C8B-B14F-4D97-AF65-F5344CB8AC3E}">
        <p14:creationId xmlns:p14="http://schemas.microsoft.com/office/powerpoint/2010/main" val="1283632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12CDBB5-74C6-C4CD-8EFC-A105DC0C3B77}"/>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D07118CE-FE95-3938-E356-844CA3413CFD}"/>
              </a:ext>
            </a:extLst>
          </p:cNvPr>
          <p:cNvSpPr txBox="1"/>
          <p:nvPr/>
        </p:nvSpPr>
        <p:spPr>
          <a:xfrm>
            <a:off x="78059" y="41601"/>
            <a:ext cx="12192001" cy="7427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1FC7B5EC-7BE8-C9C5-EFBC-AB3F0203BDCD}"/>
              </a:ext>
            </a:extLst>
          </p:cNvPr>
          <p:cNvSpPr txBox="1"/>
          <p:nvPr/>
        </p:nvSpPr>
        <p:spPr>
          <a:xfrm>
            <a:off x="297366" y="1446686"/>
            <a:ext cx="11597268" cy="297574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511" tIns="32511" rIns="32511" bIns="32511">
            <a:spAutoFit/>
          </a:bodyPr>
          <a:lstStyle/>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【1】 </a:t>
            </a:r>
          </a:p>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3600" b="1"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Introduction to the Gospel of Mark </a:t>
            </a:r>
          </a:p>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 </a:t>
            </a:r>
            <a:endParaRPr kumimoji="0" lang="en-SG"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endParaRPr>
          </a:p>
        </p:txBody>
      </p:sp>
    </p:spTree>
    <p:extLst>
      <p:ext uri="{BB962C8B-B14F-4D97-AF65-F5344CB8AC3E}">
        <p14:creationId xmlns:p14="http://schemas.microsoft.com/office/powerpoint/2010/main" val="556599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3B12D84-68DE-C15F-8ECB-ACAF2D13D2D4}"/>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58DC5F06-6F9D-977A-D691-E3E80D2050CB}"/>
              </a:ext>
            </a:extLst>
          </p:cNvPr>
          <p:cNvSpPr txBox="1"/>
          <p:nvPr/>
        </p:nvSpPr>
        <p:spPr>
          <a:xfrm>
            <a:off x="78059" y="41601"/>
            <a:ext cx="12192001" cy="7427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9279DCDD-5B06-1112-921C-DCF021400F64}"/>
              </a:ext>
            </a:extLst>
          </p:cNvPr>
          <p:cNvSpPr txBox="1"/>
          <p:nvPr/>
        </p:nvSpPr>
        <p:spPr>
          <a:xfrm>
            <a:off x="297366" y="1446686"/>
            <a:ext cx="11597268" cy="29757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2511" tIns="32511" rIns="32511" bIns="32511">
            <a:spAutoFit/>
          </a:bodyPr>
          <a:lstStyle/>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【2】 </a:t>
            </a:r>
          </a:p>
          <a:p>
            <a:pPr algn="ctr" defTabSz="325120">
              <a:lnSpc>
                <a:spcPct val="150000"/>
              </a:lnSpc>
              <a:defRPr sz="5400">
                <a:latin typeface="Helvetica"/>
                <a:ea typeface="Helvetica"/>
                <a:cs typeface="Helvetica"/>
                <a:sym typeface="Helvetica"/>
              </a:defRPr>
            </a:pPr>
            <a:r>
              <a:rPr kumimoji="0" lang="en-US" altLang="zh-CN" sz="3600" b="1"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What is the gospel? </a:t>
            </a:r>
          </a:p>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 </a:t>
            </a:r>
            <a:endParaRPr kumimoji="0" lang="en-SG"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endParaRPr>
          </a:p>
        </p:txBody>
      </p:sp>
    </p:spTree>
    <p:extLst>
      <p:ext uri="{BB962C8B-B14F-4D97-AF65-F5344CB8AC3E}">
        <p14:creationId xmlns:p14="http://schemas.microsoft.com/office/powerpoint/2010/main" val="3995765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3B63C70-FEE8-6B42-9035-DFE0F59320F6}"/>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A5E1380D-E68F-BB9A-E67D-4F5678201504}"/>
              </a:ext>
            </a:extLst>
          </p:cNvPr>
          <p:cNvSpPr txBox="1"/>
          <p:nvPr/>
        </p:nvSpPr>
        <p:spPr>
          <a:xfrm>
            <a:off x="78059" y="41601"/>
            <a:ext cx="12192001" cy="7427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7BE0096F-1636-99E3-A08E-172BAA4CB2E7}"/>
              </a:ext>
            </a:extLst>
          </p:cNvPr>
          <p:cNvSpPr txBox="1"/>
          <p:nvPr/>
        </p:nvSpPr>
        <p:spPr>
          <a:xfrm>
            <a:off x="297366" y="1446686"/>
            <a:ext cx="11597268" cy="24631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511" tIns="32511" rIns="32511" bIns="32511">
            <a:spAutoFit/>
          </a:bodyPr>
          <a:lstStyle/>
          <a:p>
            <a:pPr algn="ctr" defTabSz="325120">
              <a:lnSpc>
                <a:spcPct val="150000"/>
              </a:lnSpc>
              <a:defRPr sz="5400">
                <a:latin typeface="Helvetica"/>
                <a:ea typeface="Helvetica"/>
                <a:cs typeface="Helvetica"/>
                <a:sym typeface="Helvetica"/>
              </a:defRPr>
            </a:pPr>
            <a:r>
              <a:rPr kumimoji="0" lang="en-US" altLang="zh-CN" sz="3200" b="1" i="0" u="none" strike="noStrike" kern="1200" cap="none" spc="150" normalizeH="0" baseline="0" noProof="0" dirty="0">
                <a:ln>
                  <a:noFill/>
                </a:ln>
                <a:solidFill>
                  <a:schemeClr val="bg1"/>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Mrk 1:1  The beginning of the gospel </a:t>
            </a:r>
          </a:p>
          <a:p>
            <a:pPr algn="ctr" defTabSz="325120">
              <a:lnSpc>
                <a:spcPct val="150000"/>
              </a:lnSpc>
              <a:defRPr sz="5400">
                <a:latin typeface="Helvetica"/>
                <a:ea typeface="Helvetica"/>
                <a:cs typeface="Helvetica"/>
                <a:sym typeface="Helvetica"/>
              </a:defRPr>
            </a:pPr>
            <a:r>
              <a:rPr kumimoji="0" lang="en-US" altLang="zh-CN" sz="3200" b="1" i="0" u="none" strike="noStrike" kern="1200" cap="none" spc="150" normalizeH="0" baseline="0" noProof="0" dirty="0">
                <a:ln>
                  <a:noFill/>
                </a:ln>
                <a:solidFill>
                  <a:schemeClr val="bg1"/>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of Jesus Christ,</a:t>
            </a:r>
          </a:p>
          <a:p>
            <a:pPr algn="ctr" defTabSz="325120">
              <a:lnSpc>
                <a:spcPct val="150000"/>
              </a:lnSpc>
              <a:defRPr sz="5400">
                <a:latin typeface="Helvetica"/>
                <a:ea typeface="Helvetica"/>
                <a:cs typeface="Helvetica"/>
                <a:sym typeface="Helvetica"/>
              </a:defRPr>
            </a:pPr>
            <a:r>
              <a:rPr kumimoji="0" lang="en-US" altLang="zh-CN" sz="3200" b="1" i="0" u="none" strike="noStrike" kern="1200" cap="none" spc="150" normalizeH="0" baseline="0" noProof="0" dirty="0">
                <a:ln>
                  <a:noFill/>
                </a:ln>
                <a:solidFill>
                  <a:schemeClr val="bg1"/>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 the Son of God.</a:t>
            </a:r>
            <a:r>
              <a:rPr kumimoji="0" lang="en-US" altLang="zh-CN" sz="4400" b="0" i="0" u="none" strike="noStrike" kern="1200" cap="none" spc="150" normalizeH="0" baseline="0" noProof="0" dirty="0">
                <a:ln>
                  <a:noFill/>
                </a:ln>
                <a:solidFill>
                  <a:schemeClr val="bg1"/>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 </a:t>
            </a:r>
            <a:endParaRPr kumimoji="0" lang="en-SG" altLang="zh-CN" sz="4400" b="0" i="0" u="none" strike="noStrike" kern="1200" cap="none" spc="150" normalizeH="0" baseline="0" noProof="0" dirty="0">
              <a:ln>
                <a:noFill/>
              </a:ln>
              <a:solidFill>
                <a:schemeClr val="bg1"/>
              </a:solidFill>
              <a:effectLst/>
              <a:uLnTx/>
              <a:uFillTx/>
              <a:latin typeface="Garamond" panose="02020404030301010803" pitchFamily="18" charset="0"/>
              <a:ea typeface="SimHei" panose="02010609060101010101" pitchFamily="49" charset="-122"/>
              <a:cs typeface="Arial" panose="020B0604020202020204" pitchFamily="34" charset="0"/>
              <a:sym typeface="Helvetica"/>
            </a:endParaRPr>
          </a:p>
        </p:txBody>
      </p:sp>
      <p:pic>
        <p:nvPicPr>
          <p:cNvPr id="3" name="Picture 2" descr="A black text on a white background&#10;&#10;Description automatically generated">
            <a:extLst>
              <a:ext uri="{FF2B5EF4-FFF2-40B4-BE49-F238E27FC236}">
                <a16:creationId xmlns:a16="http://schemas.microsoft.com/office/drawing/2014/main" id="{26482126-FD8C-C53A-4163-D3A8A53AAE38}"/>
              </a:ext>
            </a:extLst>
          </p:cNvPr>
          <p:cNvPicPr>
            <a:picLocks noChangeAspect="1"/>
          </p:cNvPicPr>
          <p:nvPr/>
        </p:nvPicPr>
        <p:blipFill>
          <a:blip r:embed="rId3"/>
          <a:stretch>
            <a:fillRect/>
          </a:stretch>
        </p:blipFill>
        <p:spPr>
          <a:xfrm>
            <a:off x="9810407" y="1674169"/>
            <a:ext cx="1739900" cy="469900"/>
          </a:xfrm>
          <a:prstGeom prst="rect">
            <a:avLst/>
          </a:prstGeom>
        </p:spPr>
      </p:pic>
    </p:spTree>
    <p:extLst>
      <p:ext uri="{BB962C8B-B14F-4D97-AF65-F5344CB8AC3E}">
        <p14:creationId xmlns:p14="http://schemas.microsoft.com/office/powerpoint/2010/main" val="1568808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D806E21-CAF4-8FAE-5551-D089FDDC7EAA}"/>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F4BB86A1-6385-74BA-8EEF-BEA6C39885E3}"/>
              </a:ext>
            </a:extLst>
          </p:cNvPr>
          <p:cNvSpPr txBox="1"/>
          <p:nvPr/>
        </p:nvSpPr>
        <p:spPr>
          <a:xfrm>
            <a:off x="78059" y="41601"/>
            <a:ext cx="12192001" cy="7427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188D5A32-329A-FA7A-2AC6-3A154569969C}"/>
              </a:ext>
            </a:extLst>
          </p:cNvPr>
          <p:cNvSpPr txBox="1"/>
          <p:nvPr/>
        </p:nvSpPr>
        <p:spPr>
          <a:xfrm>
            <a:off x="297366" y="1446686"/>
            <a:ext cx="11597268" cy="21447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2511" tIns="32511" rIns="32511" bIns="32511">
            <a:spAutoFit/>
          </a:bodyPr>
          <a:lstStyle/>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【3】 </a:t>
            </a:r>
          </a:p>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3600" b="1"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This Gospel has transformative power </a:t>
            </a:r>
            <a:r>
              <a:rPr kumimoji="0" lang="en-US"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 </a:t>
            </a:r>
            <a:endParaRPr kumimoji="0" lang="en-SG"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endParaRPr>
          </a:p>
        </p:txBody>
      </p:sp>
    </p:spTree>
    <p:extLst>
      <p:ext uri="{BB962C8B-B14F-4D97-AF65-F5344CB8AC3E}">
        <p14:creationId xmlns:p14="http://schemas.microsoft.com/office/powerpoint/2010/main" val="2502521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7484CEC-40F7-38C8-037F-16CA096D1FFE}"/>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6E80020B-BC85-BE26-C2EA-405E7A84EFFF}"/>
              </a:ext>
            </a:extLst>
          </p:cNvPr>
          <p:cNvSpPr txBox="1"/>
          <p:nvPr/>
        </p:nvSpPr>
        <p:spPr>
          <a:xfrm>
            <a:off x="78059" y="41601"/>
            <a:ext cx="12192001" cy="7427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197B9E37-B167-EE60-C610-D6A44CA69A3B}"/>
              </a:ext>
            </a:extLst>
          </p:cNvPr>
          <p:cNvSpPr txBox="1"/>
          <p:nvPr/>
        </p:nvSpPr>
        <p:spPr>
          <a:xfrm>
            <a:off x="297366" y="1446686"/>
            <a:ext cx="11597268" cy="29508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511" tIns="32511" rIns="32511" bIns="32511">
            <a:spAutoFit/>
          </a:bodyPr>
          <a:lstStyle/>
          <a:p>
            <a:pPr algn="ctr" defTabSz="325120">
              <a:lnSpc>
                <a:spcPct val="150000"/>
              </a:lnSpc>
              <a:defRPr sz="5400">
                <a:latin typeface="Helvetica"/>
                <a:ea typeface="Helvetica"/>
                <a:cs typeface="Helvetica"/>
                <a:sym typeface="Helvetica"/>
              </a:defRPr>
            </a:pPr>
            <a:r>
              <a:rPr kumimoji="0" lang="en-US" altLang="zh-CN" sz="3200" b="1" i="0" u="none" strike="noStrike" kern="1200" cap="none" spc="150" normalizeH="0" baseline="0" noProof="0" dirty="0">
                <a:ln>
                  <a:noFill/>
                </a:ln>
                <a:solidFill>
                  <a:prstClr val="white"/>
                </a:solidFill>
                <a:effectLst/>
                <a:uLnTx/>
                <a:uFillTx/>
                <a:latin typeface="Garamond" panose="02020404030301010803" pitchFamily="18" charset="0"/>
                <a:ea typeface="SimHei" panose="02010609060101010101" pitchFamily="49" charset="-122"/>
                <a:cs typeface="Times New Roman" panose="02020603050405020304" pitchFamily="18" charset="0"/>
                <a:sym typeface="Helvetica"/>
              </a:rPr>
              <a:t>Mrk </a:t>
            </a:r>
            <a:r>
              <a:rPr lang="en-US" altLang="zh-CN" sz="3200" b="1" spc="150" dirty="0">
                <a:solidFill>
                  <a:prstClr val="white"/>
                </a:solidFill>
                <a:latin typeface="Garamond" panose="02020404030301010803" pitchFamily="18" charset="0"/>
                <a:ea typeface="SimHei" panose="02010609060101010101" pitchFamily="49" charset="-122"/>
                <a:cs typeface="Times New Roman" panose="02020603050405020304" pitchFamily="18" charset="0"/>
                <a:sym typeface="Helvetica"/>
              </a:rPr>
              <a:t>14:51 </a:t>
            </a:r>
            <a:r>
              <a:rPr kumimoji="0" lang="en-US" altLang="zh-CN" sz="3200" b="1" i="0" u="none" strike="noStrike" kern="1200" cap="none" spc="150" normalizeH="0" baseline="0" noProof="0" dirty="0">
                <a:ln>
                  <a:noFill/>
                </a:ln>
                <a:solidFill>
                  <a:prstClr val="white"/>
                </a:solidFill>
                <a:effectLst/>
                <a:uLnTx/>
                <a:uFillTx/>
                <a:latin typeface="Garamond" panose="02020404030301010803" pitchFamily="18" charset="0"/>
                <a:ea typeface="SimHei" panose="02010609060101010101" pitchFamily="49" charset="-122"/>
                <a:cs typeface="Times New Roman" panose="02020603050405020304" pitchFamily="18" charset="0"/>
                <a:sym typeface="Helvetica"/>
              </a:rPr>
              <a:t>And a young man followed him, with nothing but a linen cloth about his body. And they seized him,</a:t>
            </a:r>
          </a:p>
          <a:p>
            <a:pPr algn="ctr" defTabSz="325120">
              <a:lnSpc>
                <a:spcPct val="150000"/>
              </a:lnSpc>
              <a:defRPr sz="5400">
                <a:latin typeface="Helvetica"/>
                <a:ea typeface="Helvetica"/>
                <a:cs typeface="Helvetica"/>
                <a:sym typeface="Helvetica"/>
              </a:defRPr>
            </a:pPr>
            <a:r>
              <a:rPr kumimoji="0" lang="en-US" altLang="zh-CN" sz="3200" b="1" i="0" u="none" strike="noStrike" kern="1200" cap="none" spc="150" normalizeH="0" baseline="0" noProof="0" dirty="0">
                <a:ln>
                  <a:noFill/>
                </a:ln>
                <a:solidFill>
                  <a:prstClr val="white"/>
                </a:solidFill>
                <a:effectLst/>
                <a:uLnTx/>
                <a:uFillTx/>
                <a:latin typeface="Garamond" panose="02020404030301010803" pitchFamily="18" charset="0"/>
                <a:ea typeface="SimHei" panose="02010609060101010101" pitchFamily="49" charset="-122"/>
                <a:cs typeface="Times New Roman" panose="02020603050405020304" pitchFamily="18" charset="0"/>
                <a:sym typeface="Helvetica"/>
              </a:rPr>
              <a:t>52 but he left the linen cloth and </a:t>
            </a:r>
            <a:r>
              <a:rPr kumimoji="0" lang="en-US" altLang="zh-CN" sz="3200" b="1" i="0" u="none" strike="noStrike" kern="1200" cap="none" spc="150" normalizeH="0" baseline="0" noProof="0" dirty="0">
                <a:ln>
                  <a:noFill/>
                </a:ln>
                <a:solidFill>
                  <a:srgbClr val="FFFF00"/>
                </a:solidFill>
                <a:effectLst/>
                <a:uLnTx/>
                <a:uFillTx/>
                <a:latin typeface="Garamond" panose="02020404030301010803" pitchFamily="18" charset="0"/>
                <a:ea typeface="SimHei" panose="02010609060101010101" pitchFamily="49" charset="-122"/>
                <a:cs typeface="Times New Roman" panose="02020603050405020304" pitchFamily="18" charset="0"/>
                <a:sym typeface="Helvetica"/>
              </a:rPr>
              <a:t>ran away naked</a:t>
            </a:r>
            <a:r>
              <a:rPr kumimoji="0" lang="en-US" altLang="zh-CN" sz="3200" b="1" i="0" u="none" strike="noStrike" kern="1200" cap="none" spc="150" normalizeH="0" baseline="0" noProof="0" dirty="0">
                <a:ln>
                  <a:noFill/>
                </a:ln>
                <a:solidFill>
                  <a:prstClr val="white"/>
                </a:solidFill>
                <a:effectLst/>
                <a:uLnTx/>
                <a:uFillTx/>
                <a:latin typeface="Garamond" panose="02020404030301010803" pitchFamily="18" charset="0"/>
                <a:ea typeface="SimHei" panose="02010609060101010101" pitchFamily="49" charset="-122"/>
                <a:cs typeface="Times New Roman" panose="02020603050405020304" pitchFamily="18" charset="0"/>
                <a:sym typeface="Helvetica"/>
              </a:rPr>
              <a:t>.</a:t>
            </a:r>
          </a:p>
          <a:p>
            <a:pPr algn="ctr" defTabSz="325120">
              <a:lnSpc>
                <a:spcPct val="150000"/>
              </a:lnSpc>
              <a:defRPr sz="5400">
                <a:latin typeface="Helvetica"/>
                <a:ea typeface="Helvetica"/>
                <a:cs typeface="Helvetica"/>
                <a:sym typeface="Helvetica"/>
              </a:defRPr>
            </a:pPr>
            <a:endParaRPr kumimoji="0" lang="en-US" altLang="zh-CN" sz="3200" b="1" i="0" u="none" strike="noStrike" kern="1200" cap="none" spc="150" normalizeH="0" baseline="0" noProof="0" dirty="0">
              <a:ln>
                <a:noFill/>
              </a:ln>
              <a:solidFill>
                <a:prstClr val="white"/>
              </a:solidFill>
              <a:effectLst/>
              <a:uLnTx/>
              <a:uFillTx/>
              <a:latin typeface="Garamond" panose="02020404030301010803" pitchFamily="18" charset="0"/>
              <a:ea typeface="SimHei" panose="02010609060101010101" pitchFamily="49" charset="-122"/>
              <a:cs typeface="Times New Roman" panose="02020603050405020304" pitchFamily="18" charset="0"/>
              <a:sym typeface="Helvetica"/>
            </a:endParaRPr>
          </a:p>
        </p:txBody>
      </p:sp>
    </p:spTree>
    <p:extLst>
      <p:ext uri="{BB962C8B-B14F-4D97-AF65-F5344CB8AC3E}">
        <p14:creationId xmlns:p14="http://schemas.microsoft.com/office/powerpoint/2010/main" val="197193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E3C0DF8-2D1E-A880-EB19-FA9D383BA12E}"/>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E927FD70-886A-0849-6D6B-7837DBFC250D}"/>
              </a:ext>
            </a:extLst>
          </p:cNvPr>
          <p:cNvSpPr txBox="1"/>
          <p:nvPr/>
        </p:nvSpPr>
        <p:spPr>
          <a:xfrm>
            <a:off x="78059" y="41601"/>
            <a:ext cx="12192001" cy="7427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870A3D59-D619-828D-C57A-1B54E5C48BB5}"/>
              </a:ext>
            </a:extLst>
          </p:cNvPr>
          <p:cNvSpPr txBox="1"/>
          <p:nvPr/>
        </p:nvSpPr>
        <p:spPr>
          <a:xfrm>
            <a:off x="202363" y="544161"/>
            <a:ext cx="11597268" cy="45291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2511" tIns="32511" rIns="32511" bIns="32511">
            <a:spAutoFit/>
          </a:bodyPr>
          <a:lstStyle/>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2800" b="1" i="0" u="none" strike="noStrike" kern="1200" cap="none" spc="150" normalizeH="0" baseline="0" noProof="0" dirty="0">
                <a:ln>
                  <a:noFill/>
                </a:ln>
                <a:solidFill>
                  <a:prstClr val="white"/>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Act 15:36  And after some days Paul said to Barnabas, “Let us return and visit the brothers in every city where we proclaimed the word of the Lord, and see how they are.”37  Now Barnabas wanted to take with them John called Mark. 38  But Paul thought best not to take with them </a:t>
            </a:r>
            <a:r>
              <a:rPr kumimoji="0" lang="en-US" altLang="zh-CN" sz="2800" b="1" i="0" u="none" strike="noStrike" kern="1200" cap="none" spc="150" normalizeH="0" baseline="0" noProof="0" dirty="0">
                <a:ln>
                  <a:noFill/>
                </a:ln>
                <a:solidFill>
                  <a:srgbClr val="FFFF00"/>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one who had withdrawn from them in Pamphylia </a:t>
            </a:r>
            <a:r>
              <a:rPr kumimoji="0" lang="en-US" altLang="zh-CN" sz="2800" b="1" i="0" u="none" strike="noStrike" kern="1200" cap="none" spc="150" normalizeH="0" baseline="0" noProof="0" dirty="0">
                <a:ln>
                  <a:noFill/>
                </a:ln>
                <a:solidFill>
                  <a:prstClr val="white"/>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and had not gone with them to the work.39  And there arose a sharp disagreement, so that they separated from each other. </a:t>
            </a:r>
          </a:p>
        </p:txBody>
      </p:sp>
    </p:spTree>
    <p:extLst>
      <p:ext uri="{BB962C8B-B14F-4D97-AF65-F5344CB8AC3E}">
        <p14:creationId xmlns:p14="http://schemas.microsoft.com/office/powerpoint/2010/main" val="1126767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8995DB9-451E-FC23-C29A-316B6FBCA4E9}"/>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DF6E7773-5317-F579-F8D8-C6CEBF97C438}"/>
              </a:ext>
            </a:extLst>
          </p:cNvPr>
          <p:cNvSpPr txBox="1"/>
          <p:nvPr/>
        </p:nvSpPr>
        <p:spPr>
          <a:xfrm>
            <a:off x="78059" y="41601"/>
            <a:ext cx="12192001" cy="7427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FD372399-95A5-2C83-BE02-3772F594694A}"/>
              </a:ext>
            </a:extLst>
          </p:cNvPr>
          <p:cNvSpPr txBox="1"/>
          <p:nvPr/>
        </p:nvSpPr>
        <p:spPr>
          <a:xfrm>
            <a:off x="297366" y="1387309"/>
            <a:ext cx="11597268" cy="32365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511" tIns="32511" rIns="32511" bIns="32511">
            <a:spAutoFit/>
          </a:bodyPr>
          <a:lstStyle/>
          <a:p>
            <a:pPr algn="ctr" defTabSz="325120">
              <a:lnSpc>
                <a:spcPct val="150000"/>
              </a:lnSpc>
              <a:defRPr sz="5400">
                <a:latin typeface="Helvetica"/>
                <a:ea typeface="Helvetica"/>
                <a:cs typeface="Helvetica"/>
                <a:sym typeface="Helvetica"/>
              </a:defRPr>
            </a:pPr>
            <a:r>
              <a:rPr kumimoji="0" lang="en-US" altLang="zh-CN" sz="2800" b="1" i="0" u="none" strike="noStrike" kern="1200" cap="none" spc="150" normalizeH="0" baseline="0" noProof="0" dirty="0">
                <a:ln>
                  <a:noFill/>
                </a:ln>
                <a:solidFill>
                  <a:prstClr val="white"/>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2Ti 4:11 </a:t>
            </a:r>
          </a:p>
          <a:p>
            <a:pPr algn="ctr" defTabSz="325120">
              <a:lnSpc>
                <a:spcPct val="150000"/>
              </a:lnSpc>
              <a:defRPr sz="5400">
                <a:latin typeface="Helvetica"/>
                <a:ea typeface="Helvetica"/>
                <a:cs typeface="Helvetica"/>
                <a:sym typeface="Helvetica"/>
              </a:defRPr>
            </a:pPr>
            <a:r>
              <a:rPr kumimoji="0" lang="en-US" altLang="zh-CN" sz="2800" b="1" i="0" u="none" strike="noStrike" kern="1200" cap="none" spc="150" normalizeH="0" baseline="0" noProof="0" dirty="0">
                <a:ln>
                  <a:noFill/>
                </a:ln>
                <a:solidFill>
                  <a:prstClr val="white"/>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 … </a:t>
            </a:r>
            <a:r>
              <a:rPr kumimoji="0" lang="en-US" altLang="zh-CN" sz="2800" b="1" i="0" u="none" strike="noStrike" kern="1200" cap="none" spc="150" normalizeH="0" baseline="0" noProof="0" dirty="0">
                <a:ln>
                  <a:noFill/>
                </a:ln>
                <a:solidFill>
                  <a:srgbClr val="FFFF00"/>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Get Mark </a:t>
            </a:r>
            <a:r>
              <a:rPr kumimoji="0" lang="en-US" altLang="zh-CN" sz="2800" b="1" i="0" u="none" strike="noStrike" kern="1200" cap="none" spc="150" normalizeH="0" baseline="0" noProof="0" dirty="0">
                <a:ln>
                  <a:noFill/>
                </a:ln>
                <a:solidFill>
                  <a:prstClr val="white"/>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and bring him with you, </a:t>
            </a:r>
            <a:r>
              <a:rPr kumimoji="0" lang="en-US" altLang="zh-CN" sz="2800" b="1" i="0" u="none" strike="noStrike" kern="1200" cap="none" spc="150" normalizeH="0" baseline="0" noProof="0" dirty="0">
                <a:ln>
                  <a:noFill/>
                </a:ln>
                <a:solidFill>
                  <a:srgbClr val="AEE673"/>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for he is very useful to me for ministry</a:t>
            </a:r>
            <a:r>
              <a:rPr kumimoji="0" lang="en-US" altLang="zh-CN" sz="2800" b="1" i="0" u="none" strike="noStrike" kern="1200" cap="none" spc="150" normalizeH="0" baseline="0" noProof="0" dirty="0">
                <a:ln>
                  <a:noFill/>
                </a:ln>
                <a:solidFill>
                  <a:srgbClr val="FFC000"/>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a:t>
            </a:r>
          </a:p>
          <a:p>
            <a:pPr algn="ctr" defTabSz="325120">
              <a:lnSpc>
                <a:spcPct val="150000"/>
              </a:lnSpc>
              <a:defRPr sz="5400">
                <a:latin typeface="Helvetica"/>
                <a:ea typeface="Helvetica"/>
                <a:cs typeface="Helvetica"/>
                <a:sym typeface="Helvetica"/>
              </a:defRPr>
            </a:pPr>
            <a:br>
              <a:rPr kumimoji="0" lang="en-US" altLang="zh-CN" sz="2800" b="1" i="0" u="none" strike="noStrike" kern="1200" cap="none" spc="150" normalizeH="0" baseline="0" noProof="0" dirty="0">
                <a:ln>
                  <a:noFill/>
                </a:ln>
                <a:solidFill>
                  <a:prstClr val="white"/>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br>
            <a:r>
              <a:rPr kumimoji="0" lang="en-US" altLang="zh-CN" sz="2800" b="1" i="0" u="none" strike="noStrike" kern="1200" cap="none" spc="150" normalizeH="0" baseline="0" noProof="0" dirty="0">
                <a:ln>
                  <a:noFill/>
                </a:ln>
                <a:solidFill>
                  <a:prstClr val="white"/>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 </a:t>
            </a:r>
          </a:p>
        </p:txBody>
      </p:sp>
    </p:spTree>
    <p:extLst>
      <p:ext uri="{BB962C8B-B14F-4D97-AF65-F5344CB8AC3E}">
        <p14:creationId xmlns:p14="http://schemas.microsoft.com/office/powerpoint/2010/main" val="3093507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A1A46C-89F1-AF3E-35E0-59A7EEC4A98F}"/>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3C28DD4B-1E91-93DA-2E47-530F323CAE0D}"/>
              </a:ext>
            </a:extLst>
          </p:cNvPr>
          <p:cNvSpPr txBox="1"/>
          <p:nvPr/>
        </p:nvSpPr>
        <p:spPr>
          <a:xfrm>
            <a:off x="78059" y="41601"/>
            <a:ext cx="12192001" cy="7427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9CDCFC3B-3167-587B-B85A-E65BE215C4B8}"/>
              </a:ext>
            </a:extLst>
          </p:cNvPr>
          <p:cNvSpPr txBox="1"/>
          <p:nvPr/>
        </p:nvSpPr>
        <p:spPr>
          <a:xfrm>
            <a:off x="297366" y="1446686"/>
            <a:ext cx="11597268" cy="19019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2511" tIns="32511" rIns="32511" bIns="32511">
            <a:spAutoFit/>
          </a:bodyPr>
          <a:lstStyle/>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【4】 </a:t>
            </a:r>
          </a:p>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3600" b="1"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God loves and uses weak and failing disciples.</a:t>
            </a:r>
            <a:endParaRPr kumimoji="0" lang="en-SG"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endParaRPr>
          </a:p>
        </p:txBody>
      </p:sp>
    </p:spTree>
    <p:extLst>
      <p:ext uri="{BB962C8B-B14F-4D97-AF65-F5344CB8AC3E}">
        <p14:creationId xmlns:p14="http://schemas.microsoft.com/office/powerpoint/2010/main" val="72821174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wrap="square">
        <a:spAutoFit/>
      </a:bodyPr>
      <a:lstStyle>
        <a:defPPr algn="l">
          <a:defRPr sz="4400" dirty="0">
            <a:solidFill>
              <a:srgbClr val="FFFF00"/>
            </a:solidFill>
            <a:effectLst>
              <a:glow rad="127000">
                <a:schemeClr val="tx1"/>
              </a:glow>
            </a:effectLst>
            <a:latin typeface="Calibri" panose="020F0502020204030204" pitchFamily="34" charset="0"/>
            <a:ea typeface="DengXian" panose="02010600030101010101" pitchFamily="2" charset="-122"/>
            <a:cs typeface="Times New Roman" panose="02020603050405020304" pitchFamily="18" charset="0"/>
          </a:defRPr>
        </a:defPPr>
      </a:lst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407</TotalTime>
  <Words>425</Words>
  <Application>Microsoft Macintosh PowerPoint</Application>
  <PresentationFormat>Widescreen</PresentationFormat>
  <Paragraphs>28</Paragraphs>
  <Slides>12</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Microsoft YaHei</vt:lpstr>
      <vt:lpstr>Aptos</vt:lpstr>
      <vt:lpstr>Arial</vt:lpstr>
      <vt:lpstr>Calibri</vt:lpstr>
      <vt:lpstr>Calibri Light</vt:lpstr>
      <vt:lpstr>Garamond</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Holy Communion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nelson lee</dc:creator>
  <cp:lastModifiedBy>nelson lee</cp:lastModifiedBy>
  <cp:revision>5</cp:revision>
  <dcterms:created xsi:type="dcterms:W3CDTF">2025-01-10T02:07:28Z</dcterms:created>
  <dcterms:modified xsi:type="dcterms:W3CDTF">2025-01-11T04:46:33Z</dcterms:modified>
</cp:coreProperties>
</file>