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5"/>
  </p:notesMasterIdLst>
  <p:sldIdLst>
    <p:sldId id="489" r:id="rId3"/>
    <p:sldId id="490" r:id="rId4"/>
    <p:sldId id="491" r:id="rId5"/>
    <p:sldId id="492" r:id="rId6"/>
    <p:sldId id="493" r:id="rId7"/>
    <p:sldId id="494" r:id="rId8"/>
    <p:sldId id="495" r:id="rId9"/>
    <p:sldId id="496" r:id="rId10"/>
    <p:sldId id="497" r:id="rId11"/>
    <p:sldId id="498" r:id="rId12"/>
    <p:sldId id="320" r:id="rId13"/>
    <p:sldId id="6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E6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7" d="100"/>
          <a:sy n="107" d="100"/>
        </p:scale>
        <p:origin x="1280"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F10C0-E575-E148-A77B-C86F5B429CE6}" type="datetimeFigureOut">
              <a:rPr lang="en-US" smtClean="0"/>
              <a:t>1/11/25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78ED0-7443-4747-A471-AD241308B48A}" type="slidenum">
              <a:rPr lang="en-US" smtClean="0"/>
              <a:t>‹#›</a:t>
            </a:fld>
            <a:endParaRPr lang="en-US"/>
          </a:p>
        </p:txBody>
      </p:sp>
    </p:spTree>
    <p:extLst>
      <p:ext uri="{BB962C8B-B14F-4D97-AF65-F5344CB8AC3E}">
        <p14:creationId xmlns:p14="http://schemas.microsoft.com/office/powerpoint/2010/main" val="349408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72324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257B8-5061-3926-79C9-43E876F627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22C68-ED38-5EF1-49E7-0F784C068B7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1C7E0B8-790E-CC49-AECB-90D652181A3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10315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rtl="0" latinLnBrk="0">
              <a:spcBef>
                <a:spcPts val="400"/>
              </a:spcBef>
            </a:pPr>
            <a:endParaRPr lang="en-US" dirty="0"/>
          </a:p>
        </p:txBody>
      </p:sp>
    </p:spTree>
    <p:extLst>
      <p:ext uri="{BB962C8B-B14F-4D97-AF65-F5344CB8AC3E}">
        <p14:creationId xmlns:p14="http://schemas.microsoft.com/office/powerpoint/2010/main" val="393854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2FA6C-3AB1-376E-6B5D-65A798CD0B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D8DC86-1D8B-AC89-E2A1-1F3BCD28D86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1FFB7A7-2B5B-7E80-192D-32860C76B8C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3827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8BFD4-CCCE-DBAC-57DE-FBC915C20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2E538D-A3C2-B4A2-4FCB-F572E523E72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16A0FFA-8163-B89E-5C91-61929E00A4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27945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52EC6-5FCB-4552-DA03-FC7BE85C16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128372-D804-9AFC-9234-AB2647CFE78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BFDC7FF-154E-3B1F-D28D-A33B6F52338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5207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2B461-8FE7-27CF-252D-1928A4CF34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A58079-1CBA-EC65-95DE-93A142B7FA8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FBA5345-5631-90F3-A008-02BC0AB1674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6373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96626-8487-0AFE-D4A6-A94742F865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5385EF-5570-E8C2-8D75-7B685D16900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25FF198-8AD6-94CF-7D3F-0D98A4ACE1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14391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E39350-0FEC-CAFC-17D5-5A87D2163F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D3D54C-B82C-F2B5-BD4A-44BDE071990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36FC5DA-4BF1-6813-A706-02691F3645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52421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822FB-7175-5325-A350-F2A4CD2863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9487E7-56A1-7EB9-A7E4-7981F528ACB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B8AE7E2-5D9D-CA21-8AFF-D7B7E359867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02556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5CB18-ABA7-421C-3C22-BB9837098C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525BDE-2AEA-8C2A-B153-A6535A183EC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83579C6-78A0-5A86-D223-78FE18D8622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7979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D6BC-818C-4842-86A3-A789B1C090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D9F5B36-EA8C-4DE8-AA2A-16B476DC0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1918B9DB-C038-476E-9FEA-9D210E899B7E}"/>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5" name="Footer Placeholder 4">
            <a:extLst>
              <a:ext uri="{FF2B5EF4-FFF2-40B4-BE49-F238E27FC236}">
                <a16:creationId xmlns:a16="http://schemas.microsoft.com/office/drawing/2014/main" id="{4234ACFA-EE68-4214-ABD1-73E5C98F733B}"/>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68B16CCB-9DC8-4B2A-9D24-A289E4AE660F}"/>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04561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3392-E128-47FA-BE90-B357B31ED100}"/>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376DD390-570B-4DF5-A6F5-EDC8E35A08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032227FF-F0B7-42E9-9004-D1FCC0766047}"/>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5" name="Footer Placeholder 4">
            <a:extLst>
              <a:ext uri="{FF2B5EF4-FFF2-40B4-BE49-F238E27FC236}">
                <a16:creationId xmlns:a16="http://schemas.microsoft.com/office/drawing/2014/main" id="{737D9AB0-1DCF-467E-ACBE-3B05F2A90D7B}"/>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71B0E29A-75A6-4C3A-ADF6-CC478D2DDCFF}"/>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181145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C4D86F-2B2B-44BE-B19C-EF78914814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C7A42EAB-A4F4-435F-818D-7738C7A543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9DCFC66-3D85-49AA-8F59-B2CD237A45A3}"/>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5" name="Footer Placeholder 4">
            <a:extLst>
              <a:ext uri="{FF2B5EF4-FFF2-40B4-BE49-F238E27FC236}">
                <a16:creationId xmlns:a16="http://schemas.microsoft.com/office/drawing/2014/main" id="{C27DF97A-5827-49A5-B08C-1FD77941DFA5}"/>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996DF419-5B46-44D5-BBB7-A7CE159E73F9}"/>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488545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7DC5-76E9-9549-9732-275A787466E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C9999E1-A7AE-994C-B5CE-34857445E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278578C-99CB-3448-95B8-B3979382D7F3}"/>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5" name="Footer Placeholder 4">
            <a:extLst>
              <a:ext uri="{FF2B5EF4-FFF2-40B4-BE49-F238E27FC236}">
                <a16:creationId xmlns:a16="http://schemas.microsoft.com/office/drawing/2014/main" id="{04F12635-2A6E-F342-A86D-39ED0FD2B8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587834-AED2-8A4F-BAEB-E053B3A228DA}"/>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3372948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2214-9E7A-5E42-B5FC-46D1B03FD4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3104025-BCA3-AA43-BC72-4BA743BF3C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9E96F0-9A0B-CF46-AC63-D710D354D107}"/>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5" name="Footer Placeholder 4">
            <a:extLst>
              <a:ext uri="{FF2B5EF4-FFF2-40B4-BE49-F238E27FC236}">
                <a16:creationId xmlns:a16="http://schemas.microsoft.com/office/drawing/2014/main" id="{656365A7-1A46-F44C-B285-B444A23178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BB759-DD4D-8048-9215-111B8D5D5F8E}"/>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2493630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BF37-88BB-A74C-9E57-84BDDAEEBFE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B5CA65-CB81-EE42-9004-F69076313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08DC83-A93D-8341-8C3C-08FAD36A39FF}"/>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5" name="Footer Placeholder 4">
            <a:extLst>
              <a:ext uri="{FF2B5EF4-FFF2-40B4-BE49-F238E27FC236}">
                <a16:creationId xmlns:a16="http://schemas.microsoft.com/office/drawing/2014/main" id="{93D93677-3BE7-6B4C-ABFC-5F84C8092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74288-66B0-1841-B770-539D31713DE4}"/>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954861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172F-E1B9-2146-AC81-618D2ABD05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3A4604F-0091-E042-8D60-B8C3C7DF9A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AC485E5-9DC7-D94C-8F47-41D7A4E60E5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3723888-D284-AE46-9511-E8A0C859338F}"/>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6" name="Footer Placeholder 5">
            <a:extLst>
              <a:ext uri="{FF2B5EF4-FFF2-40B4-BE49-F238E27FC236}">
                <a16:creationId xmlns:a16="http://schemas.microsoft.com/office/drawing/2014/main" id="{78B0F461-3D40-4747-8CA2-8CEEB7255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4C15A3-0CEF-A043-B349-A595481087C8}"/>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4026380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E640-17D4-7645-AF72-65302175618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6F7F1E3-503F-3B4A-A8CF-3865175E17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E502B8F-18FB-FD44-ACC2-FB2E8E3575B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386DF1-B5BF-B14B-A437-A7A66E45A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5BA4C76-1D9F-5648-91F5-E449EC77792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9C5AB9E-AC01-0647-80A5-B7441DC7CC22}"/>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8" name="Footer Placeholder 7">
            <a:extLst>
              <a:ext uri="{FF2B5EF4-FFF2-40B4-BE49-F238E27FC236}">
                <a16:creationId xmlns:a16="http://schemas.microsoft.com/office/drawing/2014/main" id="{08DC829A-2BC8-1F48-AD3D-D01EA5A21D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A09510-00C7-6149-99D1-6FBD655D2F17}"/>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772230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CDA3-46D6-6645-85A5-344464BAC08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090E1E4-6B85-9F4F-ADC0-7089BDECB93B}"/>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4" name="Footer Placeholder 3">
            <a:extLst>
              <a:ext uri="{FF2B5EF4-FFF2-40B4-BE49-F238E27FC236}">
                <a16:creationId xmlns:a16="http://schemas.microsoft.com/office/drawing/2014/main" id="{F0FD5EC0-0D1F-2442-95C0-48723220F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ED4553-16C7-8C4A-BB60-4B339F1871AC}"/>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1987998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5859B4-DC1F-F04F-8282-AF0C53CF30F2}"/>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3" name="Footer Placeholder 2">
            <a:extLst>
              <a:ext uri="{FF2B5EF4-FFF2-40B4-BE49-F238E27FC236}">
                <a16:creationId xmlns:a16="http://schemas.microsoft.com/office/drawing/2014/main" id="{0E68BD9D-CA89-BB46-9371-941E8648D9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DEB9E-EA66-BF4C-9303-C67DD3E43DD1}"/>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3854210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61D0-5D66-4B44-ADEA-5261AD0B15D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928403E-752B-3C4E-98AB-6A06BCE1B6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2E11850-CC6C-5A4F-BEEE-21A3161FC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9BCE83-DEFD-8443-90BC-73CFDC958184}"/>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6" name="Footer Placeholder 5">
            <a:extLst>
              <a:ext uri="{FF2B5EF4-FFF2-40B4-BE49-F238E27FC236}">
                <a16:creationId xmlns:a16="http://schemas.microsoft.com/office/drawing/2014/main" id="{8C35F89B-0FE6-8A44-BCC0-73264657DE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70E52-56D2-B842-9197-2EEE7B160A84}"/>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4536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1C64C-1567-4C55-A190-2CC7E9FCD076}"/>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EAE94C65-2C2A-4453-B4BE-91F02B9226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044BDBD6-8055-4F63-B0C5-9736517B74E4}"/>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5" name="Footer Placeholder 4">
            <a:extLst>
              <a:ext uri="{FF2B5EF4-FFF2-40B4-BE49-F238E27FC236}">
                <a16:creationId xmlns:a16="http://schemas.microsoft.com/office/drawing/2014/main" id="{08C7FA3B-F4E4-4BA8-AA9C-A622BCD46EA1}"/>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E4C000AB-A212-4FB5-AAF8-AED0B4B106B8}"/>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104439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5BC2-F8BC-864E-A430-B98E4E7642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56CED45-2564-2444-9EB6-C8B6C5D81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6EF77A-1E92-3D41-A6EC-200E5BDD4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6756FD-F8BD-934E-B039-8CAB0943DB42}"/>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6" name="Footer Placeholder 5">
            <a:extLst>
              <a:ext uri="{FF2B5EF4-FFF2-40B4-BE49-F238E27FC236}">
                <a16:creationId xmlns:a16="http://schemas.microsoft.com/office/drawing/2014/main" id="{A4F26FB3-33AD-354E-9C04-1AF848E21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49C89E-7F77-6B47-89BF-82CBCA460C94}"/>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1578021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77E6-0F1C-E444-B6C9-37986D924C9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2D49813-36B0-B243-BD49-ABAA68AEB11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37B514-33DB-5548-AFE1-4E4793DA64DA}"/>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5" name="Footer Placeholder 4">
            <a:extLst>
              <a:ext uri="{FF2B5EF4-FFF2-40B4-BE49-F238E27FC236}">
                <a16:creationId xmlns:a16="http://schemas.microsoft.com/office/drawing/2014/main" id="{BE4B5EDD-D27D-B44C-8945-043C1DFE3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A0A9-D612-E94A-A989-ABECD13CDD7B}"/>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3368339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B904C-E136-DD49-8143-DCEA7F70994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456CB1E-2E68-BD41-8F36-08C47E9CF91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3CD913-9A70-BE4C-8962-C19504FEF371}"/>
              </a:ext>
            </a:extLst>
          </p:cNvPr>
          <p:cNvSpPr>
            <a:spLocks noGrp="1"/>
          </p:cNvSpPr>
          <p:nvPr>
            <p:ph type="dt" sz="half" idx="10"/>
          </p:nvPr>
        </p:nvSpPr>
        <p:spPr/>
        <p:txBody>
          <a:bodyPr/>
          <a:lstStyle/>
          <a:p>
            <a:fld id="{967E9579-EA2A-A44B-B59A-E6DC356F6073}" type="datetimeFigureOut">
              <a:rPr lang="en-US" smtClean="0"/>
              <a:t>1/11/25</a:t>
            </a:fld>
            <a:endParaRPr lang="en-US"/>
          </a:p>
        </p:txBody>
      </p:sp>
      <p:sp>
        <p:nvSpPr>
          <p:cNvPr id="5" name="Footer Placeholder 4">
            <a:extLst>
              <a:ext uri="{FF2B5EF4-FFF2-40B4-BE49-F238E27FC236}">
                <a16:creationId xmlns:a16="http://schemas.microsoft.com/office/drawing/2014/main" id="{7DA99DA4-EB2D-4749-A180-7B945A6F2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060AB-7FBE-E649-A8C7-5C792D3472EC}"/>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52754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941A9-3FAE-4405-8652-438334C1FF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905414ED-47EE-4BA0-9EA3-563B4347D1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365032-007A-44EC-BED5-EFC9A8A4CB82}"/>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5" name="Footer Placeholder 4">
            <a:extLst>
              <a:ext uri="{FF2B5EF4-FFF2-40B4-BE49-F238E27FC236}">
                <a16:creationId xmlns:a16="http://schemas.microsoft.com/office/drawing/2014/main" id="{3CFC78A1-0774-468D-8749-CFD11B82EDFC}"/>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C43EBBE4-B7A6-4D71-B74D-C8A14B7FE8D2}"/>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90082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A048-F631-4BDB-B80E-768AC9E803A4}"/>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F142ACAA-47FD-4DE9-B069-029CB84AA8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D85895BF-D9B1-4B38-8F03-62CD17A4481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91A13A5F-620B-4917-96DF-CD5F5203C36A}"/>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6" name="Footer Placeholder 5">
            <a:extLst>
              <a:ext uri="{FF2B5EF4-FFF2-40B4-BE49-F238E27FC236}">
                <a16:creationId xmlns:a16="http://schemas.microsoft.com/office/drawing/2014/main" id="{0E910835-C162-4E82-8D23-3ABA7B546F16}"/>
              </a:ext>
            </a:extLst>
          </p:cNvPr>
          <p:cNvSpPr>
            <a:spLocks noGrp="1"/>
          </p:cNvSpPr>
          <p:nvPr>
            <p:ph type="ftr" sz="quarter" idx="11"/>
          </p:nvPr>
        </p:nvSpPr>
        <p:spPr/>
        <p:txBody>
          <a:bodyPr/>
          <a:lstStyle/>
          <a:p>
            <a:endParaRPr lang="en-SG" dirty="0"/>
          </a:p>
        </p:txBody>
      </p:sp>
      <p:sp>
        <p:nvSpPr>
          <p:cNvPr id="7" name="Slide Number Placeholder 6">
            <a:extLst>
              <a:ext uri="{FF2B5EF4-FFF2-40B4-BE49-F238E27FC236}">
                <a16:creationId xmlns:a16="http://schemas.microsoft.com/office/drawing/2014/main" id="{4D01CE6E-89A2-4C1F-924D-3B63880CA470}"/>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102942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7F16-395D-464F-A53E-6A2CB1AC0410}"/>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FED8525E-4FFE-497A-94A5-DF1FF9DD0A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990FF08-9789-4E40-B027-CCB9C52496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D66AC172-AF32-4E86-BC91-A37E5565B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3E62B3-9CE6-4920-A20B-659963569F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0BE34CB2-5B13-45FC-A890-D8E4E0B358A7}"/>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8" name="Footer Placeholder 7">
            <a:extLst>
              <a:ext uri="{FF2B5EF4-FFF2-40B4-BE49-F238E27FC236}">
                <a16:creationId xmlns:a16="http://schemas.microsoft.com/office/drawing/2014/main" id="{38B4BF52-F2E4-4921-8699-8219BA8E99AD}"/>
              </a:ext>
            </a:extLst>
          </p:cNvPr>
          <p:cNvSpPr>
            <a:spLocks noGrp="1"/>
          </p:cNvSpPr>
          <p:nvPr>
            <p:ph type="ftr" sz="quarter" idx="11"/>
          </p:nvPr>
        </p:nvSpPr>
        <p:spPr/>
        <p:txBody>
          <a:bodyPr/>
          <a:lstStyle/>
          <a:p>
            <a:endParaRPr lang="en-SG" dirty="0"/>
          </a:p>
        </p:txBody>
      </p:sp>
      <p:sp>
        <p:nvSpPr>
          <p:cNvPr id="9" name="Slide Number Placeholder 8">
            <a:extLst>
              <a:ext uri="{FF2B5EF4-FFF2-40B4-BE49-F238E27FC236}">
                <a16:creationId xmlns:a16="http://schemas.microsoft.com/office/drawing/2014/main" id="{64C82530-0751-4B1F-B572-DA2D7BAB5457}"/>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422741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D4F2B-3BE2-4391-B98C-15FC9CDDA7A3}"/>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EA127295-22BD-43FB-A860-1A9E0AD774D6}"/>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4" name="Footer Placeholder 3">
            <a:extLst>
              <a:ext uri="{FF2B5EF4-FFF2-40B4-BE49-F238E27FC236}">
                <a16:creationId xmlns:a16="http://schemas.microsoft.com/office/drawing/2014/main" id="{465517B8-512D-402F-870D-658A91B7384E}"/>
              </a:ext>
            </a:extLst>
          </p:cNvPr>
          <p:cNvSpPr>
            <a:spLocks noGrp="1"/>
          </p:cNvSpPr>
          <p:nvPr>
            <p:ph type="ftr" sz="quarter" idx="11"/>
          </p:nvPr>
        </p:nvSpPr>
        <p:spPr/>
        <p:txBody>
          <a:bodyPr/>
          <a:lstStyle/>
          <a:p>
            <a:endParaRPr lang="en-SG" dirty="0"/>
          </a:p>
        </p:txBody>
      </p:sp>
      <p:sp>
        <p:nvSpPr>
          <p:cNvPr id="5" name="Slide Number Placeholder 4">
            <a:extLst>
              <a:ext uri="{FF2B5EF4-FFF2-40B4-BE49-F238E27FC236}">
                <a16:creationId xmlns:a16="http://schemas.microsoft.com/office/drawing/2014/main" id="{633E4E95-957E-40F7-BE0F-0640EF24776C}"/>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26423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E91F9B-614F-48C0-BF5C-7A27D69B76BA}"/>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3" name="Footer Placeholder 2">
            <a:extLst>
              <a:ext uri="{FF2B5EF4-FFF2-40B4-BE49-F238E27FC236}">
                <a16:creationId xmlns:a16="http://schemas.microsoft.com/office/drawing/2014/main" id="{A1CC5340-4F96-4FF1-8689-33FA2D3C5C56}"/>
              </a:ext>
            </a:extLst>
          </p:cNvPr>
          <p:cNvSpPr>
            <a:spLocks noGrp="1"/>
          </p:cNvSpPr>
          <p:nvPr>
            <p:ph type="ftr" sz="quarter" idx="11"/>
          </p:nvPr>
        </p:nvSpPr>
        <p:spPr/>
        <p:txBody>
          <a:bodyPr/>
          <a:lstStyle/>
          <a:p>
            <a:endParaRPr lang="en-SG" dirty="0"/>
          </a:p>
        </p:txBody>
      </p:sp>
      <p:sp>
        <p:nvSpPr>
          <p:cNvPr id="4" name="Slide Number Placeholder 3">
            <a:extLst>
              <a:ext uri="{FF2B5EF4-FFF2-40B4-BE49-F238E27FC236}">
                <a16:creationId xmlns:a16="http://schemas.microsoft.com/office/drawing/2014/main" id="{A70A4770-E213-4224-B35C-7E01CCE287F2}"/>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691300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5F1A-72E5-4BA6-9B66-31E60993F1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E92523F1-DD80-4537-848B-2C3908A3F6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C8A016AC-B9CD-4C6C-A90D-CF260B3D6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6A1E1-7441-49CE-B9AA-F41527374382}"/>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6" name="Footer Placeholder 5">
            <a:extLst>
              <a:ext uri="{FF2B5EF4-FFF2-40B4-BE49-F238E27FC236}">
                <a16:creationId xmlns:a16="http://schemas.microsoft.com/office/drawing/2014/main" id="{79802B8B-8C86-4CF7-BC46-A9DC337C5F99}"/>
              </a:ext>
            </a:extLst>
          </p:cNvPr>
          <p:cNvSpPr>
            <a:spLocks noGrp="1"/>
          </p:cNvSpPr>
          <p:nvPr>
            <p:ph type="ftr" sz="quarter" idx="11"/>
          </p:nvPr>
        </p:nvSpPr>
        <p:spPr/>
        <p:txBody>
          <a:bodyPr/>
          <a:lstStyle/>
          <a:p>
            <a:endParaRPr lang="en-SG" dirty="0"/>
          </a:p>
        </p:txBody>
      </p:sp>
      <p:sp>
        <p:nvSpPr>
          <p:cNvPr id="7" name="Slide Number Placeholder 6">
            <a:extLst>
              <a:ext uri="{FF2B5EF4-FFF2-40B4-BE49-F238E27FC236}">
                <a16:creationId xmlns:a16="http://schemas.microsoft.com/office/drawing/2014/main" id="{BD7B1EBB-FE0B-4081-B7E8-B0B8BBBABD67}"/>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147705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79307-1BB1-427C-A840-0889816A6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05984FC5-436E-4AE6-8A71-3A1DB741F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dirty="0"/>
          </a:p>
        </p:txBody>
      </p:sp>
      <p:sp>
        <p:nvSpPr>
          <p:cNvPr id="4" name="Text Placeholder 3">
            <a:extLst>
              <a:ext uri="{FF2B5EF4-FFF2-40B4-BE49-F238E27FC236}">
                <a16:creationId xmlns:a16="http://schemas.microsoft.com/office/drawing/2014/main" id="{7005A971-E338-48C9-9B89-8381A19D7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EDD058-A953-46FE-98EE-A44E20AB4D53}"/>
              </a:ext>
            </a:extLst>
          </p:cNvPr>
          <p:cNvSpPr>
            <a:spLocks noGrp="1"/>
          </p:cNvSpPr>
          <p:nvPr>
            <p:ph type="dt" sz="half" idx="10"/>
          </p:nvPr>
        </p:nvSpPr>
        <p:spPr/>
        <p:txBody>
          <a:bodyPr/>
          <a:lstStyle/>
          <a:p>
            <a:fld id="{62BFBA3C-AF41-438F-92FB-0CC48C23B1E9}" type="datetimeFigureOut">
              <a:rPr lang="en-SG" smtClean="0"/>
              <a:t>11/1/25</a:t>
            </a:fld>
            <a:endParaRPr lang="en-SG" dirty="0"/>
          </a:p>
        </p:txBody>
      </p:sp>
      <p:sp>
        <p:nvSpPr>
          <p:cNvPr id="6" name="Footer Placeholder 5">
            <a:extLst>
              <a:ext uri="{FF2B5EF4-FFF2-40B4-BE49-F238E27FC236}">
                <a16:creationId xmlns:a16="http://schemas.microsoft.com/office/drawing/2014/main" id="{C7F5A3B1-C658-4F55-BFD8-F076323B1EBD}"/>
              </a:ext>
            </a:extLst>
          </p:cNvPr>
          <p:cNvSpPr>
            <a:spLocks noGrp="1"/>
          </p:cNvSpPr>
          <p:nvPr>
            <p:ph type="ftr" sz="quarter" idx="11"/>
          </p:nvPr>
        </p:nvSpPr>
        <p:spPr/>
        <p:txBody>
          <a:bodyPr/>
          <a:lstStyle/>
          <a:p>
            <a:endParaRPr lang="en-SG" dirty="0"/>
          </a:p>
        </p:txBody>
      </p:sp>
      <p:sp>
        <p:nvSpPr>
          <p:cNvPr id="7" name="Slide Number Placeholder 6">
            <a:extLst>
              <a:ext uri="{FF2B5EF4-FFF2-40B4-BE49-F238E27FC236}">
                <a16:creationId xmlns:a16="http://schemas.microsoft.com/office/drawing/2014/main" id="{BA2FE773-055C-4D37-A66B-0E90A17E7A26}"/>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81376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D8950E-0DAB-4E54-B41C-50E2B4BED9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CCBD68D9-33DA-4FA3-925E-827C1DEF5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5D51625D-CC43-4045-BC67-4C1FE90B66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FBA3C-AF41-438F-92FB-0CC48C23B1E9}" type="datetimeFigureOut">
              <a:rPr lang="en-SG" smtClean="0"/>
              <a:t>11/1/25</a:t>
            </a:fld>
            <a:endParaRPr lang="en-SG" dirty="0"/>
          </a:p>
        </p:txBody>
      </p:sp>
      <p:sp>
        <p:nvSpPr>
          <p:cNvPr id="5" name="Footer Placeholder 4">
            <a:extLst>
              <a:ext uri="{FF2B5EF4-FFF2-40B4-BE49-F238E27FC236}">
                <a16:creationId xmlns:a16="http://schemas.microsoft.com/office/drawing/2014/main" id="{9646DCBC-1FAF-4AC2-9887-8FE925FBBF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dirty="0"/>
          </a:p>
        </p:txBody>
      </p:sp>
      <p:sp>
        <p:nvSpPr>
          <p:cNvPr id="6" name="Slide Number Placeholder 5">
            <a:extLst>
              <a:ext uri="{FF2B5EF4-FFF2-40B4-BE49-F238E27FC236}">
                <a16:creationId xmlns:a16="http://schemas.microsoft.com/office/drawing/2014/main" id="{95DB3CB3-270F-42AC-B4CC-727479C4C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6470C-498F-417A-9FEA-4E166E8501A9}" type="slidenum">
              <a:rPr lang="en-SG" smtClean="0"/>
              <a:t>‹#›</a:t>
            </a:fld>
            <a:endParaRPr lang="en-SG" dirty="0"/>
          </a:p>
        </p:txBody>
      </p:sp>
    </p:spTree>
    <p:extLst>
      <p:ext uri="{BB962C8B-B14F-4D97-AF65-F5344CB8AC3E}">
        <p14:creationId xmlns:p14="http://schemas.microsoft.com/office/powerpoint/2010/main" val="442014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9939D6-936B-5340-8686-86EA826BFC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CFAAFA-B9EC-854E-A3FD-28794A8A1F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0B0812-664B-3E44-A59F-57097FAC19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E9579-EA2A-A44B-B59A-E6DC356F6073}" type="datetimeFigureOut">
              <a:rPr lang="en-US" smtClean="0"/>
              <a:t>1/11/25</a:t>
            </a:fld>
            <a:endParaRPr lang="en-US"/>
          </a:p>
        </p:txBody>
      </p:sp>
      <p:sp>
        <p:nvSpPr>
          <p:cNvPr id="5" name="Footer Placeholder 4">
            <a:extLst>
              <a:ext uri="{FF2B5EF4-FFF2-40B4-BE49-F238E27FC236}">
                <a16:creationId xmlns:a16="http://schemas.microsoft.com/office/drawing/2014/main" id="{443383CC-3B66-154D-BFBF-63234487BB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C9EF0A-4F1A-C641-BD83-15F2B36F6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9C6B2-0954-9442-9958-DCD52C5C7A7A}" type="slidenum">
              <a:rPr lang="en-US" smtClean="0"/>
              <a:t>‹#›</a:t>
            </a:fld>
            <a:endParaRPr lang="en-US"/>
          </a:p>
        </p:txBody>
      </p:sp>
    </p:spTree>
    <p:extLst>
      <p:ext uri="{BB962C8B-B14F-4D97-AF65-F5344CB8AC3E}">
        <p14:creationId xmlns:p14="http://schemas.microsoft.com/office/powerpoint/2010/main" val="3275173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认罪祷告"/>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p:cNvSpPr txBox="1"/>
          <p:nvPr/>
        </p:nvSpPr>
        <p:spPr>
          <a:xfrm>
            <a:off x="297366" y="1446686"/>
            <a:ext cx="11597268" cy="28471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The Transformative Gospel</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2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Mark 1:1</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235116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3D8AFA1-ABAC-66F9-FE77-FD511A40B19C}"/>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66EB35E0-DB46-B2C4-A391-FAC3BC69EBA4}"/>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FD08339C-507F-773A-CEA6-C21D41F1C17D}"/>
              </a:ext>
            </a:extLst>
          </p:cNvPr>
          <p:cNvSpPr txBox="1"/>
          <p:nvPr/>
        </p:nvSpPr>
        <p:spPr>
          <a:xfrm>
            <a:off x="297366" y="1375435"/>
            <a:ext cx="11597268" cy="4360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92D050"/>
                </a:solidFill>
                <a:effectLst/>
                <a:uLnTx/>
                <a:uFillTx/>
                <a:latin typeface="Arial" panose="020B0604020202020204" pitchFamily="34" charset="0"/>
                <a:ea typeface="SimHei" panose="02010609060101010101" pitchFamily="49" charset="-122"/>
                <a:cs typeface="Arial" panose="020B0604020202020204" pitchFamily="34" charset="0"/>
                <a:sym typeface="Helvetica"/>
              </a:rPr>
              <a:t>The  Gospel Transforms</a:t>
            </a:r>
            <a:endParaRPr lang="en-US" altLang="zh-CN" sz="4800" spc="150" dirty="0">
              <a:solidFill>
                <a:srgbClr val="92D050"/>
              </a:solidFill>
              <a:latin typeface="Arial" panose="020B0604020202020204" pitchFamily="34" charset="0"/>
              <a:ea typeface="SimHei" panose="02010609060101010101" pitchFamily="49" charset="-122"/>
              <a:cs typeface="Arial" panose="020B0604020202020204" pitchFamily="34" charset="0"/>
              <a:sym typeface="Helvetica"/>
            </a:endParaRPr>
          </a:p>
          <a:p>
            <a:pPr algn="ctr" defTabSz="325120">
              <a:lnSpc>
                <a:spcPct val="150000"/>
              </a:lnSpc>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chemeClr val="bg1"/>
                </a:solidFill>
                <a:effectLst/>
                <a:uLnTx/>
                <a:uFillTx/>
                <a:latin typeface="Arial" panose="020B0604020202020204" pitchFamily="34" charset="0"/>
                <a:ea typeface="SimHei" panose="02010609060101010101" pitchFamily="49" charset="-122"/>
                <a:cs typeface="Arial" panose="020B0604020202020204" pitchFamily="34" charset="0"/>
                <a:sym typeface="Helvetica"/>
              </a:rPr>
              <a:t>molding us after the image of </a:t>
            </a:r>
          </a:p>
          <a:p>
            <a:pPr algn="ctr" defTabSz="325120">
              <a:lnSpc>
                <a:spcPct val="150000"/>
              </a:lnSpc>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chemeClr val="bg1"/>
                </a:solidFill>
                <a:effectLst/>
                <a:uLnTx/>
                <a:uFillTx/>
                <a:latin typeface="Arial" panose="020B0604020202020204" pitchFamily="34" charset="0"/>
                <a:ea typeface="SimHei" panose="02010609060101010101" pitchFamily="49" charset="-122"/>
                <a:cs typeface="Arial" panose="020B0604020202020204" pitchFamily="34" charset="0"/>
                <a:sym typeface="Helvetica"/>
              </a:rPr>
              <a:t>Jesus Christ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92D050"/>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92D050"/>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56247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 name="Picture 4" descr="Picture 4"/>
          <p:cNvPicPr>
            <a:picLocks noChangeAspect="1"/>
          </p:cNvPicPr>
          <p:nvPr/>
        </p:nvPicPr>
        <p:blipFill>
          <a:blip r:embed="rId2"/>
          <a:stretch>
            <a:fillRect/>
          </a:stretch>
        </p:blipFill>
        <p:spPr>
          <a:xfrm>
            <a:off x="0" y="0"/>
            <a:ext cx="12192000" cy="6858001"/>
          </a:xfrm>
          <a:prstGeom prst="rect">
            <a:avLst/>
          </a:prstGeom>
          <a:ln w="12700">
            <a:miter lim="400000"/>
          </a:ln>
        </p:spPr>
      </p:pic>
      <p:sp>
        <p:nvSpPr>
          <p:cNvPr id="246" name="Title 1"/>
          <p:cNvSpPr txBox="1">
            <a:spLocks noGrp="1"/>
          </p:cNvSpPr>
          <p:nvPr>
            <p:ph type="title"/>
          </p:nvPr>
        </p:nvSpPr>
        <p:spPr>
          <a:xfrm>
            <a:off x="506125" y="4870120"/>
            <a:ext cx="8229602" cy="1143000"/>
          </a:xfrm>
          <a:prstGeom prst="rect">
            <a:avLst/>
          </a:prstGeom>
        </p:spPr>
        <p:txBody>
          <a:bodyPr/>
          <a:lstStyle>
            <a:lvl1pPr>
              <a:defRPr sz="5400" b="1">
                <a:solidFill>
                  <a:srgbClr val="00B0F0"/>
                </a:solidFill>
                <a:effectLst>
                  <a:outerShdw blurRad="38100" dist="38100" dir="2700000" rotWithShape="0">
                    <a:srgbClr val="C0C0C0"/>
                  </a:outerShdw>
                </a:effectLst>
              </a:defRPr>
            </a:lvl1pPr>
          </a:lstStyle>
          <a:p>
            <a:r>
              <a:rPr lang="en-US" dirty="0"/>
              <a:t>Holy Communion </a:t>
            </a:r>
            <a:endParaRPr dirty="0"/>
          </a:p>
        </p:txBody>
      </p:sp>
    </p:spTree>
    <p:extLst>
      <p:ext uri="{BB962C8B-B14F-4D97-AF65-F5344CB8AC3E}">
        <p14:creationId xmlns:p14="http://schemas.microsoft.com/office/powerpoint/2010/main" val="30264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 3">
            <a:extLst>
              <a:ext uri="{FF2B5EF4-FFF2-40B4-BE49-F238E27FC236}">
                <a16:creationId xmlns:a16="http://schemas.microsoft.com/office/drawing/2014/main" id="{FF9058C2-24CA-0B4D-BA4F-A9520559B227}"/>
              </a:ext>
            </a:extLst>
          </p:cNvPr>
          <p:cNvPicPr>
            <a:picLocks noChangeAspect="1"/>
          </p:cNvPicPr>
          <p:nvPr/>
        </p:nvPicPr>
        <p:blipFill>
          <a:blip r:embed="rId3"/>
          <a:stretch>
            <a:fillRect/>
          </a:stretch>
        </p:blipFill>
        <p:spPr>
          <a:xfrm>
            <a:off x="0" y="-65314"/>
            <a:ext cx="12192000" cy="6923314"/>
          </a:xfrm>
          <a:prstGeom prst="rect">
            <a:avLst/>
          </a:prstGeom>
          <a:ln w="12700">
            <a:miter lim="400000"/>
          </a:ln>
        </p:spPr>
      </p:pic>
      <p:sp>
        <p:nvSpPr>
          <p:cNvPr id="8" name="Content Placeholder 7">
            <a:extLst>
              <a:ext uri="{FF2B5EF4-FFF2-40B4-BE49-F238E27FC236}">
                <a16:creationId xmlns:a16="http://schemas.microsoft.com/office/drawing/2014/main" id="{9689656E-9F0F-5E43-A357-BE5A5B407296}"/>
              </a:ext>
            </a:extLst>
          </p:cNvPr>
          <p:cNvSpPr>
            <a:spLocks noGrp="1"/>
          </p:cNvSpPr>
          <p:nvPr>
            <p:ph idx="1"/>
          </p:nvPr>
        </p:nvSpPr>
        <p:spPr>
          <a:xfrm>
            <a:off x="296562" y="148281"/>
            <a:ext cx="11615352" cy="6028682"/>
          </a:xfrm>
        </p:spPr>
        <p:txBody>
          <a:bodyPr>
            <a:normAutofit fontScale="62500" lnSpcReduction="20000"/>
          </a:bodyPr>
          <a:lstStyle/>
          <a:p>
            <a:pPr marL="0" indent="0">
              <a:lnSpc>
                <a:spcPct val="150000"/>
              </a:lnSpc>
              <a:spcBef>
                <a:spcPts val="0"/>
              </a:spcBef>
              <a:buNone/>
            </a:pPr>
            <a:br>
              <a:rPr lang="en-SG" altLang="zh-CN" sz="4100" b="1" dirty="0">
                <a:solidFill>
                  <a:srgbClr val="002060"/>
                </a:solidFill>
              </a:rPr>
            </a:br>
            <a:r>
              <a:rPr lang="en-SG" altLang="zh-CN" sz="4100" b="1" dirty="0">
                <a:solidFill>
                  <a:srgbClr val="002060"/>
                </a:solidFill>
              </a:rPr>
              <a:t>(ESV) Joh 6:51  I am the living bread that came down from heaven. If anyone eats of this bread, he will live forever. And the bread that I will give for the life of the world is my flesh.”52  The Jews then disputed among themselves, saying, “How can this man give us his flesh to eat?”53  So Jesus said to them, “Truly, truly, I say to you, </a:t>
            </a:r>
            <a:r>
              <a:rPr lang="en-SG" altLang="zh-CN" sz="4100" b="1" dirty="0">
                <a:solidFill>
                  <a:srgbClr val="C00000"/>
                </a:solidFill>
              </a:rPr>
              <a:t>unless you eat the flesh of the Son of Man and drink his blood, you have no life in you.54  Whoever feeds on my flesh and drinks my blood has eternal life, and I will raise him up on the last day</a:t>
            </a:r>
            <a:r>
              <a:rPr lang="en-SG" altLang="zh-CN" sz="4100" b="1" dirty="0">
                <a:solidFill>
                  <a:srgbClr val="002060"/>
                </a:solidFill>
              </a:rPr>
              <a:t>.55  For my flesh is true food, and my blood is true drink.56  Whoever feeds on my flesh and drinks my blood abides in me, and I in him.57  As the living Father sent me, and I live because of the Father, so whoever feeds on me, he also will live because of me.</a:t>
            </a:r>
          </a:p>
          <a:p>
            <a:pPr marL="0" indent="0">
              <a:buNone/>
            </a:pPr>
            <a:endParaRPr lang="en-US" dirty="0"/>
          </a:p>
        </p:txBody>
      </p:sp>
    </p:spTree>
    <p:extLst>
      <p:ext uri="{BB962C8B-B14F-4D97-AF65-F5344CB8AC3E}">
        <p14:creationId xmlns:p14="http://schemas.microsoft.com/office/powerpoint/2010/main" val="128363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2CDBB5-74C6-C4CD-8EFC-A105DC0C3B77}"/>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D07118CE-FE95-3938-E356-844CA3413CFD}"/>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1FC7B5EC-7BE8-C9C5-EFBC-AB3F0203BDCD}"/>
              </a:ext>
            </a:extLst>
          </p:cNvPr>
          <p:cNvSpPr txBox="1"/>
          <p:nvPr/>
        </p:nvSpPr>
        <p:spPr>
          <a:xfrm>
            <a:off x="297366" y="1446686"/>
            <a:ext cx="11597268" cy="29757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【1】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Introduction to the Gospel of Mark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55659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3B12D84-68DE-C15F-8ECB-ACAF2D13D2D4}"/>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58DC5F06-6F9D-977A-D691-E3E80D2050CB}"/>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9279DCDD-5B06-1112-921C-DCF021400F64}"/>
              </a:ext>
            </a:extLst>
          </p:cNvPr>
          <p:cNvSpPr txBox="1"/>
          <p:nvPr/>
        </p:nvSpPr>
        <p:spPr>
          <a:xfrm>
            <a:off x="297366" y="1446686"/>
            <a:ext cx="11597268" cy="29757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【2】 </a:t>
            </a:r>
          </a:p>
          <a:p>
            <a:pPr algn="ctr" defTabSz="325120">
              <a:lnSpc>
                <a:spcPct val="150000"/>
              </a:lnSpc>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What is the gospel?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3995765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B63C70-FEE8-6B42-9035-DFE0F59320F6}"/>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A5E1380D-E68F-BB9A-E67D-4F5678201504}"/>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7BE0096F-1636-99E3-A08E-172BAA4CB2E7}"/>
              </a:ext>
            </a:extLst>
          </p:cNvPr>
          <p:cNvSpPr txBox="1"/>
          <p:nvPr/>
        </p:nvSpPr>
        <p:spPr>
          <a:xfrm>
            <a:off x="297366" y="1446686"/>
            <a:ext cx="11597268" cy="24631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Mrk 1:1  The beginning of the gospel </a:t>
            </a:r>
          </a:p>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of Jesus Christ,</a:t>
            </a:r>
          </a:p>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 the Son of God.</a:t>
            </a:r>
            <a:r>
              <a:rPr kumimoji="0" lang="en-US" altLang="zh-CN" sz="4400" b="0"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 </a:t>
            </a:r>
            <a:endParaRPr kumimoji="0" lang="en-SG" altLang="zh-CN" sz="4400" b="0"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endParaRPr>
          </a:p>
        </p:txBody>
      </p:sp>
      <p:pic>
        <p:nvPicPr>
          <p:cNvPr id="3" name="Picture 2" descr="A black text on a white background&#10;&#10;Description automatically generated">
            <a:extLst>
              <a:ext uri="{FF2B5EF4-FFF2-40B4-BE49-F238E27FC236}">
                <a16:creationId xmlns:a16="http://schemas.microsoft.com/office/drawing/2014/main" id="{26482126-FD8C-C53A-4163-D3A8A53AAE38}"/>
              </a:ext>
            </a:extLst>
          </p:cNvPr>
          <p:cNvPicPr>
            <a:picLocks noChangeAspect="1"/>
          </p:cNvPicPr>
          <p:nvPr/>
        </p:nvPicPr>
        <p:blipFill>
          <a:blip r:embed="rId3"/>
          <a:stretch>
            <a:fillRect/>
          </a:stretch>
        </p:blipFill>
        <p:spPr>
          <a:xfrm>
            <a:off x="9810407" y="1674169"/>
            <a:ext cx="1739900" cy="469900"/>
          </a:xfrm>
          <a:prstGeom prst="rect">
            <a:avLst/>
          </a:prstGeom>
        </p:spPr>
      </p:pic>
    </p:spTree>
    <p:extLst>
      <p:ext uri="{BB962C8B-B14F-4D97-AF65-F5344CB8AC3E}">
        <p14:creationId xmlns:p14="http://schemas.microsoft.com/office/powerpoint/2010/main" val="156880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D806E21-CAF4-8FAE-5551-D089FDDC7EAA}"/>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F4BB86A1-6385-74BA-8EEF-BEA6C39885E3}"/>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188D5A32-329A-FA7A-2AC6-3A154569969C}"/>
              </a:ext>
            </a:extLst>
          </p:cNvPr>
          <p:cNvSpPr txBox="1"/>
          <p:nvPr/>
        </p:nvSpPr>
        <p:spPr>
          <a:xfrm>
            <a:off x="297366" y="1446686"/>
            <a:ext cx="11597268" cy="2144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【3】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This Gospel has transformative power </a:t>
            </a: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2502521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484CEC-40F7-38C8-037F-16CA096D1FFE}"/>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6E80020B-BC85-BE26-C2EA-405E7A84EFFF}"/>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197B9E37-B167-EE60-C610-D6A44CA69A3B}"/>
              </a:ext>
            </a:extLst>
          </p:cNvPr>
          <p:cNvSpPr txBox="1"/>
          <p:nvPr/>
        </p:nvSpPr>
        <p:spPr>
          <a:xfrm>
            <a:off x="297366" y="1446686"/>
            <a:ext cx="11597268" cy="29508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Times New Roman" panose="02020603050405020304" pitchFamily="18" charset="0"/>
                <a:sym typeface="Helvetica"/>
              </a:rPr>
              <a:t>Mrk </a:t>
            </a:r>
            <a:r>
              <a:rPr lang="en-US" altLang="zh-CN" sz="3200" b="1" spc="150" dirty="0">
                <a:solidFill>
                  <a:prstClr val="white"/>
                </a:solidFill>
                <a:latin typeface="Garamond" panose="02020404030301010803" pitchFamily="18" charset="0"/>
                <a:ea typeface="SimHei" panose="02010609060101010101" pitchFamily="49" charset="-122"/>
                <a:cs typeface="Times New Roman" panose="02020603050405020304" pitchFamily="18" charset="0"/>
                <a:sym typeface="Helvetica"/>
              </a:rPr>
              <a:t>14:51 </a:t>
            </a:r>
            <a:r>
              <a:rPr kumimoji="0" lang="en-US" altLang="zh-CN" sz="32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Times New Roman" panose="02020603050405020304" pitchFamily="18" charset="0"/>
                <a:sym typeface="Helvetica"/>
              </a:rPr>
              <a:t>And a young man followed him, with nothing but a linen cloth about his body. And they seized him,</a:t>
            </a:r>
          </a:p>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Times New Roman" panose="02020603050405020304" pitchFamily="18" charset="0"/>
                <a:sym typeface="Helvetica"/>
              </a:rPr>
              <a:t>52 but he left the linen cloth and </a:t>
            </a:r>
            <a:r>
              <a:rPr kumimoji="0" lang="en-US" altLang="zh-CN" sz="3200" b="1" i="0" u="none" strike="noStrike" kern="1200" cap="none" spc="150" normalizeH="0" baseline="0" noProof="0" dirty="0">
                <a:ln>
                  <a:noFill/>
                </a:ln>
                <a:solidFill>
                  <a:srgbClr val="FFFF00"/>
                </a:solidFill>
                <a:effectLst/>
                <a:uLnTx/>
                <a:uFillTx/>
                <a:latin typeface="Garamond" panose="02020404030301010803" pitchFamily="18" charset="0"/>
                <a:ea typeface="SimHei" panose="02010609060101010101" pitchFamily="49" charset="-122"/>
                <a:cs typeface="Times New Roman" panose="02020603050405020304" pitchFamily="18" charset="0"/>
                <a:sym typeface="Helvetica"/>
              </a:rPr>
              <a:t>ran away naked</a:t>
            </a:r>
            <a:r>
              <a:rPr kumimoji="0" lang="en-US" altLang="zh-CN" sz="32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Times New Roman" panose="02020603050405020304" pitchFamily="18" charset="0"/>
                <a:sym typeface="Helvetica"/>
              </a:rPr>
              <a:t>.</a:t>
            </a:r>
          </a:p>
          <a:p>
            <a:pPr algn="ctr" defTabSz="325120">
              <a:lnSpc>
                <a:spcPct val="150000"/>
              </a:lnSpc>
              <a:defRPr sz="5400">
                <a:latin typeface="Helvetica"/>
                <a:ea typeface="Helvetica"/>
                <a:cs typeface="Helvetica"/>
                <a:sym typeface="Helvetica"/>
              </a:defRPr>
            </a:pPr>
            <a:endParaRPr kumimoji="0" lang="en-US" altLang="zh-CN" sz="32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Times New Roman" panose="02020603050405020304" pitchFamily="18" charset="0"/>
              <a:sym typeface="Helvetica"/>
            </a:endParaRPr>
          </a:p>
        </p:txBody>
      </p:sp>
    </p:spTree>
    <p:extLst>
      <p:ext uri="{BB962C8B-B14F-4D97-AF65-F5344CB8AC3E}">
        <p14:creationId xmlns:p14="http://schemas.microsoft.com/office/powerpoint/2010/main" val="19719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E3C0DF8-2D1E-A880-EB19-FA9D383BA12E}"/>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E927FD70-886A-0849-6D6B-7837DBFC250D}"/>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870A3D59-D619-828D-C57A-1B54E5C48BB5}"/>
              </a:ext>
            </a:extLst>
          </p:cNvPr>
          <p:cNvSpPr txBox="1"/>
          <p:nvPr/>
        </p:nvSpPr>
        <p:spPr>
          <a:xfrm>
            <a:off x="202363" y="544161"/>
            <a:ext cx="11597268" cy="45291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Act 15:36  And after some days Paul said to Barnabas, “Let us return and visit the brothers in every city where we proclaimed the word of the Lord, and see how they are.”37  Now Barnabas wanted to take with them John called Mark. 38  But Paul thought best not to take with them </a:t>
            </a:r>
            <a:r>
              <a:rPr kumimoji="0" lang="en-US" altLang="zh-CN" sz="2800" b="1" i="0" u="none" strike="noStrike" kern="1200" cap="none" spc="150" normalizeH="0" baseline="0" noProof="0" dirty="0">
                <a:ln>
                  <a:noFill/>
                </a:ln>
                <a:solidFill>
                  <a:srgbClr val="FFFF00"/>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one who had withdrawn from them in Pamphylia </a:t>
            </a:r>
            <a: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and had not gone with them to the work.39  And there arose a sharp disagreement, so that they separated from each other. </a:t>
            </a:r>
          </a:p>
        </p:txBody>
      </p:sp>
    </p:spTree>
    <p:extLst>
      <p:ext uri="{BB962C8B-B14F-4D97-AF65-F5344CB8AC3E}">
        <p14:creationId xmlns:p14="http://schemas.microsoft.com/office/powerpoint/2010/main" val="112676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8995DB9-451E-FC23-C29A-316B6FBCA4E9}"/>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DF6E7773-5317-F579-F8D8-C6CEBF97C438}"/>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FD372399-95A5-2C83-BE02-3772F594694A}"/>
              </a:ext>
            </a:extLst>
          </p:cNvPr>
          <p:cNvSpPr txBox="1"/>
          <p:nvPr/>
        </p:nvSpPr>
        <p:spPr>
          <a:xfrm>
            <a:off x="297366" y="1387309"/>
            <a:ext cx="11597268" cy="32365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algn="ctr" defTabSz="325120">
              <a:lnSpc>
                <a:spcPct val="150000"/>
              </a:lnSpc>
              <a:defRPr sz="5400">
                <a:latin typeface="Helvetica"/>
                <a:ea typeface="Helvetica"/>
                <a:cs typeface="Helvetica"/>
                <a:sym typeface="Helvetica"/>
              </a:defRPr>
            </a:pPr>
            <a: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2Ti 4:11 </a:t>
            </a:r>
          </a:p>
          <a:p>
            <a:pPr algn="ctr" defTabSz="325120">
              <a:lnSpc>
                <a:spcPct val="150000"/>
              </a:lnSpc>
              <a:defRPr sz="5400">
                <a:latin typeface="Helvetica"/>
                <a:ea typeface="Helvetica"/>
                <a:cs typeface="Helvetica"/>
                <a:sym typeface="Helvetica"/>
              </a:defRPr>
            </a:pPr>
            <a: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 … </a:t>
            </a:r>
            <a:r>
              <a:rPr kumimoji="0" lang="en-US" altLang="zh-CN" sz="2800" b="1" i="0" u="none" strike="noStrike" kern="1200" cap="none" spc="150" normalizeH="0" baseline="0" noProof="0" dirty="0">
                <a:ln>
                  <a:noFill/>
                </a:ln>
                <a:solidFill>
                  <a:srgbClr val="FFFF00"/>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Get Mark </a:t>
            </a:r>
            <a: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and bring him with you, </a:t>
            </a:r>
            <a:r>
              <a:rPr kumimoji="0" lang="en-US" altLang="zh-CN" sz="2800" b="1" i="0" u="none" strike="noStrike" kern="1200" cap="none" spc="150" normalizeH="0" baseline="0" noProof="0" dirty="0">
                <a:ln>
                  <a:noFill/>
                </a:ln>
                <a:solidFill>
                  <a:srgbClr val="AEE673"/>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for he is very useful to me for ministry</a:t>
            </a:r>
            <a:r>
              <a:rPr kumimoji="0" lang="en-US" altLang="zh-CN" sz="2800" b="1" i="0" u="none" strike="noStrike" kern="1200" cap="none" spc="150" normalizeH="0" baseline="0" noProof="0" dirty="0">
                <a:ln>
                  <a:noFill/>
                </a:ln>
                <a:solidFill>
                  <a:srgbClr val="FFC000"/>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a:t>
            </a:r>
          </a:p>
          <a:p>
            <a:pPr algn="ctr" defTabSz="325120">
              <a:lnSpc>
                <a:spcPct val="150000"/>
              </a:lnSpc>
              <a:defRPr sz="5400">
                <a:latin typeface="Helvetica"/>
                <a:ea typeface="Helvetica"/>
                <a:cs typeface="Helvetica"/>
                <a:sym typeface="Helvetica"/>
              </a:defRPr>
            </a:pPr>
            <a:b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br>
            <a:r>
              <a:rPr kumimoji="0" lang="en-US" altLang="zh-CN" sz="2800" b="1" i="0" u="none" strike="noStrike" kern="1200" cap="none" spc="150" normalizeH="0" baseline="0" noProof="0" dirty="0">
                <a:ln>
                  <a:noFill/>
                </a:ln>
                <a:solidFill>
                  <a:prstClr val="white"/>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 </a:t>
            </a:r>
          </a:p>
        </p:txBody>
      </p:sp>
    </p:spTree>
    <p:extLst>
      <p:ext uri="{BB962C8B-B14F-4D97-AF65-F5344CB8AC3E}">
        <p14:creationId xmlns:p14="http://schemas.microsoft.com/office/powerpoint/2010/main" val="309350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A1A46C-89F1-AF3E-35E0-59A7EEC4A98F}"/>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3C28DD4B-1E91-93DA-2E47-530F323CAE0D}"/>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9CDCFC3B-3167-587B-B85A-E65BE215C4B8}"/>
              </a:ext>
            </a:extLst>
          </p:cNvPr>
          <p:cNvSpPr txBox="1"/>
          <p:nvPr/>
        </p:nvSpPr>
        <p:spPr>
          <a:xfrm>
            <a:off x="297366" y="1446686"/>
            <a:ext cx="11597268" cy="19019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【4】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God loves and uses weak and failing disciples.</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7282117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a:spAutoFit/>
      </a:bodyPr>
      <a:lstStyle>
        <a:defPPr algn="l">
          <a:defRPr sz="4400" dirty="0">
            <a:solidFill>
              <a:srgbClr val="FFFF00"/>
            </a:solidFill>
            <a:effectLst>
              <a:glow rad="127000">
                <a:schemeClr val="tx1"/>
              </a:glow>
            </a:effectLst>
            <a:latin typeface="Calibri" panose="020F0502020204030204" pitchFamily="34" charset="0"/>
            <a:ea typeface="DengXian" panose="02010600030101010101" pitchFamily="2" charset="-122"/>
            <a:cs typeface="Times New Roman" panose="02020603050405020304" pitchFamily="18"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407</TotalTime>
  <Words>425</Words>
  <Application>Microsoft Macintosh PowerPoint</Application>
  <PresentationFormat>Widescreen</PresentationFormat>
  <Paragraphs>28</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Microsoft YaHei</vt:lpstr>
      <vt:lpstr>Aptos</vt:lpstr>
      <vt:lpstr>Arial</vt:lpstr>
      <vt:lpstr>Calibri</vt:lpstr>
      <vt:lpstr>Calibri Light</vt:lpstr>
      <vt:lpstr>Garamond</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Holy Communion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nelson lee</dc:creator>
  <cp:lastModifiedBy>nelson lee</cp:lastModifiedBy>
  <cp:revision>5</cp:revision>
  <dcterms:created xsi:type="dcterms:W3CDTF">2025-01-10T02:07:28Z</dcterms:created>
  <dcterms:modified xsi:type="dcterms:W3CDTF">2025-01-11T04:46:33Z</dcterms:modified>
</cp:coreProperties>
</file>