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99" r:id="rId1"/>
  </p:sldMasterIdLst>
  <p:notesMasterIdLst>
    <p:notesMasterId r:id="rId20"/>
  </p:notesMasterIdLst>
  <p:sldIdLst>
    <p:sldId id="4865" r:id="rId2"/>
    <p:sldId id="5067" r:id="rId3"/>
    <p:sldId id="5192" r:id="rId4"/>
    <p:sldId id="5194" r:id="rId5"/>
    <p:sldId id="4972" r:id="rId6"/>
    <p:sldId id="5195" r:id="rId7"/>
    <p:sldId id="5197" r:id="rId8"/>
    <p:sldId id="5196" r:id="rId9"/>
    <p:sldId id="5205" r:id="rId10"/>
    <p:sldId id="5198" r:id="rId11"/>
    <p:sldId id="5199" r:id="rId12"/>
    <p:sldId id="5200" r:id="rId13"/>
    <p:sldId id="4867" r:id="rId14"/>
    <p:sldId id="5201" r:id="rId15"/>
    <p:sldId id="5121" r:id="rId16"/>
    <p:sldId id="5202" r:id="rId17"/>
    <p:sldId id="5203" r:id="rId18"/>
    <p:sldId id="5204" r:id="rId19"/>
  </p:sldIdLst>
  <p:sldSz cx="12192000" cy="6858000"/>
  <p:notesSz cx="6858000" cy="9144000"/>
  <p:embeddedFontLst>
    <p:embeddedFont>
      <p:font typeface="Century Gothic" panose="020B0502020202020204" pitchFamily="34" charset="0"/>
      <p:regular r:id="rId21"/>
      <p:bold r:id="rId22"/>
      <p:italic r:id="rId23"/>
      <p:boldItalic r:id="rId24"/>
    </p:embeddedFont>
    <p:embeddedFont>
      <p:font typeface="SimHei" panose="02010609060101010101" pitchFamily="49" charset="-122"/>
      <p:regular r:id="rId2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FF6A"/>
    <a:srgbClr val="005493"/>
    <a:srgbClr val="00EFFF"/>
    <a:srgbClr val="FFE18F"/>
    <a:srgbClr val="5E433A"/>
    <a:srgbClr val="D5FC79"/>
    <a:srgbClr val="FFD887"/>
    <a:srgbClr val="FF000A"/>
    <a:srgbClr val="F7F3E8"/>
    <a:srgbClr val="FFFF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593"/>
    <p:restoredTop sz="97604"/>
  </p:normalViewPr>
  <p:slideViewPr>
    <p:cSldViewPr snapToGrid="0">
      <p:cViewPr varScale="1">
        <p:scale>
          <a:sx n="103" d="100"/>
          <a:sy n="103" d="100"/>
        </p:scale>
        <p:origin x="168" y="7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A9F0DD-D6A9-7848-A298-80BF8C111593}" type="datetimeFigureOut">
              <a:t>8/6/26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175359-D11F-FA4A-9B6D-38484B5AB193}" type="slidenum">
              <a:t>‹#›</a:t>
            </a:fld>
            <a:endParaRPr lang="en-US"/>
          </a:p>
        </p:txBody>
      </p:sp>
    </p:spTree>
    <p:extLst>
      <p:ext uri="{BB962C8B-B14F-4D97-AF65-F5344CB8AC3E}">
        <p14:creationId xmlns:p14="http://schemas.microsoft.com/office/powerpoint/2010/main" val="2990811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1D5F6-AFFC-30DE-4673-9E1DF93AAB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61839B-6E2D-EE6B-2821-36F464B2E82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E08AB10-CD18-954E-B0F4-26C6BBACDE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8D5AED-E231-14D9-2B64-822BA3267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CC54BC-BD4F-0342-ABDA-5417AF5819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icrosoft YaHei" panose="020B0503020204020204" pitchFamily="34"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icrosoft YaHei" panose="020B0503020204020204" pitchFamily="34" charset="-122"/>
              <a:cs typeface="Arial"/>
              <a:sym typeface="Arial"/>
            </a:endParaRPr>
          </a:p>
        </p:txBody>
      </p:sp>
    </p:spTree>
    <p:extLst>
      <p:ext uri="{BB962C8B-B14F-4D97-AF65-F5344CB8AC3E}">
        <p14:creationId xmlns:p14="http://schemas.microsoft.com/office/powerpoint/2010/main" val="4118279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0B895747-FED3-3104-7545-8660AAF0FFB4}"/>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78AEFD40-9A55-573C-AEF7-348C73B75F6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2E470036-BD65-D6AC-A5D0-434849627DF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381418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0C340-1AA3-1875-EA23-A3CEFD0B0C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6911B5-4FE4-F65E-0C92-867D559CF55A}"/>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B2AA8842-E327-BB8B-3314-1B1A8C9FA6E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57981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1956E-6EB4-601E-A44E-3BC93E6659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39A82B-77C1-2D12-013E-A93AD6FD7705}"/>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DB6C19A8-BD5A-8775-87F2-32E9FA3D6E1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20313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9C5EE-E07E-FCA6-6655-25AFE1E7FC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0B61C4-A3F4-A314-11A3-50539F47AEFA}"/>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1D1779D6-7528-870B-08DC-DFDB0710404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2230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0FDCADDC-2EC2-9EDE-8590-2468CE1FE498}"/>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408601D5-6958-96EE-346E-D51053BA5D2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7A636C90-6B53-ED84-4660-4E61C348403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22433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1ED5F-AFF8-DB39-168D-B8ADAEC692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2FA628-35DC-26D7-2F9D-825984E72859}"/>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C3D19A63-35AD-825D-10A3-704553FC622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40968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8B1C9B71-F353-AFA8-476A-25F67BB82B5B}"/>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252CA2BE-D776-535D-2319-3BEF83696A1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09942CD2-DE62-B1AC-3CD8-47012DB1DD0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79708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4E087-287B-E057-D380-F64C364B77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266D48-6632-EC00-C91D-A8A76AC847A3}"/>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0121A44E-8A17-259F-5B88-AFF5F715DBF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38031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CEC991BA-D2EA-9E01-4B06-5F6519F22AB8}"/>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19CF0F92-C568-876C-DA6E-3EE0B4F3175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9DF01465-86F7-6220-432F-564067A62F3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7386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8F2C0-5415-52AD-E0ED-1525E2650C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B0BBB1-C459-0C21-5489-2CDCFD1B92AB}"/>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8A5074C2-753D-1898-270F-30684AD19EA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76509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8/6/26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176502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8/6/26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6263627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0137990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6242500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408857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3839394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0356305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8/6/26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147006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8/6/26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7823334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33"/>
        <p:cNvGrpSpPr/>
        <p:nvPr/>
      </p:nvGrpSpPr>
      <p:grpSpPr>
        <a:xfrm>
          <a:off x="0" y="0"/>
          <a:ext cx="0" cy="0"/>
          <a:chOff x="0" y="0"/>
          <a:chExt cx="0" cy="0"/>
        </a:xfrm>
      </p:grpSpPr>
      <p:sp>
        <p:nvSpPr>
          <p:cNvPr id="56" name="Google Shape;56;p3"/>
          <p:cNvSpPr txBox="1">
            <a:spLocks noGrp="1"/>
          </p:cNvSpPr>
          <p:nvPr>
            <p:ph type="title"/>
          </p:nvPr>
        </p:nvSpPr>
        <p:spPr>
          <a:xfrm>
            <a:off x="966839" y="3260261"/>
            <a:ext cx="9144000" cy="1502400"/>
          </a:xfrm>
          <a:prstGeom prst="rect">
            <a:avLst/>
          </a:prstGeom>
        </p:spPr>
        <p:txBody>
          <a:bodyPr spcFirstLastPara="1" wrap="square" lIns="91425" tIns="91425" rIns="91425" bIns="91425" anchor="ctr" anchorCtr="0">
            <a:noAutofit/>
          </a:bodyPr>
          <a:lstStyle>
            <a:lvl1pPr lvl="0" rtl="0">
              <a:spcBef>
                <a:spcPts val="0"/>
              </a:spcBef>
              <a:spcAft>
                <a:spcPts val="0"/>
              </a:spcAft>
              <a:buSzPts val="7000"/>
              <a:buNone/>
              <a:defRPr sz="7333"/>
            </a:lvl1pPr>
            <a:lvl2pPr lvl="1" algn="ctr" rtl="0">
              <a:lnSpc>
                <a:spcPct val="100000"/>
              </a:lnSpc>
              <a:spcBef>
                <a:spcPts val="0"/>
              </a:spcBef>
              <a:spcAft>
                <a:spcPts val="0"/>
              </a:spcAft>
              <a:buSzPts val="5000"/>
              <a:buNone/>
              <a:defRPr sz="6667"/>
            </a:lvl2pPr>
            <a:lvl3pPr lvl="2" algn="ctr" rtl="0">
              <a:lnSpc>
                <a:spcPct val="100000"/>
              </a:lnSpc>
              <a:spcBef>
                <a:spcPts val="0"/>
              </a:spcBef>
              <a:spcAft>
                <a:spcPts val="0"/>
              </a:spcAft>
              <a:buSzPts val="5000"/>
              <a:buNone/>
              <a:defRPr sz="6667"/>
            </a:lvl3pPr>
            <a:lvl4pPr lvl="3" algn="ctr" rtl="0">
              <a:lnSpc>
                <a:spcPct val="100000"/>
              </a:lnSpc>
              <a:spcBef>
                <a:spcPts val="0"/>
              </a:spcBef>
              <a:spcAft>
                <a:spcPts val="0"/>
              </a:spcAft>
              <a:buSzPts val="5000"/>
              <a:buNone/>
              <a:defRPr sz="6667"/>
            </a:lvl4pPr>
            <a:lvl5pPr lvl="4" algn="ctr" rtl="0">
              <a:lnSpc>
                <a:spcPct val="100000"/>
              </a:lnSpc>
              <a:spcBef>
                <a:spcPts val="0"/>
              </a:spcBef>
              <a:spcAft>
                <a:spcPts val="0"/>
              </a:spcAft>
              <a:buSzPts val="5000"/>
              <a:buNone/>
              <a:defRPr sz="6667"/>
            </a:lvl5pPr>
            <a:lvl6pPr lvl="5" algn="ctr" rtl="0">
              <a:lnSpc>
                <a:spcPct val="100000"/>
              </a:lnSpc>
              <a:spcBef>
                <a:spcPts val="0"/>
              </a:spcBef>
              <a:spcAft>
                <a:spcPts val="0"/>
              </a:spcAft>
              <a:buSzPts val="5000"/>
              <a:buNone/>
              <a:defRPr sz="6667"/>
            </a:lvl6pPr>
            <a:lvl7pPr lvl="6" algn="ctr" rtl="0">
              <a:lnSpc>
                <a:spcPct val="100000"/>
              </a:lnSpc>
              <a:spcBef>
                <a:spcPts val="0"/>
              </a:spcBef>
              <a:spcAft>
                <a:spcPts val="0"/>
              </a:spcAft>
              <a:buSzPts val="5000"/>
              <a:buNone/>
              <a:defRPr sz="6667"/>
            </a:lvl7pPr>
            <a:lvl8pPr lvl="7" algn="ctr" rtl="0">
              <a:lnSpc>
                <a:spcPct val="100000"/>
              </a:lnSpc>
              <a:spcBef>
                <a:spcPts val="0"/>
              </a:spcBef>
              <a:spcAft>
                <a:spcPts val="0"/>
              </a:spcAft>
              <a:buSzPts val="5000"/>
              <a:buNone/>
              <a:defRPr sz="6667"/>
            </a:lvl8pPr>
            <a:lvl9pPr lvl="8" algn="ctr" rtl="0">
              <a:lnSpc>
                <a:spcPct val="100000"/>
              </a:lnSpc>
              <a:spcBef>
                <a:spcPts val="0"/>
              </a:spcBef>
              <a:spcAft>
                <a:spcPts val="0"/>
              </a:spcAft>
              <a:buSzPts val="5000"/>
              <a:buNone/>
              <a:defRPr sz="6667"/>
            </a:lvl9pPr>
          </a:lstStyle>
          <a:p>
            <a:endParaRPr/>
          </a:p>
        </p:txBody>
      </p:sp>
      <p:sp>
        <p:nvSpPr>
          <p:cNvPr id="57" name="Google Shape;57;p3"/>
          <p:cNvSpPr txBox="1">
            <a:spLocks noGrp="1"/>
          </p:cNvSpPr>
          <p:nvPr>
            <p:ph type="title" idx="2" hasCustomPrompt="1"/>
          </p:nvPr>
        </p:nvSpPr>
        <p:spPr>
          <a:xfrm>
            <a:off x="1287239" y="1291821"/>
            <a:ext cx="1750800" cy="123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5000"/>
              <a:buNone/>
              <a:defRPr sz="7333"/>
            </a:lvl1pPr>
            <a:lvl2pPr lvl="1" algn="ctr" rtl="0">
              <a:lnSpc>
                <a:spcPct val="100000"/>
              </a:lnSpc>
              <a:spcBef>
                <a:spcPts val="0"/>
              </a:spcBef>
              <a:spcAft>
                <a:spcPts val="0"/>
              </a:spcAft>
              <a:buSzPts val="5000"/>
              <a:buNone/>
              <a:defRPr sz="6667"/>
            </a:lvl2pPr>
            <a:lvl3pPr lvl="2" algn="ctr" rtl="0">
              <a:lnSpc>
                <a:spcPct val="100000"/>
              </a:lnSpc>
              <a:spcBef>
                <a:spcPts val="0"/>
              </a:spcBef>
              <a:spcAft>
                <a:spcPts val="0"/>
              </a:spcAft>
              <a:buSzPts val="5000"/>
              <a:buNone/>
              <a:defRPr sz="6667"/>
            </a:lvl3pPr>
            <a:lvl4pPr lvl="3" algn="ctr" rtl="0">
              <a:lnSpc>
                <a:spcPct val="100000"/>
              </a:lnSpc>
              <a:spcBef>
                <a:spcPts val="0"/>
              </a:spcBef>
              <a:spcAft>
                <a:spcPts val="0"/>
              </a:spcAft>
              <a:buSzPts val="5000"/>
              <a:buNone/>
              <a:defRPr sz="6667"/>
            </a:lvl4pPr>
            <a:lvl5pPr lvl="4" algn="ctr" rtl="0">
              <a:lnSpc>
                <a:spcPct val="100000"/>
              </a:lnSpc>
              <a:spcBef>
                <a:spcPts val="0"/>
              </a:spcBef>
              <a:spcAft>
                <a:spcPts val="0"/>
              </a:spcAft>
              <a:buSzPts val="5000"/>
              <a:buNone/>
              <a:defRPr sz="6667"/>
            </a:lvl5pPr>
            <a:lvl6pPr lvl="5" algn="ctr" rtl="0">
              <a:lnSpc>
                <a:spcPct val="100000"/>
              </a:lnSpc>
              <a:spcBef>
                <a:spcPts val="0"/>
              </a:spcBef>
              <a:spcAft>
                <a:spcPts val="0"/>
              </a:spcAft>
              <a:buSzPts val="5000"/>
              <a:buNone/>
              <a:defRPr sz="6667"/>
            </a:lvl6pPr>
            <a:lvl7pPr lvl="6" algn="ctr" rtl="0">
              <a:lnSpc>
                <a:spcPct val="100000"/>
              </a:lnSpc>
              <a:spcBef>
                <a:spcPts val="0"/>
              </a:spcBef>
              <a:spcAft>
                <a:spcPts val="0"/>
              </a:spcAft>
              <a:buSzPts val="5000"/>
              <a:buNone/>
              <a:defRPr sz="6667"/>
            </a:lvl7pPr>
            <a:lvl8pPr lvl="7" algn="ctr" rtl="0">
              <a:lnSpc>
                <a:spcPct val="100000"/>
              </a:lnSpc>
              <a:spcBef>
                <a:spcPts val="0"/>
              </a:spcBef>
              <a:spcAft>
                <a:spcPts val="0"/>
              </a:spcAft>
              <a:buSzPts val="5000"/>
              <a:buNone/>
              <a:defRPr sz="6667"/>
            </a:lvl8pPr>
            <a:lvl9pPr lvl="8" algn="ctr" rtl="0">
              <a:lnSpc>
                <a:spcPct val="100000"/>
              </a:lnSpc>
              <a:spcBef>
                <a:spcPts val="0"/>
              </a:spcBef>
              <a:spcAft>
                <a:spcPts val="0"/>
              </a:spcAft>
              <a:buSzPts val="5000"/>
              <a:buNone/>
              <a:defRPr sz="6667"/>
            </a:lvl9pPr>
          </a:lstStyle>
          <a:p>
            <a:r>
              <a:t>xx%</a:t>
            </a:r>
          </a:p>
        </p:txBody>
      </p:sp>
      <p:sp>
        <p:nvSpPr>
          <p:cNvPr id="58" name="Google Shape;58;p3"/>
          <p:cNvSpPr txBox="1">
            <a:spLocks noGrp="1"/>
          </p:cNvSpPr>
          <p:nvPr>
            <p:ph type="subTitle" idx="1"/>
          </p:nvPr>
        </p:nvSpPr>
        <p:spPr>
          <a:xfrm>
            <a:off x="966839" y="4685423"/>
            <a:ext cx="4598800" cy="9332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None/>
              <a:defRPr sz="2400"/>
            </a:lvl1pPr>
            <a:lvl2pPr lvl="1">
              <a:lnSpc>
                <a:spcPct val="100000"/>
              </a:lnSpc>
              <a:spcBef>
                <a:spcPts val="0"/>
              </a:spcBef>
              <a:spcAft>
                <a:spcPts val="0"/>
              </a:spcAft>
              <a:buNone/>
              <a:defRPr sz="2400"/>
            </a:lvl2pPr>
            <a:lvl3pPr lvl="2">
              <a:lnSpc>
                <a:spcPct val="100000"/>
              </a:lnSpc>
              <a:spcBef>
                <a:spcPts val="0"/>
              </a:spcBef>
              <a:spcAft>
                <a:spcPts val="0"/>
              </a:spcAft>
              <a:buNone/>
              <a:defRPr sz="2400"/>
            </a:lvl3pPr>
            <a:lvl4pPr lvl="3">
              <a:lnSpc>
                <a:spcPct val="100000"/>
              </a:lnSpc>
              <a:spcBef>
                <a:spcPts val="0"/>
              </a:spcBef>
              <a:spcAft>
                <a:spcPts val="0"/>
              </a:spcAft>
              <a:buNone/>
              <a:defRPr sz="2400"/>
            </a:lvl4pPr>
            <a:lvl5pPr lvl="4">
              <a:lnSpc>
                <a:spcPct val="100000"/>
              </a:lnSpc>
              <a:spcBef>
                <a:spcPts val="0"/>
              </a:spcBef>
              <a:spcAft>
                <a:spcPts val="0"/>
              </a:spcAft>
              <a:buNone/>
              <a:defRPr sz="2400"/>
            </a:lvl5pPr>
            <a:lvl6pPr lvl="5">
              <a:lnSpc>
                <a:spcPct val="100000"/>
              </a:lnSpc>
              <a:spcBef>
                <a:spcPts val="0"/>
              </a:spcBef>
              <a:spcAft>
                <a:spcPts val="0"/>
              </a:spcAft>
              <a:buNone/>
              <a:defRPr sz="2400"/>
            </a:lvl6pPr>
            <a:lvl7pPr lvl="6">
              <a:lnSpc>
                <a:spcPct val="100000"/>
              </a:lnSpc>
              <a:spcBef>
                <a:spcPts val="0"/>
              </a:spcBef>
              <a:spcAft>
                <a:spcPts val="0"/>
              </a:spcAft>
              <a:buNone/>
              <a:defRPr sz="2400"/>
            </a:lvl7pPr>
            <a:lvl8pPr lvl="7">
              <a:lnSpc>
                <a:spcPct val="100000"/>
              </a:lnSpc>
              <a:spcBef>
                <a:spcPts val="0"/>
              </a:spcBef>
              <a:spcAft>
                <a:spcPts val="0"/>
              </a:spcAft>
              <a:buNone/>
              <a:defRPr sz="2400"/>
            </a:lvl8pPr>
            <a:lvl9pPr lvl="8">
              <a:lnSpc>
                <a:spcPct val="100000"/>
              </a:lnSpc>
              <a:spcBef>
                <a:spcPts val="0"/>
              </a:spcBef>
              <a:spcAft>
                <a:spcPts val="0"/>
              </a:spcAft>
              <a:buNone/>
              <a:defRPr sz="2400"/>
            </a:lvl9pPr>
          </a:lstStyle>
          <a:p>
            <a:endParaRPr/>
          </a:p>
        </p:txBody>
      </p:sp>
    </p:spTree>
    <p:extLst>
      <p:ext uri="{BB962C8B-B14F-4D97-AF65-F5344CB8AC3E}">
        <p14:creationId xmlns:p14="http://schemas.microsoft.com/office/powerpoint/2010/main" val="3576020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8/6/26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0536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E6EBC0-1B19-4041-9822-DE55211994AC}" type="datetimeFigureOut">
              <a:rPr lang="en-US" smtClean="0"/>
              <a:t>8/6/26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834921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E6EBC0-1B19-4041-9822-DE55211994AC}" type="datetimeFigureOut">
              <a:rPr lang="en-US" smtClean="0"/>
              <a:t>8/6/26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48585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E6EBC0-1B19-4041-9822-DE55211994AC}" type="datetimeFigureOut">
              <a:rPr lang="en-US" smtClean="0"/>
              <a:t>8/6/26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52664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E6EBC0-1B19-4041-9822-DE55211994AC}" type="datetimeFigureOut">
              <a:rPr lang="en-US" smtClean="0"/>
              <a:t>8/6/26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587231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E6EBC0-1B19-4041-9822-DE55211994AC}" type="datetimeFigureOut">
              <a:rPr lang="en-US" smtClean="0"/>
              <a:t>8/6/26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81885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E6EBC0-1B19-4041-9822-DE55211994AC}" type="datetimeFigureOut">
              <a:rPr lang="en-US" smtClean="0"/>
              <a:t>8/6/26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607273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399212" y="5883275"/>
            <a:ext cx="914400" cy="365125"/>
          </a:xfrm>
        </p:spPr>
        <p:txBody>
          <a:bodyPr/>
          <a:lstStyle/>
          <a:p>
            <a:fld id="{7CE6EBC0-1B19-4041-9822-DE55211994AC}" type="datetimeFigureOut">
              <a:rPr lang="en-US" smtClean="0"/>
              <a:t>8/6/26</a:t>
            </a:fld>
            <a:endParaRPr lang="en-US"/>
          </a:p>
        </p:txBody>
      </p:sp>
      <p:sp>
        <p:nvSpPr>
          <p:cNvPr id="6" name="Footer Placeholder 5"/>
          <p:cNvSpPr>
            <a:spLocks noGrp="1"/>
          </p:cNvSpPr>
          <p:nvPr>
            <p:ph type="ftr" sz="quarter" idx="11"/>
          </p:nvPr>
        </p:nvSpPr>
        <p:spPr>
          <a:xfrm>
            <a:off x="1141412" y="5883275"/>
            <a:ext cx="5105400" cy="365125"/>
          </a:xfrm>
        </p:spPr>
        <p:txBody>
          <a:bodyPr/>
          <a:lstStyle/>
          <a:p>
            <a:endParaRPr lang="en-US"/>
          </a:p>
        </p:txBody>
      </p:sp>
      <p:sp>
        <p:nvSpPr>
          <p:cNvPr id="7" name="Slide Number Placeholder 6"/>
          <p:cNvSpPr>
            <a:spLocks noGrp="1"/>
          </p:cNvSpPr>
          <p:nvPr>
            <p:ph type="sldNum" sz="quarter" idx="12"/>
          </p:nvPr>
        </p:nvSpPr>
        <p:spPr>
          <a:xfrm>
            <a:off x="10742612" y="5883275"/>
            <a:ext cx="322567" cy="365125"/>
          </a:xfrm>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1898341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C764DE79-268F-4C1A-8933-263129D2AF90}" type="datetimeFigureOut">
              <a:rPr lang="en-US" smtClean="0"/>
              <a:t>8/6/26</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3236877469"/>
      </p:ext>
    </p:extLst>
  </p:cSld>
  <p:clrMap bg1="dk1" tx1="lt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Lst>
  <p:hf sldNum="0" hdr="0" ftr="0" dt="0"/>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72727"/>
        </a:solidFill>
        <a:effectLst/>
      </p:bgPr>
    </p:bg>
    <p:spTree>
      <p:nvGrpSpPr>
        <p:cNvPr id="1" name="">
          <a:extLst>
            <a:ext uri="{FF2B5EF4-FFF2-40B4-BE49-F238E27FC236}">
              <a16:creationId xmlns:a16="http://schemas.microsoft.com/office/drawing/2014/main" id="{1F10A9F3-3B4D-4494-CC6A-C78822165EC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A53D387-354A-CF4D-2D8E-9B6AB0385387}"/>
              </a:ext>
            </a:extLst>
          </p:cNvPr>
          <p:cNvSpPr/>
          <p:nvPr/>
        </p:nvSpPr>
        <p:spPr>
          <a:xfrm>
            <a:off x="0" y="6664036"/>
            <a:ext cx="12192000" cy="193964"/>
          </a:xfrm>
          <a:prstGeom prst="rect">
            <a:avLst/>
          </a:prstGeom>
          <a:gradFill>
            <a:gsLst>
              <a:gs pos="0">
                <a:schemeClr val="accent1">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8" name="TextBox 7">
            <a:extLst>
              <a:ext uri="{FF2B5EF4-FFF2-40B4-BE49-F238E27FC236}">
                <a16:creationId xmlns:a16="http://schemas.microsoft.com/office/drawing/2014/main" id="{BF308482-3BA4-A3A3-37C1-B4819C8E0027}"/>
              </a:ext>
            </a:extLst>
          </p:cNvPr>
          <p:cNvSpPr txBox="1"/>
          <p:nvPr/>
        </p:nvSpPr>
        <p:spPr>
          <a:xfrm>
            <a:off x="2737617" y="2237272"/>
            <a:ext cx="6516915" cy="1415772"/>
          </a:xfrm>
          <a:prstGeom prst="rect">
            <a:avLst/>
          </a:prstGeom>
          <a:noFill/>
        </p:spPr>
        <p:txBody>
          <a:bodyPr wrap="square" rtlCol="0">
            <a:spAutoFit/>
          </a:bodyPr>
          <a:lstStyle/>
          <a:p>
            <a:pPr lvl="0" algn="ctr">
              <a:defRPr/>
            </a:pPr>
            <a:r>
              <a:rPr lang="en-US" altLang="zh-CN" sz="6600" dirty="0">
                <a:solidFill>
                  <a:prstClr val="white"/>
                </a:solidFill>
              </a:rPr>
              <a:t>01 </a:t>
            </a:r>
            <a:r>
              <a:rPr lang="zh-CN" altLang="en-US" sz="6600" dirty="0">
                <a:solidFill>
                  <a:prstClr val="white"/>
                </a:solidFill>
              </a:rPr>
              <a:t>如何胜过试炼</a:t>
            </a:r>
            <a:b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br>
            <a:r>
              <a:rPr kumimoji="0" lang="en-US" sz="2000" b="1" i="0" u="none" strike="noStrike" kern="1200" cap="none" spc="0" normalizeH="0" baseline="0" noProof="0" dirty="0">
                <a:ln>
                  <a:noFill/>
                </a:ln>
                <a:solidFill>
                  <a:srgbClr val="C8A667"/>
                </a:solidFill>
                <a:effectLst/>
                <a:uLnTx/>
                <a:uFillTx/>
                <a:latin typeface="Century Gothic" panose="020B0502020202020204"/>
                <a:ea typeface="+mn-ea"/>
                <a:cs typeface="+mn-cs"/>
              </a:rPr>
              <a:t>01. How to Overcome Trials</a:t>
            </a:r>
            <a:endParaRPr kumimoji="0" lang="en-US" sz="1800" b="1" i="0" u="none" strike="noStrike" kern="1200" cap="none" spc="0" normalizeH="0" baseline="0" noProof="0" dirty="0">
              <a:ln>
                <a:noFill/>
              </a:ln>
              <a:solidFill>
                <a:srgbClr val="C8A667"/>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50336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a:extLst>
            <a:ext uri="{FF2B5EF4-FFF2-40B4-BE49-F238E27FC236}">
              <a16:creationId xmlns:a16="http://schemas.microsoft.com/office/drawing/2014/main" id="{269F6240-1EF0-96B7-D36A-DB505536CD41}"/>
            </a:ext>
          </a:extLst>
        </p:cNvPr>
        <p:cNvGrpSpPr/>
        <p:nvPr/>
      </p:nvGrpSpPr>
      <p:grpSpPr>
        <a:xfrm>
          <a:off x="0" y="0"/>
          <a:ext cx="0" cy="0"/>
          <a:chOff x="0" y="0"/>
          <a:chExt cx="0" cy="0"/>
        </a:xfrm>
      </p:grpSpPr>
      <p:sp>
        <p:nvSpPr>
          <p:cNvPr id="4" name="我们若认自己的罪，神是信实的，…">
            <a:extLst>
              <a:ext uri="{FF2B5EF4-FFF2-40B4-BE49-F238E27FC236}">
                <a16:creationId xmlns:a16="http://schemas.microsoft.com/office/drawing/2014/main" id="{812ADC19-DFCD-C7FF-F2D3-AA1F36A163B4}"/>
              </a:ext>
            </a:extLst>
          </p:cNvPr>
          <p:cNvSpPr txBox="1"/>
          <p:nvPr/>
        </p:nvSpPr>
        <p:spPr>
          <a:xfrm>
            <a:off x="103736" y="321322"/>
            <a:ext cx="12088264" cy="29539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lvl="0">
              <a:lnSpc>
                <a:spcPct val="150000"/>
              </a:lnSpc>
              <a:defRPr/>
            </a:pPr>
            <a:r>
              <a:rPr kumimoji="0" lang="zh-CN" altLang="en-US" sz="4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帖前</a:t>
            </a:r>
            <a:r>
              <a:rPr kumimoji="0" lang="en-US" altLang="zh-CN" sz="4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5:16 </a:t>
            </a:r>
          </a:p>
          <a:p>
            <a:pPr lvl="0">
              <a:lnSpc>
                <a:spcPct val="150000"/>
              </a:lnSpc>
              <a:defRPr/>
            </a:pPr>
            <a:r>
              <a:rPr kumimoji="0" lang="zh-CN" altLang="en-US" sz="4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要常常喜乐，</a:t>
            </a:r>
            <a:r>
              <a:rPr kumimoji="0" lang="en-US" altLang="zh-CN" sz="4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17</a:t>
            </a:r>
            <a:r>
              <a:rPr kumimoji="0" lang="zh-CN" altLang="en-US" sz="4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不住的祷告，</a:t>
            </a:r>
            <a:r>
              <a:rPr kumimoji="0" lang="en-US" altLang="zh-CN" sz="4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18 </a:t>
            </a:r>
            <a:r>
              <a:rPr kumimoji="0" lang="zh-CN" altLang="en-US" sz="44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rPr>
              <a:t>凡事</a:t>
            </a:r>
            <a:r>
              <a:rPr kumimoji="0" lang="zh-CN" altLang="en-US" sz="4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谢恩；因为这是神在基督耶稣里向你们所定的旨意。</a:t>
            </a:r>
            <a:endPar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5" name="TextBox 4">
            <a:extLst>
              <a:ext uri="{FF2B5EF4-FFF2-40B4-BE49-F238E27FC236}">
                <a16:creationId xmlns:a16="http://schemas.microsoft.com/office/drawing/2014/main" id="{B68209B1-4684-11B0-C894-AF257395C655}"/>
              </a:ext>
            </a:extLst>
          </p:cNvPr>
          <p:cNvSpPr txBox="1"/>
          <p:nvPr/>
        </p:nvSpPr>
        <p:spPr>
          <a:xfrm>
            <a:off x="103735" y="4551872"/>
            <a:ext cx="12088265" cy="707886"/>
          </a:xfrm>
          <a:prstGeom prst="rect">
            <a:avLst/>
          </a:prstGeom>
          <a:noFill/>
        </p:spPr>
        <p:txBody>
          <a:bodyPr wrap="square">
            <a:spAutoFit/>
          </a:bodyPr>
          <a:lstStyle/>
          <a:p>
            <a:pPr lvl="0"/>
            <a:r>
              <a:rPr lang="en-US" sz="2000" dirty="0">
                <a:solidFill>
                  <a:prstClr val="white"/>
                </a:solidFill>
              </a:rPr>
              <a:t> 1 Thessalonians 5</a:t>
            </a:r>
            <a:r>
              <a:rPr lang="en-US" altLang="zh-CN" sz="2000" dirty="0">
                <a:solidFill>
                  <a:prstClr val="white"/>
                </a:solidFill>
              </a:rPr>
              <a:t>:</a:t>
            </a:r>
            <a:r>
              <a:rPr lang="en-US" sz="2000" dirty="0">
                <a:solidFill>
                  <a:prstClr val="white"/>
                </a:solidFill>
              </a:rPr>
              <a:t>16. Rejoice always,18.give thanks </a:t>
            </a:r>
            <a:r>
              <a:rPr lang="en-US" sz="2000" b="1" dirty="0">
                <a:solidFill>
                  <a:srgbClr val="FFFF00"/>
                </a:solidFill>
              </a:rPr>
              <a:t>in all circumstances</a:t>
            </a:r>
            <a:r>
              <a:rPr lang="en-US" sz="2000" dirty="0">
                <a:solidFill>
                  <a:prstClr val="white"/>
                </a:solidFill>
              </a:rPr>
              <a:t>; for this is the will of God in Christ Jesus for you.</a:t>
            </a:r>
            <a:endParaRPr kumimoji="0" lang="en-US" sz="20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08619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a:extLst>
            <a:ext uri="{FF2B5EF4-FFF2-40B4-BE49-F238E27FC236}">
              <a16:creationId xmlns:a16="http://schemas.microsoft.com/office/drawing/2014/main" id="{71C68D2A-A37A-8ED0-F16A-AD95CB9E45A0}"/>
            </a:ext>
          </a:extLst>
        </p:cNvPr>
        <p:cNvGrpSpPr/>
        <p:nvPr/>
      </p:nvGrpSpPr>
      <p:grpSpPr>
        <a:xfrm>
          <a:off x="0" y="0"/>
          <a:ext cx="0" cy="0"/>
          <a:chOff x="0" y="0"/>
          <a:chExt cx="0" cy="0"/>
        </a:xfrm>
      </p:grpSpPr>
      <p:sp>
        <p:nvSpPr>
          <p:cNvPr id="4" name="我们若认自己的罪，神是信实的，…">
            <a:extLst>
              <a:ext uri="{FF2B5EF4-FFF2-40B4-BE49-F238E27FC236}">
                <a16:creationId xmlns:a16="http://schemas.microsoft.com/office/drawing/2014/main" id="{3ADE31A5-457D-D6C8-5486-6B3D5347C8C4}"/>
              </a:ext>
            </a:extLst>
          </p:cNvPr>
          <p:cNvSpPr txBox="1"/>
          <p:nvPr/>
        </p:nvSpPr>
        <p:spPr>
          <a:xfrm>
            <a:off x="103735" y="0"/>
            <a:ext cx="12088264" cy="43822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lvl="0">
              <a:lnSpc>
                <a:spcPct val="150000"/>
              </a:lnSpc>
              <a:defRPr/>
            </a:pP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民 </a:t>
            </a: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14:1 </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当时，全体会众大声喧嚷；那夜众民都哭号。</a:t>
            </a: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2  </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以色列人向摩西和亚伦发怨言；全体会众都对他们说：“但愿我们早死在埃及地，或死在这旷野。</a:t>
            </a: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3  </a:t>
            </a:r>
            <a:r>
              <a:rPr kumimoji="0" lang="zh-CN" altLang="en-US" sz="32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rPr>
              <a:t>耶和华为什么把我们领到这地来，死在刀剑之下呢？</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我们的妻子和孩子要被掳掠。我们回埃及去，岂不更好吗？”</a:t>
            </a: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4  </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于是他们彼此说：“我们另立一个首领，回埃及去吧。”</a:t>
            </a:r>
            <a:endParaRPr kumimoji="0" lang="zh-CN" altLang="en-US" sz="2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5" name="TextBox 4">
            <a:extLst>
              <a:ext uri="{FF2B5EF4-FFF2-40B4-BE49-F238E27FC236}">
                <a16:creationId xmlns:a16="http://schemas.microsoft.com/office/drawing/2014/main" id="{540F4782-E2D9-8A69-722C-8BFFE671A108}"/>
              </a:ext>
            </a:extLst>
          </p:cNvPr>
          <p:cNvSpPr txBox="1"/>
          <p:nvPr/>
        </p:nvSpPr>
        <p:spPr>
          <a:xfrm>
            <a:off x="0" y="4699017"/>
            <a:ext cx="12088265" cy="1938992"/>
          </a:xfrm>
          <a:prstGeom prst="rect">
            <a:avLst/>
          </a:prstGeom>
          <a:noFill/>
        </p:spPr>
        <p:txBody>
          <a:bodyPr wrap="square">
            <a:spAutoFit/>
          </a:bodyPr>
          <a:lstStyle/>
          <a:p>
            <a:pPr lvl="0"/>
            <a:r>
              <a:rPr lang="en-US" sz="2000" dirty="0">
                <a:solidFill>
                  <a:prstClr val="white"/>
                </a:solidFill>
              </a:rPr>
              <a:t>Numbers 14:1.Then all the congregation raised a loud cry, and the people wept that night. 2.And all the people of Israel grumbled against Moses and Aaron. The whole congregation said to them, "Would that we had died in the land of Egypt! Or would that we had died in this wilderness!3.</a:t>
            </a:r>
            <a:r>
              <a:rPr lang="en-US" sz="2000" dirty="0">
                <a:solidFill>
                  <a:srgbClr val="FFFF00"/>
                </a:solidFill>
              </a:rPr>
              <a:t>Why is the Lord bringing us into this land, to fall by the sword?</a:t>
            </a:r>
            <a:r>
              <a:rPr lang="en-US" sz="2000" dirty="0">
                <a:solidFill>
                  <a:prstClr val="white"/>
                </a:solidFill>
              </a:rPr>
              <a:t> Our wives and our little ones will become a prey. Would it not be better for us to go back to Egypt?"4.And they said to one another, "Let us choose a leader and go back to Egypt."</a:t>
            </a:r>
            <a:endParaRPr kumimoji="0" lang="en-US" sz="20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453698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a:extLst>
            <a:ext uri="{FF2B5EF4-FFF2-40B4-BE49-F238E27FC236}">
              <a16:creationId xmlns:a16="http://schemas.microsoft.com/office/drawing/2014/main" id="{B2668C0C-CAEE-9217-4A06-339264A72D9C}"/>
            </a:ext>
          </a:extLst>
        </p:cNvPr>
        <p:cNvGrpSpPr/>
        <p:nvPr/>
      </p:nvGrpSpPr>
      <p:grpSpPr>
        <a:xfrm>
          <a:off x="0" y="0"/>
          <a:ext cx="0" cy="0"/>
          <a:chOff x="0" y="0"/>
          <a:chExt cx="0" cy="0"/>
        </a:xfrm>
      </p:grpSpPr>
      <p:sp>
        <p:nvSpPr>
          <p:cNvPr id="4" name="我们若认自己的罪，神是信实的，…">
            <a:extLst>
              <a:ext uri="{FF2B5EF4-FFF2-40B4-BE49-F238E27FC236}">
                <a16:creationId xmlns:a16="http://schemas.microsoft.com/office/drawing/2014/main" id="{BB677D9F-D691-72BA-48FE-6F335CDF2F04}"/>
              </a:ext>
            </a:extLst>
          </p:cNvPr>
          <p:cNvSpPr txBox="1"/>
          <p:nvPr/>
        </p:nvSpPr>
        <p:spPr>
          <a:xfrm>
            <a:off x="103735" y="0"/>
            <a:ext cx="12088264" cy="512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a:lnSpc>
                <a:spcPct val="150000"/>
              </a:lnSpc>
              <a:defRPr/>
            </a:pP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民 </a:t>
            </a: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14:26 </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耶和华吩咐摩西和亚伦说：</a:t>
            </a: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27 “</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这恶会众向我发怨言要到几时呢？以色列人向我所发的怨言，我都听见了。</a:t>
            </a: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28 </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你要对他们说：‘耶和华说，我指着我的永生起誓，</a:t>
            </a:r>
            <a:r>
              <a:rPr kumimoji="0" lang="zh-CN" altLang="en-US" sz="32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rPr>
              <a:t>我必照着你们所说给我听的，对待你们：</a:t>
            </a: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29 </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你们的尸体必倒在这旷野；你们中间被数点过的，就是按着你们的数目，从二十岁以上，向我发过怨言的，</a:t>
            </a: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30 </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都不得进入我起誓给你们居住的那地；只有耶孚尼的儿子迦勒和嫩的儿子约书亚才可以进去。</a:t>
            </a:r>
            <a:endParaRPr kumimoji="0" lang="zh-CN" altLang="en-US" sz="2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5" name="TextBox 4">
            <a:extLst>
              <a:ext uri="{FF2B5EF4-FFF2-40B4-BE49-F238E27FC236}">
                <a16:creationId xmlns:a16="http://schemas.microsoft.com/office/drawing/2014/main" id="{A1F4953C-2F95-CB0B-B4F6-A7F8E82E6445}"/>
              </a:ext>
            </a:extLst>
          </p:cNvPr>
          <p:cNvSpPr txBox="1"/>
          <p:nvPr/>
        </p:nvSpPr>
        <p:spPr>
          <a:xfrm>
            <a:off x="103735" y="5103674"/>
            <a:ext cx="12088265" cy="1754326"/>
          </a:xfrm>
          <a:prstGeom prst="rect">
            <a:avLst/>
          </a:prstGeom>
          <a:noFill/>
        </p:spPr>
        <p:txBody>
          <a:bodyPr wrap="square">
            <a:spAutoFit/>
          </a:bodyPr>
          <a:lstStyle/>
          <a:p>
            <a:pPr lvl="0"/>
            <a:r>
              <a:rPr lang="en-US" dirty="0">
                <a:solidFill>
                  <a:prstClr val="white"/>
                </a:solidFill>
              </a:rPr>
              <a:t>Numbers 14：26.And the Lord spoke to Moses and to Aaron, saying,27."How long shall this wicked congregation grumble against me? I have heard the grumblings of the people of Israel, which they grumble against me.28.Say to them, 'As I live, declares the Lord , </a:t>
            </a:r>
            <a:r>
              <a:rPr lang="en-US" b="1" dirty="0">
                <a:solidFill>
                  <a:srgbClr val="FFFF00"/>
                </a:solidFill>
              </a:rPr>
              <a:t>what you have said in my hearing I will do to you:</a:t>
            </a:r>
            <a:r>
              <a:rPr lang="en-US" dirty="0">
                <a:solidFill>
                  <a:prstClr val="white"/>
                </a:solidFill>
              </a:rPr>
              <a:t>29.your dead bodies shall fall in this wilderness, and of all your number, listed in the census from twenty years old and upward, who have grumbled against me,30.not one shall come into the land where I swore that I would make you dwell, except Caleb the son of Jephunneh and Joshua the son of Nun.</a:t>
            </a:r>
            <a:endParaRPr kumimoji="0" lang="en-US"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00939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240D5C5F-CB53-EB75-56B2-8461604485B1}"/>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C92DD6FE-E731-D722-FDB6-88846050B849}"/>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FFB560FD-6E96-5904-4977-71346918701B}"/>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5400" b="1" dirty="0">
                <a:effectLst/>
              </a:rPr>
              <a:t>主爱我们，所以允许患难使我们信心成长</a:t>
            </a:r>
            <a:endParaRPr lang="zh-CN" altLang="en-US" sz="16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0A97C02B-CEAF-DF40-AB45-935C420FB740}"/>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sz="8286" dirty="0">
                <a:solidFill>
                  <a:schemeClr val="tx1"/>
                </a:solidFill>
              </a:rPr>
              <a:t>2</a:t>
            </a:r>
            <a:endParaRPr lang="en" dirty="0"/>
          </a:p>
        </p:txBody>
      </p:sp>
      <p:sp>
        <p:nvSpPr>
          <p:cNvPr id="980" name="Google Shape;980;p44">
            <a:extLst>
              <a:ext uri="{FF2B5EF4-FFF2-40B4-BE49-F238E27FC236}">
                <a16:creationId xmlns:a16="http://schemas.microsoft.com/office/drawing/2014/main" id="{CED7E73C-2C5D-2C1B-5326-74287339841D}"/>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The Lord loves us, so He allows trials </a:t>
            </a:r>
            <a:r>
              <a:rPr lang="en-US" altLang="zh-CN" dirty="0"/>
              <a:t>to mature believers</a:t>
            </a:r>
            <a:r>
              <a:rPr lang="en-US" dirty="0"/>
              <a:t>.</a:t>
            </a:r>
          </a:p>
        </p:txBody>
      </p:sp>
    </p:spTree>
    <p:extLst>
      <p:ext uri="{BB962C8B-B14F-4D97-AF65-F5344CB8AC3E}">
        <p14:creationId xmlns:p14="http://schemas.microsoft.com/office/powerpoint/2010/main" val="38728627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EF1A9A0-07D4-006F-4A87-C47FE6B11C27}"/>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5F3260E8-9A27-27CC-AB96-EE7598CFC946}"/>
              </a:ext>
            </a:extLst>
          </p:cNvPr>
          <p:cNvSpPr txBox="1"/>
          <p:nvPr/>
        </p:nvSpPr>
        <p:spPr>
          <a:xfrm>
            <a:off x="220034" y="2211999"/>
            <a:ext cx="12088264" cy="17680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3.</a:t>
            </a: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因为知道你们的信心经过考验，就产生忍耐。</a:t>
            </a:r>
            <a:r>
              <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4.</a:t>
            </a:r>
            <a:r>
              <a:rPr kumimoji="0" lang="zh-CN" altLang="en-US" sz="4000" b="1" i="0" u="none" strike="noStrike" kern="1200" cap="none" spc="0" normalizeH="0" baseline="0" noProof="0" dirty="0">
                <a:ln>
                  <a:noFill/>
                </a:ln>
                <a:solidFill>
                  <a:srgbClr val="B4FF6A"/>
                </a:solidFill>
                <a:effectLst/>
                <a:uLnTx/>
                <a:uFillTx/>
                <a:latin typeface="SimHei" panose="02010609060101010101" pitchFamily="49" charset="-122"/>
                <a:ea typeface="SimHei" panose="02010609060101010101" pitchFamily="49" charset="-122"/>
                <a:cs typeface="+mn-cs"/>
              </a:rPr>
              <a:t>但忍耐要坚持到底，使你们可以完全，毫无缺乏</a:t>
            </a: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a:t>
            </a:r>
            <a:endPar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1A6F2684-633B-578A-C250-5EFD368DD379}"/>
              </a:ext>
            </a:extLst>
          </p:cNvPr>
          <p:cNvSpPr txBox="1"/>
          <p:nvPr/>
        </p:nvSpPr>
        <p:spPr>
          <a:xfrm>
            <a:off x="0" y="5327024"/>
            <a:ext cx="12088265"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entury Gothic" panose="020B0502020202020204"/>
                <a:ea typeface="+mn-ea"/>
                <a:cs typeface="+mn-cs"/>
              </a:rPr>
              <a:t>3.for you know that the testing of your faith produces steadfastness.4.And let steadfastness have its full effect</a:t>
            </a:r>
            <a:r>
              <a:rPr kumimoji="0" lang="en-US" sz="2000" b="0" i="0" u="none" strike="noStrike" kern="1200" cap="none" spc="0" normalizeH="0" baseline="0" noProof="0" dirty="0">
                <a:ln>
                  <a:noFill/>
                </a:ln>
                <a:solidFill>
                  <a:srgbClr val="B4FF6A"/>
                </a:solidFill>
                <a:effectLst/>
                <a:uLnTx/>
                <a:uFillTx/>
                <a:latin typeface="Century Gothic" panose="020B0502020202020204"/>
                <a:ea typeface="+mn-ea"/>
                <a:cs typeface="+mn-cs"/>
              </a:rPr>
              <a:t>, that you may be perfect and complete, lacking in nothing</a:t>
            </a:r>
            <a:r>
              <a:rPr kumimoji="0" lang="en-US" sz="2000" b="0" i="0" u="none" strike="noStrike" kern="1200" cap="none" spc="0" normalizeH="0" baseline="0" noProof="0" dirty="0">
                <a:ln>
                  <a:noFill/>
                </a:ln>
                <a:solidFill>
                  <a:prstClr val="white"/>
                </a:solidFill>
                <a:effectLst/>
                <a:uLnTx/>
                <a:uFillTx/>
                <a:latin typeface="Century Gothic" panose="020B0502020202020204"/>
                <a:ea typeface="+mn-ea"/>
                <a:cs typeface="+mn-cs"/>
              </a:rPr>
              <a:t>.</a:t>
            </a:r>
          </a:p>
        </p:txBody>
      </p:sp>
    </p:spTree>
    <p:extLst>
      <p:ext uri="{BB962C8B-B14F-4D97-AF65-F5344CB8AC3E}">
        <p14:creationId xmlns:p14="http://schemas.microsoft.com/office/powerpoint/2010/main" val="16775456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68BB8390-4E40-40DF-8AEB-8F6D93966F91}"/>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D6A736CF-256F-B804-585F-C5DD4EED455C}"/>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0D556758-009A-46A2-6ECE-280E41A6DBDA}"/>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6000" b="1" dirty="0">
                <a:effectLst/>
              </a:rPr>
              <a:t>患难中向主祈求智慧面对挑战</a:t>
            </a:r>
            <a:endParaRPr lang="zh-CN" altLang="en-US" sz="14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8CEAFF6D-846E-2BF5-AE2E-A334225FDCC4}"/>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altLang="zh-CN" sz="8286" kern="1200" dirty="0">
                <a:solidFill>
                  <a:schemeClr val="tx1"/>
                </a:solidFill>
                <a:latin typeface="+mj-lt"/>
                <a:ea typeface="+mj-ea"/>
                <a:cs typeface="+mj-cs"/>
              </a:rPr>
              <a:t>3</a:t>
            </a:r>
            <a:endParaRPr lang="en" dirty="0"/>
          </a:p>
        </p:txBody>
      </p:sp>
      <p:sp>
        <p:nvSpPr>
          <p:cNvPr id="980" name="Google Shape;980;p44">
            <a:extLst>
              <a:ext uri="{FF2B5EF4-FFF2-40B4-BE49-F238E27FC236}">
                <a16:creationId xmlns:a16="http://schemas.microsoft.com/office/drawing/2014/main" id="{40A01278-A7E8-CB21-EB3A-03C796078CA6}"/>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In times of affliction, ask the Lord for wisdom to face the challenges.</a:t>
            </a:r>
          </a:p>
        </p:txBody>
      </p:sp>
    </p:spTree>
    <p:extLst>
      <p:ext uri="{BB962C8B-B14F-4D97-AF65-F5344CB8AC3E}">
        <p14:creationId xmlns:p14="http://schemas.microsoft.com/office/powerpoint/2010/main" val="3613767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85D411-9F40-8E16-BD58-F84C72E7E911}"/>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E228CF85-485B-2FB1-3EAD-51C20512415F}"/>
              </a:ext>
            </a:extLst>
          </p:cNvPr>
          <p:cNvSpPr txBox="1"/>
          <p:nvPr/>
        </p:nvSpPr>
        <p:spPr>
          <a:xfrm>
            <a:off x="103736" y="187232"/>
            <a:ext cx="12088264" cy="40907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雅各书 </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1:5.</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你们中间若有人缺少智慧，就当向那厚赐众人，而且不斥责人的　神祈求，他就必得着。</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6.</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可是，他应该凭着信心祈求，不要有疑惑；因为疑惑的人，就像被风吹荡翻腾的海浪。</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7.</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那样的人，不要想从主得到甚么；</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8.</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因为三心两意的人，在他的一切道路上，都摇摆不定。</a:t>
            </a:r>
            <a:endParaRPr kumimoji="0" lang="zh-CN" altLang="en-US" sz="2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C10A4890-509E-AEAA-A12D-516B72499BD8}"/>
              </a:ext>
            </a:extLst>
          </p:cNvPr>
          <p:cNvSpPr txBox="1"/>
          <p:nvPr/>
        </p:nvSpPr>
        <p:spPr>
          <a:xfrm>
            <a:off x="51867" y="5039552"/>
            <a:ext cx="12088265" cy="163121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entury Gothic" panose="020B0502020202020204"/>
                <a:ea typeface="+mn-ea"/>
                <a:cs typeface="+mn-cs"/>
              </a:rPr>
              <a:t>James 1:5.If any of you lacks wisdom, let him ask God, who gives generously to all without reproach, and it will be given him.6.But let him ask in faith, with no doubting, for the one who doubts is like a wave of the sea that is driven and tossed by the wind.7.For that person must not suppose that he will receive anything from the Lord;8.he is a double-minded man, unstable in all his ways.</a:t>
            </a:r>
          </a:p>
        </p:txBody>
      </p:sp>
      <p:sp>
        <p:nvSpPr>
          <p:cNvPr id="5" name="Hexagon 4">
            <a:extLst>
              <a:ext uri="{FF2B5EF4-FFF2-40B4-BE49-F238E27FC236}">
                <a16:creationId xmlns:a16="http://schemas.microsoft.com/office/drawing/2014/main" id="{D4ABF21A-EB63-BE8F-39D1-C1C83B11DF4F}"/>
              </a:ext>
            </a:extLst>
          </p:cNvPr>
          <p:cNvSpPr/>
          <p:nvPr/>
        </p:nvSpPr>
        <p:spPr>
          <a:xfrm>
            <a:off x="11186816" y="6538874"/>
            <a:ext cx="635544" cy="209533"/>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white"/>
                </a:solidFill>
                <a:effectLst/>
                <a:uLnTx/>
                <a:uFillTx/>
                <a:latin typeface="Century Gothic" panose="020B0502020202020204"/>
                <a:ea typeface="宋体" panose="02010600030101010101" pitchFamily="2" charset="-122"/>
                <a:cs typeface="+mn-cs"/>
              </a:rPr>
              <a:t>2/2</a:t>
            </a:r>
            <a:endParaRPr kumimoji="0" lang="en-US" sz="14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915317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1D7BCCBF-C588-7D8E-FC64-3A32AAF902D1}"/>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83070632-BAD6-E719-FCDF-C88CCD22BD17}"/>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7B1228EF-25C8-2F60-2083-29D664BEE646}"/>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6600" b="1" dirty="0">
                <a:effectLst/>
              </a:rPr>
              <a:t>祈求智慧的必要条件</a:t>
            </a:r>
            <a:endParaRPr lang="zh-CN" altLang="en-US" sz="16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7BE995FB-9F83-4E33-F197-798B7F3EC390}"/>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sz="8286" dirty="0">
                <a:solidFill>
                  <a:schemeClr val="tx1"/>
                </a:solidFill>
              </a:rPr>
              <a:t>4</a:t>
            </a:r>
            <a:endParaRPr lang="en" dirty="0"/>
          </a:p>
        </p:txBody>
      </p:sp>
      <p:sp>
        <p:nvSpPr>
          <p:cNvPr id="980" name="Google Shape;980;p44">
            <a:extLst>
              <a:ext uri="{FF2B5EF4-FFF2-40B4-BE49-F238E27FC236}">
                <a16:creationId xmlns:a16="http://schemas.microsoft.com/office/drawing/2014/main" id="{B0B62770-1890-1FEB-DC66-5670D1864E74}"/>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The Prerequisite for Receiving Wisdom</a:t>
            </a:r>
          </a:p>
        </p:txBody>
      </p:sp>
    </p:spTree>
    <p:extLst>
      <p:ext uri="{BB962C8B-B14F-4D97-AF65-F5344CB8AC3E}">
        <p14:creationId xmlns:p14="http://schemas.microsoft.com/office/powerpoint/2010/main" val="2916692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F4B33E-F459-0FC3-63B2-2011CD27D74B}"/>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0FBD35B3-6A1B-36C1-D305-665520768985}"/>
              </a:ext>
            </a:extLst>
          </p:cNvPr>
          <p:cNvSpPr txBox="1"/>
          <p:nvPr/>
        </p:nvSpPr>
        <p:spPr>
          <a:xfrm>
            <a:off x="103736" y="1721743"/>
            <a:ext cx="12088264" cy="24288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6.</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可是，他应该</a:t>
            </a:r>
            <a:r>
              <a:rPr kumimoji="0" lang="zh-CN" altLang="en-US" sz="36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rPr>
              <a:t>凭着信心祈求</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a:t>
            </a:r>
            <a:r>
              <a:rPr kumimoji="0" lang="zh-CN" altLang="en-US" sz="3600" b="1" i="0" u="none" strike="noStrike" kern="1200" cap="none" spc="0" normalizeH="0" baseline="0" noProof="0" dirty="0">
                <a:ln>
                  <a:noFill/>
                </a:ln>
                <a:solidFill>
                  <a:srgbClr val="B4FF6A"/>
                </a:solidFill>
                <a:effectLst/>
                <a:uLnTx/>
                <a:uFillTx/>
                <a:latin typeface="SimHei" panose="02010609060101010101" pitchFamily="49" charset="-122"/>
                <a:ea typeface="SimHei" panose="02010609060101010101" pitchFamily="49" charset="-122"/>
                <a:cs typeface="+mn-cs"/>
              </a:rPr>
              <a:t>不要有疑惑</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；因为疑惑的人，就像被风吹荡翻腾的海浪。</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7.</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那样的人，不要想从主得到甚么；</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8.</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因为三心两意的人，在他的一切道路上，都摇摆不定。</a:t>
            </a:r>
            <a:endParaRPr kumimoji="0" lang="zh-CN" altLang="en-US" sz="2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F82638B1-6103-A422-BE34-69CDF7DAF68D}"/>
              </a:ext>
            </a:extLst>
          </p:cNvPr>
          <p:cNvSpPr txBox="1"/>
          <p:nvPr/>
        </p:nvSpPr>
        <p:spPr>
          <a:xfrm>
            <a:off x="51867" y="5039552"/>
            <a:ext cx="12088265" cy="101566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entury Gothic" panose="020B0502020202020204"/>
                <a:ea typeface="+mn-ea"/>
                <a:cs typeface="+mn-cs"/>
              </a:rPr>
              <a:t>.6.But let him </a:t>
            </a:r>
            <a:r>
              <a:rPr kumimoji="0" lang="en-US" sz="2000" b="0" i="0" u="none" strike="noStrike" kern="1200" cap="none" spc="0" normalizeH="0" baseline="0" noProof="0" dirty="0">
                <a:ln>
                  <a:noFill/>
                </a:ln>
                <a:solidFill>
                  <a:srgbClr val="FFFF00"/>
                </a:solidFill>
                <a:effectLst/>
                <a:uLnTx/>
                <a:uFillTx/>
                <a:latin typeface="Century Gothic" panose="020B0502020202020204"/>
                <a:ea typeface="+mn-ea"/>
                <a:cs typeface="+mn-cs"/>
              </a:rPr>
              <a:t>ask in faith</a:t>
            </a:r>
            <a:r>
              <a:rPr kumimoji="0" lang="en-US" sz="20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en-US" sz="2000" b="0" i="0" u="none" strike="noStrike" kern="1200" cap="none" spc="0" normalizeH="0" baseline="0" noProof="0" dirty="0">
                <a:ln>
                  <a:noFill/>
                </a:ln>
                <a:solidFill>
                  <a:srgbClr val="B4FF6A"/>
                </a:solidFill>
                <a:effectLst/>
                <a:uLnTx/>
                <a:uFillTx/>
                <a:latin typeface="Century Gothic" panose="020B0502020202020204"/>
                <a:ea typeface="+mn-ea"/>
                <a:cs typeface="+mn-cs"/>
              </a:rPr>
              <a:t>with no doubting</a:t>
            </a:r>
            <a:r>
              <a:rPr kumimoji="0" lang="en-US" sz="2000" b="0" i="0" u="none" strike="noStrike" kern="1200" cap="none" spc="0" normalizeH="0" baseline="0" noProof="0" dirty="0">
                <a:ln>
                  <a:noFill/>
                </a:ln>
                <a:solidFill>
                  <a:prstClr val="white"/>
                </a:solidFill>
                <a:effectLst/>
                <a:uLnTx/>
                <a:uFillTx/>
                <a:latin typeface="Century Gothic" panose="020B0502020202020204"/>
                <a:ea typeface="+mn-ea"/>
                <a:cs typeface="+mn-cs"/>
              </a:rPr>
              <a:t>, for the one who doubts is like a wave of the sea that is driven and tossed by the wind.7.For that person must not suppose that he will receive anything from the Lord;8.he is a double-minded man, unstable in all his ways.</a:t>
            </a:r>
          </a:p>
        </p:txBody>
      </p:sp>
    </p:spTree>
    <p:extLst>
      <p:ext uri="{BB962C8B-B14F-4D97-AF65-F5344CB8AC3E}">
        <p14:creationId xmlns:p14="http://schemas.microsoft.com/office/powerpoint/2010/main" val="2191262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95EA24-173E-F691-2B49-1C79057C6741}"/>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A022816D-11A4-EBCA-2D47-11C2F50AA678}"/>
              </a:ext>
            </a:extLst>
          </p:cNvPr>
          <p:cNvSpPr txBox="1"/>
          <p:nvPr/>
        </p:nvSpPr>
        <p:spPr>
          <a:xfrm>
            <a:off x="51868" y="330647"/>
            <a:ext cx="12088264" cy="45380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a:lnSpc>
                <a:spcPct val="150000"/>
              </a:lnSpc>
            </a:pPr>
            <a:r>
              <a:rPr lang="zh-CN" altLang="en-US" sz="4000" b="1" dirty="0">
                <a:latin typeface="SimHei" panose="02010609060101010101" pitchFamily="49" charset="-122"/>
                <a:ea typeface="SimHei" panose="02010609060101010101" pitchFamily="49" charset="-122"/>
              </a:rPr>
              <a:t>雅各书 </a:t>
            </a:r>
            <a:r>
              <a:rPr lang="en-US" altLang="zh-CN" sz="4000" b="1" dirty="0">
                <a:latin typeface="SimHei" panose="02010609060101010101" pitchFamily="49" charset="-122"/>
                <a:ea typeface="SimHei" panose="02010609060101010101" pitchFamily="49" charset="-122"/>
              </a:rPr>
              <a:t>1:1.</a:t>
            </a:r>
            <a:r>
              <a:rPr lang="zh-CN" altLang="en-US" sz="4000" b="1" dirty="0">
                <a:latin typeface="SimHei" panose="02010609060101010101" pitchFamily="49" charset="-122"/>
                <a:ea typeface="SimHei" panose="02010609060101010101" pitchFamily="49" charset="-122"/>
              </a:rPr>
              <a:t>神和主耶稣基督的仆人雅各，向散居各地的十二支派问安。</a:t>
            </a:r>
            <a:r>
              <a:rPr lang="en-US" altLang="zh-CN" sz="4000" b="1" dirty="0">
                <a:latin typeface="SimHei" panose="02010609060101010101" pitchFamily="49" charset="-122"/>
                <a:ea typeface="SimHei" panose="02010609060101010101" pitchFamily="49" charset="-122"/>
              </a:rPr>
              <a:t>2.</a:t>
            </a:r>
            <a:r>
              <a:rPr lang="zh-CN" altLang="en-US" sz="4000" b="1" dirty="0">
                <a:latin typeface="SimHei" panose="02010609060101010101" pitchFamily="49" charset="-122"/>
                <a:ea typeface="SimHei" panose="02010609060101010101" pitchFamily="49" charset="-122"/>
              </a:rPr>
              <a:t>我的弟兄们，你们遭遇各种试炼的时候，都要看为喜乐；</a:t>
            </a:r>
            <a:r>
              <a:rPr lang="en-US" altLang="zh-CN" sz="4000" b="1" dirty="0">
                <a:latin typeface="SimHei" panose="02010609060101010101" pitchFamily="49" charset="-122"/>
                <a:ea typeface="SimHei" panose="02010609060101010101" pitchFamily="49" charset="-122"/>
              </a:rPr>
              <a:t>3.</a:t>
            </a:r>
            <a:r>
              <a:rPr lang="zh-CN" altLang="en-US" sz="4000" b="1" dirty="0">
                <a:latin typeface="SimHei" panose="02010609060101010101" pitchFamily="49" charset="-122"/>
                <a:ea typeface="SimHei" panose="02010609060101010101" pitchFamily="49" charset="-122"/>
              </a:rPr>
              <a:t>因为知道你们的信心经过考验，就产生忍耐。</a:t>
            </a:r>
            <a:r>
              <a:rPr lang="en-US" altLang="zh-CN" sz="4000" b="1" dirty="0">
                <a:latin typeface="SimHei" panose="02010609060101010101" pitchFamily="49" charset="-122"/>
                <a:ea typeface="SimHei" panose="02010609060101010101" pitchFamily="49" charset="-122"/>
              </a:rPr>
              <a:t>4.</a:t>
            </a:r>
            <a:r>
              <a:rPr lang="zh-CN" altLang="en-US" sz="4000" b="1" dirty="0">
                <a:latin typeface="SimHei" panose="02010609060101010101" pitchFamily="49" charset="-122"/>
                <a:ea typeface="SimHei" panose="02010609060101010101" pitchFamily="49" charset="-122"/>
              </a:rPr>
              <a:t>但忍耐要坚持到底，使你们可以完全，毫无缺乏。</a:t>
            </a:r>
            <a:endParaRPr lang="zh-CN" altLang="en-US" sz="3200" b="1" dirty="0">
              <a:latin typeface="SimHei" panose="02010609060101010101" pitchFamily="49" charset="-122"/>
              <a:ea typeface="SimHei" panose="02010609060101010101" pitchFamily="49" charset="-122"/>
            </a:endParaRPr>
          </a:p>
        </p:txBody>
      </p:sp>
      <p:sp>
        <p:nvSpPr>
          <p:cNvPr id="4" name="TextBox 3">
            <a:extLst>
              <a:ext uri="{FF2B5EF4-FFF2-40B4-BE49-F238E27FC236}">
                <a16:creationId xmlns:a16="http://schemas.microsoft.com/office/drawing/2014/main" id="{50E16B8E-FE66-5C03-702C-747C69919C99}"/>
              </a:ext>
            </a:extLst>
          </p:cNvPr>
          <p:cNvSpPr txBox="1"/>
          <p:nvPr/>
        </p:nvSpPr>
        <p:spPr>
          <a:xfrm>
            <a:off x="0" y="5327024"/>
            <a:ext cx="12088265" cy="1323439"/>
          </a:xfrm>
          <a:prstGeom prst="rect">
            <a:avLst/>
          </a:prstGeom>
          <a:noFill/>
        </p:spPr>
        <p:txBody>
          <a:bodyPr wrap="square">
            <a:spAutoFit/>
          </a:bodyPr>
          <a:lstStyle/>
          <a:p>
            <a:r>
              <a:rPr lang="en-US" sz="2000" dirty="0"/>
              <a:t>James 1:1.James, a servant of God and of the Lord Jesus Christ, To the twelve tribes in the Dispersion: Greetings. 2.Count it all joy, my brothers, when you meet trials of various kinds, 3.for you know that the testing of your faith produces steadfastness.4.And let steadfastness have its full effect, that you may be perfect and complete, lacking in nothing.</a:t>
            </a:r>
          </a:p>
        </p:txBody>
      </p:sp>
      <p:sp>
        <p:nvSpPr>
          <p:cNvPr id="3" name="Hexagon 2">
            <a:extLst>
              <a:ext uri="{FF2B5EF4-FFF2-40B4-BE49-F238E27FC236}">
                <a16:creationId xmlns:a16="http://schemas.microsoft.com/office/drawing/2014/main" id="{B443F5DF-3D2B-2096-0D8D-06B8294FB07A}"/>
              </a:ext>
            </a:extLst>
          </p:cNvPr>
          <p:cNvSpPr/>
          <p:nvPr/>
        </p:nvSpPr>
        <p:spPr>
          <a:xfrm>
            <a:off x="11186816" y="6538874"/>
            <a:ext cx="635544" cy="209533"/>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t>1/2</a:t>
            </a:r>
            <a:endParaRPr lang="en-US" sz="1400" dirty="0"/>
          </a:p>
        </p:txBody>
      </p:sp>
    </p:spTree>
    <p:extLst>
      <p:ext uri="{BB962C8B-B14F-4D97-AF65-F5344CB8AC3E}">
        <p14:creationId xmlns:p14="http://schemas.microsoft.com/office/powerpoint/2010/main" val="1674415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758991-A91D-177D-8959-9D1E1B7500B3}"/>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693DB512-010F-CD5F-9A03-A44AD05E2CA9}"/>
              </a:ext>
            </a:extLst>
          </p:cNvPr>
          <p:cNvSpPr txBox="1"/>
          <p:nvPr/>
        </p:nvSpPr>
        <p:spPr>
          <a:xfrm>
            <a:off x="103736" y="187232"/>
            <a:ext cx="12088264" cy="40907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a:lnSpc>
                <a:spcPct val="150000"/>
              </a:lnSpc>
            </a:pPr>
            <a:r>
              <a:rPr lang="zh-CN" altLang="en-US" sz="3600" b="1" dirty="0">
                <a:latin typeface="SimHei" panose="02010609060101010101" pitchFamily="49" charset="-122"/>
                <a:ea typeface="SimHei" panose="02010609060101010101" pitchFamily="49" charset="-122"/>
              </a:rPr>
              <a:t>雅各书 </a:t>
            </a:r>
            <a:r>
              <a:rPr lang="en-US" altLang="zh-CN" sz="3600" b="1" dirty="0">
                <a:latin typeface="SimHei" panose="02010609060101010101" pitchFamily="49" charset="-122"/>
                <a:ea typeface="SimHei" panose="02010609060101010101" pitchFamily="49" charset="-122"/>
              </a:rPr>
              <a:t>1:5.</a:t>
            </a:r>
            <a:r>
              <a:rPr lang="zh-CN" altLang="en-US" sz="3600" b="1" dirty="0">
                <a:latin typeface="SimHei" panose="02010609060101010101" pitchFamily="49" charset="-122"/>
                <a:ea typeface="SimHei" panose="02010609060101010101" pitchFamily="49" charset="-122"/>
              </a:rPr>
              <a:t>你们中间若有人缺少智慧，就当向那厚赐众人，而且不斥责人的　神祈求，他就必得着。</a:t>
            </a:r>
            <a:r>
              <a:rPr lang="en-US" altLang="zh-CN" sz="3600" b="1" dirty="0">
                <a:latin typeface="SimHei" panose="02010609060101010101" pitchFamily="49" charset="-122"/>
                <a:ea typeface="SimHei" panose="02010609060101010101" pitchFamily="49" charset="-122"/>
              </a:rPr>
              <a:t>6.</a:t>
            </a:r>
            <a:r>
              <a:rPr lang="zh-CN" altLang="en-US" sz="3600" b="1" dirty="0">
                <a:latin typeface="SimHei" panose="02010609060101010101" pitchFamily="49" charset="-122"/>
                <a:ea typeface="SimHei" panose="02010609060101010101" pitchFamily="49" charset="-122"/>
              </a:rPr>
              <a:t>可是，他应该凭着信心祈求，不要有疑惑；因为疑惑的人，就像被风吹荡翻腾的海浪。</a:t>
            </a:r>
            <a:r>
              <a:rPr lang="en-US" altLang="zh-CN" sz="3600" b="1" dirty="0">
                <a:latin typeface="SimHei" panose="02010609060101010101" pitchFamily="49" charset="-122"/>
                <a:ea typeface="SimHei" panose="02010609060101010101" pitchFamily="49" charset="-122"/>
              </a:rPr>
              <a:t>7.</a:t>
            </a:r>
            <a:r>
              <a:rPr lang="zh-CN" altLang="en-US" sz="3600" b="1" dirty="0">
                <a:latin typeface="SimHei" panose="02010609060101010101" pitchFamily="49" charset="-122"/>
                <a:ea typeface="SimHei" panose="02010609060101010101" pitchFamily="49" charset="-122"/>
              </a:rPr>
              <a:t>那样的人，不要想从主得到甚么；</a:t>
            </a:r>
            <a:r>
              <a:rPr lang="en-US" altLang="zh-CN" sz="3600" b="1" dirty="0">
                <a:latin typeface="SimHei" panose="02010609060101010101" pitchFamily="49" charset="-122"/>
                <a:ea typeface="SimHei" panose="02010609060101010101" pitchFamily="49" charset="-122"/>
              </a:rPr>
              <a:t>8.</a:t>
            </a:r>
            <a:r>
              <a:rPr lang="zh-CN" altLang="en-US" sz="3600" b="1" dirty="0">
                <a:latin typeface="SimHei" panose="02010609060101010101" pitchFamily="49" charset="-122"/>
                <a:ea typeface="SimHei" panose="02010609060101010101" pitchFamily="49" charset="-122"/>
              </a:rPr>
              <a:t>因为三心两意的人，在他的一切道路上，都摇摆不定。</a:t>
            </a:r>
            <a:endParaRPr lang="zh-CN" altLang="en-US" sz="2800" b="1" dirty="0">
              <a:latin typeface="SimHei" panose="02010609060101010101" pitchFamily="49" charset="-122"/>
              <a:ea typeface="SimHei" panose="02010609060101010101" pitchFamily="49" charset="-122"/>
            </a:endParaRPr>
          </a:p>
        </p:txBody>
      </p:sp>
      <p:sp>
        <p:nvSpPr>
          <p:cNvPr id="4" name="TextBox 3">
            <a:extLst>
              <a:ext uri="{FF2B5EF4-FFF2-40B4-BE49-F238E27FC236}">
                <a16:creationId xmlns:a16="http://schemas.microsoft.com/office/drawing/2014/main" id="{6D1CFAF4-F467-E046-0F9B-9B28AB421048}"/>
              </a:ext>
            </a:extLst>
          </p:cNvPr>
          <p:cNvSpPr txBox="1"/>
          <p:nvPr/>
        </p:nvSpPr>
        <p:spPr>
          <a:xfrm>
            <a:off x="51867" y="5039552"/>
            <a:ext cx="12088265" cy="1631216"/>
          </a:xfrm>
          <a:prstGeom prst="rect">
            <a:avLst/>
          </a:prstGeom>
          <a:noFill/>
        </p:spPr>
        <p:txBody>
          <a:bodyPr wrap="square">
            <a:spAutoFit/>
          </a:bodyPr>
          <a:lstStyle/>
          <a:p>
            <a:r>
              <a:rPr lang="en-US" sz="2000" dirty="0"/>
              <a:t>James 1:5.If any of you lacks wisdom, let him ask God, who gives generously to all without reproach, and it will be given him.6.But let him ask in faith, with no doubting, for the one who doubts is like a wave of the sea that is driven and tossed by the wind.7.For that person must not suppose that he will receive anything from the Lord;8.he is a double-minded man, unstable in all his ways.</a:t>
            </a:r>
          </a:p>
        </p:txBody>
      </p:sp>
      <p:sp>
        <p:nvSpPr>
          <p:cNvPr id="5" name="Hexagon 4">
            <a:extLst>
              <a:ext uri="{FF2B5EF4-FFF2-40B4-BE49-F238E27FC236}">
                <a16:creationId xmlns:a16="http://schemas.microsoft.com/office/drawing/2014/main" id="{4B7842D6-9582-ABA8-97E3-874488D9E3E0}"/>
              </a:ext>
            </a:extLst>
          </p:cNvPr>
          <p:cNvSpPr/>
          <p:nvPr/>
        </p:nvSpPr>
        <p:spPr>
          <a:xfrm>
            <a:off x="11186816" y="6538874"/>
            <a:ext cx="635544" cy="209533"/>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t>2/2</a:t>
            </a:r>
            <a:endParaRPr lang="en-US" sz="1400" dirty="0"/>
          </a:p>
        </p:txBody>
      </p:sp>
    </p:spTree>
    <p:extLst>
      <p:ext uri="{BB962C8B-B14F-4D97-AF65-F5344CB8AC3E}">
        <p14:creationId xmlns:p14="http://schemas.microsoft.com/office/powerpoint/2010/main" val="3704803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我们若认自己的罪，神是信实的，…">
            <a:extLst>
              <a:ext uri="{FF2B5EF4-FFF2-40B4-BE49-F238E27FC236}">
                <a16:creationId xmlns:a16="http://schemas.microsoft.com/office/drawing/2014/main" id="{2A1ED7FA-A6FC-06A2-BC83-0539E16C84F9}"/>
              </a:ext>
            </a:extLst>
          </p:cNvPr>
          <p:cNvSpPr txBox="1"/>
          <p:nvPr/>
        </p:nvSpPr>
        <p:spPr>
          <a:xfrm>
            <a:off x="0" y="2005984"/>
            <a:ext cx="12088264" cy="19382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a:lnSpc>
                <a:spcPct val="150000"/>
              </a:lnSpc>
            </a:pPr>
            <a:r>
              <a:rPr lang="zh-CN" altLang="en-US" sz="4400" b="1" dirty="0">
                <a:latin typeface="SimHei" panose="02010609060101010101" pitchFamily="49" charset="-122"/>
                <a:ea typeface="SimHei" panose="02010609060101010101" pitchFamily="49" charset="-122"/>
              </a:rPr>
              <a:t>徒</a:t>
            </a:r>
            <a:r>
              <a:rPr lang="en-US" altLang="zh-CN" sz="4400" b="1" dirty="0">
                <a:latin typeface="SimHei" panose="02010609060101010101" pitchFamily="49" charset="-122"/>
                <a:ea typeface="SimHei" panose="02010609060101010101" pitchFamily="49" charset="-122"/>
              </a:rPr>
              <a:t>8:1 </a:t>
            </a:r>
            <a:r>
              <a:rPr lang="zh-CN" altLang="en-US" sz="4400" b="1" dirty="0">
                <a:latin typeface="SimHei" panose="02010609060101010101" pitchFamily="49" charset="-122"/>
                <a:ea typeface="SimHei" panose="02010609060101010101" pitchFamily="49" charset="-122"/>
              </a:rPr>
              <a:t>从这日起，耶路撒冷的教会大遭逼迫，除了使徒以外，门徒都分散在犹太和撒玛利亚各处。</a:t>
            </a:r>
            <a:endParaRPr lang="zh-CN" altLang="en-US" sz="3600" b="1" dirty="0">
              <a:latin typeface="SimHei" panose="02010609060101010101" pitchFamily="49" charset="-122"/>
              <a:ea typeface="SimHei" panose="02010609060101010101" pitchFamily="49" charset="-122"/>
            </a:endParaRPr>
          </a:p>
        </p:txBody>
      </p:sp>
      <p:sp>
        <p:nvSpPr>
          <p:cNvPr id="5" name="TextBox 4">
            <a:extLst>
              <a:ext uri="{FF2B5EF4-FFF2-40B4-BE49-F238E27FC236}">
                <a16:creationId xmlns:a16="http://schemas.microsoft.com/office/drawing/2014/main" id="{CE04D48C-E7EC-1B9F-FED6-4D74C3F9E82B}"/>
              </a:ext>
            </a:extLst>
          </p:cNvPr>
          <p:cNvSpPr txBox="1"/>
          <p:nvPr/>
        </p:nvSpPr>
        <p:spPr>
          <a:xfrm>
            <a:off x="103735" y="4551872"/>
            <a:ext cx="12088265" cy="1015663"/>
          </a:xfrm>
          <a:prstGeom prst="rect">
            <a:avLst/>
          </a:prstGeom>
          <a:noFill/>
        </p:spPr>
        <p:txBody>
          <a:bodyPr wrap="square">
            <a:spAutoFit/>
          </a:bodyPr>
          <a:lstStyle/>
          <a:p>
            <a:r>
              <a:rPr lang="en-US" sz="2000" dirty="0"/>
              <a:t>Acts 8:1.And Saul approved of his execution. And there arose on that day a great persecution against the church in Jerusalem, and they were all scattered throughout the regions of Judea and Samaria, except the apostles. </a:t>
            </a:r>
          </a:p>
        </p:txBody>
      </p:sp>
    </p:spTree>
    <p:extLst>
      <p:ext uri="{BB962C8B-B14F-4D97-AF65-F5344CB8AC3E}">
        <p14:creationId xmlns:p14="http://schemas.microsoft.com/office/powerpoint/2010/main" val="4264475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A994F049-DCD7-C468-03D2-498A5195BA55}"/>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137F7BBC-E223-4F76-1CFB-6ACFF825CA75}"/>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CFF99243-009D-AACD-5BE4-BC09FDD31FD4}"/>
              </a:ext>
            </a:extLst>
          </p:cNvPr>
          <p:cNvSpPr txBox="1">
            <a:spLocks noGrp="1"/>
          </p:cNvSpPr>
          <p:nvPr>
            <p:ph type="title"/>
          </p:nvPr>
        </p:nvSpPr>
        <p:spPr>
          <a:xfrm>
            <a:off x="382326" y="3535516"/>
            <a:ext cx="11277600" cy="1698264"/>
          </a:xfrm>
          <a:prstGeom prst="rect">
            <a:avLst/>
          </a:prstGeom>
        </p:spPr>
        <p:txBody>
          <a:bodyPr spcFirstLastPara="1" wrap="square" lIns="121900" tIns="121900" rIns="121900" bIns="121900" anchor="ctr" anchorCtr="0">
            <a:noAutofit/>
          </a:bodyPr>
          <a:lstStyle/>
          <a:p>
            <a:pPr defTabSz="1033272"/>
            <a:r>
              <a:rPr lang="zh-CN" altLang="en-US" sz="6000" b="1" dirty="0">
                <a:effectLst/>
              </a:rPr>
              <a:t>遇见试炼时，</a:t>
            </a:r>
            <a:br>
              <a:rPr lang="en-US" altLang="zh-CN" sz="6000" b="1" dirty="0">
                <a:effectLst/>
              </a:rPr>
            </a:br>
            <a:r>
              <a:rPr lang="zh-CN" altLang="en-US" sz="6000" b="1" dirty="0">
                <a:effectLst/>
              </a:rPr>
              <a:t>我们需要制服我们的心情 </a:t>
            </a:r>
            <a:br>
              <a:rPr lang="zh-CN" altLang="en-US" sz="4000" b="1" dirty="0">
                <a:effectLst/>
              </a:rPr>
            </a:br>
            <a:endParaRPr lang="zh-CN" altLang="en-US" sz="14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234B9CCA-1254-FACC-350D-CC37EC1D2B09}"/>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altLang="zh-CN" sz="8286" kern="1200" dirty="0">
                <a:solidFill>
                  <a:schemeClr val="tx1"/>
                </a:solidFill>
                <a:latin typeface="+mj-lt"/>
                <a:ea typeface="+mj-ea"/>
                <a:cs typeface="+mj-cs"/>
              </a:rPr>
              <a:t>1</a:t>
            </a:r>
            <a:endParaRPr lang="en" dirty="0"/>
          </a:p>
        </p:txBody>
      </p:sp>
      <p:sp>
        <p:nvSpPr>
          <p:cNvPr id="980" name="Google Shape;980;p44">
            <a:extLst>
              <a:ext uri="{FF2B5EF4-FFF2-40B4-BE49-F238E27FC236}">
                <a16:creationId xmlns:a16="http://schemas.microsoft.com/office/drawing/2014/main" id="{13B2D319-2479-D814-24CC-EB7F8D03A41D}"/>
              </a:ext>
            </a:extLst>
          </p:cNvPr>
          <p:cNvSpPr txBox="1">
            <a:spLocks noGrp="1"/>
          </p:cNvSpPr>
          <p:nvPr>
            <p:ph type="subTitle" idx="1"/>
          </p:nvPr>
        </p:nvSpPr>
        <p:spPr>
          <a:xfrm>
            <a:off x="532072" y="5048292"/>
            <a:ext cx="11127854" cy="1282748"/>
          </a:xfrm>
          <a:prstGeom prst="rect">
            <a:avLst/>
          </a:prstGeom>
        </p:spPr>
        <p:txBody>
          <a:bodyPr spcFirstLastPara="1" wrap="square" lIns="121900" tIns="121900" rIns="121900" bIns="121900" anchor="ctr" anchorCtr="0">
            <a:noAutofit/>
          </a:bodyPr>
          <a:lstStyle/>
          <a:p>
            <a:r>
              <a:rPr lang="en-US" dirty="0"/>
              <a:t>When we encounter trials, we need to bring our emotions under control.</a:t>
            </a:r>
          </a:p>
        </p:txBody>
      </p:sp>
    </p:spTree>
    <p:extLst>
      <p:ext uri="{BB962C8B-B14F-4D97-AF65-F5344CB8AC3E}">
        <p14:creationId xmlns:p14="http://schemas.microsoft.com/office/powerpoint/2010/main" val="3933409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846BFD3-8D2B-4F04-3FAA-D6094475FD62}"/>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DDAF9904-6FE3-FBA8-B2D3-E9902BCCB821}"/>
              </a:ext>
            </a:extLst>
          </p:cNvPr>
          <p:cNvSpPr txBox="1"/>
          <p:nvPr/>
        </p:nvSpPr>
        <p:spPr>
          <a:xfrm>
            <a:off x="178676" y="1497715"/>
            <a:ext cx="12088264" cy="26913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2.</a:t>
            </a: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我的弟兄们，你们遭遇各种试炼的时候，</a:t>
            </a:r>
            <a:r>
              <a:rPr kumimoji="0" lang="zh-CN" altLang="en-US" sz="4000" b="1" i="0" u="none" strike="noStrike" kern="1200" cap="none" spc="0" normalizeH="0" baseline="0" noProof="0" dirty="0">
                <a:ln>
                  <a:noFill/>
                </a:ln>
                <a:solidFill>
                  <a:srgbClr val="B4FF6A"/>
                </a:solidFill>
                <a:effectLst/>
                <a:uLnTx/>
                <a:uFillTx/>
                <a:latin typeface="SimHei" panose="02010609060101010101" pitchFamily="49" charset="-122"/>
                <a:ea typeface="SimHei" panose="02010609060101010101" pitchFamily="49" charset="-122"/>
                <a:cs typeface="+mn-cs"/>
              </a:rPr>
              <a:t>都要看为喜乐</a:t>
            </a: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a:t>
            </a:r>
            <a:r>
              <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3.</a:t>
            </a: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因为知道你们的信心经过考验，就产生忍耐。</a:t>
            </a:r>
            <a:endPar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103E72CA-3EBB-CE4B-A8DB-14C487ECE960}"/>
              </a:ext>
            </a:extLst>
          </p:cNvPr>
          <p:cNvSpPr txBox="1"/>
          <p:nvPr/>
        </p:nvSpPr>
        <p:spPr>
          <a:xfrm>
            <a:off x="0" y="5327024"/>
            <a:ext cx="12088265"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entury Gothic" panose="020B0502020202020204"/>
                <a:ea typeface="+mn-ea"/>
                <a:cs typeface="+mn-cs"/>
              </a:rPr>
              <a:t>2.</a:t>
            </a:r>
            <a:r>
              <a:rPr kumimoji="0" lang="en-US" sz="2000" b="1" i="0" u="none" strike="noStrike" kern="1200" cap="none" spc="0" normalizeH="0" baseline="0" noProof="0" dirty="0">
                <a:ln>
                  <a:noFill/>
                </a:ln>
                <a:solidFill>
                  <a:srgbClr val="B4FF6A"/>
                </a:solidFill>
                <a:effectLst/>
                <a:uLnTx/>
                <a:uFillTx/>
                <a:latin typeface="Century Gothic" panose="020B0502020202020204"/>
                <a:ea typeface="+mn-ea"/>
                <a:cs typeface="+mn-cs"/>
              </a:rPr>
              <a:t>Count it all joy, </a:t>
            </a:r>
            <a:r>
              <a:rPr kumimoji="0" lang="en-US" sz="2000" b="0" i="0" u="none" strike="noStrike" kern="1200" cap="none" spc="0" normalizeH="0" baseline="0" noProof="0" dirty="0">
                <a:ln>
                  <a:noFill/>
                </a:ln>
                <a:solidFill>
                  <a:prstClr val="white"/>
                </a:solidFill>
                <a:effectLst/>
                <a:uLnTx/>
                <a:uFillTx/>
                <a:latin typeface="Century Gothic" panose="020B0502020202020204"/>
                <a:ea typeface="+mn-ea"/>
                <a:cs typeface="+mn-cs"/>
              </a:rPr>
              <a:t>my brothers, when you meet trials of various kinds, 3.for you know that the testing of your faith produces steadfastness.</a:t>
            </a:r>
          </a:p>
        </p:txBody>
      </p:sp>
    </p:spTree>
    <p:extLst>
      <p:ext uri="{BB962C8B-B14F-4D97-AF65-F5344CB8AC3E}">
        <p14:creationId xmlns:p14="http://schemas.microsoft.com/office/powerpoint/2010/main" val="2219461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a:extLst>
            <a:ext uri="{FF2B5EF4-FFF2-40B4-BE49-F238E27FC236}">
              <a16:creationId xmlns:a16="http://schemas.microsoft.com/office/drawing/2014/main" id="{A97E245F-14C8-8813-9C7F-5415283A2180}"/>
            </a:ext>
          </a:extLst>
        </p:cNvPr>
        <p:cNvGrpSpPr/>
        <p:nvPr/>
      </p:nvGrpSpPr>
      <p:grpSpPr>
        <a:xfrm>
          <a:off x="0" y="0"/>
          <a:ext cx="0" cy="0"/>
          <a:chOff x="0" y="0"/>
          <a:chExt cx="0" cy="0"/>
        </a:xfrm>
      </p:grpSpPr>
      <p:sp>
        <p:nvSpPr>
          <p:cNvPr id="4" name="我们若认自己的罪，神是信实的，…">
            <a:extLst>
              <a:ext uri="{FF2B5EF4-FFF2-40B4-BE49-F238E27FC236}">
                <a16:creationId xmlns:a16="http://schemas.microsoft.com/office/drawing/2014/main" id="{51E3CB6B-8FDE-D2E0-1679-8D4CE4272276}"/>
              </a:ext>
            </a:extLst>
          </p:cNvPr>
          <p:cNvSpPr txBox="1"/>
          <p:nvPr/>
        </p:nvSpPr>
        <p:spPr>
          <a:xfrm>
            <a:off x="51868" y="1290465"/>
            <a:ext cx="12088264" cy="29539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CN" altLang="en-US" sz="4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罗马书</a:t>
            </a:r>
            <a:r>
              <a:rPr kumimoji="0" lang="en-US" altLang="zh-CN" sz="4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5:3 </a:t>
            </a:r>
            <a:r>
              <a:rPr kumimoji="0" lang="zh-CN" altLang="en-US" sz="4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不但如此，就是</a:t>
            </a:r>
            <a:r>
              <a:rPr kumimoji="0" lang="zh-CN" altLang="en-US" sz="44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rPr>
              <a:t>在患难中也是欢欢喜喜的</a:t>
            </a:r>
            <a:r>
              <a:rPr kumimoji="0" lang="zh-CN" altLang="en-US" sz="4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；因为知道患难生忍耐，</a:t>
            </a:r>
            <a:r>
              <a:rPr kumimoji="0" lang="en-US" altLang="zh-CN" sz="4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4 </a:t>
            </a:r>
            <a:r>
              <a:rPr kumimoji="0" lang="zh-CN" altLang="en-US" sz="4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忍耐生老练，老练生盼望；</a:t>
            </a:r>
            <a:endPar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5" name="TextBox 4">
            <a:extLst>
              <a:ext uri="{FF2B5EF4-FFF2-40B4-BE49-F238E27FC236}">
                <a16:creationId xmlns:a16="http://schemas.microsoft.com/office/drawing/2014/main" id="{A04AB1F9-F4F9-223E-BFFD-9FDF8194A600}"/>
              </a:ext>
            </a:extLst>
          </p:cNvPr>
          <p:cNvSpPr txBox="1"/>
          <p:nvPr/>
        </p:nvSpPr>
        <p:spPr>
          <a:xfrm>
            <a:off x="103735" y="4551872"/>
            <a:ext cx="12088265" cy="707886"/>
          </a:xfrm>
          <a:prstGeom prst="rect">
            <a:avLst/>
          </a:prstGeom>
          <a:noFill/>
        </p:spPr>
        <p:txBody>
          <a:bodyPr wrap="square">
            <a:spAutoFit/>
          </a:bodyPr>
          <a:lstStyle/>
          <a:p>
            <a:pPr lvl="0">
              <a:defRPr/>
            </a:pPr>
            <a:r>
              <a:rPr lang="en-US" sz="2000" dirty="0">
                <a:solidFill>
                  <a:prstClr val="white"/>
                </a:solidFill>
              </a:rPr>
              <a:t>Romans 5:3.Not only that, but </a:t>
            </a:r>
            <a:r>
              <a:rPr lang="en-US" sz="2000" dirty="0">
                <a:solidFill>
                  <a:srgbClr val="FFFF00"/>
                </a:solidFill>
              </a:rPr>
              <a:t>we rejoice in our sufferings</a:t>
            </a:r>
            <a:r>
              <a:rPr lang="en-US" sz="2000" dirty="0">
                <a:solidFill>
                  <a:prstClr val="white"/>
                </a:solidFill>
              </a:rPr>
              <a:t>, knowing that suffering produces endurance,</a:t>
            </a:r>
            <a:endParaRPr kumimoji="0" lang="en-US" sz="20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97559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a:extLst>
            <a:ext uri="{FF2B5EF4-FFF2-40B4-BE49-F238E27FC236}">
              <a16:creationId xmlns:a16="http://schemas.microsoft.com/office/drawing/2014/main" id="{D1847054-CC84-DC84-97C6-5531D2956FD5}"/>
            </a:ext>
          </a:extLst>
        </p:cNvPr>
        <p:cNvGrpSpPr/>
        <p:nvPr/>
      </p:nvGrpSpPr>
      <p:grpSpPr>
        <a:xfrm>
          <a:off x="0" y="0"/>
          <a:ext cx="0" cy="0"/>
          <a:chOff x="0" y="0"/>
          <a:chExt cx="0" cy="0"/>
        </a:xfrm>
      </p:grpSpPr>
      <p:sp>
        <p:nvSpPr>
          <p:cNvPr id="4" name="我们若认自己的罪，神是信实的，…">
            <a:extLst>
              <a:ext uri="{FF2B5EF4-FFF2-40B4-BE49-F238E27FC236}">
                <a16:creationId xmlns:a16="http://schemas.microsoft.com/office/drawing/2014/main" id="{45AF220D-943E-50C3-5C7C-E010421E9B88}"/>
              </a:ext>
            </a:extLst>
          </p:cNvPr>
          <p:cNvSpPr txBox="1"/>
          <p:nvPr/>
        </p:nvSpPr>
        <p:spPr>
          <a:xfrm>
            <a:off x="103736" y="321322"/>
            <a:ext cx="12088264" cy="39696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CN" altLang="en-US" sz="4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彼得前书 </a:t>
            </a:r>
            <a:r>
              <a:rPr kumimoji="0" lang="en-US" altLang="zh-CN" sz="4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4:12.</a:t>
            </a:r>
            <a:r>
              <a:rPr kumimoji="0" lang="zh-CN" altLang="en-US" sz="4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亲爱的，有火炼的试验临到你们，不要以为奇怪，好象是遭遇非常的事，</a:t>
            </a:r>
            <a:r>
              <a:rPr kumimoji="0" lang="en-US" altLang="zh-CN" sz="4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13.</a:t>
            </a:r>
            <a:r>
              <a:rPr kumimoji="0" lang="zh-CN" altLang="en-US" sz="44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rPr>
              <a:t>倒要欢喜，</a:t>
            </a:r>
            <a:r>
              <a:rPr kumimoji="0" lang="zh-CN" altLang="en-US" sz="4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因为你们既然在基督的受苦上有分，就在他荣耀显现的时候，可以欢喜快乐。</a:t>
            </a:r>
            <a:endPar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5" name="TextBox 4">
            <a:extLst>
              <a:ext uri="{FF2B5EF4-FFF2-40B4-BE49-F238E27FC236}">
                <a16:creationId xmlns:a16="http://schemas.microsoft.com/office/drawing/2014/main" id="{D5F668A9-0AC0-EA98-41BA-DB18C5D59F84}"/>
              </a:ext>
            </a:extLst>
          </p:cNvPr>
          <p:cNvSpPr txBox="1"/>
          <p:nvPr/>
        </p:nvSpPr>
        <p:spPr>
          <a:xfrm>
            <a:off x="103735" y="4551872"/>
            <a:ext cx="12088265" cy="1015663"/>
          </a:xfrm>
          <a:prstGeom prst="rect">
            <a:avLst/>
          </a:prstGeom>
          <a:noFill/>
        </p:spPr>
        <p:txBody>
          <a:bodyPr wrap="square">
            <a:spAutoFit/>
          </a:bodyPr>
          <a:lstStyle/>
          <a:p>
            <a:pPr lvl="0"/>
            <a:r>
              <a:rPr lang="en-US" sz="2000" dirty="0">
                <a:solidFill>
                  <a:prstClr val="white"/>
                </a:solidFill>
              </a:rPr>
              <a:t>1 Peter 4:12. Beloved, do not be surprised at the fiery trial when it comes upon you to test you, as though something strange were happening to you. 13.</a:t>
            </a:r>
            <a:r>
              <a:rPr lang="en-US" sz="2000" b="1" dirty="0">
                <a:solidFill>
                  <a:srgbClr val="FFFF00"/>
                </a:solidFill>
              </a:rPr>
              <a:t>But rejoice </a:t>
            </a:r>
            <a:r>
              <a:rPr lang="en-US" sz="2000" dirty="0">
                <a:solidFill>
                  <a:prstClr val="white"/>
                </a:solidFill>
              </a:rPr>
              <a:t>insofar as you share Christ's sufferings, that you may also rejoice and be glad when his glory is revealed.</a:t>
            </a:r>
            <a:endParaRPr kumimoji="0" lang="en-US" sz="20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41126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10F327-1617-5C0C-A08C-748E22D93700}"/>
              </a:ext>
            </a:extLst>
          </p:cNvPr>
          <p:cNvPicPr>
            <a:picLocks noChangeAspect="1"/>
          </p:cNvPicPr>
          <p:nvPr/>
        </p:nvPicPr>
        <p:blipFill>
          <a:blip r:embed="rId2"/>
          <a:srcRect b="2342"/>
          <a:stretch>
            <a:fillRect/>
          </a:stretch>
        </p:blipFill>
        <p:spPr>
          <a:xfrm>
            <a:off x="3323415" y="80319"/>
            <a:ext cx="5545169" cy="6697362"/>
          </a:xfrm>
          <a:prstGeom prst="rect">
            <a:avLst/>
          </a:prstGeom>
        </p:spPr>
      </p:pic>
      <p:sp>
        <p:nvSpPr>
          <p:cNvPr id="6" name="TextBox 5">
            <a:extLst>
              <a:ext uri="{FF2B5EF4-FFF2-40B4-BE49-F238E27FC236}">
                <a16:creationId xmlns:a16="http://schemas.microsoft.com/office/drawing/2014/main" id="{2B73E158-3470-12D8-2244-23E331487ED3}"/>
              </a:ext>
            </a:extLst>
          </p:cNvPr>
          <p:cNvSpPr txBox="1"/>
          <p:nvPr/>
        </p:nvSpPr>
        <p:spPr>
          <a:xfrm>
            <a:off x="407220" y="2008658"/>
            <a:ext cx="2916195" cy="1944891"/>
          </a:xfrm>
          <a:prstGeom prst="rect">
            <a:avLst/>
          </a:prstGeom>
          <a:noFill/>
        </p:spPr>
        <p:txBody>
          <a:bodyPr wrap="square">
            <a:spAutoFit/>
          </a:bodyPr>
          <a:lstStyle/>
          <a:p>
            <a:pPr>
              <a:lnSpc>
                <a:spcPct val="150000"/>
              </a:lnSpc>
            </a:pPr>
            <a:r>
              <a:rPr lang="zh-CN" sz="2800" b="1" dirty="0">
                <a:effectLst/>
                <a:ea typeface="SimSun" panose="02010600030101010101" pitchFamily="2" charset="-122"/>
                <a:cs typeface="Times New Roman" panose="02020603050405020304" pitchFamily="18" charset="0"/>
              </a:rPr>
              <a:t>力克</a:t>
            </a:r>
            <a:r>
              <a:rPr lang="en-US" sz="2800" b="1" dirty="0">
                <a:effectLst/>
                <a:latin typeface="SimSun" panose="02010600030101010101" pitchFamily="2" charset="-122"/>
                <a:cs typeface="Times New Roman" panose="02020603050405020304" pitchFamily="18" charset="0"/>
              </a:rPr>
              <a:t>·</a:t>
            </a:r>
            <a:r>
              <a:rPr lang="zh-CN" sz="2800" b="1" dirty="0">
                <a:effectLst/>
                <a:latin typeface="SimSun" panose="02010600030101010101" pitchFamily="2" charset="-122"/>
                <a:cs typeface="Times New Roman" panose="02020603050405020304" pitchFamily="18" charset="0"/>
              </a:rPr>
              <a:t>胡哲</a:t>
            </a:r>
            <a:endParaRPr lang="en-US" altLang="zh-CN" sz="2800" b="1" dirty="0">
              <a:effectLst/>
              <a:latin typeface="SimSun" panose="02010600030101010101" pitchFamily="2" charset="-122"/>
              <a:cs typeface="Times New Roman" panose="02020603050405020304" pitchFamily="18" charset="0"/>
            </a:endParaRPr>
          </a:p>
          <a:p>
            <a:pPr>
              <a:lnSpc>
                <a:spcPct val="150000"/>
              </a:lnSpc>
            </a:pPr>
            <a:r>
              <a:rPr lang="en-US" sz="2800" b="1" dirty="0">
                <a:effectLst/>
                <a:latin typeface="SimSun" panose="02010600030101010101" pitchFamily="2" charset="-122"/>
                <a:cs typeface="Times New Roman" panose="02020603050405020304" pitchFamily="18" charset="0"/>
              </a:rPr>
              <a:t>nick </a:t>
            </a:r>
            <a:r>
              <a:rPr lang="en-US" sz="2800" b="1" dirty="0" err="1">
                <a:effectLst/>
                <a:latin typeface="SimSun" panose="02010600030101010101" pitchFamily="2" charset="-122"/>
                <a:cs typeface="Times New Roman" panose="02020603050405020304" pitchFamily="18" charset="0"/>
              </a:rPr>
              <a:t>vujicic</a:t>
            </a:r>
            <a:r>
              <a:rPr lang="en-US" sz="2800" b="1" dirty="0">
                <a:effectLst/>
                <a:latin typeface="SimSun" panose="02010600030101010101" pitchFamily="2" charset="-122"/>
                <a:cs typeface="Times New Roman" panose="02020603050405020304" pitchFamily="18" charset="0"/>
              </a:rPr>
              <a:t> </a:t>
            </a:r>
          </a:p>
          <a:p>
            <a:pPr>
              <a:lnSpc>
                <a:spcPct val="150000"/>
              </a:lnSpc>
            </a:pPr>
            <a:r>
              <a:rPr lang="zh-CN" sz="2800" b="1" dirty="0">
                <a:effectLst/>
                <a:latin typeface="SimSun" panose="02010600030101010101" pitchFamily="2" charset="-122"/>
                <a:cs typeface="Times New Roman" panose="02020603050405020304" pitchFamily="18" charset="0"/>
              </a:rPr>
              <a:t>自小没有手与脚</a:t>
            </a:r>
            <a:r>
              <a:rPr lang="en-US" sz="2800" b="1" dirty="0">
                <a:effectLst/>
              </a:rPr>
              <a:t> </a:t>
            </a:r>
            <a:endParaRPr lang="en-US" sz="2800" b="1" dirty="0"/>
          </a:p>
        </p:txBody>
      </p:sp>
    </p:spTree>
    <p:extLst>
      <p:ext uri="{BB962C8B-B14F-4D97-AF65-F5344CB8AC3E}">
        <p14:creationId xmlns:p14="http://schemas.microsoft.com/office/powerpoint/2010/main" val="24780577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Mesh</Template>
  <TotalTime>10400</TotalTime>
  <Words>1705</Words>
  <Application>Microsoft Macintosh PowerPoint</Application>
  <PresentationFormat>Widescreen</PresentationFormat>
  <Paragraphs>46</Paragraphs>
  <Slides>18</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SimHei</vt:lpstr>
      <vt:lpstr>SimSun</vt:lpstr>
      <vt:lpstr>Calibri</vt:lpstr>
      <vt:lpstr>Century Gothic</vt:lpstr>
      <vt:lpstr>Mesh</vt:lpstr>
      <vt:lpstr>PowerPoint Presentation</vt:lpstr>
      <vt:lpstr>PowerPoint Presentation</vt:lpstr>
      <vt:lpstr>PowerPoint Presentation</vt:lpstr>
      <vt:lpstr>PowerPoint Presentation</vt:lpstr>
      <vt:lpstr>遇见试炼时， 我们需要制服我们的心情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主爱我们，所以允许患难使我们信心成长</vt:lpstr>
      <vt:lpstr>PowerPoint Presentation</vt:lpstr>
      <vt:lpstr>患难中向主祈求智慧面对挑战</vt:lpstr>
      <vt:lpstr>PowerPoint Presentation</vt:lpstr>
      <vt:lpstr>祈求智慧的必要条件</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nelson lee</dc:creator>
  <cp:lastModifiedBy>nelson lee</cp:lastModifiedBy>
  <cp:revision>517</cp:revision>
  <dcterms:created xsi:type="dcterms:W3CDTF">2023-10-12T02:24:22Z</dcterms:created>
  <dcterms:modified xsi:type="dcterms:W3CDTF">2026-08-06T07:25:37Z</dcterms:modified>
</cp:coreProperties>
</file>