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30" r:id="rId2"/>
  </p:sldMasterIdLst>
  <p:notesMasterIdLst>
    <p:notesMasterId r:id="rId26"/>
  </p:notesMasterIdLst>
  <p:sldIdLst>
    <p:sldId id="4865" r:id="rId3"/>
    <p:sldId id="5066" r:id="rId4"/>
    <p:sldId id="4468" r:id="rId5"/>
    <p:sldId id="5054" r:id="rId6"/>
    <p:sldId id="5055" r:id="rId7"/>
    <p:sldId id="4972" r:id="rId8"/>
    <p:sldId id="5026" r:id="rId9"/>
    <p:sldId id="4965" r:id="rId10"/>
    <p:sldId id="5041" r:id="rId11"/>
    <p:sldId id="4867" r:id="rId12"/>
    <p:sldId id="5046" r:id="rId13"/>
    <p:sldId id="5056" r:id="rId14"/>
    <p:sldId id="4868" r:id="rId15"/>
    <p:sldId id="5057" r:id="rId16"/>
    <p:sldId id="5050" r:id="rId17"/>
    <p:sldId id="5058" r:id="rId18"/>
    <p:sldId id="5060" r:id="rId19"/>
    <p:sldId id="5059" r:id="rId20"/>
    <p:sldId id="5061" r:id="rId21"/>
    <p:sldId id="5062" r:id="rId22"/>
    <p:sldId id="5063" r:id="rId23"/>
    <p:sldId id="5065" r:id="rId24"/>
    <p:sldId id="506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FFF"/>
    <a:srgbClr val="B4FF6A"/>
    <a:srgbClr val="1B1D1F"/>
    <a:srgbClr val="FFE18F"/>
    <a:srgbClr val="FFD887"/>
    <a:srgbClr val="FF0208"/>
    <a:srgbClr val="FF000A"/>
    <a:srgbClr val="DCCA10"/>
    <a:srgbClr val="FDF3EC"/>
    <a:srgbClr val="C8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1"/>
    <p:restoredTop sz="94097"/>
  </p:normalViewPr>
  <p:slideViewPr>
    <p:cSldViewPr snapToGrid="0">
      <p:cViewPr varScale="1">
        <p:scale>
          <a:sx n="126" d="100"/>
          <a:sy n="126" d="100"/>
        </p:scale>
        <p:origin x="1464"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12/27/25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0D547EB-D3B2-9D63-F237-89C79A4A6F5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02A84F8-A810-F9E0-2E2A-5B22893F93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49FA693-CBC5-B7F9-4B67-7531AFECEC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97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0DFDF-C0E0-988E-42B7-BD829558A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E4B62-94F6-1836-EDF1-630623F4358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9DBF7B6-DEAE-8437-5A50-C54D0014DC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242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3B02AB49-308A-AD15-1FAA-CD76905F0600}"/>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51F9D176-5486-BED6-AFF5-36C0C49F3C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62B62DD1-82C3-4D46-0339-E02AAA242D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037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2877-8E1E-2DC6-85B8-231370CAB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532BF-F59C-9839-0396-AE75019E13E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788DF9F-B9A3-67CC-3AC6-9B2CA440DC5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784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B0BAF-249E-3425-7BC9-6748EC0C0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2F1C5-4893-1402-200E-0AC1700A712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D7F2EE6-58E3-3F35-CE51-68783E86585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765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B9C3A-D164-0793-F89D-7B85D219E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CA8C1-4C7C-DFBC-0DA2-0C9D4193406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D3FC3D9-119B-C675-292E-8FD82A9F5A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9124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3249-4EBA-5500-F95B-C0A7FB778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7721C-A2DC-D924-A60E-25702B1C81D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0E3B662-25DF-11B9-F0D6-489ABD3150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8556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F9DB-E7BA-F1AF-4652-DECBB1B7D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23FD9-6113-4C8E-1E9E-06F4E2F4735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E3A76CA-C210-4EB9-EC9B-13906F7889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373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2457D-01E6-6A0C-F18A-B2DE26705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9958F-B0A9-9E39-588A-338BD196908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73C1C0AF-5D34-28DF-28D2-4733E1A96E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5822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E3C19-2EC4-DE5E-F889-615B5A8AA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F442E-0266-DDF0-D18D-D366865A67C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63F30DE-9F15-2B95-4070-B051FEADD2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483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30A7-7A51-0F9A-6C5D-01692EE65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7CAB9-E4C0-42F1-CD10-531E1439C21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2408237-CE2B-94E9-8D93-F0243370DD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19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CCB31-B0D7-7D87-7751-4476DA8A5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C2F75-08DA-77EC-558C-B91C84C599FA}"/>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144FE250-C58C-3C54-5185-0255BA636D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473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6A527-686F-EE34-DCA4-33F02EEB9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84599-007A-B10F-C0A8-BA544F90DC3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9E335FD3-248A-0B14-DF47-FD8FCA627F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034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FDCADDC-2EC2-9EDE-8590-2468CE1FE4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08601D5-6958-96EE-346E-D51053BA5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7A636C90-6B53-ED84-4660-4E61C3484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261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175359-D11F-FA4A-9B6D-38484B5A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7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0BFB-6EAB-1777-6B33-89D19F9A0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20712-754C-38FC-A914-A5C68CB62D1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9801818-493D-4CB7-3635-F1ABFE0CC1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65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B371-27C0-137E-1A3E-9DE5DC6CF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597A8-C148-380B-C2A3-3B956EECC53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C7B31EB-ABD3-B38A-194B-294AFD10E4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39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12/27/25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12/27/25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0C19-06CE-0244-B464-CB0F5D74063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0540766-0511-E642-9705-C990E5D2C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C7940A9-35FA-4347-B1CB-59C1DDADB45B}"/>
              </a:ext>
            </a:extLst>
          </p:cNvPr>
          <p:cNvSpPr>
            <a:spLocks noGrp="1"/>
          </p:cNvSpPr>
          <p:nvPr>
            <p:ph type="dt" sz="half" idx="10"/>
          </p:nvPr>
        </p:nvSpPr>
        <p:spPr/>
        <p:txBody>
          <a:bodyPr/>
          <a:lstStyle/>
          <a:p>
            <a:fld id="{78BBA04C-9510-FD4C-9F87-CC6EC61B1D4D}" type="datetimeFigureOut">
              <a:t>12/27/25</a:t>
            </a:fld>
            <a:endParaRPr lang="en-US"/>
          </a:p>
        </p:txBody>
      </p:sp>
      <p:sp>
        <p:nvSpPr>
          <p:cNvPr id="5" name="Footer Placeholder 4">
            <a:extLst>
              <a:ext uri="{FF2B5EF4-FFF2-40B4-BE49-F238E27FC236}">
                <a16:creationId xmlns:a16="http://schemas.microsoft.com/office/drawing/2014/main" id="{CCB00A6E-B875-414F-9782-7777AEA7A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C880F-454A-A748-A213-C53341973A93}"/>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46899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5CB0-13E7-E04B-A1F8-270A93E23D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996EE0-4685-2B4A-8035-01DDC73C48E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23FE24-1A29-3648-9789-FC0F53456B39}"/>
              </a:ext>
            </a:extLst>
          </p:cNvPr>
          <p:cNvSpPr>
            <a:spLocks noGrp="1"/>
          </p:cNvSpPr>
          <p:nvPr>
            <p:ph type="dt" sz="half" idx="10"/>
          </p:nvPr>
        </p:nvSpPr>
        <p:spPr/>
        <p:txBody>
          <a:bodyPr/>
          <a:lstStyle/>
          <a:p>
            <a:fld id="{78BBA04C-9510-FD4C-9F87-CC6EC61B1D4D}" type="datetimeFigureOut">
              <a:t>12/27/25</a:t>
            </a:fld>
            <a:endParaRPr lang="en-US"/>
          </a:p>
        </p:txBody>
      </p:sp>
      <p:sp>
        <p:nvSpPr>
          <p:cNvPr id="5" name="Footer Placeholder 4">
            <a:extLst>
              <a:ext uri="{FF2B5EF4-FFF2-40B4-BE49-F238E27FC236}">
                <a16:creationId xmlns:a16="http://schemas.microsoft.com/office/drawing/2014/main" id="{000547EF-E4D9-CC4E-B97A-5FC9DB9D4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6C79-82E6-3644-BBFB-AA8DBD76D501}"/>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286138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D739-C69D-9C46-ACC8-76D505F57D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4299EF6-4073-B740-AD32-6FE51D988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0FCAA2-C6F6-DC41-AE65-E20D20E14136}"/>
              </a:ext>
            </a:extLst>
          </p:cNvPr>
          <p:cNvSpPr>
            <a:spLocks noGrp="1"/>
          </p:cNvSpPr>
          <p:nvPr>
            <p:ph type="dt" sz="half" idx="10"/>
          </p:nvPr>
        </p:nvSpPr>
        <p:spPr/>
        <p:txBody>
          <a:bodyPr/>
          <a:lstStyle/>
          <a:p>
            <a:fld id="{78BBA04C-9510-FD4C-9F87-CC6EC61B1D4D}" type="datetimeFigureOut">
              <a:t>12/27/25</a:t>
            </a:fld>
            <a:endParaRPr lang="en-US"/>
          </a:p>
        </p:txBody>
      </p:sp>
      <p:sp>
        <p:nvSpPr>
          <p:cNvPr id="5" name="Footer Placeholder 4">
            <a:extLst>
              <a:ext uri="{FF2B5EF4-FFF2-40B4-BE49-F238E27FC236}">
                <a16:creationId xmlns:a16="http://schemas.microsoft.com/office/drawing/2014/main" id="{C265A75F-4188-1C4A-8664-AF8A93BAF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F2AD5-DDB3-EA4F-946E-A1C32F58D15E}"/>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213001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A23F-7998-F24A-B61D-3D6F5C29D0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EFC612-6373-0245-B2B5-C4BEEBF296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2180E2-3176-7A4D-BCBF-41E4B3C786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761C2E4-1262-1E44-ACC1-2447FADFAEEF}"/>
              </a:ext>
            </a:extLst>
          </p:cNvPr>
          <p:cNvSpPr>
            <a:spLocks noGrp="1"/>
          </p:cNvSpPr>
          <p:nvPr>
            <p:ph type="dt" sz="half" idx="10"/>
          </p:nvPr>
        </p:nvSpPr>
        <p:spPr/>
        <p:txBody>
          <a:bodyPr/>
          <a:lstStyle/>
          <a:p>
            <a:fld id="{78BBA04C-9510-FD4C-9F87-CC6EC61B1D4D}" type="datetimeFigureOut">
              <a:t>12/27/25</a:t>
            </a:fld>
            <a:endParaRPr lang="en-US"/>
          </a:p>
        </p:txBody>
      </p:sp>
      <p:sp>
        <p:nvSpPr>
          <p:cNvPr id="6" name="Footer Placeholder 5">
            <a:extLst>
              <a:ext uri="{FF2B5EF4-FFF2-40B4-BE49-F238E27FC236}">
                <a16:creationId xmlns:a16="http://schemas.microsoft.com/office/drawing/2014/main" id="{94C2522E-9116-794D-AEE0-3560D1C39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BA5D0-2C37-DB4B-96F9-9A93750D15C7}"/>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268692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2FBF-330E-B64A-A5F1-02EF9A9B46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24345E-4526-AE43-8406-6ECEACF40E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3D4529-D953-6545-B4F8-220385F758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99706B8-FBAC-944A-98F6-53FD36422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AC9513-DEC4-0E42-86CE-82B0374A568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2F04C08-3DA7-4A4D-91DF-7A21FBE9EEB6}"/>
              </a:ext>
            </a:extLst>
          </p:cNvPr>
          <p:cNvSpPr>
            <a:spLocks noGrp="1"/>
          </p:cNvSpPr>
          <p:nvPr>
            <p:ph type="dt" sz="half" idx="10"/>
          </p:nvPr>
        </p:nvSpPr>
        <p:spPr/>
        <p:txBody>
          <a:bodyPr/>
          <a:lstStyle/>
          <a:p>
            <a:fld id="{78BBA04C-9510-FD4C-9F87-CC6EC61B1D4D}" type="datetimeFigureOut">
              <a:t>12/27/25</a:t>
            </a:fld>
            <a:endParaRPr lang="en-US"/>
          </a:p>
        </p:txBody>
      </p:sp>
      <p:sp>
        <p:nvSpPr>
          <p:cNvPr id="8" name="Footer Placeholder 7">
            <a:extLst>
              <a:ext uri="{FF2B5EF4-FFF2-40B4-BE49-F238E27FC236}">
                <a16:creationId xmlns:a16="http://schemas.microsoft.com/office/drawing/2014/main" id="{07B4EFE5-DE96-934F-A30C-E1C2366CD8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E0DF7-3E00-F643-A6A5-5F9439194E75}"/>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820155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E68E8-8CE0-624D-A54E-F3C2D8BE98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33AE788-C9B6-5B4E-948A-47FBE46A9688}"/>
              </a:ext>
            </a:extLst>
          </p:cNvPr>
          <p:cNvSpPr>
            <a:spLocks noGrp="1"/>
          </p:cNvSpPr>
          <p:nvPr>
            <p:ph type="dt" sz="half" idx="10"/>
          </p:nvPr>
        </p:nvSpPr>
        <p:spPr/>
        <p:txBody>
          <a:bodyPr/>
          <a:lstStyle/>
          <a:p>
            <a:fld id="{78BBA04C-9510-FD4C-9F87-CC6EC61B1D4D}" type="datetimeFigureOut">
              <a:t>12/27/25</a:t>
            </a:fld>
            <a:endParaRPr lang="en-US"/>
          </a:p>
        </p:txBody>
      </p:sp>
      <p:sp>
        <p:nvSpPr>
          <p:cNvPr id="4" name="Footer Placeholder 3">
            <a:extLst>
              <a:ext uri="{FF2B5EF4-FFF2-40B4-BE49-F238E27FC236}">
                <a16:creationId xmlns:a16="http://schemas.microsoft.com/office/drawing/2014/main" id="{5DA7CA86-EB91-4A47-9380-7F8DC0C9C4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F06C8-D82A-8247-9248-A9C0639029B2}"/>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1741571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B68ED-FDD2-1D44-9850-33048A788111}"/>
              </a:ext>
            </a:extLst>
          </p:cNvPr>
          <p:cNvSpPr>
            <a:spLocks noGrp="1"/>
          </p:cNvSpPr>
          <p:nvPr>
            <p:ph type="dt" sz="half" idx="10"/>
          </p:nvPr>
        </p:nvSpPr>
        <p:spPr/>
        <p:txBody>
          <a:bodyPr/>
          <a:lstStyle/>
          <a:p>
            <a:fld id="{78BBA04C-9510-FD4C-9F87-CC6EC61B1D4D}" type="datetimeFigureOut">
              <a:t>12/27/25</a:t>
            </a:fld>
            <a:endParaRPr lang="en-US"/>
          </a:p>
        </p:txBody>
      </p:sp>
      <p:sp>
        <p:nvSpPr>
          <p:cNvPr id="3" name="Footer Placeholder 2">
            <a:extLst>
              <a:ext uri="{FF2B5EF4-FFF2-40B4-BE49-F238E27FC236}">
                <a16:creationId xmlns:a16="http://schemas.microsoft.com/office/drawing/2014/main" id="{93EAEA47-9A9D-AB44-8347-CE2693682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EDC0B4-8277-0241-A23A-69F2CE967DD3}"/>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2928047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D181-10FC-E542-A480-709912DD47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0A28EC7-68BB-5F4B-8187-396B71FC6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5DA05A-BFDE-0849-95D8-EC3EF35BF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3FD8D7-C3DB-2148-9488-3D23E63F1CA3}"/>
              </a:ext>
            </a:extLst>
          </p:cNvPr>
          <p:cNvSpPr>
            <a:spLocks noGrp="1"/>
          </p:cNvSpPr>
          <p:nvPr>
            <p:ph type="dt" sz="half" idx="10"/>
          </p:nvPr>
        </p:nvSpPr>
        <p:spPr/>
        <p:txBody>
          <a:bodyPr/>
          <a:lstStyle/>
          <a:p>
            <a:fld id="{78BBA04C-9510-FD4C-9F87-CC6EC61B1D4D}" type="datetimeFigureOut">
              <a:t>12/27/25</a:t>
            </a:fld>
            <a:endParaRPr lang="en-US"/>
          </a:p>
        </p:txBody>
      </p:sp>
      <p:sp>
        <p:nvSpPr>
          <p:cNvPr id="6" name="Footer Placeholder 5">
            <a:extLst>
              <a:ext uri="{FF2B5EF4-FFF2-40B4-BE49-F238E27FC236}">
                <a16:creationId xmlns:a16="http://schemas.microsoft.com/office/drawing/2014/main" id="{E80EE751-08FD-AD4A-A98E-01A4A27095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61ACC-F01F-F64D-B3FD-A14D2F19F21C}"/>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1765007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6103-B403-7049-96AB-55737D48E8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FDD7964-795E-BF42-8CBA-61C28C223F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8B2107-9F31-9643-AE0B-8C5483B5D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B6535A-ED68-494F-912F-97DB781A8EEC}"/>
              </a:ext>
            </a:extLst>
          </p:cNvPr>
          <p:cNvSpPr>
            <a:spLocks noGrp="1"/>
          </p:cNvSpPr>
          <p:nvPr>
            <p:ph type="dt" sz="half" idx="10"/>
          </p:nvPr>
        </p:nvSpPr>
        <p:spPr/>
        <p:txBody>
          <a:bodyPr/>
          <a:lstStyle/>
          <a:p>
            <a:fld id="{78BBA04C-9510-FD4C-9F87-CC6EC61B1D4D}" type="datetimeFigureOut">
              <a:t>12/27/25</a:t>
            </a:fld>
            <a:endParaRPr lang="en-US"/>
          </a:p>
        </p:txBody>
      </p:sp>
      <p:sp>
        <p:nvSpPr>
          <p:cNvPr id="6" name="Footer Placeholder 5">
            <a:extLst>
              <a:ext uri="{FF2B5EF4-FFF2-40B4-BE49-F238E27FC236}">
                <a16:creationId xmlns:a16="http://schemas.microsoft.com/office/drawing/2014/main" id="{D72D8049-2008-9849-B308-FD3A4AC59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6F19D6-6E2B-D84C-9F6D-4C6BAE06A74C}"/>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77960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BABE-70B6-1D43-872B-E300CA71091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E46AF5-0099-3F4C-839A-2E3268B0A6E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D86620-8F50-6B40-BEFE-5D3014A00908}"/>
              </a:ext>
            </a:extLst>
          </p:cNvPr>
          <p:cNvSpPr>
            <a:spLocks noGrp="1"/>
          </p:cNvSpPr>
          <p:nvPr>
            <p:ph type="dt" sz="half" idx="10"/>
          </p:nvPr>
        </p:nvSpPr>
        <p:spPr/>
        <p:txBody>
          <a:bodyPr/>
          <a:lstStyle/>
          <a:p>
            <a:fld id="{78BBA04C-9510-FD4C-9F87-CC6EC61B1D4D}" type="datetimeFigureOut">
              <a:t>12/27/25</a:t>
            </a:fld>
            <a:endParaRPr lang="en-US"/>
          </a:p>
        </p:txBody>
      </p:sp>
      <p:sp>
        <p:nvSpPr>
          <p:cNvPr id="5" name="Footer Placeholder 4">
            <a:extLst>
              <a:ext uri="{FF2B5EF4-FFF2-40B4-BE49-F238E27FC236}">
                <a16:creationId xmlns:a16="http://schemas.microsoft.com/office/drawing/2014/main" id="{82C850D1-6420-B749-9C0F-650EBFF9D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15036-E91F-2D4D-9D7D-FB171DB5F4B9}"/>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207826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5FDBB1-53AA-A641-810D-3A92B65604B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51EFE2-6ADA-8B4C-BABB-73F891E3A2D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557DFB-DB59-6441-97B3-1280E5F39EA3}"/>
              </a:ext>
            </a:extLst>
          </p:cNvPr>
          <p:cNvSpPr>
            <a:spLocks noGrp="1"/>
          </p:cNvSpPr>
          <p:nvPr>
            <p:ph type="dt" sz="half" idx="10"/>
          </p:nvPr>
        </p:nvSpPr>
        <p:spPr/>
        <p:txBody>
          <a:bodyPr/>
          <a:lstStyle/>
          <a:p>
            <a:fld id="{78BBA04C-9510-FD4C-9F87-CC6EC61B1D4D}" type="datetimeFigureOut">
              <a:t>12/27/25</a:t>
            </a:fld>
            <a:endParaRPr lang="en-US"/>
          </a:p>
        </p:txBody>
      </p:sp>
      <p:sp>
        <p:nvSpPr>
          <p:cNvPr id="5" name="Footer Placeholder 4">
            <a:extLst>
              <a:ext uri="{FF2B5EF4-FFF2-40B4-BE49-F238E27FC236}">
                <a16:creationId xmlns:a16="http://schemas.microsoft.com/office/drawing/2014/main" id="{F75E8E38-CA99-9244-A8B1-98893185F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2CE0D-9F28-1445-BAD0-476F42311A8A}"/>
              </a:ext>
            </a:extLst>
          </p:cNvPr>
          <p:cNvSpPr>
            <a:spLocks noGrp="1"/>
          </p:cNvSpPr>
          <p:nvPr>
            <p:ph type="sldNum" sz="quarter" idx="12"/>
          </p:nvPr>
        </p:nvSpPr>
        <p:spPr/>
        <p:txBody>
          <a:bodyPr/>
          <a:lstStyle/>
          <a:p>
            <a:fld id="{5AAA348C-24C7-C948-8831-23EC43BAEF27}" type="slidenum">
              <a:t>‹#›</a:t>
            </a:fld>
            <a:endParaRPr lang="en-US"/>
          </a:p>
        </p:txBody>
      </p:sp>
    </p:spTree>
    <p:extLst>
      <p:ext uri="{BB962C8B-B14F-4D97-AF65-F5344CB8AC3E}">
        <p14:creationId xmlns:p14="http://schemas.microsoft.com/office/powerpoint/2010/main" val="384963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12/27/25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12/27/25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12/27/25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12/27/25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12/27/25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12/27/25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12/27/25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12/27/25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DC02E-E67A-B649-A9BF-8B675ED21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125D6D-02D7-4F41-A538-2AAA5E262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E9395B-3A10-0B49-9EB5-C81A4F621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BA04C-9510-FD4C-9F87-CC6EC61B1D4D}" type="datetimeFigureOut">
              <a:t>12/27/25</a:t>
            </a:fld>
            <a:endParaRPr lang="en-US"/>
          </a:p>
        </p:txBody>
      </p:sp>
      <p:sp>
        <p:nvSpPr>
          <p:cNvPr id="5" name="Footer Placeholder 4">
            <a:extLst>
              <a:ext uri="{FF2B5EF4-FFF2-40B4-BE49-F238E27FC236}">
                <a16:creationId xmlns:a16="http://schemas.microsoft.com/office/drawing/2014/main" id="{11894DC1-2ADF-6F45-AA2E-CCFA861D5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6DBE65-C762-614A-8095-1C2515A96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A348C-24C7-C948-8831-23EC43BAEF27}" type="slidenum">
              <a:t>‹#›</a:t>
            </a:fld>
            <a:endParaRPr lang="en-US"/>
          </a:p>
        </p:txBody>
      </p:sp>
    </p:spTree>
    <p:extLst>
      <p:ext uri="{BB962C8B-B14F-4D97-AF65-F5344CB8AC3E}">
        <p14:creationId xmlns:p14="http://schemas.microsoft.com/office/powerpoint/2010/main" val="274607257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365662" y="103570"/>
            <a:ext cx="3713017" cy="49506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000" b="1" i="0" u="none" strike="noStrike" kern="1200" cap="none" spc="0" normalizeH="0" baseline="0" noProof="0" dirty="0">
                <a:ln>
                  <a:noFill/>
                </a:ln>
                <a:solidFill>
                  <a:srgbClr val="C8A667"/>
                </a:solidFill>
                <a:effectLst/>
                <a:uLnTx/>
                <a:uFillTx/>
                <a:latin typeface="Century Gothic" panose="020B0502020202020204"/>
                <a:ea typeface="+mn-ea"/>
                <a:cs typeface="+mn-cs"/>
              </a:rPr>
              <a:t>Gospel</a:t>
            </a:r>
            <a:r>
              <a:rPr kumimoji="0" lang="zh-CN" altLang="en-US"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 </a:t>
            </a:r>
            <a:r>
              <a:rPr kumimoji="0" lang="en-US" altLang="zh-CN"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of Luke </a:t>
            </a:r>
            <a:endParaRPr kumimoji="0" lang="en-US" sz="1800" b="1" i="0" u="none" strike="noStrike" kern="1200" cap="none" spc="0" normalizeH="0" baseline="0" noProof="0" dirty="0">
              <a:ln>
                <a:noFill/>
              </a:ln>
              <a:solidFill>
                <a:srgbClr val="C8A667"/>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011</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父所喜悦的爱子 </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路</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3</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19</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22</a:t>
            </a:r>
          </a:p>
          <a:p>
            <a:pPr marL="0" lvl="1" algn="ctr" defTabSz="1828800">
              <a:defRPr/>
            </a:pPr>
            <a:r>
              <a:rPr lang="en-US" sz="2000" b="1" i="0" dirty="0">
                <a:solidFill>
                  <a:srgbClr val="C7A668"/>
                </a:solidFill>
                <a:effectLst/>
                <a:latin typeface="PingFang SC" panose="020B0400000000000000" pitchFamily="34" charset="-122"/>
                <a:ea typeface="PingFang SC" panose="020B0400000000000000" pitchFamily="34" charset="-122"/>
              </a:rPr>
              <a:t>  </a:t>
            </a:r>
            <a:r>
              <a:rPr lang="en-US" sz="2000" b="1" dirty="0">
                <a:solidFill>
                  <a:srgbClr val="C7A668"/>
                </a:solidFill>
                <a:latin typeface="PingFang SC" panose="020B0400000000000000" pitchFamily="34" charset="-122"/>
                <a:ea typeface="PingFang SC" panose="020B0400000000000000" pitchFamily="34" charset="-122"/>
              </a:rPr>
              <a:t>The beloved Son in whom the Father is well pleased</a:t>
            </a:r>
          </a:p>
          <a:p>
            <a:pPr marL="0" lvl="1" algn="ctr" defTabSz="1828800">
              <a:defRPr/>
            </a:pPr>
            <a:r>
              <a:rPr lang="en-US" sz="2000" b="1" i="0" dirty="0">
                <a:solidFill>
                  <a:srgbClr val="C7A668"/>
                </a:solidFill>
                <a:effectLst/>
                <a:latin typeface="PingFang SC" panose="020B0400000000000000" pitchFamily="34" charset="-122"/>
                <a:ea typeface="PingFang SC" panose="020B0400000000000000" pitchFamily="34" charset="-122"/>
              </a:rPr>
              <a:t>.</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6000" b="1" dirty="0">
                <a:effectLst/>
              </a:rPr>
              <a:t>施洗约翰责备希律  </a:t>
            </a:r>
            <a:endParaRPr lang="zh-CN" altLang="en-US" sz="32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2</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532074" y="4933992"/>
            <a:ext cx="11127854" cy="1282748"/>
          </a:xfrm>
          <a:prstGeom prst="rect">
            <a:avLst/>
          </a:prstGeom>
        </p:spPr>
        <p:txBody>
          <a:bodyPr spcFirstLastPara="1" wrap="square" lIns="121900" tIns="121900" rIns="121900" bIns="121900" anchor="ctr" anchorCtr="0">
            <a:noAutofit/>
          </a:bodyPr>
          <a:lstStyle/>
          <a:p>
            <a:r>
              <a:rPr lang="en-US" b="1" dirty="0"/>
              <a:t>John the Baptist rebuked </a:t>
            </a:r>
            <a:r>
              <a:rPr lang="en-US" altLang="zh-CN" b="1" dirty="0"/>
              <a:t>Herod</a:t>
            </a:r>
            <a:r>
              <a:rPr lang="en-US" b="1" dirty="0"/>
              <a:t>.</a:t>
            </a:r>
            <a:endParaRPr lang="en-US" dirty="0"/>
          </a:p>
          <a:p>
            <a:endParaRPr lang="en-US" dirty="0"/>
          </a:p>
        </p:txBody>
      </p:sp>
    </p:spTree>
    <p:extLst>
      <p:ext uri="{BB962C8B-B14F-4D97-AF65-F5344CB8AC3E}">
        <p14:creationId xmlns:p14="http://schemas.microsoft.com/office/powerpoint/2010/main" val="387286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9D531F1B-39EE-1EBB-30C3-61C4E7D80BE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985617-02B6-41FC-80E7-1EC6E7B90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2C4BB8-BE8A-4E47-8F62-B2AA46B7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in a suit holding a red folder and a book&#10;&#10;AI-generated content may be incorrect.">
            <a:extLst>
              <a:ext uri="{FF2B5EF4-FFF2-40B4-BE49-F238E27FC236}">
                <a16:creationId xmlns:a16="http://schemas.microsoft.com/office/drawing/2014/main" id="{FD0B9CC5-DB45-7773-8AA2-01635090200B}"/>
              </a:ext>
            </a:extLst>
          </p:cNvPr>
          <p:cNvPicPr>
            <a:picLocks noChangeAspect="1"/>
          </p:cNvPicPr>
          <p:nvPr/>
        </p:nvPicPr>
        <p:blipFill>
          <a:blip r:embed="rId3"/>
          <a:srcRect l="23715" r="3963" b="-1"/>
          <a:stretch>
            <a:fillRect/>
          </a:stretch>
        </p:blipFill>
        <p:spPr>
          <a:xfrm>
            <a:off x="643467" y="643467"/>
            <a:ext cx="5372099" cy="5571066"/>
          </a:xfrm>
          <a:prstGeom prst="rect">
            <a:avLst/>
          </a:prstGeom>
        </p:spPr>
      </p:pic>
      <p:pic>
        <p:nvPicPr>
          <p:cNvPr id="5" name="Picture 4" descr="A person in a suit holding a book and a book&#10;&#10;AI-generated content may be incorrect.">
            <a:extLst>
              <a:ext uri="{FF2B5EF4-FFF2-40B4-BE49-F238E27FC236}">
                <a16:creationId xmlns:a16="http://schemas.microsoft.com/office/drawing/2014/main" id="{5220201B-C9A1-778F-ED2C-9BE283605680}"/>
              </a:ext>
            </a:extLst>
          </p:cNvPr>
          <p:cNvPicPr>
            <a:picLocks noChangeAspect="1"/>
          </p:cNvPicPr>
          <p:nvPr/>
        </p:nvPicPr>
        <p:blipFill>
          <a:blip r:embed="rId4"/>
          <a:srcRect r="1" b="16955"/>
          <a:stretch>
            <a:fillRect/>
          </a:stretch>
        </p:blipFill>
        <p:spPr>
          <a:xfrm>
            <a:off x="6176433" y="643467"/>
            <a:ext cx="5372099" cy="5571066"/>
          </a:xfrm>
          <a:prstGeom prst="rect">
            <a:avLst/>
          </a:prstGeom>
        </p:spPr>
      </p:pic>
      <p:sp>
        <p:nvSpPr>
          <p:cNvPr id="8" name="TextBox 7">
            <a:extLst>
              <a:ext uri="{FF2B5EF4-FFF2-40B4-BE49-F238E27FC236}">
                <a16:creationId xmlns:a16="http://schemas.microsoft.com/office/drawing/2014/main" id="{B4939290-4EB5-2744-55DF-AE26580921C2}"/>
              </a:ext>
            </a:extLst>
          </p:cNvPr>
          <p:cNvSpPr txBox="1"/>
          <p:nvPr/>
        </p:nvSpPr>
        <p:spPr>
          <a:xfrm>
            <a:off x="882869" y="5845201"/>
            <a:ext cx="3509142" cy="369332"/>
          </a:xfrm>
          <a:prstGeom prst="rect">
            <a:avLst/>
          </a:prstGeom>
          <a:noFill/>
        </p:spPr>
        <p:txBody>
          <a:bodyPr wrap="square">
            <a:spAutoFit/>
          </a:bodyPr>
          <a:lstStyle/>
          <a:p>
            <a:r>
              <a:rPr lang="en-US" b="1" dirty="0">
                <a:latin typeface="SimHei" panose="02010609060101010101" pitchFamily="49" charset="-122"/>
                <a:ea typeface="SimHei" panose="02010609060101010101" pitchFamily="49" charset="-122"/>
              </a:rPr>
              <a:t>PM. Lawrence Wong（</a:t>
            </a:r>
            <a:r>
              <a:rPr lang="zh-CN" altLang="en-US" b="1" dirty="0">
                <a:latin typeface="SimHei" panose="02010609060101010101" pitchFamily="49" charset="-122"/>
                <a:ea typeface="SimHei" panose="02010609060101010101" pitchFamily="49" charset="-122"/>
              </a:rPr>
              <a:t>黄循财）</a:t>
            </a:r>
            <a:endParaRPr lang="en-US" b="1" dirty="0">
              <a:latin typeface="SimHei" panose="02010609060101010101" pitchFamily="49" charset="-122"/>
              <a:ea typeface="SimHei" panose="02010609060101010101" pitchFamily="49" charset="-122"/>
            </a:endParaRPr>
          </a:p>
        </p:txBody>
      </p:sp>
      <p:sp>
        <p:nvSpPr>
          <p:cNvPr id="13" name="TextBox 12">
            <a:extLst>
              <a:ext uri="{FF2B5EF4-FFF2-40B4-BE49-F238E27FC236}">
                <a16:creationId xmlns:a16="http://schemas.microsoft.com/office/drawing/2014/main" id="{BDFE60A1-36A4-5903-52E5-EB4ADD79F972}"/>
              </a:ext>
            </a:extLst>
          </p:cNvPr>
          <p:cNvSpPr txBox="1"/>
          <p:nvPr/>
        </p:nvSpPr>
        <p:spPr>
          <a:xfrm>
            <a:off x="6176433" y="5845201"/>
            <a:ext cx="3509142" cy="369332"/>
          </a:xfrm>
          <a:prstGeom prst="rect">
            <a:avLst/>
          </a:prstGeom>
          <a:noFill/>
        </p:spPr>
        <p:txBody>
          <a:bodyPr wrap="square">
            <a:spAutoFit/>
          </a:bodyPr>
          <a:lstStyle/>
          <a:p>
            <a:r>
              <a:rPr lang="en-US" b="1" dirty="0">
                <a:latin typeface="SimHei" panose="02010609060101010101" pitchFamily="49" charset="-122"/>
                <a:ea typeface="SimHei" panose="02010609060101010101" pitchFamily="49" charset="-122"/>
              </a:rPr>
              <a:t>DPM. Gan Kim Yong（</a:t>
            </a:r>
            <a:r>
              <a:rPr lang="zh-CN" altLang="en-US" b="1" dirty="0">
                <a:latin typeface="SimHei" panose="02010609060101010101" pitchFamily="49" charset="-122"/>
                <a:ea typeface="SimHei" panose="02010609060101010101" pitchFamily="49" charset="-122"/>
              </a:rPr>
              <a:t>颜金勇）</a:t>
            </a:r>
            <a:endParaRPr lang="en-US" b="1"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19808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902863F7-ECDF-8B91-43EE-D5EC14148BD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ECF30D6C-05F0-11F0-4D0C-D7D531BA4472}"/>
              </a:ext>
            </a:extLst>
          </p:cNvPr>
          <p:cNvSpPr txBox="1"/>
          <p:nvPr/>
        </p:nvSpPr>
        <p:spPr>
          <a:xfrm>
            <a:off x="147145" y="3177547"/>
            <a:ext cx="12044855" cy="766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20.</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他在这一切事以外，再加上一件，就是把约翰关在监里。</a:t>
            </a:r>
          </a:p>
        </p:txBody>
      </p:sp>
      <p:sp>
        <p:nvSpPr>
          <p:cNvPr id="2" name="TextBox 1">
            <a:extLst>
              <a:ext uri="{FF2B5EF4-FFF2-40B4-BE49-F238E27FC236}">
                <a16:creationId xmlns:a16="http://schemas.microsoft.com/office/drawing/2014/main" id="{8DCEE368-D33D-3B32-9559-E40EE7D8ED99}"/>
              </a:ext>
            </a:extLst>
          </p:cNvPr>
          <p:cNvSpPr txBox="1"/>
          <p:nvPr/>
        </p:nvSpPr>
        <p:spPr>
          <a:xfrm>
            <a:off x="430924" y="4858301"/>
            <a:ext cx="1219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20  added this to them all, that he locked up John in prison.</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211160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F7A3F7F4-60B3-C4A5-2349-EB018356096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9D4BD9D-AD73-9DEB-45BC-CB0D03C2A52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7D918B3-27CF-3B0A-A88B-155BE32F34C7}"/>
              </a:ext>
            </a:extLst>
          </p:cNvPr>
          <p:cNvSpPr txBox="1">
            <a:spLocks noGrp="1"/>
          </p:cNvSpPr>
          <p:nvPr>
            <p:ph type="title"/>
          </p:nvPr>
        </p:nvSpPr>
        <p:spPr>
          <a:xfrm>
            <a:off x="532074" y="3126704"/>
            <a:ext cx="11659926"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6600" b="1" dirty="0">
                <a:effectLst/>
              </a:rPr>
              <a:t>主耶稣接受施洗约翰悔改的洗</a:t>
            </a:r>
            <a:endParaRPr lang="zh-CN" altLang="en-US" sz="32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90AE4A91-4347-EBB8-5D5F-F54702D555F6}"/>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2BE2184C-95BA-FF1A-141D-6B50F239C4A7}"/>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The Lord Jesus received the baptism of repentance from John the Baptist.</a:t>
            </a:r>
            <a:endParaRPr lang="en-US" dirty="0"/>
          </a:p>
        </p:txBody>
      </p:sp>
    </p:spTree>
    <p:extLst>
      <p:ext uri="{BB962C8B-B14F-4D97-AF65-F5344CB8AC3E}">
        <p14:creationId xmlns:p14="http://schemas.microsoft.com/office/powerpoint/2010/main" val="166454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C9A88E0-66B6-3DD5-DD55-7A5A8D81FEE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30444ECB-8B44-44DC-CEAF-0E6F51915BC6}"/>
              </a:ext>
            </a:extLst>
          </p:cNvPr>
          <p:cNvSpPr txBox="1"/>
          <p:nvPr/>
        </p:nvSpPr>
        <p:spPr>
          <a:xfrm>
            <a:off x="325820" y="2368250"/>
            <a:ext cx="12088264" cy="1505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21.</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众人受了洗</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耶稣也受了洗</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。他正在祷告，天就开了</a:t>
            </a:r>
          </a:p>
        </p:txBody>
      </p:sp>
      <p:sp>
        <p:nvSpPr>
          <p:cNvPr id="2" name="TextBox 1">
            <a:extLst>
              <a:ext uri="{FF2B5EF4-FFF2-40B4-BE49-F238E27FC236}">
                <a16:creationId xmlns:a16="http://schemas.microsoft.com/office/drawing/2014/main" id="{72DDA29A-3ED0-9B87-A70A-CD35DE0FDC14}"/>
              </a:ext>
            </a:extLst>
          </p:cNvPr>
          <p:cNvSpPr txBox="1"/>
          <p:nvPr/>
        </p:nvSpPr>
        <p:spPr>
          <a:xfrm>
            <a:off x="0" y="5089528"/>
            <a:ext cx="1219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21  Now when </a:t>
            </a:r>
            <a:r>
              <a:rPr kumimoji="0" lang="en-US" sz="1800" b="0" i="0" u="none" strike="noStrike" kern="1200" cap="none" spc="0" normalizeH="0" baseline="0" noProof="0" dirty="0">
                <a:ln>
                  <a:noFill/>
                </a:ln>
                <a:solidFill>
                  <a:srgbClr val="FFFF00"/>
                </a:solidFill>
                <a:effectLst/>
                <a:uLnTx/>
                <a:uFillTx/>
                <a:latin typeface="Century Gothic" panose="020B0502020202020204"/>
                <a:ea typeface="+mn-ea"/>
                <a:cs typeface="+mn-cs"/>
              </a:rPr>
              <a:t>all the people were baptized</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and when </a:t>
            </a:r>
            <a:r>
              <a:rPr kumimoji="0" lang="en-US" sz="1800" b="0" i="0" u="none" strike="noStrike" kern="1200" cap="none" spc="0" normalizeH="0" baseline="0" noProof="0" dirty="0">
                <a:ln>
                  <a:noFill/>
                </a:ln>
                <a:solidFill>
                  <a:srgbClr val="B4FF6A"/>
                </a:solidFill>
                <a:effectLst/>
                <a:uLnTx/>
                <a:uFillTx/>
                <a:latin typeface="Century Gothic" panose="020B0502020202020204"/>
                <a:ea typeface="+mn-ea"/>
                <a:cs typeface="+mn-cs"/>
              </a:rPr>
              <a:t>Jesus also had been baptized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and was praying, the heavens were opened,</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54812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8AE7EA18-102C-74A4-506B-031A0676732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B8A96718-A734-722F-4646-B090C39CAEBE}"/>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61A4816-7F0C-8FCF-A20B-CC2B7C7CDCDB}"/>
              </a:ext>
            </a:extLst>
          </p:cNvPr>
          <p:cNvSpPr txBox="1">
            <a:spLocks noGrp="1"/>
          </p:cNvSpPr>
          <p:nvPr>
            <p:ph type="title"/>
          </p:nvPr>
        </p:nvSpPr>
        <p:spPr>
          <a:xfrm>
            <a:off x="532074" y="3126704"/>
            <a:ext cx="11277600"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6600" b="1" dirty="0">
                <a:effectLst/>
              </a:rPr>
              <a:t>三一神（父、子、灵） </a:t>
            </a:r>
            <a:endParaRPr lang="zh-CN" altLang="en-US" sz="32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B2D2AA7-6894-58FE-BC8C-E0752486E0AC}"/>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4</a:t>
            </a:r>
            <a:endParaRPr lang="en" dirty="0"/>
          </a:p>
        </p:txBody>
      </p:sp>
      <p:sp>
        <p:nvSpPr>
          <p:cNvPr id="980" name="Google Shape;980;p44">
            <a:extLst>
              <a:ext uri="{FF2B5EF4-FFF2-40B4-BE49-F238E27FC236}">
                <a16:creationId xmlns:a16="http://schemas.microsoft.com/office/drawing/2014/main" id="{C75112A5-93A4-9554-7CFB-8ED32CCE8FB8}"/>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The Triune God (Father, Son, and Spirit)</a:t>
            </a:r>
            <a:endParaRPr lang="en-US" dirty="0"/>
          </a:p>
        </p:txBody>
      </p:sp>
    </p:spTree>
    <p:extLst>
      <p:ext uri="{BB962C8B-B14F-4D97-AF65-F5344CB8AC3E}">
        <p14:creationId xmlns:p14="http://schemas.microsoft.com/office/powerpoint/2010/main" val="186018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36E16065-20FA-8E85-BBB7-6A84EC4186CA}"/>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0272D25-35BF-B586-BF71-0F5E9A59C8CF}"/>
              </a:ext>
            </a:extLst>
          </p:cNvPr>
          <p:cNvSpPr txBox="1"/>
          <p:nvPr/>
        </p:nvSpPr>
        <p:spPr>
          <a:xfrm>
            <a:off x="0" y="1768472"/>
            <a:ext cx="12088264"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他正在祷告，天就开了，</a:t>
            </a:r>
            <a:r>
              <a:rPr kumimoji="0" lang="en-US" altLang="zh-CN"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22.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圣灵仿佛鸽子</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形状仿佛鸽子</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，有形体地降在他身上；有声音从天上来，说：“你是我的爱子，我喜悦你。” </a:t>
            </a:r>
          </a:p>
        </p:txBody>
      </p:sp>
      <p:sp>
        <p:nvSpPr>
          <p:cNvPr id="2" name="TextBox 1">
            <a:extLst>
              <a:ext uri="{FF2B5EF4-FFF2-40B4-BE49-F238E27FC236}">
                <a16:creationId xmlns:a16="http://schemas.microsoft.com/office/drawing/2014/main" id="{51002033-D845-BAE5-C071-8B774B47DB5C}"/>
              </a:ext>
            </a:extLst>
          </p:cNvPr>
          <p:cNvSpPr txBox="1"/>
          <p:nvPr/>
        </p:nvSpPr>
        <p:spPr>
          <a:xfrm>
            <a:off x="0" y="5089528"/>
            <a:ext cx="12192000" cy="11695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and was praying, the heavens were opened,22  and the Holy Spirit descended on him in bodily form, like a dove; and a voice came from heaven, “You are my beloved Son; with you I am well pleased.”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369750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triangle with different symbols&#10;&#10;AI-generated content may be incorrect.">
            <a:extLst>
              <a:ext uri="{FF2B5EF4-FFF2-40B4-BE49-F238E27FC236}">
                <a16:creationId xmlns:a16="http://schemas.microsoft.com/office/drawing/2014/main" id="{324178F6-5C4D-09CF-5B6A-BD6F979B73F6}"/>
              </a:ext>
            </a:extLst>
          </p:cNvPr>
          <p:cNvPicPr>
            <a:picLocks noChangeAspect="1"/>
          </p:cNvPicPr>
          <p:nvPr/>
        </p:nvPicPr>
        <p:blipFill>
          <a:blip r:embed="rId2"/>
          <a:stretch>
            <a:fillRect/>
          </a:stretch>
        </p:blipFill>
        <p:spPr>
          <a:xfrm>
            <a:off x="1951528" y="168728"/>
            <a:ext cx="7772400" cy="6520543"/>
          </a:xfrm>
          <a:prstGeom prst="rect">
            <a:avLst/>
          </a:prstGeom>
        </p:spPr>
      </p:pic>
    </p:spTree>
    <p:extLst>
      <p:ext uri="{BB962C8B-B14F-4D97-AF65-F5344CB8AC3E}">
        <p14:creationId xmlns:p14="http://schemas.microsoft.com/office/powerpoint/2010/main" val="2858831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09155-B565-38B6-40A3-B6E0E6D27DF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69D93CE0-4475-D62E-DE0E-7856E4A04035}"/>
              </a:ext>
            </a:extLst>
          </p:cNvPr>
          <p:cNvSpPr txBox="1"/>
          <p:nvPr/>
        </p:nvSpPr>
        <p:spPr>
          <a:xfrm>
            <a:off x="0" y="1768472"/>
            <a:ext cx="12088264" cy="325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弗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1:13  </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你们既听见</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真理的道</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，就是那叫你们得救的</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福音</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，也</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信了基督</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，既然信他，</a:t>
            </a:r>
            <a:r>
              <a:rPr kumimoji="0" lang="zh-CN" altLang="en-US" sz="3600" b="1" i="0" u="sng"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就受了所应许的圣灵为印记</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a:lnSpc>
                <a:spcPct val="150000"/>
              </a:lnSpc>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BD312896-2312-1EF5-3E85-034D3CB358BE}"/>
              </a:ext>
            </a:extLst>
          </p:cNvPr>
          <p:cNvSpPr txBox="1"/>
          <p:nvPr/>
        </p:nvSpPr>
        <p:spPr>
          <a:xfrm>
            <a:off x="0" y="5089528"/>
            <a:ext cx="12192000" cy="1169551"/>
          </a:xfrm>
          <a:prstGeom prst="rect">
            <a:avLst/>
          </a:prstGeom>
          <a:noFill/>
        </p:spPr>
        <p:txBody>
          <a:bodyPr wrap="square">
            <a:spAutoFit/>
          </a:bodyPr>
          <a:lstStyle/>
          <a:p>
            <a:pPr>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Eph 1:13  in whom ye also, having heard </a:t>
            </a: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the word of the truth</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the gospel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of your salvation,--in whom, </a:t>
            </a:r>
            <a:r>
              <a:rPr kumimoji="0" lang="en-US" sz="1800" b="0" i="0" u="none" strike="noStrike" kern="1200" cap="none" spc="0" normalizeH="0" baseline="0" noProof="0" dirty="0">
                <a:ln>
                  <a:noFill/>
                </a:ln>
                <a:solidFill>
                  <a:srgbClr val="B4FF6A"/>
                </a:solidFill>
                <a:effectLst/>
                <a:uLnTx/>
                <a:uFillTx/>
                <a:latin typeface="Century Gothic" panose="020B0502020202020204"/>
                <a:ea typeface="+mn-ea"/>
                <a:cs typeface="+mn-cs"/>
              </a:rPr>
              <a:t>having also </a:t>
            </a:r>
            <a:r>
              <a:rPr kumimoji="0" lang="en-US" sz="1800" b="1" i="0" u="none" strike="noStrike" kern="1200" cap="none" spc="0" normalizeH="0" baseline="0" noProof="0" dirty="0">
                <a:ln>
                  <a:noFill/>
                </a:ln>
                <a:solidFill>
                  <a:srgbClr val="B4FF6A"/>
                </a:solidFill>
                <a:effectLst/>
                <a:uLnTx/>
                <a:uFillTx/>
                <a:latin typeface="Century Gothic" panose="020B0502020202020204"/>
                <a:ea typeface="+mn-ea"/>
                <a:cs typeface="+mn-cs"/>
              </a:rPr>
              <a:t>believed</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800" b="1" i="0" u="sng" strike="noStrike" kern="1200" cap="none" spc="0" normalizeH="0" baseline="0" noProof="0" dirty="0">
                <a:ln>
                  <a:noFill/>
                </a:ln>
                <a:solidFill>
                  <a:srgbClr val="00EFFF"/>
                </a:solidFill>
                <a:effectLst/>
                <a:uLnTx/>
                <a:uFillTx/>
                <a:latin typeface="Century Gothic" panose="020B0502020202020204"/>
                <a:ea typeface="+mn-ea"/>
                <a:cs typeface="+mn-cs"/>
              </a:rPr>
              <a:t>ye were sealed with the Holy Spirit of promise,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275629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ACF2D7AA-FDA9-D759-785D-4F1090D77EF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7EE6DA0-9D73-A15C-005B-7D7BEDB779E3}"/>
              </a:ext>
            </a:extLst>
          </p:cNvPr>
          <p:cNvSpPr txBox="1"/>
          <p:nvPr/>
        </p:nvSpPr>
        <p:spPr>
          <a:xfrm>
            <a:off x="0" y="1768472"/>
            <a:ext cx="12088264" cy="1753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圣灵仿佛鸽子</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形状仿佛鸽子</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，有形体地降在他身上；有声音从天上来，说：</a:t>
            </a:r>
            <a:r>
              <a:rPr kumimoji="0" lang="zh-CN" altLang="en-US" sz="44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“你是我的爱子，我喜悦你。” </a:t>
            </a:r>
            <a:endPar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CAD2CD01-12CB-1D39-254B-C46498EFCC5C}"/>
              </a:ext>
            </a:extLst>
          </p:cNvPr>
          <p:cNvSpPr txBox="1"/>
          <p:nvPr/>
        </p:nvSpPr>
        <p:spPr>
          <a:xfrm>
            <a:off x="0" y="5089528"/>
            <a:ext cx="12192000" cy="12311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22  and the Holy Spirit descended on him in bodily form, like a dove; and a voice came from heaven, </a:t>
            </a:r>
            <a:r>
              <a:rPr kumimoji="0" lang="en-US" sz="2000" b="1" i="0" u="none" strike="noStrike" kern="1200" cap="none" spc="0" normalizeH="0" baseline="0" noProof="0" dirty="0">
                <a:ln>
                  <a:noFill/>
                </a:ln>
                <a:solidFill>
                  <a:srgbClr val="B4FF6A"/>
                </a:solidFill>
                <a:effectLst/>
                <a:uLnTx/>
                <a:uFillTx/>
                <a:latin typeface="Century Gothic" panose="020B0502020202020204"/>
                <a:ea typeface="+mn-ea"/>
                <a:cs typeface="+mn-cs"/>
              </a:rPr>
              <a:t>“You are my beloved Son; with you I am well pleased.”</a:t>
            </a:r>
            <a:endParaRPr kumimoji="0" lang="en-US" sz="1800" b="1" i="0" u="none" strike="noStrike" kern="1200" cap="none" spc="0" normalizeH="0" baseline="0" noProof="0" dirty="0">
              <a:ln>
                <a:noFill/>
              </a:ln>
              <a:solidFill>
                <a:srgbClr val="B4FF6A"/>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4197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40F3E-A98F-41F0-EEF0-DA86BE874190}"/>
              </a:ext>
            </a:extLst>
          </p:cNvPr>
          <p:cNvPicPr>
            <a:picLocks noChangeAspect="1"/>
          </p:cNvPicPr>
          <p:nvPr/>
        </p:nvPicPr>
        <p:blipFill>
          <a:blip r:embed="rId2"/>
          <a:stretch>
            <a:fillRect/>
          </a:stretch>
        </p:blipFill>
        <p:spPr>
          <a:xfrm>
            <a:off x="1444184" y="1454608"/>
            <a:ext cx="3602261" cy="5403392"/>
          </a:xfrm>
          <a:prstGeom prst="rect">
            <a:avLst/>
          </a:prstGeom>
        </p:spPr>
      </p:pic>
      <p:sp>
        <p:nvSpPr>
          <p:cNvPr id="5" name="TextBox 4">
            <a:extLst>
              <a:ext uri="{FF2B5EF4-FFF2-40B4-BE49-F238E27FC236}">
                <a16:creationId xmlns:a16="http://schemas.microsoft.com/office/drawing/2014/main" id="{96D1E480-9078-D510-FCC0-0A765C67CF9F}"/>
              </a:ext>
            </a:extLst>
          </p:cNvPr>
          <p:cNvSpPr txBox="1"/>
          <p:nvPr/>
        </p:nvSpPr>
        <p:spPr>
          <a:xfrm>
            <a:off x="1485896" y="134911"/>
            <a:ext cx="3291690" cy="1200329"/>
          </a:xfrm>
          <a:prstGeom prst="rect">
            <a:avLst/>
          </a:prstGeom>
          <a:noFill/>
        </p:spPr>
        <p:txBody>
          <a:bodyPr wrap="square">
            <a:spAutoFit/>
          </a:bodyPr>
          <a:lstStyle/>
          <a:p>
            <a:pPr algn="ctr"/>
            <a:r>
              <a:rPr lang="zh-CN" altLang="en-US" sz="4400" b="1" dirty="0">
                <a:solidFill>
                  <a:srgbClr val="00EFFF"/>
                </a:solidFill>
              </a:rPr>
              <a:t>讨好型人格</a:t>
            </a:r>
            <a:r>
              <a:rPr lang="en-US" altLang="zh-CN" sz="2800" b="1" dirty="0">
                <a:solidFill>
                  <a:srgbClr val="00EFFF"/>
                </a:solidFill>
              </a:rPr>
              <a:t>People Pleaser </a:t>
            </a:r>
            <a:endParaRPr lang="en-US" altLang="zh-CN" sz="2000" b="1" dirty="0">
              <a:solidFill>
                <a:srgbClr val="00EFFF"/>
              </a:solidFill>
            </a:endParaRPr>
          </a:p>
        </p:txBody>
      </p:sp>
      <p:cxnSp>
        <p:nvCxnSpPr>
          <p:cNvPr id="7" name="Straight Connector 6">
            <a:extLst>
              <a:ext uri="{FF2B5EF4-FFF2-40B4-BE49-F238E27FC236}">
                <a16:creationId xmlns:a16="http://schemas.microsoft.com/office/drawing/2014/main" id="{F921FCEF-CD47-1442-FF74-BE0FF9CDC792}"/>
              </a:ext>
            </a:extLst>
          </p:cNvPr>
          <p:cNvCxnSpPr>
            <a:cxnSpLocks/>
          </p:cNvCxnSpPr>
          <p:nvPr/>
        </p:nvCxnSpPr>
        <p:spPr>
          <a:xfrm>
            <a:off x="629274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B7464B-F732-97D3-62E8-9308425E0FB2}"/>
              </a:ext>
            </a:extLst>
          </p:cNvPr>
          <p:cNvSpPr txBox="1"/>
          <p:nvPr/>
        </p:nvSpPr>
        <p:spPr>
          <a:xfrm>
            <a:off x="7270238" y="134911"/>
            <a:ext cx="4601962" cy="1200329"/>
          </a:xfrm>
          <a:prstGeom prst="rect">
            <a:avLst/>
          </a:prstGeom>
          <a:noFill/>
        </p:spPr>
        <p:txBody>
          <a:bodyPr wrap="square">
            <a:spAutoFit/>
          </a:bodyPr>
          <a:lstStyle/>
          <a:p>
            <a:pPr algn="ctr"/>
            <a:r>
              <a:rPr lang="zh-CN" altLang="en-US" sz="4400" b="1" dirty="0">
                <a:solidFill>
                  <a:srgbClr val="FFFF00"/>
                </a:solidFill>
              </a:rPr>
              <a:t>自我中心型人格</a:t>
            </a:r>
            <a:endParaRPr lang="en-US" altLang="zh-CN" sz="4400" b="1" dirty="0">
              <a:solidFill>
                <a:srgbClr val="FFFF00"/>
              </a:solidFill>
            </a:endParaRPr>
          </a:p>
          <a:p>
            <a:pPr algn="ctr"/>
            <a:r>
              <a:rPr lang="en-US" altLang="zh-CN" sz="2800" b="1" dirty="0">
                <a:solidFill>
                  <a:srgbClr val="FFFF00"/>
                </a:solidFill>
              </a:rPr>
              <a:t>Self Centered</a:t>
            </a:r>
          </a:p>
        </p:txBody>
      </p:sp>
      <p:pic>
        <p:nvPicPr>
          <p:cNvPr id="14" name="Picture 13">
            <a:extLst>
              <a:ext uri="{FF2B5EF4-FFF2-40B4-BE49-F238E27FC236}">
                <a16:creationId xmlns:a16="http://schemas.microsoft.com/office/drawing/2014/main" id="{250DACE9-8514-F2EC-47E0-751CBD4AAB39}"/>
              </a:ext>
            </a:extLst>
          </p:cNvPr>
          <p:cNvPicPr>
            <a:picLocks noChangeAspect="1"/>
          </p:cNvPicPr>
          <p:nvPr/>
        </p:nvPicPr>
        <p:blipFill>
          <a:blip r:embed="rId3"/>
          <a:stretch>
            <a:fillRect/>
          </a:stretch>
        </p:blipFill>
        <p:spPr>
          <a:xfrm>
            <a:off x="7652610" y="1454608"/>
            <a:ext cx="3602260" cy="5403390"/>
          </a:xfrm>
          <a:prstGeom prst="rect">
            <a:avLst/>
          </a:prstGeom>
        </p:spPr>
      </p:pic>
    </p:spTree>
    <p:extLst>
      <p:ext uri="{BB962C8B-B14F-4D97-AF65-F5344CB8AC3E}">
        <p14:creationId xmlns:p14="http://schemas.microsoft.com/office/powerpoint/2010/main" val="125343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C4EF0-C3E7-8D03-4DBE-BE4CC5704A67}"/>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F859673-5749-4E43-E3E2-BB1F7DF9F31B}"/>
              </a:ext>
            </a:extLst>
          </p:cNvPr>
          <p:cNvSpPr txBox="1"/>
          <p:nvPr/>
        </p:nvSpPr>
        <p:spPr>
          <a:xfrm>
            <a:off x="0" y="1768472"/>
            <a:ext cx="12088264"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1:12  </a:t>
            </a:r>
          </a:p>
          <a:p>
            <a:pPr>
              <a:lnSpc>
                <a:spcPct val="150000"/>
              </a:lnSpc>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凡接待他的，就是信他名的人，</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他就赐他们权柄，作神的儿女。 </a:t>
            </a:r>
          </a:p>
        </p:txBody>
      </p:sp>
      <p:sp>
        <p:nvSpPr>
          <p:cNvPr id="2" name="TextBox 1">
            <a:extLst>
              <a:ext uri="{FF2B5EF4-FFF2-40B4-BE49-F238E27FC236}">
                <a16:creationId xmlns:a16="http://schemas.microsoft.com/office/drawing/2014/main" id="{3A50371B-EFB1-07DA-EFF3-0DEC719D2E79}"/>
              </a:ext>
            </a:extLst>
          </p:cNvPr>
          <p:cNvSpPr txBox="1"/>
          <p:nvPr/>
        </p:nvSpPr>
        <p:spPr>
          <a:xfrm>
            <a:off x="0" y="5089528"/>
            <a:ext cx="12192000" cy="1292662"/>
          </a:xfrm>
          <a:prstGeom prst="rect">
            <a:avLst/>
          </a:prstGeom>
          <a:noFill/>
        </p:spPr>
        <p:txBody>
          <a:bodyPr wrap="square">
            <a:spAutoFit/>
          </a:bodyPr>
          <a:lstStyle/>
          <a:p>
            <a:r>
              <a:rPr kumimoji="0" lang="en-US" sz="2000" b="0" i="0" u="none" strike="noStrike" kern="1200" cap="none" spc="0" normalizeH="0" baseline="0" noProof="0" dirty="0" err="1">
                <a:ln>
                  <a:noFill/>
                </a:ln>
                <a:solidFill>
                  <a:prstClr val="white"/>
                </a:solidFill>
                <a:effectLst/>
                <a:uLnTx/>
                <a:uFillTx/>
                <a:latin typeface="Century Gothic" panose="020B0502020202020204"/>
                <a:ea typeface="+mn-ea"/>
                <a:cs typeface="+mn-cs"/>
              </a:rPr>
              <a:t>Jhn</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1:12  But as many as received him</a:t>
            </a:r>
            <a:r>
              <a:rPr kumimoji="0" lang="en-US" sz="2000" b="1" i="0" u="none" strike="noStrike" kern="1200" cap="none" spc="0" normalizeH="0" baseline="0" noProof="0" dirty="0">
                <a:ln>
                  <a:noFill/>
                </a:ln>
                <a:solidFill>
                  <a:srgbClr val="B4FF6A"/>
                </a:solidFill>
                <a:effectLst/>
                <a:uLnTx/>
                <a:uFillTx/>
                <a:latin typeface="Century Gothic" panose="020B0502020202020204"/>
                <a:ea typeface="+mn-ea"/>
                <a:cs typeface="+mn-cs"/>
              </a:rPr>
              <a:t>, to them gave he the right to become children of God, </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even to them that believe on his name:</a:t>
            </a:r>
            <a:endParaRPr kumimoji="0" lang="en-US" sz="2000" b="1" i="0" u="none" strike="noStrike" kern="1200" cap="none" spc="0" normalizeH="0" baseline="0" noProof="0" dirty="0">
              <a:ln>
                <a:noFill/>
              </a:ln>
              <a:solidFill>
                <a:srgbClr val="B4FF6A"/>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270188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4FE37-FF49-C4C8-B172-1A7C71C1FCB5}"/>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533DCB0-57B7-91A0-097B-6B37A6710CF0}"/>
              </a:ext>
            </a:extLst>
          </p:cNvPr>
          <p:cNvSpPr txBox="1"/>
          <p:nvPr/>
        </p:nvSpPr>
        <p:spPr>
          <a:xfrm>
            <a:off x="200722" y="1768472"/>
            <a:ext cx="11887542" cy="2428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b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b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西</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1:10  </a:t>
            </a:r>
          </a:p>
          <a:p>
            <a:pPr>
              <a:lnSpc>
                <a:spcPct val="150000"/>
              </a:lnSpc>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使你们行事为人对得起主，</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凡事蒙他喜悦</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endPar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34F37AAB-EC18-0FC8-2DB3-7FBA6C746B11}"/>
              </a:ext>
            </a:extLst>
          </p:cNvPr>
          <p:cNvSpPr txBox="1"/>
          <p:nvPr/>
        </p:nvSpPr>
        <p:spPr>
          <a:xfrm>
            <a:off x="0" y="5089528"/>
            <a:ext cx="1219200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b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Col 1:10  (NIV)  so that you may live a life worthy of the Lord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and please him in every way</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r>
              <a:rPr kumimoji="0" lang="en-US" altLang="zh-CN"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193686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3FB67-884E-D2C2-FE9E-6404FE557A8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7899C1E-F1D3-9E11-3824-123B0308454D}"/>
              </a:ext>
            </a:extLst>
          </p:cNvPr>
          <p:cNvSpPr txBox="1"/>
          <p:nvPr/>
        </p:nvSpPr>
        <p:spPr>
          <a:xfrm>
            <a:off x="304458" y="673829"/>
            <a:ext cx="11887542" cy="3493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b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b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撒下</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22:19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在我遭难的日子，他们来攻击我；但耶和华是我的支持。</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20  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他又领我出去，到那宽阔之地；</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他搭救我，</a:t>
            </a:r>
            <a:r>
              <a:rPr kumimoji="0" lang="zh-CN" altLang="en-US" sz="48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因为</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他喜悦我</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BB509228-E278-E67C-4CC4-B6B79E3C6C0A}"/>
              </a:ext>
            </a:extLst>
          </p:cNvPr>
          <p:cNvSpPr txBox="1"/>
          <p:nvPr/>
        </p:nvSpPr>
        <p:spPr>
          <a:xfrm>
            <a:off x="304458" y="5267948"/>
            <a:ext cx="11887542" cy="830997"/>
          </a:xfrm>
          <a:prstGeom prst="rect">
            <a:avLst/>
          </a:prstGeom>
          <a:noFill/>
        </p:spPr>
        <p:txBody>
          <a:bodyPr wrap="square">
            <a:spAutoFit/>
          </a:bodyPr>
          <a:lstStyle/>
          <a:p>
            <a:pPr>
              <a:defRPr/>
            </a:pPr>
            <a:r>
              <a:rPr kumimoji="0" lang="zh-CN" altLang="en-US"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r>
              <a:rPr kumimoji="0" lang="en-SG" altLang="zh-CN"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2Sa 22:19  They confronted me in the day of my calamity, but the LORD was my support.</a:t>
            </a:r>
            <a:r>
              <a:rPr kumimoji="0" lang="zh-CN" altLang="en-US"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r>
              <a:rPr kumimoji="0" lang="en-SG" altLang="zh-CN"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20  He brought me out into a broad place; </a:t>
            </a:r>
            <a:r>
              <a:rPr kumimoji="0" lang="en-SG" altLang="zh-CN"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he rescued me, </a:t>
            </a:r>
            <a:r>
              <a:rPr kumimoji="0" lang="en-SG" altLang="zh-CN" sz="28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because</a:t>
            </a:r>
            <a:r>
              <a:rPr kumimoji="0" lang="en-SG" altLang="zh-CN"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 he delighted in me.</a:t>
            </a:r>
          </a:p>
        </p:txBody>
      </p:sp>
    </p:spTree>
    <p:extLst>
      <p:ext uri="{BB962C8B-B14F-4D97-AF65-F5344CB8AC3E}">
        <p14:creationId xmlns:p14="http://schemas.microsoft.com/office/powerpoint/2010/main" val="1151862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DE5FB-9ABD-6B15-AECE-B579004EF965}"/>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D57E9C9-A0DF-0E74-2AAF-06EF65D09836}"/>
              </a:ext>
            </a:extLst>
          </p:cNvPr>
          <p:cNvSpPr txBox="1"/>
          <p:nvPr/>
        </p:nvSpPr>
        <p:spPr>
          <a:xfrm>
            <a:off x="152229" y="0"/>
            <a:ext cx="11887542" cy="4506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r>
              <a:rPr lang="zh-CN" altLang="en-US" sz="36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约壹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3:22  </a:t>
            </a:r>
          </a:p>
          <a:p>
            <a:pPr>
              <a:lnSpc>
                <a:spcPct val="150000"/>
              </a:lnSpc>
            </a:pP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凡我们所求的，就必从他得着</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54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因为</a:t>
            </a:r>
            <a:r>
              <a:rPr kumimoji="0" lang="zh-CN" altLang="en-US" sz="3600" b="1" i="0" u="sng"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我们遵守他的命令，作他所喜悦的事</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23  </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上帝的命令</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，就是要我们</a:t>
            </a:r>
            <a:r>
              <a:rPr kumimoji="0" lang="zh-CN" altLang="en-US" sz="3600" b="1" i="0" u="sng"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信他的儿子</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耶稣基督的名，</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并且</a:t>
            </a:r>
            <a:r>
              <a:rPr lang="zh-CN" altLang="en-US" sz="3600" b="1" u="sng" dirty="0">
                <a:solidFill>
                  <a:srgbClr val="00EFFF"/>
                </a:solidFill>
                <a:latin typeface="SimHei" panose="02010609060101010101" pitchFamily="49" charset="-122"/>
                <a:ea typeface="SimHei" panose="02010609060101010101" pitchFamily="49" charset="-122"/>
                <a:cs typeface="Arial" panose="020B0604020202020204" pitchFamily="34" charset="0"/>
                <a:sym typeface="Arial"/>
              </a:rPr>
              <a:t>照着他的吩咐彼此相爱</a:t>
            </a:r>
            <a:b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b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3F3CDBBE-6D0F-5B0E-D00C-5B39D26B2413}"/>
              </a:ext>
            </a:extLst>
          </p:cNvPr>
          <p:cNvSpPr txBox="1"/>
          <p:nvPr/>
        </p:nvSpPr>
        <p:spPr>
          <a:xfrm>
            <a:off x="304458" y="4706351"/>
            <a:ext cx="11887542" cy="1261884"/>
          </a:xfrm>
          <a:prstGeom prst="rect">
            <a:avLst/>
          </a:prstGeom>
          <a:noFill/>
        </p:spPr>
        <p:txBody>
          <a:bodyPr wrap="square">
            <a:spAutoFit/>
          </a:bodyPr>
          <a:lstStyle/>
          <a:p>
            <a:pPr>
              <a:defRPr/>
            </a:pPr>
            <a:r>
              <a:rPr lang="en-SG" altLang="zh-CN" sz="2000" kern="100" dirty="0">
                <a:solidFill>
                  <a:prstClr val="white"/>
                </a:solidFill>
                <a:latin typeface="Century Gothic" panose="020B0502020202020204"/>
                <a:ea typeface="DengXian" panose="02010600030101010101" pitchFamily="2" charset="-122"/>
                <a:cs typeface="Arial" panose="020B0604020202020204" pitchFamily="34" charset="0"/>
              </a:rPr>
              <a:t>1Jn 3:22  </a:t>
            </a:r>
            <a:r>
              <a:rPr lang="en-SG" altLang="zh-CN" sz="2000" kern="100" dirty="0">
                <a:solidFill>
                  <a:srgbClr val="FFFF00"/>
                </a:solidFill>
                <a:latin typeface="Century Gothic" panose="020B0502020202020204"/>
                <a:ea typeface="DengXian" panose="02010600030101010101" pitchFamily="2" charset="-122"/>
                <a:cs typeface="Arial" panose="020B0604020202020204" pitchFamily="34" charset="0"/>
              </a:rPr>
              <a:t>and whatever we ask we receive from him, </a:t>
            </a:r>
            <a:r>
              <a:rPr lang="en-SG" altLang="zh-CN" sz="3600" b="1" u="sng" kern="100" dirty="0">
                <a:solidFill>
                  <a:srgbClr val="B4FF6A"/>
                </a:solidFill>
                <a:latin typeface="Century Gothic" panose="020B0502020202020204"/>
                <a:ea typeface="DengXian" panose="02010600030101010101" pitchFamily="2" charset="-122"/>
                <a:cs typeface="Arial" panose="020B0604020202020204" pitchFamily="34" charset="0"/>
              </a:rPr>
              <a:t>because</a:t>
            </a:r>
            <a:r>
              <a:rPr lang="en-SG" altLang="zh-CN" sz="2000" b="1" u="sng" kern="100" dirty="0">
                <a:solidFill>
                  <a:srgbClr val="B4FF6A"/>
                </a:solidFill>
                <a:latin typeface="Century Gothic" panose="020B0502020202020204"/>
                <a:ea typeface="DengXian" panose="02010600030101010101" pitchFamily="2" charset="-122"/>
                <a:cs typeface="Arial" panose="020B0604020202020204" pitchFamily="34" charset="0"/>
              </a:rPr>
              <a:t> we keep his commandments and do what pleases him</a:t>
            </a:r>
            <a:r>
              <a:rPr lang="en-SG" altLang="zh-CN" sz="2000" kern="100" dirty="0">
                <a:solidFill>
                  <a:prstClr val="white"/>
                </a:solidFill>
                <a:latin typeface="Century Gothic" panose="020B0502020202020204"/>
                <a:ea typeface="DengXian" panose="02010600030101010101" pitchFamily="2" charset="-122"/>
                <a:cs typeface="Arial" panose="020B0604020202020204" pitchFamily="34" charset="0"/>
              </a:rPr>
              <a:t>.23  And this is </a:t>
            </a:r>
            <a:r>
              <a:rPr lang="en-SG" altLang="zh-CN" sz="2000" kern="100" dirty="0">
                <a:solidFill>
                  <a:srgbClr val="00EFFF"/>
                </a:solidFill>
                <a:latin typeface="Century Gothic" panose="020B0502020202020204"/>
                <a:ea typeface="DengXian" panose="02010600030101010101" pitchFamily="2" charset="-122"/>
                <a:cs typeface="Arial" panose="020B0604020202020204" pitchFamily="34" charset="0"/>
              </a:rPr>
              <a:t>his commandment</a:t>
            </a:r>
            <a:r>
              <a:rPr lang="en-SG" altLang="zh-CN" sz="2000" kern="100" dirty="0">
                <a:solidFill>
                  <a:prstClr val="white"/>
                </a:solidFill>
                <a:latin typeface="Century Gothic" panose="020B0502020202020204"/>
                <a:ea typeface="DengXian" panose="02010600030101010101" pitchFamily="2" charset="-122"/>
                <a:cs typeface="Arial" panose="020B0604020202020204" pitchFamily="34" charset="0"/>
              </a:rPr>
              <a:t>, that </a:t>
            </a:r>
            <a:r>
              <a:rPr lang="en-SG" altLang="zh-CN" sz="2000" kern="100" dirty="0">
                <a:solidFill>
                  <a:srgbClr val="00EFFF"/>
                </a:solidFill>
                <a:latin typeface="Century Gothic" panose="020B0502020202020204"/>
                <a:ea typeface="DengXian" panose="02010600030101010101" pitchFamily="2" charset="-122"/>
                <a:cs typeface="Arial" panose="020B0604020202020204" pitchFamily="34" charset="0"/>
              </a:rPr>
              <a:t>we believe in the name of his Son </a:t>
            </a:r>
            <a:r>
              <a:rPr lang="en-SG" altLang="zh-CN" sz="2000" kern="100" dirty="0">
                <a:solidFill>
                  <a:prstClr val="white"/>
                </a:solidFill>
                <a:latin typeface="Century Gothic" panose="020B0502020202020204"/>
                <a:ea typeface="DengXian" panose="02010600030101010101" pitchFamily="2" charset="-122"/>
                <a:cs typeface="Arial" panose="020B0604020202020204" pitchFamily="34" charset="0"/>
              </a:rPr>
              <a:t>Jesus Christ </a:t>
            </a:r>
            <a:r>
              <a:rPr lang="en-SG" altLang="zh-CN" sz="2000" kern="100" dirty="0">
                <a:solidFill>
                  <a:srgbClr val="00EFFF"/>
                </a:solidFill>
                <a:latin typeface="Century Gothic" panose="020B0502020202020204"/>
                <a:ea typeface="DengXian" panose="02010600030101010101" pitchFamily="2" charset="-122"/>
                <a:cs typeface="Arial" panose="020B0604020202020204" pitchFamily="34" charset="0"/>
              </a:rPr>
              <a:t>and love one another</a:t>
            </a:r>
            <a:r>
              <a:rPr lang="en-SG" altLang="zh-CN" sz="2000" kern="100" dirty="0">
                <a:solidFill>
                  <a:prstClr val="white"/>
                </a:solidFill>
                <a:latin typeface="Century Gothic" panose="020B0502020202020204"/>
                <a:ea typeface="DengXian" panose="02010600030101010101" pitchFamily="2" charset="-122"/>
                <a:cs typeface="Arial" panose="020B0604020202020204" pitchFamily="34" charset="0"/>
              </a:rPr>
              <a:t>, just as he has commanded us.</a:t>
            </a:r>
          </a:p>
        </p:txBody>
      </p:sp>
    </p:spTree>
    <p:extLst>
      <p:ext uri="{BB962C8B-B14F-4D97-AF65-F5344CB8AC3E}">
        <p14:creationId xmlns:p14="http://schemas.microsoft.com/office/powerpoint/2010/main" val="56939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12F2E456-147A-8362-FDC3-3E4250582A9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8A5BCF9-6727-C231-997D-C6ED5051F5ED}"/>
              </a:ext>
            </a:extLst>
          </p:cNvPr>
          <p:cNvSpPr txBox="1"/>
          <p:nvPr/>
        </p:nvSpPr>
        <p:spPr>
          <a:xfrm>
            <a:off x="0" y="612505"/>
            <a:ext cx="12088264" cy="3643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路 </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3:19</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 分封王希律，因他弟弟的妻子希罗底，并因他自己所行的一切恶事，受到约翰的责备。</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20.</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他在这一切事以外，再加上一件，就是把约翰关在监里。</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21.</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众人受了洗，耶稣也受了洗。他正在祷告，天就开了，</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22.</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圣灵仿佛鸽子</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形状仿佛鸽子</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，有形体地降在他身上；有声音从天上来，说：“你是我的爱子，我喜悦你。” </a:t>
            </a:r>
          </a:p>
        </p:txBody>
      </p:sp>
      <p:sp>
        <p:nvSpPr>
          <p:cNvPr id="2" name="TextBox 1">
            <a:extLst>
              <a:ext uri="{FF2B5EF4-FFF2-40B4-BE49-F238E27FC236}">
                <a16:creationId xmlns:a16="http://schemas.microsoft.com/office/drawing/2014/main" id="{3551B0FC-2492-E415-C374-F2921B38AB68}"/>
              </a:ext>
            </a:extLst>
          </p:cNvPr>
          <p:cNvSpPr txBox="1"/>
          <p:nvPr/>
        </p:nvSpPr>
        <p:spPr>
          <a:xfrm>
            <a:off x="0" y="5089528"/>
            <a:ext cx="12192000" cy="2000548"/>
          </a:xfrm>
          <a:prstGeom prst="rect">
            <a:avLst/>
          </a:prstGeom>
          <a:noFill/>
        </p:spPr>
        <p:txBody>
          <a:bodyPr wrap="square">
            <a:spAutoFit/>
          </a:bodyPr>
          <a:lstStyle/>
          <a:p>
            <a:r>
              <a:rPr lang="en-SG" kern="100" dirty="0">
                <a:ea typeface="DengXian" panose="02010600030101010101" pitchFamily="2" charset="-122"/>
                <a:cs typeface="Arial" panose="020B0604020202020204" pitchFamily="34" charset="0"/>
              </a:rPr>
              <a:t>Luk</a:t>
            </a:r>
            <a:r>
              <a:rPr lang="en-US" dirty="0"/>
              <a:t> 3:19  But Herod the tetrarch, who had been reproved by him for Herodias, his brother's wife, and for all the evil things that Herod had done,20  added this to them all, that he locked up John in prison.21  Now when all the people were baptized, and when Jesus also had been baptized and was praying, the heavens were opened,22  and the Holy Spirit descended on him in bodily form, like a dove; and a voice came from heaven, “You are my beloved Son; with you I am well pleased.”</a:t>
            </a:r>
          </a:p>
          <a:p>
            <a:endParaRPr lang="en-SG" kern="100" dirty="0">
              <a:ea typeface="DengXian" panose="02010600030101010101" pitchFamily="2" charset="-122"/>
              <a:cs typeface="Arial" panose="020B0604020202020204" pitchFamily="34" charset="0"/>
            </a:endParaRPr>
          </a:p>
          <a:p>
            <a:endParaRPr kumimoji="0" lang="en-SG" sz="16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05219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72C3DF92-DCDD-D1BD-761A-1874F1976504}"/>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919E2EF-9AA7-A663-9BBD-0EFFCC453D89}"/>
              </a:ext>
            </a:extLst>
          </p:cNvPr>
          <p:cNvSpPr txBox="1"/>
          <p:nvPr/>
        </p:nvSpPr>
        <p:spPr>
          <a:xfrm>
            <a:off x="103736" y="2005401"/>
            <a:ext cx="12088264"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路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3:19</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endParaRPr kumimoji="0" lang="en-SG"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分封王希律，因他弟弟的妻子希罗底，并因他自己所行的一切恶事，受到约翰的责备。</a:t>
            </a:r>
          </a:p>
        </p:txBody>
      </p:sp>
      <p:sp>
        <p:nvSpPr>
          <p:cNvPr id="2" name="TextBox 1">
            <a:extLst>
              <a:ext uri="{FF2B5EF4-FFF2-40B4-BE49-F238E27FC236}">
                <a16:creationId xmlns:a16="http://schemas.microsoft.com/office/drawing/2014/main" id="{BB3B59C9-749E-3199-DFA1-166DA4790C9A}"/>
              </a:ext>
            </a:extLst>
          </p:cNvPr>
          <p:cNvSpPr txBox="1"/>
          <p:nvPr/>
        </p:nvSpPr>
        <p:spPr>
          <a:xfrm>
            <a:off x="0" y="5089528"/>
            <a:ext cx="1219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Luk</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3:19  But Herod the tetrarch, who had been reproved by him for Herodias, his brother's wife, and for all the evil things that Herod had done,</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406798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B3B923EB-CF3C-76BA-9AB2-6F9DA1C226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E1501F-408F-E1C7-2B5C-3A23A9943CEC}"/>
              </a:ext>
            </a:extLst>
          </p:cNvPr>
          <p:cNvPicPr>
            <a:picLocks noChangeAspect="1"/>
          </p:cNvPicPr>
          <p:nvPr/>
        </p:nvPicPr>
        <p:blipFill>
          <a:blip r:embed="rId3"/>
          <a:srcRect r="-391" b="7593"/>
          <a:stretch>
            <a:fillRect/>
          </a:stretch>
        </p:blipFill>
        <p:spPr>
          <a:xfrm>
            <a:off x="1089572" y="80001"/>
            <a:ext cx="9715062" cy="6697998"/>
          </a:xfrm>
          <a:prstGeom prst="rect">
            <a:avLst/>
          </a:prstGeom>
        </p:spPr>
      </p:pic>
    </p:spTree>
    <p:extLst>
      <p:ext uri="{BB962C8B-B14F-4D97-AF65-F5344CB8AC3E}">
        <p14:creationId xmlns:p14="http://schemas.microsoft.com/office/powerpoint/2010/main" val="1064058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994F049-DCD7-C468-03D2-498A5195BA5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37F7BBC-E223-4F76-1CFB-6ACFF825CA7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FF99243-009D-AACD-5BE4-BC09FDD31FD4}"/>
              </a:ext>
            </a:extLst>
          </p:cNvPr>
          <p:cNvSpPr txBox="1">
            <a:spLocks noGrp="1"/>
          </p:cNvSpPr>
          <p:nvPr>
            <p:ph type="title"/>
          </p:nvPr>
        </p:nvSpPr>
        <p:spPr>
          <a:xfrm>
            <a:off x="382326" y="3535516"/>
            <a:ext cx="11277600" cy="1698264"/>
          </a:xfrm>
          <a:prstGeom prst="rect">
            <a:avLst/>
          </a:prstGeom>
        </p:spPr>
        <p:txBody>
          <a:bodyPr spcFirstLastPara="1" wrap="square" lIns="121900" tIns="121900" rIns="121900" bIns="121900" anchor="ctr" anchorCtr="0">
            <a:noAutofit/>
          </a:bodyPr>
          <a:lstStyle/>
          <a:p>
            <a:pPr defTabSz="1033272"/>
            <a:r>
              <a:rPr lang="zh-CN" altLang="en-US" sz="6600" b="1" dirty="0">
                <a:effectLst/>
              </a:rPr>
              <a:t>好色的王 希律</a:t>
            </a:r>
            <a:r>
              <a:rPr lang="en-US" altLang="zh-CN" sz="6600" b="1" dirty="0">
                <a:effectLst/>
              </a:rPr>
              <a:t>·</a:t>
            </a:r>
            <a:r>
              <a:rPr lang="zh-CN" altLang="en-US" sz="6600" b="1" dirty="0">
                <a:effectLst/>
              </a:rPr>
              <a:t>安提帕</a:t>
            </a:r>
            <a:r>
              <a:rPr lang="zh-CN" altLang="en-US" sz="2000" b="1" dirty="0">
                <a:effectLst/>
              </a:rPr>
              <a:t> </a:t>
            </a:r>
            <a:endParaRPr lang="zh-CN" altLang="en-US" sz="36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34B9CCA-1254-FACC-350D-CC37EC1D2B09}"/>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13B2D319-2479-D814-24CC-EB7F8D03A41D}"/>
              </a:ext>
            </a:extLst>
          </p:cNvPr>
          <p:cNvSpPr txBox="1">
            <a:spLocks noGrp="1"/>
          </p:cNvSpPr>
          <p:nvPr>
            <p:ph type="subTitle" idx="1"/>
          </p:nvPr>
        </p:nvSpPr>
        <p:spPr>
          <a:xfrm>
            <a:off x="532074" y="4933992"/>
            <a:ext cx="11127854" cy="1282748"/>
          </a:xfrm>
          <a:prstGeom prst="rect">
            <a:avLst/>
          </a:prstGeom>
        </p:spPr>
        <p:txBody>
          <a:bodyPr spcFirstLastPara="1" wrap="square" lIns="121900" tIns="121900" rIns="121900" bIns="121900" anchor="ctr" anchorCtr="0">
            <a:noAutofit/>
          </a:bodyPr>
          <a:lstStyle/>
          <a:p>
            <a:r>
              <a:rPr lang="en-US" b="1" dirty="0"/>
              <a:t>The lustful king, Herod Antipas</a:t>
            </a:r>
          </a:p>
        </p:txBody>
      </p:sp>
    </p:spTree>
    <p:extLst>
      <p:ext uri="{BB962C8B-B14F-4D97-AF65-F5344CB8AC3E}">
        <p14:creationId xmlns:p14="http://schemas.microsoft.com/office/powerpoint/2010/main" val="3169399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57DE7-859C-6A20-5E08-4CCD10CED9E9}"/>
              </a:ext>
            </a:extLst>
          </p:cNvPr>
          <p:cNvPicPr>
            <a:picLocks noChangeAspect="1"/>
          </p:cNvPicPr>
          <p:nvPr/>
        </p:nvPicPr>
        <p:blipFill>
          <a:blip r:embed="rId2"/>
          <a:stretch>
            <a:fillRect/>
          </a:stretch>
        </p:blipFill>
        <p:spPr>
          <a:xfrm>
            <a:off x="16044" y="2043150"/>
            <a:ext cx="4979516" cy="4814850"/>
          </a:xfrm>
          <a:prstGeom prst="rect">
            <a:avLst/>
          </a:prstGeom>
        </p:spPr>
      </p:pic>
      <p:sp>
        <p:nvSpPr>
          <p:cNvPr id="6" name="TextBox 5">
            <a:extLst>
              <a:ext uri="{FF2B5EF4-FFF2-40B4-BE49-F238E27FC236}">
                <a16:creationId xmlns:a16="http://schemas.microsoft.com/office/drawing/2014/main" id="{159F3C1C-1770-7C65-372A-A8FD72DA01CD}"/>
              </a:ext>
            </a:extLst>
          </p:cNvPr>
          <p:cNvSpPr txBox="1"/>
          <p:nvPr/>
        </p:nvSpPr>
        <p:spPr>
          <a:xfrm>
            <a:off x="5778159" y="268449"/>
            <a:ext cx="4324846"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大希律</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Herod the Great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72 – c. 4 BCE)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马太福音</a:t>
            </a: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2:1</a:t>
            </a: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a:t>
            </a: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Matthew 2:1</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Hexagon 7">
            <a:extLst>
              <a:ext uri="{FF2B5EF4-FFF2-40B4-BE49-F238E27FC236}">
                <a16:creationId xmlns:a16="http://schemas.microsoft.com/office/drawing/2014/main" id="{76D3C3E0-F5C1-D391-21F2-BD4DE33CEA8B}"/>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3/6</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26" name="Picture 2">
            <a:extLst>
              <a:ext uri="{FF2B5EF4-FFF2-40B4-BE49-F238E27FC236}">
                <a16:creationId xmlns:a16="http://schemas.microsoft.com/office/drawing/2014/main" id="{17381D5B-0C74-3D2F-6B06-E3E3C2D6E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560" y="2043150"/>
            <a:ext cx="6457160" cy="485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13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middle east&#10;&#10;AI-generated content may be incorrect.">
            <a:extLst>
              <a:ext uri="{FF2B5EF4-FFF2-40B4-BE49-F238E27FC236}">
                <a16:creationId xmlns:a16="http://schemas.microsoft.com/office/drawing/2014/main" id="{D4FDCBDE-0C41-C02E-1FFB-864C744B16DA}"/>
              </a:ext>
            </a:extLst>
          </p:cNvPr>
          <p:cNvPicPr>
            <a:picLocks noChangeAspect="1"/>
          </p:cNvPicPr>
          <p:nvPr/>
        </p:nvPicPr>
        <p:blipFill>
          <a:blip r:embed="rId3"/>
          <a:stretch>
            <a:fillRect/>
          </a:stretch>
        </p:blipFill>
        <p:spPr>
          <a:xfrm>
            <a:off x="11561" y="0"/>
            <a:ext cx="6858000" cy="6858000"/>
          </a:xfrm>
          <a:prstGeom prst="rect">
            <a:avLst/>
          </a:prstGeom>
        </p:spPr>
      </p:pic>
      <p:sp>
        <p:nvSpPr>
          <p:cNvPr id="6" name="TextBox 5">
            <a:extLst>
              <a:ext uri="{FF2B5EF4-FFF2-40B4-BE49-F238E27FC236}">
                <a16:creationId xmlns:a16="http://schemas.microsoft.com/office/drawing/2014/main" id="{6F00BCB4-3126-A017-C477-5DBCCE38D783}"/>
              </a:ext>
            </a:extLst>
          </p:cNvPr>
          <p:cNvSpPr txBox="1"/>
          <p:nvPr/>
        </p:nvSpPr>
        <p:spPr>
          <a:xfrm>
            <a:off x="1899794" y="4385841"/>
            <a:ext cx="655949" cy="369332"/>
          </a:xfrm>
          <a:prstGeom prst="rect">
            <a:avLst/>
          </a:prstGeom>
          <a:solidFill>
            <a:srgbClr val="DAB7B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cs typeface="+mn-cs"/>
              </a:rPr>
              <a:t>犹太</a:t>
            </a:r>
            <a:endParaRPr kumimoji="0" lang="en-US" sz="1800" b="1" i="0" u="none" strike="noStrike" kern="12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p:txBody>
      </p:sp>
      <p:sp>
        <p:nvSpPr>
          <p:cNvPr id="7" name="TextBox 6">
            <a:extLst>
              <a:ext uri="{FF2B5EF4-FFF2-40B4-BE49-F238E27FC236}">
                <a16:creationId xmlns:a16="http://schemas.microsoft.com/office/drawing/2014/main" id="{5820A2CC-7871-C9CC-81CB-20309BB586A5}"/>
              </a:ext>
            </a:extLst>
          </p:cNvPr>
          <p:cNvSpPr txBox="1"/>
          <p:nvPr/>
        </p:nvSpPr>
        <p:spPr>
          <a:xfrm>
            <a:off x="2405422" y="1908947"/>
            <a:ext cx="958917" cy="400110"/>
          </a:xfrm>
          <a:prstGeom prst="rect">
            <a:avLst/>
          </a:prstGeom>
          <a:solidFill>
            <a:srgbClr val="BCBDC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加利利</a:t>
            </a:r>
            <a:endParaRPr kumimoji="0" lang="en-US" sz="20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endParaRPr>
          </a:p>
        </p:txBody>
      </p:sp>
      <p:sp>
        <p:nvSpPr>
          <p:cNvPr id="8" name="TextBox 7">
            <a:extLst>
              <a:ext uri="{FF2B5EF4-FFF2-40B4-BE49-F238E27FC236}">
                <a16:creationId xmlns:a16="http://schemas.microsoft.com/office/drawing/2014/main" id="{28F4CE27-8ABB-7865-EBA9-579453D5EE7D}"/>
              </a:ext>
            </a:extLst>
          </p:cNvPr>
          <p:cNvSpPr txBox="1"/>
          <p:nvPr/>
        </p:nvSpPr>
        <p:spPr>
          <a:xfrm>
            <a:off x="3413418" y="4090360"/>
            <a:ext cx="805029" cy="338554"/>
          </a:xfrm>
          <a:prstGeom prst="rect">
            <a:avLst/>
          </a:prstGeom>
          <a:solidFill>
            <a:srgbClr val="BCBDC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比利亚</a:t>
            </a:r>
            <a:endParaRPr kumimoji="0" lang="en-US" sz="1600" b="1" i="0" u="none" strike="noStrike" kern="120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endParaRPr>
          </a:p>
        </p:txBody>
      </p:sp>
      <p:sp>
        <p:nvSpPr>
          <p:cNvPr id="15" name="TextBox 14">
            <a:extLst>
              <a:ext uri="{FF2B5EF4-FFF2-40B4-BE49-F238E27FC236}">
                <a16:creationId xmlns:a16="http://schemas.microsoft.com/office/drawing/2014/main" id="{40DC7FC7-5235-BDB0-AC84-C34D1F98DB82}"/>
              </a:ext>
            </a:extLst>
          </p:cNvPr>
          <p:cNvSpPr txBox="1"/>
          <p:nvPr/>
        </p:nvSpPr>
        <p:spPr>
          <a:xfrm>
            <a:off x="7061555" y="116839"/>
            <a:ext cx="4945333" cy="1107996"/>
          </a:xfrm>
          <a:prstGeom prst="rect">
            <a:avLst/>
          </a:prstGeom>
          <a:noFill/>
          <a:ln w="63500">
            <a:solidFill>
              <a:schemeClr val="accent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rPr>
              <a:t>公元前</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4</a:t>
            </a:r>
            <a:r>
              <a:rPr kumimoji="0" lang="zh-CN" altLang="en-US" sz="18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rPr>
              <a:t>年</a:t>
            </a:r>
            <a:endParaRPr kumimoji="0" lang="en-US" altLang="zh-CN" sz="18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rPr>
              <a:t>大希律死后国土分封 </a:t>
            </a:r>
            <a:endParaRPr kumimoji="0" lang="en-US" altLang="zh-CN" sz="32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rPr>
              <a:t>(</a:t>
            </a: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Herod the Great’s Kingdom Divided</a:t>
            </a:r>
            <a:r>
              <a:rPr kumimoji="0" lang="zh-CN" altLang="en-US" sz="16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rPr>
              <a:t> </a:t>
            </a:r>
            <a:r>
              <a:rPr kumimoji="0" lang="en-US" altLang="zh-CN" sz="1600" b="1" i="0" u="none" strike="noStrike" kern="1200" cap="none" spc="0" normalizeH="0" baseline="0" noProof="0" dirty="0">
                <a:ln>
                  <a:noFill/>
                </a:ln>
                <a:solidFill>
                  <a:srgbClr val="002060"/>
                </a:solidFill>
                <a:effectLst/>
                <a:uLnTx/>
                <a:uFillTx/>
                <a:latin typeface="Calibri" panose="020F0502020204030204"/>
                <a:ea typeface="等线" panose="02010600030101010101" pitchFamily="2" charset="-122"/>
                <a:cs typeface="+mn-cs"/>
              </a:rPr>
              <a:t>after his death</a:t>
            </a: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90A81BE7-C8A1-F090-7E71-CCFE79306702}"/>
              </a:ext>
            </a:extLst>
          </p:cNvPr>
          <p:cNvSpPr txBox="1"/>
          <p:nvPr/>
        </p:nvSpPr>
        <p:spPr>
          <a:xfrm>
            <a:off x="6960258" y="1528601"/>
            <a:ext cx="5147926" cy="45695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希律安提帕</a:t>
            </a: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Herod</a:t>
            </a:r>
            <a:r>
              <a:rPr kumimoji="0" lang="zh-CN" altLang="en-US" sz="2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Antipas）</a:t>
            </a:r>
          </a:p>
          <a:p>
            <a:pPr defTabSz="914400">
              <a:lnSpc>
                <a:spcPct val="150000"/>
              </a:lnSpc>
              <a:defRPr/>
            </a:pPr>
            <a:r>
              <a:rPr lang="zh-CN" altLang="en-US" sz="2000" dirty="0"/>
              <a:t>分封王：的权势地位像藩王（地方小王）。</a:t>
            </a:r>
            <a:endParaRPr lang="en-US" altLang="zh-CN" sz="2000" dirty="0"/>
          </a:p>
          <a:p>
            <a:pPr lvl="0" defTabSz="914400">
              <a:lnSpc>
                <a:spcPct val="150000"/>
              </a:lnSpc>
              <a:defRPr/>
            </a:pPr>
            <a:r>
              <a:rPr lang="en-US" sz="2000" dirty="0"/>
              <a:t>Tetrarch: his power and status were like that of a feudal prince (a minor local ruler).</a:t>
            </a:r>
          </a:p>
          <a:p>
            <a:pPr lvl="0" defTabSz="914400">
              <a:lnSpc>
                <a:spcPct val="150000"/>
              </a:lnSpc>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加利利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Galilee)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比利亚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Perea)</a:t>
            </a:r>
          </a:p>
          <a:p>
            <a:pPr lvl="0" defTabSz="914400">
              <a:lnSpc>
                <a:spcPct val="150000"/>
              </a:lnSpc>
              <a:buFont typeface="Arial" panose="020B0604020202020204" pitchFamily="34" charset="0"/>
              <a:buChar char="•"/>
              <a:defRPr/>
            </a:pPr>
            <a:r>
              <a:rPr lang="zh-CN" altLang="en-US" sz="2000" dirty="0"/>
              <a:t>路</a:t>
            </a:r>
            <a:r>
              <a:rPr lang="en-US" altLang="zh-CN" sz="2000" dirty="0"/>
              <a:t>9:9</a:t>
            </a:r>
            <a:r>
              <a:rPr lang="zh-CN" altLang="en-US" sz="2000" dirty="0"/>
              <a:t> 杀害施洗约翰  </a:t>
            </a:r>
            <a:r>
              <a:rPr lang="en-US" altLang="zh-CN" sz="2000" dirty="0"/>
              <a:t>killed John the Baptist</a:t>
            </a:r>
            <a:endParaRPr lang="zh-CN" altLang="en-US" sz="2000" dirty="0"/>
          </a:p>
          <a:p>
            <a:pPr lvl="0" defTabSz="914400">
              <a:lnSpc>
                <a:spcPct val="150000"/>
              </a:lnSpc>
              <a:buFont typeface="Arial" panose="020B0604020202020204" pitchFamily="34" charset="0"/>
              <a:buChar char="•"/>
              <a:defRPr/>
            </a:pPr>
            <a:r>
              <a:rPr lang="zh-CN" altLang="en-US" sz="2000" dirty="0"/>
              <a:t>路</a:t>
            </a:r>
            <a:r>
              <a:rPr lang="en-US" altLang="zh-CN" sz="2000" dirty="0"/>
              <a:t>23:11 </a:t>
            </a:r>
            <a:r>
              <a:rPr lang="zh-CN" altLang="en-US" sz="2000" dirty="0"/>
              <a:t>审判耶稣基督</a:t>
            </a:r>
            <a:r>
              <a:rPr lang="en-US" altLang="zh-CN" sz="2000" dirty="0"/>
              <a:t> Judged Jesus</a:t>
            </a:r>
            <a:endParaRPr lang="zh-CN" altLang="en-US" sz="2000" dirty="0"/>
          </a:p>
        </p:txBody>
      </p:sp>
      <p:sp>
        <p:nvSpPr>
          <p:cNvPr id="3" name="Down Arrow 2">
            <a:extLst>
              <a:ext uri="{FF2B5EF4-FFF2-40B4-BE49-F238E27FC236}">
                <a16:creationId xmlns:a16="http://schemas.microsoft.com/office/drawing/2014/main" id="{7CE115D2-7B8E-1276-2E5D-0C5718B35DD8}"/>
              </a:ext>
            </a:extLst>
          </p:cNvPr>
          <p:cNvSpPr/>
          <p:nvPr/>
        </p:nvSpPr>
        <p:spPr>
          <a:xfrm rot="17615713">
            <a:off x="1798763" y="1512499"/>
            <a:ext cx="466107" cy="85230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19C81FD1-104D-6669-4274-2D6B10429240}"/>
              </a:ext>
            </a:extLst>
          </p:cNvPr>
          <p:cNvSpPr/>
          <p:nvPr/>
        </p:nvSpPr>
        <p:spPr>
          <a:xfrm rot="6480829">
            <a:off x="4260882" y="4144354"/>
            <a:ext cx="466107" cy="85230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E633C8-3BC7-05C8-2BA9-E3826C181F05}"/>
              </a:ext>
            </a:extLst>
          </p:cNvPr>
          <p:cNvSpPr txBox="1"/>
          <p:nvPr/>
        </p:nvSpPr>
        <p:spPr>
          <a:xfrm>
            <a:off x="5404096" y="3721028"/>
            <a:ext cx="1385316" cy="369332"/>
          </a:xfrm>
          <a:prstGeom prst="rect">
            <a:avLst/>
          </a:prstGeom>
          <a:solidFill>
            <a:srgbClr val="E8BE9A"/>
          </a:solidFill>
        </p:spPr>
        <p:txBody>
          <a:bodyPr wrap="none" rtlCol="0">
            <a:spAutoFit/>
          </a:bodyPr>
          <a:lstStyle/>
          <a:p>
            <a:pPr lvl="0" defTabSz="914400">
              <a:defRPr/>
            </a:pPr>
            <a:r>
              <a:rPr lang="zh-CN" altLang="en-US" b="1" dirty="0">
                <a:solidFill>
                  <a:srgbClr val="FF0000"/>
                </a:solidFill>
                <a:highlight>
                  <a:srgbClr val="FFFF00"/>
                </a:highlight>
              </a:rPr>
              <a:t>纳巴泰王国</a:t>
            </a:r>
            <a:r>
              <a:rPr lang="en-US" sz="1600" b="1" dirty="0">
                <a:solidFill>
                  <a:srgbClr val="FF0000"/>
                </a:solidFill>
                <a:highlight>
                  <a:srgbClr val="FFFF00"/>
                </a:highlight>
              </a:rPr>
              <a:t> </a:t>
            </a:r>
            <a:endParaRPr kumimoji="0" lang="en-US" sz="1600" b="1" i="0" u="none" strike="noStrike" kern="1200" cap="none" spc="0" normalizeH="0" baseline="0" noProof="0" dirty="0">
              <a:ln>
                <a:noFill/>
              </a:ln>
              <a:solidFill>
                <a:srgbClr val="FF0000"/>
              </a:solidFill>
              <a:effectLst/>
              <a:highlight>
                <a:srgbClr val="FFFF00"/>
              </a:highlight>
              <a:uLnTx/>
              <a:uFillTx/>
              <a:latin typeface="SimHei" panose="02010609060101010101" pitchFamily="49" charset="-122"/>
              <a:ea typeface="SimHei" panose="02010609060101010101" pitchFamily="49" charset="-122"/>
              <a:cs typeface="+mn-cs"/>
            </a:endParaRPr>
          </a:p>
        </p:txBody>
      </p:sp>
    </p:spTree>
    <p:extLst>
      <p:ext uri="{BB962C8B-B14F-4D97-AF65-F5344CB8AC3E}">
        <p14:creationId xmlns:p14="http://schemas.microsoft.com/office/powerpoint/2010/main" val="2932858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9C66A5F9-5ADE-D5CA-B8CD-DF344121121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49E1A78-59F7-EB4A-F67F-A3C5EBD2ECCD}"/>
              </a:ext>
            </a:extLst>
          </p:cNvPr>
          <p:cNvSpPr txBox="1"/>
          <p:nvPr/>
        </p:nvSpPr>
        <p:spPr>
          <a:xfrm>
            <a:off x="51868" y="1900917"/>
            <a:ext cx="12088264" cy="325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玛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2:16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耶和华以色列的神说：「</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休妻的事和以强暴待妻的人都是我所恨恶的！</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所以当谨守你们的心，不可行诡诈。」这是万军之耶和华说的。</a:t>
            </a:r>
          </a:p>
          <a:p>
            <a:pPr>
              <a:lnSpc>
                <a:spcPct val="150000"/>
              </a:lnSpc>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E5E57893-5E52-EE80-1270-74104D8A96BF}"/>
              </a:ext>
            </a:extLst>
          </p:cNvPr>
          <p:cNvSpPr txBox="1"/>
          <p:nvPr/>
        </p:nvSpPr>
        <p:spPr>
          <a:xfrm>
            <a:off x="0" y="5089528"/>
            <a:ext cx="12192000" cy="892552"/>
          </a:xfrm>
          <a:prstGeom prst="rect">
            <a:avLst/>
          </a:prstGeom>
          <a:noFill/>
        </p:spPr>
        <p:txBody>
          <a:bodyPr wrap="square">
            <a:spAutoFit/>
          </a:bodyPr>
          <a:lstStyle/>
          <a:p>
            <a:r>
              <a:rPr kumimoji="0" lang="en-SG" sz="1800" b="1"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Mal 2:16 </a:t>
            </a:r>
            <a:r>
              <a:rPr kumimoji="0" lang="en-SG" sz="1800"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 </a:t>
            </a:r>
            <a:r>
              <a:rPr lang="en-US" b="1" dirty="0">
                <a:solidFill>
                  <a:srgbClr val="00EFFF"/>
                </a:solidFill>
              </a:rPr>
              <a:t>For I hate putting away, saith Jehovah, the God of Israel</a:t>
            </a:r>
            <a:r>
              <a:rPr lang="en-US" b="1" dirty="0"/>
              <a:t>, and him that </a:t>
            </a:r>
            <a:r>
              <a:rPr lang="en-US" b="1" dirty="0" err="1"/>
              <a:t>covereth</a:t>
            </a:r>
            <a:r>
              <a:rPr lang="en-US" b="1" dirty="0"/>
              <a:t> his garment with violence, saith Jehovah of hosts: therefore take heed to your spirit, that ye deal not treacherously.</a:t>
            </a:r>
          </a:p>
          <a:p>
            <a:pPr>
              <a:defRPr/>
            </a:pPr>
            <a:endParaRPr kumimoji="0" lang="en-SG" sz="1600" b="1"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1833994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7887</TotalTime>
  <Words>1259</Words>
  <Application>Microsoft Macintosh PowerPoint</Application>
  <PresentationFormat>Widescreen</PresentationFormat>
  <Paragraphs>74</Paragraphs>
  <Slides>23</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DengXian</vt:lpstr>
      <vt:lpstr>PingFang SC</vt:lpstr>
      <vt:lpstr>SimHei</vt:lpstr>
      <vt:lpstr>Arial</vt:lpstr>
      <vt:lpstr>Calibri</vt:lpstr>
      <vt:lpstr>Calibri Light</vt:lpstr>
      <vt:lpstr>Century Gothic</vt:lpstr>
      <vt:lpstr>Mesh</vt:lpstr>
      <vt:lpstr>1_Office Theme</vt:lpstr>
      <vt:lpstr>PowerPoint Presentation</vt:lpstr>
      <vt:lpstr>PowerPoint Presentation</vt:lpstr>
      <vt:lpstr>PowerPoint Presentation</vt:lpstr>
      <vt:lpstr>PowerPoint Presentation</vt:lpstr>
      <vt:lpstr>PowerPoint Presentation</vt:lpstr>
      <vt:lpstr>好色的王 希律·安提帕 </vt:lpstr>
      <vt:lpstr>PowerPoint Presentation</vt:lpstr>
      <vt:lpstr>PowerPoint Presentation</vt:lpstr>
      <vt:lpstr>PowerPoint Presentation</vt:lpstr>
      <vt:lpstr>施洗约翰责备希律  </vt:lpstr>
      <vt:lpstr>PowerPoint Presentation</vt:lpstr>
      <vt:lpstr>PowerPoint Presentation</vt:lpstr>
      <vt:lpstr>主耶稣接受施洗约翰悔改的洗</vt:lpstr>
      <vt:lpstr>PowerPoint Presentation</vt:lpstr>
      <vt:lpstr>三一神（父、子、灵）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441</cp:revision>
  <dcterms:created xsi:type="dcterms:W3CDTF">2023-10-12T02:24:22Z</dcterms:created>
  <dcterms:modified xsi:type="dcterms:W3CDTF">2025-12-27T10:49:12Z</dcterms:modified>
</cp:coreProperties>
</file>