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2" r:id="rId2"/>
  </p:sldMasterIdLst>
  <p:notesMasterIdLst>
    <p:notesMasterId r:id="rId16"/>
  </p:notesMasterIdLst>
  <p:sldIdLst>
    <p:sldId id="489" r:id="rId3"/>
    <p:sldId id="622" r:id="rId4"/>
    <p:sldId id="623" r:id="rId5"/>
    <p:sldId id="627" r:id="rId6"/>
    <p:sldId id="490" r:id="rId7"/>
    <p:sldId id="624" r:id="rId8"/>
    <p:sldId id="491" r:id="rId9"/>
    <p:sldId id="625" r:id="rId10"/>
    <p:sldId id="493" r:id="rId11"/>
    <p:sldId id="626" r:id="rId12"/>
    <p:sldId id="492" r:id="rId13"/>
    <p:sldId id="320" r:id="rId14"/>
    <p:sldId id="62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E6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07" d="100"/>
          <a:sy n="107" d="100"/>
        </p:scale>
        <p:origin x="1280" y="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FF10C0-E575-E148-A77B-C86F5B429CE6}" type="datetimeFigureOut">
              <a:rPr lang="en-US" smtClean="0"/>
              <a:t>3/6/25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978ED0-7443-4747-A471-AD241308B48A}" type="slidenum">
              <a:rPr lang="en-US" smtClean="0"/>
              <a:t>‹#›</a:t>
            </a:fld>
            <a:endParaRPr lang="en-US"/>
          </a:p>
        </p:txBody>
      </p:sp>
    </p:spTree>
    <p:extLst>
      <p:ext uri="{BB962C8B-B14F-4D97-AF65-F5344CB8AC3E}">
        <p14:creationId xmlns:p14="http://schemas.microsoft.com/office/powerpoint/2010/main" val="349408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5723245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608A31-1C7C-795C-7A25-BE8E8C948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9BEECA-8C83-4030-8402-7DF66ACAF9E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460E526-1490-5345-A492-578A87BE2AB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464403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52EC6-5FCB-4552-DA03-FC7BE85C16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128372-D804-9AFC-9234-AB2647CFE78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BFDC7FF-154E-3B1F-D28D-A33B6F52338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520749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lgn="l" rtl="0" latinLnBrk="0">
              <a:spcBef>
                <a:spcPts val="400"/>
              </a:spcBef>
            </a:pPr>
            <a:endParaRPr lang="en-US" dirty="0"/>
          </a:p>
        </p:txBody>
      </p:sp>
    </p:spTree>
    <p:extLst>
      <p:ext uri="{BB962C8B-B14F-4D97-AF65-F5344CB8AC3E}">
        <p14:creationId xmlns:p14="http://schemas.microsoft.com/office/powerpoint/2010/main" val="3938540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BA3A5-FEF4-2A25-509E-6AA696184A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C60033-8C15-C6F0-CEE4-89FD5597C74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7F21411-90BE-79F5-B90D-8527B3A71FB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85547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FF3A3-4395-3C13-0529-C3DEDE4F816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E8860F-5934-A072-389F-62AC854C8C7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E82003D-B7BF-5411-D60C-E006A1DD604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70132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F7BE25-34E8-529A-A5E7-5F3C36F495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0974EE-E9BD-F955-B6F9-12B92280950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1C58FCD-8D48-9C7D-A90B-32AAC3BFE59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18825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2FA6C-3AB1-376E-6B5D-65A798CD0B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6D8DC86-1D8B-AC89-E2A1-1F3BCD28D86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D1FFB7A7-2B5B-7E80-192D-32860C76B8C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238279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D790A-B814-97CC-C3E1-D9F10CF5038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C54051-F611-402F-1CA8-4E91CD4B0410}"/>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670D625C-4BF5-537F-8A2F-539797FFC33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827812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8BFD4-CCCE-DBAC-57DE-FBC915C20E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F2E538D-A3C2-B4A2-4FCB-F572E523E72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16A0FFA-8163-B89E-5C91-61929E00A4B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127945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53D43-2890-1A76-DB60-7D05BC8867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DA86790-8057-0E95-B9FB-33FA6E16D22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9C386A9-86FA-84D6-587F-2ECCAB42DC6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587253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2B461-8FE7-27CF-252D-1928A4CF34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A58079-1CBA-EC65-95DE-93A142B7FA8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FBA5345-5631-90F3-A008-02BC0AB1674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63731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D6BC-818C-4842-86A3-A789B1C090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SG"/>
          </a:p>
        </p:txBody>
      </p:sp>
      <p:sp>
        <p:nvSpPr>
          <p:cNvPr id="3" name="Subtitle 2">
            <a:extLst>
              <a:ext uri="{FF2B5EF4-FFF2-40B4-BE49-F238E27FC236}">
                <a16:creationId xmlns:a16="http://schemas.microsoft.com/office/drawing/2014/main" id="{AD9F5B36-EA8C-4DE8-AA2A-16B476DC0F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SG"/>
          </a:p>
        </p:txBody>
      </p:sp>
      <p:sp>
        <p:nvSpPr>
          <p:cNvPr id="4" name="Date Placeholder 3">
            <a:extLst>
              <a:ext uri="{FF2B5EF4-FFF2-40B4-BE49-F238E27FC236}">
                <a16:creationId xmlns:a16="http://schemas.microsoft.com/office/drawing/2014/main" id="{1918B9DB-C038-476E-9FEA-9D210E899B7E}"/>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5" name="Footer Placeholder 4">
            <a:extLst>
              <a:ext uri="{FF2B5EF4-FFF2-40B4-BE49-F238E27FC236}">
                <a16:creationId xmlns:a16="http://schemas.microsoft.com/office/drawing/2014/main" id="{4234ACFA-EE68-4214-ABD1-73E5C98F733B}"/>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68B16CCB-9DC8-4B2A-9D24-A289E4AE660F}"/>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3045618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E3392-E128-47FA-BE90-B357B31ED100}"/>
              </a:ext>
            </a:extLst>
          </p:cNvPr>
          <p:cNvSpPr>
            <a:spLocks noGrp="1"/>
          </p:cNvSpPr>
          <p:nvPr>
            <p:ph type="title"/>
          </p:nvPr>
        </p:nvSpPr>
        <p:spPr/>
        <p:txBody>
          <a:bodyPr/>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376DD390-570B-4DF5-A6F5-EDC8E35A085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032227FF-F0B7-42E9-9004-D1FCC0766047}"/>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5" name="Footer Placeholder 4">
            <a:extLst>
              <a:ext uri="{FF2B5EF4-FFF2-40B4-BE49-F238E27FC236}">
                <a16:creationId xmlns:a16="http://schemas.microsoft.com/office/drawing/2014/main" id="{737D9AB0-1DCF-467E-ACBE-3B05F2A90D7B}"/>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71B0E29A-75A6-4C3A-ADF6-CC478D2DDCFF}"/>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1811459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C4D86F-2B2B-44BE-B19C-EF78914814E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SG"/>
          </a:p>
        </p:txBody>
      </p:sp>
      <p:sp>
        <p:nvSpPr>
          <p:cNvPr id="3" name="Vertical Text Placeholder 2">
            <a:extLst>
              <a:ext uri="{FF2B5EF4-FFF2-40B4-BE49-F238E27FC236}">
                <a16:creationId xmlns:a16="http://schemas.microsoft.com/office/drawing/2014/main" id="{C7A42EAB-A4F4-435F-818D-7738C7A543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79DCFC66-3D85-49AA-8F59-B2CD237A45A3}"/>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5" name="Footer Placeholder 4">
            <a:extLst>
              <a:ext uri="{FF2B5EF4-FFF2-40B4-BE49-F238E27FC236}">
                <a16:creationId xmlns:a16="http://schemas.microsoft.com/office/drawing/2014/main" id="{C27DF97A-5827-49A5-B08C-1FD77941DFA5}"/>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996DF419-5B46-44D5-BBB7-A7CE159E73F9}"/>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3488545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C7DC5-76E9-9549-9732-275A787466E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7C9999E1-A7AE-994C-B5CE-34857445EC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278578C-99CB-3448-95B8-B3979382D7F3}"/>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5" name="Footer Placeholder 4">
            <a:extLst>
              <a:ext uri="{FF2B5EF4-FFF2-40B4-BE49-F238E27FC236}">
                <a16:creationId xmlns:a16="http://schemas.microsoft.com/office/drawing/2014/main" id="{04F12635-2A6E-F342-A86D-39ED0FD2B8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587834-AED2-8A4F-BAEB-E053B3A228DA}"/>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33729484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92214-9E7A-5E42-B5FC-46D1B03FD43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3104025-BCA3-AA43-BC72-4BA743BF3C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79E96F0-9A0B-CF46-AC63-D710D354D107}"/>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5" name="Footer Placeholder 4">
            <a:extLst>
              <a:ext uri="{FF2B5EF4-FFF2-40B4-BE49-F238E27FC236}">
                <a16:creationId xmlns:a16="http://schemas.microsoft.com/office/drawing/2014/main" id="{656365A7-1A46-F44C-B285-B444A23178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4BB759-DD4D-8048-9215-111B8D5D5F8E}"/>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24936303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8BF37-88BB-A74C-9E57-84BDDAEEBFEB}"/>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36B5CA65-CB81-EE42-9004-F69076313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408DC83-A93D-8341-8C3C-08FAD36A39FF}"/>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5" name="Footer Placeholder 4">
            <a:extLst>
              <a:ext uri="{FF2B5EF4-FFF2-40B4-BE49-F238E27FC236}">
                <a16:creationId xmlns:a16="http://schemas.microsoft.com/office/drawing/2014/main" id="{93D93677-3BE7-6B4C-ABFC-5F84C8092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B74288-66B0-1841-B770-539D31713DE4}"/>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9548614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C172F-E1B9-2146-AC81-618D2ABD056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3A4604F-0091-E042-8D60-B8C3C7DF9AC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AAC485E5-9DC7-D94C-8F47-41D7A4E60E5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3723888-D284-AE46-9511-E8A0C859338F}"/>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6" name="Footer Placeholder 5">
            <a:extLst>
              <a:ext uri="{FF2B5EF4-FFF2-40B4-BE49-F238E27FC236}">
                <a16:creationId xmlns:a16="http://schemas.microsoft.com/office/drawing/2014/main" id="{78B0F461-3D40-4747-8CA2-8CEEB7255B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4C15A3-0CEF-A043-B349-A595481087C8}"/>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40263801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5E640-17D4-7645-AF72-65302175618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6F7F1E3-503F-3B4A-A8CF-3865175E17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E502B8F-18FB-FD44-ACC2-FB2E8E3575B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386DF1-B5BF-B14B-A437-A7A66E45AD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5BA4C76-1D9F-5648-91F5-E449EC77792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9C5AB9E-AC01-0647-80A5-B7441DC7CC22}"/>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8" name="Footer Placeholder 7">
            <a:extLst>
              <a:ext uri="{FF2B5EF4-FFF2-40B4-BE49-F238E27FC236}">
                <a16:creationId xmlns:a16="http://schemas.microsoft.com/office/drawing/2014/main" id="{08DC829A-2BC8-1F48-AD3D-D01EA5A21D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A09510-00C7-6149-99D1-6FBD655D2F17}"/>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7722303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2CDA3-46D6-6645-85A5-344464BAC08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090E1E4-6B85-9F4F-ADC0-7089BDECB93B}"/>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4" name="Footer Placeholder 3">
            <a:extLst>
              <a:ext uri="{FF2B5EF4-FFF2-40B4-BE49-F238E27FC236}">
                <a16:creationId xmlns:a16="http://schemas.microsoft.com/office/drawing/2014/main" id="{F0FD5EC0-0D1F-2442-95C0-48723220F6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ED4553-16C7-8C4A-BB60-4B339F1871AC}"/>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1987998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5859B4-DC1F-F04F-8282-AF0C53CF30F2}"/>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3" name="Footer Placeholder 2">
            <a:extLst>
              <a:ext uri="{FF2B5EF4-FFF2-40B4-BE49-F238E27FC236}">
                <a16:creationId xmlns:a16="http://schemas.microsoft.com/office/drawing/2014/main" id="{0E68BD9D-CA89-BB46-9371-941E8648D91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7DEB9E-EA66-BF4C-9303-C67DD3E43DD1}"/>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38542101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E61D0-5D66-4B44-ADEA-5261AD0B15D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928403E-752B-3C4E-98AB-6A06BCE1B6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2E11850-CC6C-5A4F-BEEE-21A3161FC0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49BCE83-DEFD-8443-90BC-73CFDC958184}"/>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6" name="Footer Placeholder 5">
            <a:extLst>
              <a:ext uri="{FF2B5EF4-FFF2-40B4-BE49-F238E27FC236}">
                <a16:creationId xmlns:a16="http://schemas.microsoft.com/office/drawing/2014/main" id="{8C35F89B-0FE6-8A44-BCC0-73264657DE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E70E52-56D2-B842-9197-2EEE7B160A84}"/>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4536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1C64C-1567-4C55-A190-2CC7E9FCD076}"/>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EAE94C65-2C2A-4453-B4BE-91F02B92268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044BDBD6-8055-4F63-B0C5-9736517B74E4}"/>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5" name="Footer Placeholder 4">
            <a:extLst>
              <a:ext uri="{FF2B5EF4-FFF2-40B4-BE49-F238E27FC236}">
                <a16:creationId xmlns:a16="http://schemas.microsoft.com/office/drawing/2014/main" id="{08C7FA3B-F4E4-4BA8-AA9C-A622BCD46EA1}"/>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E4C000AB-A212-4FB5-AAF8-AED0B4B106B8}"/>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31044390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A5BC2-F8BC-864E-A430-B98E4E76426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56CED45-2564-2444-9EB6-C8B6C5D812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6EF77A-1E92-3D41-A6EC-200E5BDD4B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86756FD-F8BD-934E-B039-8CAB0943DB42}"/>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6" name="Footer Placeholder 5">
            <a:extLst>
              <a:ext uri="{FF2B5EF4-FFF2-40B4-BE49-F238E27FC236}">
                <a16:creationId xmlns:a16="http://schemas.microsoft.com/office/drawing/2014/main" id="{A4F26FB3-33AD-354E-9C04-1AF848E214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49C89E-7F77-6B47-89BF-82CBCA460C94}"/>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1578021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777E6-0F1C-E444-B6C9-37986D924C9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2D49813-36B0-B243-BD49-ABAA68AEB11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737B514-33DB-5548-AFE1-4E4793DA64DA}"/>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5" name="Footer Placeholder 4">
            <a:extLst>
              <a:ext uri="{FF2B5EF4-FFF2-40B4-BE49-F238E27FC236}">
                <a16:creationId xmlns:a16="http://schemas.microsoft.com/office/drawing/2014/main" id="{BE4B5EDD-D27D-B44C-8945-043C1DFE3C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A0A9-D612-E94A-A989-ABECD13CDD7B}"/>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3368339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2B904C-E136-DD49-8143-DCEA7F70994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1456CB1E-2E68-BD41-8F36-08C47E9CF91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83CD913-9A70-BE4C-8962-C19504FEF371}"/>
              </a:ext>
            </a:extLst>
          </p:cNvPr>
          <p:cNvSpPr>
            <a:spLocks noGrp="1"/>
          </p:cNvSpPr>
          <p:nvPr>
            <p:ph type="dt" sz="half" idx="10"/>
          </p:nvPr>
        </p:nvSpPr>
        <p:spPr/>
        <p:txBody>
          <a:bodyPr/>
          <a:lstStyle/>
          <a:p>
            <a:fld id="{967E9579-EA2A-A44B-B59A-E6DC356F6073}" type="datetimeFigureOut">
              <a:rPr lang="en-US" smtClean="0"/>
              <a:t>3/6/25</a:t>
            </a:fld>
            <a:endParaRPr lang="en-US"/>
          </a:p>
        </p:txBody>
      </p:sp>
      <p:sp>
        <p:nvSpPr>
          <p:cNvPr id="5" name="Footer Placeholder 4">
            <a:extLst>
              <a:ext uri="{FF2B5EF4-FFF2-40B4-BE49-F238E27FC236}">
                <a16:creationId xmlns:a16="http://schemas.microsoft.com/office/drawing/2014/main" id="{7DA99DA4-EB2D-4749-A180-7B945A6F2E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7060AB-7FBE-E649-A8C7-5C792D3472EC}"/>
              </a:ext>
            </a:extLst>
          </p:cNvPr>
          <p:cNvSpPr>
            <a:spLocks noGrp="1"/>
          </p:cNvSpPr>
          <p:nvPr>
            <p:ph type="sldNum" sz="quarter" idx="12"/>
          </p:nvPr>
        </p:nvSpPr>
        <p:spPr/>
        <p:txBody>
          <a:bodyPr/>
          <a:lstStyle/>
          <a:p>
            <a:fld id="{3FF9C6B2-0954-9442-9958-DCD52C5C7A7A}" type="slidenum">
              <a:rPr lang="en-US" smtClean="0"/>
              <a:t>‹#›</a:t>
            </a:fld>
            <a:endParaRPr lang="en-US"/>
          </a:p>
        </p:txBody>
      </p:sp>
    </p:spTree>
    <p:extLst>
      <p:ext uri="{BB962C8B-B14F-4D97-AF65-F5344CB8AC3E}">
        <p14:creationId xmlns:p14="http://schemas.microsoft.com/office/powerpoint/2010/main" val="52754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941A9-3FAE-4405-8652-438334C1FF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SG"/>
          </a:p>
        </p:txBody>
      </p:sp>
      <p:sp>
        <p:nvSpPr>
          <p:cNvPr id="3" name="Text Placeholder 2">
            <a:extLst>
              <a:ext uri="{FF2B5EF4-FFF2-40B4-BE49-F238E27FC236}">
                <a16:creationId xmlns:a16="http://schemas.microsoft.com/office/drawing/2014/main" id="{905414ED-47EE-4BA0-9EA3-563B4347D1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E365032-007A-44EC-BED5-EFC9A8A4CB82}"/>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5" name="Footer Placeholder 4">
            <a:extLst>
              <a:ext uri="{FF2B5EF4-FFF2-40B4-BE49-F238E27FC236}">
                <a16:creationId xmlns:a16="http://schemas.microsoft.com/office/drawing/2014/main" id="{3CFC78A1-0774-468D-8749-CFD11B82EDFC}"/>
              </a:ext>
            </a:extLst>
          </p:cNvPr>
          <p:cNvSpPr>
            <a:spLocks noGrp="1"/>
          </p:cNvSpPr>
          <p:nvPr>
            <p:ph type="ftr" sz="quarter" idx="11"/>
          </p:nvPr>
        </p:nvSpPr>
        <p:spPr/>
        <p:txBody>
          <a:bodyPr/>
          <a:lstStyle/>
          <a:p>
            <a:endParaRPr lang="en-SG" dirty="0"/>
          </a:p>
        </p:txBody>
      </p:sp>
      <p:sp>
        <p:nvSpPr>
          <p:cNvPr id="6" name="Slide Number Placeholder 5">
            <a:extLst>
              <a:ext uri="{FF2B5EF4-FFF2-40B4-BE49-F238E27FC236}">
                <a16:creationId xmlns:a16="http://schemas.microsoft.com/office/drawing/2014/main" id="{C43EBBE4-B7A6-4D71-B74D-C8A14B7FE8D2}"/>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90082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4A048-F631-4BDB-B80E-768AC9E803A4}"/>
              </a:ext>
            </a:extLst>
          </p:cNvPr>
          <p:cNvSpPr>
            <a:spLocks noGrp="1"/>
          </p:cNvSpPr>
          <p:nvPr>
            <p:ph type="title"/>
          </p:nvPr>
        </p:nvSpPr>
        <p:spPr/>
        <p:txBody>
          <a:bodyPr/>
          <a:lstStyle/>
          <a:p>
            <a:r>
              <a:rPr lang="en-US"/>
              <a:t>Click to edit Master title style</a:t>
            </a:r>
            <a:endParaRPr lang="en-SG"/>
          </a:p>
        </p:txBody>
      </p:sp>
      <p:sp>
        <p:nvSpPr>
          <p:cNvPr id="3" name="Content Placeholder 2">
            <a:extLst>
              <a:ext uri="{FF2B5EF4-FFF2-40B4-BE49-F238E27FC236}">
                <a16:creationId xmlns:a16="http://schemas.microsoft.com/office/drawing/2014/main" id="{F142ACAA-47FD-4DE9-B069-029CB84AA82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Content Placeholder 3">
            <a:extLst>
              <a:ext uri="{FF2B5EF4-FFF2-40B4-BE49-F238E27FC236}">
                <a16:creationId xmlns:a16="http://schemas.microsoft.com/office/drawing/2014/main" id="{D85895BF-D9B1-4B38-8F03-62CD17A4481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Date Placeholder 4">
            <a:extLst>
              <a:ext uri="{FF2B5EF4-FFF2-40B4-BE49-F238E27FC236}">
                <a16:creationId xmlns:a16="http://schemas.microsoft.com/office/drawing/2014/main" id="{91A13A5F-620B-4917-96DF-CD5F5203C36A}"/>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6" name="Footer Placeholder 5">
            <a:extLst>
              <a:ext uri="{FF2B5EF4-FFF2-40B4-BE49-F238E27FC236}">
                <a16:creationId xmlns:a16="http://schemas.microsoft.com/office/drawing/2014/main" id="{0E910835-C162-4E82-8D23-3ABA7B546F16}"/>
              </a:ext>
            </a:extLst>
          </p:cNvPr>
          <p:cNvSpPr>
            <a:spLocks noGrp="1"/>
          </p:cNvSpPr>
          <p:nvPr>
            <p:ph type="ftr" sz="quarter" idx="11"/>
          </p:nvPr>
        </p:nvSpPr>
        <p:spPr/>
        <p:txBody>
          <a:bodyPr/>
          <a:lstStyle/>
          <a:p>
            <a:endParaRPr lang="en-SG" dirty="0"/>
          </a:p>
        </p:txBody>
      </p:sp>
      <p:sp>
        <p:nvSpPr>
          <p:cNvPr id="7" name="Slide Number Placeholder 6">
            <a:extLst>
              <a:ext uri="{FF2B5EF4-FFF2-40B4-BE49-F238E27FC236}">
                <a16:creationId xmlns:a16="http://schemas.microsoft.com/office/drawing/2014/main" id="{4D01CE6E-89A2-4C1F-924D-3B63880CA470}"/>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1029429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D7F16-395D-464F-A53E-6A2CB1AC0410}"/>
              </a:ext>
            </a:extLst>
          </p:cNvPr>
          <p:cNvSpPr>
            <a:spLocks noGrp="1"/>
          </p:cNvSpPr>
          <p:nvPr>
            <p:ph type="title"/>
          </p:nvPr>
        </p:nvSpPr>
        <p:spPr>
          <a:xfrm>
            <a:off x="839788" y="365125"/>
            <a:ext cx="10515600" cy="1325563"/>
          </a:xfrm>
        </p:spPr>
        <p:txBody>
          <a:bodyPr/>
          <a:lstStyle/>
          <a:p>
            <a:r>
              <a:rPr lang="en-US"/>
              <a:t>Click to edit Master title style</a:t>
            </a:r>
            <a:endParaRPr lang="en-SG"/>
          </a:p>
        </p:txBody>
      </p:sp>
      <p:sp>
        <p:nvSpPr>
          <p:cNvPr id="3" name="Text Placeholder 2">
            <a:extLst>
              <a:ext uri="{FF2B5EF4-FFF2-40B4-BE49-F238E27FC236}">
                <a16:creationId xmlns:a16="http://schemas.microsoft.com/office/drawing/2014/main" id="{FED8525E-4FFE-497A-94A5-DF1FF9DD0A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990FF08-9789-4E40-B027-CCB9C52496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5" name="Text Placeholder 4">
            <a:extLst>
              <a:ext uri="{FF2B5EF4-FFF2-40B4-BE49-F238E27FC236}">
                <a16:creationId xmlns:a16="http://schemas.microsoft.com/office/drawing/2014/main" id="{D66AC172-AF32-4E86-BC91-A37E5565BC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F3E62B3-9CE6-4920-A20B-659963569FD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7" name="Date Placeholder 6">
            <a:extLst>
              <a:ext uri="{FF2B5EF4-FFF2-40B4-BE49-F238E27FC236}">
                <a16:creationId xmlns:a16="http://schemas.microsoft.com/office/drawing/2014/main" id="{0BE34CB2-5B13-45FC-A890-D8E4E0B358A7}"/>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8" name="Footer Placeholder 7">
            <a:extLst>
              <a:ext uri="{FF2B5EF4-FFF2-40B4-BE49-F238E27FC236}">
                <a16:creationId xmlns:a16="http://schemas.microsoft.com/office/drawing/2014/main" id="{38B4BF52-F2E4-4921-8699-8219BA8E99AD}"/>
              </a:ext>
            </a:extLst>
          </p:cNvPr>
          <p:cNvSpPr>
            <a:spLocks noGrp="1"/>
          </p:cNvSpPr>
          <p:nvPr>
            <p:ph type="ftr" sz="quarter" idx="11"/>
          </p:nvPr>
        </p:nvSpPr>
        <p:spPr/>
        <p:txBody>
          <a:bodyPr/>
          <a:lstStyle/>
          <a:p>
            <a:endParaRPr lang="en-SG" dirty="0"/>
          </a:p>
        </p:txBody>
      </p:sp>
      <p:sp>
        <p:nvSpPr>
          <p:cNvPr id="9" name="Slide Number Placeholder 8">
            <a:extLst>
              <a:ext uri="{FF2B5EF4-FFF2-40B4-BE49-F238E27FC236}">
                <a16:creationId xmlns:a16="http://schemas.microsoft.com/office/drawing/2014/main" id="{64C82530-0751-4B1F-B572-DA2D7BAB5457}"/>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4227416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D4F2B-3BE2-4391-B98C-15FC9CDDA7A3}"/>
              </a:ext>
            </a:extLst>
          </p:cNvPr>
          <p:cNvSpPr>
            <a:spLocks noGrp="1"/>
          </p:cNvSpPr>
          <p:nvPr>
            <p:ph type="title"/>
          </p:nvPr>
        </p:nvSpPr>
        <p:spPr/>
        <p:txBody>
          <a:bodyPr/>
          <a:lstStyle/>
          <a:p>
            <a:r>
              <a:rPr lang="en-US"/>
              <a:t>Click to edit Master title style</a:t>
            </a:r>
            <a:endParaRPr lang="en-SG"/>
          </a:p>
        </p:txBody>
      </p:sp>
      <p:sp>
        <p:nvSpPr>
          <p:cNvPr id="3" name="Date Placeholder 2">
            <a:extLst>
              <a:ext uri="{FF2B5EF4-FFF2-40B4-BE49-F238E27FC236}">
                <a16:creationId xmlns:a16="http://schemas.microsoft.com/office/drawing/2014/main" id="{EA127295-22BD-43FB-A860-1A9E0AD774D6}"/>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4" name="Footer Placeholder 3">
            <a:extLst>
              <a:ext uri="{FF2B5EF4-FFF2-40B4-BE49-F238E27FC236}">
                <a16:creationId xmlns:a16="http://schemas.microsoft.com/office/drawing/2014/main" id="{465517B8-512D-402F-870D-658A91B7384E}"/>
              </a:ext>
            </a:extLst>
          </p:cNvPr>
          <p:cNvSpPr>
            <a:spLocks noGrp="1"/>
          </p:cNvSpPr>
          <p:nvPr>
            <p:ph type="ftr" sz="quarter" idx="11"/>
          </p:nvPr>
        </p:nvSpPr>
        <p:spPr/>
        <p:txBody>
          <a:bodyPr/>
          <a:lstStyle/>
          <a:p>
            <a:endParaRPr lang="en-SG" dirty="0"/>
          </a:p>
        </p:txBody>
      </p:sp>
      <p:sp>
        <p:nvSpPr>
          <p:cNvPr id="5" name="Slide Number Placeholder 4">
            <a:extLst>
              <a:ext uri="{FF2B5EF4-FFF2-40B4-BE49-F238E27FC236}">
                <a16:creationId xmlns:a16="http://schemas.microsoft.com/office/drawing/2014/main" id="{633E4E95-957E-40F7-BE0F-0640EF24776C}"/>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264232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E91F9B-614F-48C0-BF5C-7A27D69B76BA}"/>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3" name="Footer Placeholder 2">
            <a:extLst>
              <a:ext uri="{FF2B5EF4-FFF2-40B4-BE49-F238E27FC236}">
                <a16:creationId xmlns:a16="http://schemas.microsoft.com/office/drawing/2014/main" id="{A1CC5340-4F96-4FF1-8689-33FA2D3C5C56}"/>
              </a:ext>
            </a:extLst>
          </p:cNvPr>
          <p:cNvSpPr>
            <a:spLocks noGrp="1"/>
          </p:cNvSpPr>
          <p:nvPr>
            <p:ph type="ftr" sz="quarter" idx="11"/>
          </p:nvPr>
        </p:nvSpPr>
        <p:spPr/>
        <p:txBody>
          <a:bodyPr/>
          <a:lstStyle/>
          <a:p>
            <a:endParaRPr lang="en-SG" dirty="0"/>
          </a:p>
        </p:txBody>
      </p:sp>
      <p:sp>
        <p:nvSpPr>
          <p:cNvPr id="4" name="Slide Number Placeholder 3">
            <a:extLst>
              <a:ext uri="{FF2B5EF4-FFF2-40B4-BE49-F238E27FC236}">
                <a16:creationId xmlns:a16="http://schemas.microsoft.com/office/drawing/2014/main" id="{A70A4770-E213-4224-B35C-7E01CCE287F2}"/>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3691300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C5F1A-72E5-4BA6-9B66-31E60993F1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Content Placeholder 2">
            <a:extLst>
              <a:ext uri="{FF2B5EF4-FFF2-40B4-BE49-F238E27FC236}">
                <a16:creationId xmlns:a16="http://schemas.microsoft.com/office/drawing/2014/main" id="{E92523F1-DD80-4537-848B-2C3908A3F6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Text Placeholder 3">
            <a:extLst>
              <a:ext uri="{FF2B5EF4-FFF2-40B4-BE49-F238E27FC236}">
                <a16:creationId xmlns:a16="http://schemas.microsoft.com/office/drawing/2014/main" id="{C8A016AC-B9CD-4C6C-A90D-CF260B3D62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26A1E1-7441-49CE-B9AA-F41527374382}"/>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6" name="Footer Placeholder 5">
            <a:extLst>
              <a:ext uri="{FF2B5EF4-FFF2-40B4-BE49-F238E27FC236}">
                <a16:creationId xmlns:a16="http://schemas.microsoft.com/office/drawing/2014/main" id="{79802B8B-8C86-4CF7-BC46-A9DC337C5F99}"/>
              </a:ext>
            </a:extLst>
          </p:cNvPr>
          <p:cNvSpPr>
            <a:spLocks noGrp="1"/>
          </p:cNvSpPr>
          <p:nvPr>
            <p:ph type="ftr" sz="quarter" idx="11"/>
          </p:nvPr>
        </p:nvSpPr>
        <p:spPr/>
        <p:txBody>
          <a:bodyPr/>
          <a:lstStyle/>
          <a:p>
            <a:endParaRPr lang="en-SG" dirty="0"/>
          </a:p>
        </p:txBody>
      </p:sp>
      <p:sp>
        <p:nvSpPr>
          <p:cNvPr id="7" name="Slide Number Placeholder 6">
            <a:extLst>
              <a:ext uri="{FF2B5EF4-FFF2-40B4-BE49-F238E27FC236}">
                <a16:creationId xmlns:a16="http://schemas.microsoft.com/office/drawing/2014/main" id="{BD7B1EBB-FE0B-4081-B7E8-B0B8BBBABD67}"/>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147705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79307-1BB1-427C-A840-0889816A6C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SG"/>
          </a:p>
        </p:txBody>
      </p:sp>
      <p:sp>
        <p:nvSpPr>
          <p:cNvPr id="3" name="Picture Placeholder 2">
            <a:extLst>
              <a:ext uri="{FF2B5EF4-FFF2-40B4-BE49-F238E27FC236}">
                <a16:creationId xmlns:a16="http://schemas.microsoft.com/office/drawing/2014/main" id="{05984FC5-436E-4AE6-8A71-3A1DB741F5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dirty="0"/>
          </a:p>
        </p:txBody>
      </p:sp>
      <p:sp>
        <p:nvSpPr>
          <p:cNvPr id="4" name="Text Placeholder 3">
            <a:extLst>
              <a:ext uri="{FF2B5EF4-FFF2-40B4-BE49-F238E27FC236}">
                <a16:creationId xmlns:a16="http://schemas.microsoft.com/office/drawing/2014/main" id="{7005A971-E338-48C9-9B89-8381A19D7C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DEDD058-A953-46FE-98EE-A44E20AB4D53}"/>
              </a:ext>
            </a:extLst>
          </p:cNvPr>
          <p:cNvSpPr>
            <a:spLocks noGrp="1"/>
          </p:cNvSpPr>
          <p:nvPr>
            <p:ph type="dt" sz="half" idx="10"/>
          </p:nvPr>
        </p:nvSpPr>
        <p:spPr/>
        <p:txBody>
          <a:bodyPr/>
          <a:lstStyle/>
          <a:p>
            <a:fld id="{62BFBA3C-AF41-438F-92FB-0CC48C23B1E9}" type="datetimeFigureOut">
              <a:rPr lang="en-SG" smtClean="0"/>
              <a:t>6/3/25</a:t>
            </a:fld>
            <a:endParaRPr lang="en-SG" dirty="0"/>
          </a:p>
        </p:txBody>
      </p:sp>
      <p:sp>
        <p:nvSpPr>
          <p:cNvPr id="6" name="Footer Placeholder 5">
            <a:extLst>
              <a:ext uri="{FF2B5EF4-FFF2-40B4-BE49-F238E27FC236}">
                <a16:creationId xmlns:a16="http://schemas.microsoft.com/office/drawing/2014/main" id="{C7F5A3B1-C658-4F55-BFD8-F076323B1EBD}"/>
              </a:ext>
            </a:extLst>
          </p:cNvPr>
          <p:cNvSpPr>
            <a:spLocks noGrp="1"/>
          </p:cNvSpPr>
          <p:nvPr>
            <p:ph type="ftr" sz="quarter" idx="11"/>
          </p:nvPr>
        </p:nvSpPr>
        <p:spPr/>
        <p:txBody>
          <a:bodyPr/>
          <a:lstStyle/>
          <a:p>
            <a:endParaRPr lang="en-SG" dirty="0"/>
          </a:p>
        </p:txBody>
      </p:sp>
      <p:sp>
        <p:nvSpPr>
          <p:cNvPr id="7" name="Slide Number Placeholder 6">
            <a:extLst>
              <a:ext uri="{FF2B5EF4-FFF2-40B4-BE49-F238E27FC236}">
                <a16:creationId xmlns:a16="http://schemas.microsoft.com/office/drawing/2014/main" id="{BA2FE773-055C-4D37-A66B-0E90A17E7A26}"/>
              </a:ext>
            </a:extLst>
          </p:cNvPr>
          <p:cNvSpPr>
            <a:spLocks noGrp="1"/>
          </p:cNvSpPr>
          <p:nvPr>
            <p:ph type="sldNum" sz="quarter" idx="12"/>
          </p:nvPr>
        </p:nvSpPr>
        <p:spPr/>
        <p:txBody>
          <a:bodyPr/>
          <a:lstStyle/>
          <a:p>
            <a:fld id="{E166470C-498F-417A-9FEA-4E166E8501A9}" type="slidenum">
              <a:rPr lang="en-SG" smtClean="0"/>
              <a:t>‹#›</a:t>
            </a:fld>
            <a:endParaRPr lang="en-SG" dirty="0"/>
          </a:p>
        </p:txBody>
      </p:sp>
    </p:spTree>
    <p:extLst>
      <p:ext uri="{BB962C8B-B14F-4D97-AF65-F5344CB8AC3E}">
        <p14:creationId xmlns:p14="http://schemas.microsoft.com/office/powerpoint/2010/main" val="81376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D8950E-0DAB-4E54-B41C-50E2B4BED9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SG"/>
          </a:p>
        </p:txBody>
      </p:sp>
      <p:sp>
        <p:nvSpPr>
          <p:cNvPr id="3" name="Text Placeholder 2">
            <a:extLst>
              <a:ext uri="{FF2B5EF4-FFF2-40B4-BE49-F238E27FC236}">
                <a16:creationId xmlns:a16="http://schemas.microsoft.com/office/drawing/2014/main" id="{CCBD68D9-33DA-4FA3-925E-827C1DEF5D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SG"/>
          </a:p>
        </p:txBody>
      </p:sp>
      <p:sp>
        <p:nvSpPr>
          <p:cNvPr id="4" name="Date Placeholder 3">
            <a:extLst>
              <a:ext uri="{FF2B5EF4-FFF2-40B4-BE49-F238E27FC236}">
                <a16:creationId xmlns:a16="http://schemas.microsoft.com/office/drawing/2014/main" id="{5D51625D-CC43-4045-BC67-4C1FE90B66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BFBA3C-AF41-438F-92FB-0CC48C23B1E9}" type="datetimeFigureOut">
              <a:rPr lang="en-SG" smtClean="0"/>
              <a:t>6/3/25</a:t>
            </a:fld>
            <a:endParaRPr lang="en-SG" dirty="0"/>
          </a:p>
        </p:txBody>
      </p:sp>
      <p:sp>
        <p:nvSpPr>
          <p:cNvPr id="5" name="Footer Placeholder 4">
            <a:extLst>
              <a:ext uri="{FF2B5EF4-FFF2-40B4-BE49-F238E27FC236}">
                <a16:creationId xmlns:a16="http://schemas.microsoft.com/office/drawing/2014/main" id="{9646DCBC-1FAF-4AC2-9887-8FE925FBBF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dirty="0"/>
          </a:p>
        </p:txBody>
      </p:sp>
      <p:sp>
        <p:nvSpPr>
          <p:cNvPr id="6" name="Slide Number Placeholder 5">
            <a:extLst>
              <a:ext uri="{FF2B5EF4-FFF2-40B4-BE49-F238E27FC236}">
                <a16:creationId xmlns:a16="http://schemas.microsoft.com/office/drawing/2014/main" id="{95DB3CB3-270F-42AC-B4CC-727479C4CF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6470C-498F-417A-9FEA-4E166E8501A9}" type="slidenum">
              <a:rPr lang="en-SG" smtClean="0"/>
              <a:t>‹#›</a:t>
            </a:fld>
            <a:endParaRPr lang="en-SG" dirty="0"/>
          </a:p>
        </p:txBody>
      </p:sp>
    </p:spTree>
    <p:extLst>
      <p:ext uri="{BB962C8B-B14F-4D97-AF65-F5344CB8AC3E}">
        <p14:creationId xmlns:p14="http://schemas.microsoft.com/office/powerpoint/2010/main" val="442014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9939D6-936B-5340-8686-86EA826BFC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7CFAAFA-B9EC-854E-A3FD-28794A8A1F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60B0812-664B-3E44-A59F-57097FAC19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E9579-EA2A-A44B-B59A-E6DC356F6073}" type="datetimeFigureOut">
              <a:rPr lang="en-US" smtClean="0"/>
              <a:t>3/6/25</a:t>
            </a:fld>
            <a:endParaRPr lang="en-US"/>
          </a:p>
        </p:txBody>
      </p:sp>
      <p:sp>
        <p:nvSpPr>
          <p:cNvPr id="5" name="Footer Placeholder 4">
            <a:extLst>
              <a:ext uri="{FF2B5EF4-FFF2-40B4-BE49-F238E27FC236}">
                <a16:creationId xmlns:a16="http://schemas.microsoft.com/office/drawing/2014/main" id="{443383CC-3B66-154D-BFBF-63234487BB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2C9EF0A-4F1A-C641-BD83-15F2B36F6D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9C6B2-0954-9442-9958-DCD52C5C7A7A}" type="slidenum">
              <a:rPr lang="en-US" smtClean="0"/>
              <a:t>‹#›</a:t>
            </a:fld>
            <a:endParaRPr lang="en-US"/>
          </a:p>
        </p:txBody>
      </p:sp>
    </p:spTree>
    <p:extLst>
      <p:ext uri="{BB962C8B-B14F-4D97-AF65-F5344CB8AC3E}">
        <p14:creationId xmlns:p14="http://schemas.microsoft.com/office/powerpoint/2010/main" val="32751730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27" name="认罪祷告"/>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p:cNvSpPr txBox="1"/>
          <p:nvPr/>
        </p:nvSpPr>
        <p:spPr>
          <a:xfrm>
            <a:off x="297366" y="1565439"/>
            <a:ext cx="11597268" cy="39561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Only Jesus Christ </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can baptize you with the Holy Spirit </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endParaRPr lang="en-US" altLang="zh-CN" sz="4800" spc="150" dirty="0">
              <a:solidFill>
                <a:srgbClr val="FFC000">
                  <a:lumMod val="20000"/>
                  <a:lumOff val="80000"/>
                </a:srgbClr>
              </a:solidFill>
              <a:latin typeface="Arial" panose="020B0604020202020204" pitchFamily="34" charset="0"/>
              <a:ea typeface="SimHei" panose="02010609060101010101" pitchFamily="49" charset="-122"/>
              <a:cs typeface="Arial" panose="020B0604020202020204" pitchFamily="34" charset="0"/>
              <a:sym typeface="Helvetica"/>
            </a:endParaRP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2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Mark 1:1-8</a:t>
            </a:r>
          </a:p>
        </p:txBody>
      </p:sp>
    </p:spTree>
    <p:extLst>
      <p:ext uri="{BB962C8B-B14F-4D97-AF65-F5344CB8AC3E}">
        <p14:creationId xmlns:p14="http://schemas.microsoft.com/office/powerpoint/2010/main" val="2351163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AA983D8-235D-3ED4-89EF-0C084E3C904E}"/>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02D84162-3FE0-F2AD-8F35-F2AC200456C8}"/>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7086ADF3-1735-E0E0-45A2-9D66ED9B6F5B}"/>
              </a:ext>
            </a:extLst>
          </p:cNvPr>
          <p:cNvSpPr txBox="1"/>
          <p:nvPr/>
        </p:nvSpPr>
        <p:spPr>
          <a:xfrm>
            <a:off x="594732" y="2159205"/>
            <a:ext cx="11597268" cy="16417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l"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3600" b="1" i="0" u="none" strike="noStrike" kern="1200" cap="none" spc="150" normalizeH="0" baseline="0" noProof="0" dirty="0">
                <a:ln>
                  <a:noFill/>
                </a:ln>
                <a:solidFill>
                  <a:prstClr val="white"/>
                </a:solidFill>
                <a:effectLst/>
                <a:uLnTx/>
                <a:uFillTx/>
                <a:latin typeface="Calibri Light"/>
                <a:ea typeface="SimHei" panose="02010609060101010101" pitchFamily="49" charset="-122"/>
                <a:cs typeface="Times New Roman" panose="02020603050405020304" pitchFamily="18" charset="0"/>
                <a:sym typeface="Helvetica"/>
              </a:rPr>
              <a:t>8.I have baptized you with water, </a:t>
            </a:r>
            <a:r>
              <a:rPr kumimoji="0" lang="en-US" altLang="zh-CN" sz="3600" b="1" i="0" u="none" strike="noStrike" kern="1200" cap="none" spc="150" normalizeH="0" baseline="0" noProof="0" dirty="0">
                <a:ln>
                  <a:noFill/>
                </a:ln>
                <a:solidFill>
                  <a:srgbClr val="FFFF00"/>
                </a:solidFill>
                <a:effectLst/>
                <a:uLnTx/>
                <a:uFillTx/>
                <a:latin typeface="Calibri Light"/>
                <a:ea typeface="SimHei" panose="02010609060101010101" pitchFamily="49" charset="-122"/>
                <a:cs typeface="Times New Roman" panose="02020603050405020304" pitchFamily="18" charset="0"/>
                <a:sym typeface="Helvetica"/>
              </a:rPr>
              <a:t>but he will baptize you with the Holy Spirit</a:t>
            </a:r>
            <a:r>
              <a:rPr kumimoji="0" lang="en-US" altLang="zh-CN" sz="3600" b="1" i="0" u="none" strike="noStrike" kern="1200" cap="none" spc="150" normalizeH="0" baseline="0" noProof="0" dirty="0">
                <a:ln>
                  <a:noFill/>
                </a:ln>
                <a:solidFill>
                  <a:prstClr val="white"/>
                </a:solidFill>
                <a:effectLst/>
                <a:uLnTx/>
                <a:uFillTx/>
                <a:latin typeface="Calibri Light"/>
                <a:ea typeface="SimHei" panose="02010609060101010101" pitchFamily="49" charset="-122"/>
                <a:cs typeface="Times New Roman" panose="02020603050405020304" pitchFamily="18" charset="0"/>
                <a:sym typeface="Helvetica"/>
              </a:rPr>
              <a:t>."</a:t>
            </a:r>
          </a:p>
        </p:txBody>
      </p:sp>
    </p:spTree>
    <p:extLst>
      <p:ext uri="{BB962C8B-B14F-4D97-AF65-F5344CB8AC3E}">
        <p14:creationId xmlns:p14="http://schemas.microsoft.com/office/powerpoint/2010/main" val="590377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3B63C70-FEE8-6B42-9035-DFE0F59320F6}"/>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A5E1380D-E68F-BB9A-E67D-4F5678201504}"/>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7BE0096F-1636-99E3-A08E-172BAA4CB2E7}"/>
              </a:ext>
            </a:extLst>
          </p:cNvPr>
          <p:cNvSpPr txBox="1"/>
          <p:nvPr/>
        </p:nvSpPr>
        <p:spPr>
          <a:xfrm>
            <a:off x="594732" y="1458561"/>
            <a:ext cx="11597268" cy="32017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Mrk 1:1  </a:t>
            </a:r>
          </a:p>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The beginning of the gospel </a:t>
            </a:r>
          </a:p>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of </a:t>
            </a:r>
            <a:r>
              <a:rPr kumimoji="0" lang="en-US" altLang="zh-CN" sz="3200" b="1" i="0" u="none" strike="noStrike" kern="1200" cap="none" spc="150" normalizeH="0" baseline="0" noProof="0" dirty="0">
                <a:ln>
                  <a:noFill/>
                </a:ln>
                <a:solidFill>
                  <a:srgbClr val="FFFF00"/>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Jesus Christ,</a:t>
            </a:r>
          </a:p>
          <a:p>
            <a:pPr algn="ctr" defTabSz="325120">
              <a:lnSpc>
                <a:spcPct val="150000"/>
              </a:lnSpc>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srgbClr val="FFFF00"/>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 the Son of God</a:t>
            </a:r>
            <a:r>
              <a:rPr kumimoji="0" lang="en-US" altLang="zh-CN" sz="3200" b="1"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a:t>
            </a:r>
            <a:r>
              <a:rPr kumimoji="0" lang="en-US" altLang="zh-CN" sz="4400" b="0"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rPr>
              <a:t> </a:t>
            </a:r>
            <a:endParaRPr kumimoji="0" lang="en-SG" altLang="zh-CN" sz="4400" b="0" i="0" u="none" strike="noStrike" kern="1200" cap="none" spc="150" normalizeH="0" baseline="0" noProof="0" dirty="0">
              <a:ln>
                <a:noFill/>
              </a:ln>
              <a:solidFill>
                <a:schemeClr val="bg1"/>
              </a:solidFill>
              <a:effectLst/>
              <a:uLnTx/>
              <a:uFillTx/>
              <a:latin typeface="Garamond" panose="02020404030301010803" pitchFamily="18"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1568808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 name="Picture 4" descr="Picture 4"/>
          <p:cNvPicPr>
            <a:picLocks noChangeAspect="1"/>
          </p:cNvPicPr>
          <p:nvPr/>
        </p:nvPicPr>
        <p:blipFill>
          <a:blip r:embed="rId2"/>
          <a:stretch>
            <a:fillRect/>
          </a:stretch>
        </p:blipFill>
        <p:spPr>
          <a:xfrm>
            <a:off x="0" y="0"/>
            <a:ext cx="12192000" cy="6858001"/>
          </a:xfrm>
          <a:prstGeom prst="rect">
            <a:avLst/>
          </a:prstGeom>
          <a:ln w="12700">
            <a:miter lim="400000"/>
          </a:ln>
        </p:spPr>
      </p:pic>
      <p:sp>
        <p:nvSpPr>
          <p:cNvPr id="246" name="Title 1"/>
          <p:cNvSpPr txBox="1">
            <a:spLocks noGrp="1"/>
          </p:cNvSpPr>
          <p:nvPr>
            <p:ph type="title"/>
          </p:nvPr>
        </p:nvSpPr>
        <p:spPr>
          <a:xfrm>
            <a:off x="506125" y="4870120"/>
            <a:ext cx="8229602" cy="1143000"/>
          </a:xfrm>
          <a:prstGeom prst="rect">
            <a:avLst/>
          </a:prstGeom>
        </p:spPr>
        <p:txBody>
          <a:bodyPr/>
          <a:lstStyle>
            <a:lvl1pPr>
              <a:defRPr sz="5400" b="1">
                <a:solidFill>
                  <a:srgbClr val="00B0F0"/>
                </a:solidFill>
                <a:effectLst>
                  <a:outerShdw blurRad="38100" dist="38100" dir="2700000" rotWithShape="0">
                    <a:srgbClr val="C0C0C0"/>
                  </a:outerShdw>
                </a:effectLst>
              </a:defRPr>
            </a:lvl1pPr>
          </a:lstStyle>
          <a:p>
            <a:r>
              <a:rPr lang="en-US" dirty="0"/>
              <a:t>Holy Communion </a:t>
            </a:r>
            <a:endParaRPr dirty="0"/>
          </a:p>
        </p:txBody>
      </p:sp>
    </p:spTree>
    <p:extLst>
      <p:ext uri="{BB962C8B-B14F-4D97-AF65-F5344CB8AC3E}">
        <p14:creationId xmlns:p14="http://schemas.microsoft.com/office/powerpoint/2010/main" val="302640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 3">
            <a:extLst>
              <a:ext uri="{FF2B5EF4-FFF2-40B4-BE49-F238E27FC236}">
                <a16:creationId xmlns:a16="http://schemas.microsoft.com/office/drawing/2014/main" id="{FF9058C2-24CA-0B4D-BA4F-A9520559B227}"/>
              </a:ext>
            </a:extLst>
          </p:cNvPr>
          <p:cNvPicPr>
            <a:picLocks noChangeAspect="1"/>
          </p:cNvPicPr>
          <p:nvPr/>
        </p:nvPicPr>
        <p:blipFill>
          <a:blip r:embed="rId3"/>
          <a:stretch>
            <a:fillRect/>
          </a:stretch>
        </p:blipFill>
        <p:spPr>
          <a:xfrm>
            <a:off x="0" y="-65314"/>
            <a:ext cx="12192000" cy="6923314"/>
          </a:xfrm>
          <a:prstGeom prst="rect">
            <a:avLst/>
          </a:prstGeom>
          <a:ln w="12700">
            <a:miter lim="400000"/>
          </a:ln>
        </p:spPr>
      </p:pic>
      <p:sp>
        <p:nvSpPr>
          <p:cNvPr id="8" name="Content Placeholder 7">
            <a:extLst>
              <a:ext uri="{FF2B5EF4-FFF2-40B4-BE49-F238E27FC236}">
                <a16:creationId xmlns:a16="http://schemas.microsoft.com/office/drawing/2014/main" id="{9689656E-9F0F-5E43-A357-BE5A5B407296}"/>
              </a:ext>
            </a:extLst>
          </p:cNvPr>
          <p:cNvSpPr>
            <a:spLocks noGrp="1"/>
          </p:cNvSpPr>
          <p:nvPr>
            <p:ph idx="1"/>
          </p:nvPr>
        </p:nvSpPr>
        <p:spPr>
          <a:xfrm>
            <a:off x="296562" y="148281"/>
            <a:ext cx="11615352" cy="6028682"/>
          </a:xfrm>
        </p:spPr>
        <p:txBody>
          <a:bodyPr>
            <a:normAutofit fontScale="62500" lnSpcReduction="20000"/>
          </a:bodyPr>
          <a:lstStyle/>
          <a:p>
            <a:pPr marL="0" indent="0">
              <a:lnSpc>
                <a:spcPct val="150000"/>
              </a:lnSpc>
              <a:spcBef>
                <a:spcPts val="0"/>
              </a:spcBef>
              <a:buNone/>
            </a:pPr>
            <a:br>
              <a:rPr lang="en-SG" altLang="zh-CN" sz="4100" b="1" dirty="0">
                <a:solidFill>
                  <a:srgbClr val="002060"/>
                </a:solidFill>
              </a:rPr>
            </a:br>
            <a:r>
              <a:rPr lang="en-SG" altLang="zh-CN" sz="4100" b="1" dirty="0">
                <a:solidFill>
                  <a:srgbClr val="002060"/>
                </a:solidFill>
              </a:rPr>
              <a:t>(ESV) Joh 6:51  I am the living bread that came down from heaven. If anyone eats of this bread, he will live forever. And the bread that I will give for the life of the world is my flesh.”52  The Jews then disputed among themselves, saying, “How can this man give us his flesh to eat?”53  So Jesus said to them, “Truly, truly, I say to you, </a:t>
            </a:r>
            <a:r>
              <a:rPr lang="en-SG" altLang="zh-CN" sz="4100" b="1" dirty="0">
                <a:solidFill>
                  <a:srgbClr val="C00000"/>
                </a:solidFill>
              </a:rPr>
              <a:t>unless you eat the flesh of the Son of Man and drink his blood, you have no life in you.54  Whoever feeds on my flesh and drinks my blood has eternal life, and I will raise him up on the last day</a:t>
            </a:r>
            <a:r>
              <a:rPr lang="en-SG" altLang="zh-CN" sz="4100" b="1" dirty="0">
                <a:solidFill>
                  <a:srgbClr val="002060"/>
                </a:solidFill>
              </a:rPr>
              <a:t>.55  For my flesh is true food, and my blood is true drink.56  Whoever feeds on my flesh and drinks my blood abides in me, and I in him.57  As the living Father sent me, and I live because of the Father, so whoever feeds on me, he also will live because of me.</a:t>
            </a:r>
          </a:p>
          <a:p>
            <a:pPr marL="0" indent="0">
              <a:buNone/>
            </a:pPr>
            <a:endParaRPr lang="en-US" dirty="0"/>
          </a:p>
        </p:txBody>
      </p:sp>
    </p:spTree>
    <p:extLst>
      <p:ext uri="{BB962C8B-B14F-4D97-AF65-F5344CB8AC3E}">
        <p14:creationId xmlns:p14="http://schemas.microsoft.com/office/powerpoint/2010/main" val="128363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EEF4C57-D307-138F-F486-B3C19DF61010}"/>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B0050E98-9CF1-88A2-874A-9E9EC2EC9BE7}"/>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127A6995-C5A0-C0FE-B086-997D99785D4F}"/>
              </a:ext>
            </a:extLst>
          </p:cNvPr>
          <p:cNvSpPr txBox="1"/>
          <p:nvPr/>
        </p:nvSpPr>
        <p:spPr>
          <a:xfrm>
            <a:off x="244314" y="0"/>
            <a:ext cx="11947686" cy="663732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marL="0" marR="0" lvl="0" indent="0"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prstClr val="white"/>
                </a:solidFill>
                <a:effectLst/>
                <a:uLnTx/>
                <a:uFillTx/>
                <a:latin typeface="+mj-lt"/>
                <a:ea typeface="SimHei" panose="02010609060101010101" pitchFamily="49" charset="-122"/>
                <a:cs typeface="Arial" panose="020B0604020202020204" pitchFamily="34" charset="0"/>
                <a:sym typeface="Helvetica"/>
              </a:rPr>
              <a:t>Mrk 1:1.The beginning of the gospel of Jesus Christ, the Son of God.2.As it is written in Isaiah the prophet, "Behold, I send my messenger before your face, who will prepare your way,3.the voice of one crying in the wilderness: Prepare the way of the Lord, make his paths straight,"4.John appeared, baptizing in the wilderness and proclaiming a baptism of repentance for the forgiveness of sins.5.And all the country of Judea and all Jerusalem were going out to him and were being baptized by him in the river Jordan, confessing their sins.</a:t>
            </a:r>
          </a:p>
        </p:txBody>
      </p:sp>
    </p:spTree>
    <p:extLst>
      <p:ext uri="{BB962C8B-B14F-4D97-AF65-F5344CB8AC3E}">
        <p14:creationId xmlns:p14="http://schemas.microsoft.com/office/powerpoint/2010/main" val="176201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C24601-2282-AE5F-16F5-82ADFB42716B}"/>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A0B86AFB-5B27-3F4B-6382-668E9DEF605C}"/>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CA0D1115-DB72-9E02-6055-B45DC2CB668F}"/>
              </a:ext>
            </a:extLst>
          </p:cNvPr>
          <p:cNvSpPr txBox="1"/>
          <p:nvPr/>
        </p:nvSpPr>
        <p:spPr>
          <a:xfrm>
            <a:off x="297366" y="1446686"/>
            <a:ext cx="11597268" cy="38828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2800" b="1" i="0" u="none" strike="noStrike" kern="1200" cap="none" spc="150" normalizeH="0" baseline="0" noProof="0" dirty="0">
                <a:ln>
                  <a:noFill/>
                </a:ln>
                <a:solidFill>
                  <a:prstClr val="white"/>
                </a:solidFill>
                <a:effectLst/>
                <a:uLnTx/>
                <a:uFillTx/>
                <a:latin typeface="+mj-lt"/>
                <a:ea typeface="SimHei" panose="02010609060101010101" pitchFamily="49" charset="-122"/>
                <a:cs typeface="Times New Roman" panose="02020603050405020304" pitchFamily="18" charset="0"/>
                <a:sym typeface="Helvetica"/>
              </a:rPr>
              <a:t>6.Now John was clothed with camels hair and wore a leather belt around his waist and ate locusts and wild honey.7.And he preached, saying, "After me comes he who is mightier than I, the strap of whose sandals I am not worthy to stoop down and untie.8.I have baptized you with water, but he will baptize you with the Holy Spirit."</a:t>
            </a:r>
          </a:p>
        </p:txBody>
      </p:sp>
    </p:spTree>
    <p:extLst>
      <p:ext uri="{BB962C8B-B14F-4D97-AF65-F5344CB8AC3E}">
        <p14:creationId xmlns:p14="http://schemas.microsoft.com/office/powerpoint/2010/main" val="3151295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D0E5C8E-FE56-73F6-B4FE-B6B53EA76B57}"/>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78F0862D-ACE7-123B-A33B-F972AA122E31}"/>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A76E4FF7-F148-990D-D7C9-DBA748C86A5C}"/>
              </a:ext>
            </a:extLst>
          </p:cNvPr>
          <p:cNvSpPr txBox="1"/>
          <p:nvPr/>
        </p:nvSpPr>
        <p:spPr>
          <a:xfrm>
            <a:off x="322374" y="1555668"/>
            <a:ext cx="11947686" cy="294400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marL="0" marR="0" lvl="0" indent="0" algn="l"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prstClr val="white"/>
                </a:solidFill>
                <a:effectLst/>
                <a:uLnTx/>
                <a:uFillTx/>
                <a:latin typeface="Calibri Light"/>
                <a:ea typeface="SimHei" panose="02010609060101010101" pitchFamily="49" charset="-122"/>
                <a:cs typeface="Arial" panose="020B0604020202020204" pitchFamily="34" charset="0"/>
                <a:sym typeface="Helvetica"/>
              </a:rPr>
              <a:t>2.</a:t>
            </a:r>
            <a:r>
              <a:rPr kumimoji="0" lang="en-US" altLang="zh-CN" sz="3200" b="1" i="0" u="none" strike="noStrike" kern="1200" cap="none" spc="150" normalizeH="0" baseline="0" noProof="0" dirty="0">
                <a:ln>
                  <a:noFill/>
                </a:ln>
                <a:solidFill>
                  <a:srgbClr val="FFFF00"/>
                </a:solidFill>
                <a:effectLst/>
                <a:uLnTx/>
                <a:uFillTx/>
                <a:latin typeface="Calibri Light"/>
                <a:ea typeface="SimHei" panose="02010609060101010101" pitchFamily="49" charset="-122"/>
                <a:cs typeface="Arial" panose="020B0604020202020204" pitchFamily="34" charset="0"/>
                <a:sym typeface="Helvetica"/>
              </a:rPr>
              <a:t>As it is written in Isaiah the prophet</a:t>
            </a:r>
            <a:r>
              <a:rPr kumimoji="0" lang="en-US" altLang="zh-CN" sz="3200" b="1" i="0" u="none" strike="noStrike" kern="1200" cap="none" spc="150" normalizeH="0" baseline="0" noProof="0" dirty="0">
                <a:ln>
                  <a:noFill/>
                </a:ln>
                <a:solidFill>
                  <a:prstClr val="white"/>
                </a:solidFill>
                <a:effectLst/>
                <a:uLnTx/>
                <a:uFillTx/>
                <a:latin typeface="Calibri Light"/>
                <a:ea typeface="SimHei" panose="02010609060101010101" pitchFamily="49" charset="-122"/>
                <a:cs typeface="Arial" panose="020B0604020202020204" pitchFamily="34" charset="0"/>
                <a:sym typeface="Helvetica"/>
              </a:rPr>
              <a:t>, "Behold, I send my messenger before your face, who will prepare your way,3.the voice of one crying in the wilderness: Prepare the way of the Lord, make his paths straight,"</a:t>
            </a:r>
          </a:p>
        </p:txBody>
      </p:sp>
    </p:spTree>
    <p:extLst>
      <p:ext uri="{BB962C8B-B14F-4D97-AF65-F5344CB8AC3E}">
        <p14:creationId xmlns:p14="http://schemas.microsoft.com/office/powerpoint/2010/main" val="92686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12CDBB5-74C6-C4CD-8EFC-A105DC0C3B77}"/>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D07118CE-FE95-3938-E356-844CA3413CFD}"/>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1FC7B5EC-7BE8-C9C5-EFBC-AB3F0203BDCD}"/>
              </a:ext>
            </a:extLst>
          </p:cNvPr>
          <p:cNvSpPr txBox="1"/>
          <p:nvPr/>
        </p:nvSpPr>
        <p:spPr>
          <a:xfrm>
            <a:off x="297366" y="1446686"/>
            <a:ext cx="11597268" cy="29757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【1】 </a:t>
            </a:r>
          </a:p>
          <a:p>
            <a:pPr algn="ctr" defTabSz="325120">
              <a:lnSpc>
                <a:spcPct val="150000"/>
              </a:lnSpc>
              <a:defRPr sz="5400">
                <a:latin typeface="Helvetica"/>
                <a:ea typeface="Helvetica"/>
                <a:cs typeface="Helvetica"/>
                <a:sym typeface="Helvetica"/>
              </a:defRPr>
            </a:pPr>
            <a:r>
              <a:rPr kumimoji="0" lang="en-US" altLang="zh-CN" sz="3600" b="1"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The Forerunner of Christ: John the Baptist</a:t>
            </a: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 </a:t>
            </a:r>
            <a:endParaRPr kumimoji="0" lang="en-SG"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55659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A176AD3-AA3C-9DB2-DFC7-E642054B5F30}"/>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CA3C666F-932B-B986-4923-C80F068E814B}"/>
              </a:ext>
            </a:extLst>
          </p:cNvPr>
          <p:cNvSpPr txBox="1"/>
          <p:nvPr/>
        </p:nvSpPr>
        <p:spPr>
          <a:xfrm>
            <a:off x="78059" y="41601"/>
            <a:ext cx="12192001" cy="74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F9D72053-F135-219C-40C4-E41FD83E8F54}"/>
              </a:ext>
            </a:extLst>
          </p:cNvPr>
          <p:cNvSpPr txBox="1"/>
          <p:nvPr/>
        </p:nvSpPr>
        <p:spPr>
          <a:xfrm>
            <a:off x="322374" y="593766"/>
            <a:ext cx="11947686" cy="4421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32511" tIns="32511" rIns="32511" bIns="32511">
            <a:spAutoFit/>
          </a:bodyPr>
          <a:lstStyle/>
          <a:p>
            <a:pPr marL="0" marR="0" lvl="0" indent="0" algn="l"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prstClr val="white"/>
                </a:solidFill>
                <a:effectLst/>
                <a:uLnTx/>
                <a:uFillTx/>
                <a:latin typeface="+mj-lt"/>
                <a:ea typeface="SimHei" panose="02010609060101010101" pitchFamily="49" charset="-122"/>
                <a:cs typeface="Times New Roman" panose="02020603050405020304" pitchFamily="18" charset="0"/>
                <a:sym typeface="Helvetica"/>
              </a:rPr>
              <a:t>4.John appeared, baptizing in the wilderness and proclaiming a baptism of repentance for the forgiveness of sins.5.And all the country of Judea and all Jerusalem were going out to him and were being baptized by him in the river Jordan, confessing their sins. 6.Now John was clothed with camels hair and wore a leather belt around his waist and ate locusts and wild honey.</a:t>
            </a:r>
          </a:p>
        </p:txBody>
      </p:sp>
    </p:spTree>
    <p:extLst>
      <p:ext uri="{BB962C8B-B14F-4D97-AF65-F5344CB8AC3E}">
        <p14:creationId xmlns:p14="http://schemas.microsoft.com/office/powerpoint/2010/main" val="1072167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3B12D84-68DE-C15F-8ECB-ACAF2D13D2D4}"/>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58DC5F06-6F9D-977A-D691-E3E80D2050CB}"/>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9279DCDD-5B06-1112-921C-DCF021400F64}"/>
              </a:ext>
            </a:extLst>
          </p:cNvPr>
          <p:cNvSpPr txBox="1"/>
          <p:nvPr/>
        </p:nvSpPr>
        <p:spPr>
          <a:xfrm>
            <a:off x="297366" y="1446686"/>
            <a:ext cx="11597268" cy="38067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【2】 </a:t>
            </a:r>
          </a:p>
          <a:p>
            <a:pPr algn="ctr" defTabSz="325120">
              <a:lnSpc>
                <a:spcPct val="150000"/>
              </a:lnSpc>
              <a:defRPr sz="5400">
                <a:latin typeface="Helvetica"/>
                <a:ea typeface="Helvetica"/>
                <a:cs typeface="Helvetica"/>
                <a:sym typeface="Helvetica"/>
              </a:defRPr>
            </a:pPr>
            <a:r>
              <a:rPr kumimoji="0" lang="en-US" altLang="zh-CN" sz="3600" b="1"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The Messenger Points Toward Jesus Christ</a:t>
            </a:r>
          </a:p>
          <a:p>
            <a:pPr algn="ctr" defTabSz="325120">
              <a:lnSpc>
                <a:spcPct val="150000"/>
              </a:lnSpc>
              <a:defRPr sz="5400">
                <a:latin typeface="Helvetica"/>
                <a:ea typeface="Helvetica"/>
                <a:cs typeface="Helvetica"/>
                <a:sym typeface="Helvetica"/>
              </a:defRPr>
            </a:pPr>
            <a:endParaRPr kumimoji="0" lang="en-US" altLang="zh-CN" sz="3600" b="1"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 </a:t>
            </a:r>
            <a:endParaRPr kumimoji="0" lang="en-SG"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3995765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D16F9E8-80D0-42E5-11C2-571808833A24}"/>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022473D5-E527-AFE2-C282-FB98EE0ADF8F}"/>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C01C18D3-8250-B85D-F7F5-B02C9E227C4B}"/>
              </a:ext>
            </a:extLst>
          </p:cNvPr>
          <p:cNvSpPr txBox="1"/>
          <p:nvPr/>
        </p:nvSpPr>
        <p:spPr>
          <a:xfrm>
            <a:off x="297366" y="1446686"/>
            <a:ext cx="11597268" cy="29440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l"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endParaRPr kumimoji="0" lang="en-US" altLang="zh-CN" sz="3200" b="1" i="0" u="none" strike="noStrike" kern="1200" cap="none" spc="150" normalizeH="0" baseline="0" noProof="0" dirty="0">
              <a:ln>
                <a:noFill/>
              </a:ln>
              <a:solidFill>
                <a:prstClr val="white"/>
              </a:solidFill>
              <a:effectLst/>
              <a:uLnTx/>
              <a:uFillTx/>
              <a:latin typeface="Calibri Light"/>
              <a:ea typeface="SimHei" panose="02010609060101010101" pitchFamily="49" charset="-122"/>
              <a:cs typeface="Times New Roman" panose="02020603050405020304" pitchFamily="18" charset="0"/>
              <a:sym typeface="Helvetica"/>
            </a:endParaRPr>
          </a:p>
          <a:p>
            <a:pPr marL="0" marR="0" lvl="0" indent="0" algn="l"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3200" b="1" i="0" u="none" strike="noStrike" kern="1200" cap="none" spc="150" normalizeH="0" baseline="0" noProof="0" dirty="0">
                <a:ln>
                  <a:noFill/>
                </a:ln>
                <a:solidFill>
                  <a:prstClr val="white"/>
                </a:solidFill>
                <a:effectLst/>
                <a:uLnTx/>
                <a:uFillTx/>
                <a:latin typeface="Calibri Light"/>
                <a:ea typeface="SimHei" panose="02010609060101010101" pitchFamily="49" charset="-122"/>
                <a:cs typeface="Times New Roman" panose="02020603050405020304" pitchFamily="18" charset="0"/>
                <a:sym typeface="Helvetica"/>
              </a:rPr>
              <a:t>7.And he preached, saying, "After me comes he who is mightier than I, the strap of whose sandals </a:t>
            </a:r>
            <a:r>
              <a:rPr kumimoji="0" lang="en-US" altLang="zh-CN" sz="3200" b="1" i="0" u="none" strike="noStrike" kern="1200" cap="none" spc="150" normalizeH="0" baseline="0" noProof="0" dirty="0">
                <a:ln>
                  <a:noFill/>
                </a:ln>
                <a:solidFill>
                  <a:srgbClr val="FFFF00"/>
                </a:solidFill>
                <a:effectLst/>
                <a:uLnTx/>
                <a:uFillTx/>
                <a:latin typeface="Calibri Light"/>
                <a:ea typeface="SimHei" panose="02010609060101010101" pitchFamily="49" charset="-122"/>
                <a:cs typeface="Times New Roman" panose="02020603050405020304" pitchFamily="18" charset="0"/>
                <a:sym typeface="Helvetica"/>
              </a:rPr>
              <a:t>I am not worthy </a:t>
            </a:r>
            <a:r>
              <a:rPr kumimoji="0" lang="en-US" altLang="zh-CN" sz="3200" b="1" i="0" u="none" strike="noStrike" kern="1200" cap="none" spc="150" normalizeH="0" baseline="0" noProof="0" dirty="0">
                <a:ln>
                  <a:noFill/>
                </a:ln>
                <a:solidFill>
                  <a:prstClr val="white"/>
                </a:solidFill>
                <a:effectLst/>
                <a:uLnTx/>
                <a:uFillTx/>
                <a:latin typeface="Calibri Light"/>
                <a:ea typeface="SimHei" panose="02010609060101010101" pitchFamily="49" charset="-122"/>
                <a:cs typeface="Times New Roman" panose="02020603050405020304" pitchFamily="18" charset="0"/>
                <a:sym typeface="Helvetica"/>
              </a:rPr>
              <a:t>to stoop down and untie.</a:t>
            </a:r>
          </a:p>
        </p:txBody>
      </p:sp>
    </p:spTree>
    <p:extLst>
      <p:ext uri="{BB962C8B-B14F-4D97-AF65-F5344CB8AC3E}">
        <p14:creationId xmlns:p14="http://schemas.microsoft.com/office/powerpoint/2010/main" val="365581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D806E21-CAF4-8FAE-5551-D089FDDC7EAA}"/>
            </a:ext>
          </a:extLst>
        </p:cNvPr>
        <p:cNvGrpSpPr/>
        <p:nvPr/>
      </p:nvGrpSpPr>
      <p:grpSpPr>
        <a:xfrm>
          <a:off x="0" y="0"/>
          <a:ext cx="0" cy="0"/>
          <a:chOff x="0" y="0"/>
          <a:chExt cx="0" cy="0"/>
        </a:xfrm>
      </p:grpSpPr>
      <p:sp>
        <p:nvSpPr>
          <p:cNvPr id="327" name="认罪祷告">
            <a:extLst>
              <a:ext uri="{FF2B5EF4-FFF2-40B4-BE49-F238E27FC236}">
                <a16:creationId xmlns:a16="http://schemas.microsoft.com/office/drawing/2014/main" id="{F4BB86A1-6385-74BA-8EEF-BEA6C39885E3}"/>
              </a:ext>
            </a:extLst>
          </p:cNvPr>
          <p:cNvSpPr txBox="1"/>
          <p:nvPr/>
        </p:nvSpPr>
        <p:spPr>
          <a:xfrm>
            <a:off x="78059" y="41601"/>
            <a:ext cx="12192001" cy="7427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spAutoFit/>
          </a:bodyPr>
          <a:lstStyle>
            <a:lvl1pPr defTabSz="650240">
              <a:defRPr sz="12000">
                <a:latin typeface="Helvetica"/>
                <a:ea typeface="Helvetica"/>
                <a:cs typeface="Helvetica"/>
                <a:sym typeface="Helvetica"/>
              </a:defRPr>
            </a:lvl1pPr>
          </a:lstStyle>
          <a:p>
            <a:pPr marL="0" marR="0" lvl="0" indent="0" algn="ctr" defTabSz="457200" rtl="0" eaLnBrk="1" fontAlgn="auto" latinLnBrk="0" hangingPunct="1">
              <a:lnSpc>
                <a:spcPct val="100000"/>
              </a:lnSpc>
              <a:spcBef>
                <a:spcPts val="600"/>
              </a:spcBef>
              <a:spcAft>
                <a:spcPts val="0"/>
              </a:spcAft>
              <a:buClrTx/>
              <a:buSzTx/>
              <a:buFontTx/>
              <a:buNone/>
              <a:tabLst/>
              <a:defRPr sz="12000">
                <a:latin typeface="Helvetica"/>
                <a:ea typeface="Helvetica"/>
                <a:cs typeface="Helvetica"/>
                <a:sym typeface="Helvetica"/>
              </a:defRPr>
            </a:pPr>
            <a:endParaRPr kumimoji="0" lang="ja-JP" altLang="en-US" sz="4400" b="0" i="0" u="none" strike="noStrike" kern="1200" cap="none" spc="150" normalizeH="0" baseline="0" noProof="0">
              <a:ln>
                <a:noFill/>
              </a:ln>
              <a:solidFill>
                <a:srgbClr val="E1D096"/>
              </a:solidFill>
              <a:effectLst/>
              <a:uLnTx/>
              <a:uFillTx/>
              <a:latin typeface="Microsoft YaHei" panose="020B0503020204020204" pitchFamily="34" charset="-122"/>
              <a:ea typeface="Microsoft YaHei" panose="020B0503020204020204" pitchFamily="34" charset="-122"/>
              <a:sym typeface="Helvetica"/>
            </a:endParaRPr>
          </a:p>
        </p:txBody>
      </p:sp>
      <p:sp>
        <p:nvSpPr>
          <p:cNvPr id="328" name="我们若认自己的罪，神是信实的，…">
            <a:extLst>
              <a:ext uri="{FF2B5EF4-FFF2-40B4-BE49-F238E27FC236}">
                <a16:creationId xmlns:a16="http://schemas.microsoft.com/office/drawing/2014/main" id="{188D5A32-329A-FA7A-2AC6-3A154569969C}"/>
              </a:ext>
            </a:extLst>
          </p:cNvPr>
          <p:cNvSpPr txBox="1"/>
          <p:nvPr/>
        </p:nvSpPr>
        <p:spPr>
          <a:xfrm>
            <a:off x="297366" y="1446686"/>
            <a:ext cx="11597268" cy="19019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2511" tIns="32511" rIns="32511" bIns="32511">
            <a:spAutoFit/>
          </a:bodyPr>
          <a:lstStyle/>
          <a:p>
            <a:pPr marL="0" marR="0" lvl="0" indent="0" algn="ctr" defTabSz="325120" rtl="0" eaLnBrk="1" fontAlgn="auto" latinLnBrk="0" hangingPunct="1">
              <a:lnSpc>
                <a:spcPct val="150000"/>
              </a:lnSpc>
              <a:spcBef>
                <a:spcPts val="0"/>
              </a:spcBef>
              <a:spcAft>
                <a:spcPts val="0"/>
              </a:spcAft>
              <a:buClrTx/>
              <a:buSzTx/>
              <a:buFontTx/>
              <a:buNone/>
              <a:tabLst/>
              <a:defRPr sz="5400">
                <a:latin typeface="Helvetica"/>
                <a:ea typeface="Helvetica"/>
                <a:cs typeface="Helvetica"/>
                <a:sym typeface="Helvetica"/>
              </a:defRPr>
            </a:pPr>
            <a:r>
              <a:rPr kumimoji="0" lang="en-US"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【3】 </a:t>
            </a:r>
          </a:p>
          <a:p>
            <a:pPr algn="ctr" defTabSz="325120">
              <a:lnSpc>
                <a:spcPct val="150000"/>
              </a:lnSpc>
              <a:defRPr sz="5400">
                <a:latin typeface="Helvetica"/>
                <a:ea typeface="Helvetica"/>
                <a:cs typeface="Helvetica"/>
                <a:sym typeface="Helvetica"/>
              </a:defRPr>
            </a:pPr>
            <a:r>
              <a:rPr kumimoji="0" lang="en-US" altLang="zh-CN" sz="3600" b="1"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rPr>
              <a:t>Only Jesus Can Baptize You with The Holy Spirit </a:t>
            </a:r>
            <a:endParaRPr kumimoji="0" lang="en-SG" altLang="zh-CN" sz="4800" b="0" i="0" u="none" strike="noStrike" kern="1200" cap="none" spc="150" normalizeH="0" baseline="0" noProof="0" dirty="0">
              <a:ln>
                <a:noFill/>
              </a:ln>
              <a:solidFill>
                <a:srgbClr val="FFC000">
                  <a:lumMod val="20000"/>
                  <a:lumOff val="80000"/>
                </a:srgbClr>
              </a:solidFill>
              <a:effectLst/>
              <a:uLnTx/>
              <a:uFillTx/>
              <a:latin typeface="Arial" panose="020B0604020202020204" pitchFamily="34" charset="0"/>
              <a:ea typeface="SimHei" panose="02010609060101010101" pitchFamily="49" charset="-122"/>
              <a:cs typeface="Arial" panose="020B0604020202020204" pitchFamily="34" charset="0"/>
              <a:sym typeface="Helvetica"/>
            </a:endParaRPr>
          </a:p>
        </p:txBody>
      </p:sp>
    </p:spTree>
    <p:extLst>
      <p:ext uri="{BB962C8B-B14F-4D97-AF65-F5344CB8AC3E}">
        <p14:creationId xmlns:p14="http://schemas.microsoft.com/office/powerpoint/2010/main" val="250252191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wrap="square">
        <a:spAutoFit/>
      </a:bodyPr>
      <a:lstStyle>
        <a:defPPr algn="l">
          <a:defRPr sz="4400" dirty="0">
            <a:solidFill>
              <a:srgbClr val="FFFF00"/>
            </a:solidFill>
            <a:effectLst>
              <a:glow rad="127000">
                <a:schemeClr val="tx1"/>
              </a:glow>
            </a:effectLst>
            <a:latin typeface="Calibri" panose="020F0502020204030204" pitchFamily="34" charset="0"/>
            <a:ea typeface="DengXian" panose="02010600030101010101" pitchFamily="2" charset="-122"/>
            <a:cs typeface="Times New Roman" panose="02020603050405020304" pitchFamily="18" charset="0"/>
          </a:defRPr>
        </a:defPPr>
      </a:lst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459</TotalTime>
  <Words>638</Words>
  <Application>Microsoft Macintosh PowerPoint</Application>
  <PresentationFormat>Widescreen</PresentationFormat>
  <Paragraphs>26</Paragraphs>
  <Slides>13</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Microsoft YaHei</vt:lpstr>
      <vt:lpstr>Aptos</vt:lpstr>
      <vt:lpstr>Arial</vt:lpstr>
      <vt:lpstr>Calibri</vt:lpstr>
      <vt:lpstr>Calibri Light</vt:lpstr>
      <vt:lpstr>Garamond</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Holy Communion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nelson lee</dc:creator>
  <cp:lastModifiedBy>nelson lee</cp:lastModifiedBy>
  <cp:revision>10</cp:revision>
  <dcterms:created xsi:type="dcterms:W3CDTF">2025-01-10T02:07:28Z</dcterms:created>
  <dcterms:modified xsi:type="dcterms:W3CDTF">2025-03-06T09:39:31Z</dcterms:modified>
</cp:coreProperties>
</file>