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3" r:id="rId2"/>
  </p:sldMasterIdLst>
  <p:notesMasterIdLst>
    <p:notesMasterId r:id="rId41"/>
  </p:notesMasterIdLst>
  <p:sldIdLst>
    <p:sldId id="3314" r:id="rId3"/>
    <p:sldId id="3791" r:id="rId4"/>
    <p:sldId id="3792" r:id="rId5"/>
    <p:sldId id="3693" r:id="rId6"/>
    <p:sldId id="3793" r:id="rId7"/>
    <p:sldId id="3556" r:id="rId8"/>
    <p:sldId id="3746" r:id="rId9"/>
    <p:sldId id="3795" r:id="rId10"/>
    <p:sldId id="3796" r:id="rId11"/>
    <p:sldId id="3748" r:id="rId12"/>
    <p:sldId id="3749" r:id="rId13"/>
    <p:sldId id="3813" r:id="rId14"/>
    <p:sldId id="2928" r:id="rId15"/>
    <p:sldId id="3812" r:id="rId16"/>
    <p:sldId id="3815" r:id="rId17"/>
    <p:sldId id="3814" r:id="rId18"/>
    <p:sldId id="3799" r:id="rId19"/>
    <p:sldId id="3639" r:id="rId20"/>
    <p:sldId id="3800" r:id="rId21"/>
    <p:sldId id="3801" r:id="rId22"/>
    <p:sldId id="3802" r:id="rId23"/>
    <p:sldId id="3803" r:id="rId24"/>
    <p:sldId id="3804" r:id="rId25"/>
    <p:sldId id="3805" r:id="rId26"/>
    <p:sldId id="3806" r:id="rId27"/>
    <p:sldId id="3807" r:id="rId28"/>
    <p:sldId id="3821" r:id="rId29"/>
    <p:sldId id="3809" r:id="rId30"/>
    <p:sldId id="3808" r:id="rId31"/>
    <p:sldId id="3810" r:id="rId32"/>
    <p:sldId id="3811" r:id="rId33"/>
    <p:sldId id="3816" r:id="rId34"/>
    <p:sldId id="3817" r:id="rId35"/>
    <p:sldId id="3818" r:id="rId36"/>
    <p:sldId id="3822" r:id="rId37"/>
    <p:sldId id="3819" r:id="rId38"/>
    <p:sldId id="3820" r:id="rId39"/>
    <p:sldId id="3743"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3FF5F"/>
    <a:srgbClr val="1C334E"/>
    <a:srgbClr val="F79646"/>
    <a:srgbClr val="EF1E28"/>
    <a:srgbClr val="FBF4D5"/>
    <a:srgbClr val="FBF4E2"/>
    <a:srgbClr val="C1504D"/>
    <a:srgbClr val="FFCB00"/>
    <a:srgbClr val="FFC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6" autoAdjust="0"/>
    <p:restoredTop sz="96322" autoAdjust="0"/>
  </p:normalViewPr>
  <p:slideViewPr>
    <p:cSldViewPr>
      <p:cViewPr varScale="1">
        <p:scale>
          <a:sx n="113" d="100"/>
          <a:sy n="113" d="100"/>
        </p:scale>
        <p:origin x="208" y="104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23/11/24</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668D-DE89-4CEB-F568-FC99645AF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647FA-132D-25D7-BEBB-D569787EE4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8120D-4AF6-292F-3DD8-15F474E234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DD01A0-8941-A511-2B52-4FBEAD5E85A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52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5A5985B-8673-2220-0F49-F8856E65C845}"/>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62AD57D4-1507-2399-3ABC-3465AAE82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7D815045-7059-8DCC-D10A-0F9299E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17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3C27-6164-3443-9791-BE064B2C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DF0FD-6AD6-5C69-6469-8ACAA9230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E8716E-E85E-9EE3-E568-0F60742B80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E7ADBB-2303-460E-48A2-40808B5908F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49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F27A2200-4B71-D93B-36C3-29CD253693BA}"/>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9549C46F-8B4C-B9A0-DDF7-E697C40E74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4CC99349-1276-9433-F1B1-E0DBC438FA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637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0FFF7-0630-A953-A38C-47EE489CA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3C6A8-1374-BD06-ED14-DAC993BD4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5D450-C600-8488-5DA8-480BE937D3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E82134-C756-4524-A052-5E1D6DBA95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5577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3127F37F-2195-3137-3030-2CC411A369DF}"/>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C6F9BA79-3794-5462-E73B-6CBC17618A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F3F16FB5-2EB5-7995-2346-F9267843C0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4672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BE614-7189-3B5E-AF6D-8753138D4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5F931-6DC9-0F22-B3E1-9F340CF87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7435D-58A5-688E-B368-DA233AE35D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8C314A-C5A0-CEE3-A42F-249D08559DC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3196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17384-39BE-3B20-9443-4EFBBCD588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62B615-7C60-5870-56C0-3961B6018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6182B-0EC2-789C-3393-8D09A5D6CB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D3745-2393-A595-78AE-6F0E01ADF49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6633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997B-A345-DF30-6915-0C36943FD9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5A72B-B50E-7A8C-CAD5-C159898A3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FFA1B8-2613-CB82-40FD-06730789AB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7730E7-210B-9236-235A-36B8AA5CFB1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59123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F76AD-6079-4A76-047E-0709802F6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561FC-EE1A-6239-A0B1-D3BA2287B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2FD09-CB3C-1A05-9824-4B417C532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5081A-6A40-886C-13F3-41B04222E1D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910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738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39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550FA-9C05-AD00-E8F2-54D19174C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A021C-1477-89C1-A53A-DA956556E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92344-087B-55D4-0BB8-2D55571615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43F1F9-2E0F-5B48-5987-C409AAFBECD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723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45F001BE-08E7-E410-ECD5-E91EFA77C13A}"/>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42AA386C-9C4F-0EAB-EC31-8205BDA492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a:extLst>
              <a:ext uri="{FF2B5EF4-FFF2-40B4-BE49-F238E27FC236}">
                <a16:creationId xmlns:a16="http://schemas.microsoft.com/office/drawing/2014/main" id="{49AE9322-CB89-75E3-1AA0-9687B9348F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8561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0986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2140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7EFE-61F0-153F-04BD-F10D92C4C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02280-BBA9-116D-AD71-D8575CFDD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CE793-0C31-7141-49ED-B684BD707A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EBEFAA-BCA1-7260-61A8-D24AE12A0813}"/>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387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p:cNvGrpSpPr/>
        <p:nvPr/>
      </p:nvGrpSpPr>
      <p:grpSpPr>
        <a:xfrm>
          <a:off x="0" y="0"/>
          <a:ext cx="0" cy="0"/>
          <a:chOff x="0" y="0"/>
          <a:chExt cx="0" cy="0"/>
        </a:xfrm>
      </p:grpSpPr>
      <p:sp>
        <p:nvSpPr>
          <p:cNvPr id="3698" name="Google Shape;3698;g83f80fd1b9_0_55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9" name="Google Shape;3699;g83f80fd1b9_0_55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75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E733-A542-0B74-5548-80079C1D82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D2145-4DAB-5AD9-C7F8-4D9915C95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2A809A-E71A-D8BF-5C28-A0FE574A9F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CD36AE-BC86-713B-A15E-898922E0021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156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23/11/24</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23/11/24</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23/11/24</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389372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000" y="1678053"/>
            <a:ext cx="10296400" cy="2684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chemeClr val="accent1"/>
              </a:buClr>
              <a:buSzPts val="10000"/>
              <a:buNone/>
              <a:defRPr sz="13333">
                <a:solidFill>
                  <a:schemeClr val="accent1"/>
                </a:solidFill>
              </a:defRPr>
            </a:lvl1pPr>
            <a:lvl2pPr lvl="1" algn="ctr">
              <a:lnSpc>
                <a:spcPct val="60000"/>
              </a:lnSpc>
              <a:spcBef>
                <a:spcPts val="0"/>
              </a:spcBef>
              <a:spcAft>
                <a:spcPts val="0"/>
              </a:spcAft>
              <a:buClr>
                <a:schemeClr val="accent1"/>
              </a:buClr>
              <a:buSzPts val="10000"/>
              <a:buNone/>
              <a:defRPr sz="13333">
                <a:solidFill>
                  <a:schemeClr val="accent1"/>
                </a:solidFill>
              </a:defRPr>
            </a:lvl2pPr>
            <a:lvl3pPr lvl="2" algn="ctr">
              <a:lnSpc>
                <a:spcPct val="60000"/>
              </a:lnSpc>
              <a:spcBef>
                <a:spcPts val="0"/>
              </a:spcBef>
              <a:spcAft>
                <a:spcPts val="0"/>
              </a:spcAft>
              <a:buClr>
                <a:schemeClr val="accent1"/>
              </a:buClr>
              <a:buSzPts val="10000"/>
              <a:buNone/>
              <a:defRPr sz="13333">
                <a:solidFill>
                  <a:schemeClr val="accent1"/>
                </a:solidFill>
              </a:defRPr>
            </a:lvl3pPr>
            <a:lvl4pPr lvl="3" algn="ctr">
              <a:lnSpc>
                <a:spcPct val="60000"/>
              </a:lnSpc>
              <a:spcBef>
                <a:spcPts val="0"/>
              </a:spcBef>
              <a:spcAft>
                <a:spcPts val="0"/>
              </a:spcAft>
              <a:buClr>
                <a:schemeClr val="accent1"/>
              </a:buClr>
              <a:buSzPts val="10000"/>
              <a:buNone/>
              <a:defRPr sz="13333">
                <a:solidFill>
                  <a:schemeClr val="accent1"/>
                </a:solidFill>
              </a:defRPr>
            </a:lvl4pPr>
            <a:lvl5pPr lvl="4" algn="ctr">
              <a:lnSpc>
                <a:spcPct val="60000"/>
              </a:lnSpc>
              <a:spcBef>
                <a:spcPts val="0"/>
              </a:spcBef>
              <a:spcAft>
                <a:spcPts val="0"/>
              </a:spcAft>
              <a:buClr>
                <a:schemeClr val="accent1"/>
              </a:buClr>
              <a:buSzPts val="10000"/>
              <a:buNone/>
              <a:defRPr sz="13333">
                <a:solidFill>
                  <a:schemeClr val="accent1"/>
                </a:solidFill>
              </a:defRPr>
            </a:lvl5pPr>
            <a:lvl6pPr lvl="5" algn="ctr">
              <a:lnSpc>
                <a:spcPct val="60000"/>
              </a:lnSpc>
              <a:spcBef>
                <a:spcPts val="0"/>
              </a:spcBef>
              <a:spcAft>
                <a:spcPts val="0"/>
              </a:spcAft>
              <a:buClr>
                <a:schemeClr val="accent1"/>
              </a:buClr>
              <a:buSzPts val="10000"/>
              <a:buNone/>
              <a:defRPr sz="13333">
                <a:solidFill>
                  <a:schemeClr val="accent1"/>
                </a:solidFill>
              </a:defRPr>
            </a:lvl6pPr>
            <a:lvl7pPr lvl="6" algn="ctr">
              <a:lnSpc>
                <a:spcPct val="60000"/>
              </a:lnSpc>
              <a:spcBef>
                <a:spcPts val="0"/>
              </a:spcBef>
              <a:spcAft>
                <a:spcPts val="0"/>
              </a:spcAft>
              <a:buClr>
                <a:schemeClr val="accent1"/>
              </a:buClr>
              <a:buSzPts val="10000"/>
              <a:buNone/>
              <a:defRPr sz="13333">
                <a:solidFill>
                  <a:schemeClr val="accent1"/>
                </a:solidFill>
              </a:defRPr>
            </a:lvl7pPr>
            <a:lvl8pPr lvl="7" algn="ctr">
              <a:lnSpc>
                <a:spcPct val="60000"/>
              </a:lnSpc>
              <a:spcBef>
                <a:spcPts val="0"/>
              </a:spcBef>
              <a:spcAft>
                <a:spcPts val="0"/>
              </a:spcAft>
              <a:buClr>
                <a:schemeClr val="accent1"/>
              </a:buClr>
              <a:buSzPts val="10000"/>
              <a:buNone/>
              <a:defRPr sz="13333">
                <a:solidFill>
                  <a:schemeClr val="accent1"/>
                </a:solidFill>
              </a:defRPr>
            </a:lvl8pPr>
            <a:lvl9pPr lvl="8" algn="ctr">
              <a:lnSpc>
                <a:spcPct val="60000"/>
              </a:lnSpc>
              <a:spcBef>
                <a:spcPts val="0"/>
              </a:spcBef>
              <a:spcAft>
                <a:spcPts val="0"/>
              </a:spcAft>
              <a:buClr>
                <a:schemeClr val="accent1"/>
              </a:buClr>
              <a:buSzPts val="10000"/>
              <a:buNone/>
              <a:defRPr sz="13333">
                <a:solidFill>
                  <a:schemeClr val="accent1"/>
                </a:solidFill>
              </a:defRPr>
            </a:lvl9pPr>
          </a:lstStyle>
          <a:p>
            <a:endParaRPr/>
          </a:p>
        </p:txBody>
      </p:sp>
      <p:sp>
        <p:nvSpPr>
          <p:cNvPr id="10" name="Google Shape;10;p2"/>
          <p:cNvSpPr txBox="1">
            <a:spLocks noGrp="1"/>
          </p:cNvSpPr>
          <p:nvPr>
            <p:ph type="subTitle" idx="1"/>
          </p:nvPr>
        </p:nvSpPr>
        <p:spPr>
          <a:xfrm>
            <a:off x="948015" y="4565117"/>
            <a:ext cx="10296400" cy="614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800"/>
              <a:buNone/>
              <a:defRPr>
                <a:solidFill>
                  <a:schemeClr val="accent1"/>
                </a:solidFill>
              </a:defRPr>
            </a:lvl1pPr>
            <a:lvl2pPr lvl="1" algn="ctr">
              <a:lnSpc>
                <a:spcPct val="100000"/>
              </a:lnSpc>
              <a:spcBef>
                <a:spcPts val="0"/>
              </a:spcBef>
              <a:spcAft>
                <a:spcPts val="0"/>
              </a:spcAft>
              <a:buClr>
                <a:schemeClr val="accent1"/>
              </a:buClr>
              <a:buSzPts val="1800"/>
              <a:buNone/>
              <a:defRPr sz="2400">
                <a:solidFill>
                  <a:schemeClr val="accent1"/>
                </a:solidFill>
              </a:defRPr>
            </a:lvl2pPr>
            <a:lvl3pPr lvl="2" algn="ctr">
              <a:lnSpc>
                <a:spcPct val="100000"/>
              </a:lnSpc>
              <a:spcBef>
                <a:spcPts val="0"/>
              </a:spcBef>
              <a:spcAft>
                <a:spcPts val="0"/>
              </a:spcAft>
              <a:buClr>
                <a:schemeClr val="accent1"/>
              </a:buClr>
              <a:buSzPts val="1800"/>
              <a:buNone/>
              <a:defRPr sz="2400">
                <a:solidFill>
                  <a:schemeClr val="accent1"/>
                </a:solidFill>
              </a:defRPr>
            </a:lvl3pPr>
            <a:lvl4pPr lvl="3" algn="ctr">
              <a:lnSpc>
                <a:spcPct val="100000"/>
              </a:lnSpc>
              <a:spcBef>
                <a:spcPts val="0"/>
              </a:spcBef>
              <a:spcAft>
                <a:spcPts val="0"/>
              </a:spcAft>
              <a:buClr>
                <a:schemeClr val="accent1"/>
              </a:buClr>
              <a:buSzPts val="1800"/>
              <a:buNone/>
              <a:defRPr sz="2400">
                <a:solidFill>
                  <a:schemeClr val="accent1"/>
                </a:solidFill>
              </a:defRPr>
            </a:lvl4pPr>
            <a:lvl5pPr lvl="4" algn="ctr">
              <a:lnSpc>
                <a:spcPct val="100000"/>
              </a:lnSpc>
              <a:spcBef>
                <a:spcPts val="0"/>
              </a:spcBef>
              <a:spcAft>
                <a:spcPts val="0"/>
              </a:spcAft>
              <a:buClr>
                <a:schemeClr val="accent1"/>
              </a:buClr>
              <a:buSzPts val="1800"/>
              <a:buNone/>
              <a:defRPr sz="2400">
                <a:solidFill>
                  <a:schemeClr val="accent1"/>
                </a:solidFill>
              </a:defRPr>
            </a:lvl5pPr>
            <a:lvl6pPr lvl="5" algn="ctr">
              <a:lnSpc>
                <a:spcPct val="100000"/>
              </a:lnSpc>
              <a:spcBef>
                <a:spcPts val="0"/>
              </a:spcBef>
              <a:spcAft>
                <a:spcPts val="0"/>
              </a:spcAft>
              <a:buClr>
                <a:schemeClr val="accent1"/>
              </a:buClr>
              <a:buSzPts val="1800"/>
              <a:buNone/>
              <a:defRPr sz="2400">
                <a:solidFill>
                  <a:schemeClr val="accent1"/>
                </a:solidFill>
              </a:defRPr>
            </a:lvl6pPr>
            <a:lvl7pPr lvl="6" algn="ctr">
              <a:lnSpc>
                <a:spcPct val="100000"/>
              </a:lnSpc>
              <a:spcBef>
                <a:spcPts val="0"/>
              </a:spcBef>
              <a:spcAft>
                <a:spcPts val="0"/>
              </a:spcAft>
              <a:buClr>
                <a:schemeClr val="accent1"/>
              </a:buClr>
              <a:buSzPts val="1800"/>
              <a:buNone/>
              <a:defRPr sz="2400">
                <a:solidFill>
                  <a:schemeClr val="accent1"/>
                </a:solidFill>
              </a:defRPr>
            </a:lvl7pPr>
            <a:lvl8pPr lvl="7" algn="ctr">
              <a:lnSpc>
                <a:spcPct val="100000"/>
              </a:lnSpc>
              <a:spcBef>
                <a:spcPts val="0"/>
              </a:spcBef>
              <a:spcAft>
                <a:spcPts val="0"/>
              </a:spcAft>
              <a:buClr>
                <a:schemeClr val="accent1"/>
              </a:buClr>
              <a:buSzPts val="1800"/>
              <a:buNone/>
              <a:defRPr sz="2400">
                <a:solidFill>
                  <a:schemeClr val="accent1"/>
                </a:solidFill>
              </a:defRPr>
            </a:lvl8pPr>
            <a:lvl9pPr lvl="8" algn="ctr">
              <a:lnSpc>
                <a:spcPct val="100000"/>
              </a:lnSpc>
              <a:spcBef>
                <a:spcPts val="0"/>
              </a:spcBef>
              <a:spcAft>
                <a:spcPts val="0"/>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14811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64627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pic>
        <p:nvPicPr>
          <p:cNvPr id="16" name="Google Shape;16;p4"/>
          <p:cNvPicPr preferRelativeResize="0"/>
          <p:nvPr/>
        </p:nvPicPr>
        <p:blipFill>
          <a:blip r:embed="rId3">
            <a:alphaModFix/>
          </a:blip>
          <a:stretch>
            <a:fillRect/>
          </a:stretch>
        </p:blipFill>
        <p:spPr>
          <a:xfrm rot="-2266274">
            <a:off x="5252032" y="4423652"/>
            <a:ext cx="9115360" cy="2293433"/>
          </a:xfrm>
          <a:prstGeom prst="rect">
            <a:avLst/>
          </a:prstGeom>
          <a:noFill/>
          <a:ln>
            <a:noFill/>
          </a:ln>
        </p:spPr>
      </p:pic>
      <p:sp>
        <p:nvSpPr>
          <p:cNvPr id="17" name="Google Shape;17;p4"/>
          <p:cNvSpPr txBox="1">
            <a:spLocks noGrp="1"/>
          </p:cNvSpPr>
          <p:nvPr>
            <p:ph type="body" idx="1"/>
          </p:nvPr>
        </p:nvSpPr>
        <p:spPr>
          <a:xfrm>
            <a:off x="947700" y="1909033"/>
            <a:ext cx="10296400" cy="4225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chemeClr val="accent1"/>
              </a:buClr>
              <a:buSzPts val="1200"/>
              <a:buAutoNum type="arabicPeriod"/>
              <a:defRPr sz="1600">
                <a:solidFill>
                  <a:srgbClr val="FFFFFF"/>
                </a:solidFill>
              </a:defRPr>
            </a:lvl1pPr>
            <a:lvl2pPr marL="1219170" lvl="1"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2pPr>
            <a:lvl3pPr marL="1828754" lvl="2"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3pPr>
            <a:lvl4pPr marL="2438339" lvl="3" indent="-406390">
              <a:lnSpc>
                <a:spcPct val="100000"/>
              </a:lnSpc>
              <a:spcBef>
                <a:spcPts val="0"/>
              </a:spcBef>
              <a:spcAft>
                <a:spcPts val="0"/>
              </a:spcAft>
              <a:buClr>
                <a:srgbClr val="434343"/>
              </a:buClr>
              <a:buSzPts val="1200"/>
              <a:buFont typeface="Roboto Condensed Light"/>
              <a:buAutoNum type="arabicPeriod"/>
              <a:defRPr>
                <a:solidFill>
                  <a:srgbClr val="FFFFFF"/>
                </a:solidFill>
              </a:defRPr>
            </a:lvl4pPr>
            <a:lvl5pPr marL="3047924" lvl="4"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5pPr>
            <a:lvl6pPr marL="3657509" lvl="5"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6pPr>
            <a:lvl7pPr marL="4267093" lvl="6" indent="-406390">
              <a:lnSpc>
                <a:spcPct val="100000"/>
              </a:lnSpc>
              <a:spcBef>
                <a:spcPts val="0"/>
              </a:spcBef>
              <a:spcAft>
                <a:spcPts val="0"/>
              </a:spcAft>
              <a:buClr>
                <a:srgbClr val="434343"/>
              </a:buClr>
              <a:buSzPts val="1200"/>
              <a:buFont typeface="Roboto Condensed Light"/>
              <a:buAutoNum type="arabicPeriod"/>
              <a:defRPr>
                <a:solidFill>
                  <a:srgbClr val="FFFFFF"/>
                </a:solidFill>
              </a:defRPr>
            </a:lvl7pPr>
            <a:lvl8pPr marL="4876678" lvl="7" indent="-406390">
              <a:lnSpc>
                <a:spcPct val="100000"/>
              </a:lnSpc>
              <a:spcBef>
                <a:spcPts val="0"/>
              </a:spcBef>
              <a:spcAft>
                <a:spcPts val="0"/>
              </a:spcAft>
              <a:buClr>
                <a:srgbClr val="434343"/>
              </a:buClr>
              <a:buSzPts val="1200"/>
              <a:buFont typeface="Roboto Condensed Light"/>
              <a:buAutoNum type="alphaLcPeriod"/>
              <a:defRPr>
                <a:solidFill>
                  <a:srgbClr val="FFFFFF"/>
                </a:solidFill>
              </a:defRPr>
            </a:lvl8pPr>
            <a:lvl9pPr marL="5486263" lvl="8" indent="-406390">
              <a:lnSpc>
                <a:spcPct val="100000"/>
              </a:lnSpc>
              <a:spcBef>
                <a:spcPts val="0"/>
              </a:spcBef>
              <a:spcAft>
                <a:spcPts val="0"/>
              </a:spcAft>
              <a:buClr>
                <a:srgbClr val="434343"/>
              </a:buClr>
              <a:buSzPts val="1200"/>
              <a:buFont typeface="Roboto Condensed Light"/>
              <a:buAutoNum type="romanLcPeriod"/>
              <a:defRPr>
                <a:solidFill>
                  <a:srgbClr val="FFFFFF"/>
                </a:solidFill>
              </a:defRPr>
            </a:lvl9pPr>
          </a:lstStyle>
          <a:p>
            <a:endParaRPr/>
          </a:p>
        </p:txBody>
      </p:sp>
      <p:sp>
        <p:nvSpPr>
          <p:cNvPr id="18" name="Google Shape;18;p4"/>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1852515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5"/>
          <p:cNvSpPr txBox="1">
            <a:spLocks noGrp="1"/>
          </p:cNvSpPr>
          <p:nvPr>
            <p:ph type="body" idx="1"/>
          </p:nvPr>
        </p:nvSpPr>
        <p:spPr>
          <a:xfrm>
            <a:off x="1355851" y="3990067"/>
            <a:ext cx="3984800" cy="1365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rgbClr val="FFFFFF"/>
              </a:buClr>
              <a:buSzPts val="1400"/>
              <a:buChar char="●"/>
              <a:defRPr sz="1867">
                <a:solidFill>
                  <a:srgbClr val="FFFFFF"/>
                </a:solidFill>
              </a:defRPr>
            </a:lvl1pPr>
            <a:lvl2pPr marL="1219170" lvl="1" indent="-423323" algn="ctr">
              <a:lnSpc>
                <a:spcPct val="100000"/>
              </a:lnSpc>
              <a:spcBef>
                <a:spcPts val="0"/>
              </a:spcBef>
              <a:spcAft>
                <a:spcPts val="0"/>
              </a:spcAft>
              <a:buClr>
                <a:srgbClr val="FFFFFF"/>
              </a:buClr>
              <a:buSzPts val="1400"/>
              <a:buChar char="○"/>
              <a:defRPr>
                <a:solidFill>
                  <a:srgbClr val="FFFFFF"/>
                </a:solidFill>
              </a:defRPr>
            </a:lvl2pPr>
            <a:lvl3pPr marL="1828754" lvl="2" indent="-423323" algn="ctr">
              <a:lnSpc>
                <a:spcPct val="100000"/>
              </a:lnSpc>
              <a:spcBef>
                <a:spcPts val="0"/>
              </a:spcBef>
              <a:spcAft>
                <a:spcPts val="0"/>
              </a:spcAft>
              <a:buClr>
                <a:srgbClr val="FFFFFF"/>
              </a:buClr>
              <a:buSzPts val="1400"/>
              <a:buChar char="■"/>
              <a:defRPr>
                <a:solidFill>
                  <a:srgbClr val="FFFFFF"/>
                </a:solidFill>
              </a:defRPr>
            </a:lvl3pPr>
            <a:lvl4pPr marL="2438339" lvl="3" indent="-423323" algn="ctr">
              <a:lnSpc>
                <a:spcPct val="100000"/>
              </a:lnSpc>
              <a:spcBef>
                <a:spcPts val="0"/>
              </a:spcBef>
              <a:spcAft>
                <a:spcPts val="0"/>
              </a:spcAft>
              <a:buClr>
                <a:srgbClr val="FFFFFF"/>
              </a:buClr>
              <a:buSzPts val="1400"/>
              <a:buChar char="●"/>
              <a:defRPr>
                <a:solidFill>
                  <a:srgbClr val="FFFFFF"/>
                </a:solidFill>
              </a:defRPr>
            </a:lvl4pPr>
            <a:lvl5pPr marL="3047924" lvl="4" indent="-423323" algn="ctr">
              <a:lnSpc>
                <a:spcPct val="100000"/>
              </a:lnSpc>
              <a:spcBef>
                <a:spcPts val="0"/>
              </a:spcBef>
              <a:spcAft>
                <a:spcPts val="0"/>
              </a:spcAft>
              <a:buClr>
                <a:srgbClr val="FFFFFF"/>
              </a:buClr>
              <a:buSzPts val="1400"/>
              <a:buChar char="○"/>
              <a:defRPr>
                <a:solidFill>
                  <a:srgbClr val="FFFFFF"/>
                </a:solidFill>
              </a:defRPr>
            </a:lvl5pPr>
            <a:lvl6pPr marL="3657509" lvl="5" indent="-423323" algn="ctr">
              <a:lnSpc>
                <a:spcPct val="100000"/>
              </a:lnSpc>
              <a:spcBef>
                <a:spcPts val="0"/>
              </a:spcBef>
              <a:spcAft>
                <a:spcPts val="0"/>
              </a:spcAft>
              <a:buClr>
                <a:srgbClr val="FFFFFF"/>
              </a:buClr>
              <a:buSzPts val="1400"/>
              <a:buChar char="■"/>
              <a:defRPr>
                <a:solidFill>
                  <a:srgbClr val="FFFFFF"/>
                </a:solidFill>
              </a:defRPr>
            </a:lvl6pPr>
            <a:lvl7pPr marL="4267093" lvl="6" indent="-423323" algn="ctr">
              <a:lnSpc>
                <a:spcPct val="100000"/>
              </a:lnSpc>
              <a:spcBef>
                <a:spcPts val="0"/>
              </a:spcBef>
              <a:spcAft>
                <a:spcPts val="0"/>
              </a:spcAft>
              <a:buClr>
                <a:srgbClr val="FFFFFF"/>
              </a:buClr>
              <a:buSzPts val="1400"/>
              <a:buChar char="●"/>
              <a:defRPr>
                <a:solidFill>
                  <a:srgbClr val="FFFFFF"/>
                </a:solidFill>
              </a:defRPr>
            </a:lvl7pPr>
            <a:lvl8pPr marL="4876678" lvl="7" indent="-423323" algn="ctr">
              <a:lnSpc>
                <a:spcPct val="100000"/>
              </a:lnSpc>
              <a:spcBef>
                <a:spcPts val="0"/>
              </a:spcBef>
              <a:spcAft>
                <a:spcPts val="0"/>
              </a:spcAft>
              <a:buClr>
                <a:srgbClr val="FFFFFF"/>
              </a:buClr>
              <a:buSzPts val="1400"/>
              <a:buChar char="○"/>
              <a:defRPr>
                <a:solidFill>
                  <a:srgbClr val="FFFFFF"/>
                </a:solidFill>
              </a:defRPr>
            </a:lvl8pPr>
            <a:lvl9pPr marL="5486263" lvl="8" indent="-423323" algn="ctr">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21" name="Google Shape;21;p5"/>
          <p:cNvSpPr txBox="1">
            <a:spLocks noGrp="1"/>
          </p:cNvSpPr>
          <p:nvPr>
            <p:ph type="body" idx="2"/>
          </p:nvPr>
        </p:nvSpPr>
        <p:spPr>
          <a:xfrm>
            <a:off x="6851351" y="3990067"/>
            <a:ext cx="3984800" cy="1365600"/>
          </a:xfrm>
          <a:prstGeom prst="rect">
            <a:avLst/>
          </a:prstGeom>
        </p:spPr>
        <p:txBody>
          <a:bodyPr spcFirstLastPara="1" wrap="square" lIns="91425" tIns="91425" rIns="91425" bIns="91425" anchor="t" anchorCtr="0">
            <a:noAutofit/>
          </a:bodyPr>
          <a:lstStyle>
            <a:lvl1pPr marL="609585" lvl="0" indent="-423323" algn="ctr">
              <a:lnSpc>
                <a:spcPct val="100000"/>
              </a:lnSpc>
              <a:spcBef>
                <a:spcPts val="0"/>
              </a:spcBef>
              <a:spcAft>
                <a:spcPts val="0"/>
              </a:spcAft>
              <a:buClr>
                <a:srgbClr val="FFFFFF"/>
              </a:buClr>
              <a:buSzPts val="1400"/>
              <a:buChar char="●"/>
              <a:defRPr sz="1867">
                <a:solidFill>
                  <a:srgbClr val="FFFFFF"/>
                </a:solidFill>
              </a:defRPr>
            </a:lvl1pPr>
            <a:lvl2pPr marL="1219170" lvl="1" indent="-423323" algn="ctr">
              <a:lnSpc>
                <a:spcPct val="100000"/>
              </a:lnSpc>
              <a:spcBef>
                <a:spcPts val="0"/>
              </a:spcBef>
              <a:spcAft>
                <a:spcPts val="0"/>
              </a:spcAft>
              <a:buClr>
                <a:srgbClr val="FFFFFF"/>
              </a:buClr>
              <a:buSzPts val="1400"/>
              <a:buChar char="○"/>
              <a:defRPr>
                <a:solidFill>
                  <a:srgbClr val="FFFFFF"/>
                </a:solidFill>
              </a:defRPr>
            </a:lvl2pPr>
            <a:lvl3pPr marL="1828754" lvl="2" indent="-423323" algn="ctr">
              <a:lnSpc>
                <a:spcPct val="100000"/>
              </a:lnSpc>
              <a:spcBef>
                <a:spcPts val="0"/>
              </a:spcBef>
              <a:spcAft>
                <a:spcPts val="0"/>
              </a:spcAft>
              <a:buClr>
                <a:srgbClr val="FFFFFF"/>
              </a:buClr>
              <a:buSzPts val="1400"/>
              <a:buChar char="■"/>
              <a:defRPr>
                <a:solidFill>
                  <a:srgbClr val="FFFFFF"/>
                </a:solidFill>
              </a:defRPr>
            </a:lvl3pPr>
            <a:lvl4pPr marL="2438339" lvl="3" indent="-423323" algn="ctr">
              <a:lnSpc>
                <a:spcPct val="100000"/>
              </a:lnSpc>
              <a:spcBef>
                <a:spcPts val="0"/>
              </a:spcBef>
              <a:spcAft>
                <a:spcPts val="0"/>
              </a:spcAft>
              <a:buClr>
                <a:srgbClr val="FFFFFF"/>
              </a:buClr>
              <a:buSzPts val="1400"/>
              <a:buChar char="●"/>
              <a:defRPr>
                <a:solidFill>
                  <a:srgbClr val="FFFFFF"/>
                </a:solidFill>
              </a:defRPr>
            </a:lvl4pPr>
            <a:lvl5pPr marL="3047924" lvl="4" indent="-423323" algn="ctr">
              <a:lnSpc>
                <a:spcPct val="100000"/>
              </a:lnSpc>
              <a:spcBef>
                <a:spcPts val="0"/>
              </a:spcBef>
              <a:spcAft>
                <a:spcPts val="0"/>
              </a:spcAft>
              <a:buClr>
                <a:srgbClr val="FFFFFF"/>
              </a:buClr>
              <a:buSzPts val="1400"/>
              <a:buChar char="○"/>
              <a:defRPr>
                <a:solidFill>
                  <a:srgbClr val="FFFFFF"/>
                </a:solidFill>
              </a:defRPr>
            </a:lvl5pPr>
            <a:lvl6pPr marL="3657509" lvl="5" indent="-423323" algn="ctr">
              <a:lnSpc>
                <a:spcPct val="100000"/>
              </a:lnSpc>
              <a:spcBef>
                <a:spcPts val="0"/>
              </a:spcBef>
              <a:spcAft>
                <a:spcPts val="0"/>
              </a:spcAft>
              <a:buClr>
                <a:srgbClr val="FFFFFF"/>
              </a:buClr>
              <a:buSzPts val="1400"/>
              <a:buChar char="■"/>
              <a:defRPr>
                <a:solidFill>
                  <a:srgbClr val="FFFFFF"/>
                </a:solidFill>
              </a:defRPr>
            </a:lvl6pPr>
            <a:lvl7pPr marL="4267093" lvl="6" indent="-423323" algn="ctr">
              <a:lnSpc>
                <a:spcPct val="100000"/>
              </a:lnSpc>
              <a:spcBef>
                <a:spcPts val="0"/>
              </a:spcBef>
              <a:spcAft>
                <a:spcPts val="0"/>
              </a:spcAft>
              <a:buClr>
                <a:srgbClr val="FFFFFF"/>
              </a:buClr>
              <a:buSzPts val="1400"/>
              <a:buChar char="●"/>
              <a:defRPr>
                <a:solidFill>
                  <a:srgbClr val="FFFFFF"/>
                </a:solidFill>
              </a:defRPr>
            </a:lvl7pPr>
            <a:lvl8pPr marL="4876678" lvl="7" indent="-423323" algn="ctr">
              <a:lnSpc>
                <a:spcPct val="100000"/>
              </a:lnSpc>
              <a:spcBef>
                <a:spcPts val="0"/>
              </a:spcBef>
              <a:spcAft>
                <a:spcPts val="0"/>
              </a:spcAft>
              <a:buClr>
                <a:srgbClr val="FFFFFF"/>
              </a:buClr>
              <a:buSzPts val="1400"/>
              <a:buChar char="○"/>
              <a:defRPr>
                <a:solidFill>
                  <a:srgbClr val="FFFFFF"/>
                </a:solidFill>
              </a:defRPr>
            </a:lvl8pPr>
            <a:lvl9pPr marL="5486263" lvl="8" indent="-423323" algn="ctr">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22" name="Google Shape;22;p5"/>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3" name="Google Shape;23;p5"/>
          <p:cNvSpPr txBox="1">
            <a:spLocks noGrp="1"/>
          </p:cNvSpPr>
          <p:nvPr>
            <p:ph type="subTitle" idx="3"/>
          </p:nvPr>
        </p:nvSpPr>
        <p:spPr>
          <a:xfrm>
            <a:off x="1355851" y="3353133"/>
            <a:ext cx="3984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4" name="Google Shape;24;p5"/>
          <p:cNvSpPr txBox="1">
            <a:spLocks noGrp="1"/>
          </p:cNvSpPr>
          <p:nvPr>
            <p:ph type="subTitle" idx="4"/>
          </p:nvPr>
        </p:nvSpPr>
        <p:spPr>
          <a:xfrm>
            <a:off x="6851351" y="3353133"/>
            <a:ext cx="3984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3882635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4733145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6096000" y="1523633"/>
            <a:ext cx="5148400" cy="2456400"/>
          </a:xfrm>
          <a:prstGeom prst="rect">
            <a:avLst/>
          </a:prstGeom>
          <a:noFill/>
        </p:spPr>
        <p:txBody>
          <a:bodyPr spcFirstLastPara="1" wrap="square" lIns="91425" tIns="91425" rIns="91425" bIns="91425" anchor="b" anchorCtr="0">
            <a:noAutofit/>
          </a:bodyPr>
          <a:lstStyle>
            <a:lvl1pPr lvl="0" algn="r">
              <a:lnSpc>
                <a:spcPct val="70000"/>
              </a:lnSpc>
              <a:spcBef>
                <a:spcPts val="0"/>
              </a:spcBef>
              <a:spcAft>
                <a:spcPts val="0"/>
              </a:spcAft>
              <a:buClr>
                <a:schemeClr val="accent1"/>
              </a:buClr>
              <a:buSzPts val="5000"/>
              <a:buNone/>
              <a:defRPr sz="6667">
                <a:solidFill>
                  <a:schemeClr val="accent1"/>
                </a:solidFill>
              </a:defRPr>
            </a:lvl1pPr>
            <a:lvl2pPr lvl="1" algn="r">
              <a:lnSpc>
                <a:spcPct val="70000"/>
              </a:lnSpc>
              <a:spcBef>
                <a:spcPts val="0"/>
              </a:spcBef>
              <a:spcAft>
                <a:spcPts val="0"/>
              </a:spcAft>
              <a:buClr>
                <a:schemeClr val="accent1"/>
              </a:buClr>
              <a:buSzPts val="5000"/>
              <a:buNone/>
              <a:defRPr sz="6667">
                <a:solidFill>
                  <a:schemeClr val="accent1"/>
                </a:solidFill>
              </a:defRPr>
            </a:lvl2pPr>
            <a:lvl3pPr lvl="2" algn="r">
              <a:lnSpc>
                <a:spcPct val="70000"/>
              </a:lnSpc>
              <a:spcBef>
                <a:spcPts val="0"/>
              </a:spcBef>
              <a:spcAft>
                <a:spcPts val="0"/>
              </a:spcAft>
              <a:buClr>
                <a:schemeClr val="accent1"/>
              </a:buClr>
              <a:buSzPts val="5000"/>
              <a:buNone/>
              <a:defRPr sz="6667">
                <a:solidFill>
                  <a:schemeClr val="accent1"/>
                </a:solidFill>
              </a:defRPr>
            </a:lvl3pPr>
            <a:lvl4pPr lvl="3" algn="r">
              <a:lnSpc>
                <a:spcPct val="70000"/>
              </a:lnSpc>
              <a:spcBef>
                <a:spcPts val="0"/>
              </a:spcBef>
              <a:spcAft>
                <a:spcPts val="0"/>
              </a:spcAft>
              <a:buClr>
                <a:schemeClr val="accent1"/>
              </a:buClr>
              <a:buSzPts val="5000"/>
              <a:buNone/>
              <a:defRPr sz="6667">
                <a:solidFill>
                  <a:schemeClr val="accent1"/>
                </a:solidFill>
              </a:defRPr>
            </a:lvl4pPr>
            <a:lvl5pPr lvl="4" algn="r">
              <a:lnSpc>
                <a:spcPct val="70000"/>
              </a:lnSpc>
              <a:spcBef>
                <a:spcPts val="0"/>
              </a:spcBef>
              <a:spcAft>
                <a:spcPts val="0"/>
              </a:spcAft>
              <a:buClr>
                <a:schemeClr val="accent1"/>
              </a:buClr>
              <a:buSzPts val="5000"/>
              <a:buNone/>
              <a:defRPr sz="6667">
                <a:solidFill>
                  <a:schemeClr val="accent1"/>
                </a:solidFill>
              </a:defRPr>
            </a:lvl5pPr>
            <a:lvl6pPr lvl="5" algn="r">
              <a:lnSpc>
                <a:spcPct val="70000"/>
              </a:lnSpc>
              <a:spcBef>
                <a:spcPts val="0"/>
              </a:spcBef>
              <a:spcAft>
                <a:spcPts val="0"/>
              </a:spcAft>
              <a:buClr>
                <a:schemeClr val="accent1"/>
              </a:buClr>
              <a:buSzPts val="5000"/>
              <a:buNone/>
              <a:defRPr sz="6667">
                <a:solidFill>
                  <a:schemeClr val="accent1"/>
                </a:solidFill>
              </a:defRPr>
            </a:lvl6pPr>
            <a:lvl7pPr lvl="6" algn="r">
              <a:lnSpc>
                <a:spcPct val="70000"/>
              </a:lnSpc>
              <a:spcBef>
                <a:spcPts val="0"/>
              </a:spcBef>
              <a:spcAft>
                <a:spcPts val="0"/>
              </a:spcAft>
              <a:buClr>
                <a:schemeClr val="accent1"/>
              </a:buClr>
              <a:buSzPts val="5000"/>
              <a:buNone/>
              <a:defRPr sz="6667">
                <a:solidFill>
                  <a:schemeClr val="accent1"/>
                </a:solidFill>
              </a:defRPr>
            </a:lvl7pPr>
            <a:lvl8pPr lvl="7" algn="r">
              <a:lnSpc>
                <a:spcPct val="70000"/>
              </a:lnSpc>
              <a:spcBef>
                <a:spcPts val="0"/>
              </a:spcBef>
              <a:spcAft>
                <a:spcPts val="0"/>
              </a:spcAft>
              <a:buClr>
                <a:schemeClr val="accent1"/>
              </a:buClr>
              <a:buSzPts val="5000"/>
              <a:buNone/>
              <a:defRPr sz="6667">
                <a:solidFill>
                  <a:schemeClr val="accent1"/>
                </a:solidFill>
              </a:defRPr>
            </a:lvl8pPr>
            <a:lvl9pPr lvl="8" algn="r">
              <a:lnSpc>
                <a:spcPct val="70000"/>
              </a:lnSpc>
              <a:spcBef>
                <a:spcPts val="0"/>
              </a:spcBef>
              <a:spcAft>
                <a:spcPts val="0"/>
              </a:spcAft>
              <a:buClr>
                <a:schemeClr val="accent1"/>
              </a:buClr>
              <a:buSzPts val="5000"/>
              <a:buNone/>
              <a:defRPr sz="6667">
                <a:solidFill>
                  <a:schemeClr val="accent1"/>
                </a:solidFill>
              </a:defRPr>
            </a:lvl9pPr>
          </a:lstStyle>
          <a:p>
            <a:endParaRPr/>
          </a:p>
        </p:txBody>
      </p:sp>
      <p:sp>
        <p:nvSpPr>
          <p:cNvPr id="29" name="Google Shape;29;p7"/>
          <p:cNvSpPr txBox="1">
            <a:spLocks noGrp="1"/>
          </p:cNvSpPr>
          <p:nvPr>
            <p:ph type="body" idx="1"/>
          </p:nvPr>
        </p:nvSpPr>
        <p:spPr>
          <a:xfrm>
            <a:off x="6918867" y="4081567"/>
            <a:ext cx="4325600" cy="1252800"/>
          </a:xfrm>
          <a:prstGeom prst="rect">
            <a:avLst/>
          </a:prstGeom>
          <a:noFill/>
        </p:spPr>
        <p:txBody>
          <a:bodyPr spcFirstLastPara="1" wrap="square" lIns="91425" tIns="91425" rIns="91425" bIns="91425" anchor="t" anchorCtr="0">
            <a:noAutofit/>
          </a:bodyPr>
          <a:lstStyle>
            <a:lvl1pPr marL="609585" lvl="0" indent="-423323" algn="r">
              <a:lnSpc>
                <a:spcPct val="100000"/>
              </a:lnSpc>
              <a:spcBef>
                <a:spcPts val="0"/>
              </a:spcBef>
              <a:spcAft>
                <a:spcPts val="0"/>
              </a:spcAft>
              <a:buClr>
                <a:srgbClr val="FFFFFF"/>
              </a:buClr>
              <a:buSzPts val="1400"/>
              <a:buChar char="●"/>
              <a:defRPr sz="1867">
                <a:solidFill>
                  <a:srgbClr val="FFFFFF"/>
                </a:solidFill>
              </a:defRPr>
            </a:lvl1pPr>
            <a:lvl2pPr marL="1219170" lvl="1" indent="-423323" algn="r">
              <a:lnSpc>
                <a:spcPct val="100000"/>
              </a:lnSpc>
              <a:spcBef>
                <a:spcPts val="0"/>
              </a:spcBef>
              <a:spcAft>
                <a:spcPts val="0"/>
              </a:spcAft>
              <a:buClr>
                <a:srgbClr val="FFFFFF"/>
              </a:buClr>
              <a:buSzPts val="1400"/>
              <a:buChar char="○"/>
              <a:defRPr>
                <a:solidFill>
                  <a:srgbClr val="FFFFFF"/>
                </a:solidFill>
              </a:defRPr>
            </a:lvl2pPr>
            <a:lvl3pPr marL="1828754" lvl="2" indent="-423323" algn="r">
              <a:lnSpc>
                <a:spcPct val="100000"/>
              </a:lnSpc>
              <a:spcBef>
                <a:spcPts val="0"/>
              </a:spcBef>
              <a:spcAft>
                <a:spcPts val="0"/>
              </a:spcAft>
              <a:buClr>
                <a:srgbClr val="FFFFFF"/>
              </a:buClr>
              <a:buSzPts val="1400"/>
              <a:buChar char="■"/>
              <a:defRPr>
                <a:solidFill>
                  <a:srgbClr val="FFFFFF"/>
                </a:solidFill>
              </a:defRPr>
            </a:lvl3pPr>
            <a:lvl4pPr marL="2438339" lvl="3" indent="-423323" algn="r">
              <a:lnSpc>
                <a:spcPct val="100000"/>
              </a:lnSpc>
              <a:spcBef>
                <a:spcPts val="0"/>
              </a:spcBef>
              <a:spcAft>
                <a:spcPts val="0"/>
              </a:spcAft>
              <a:buClr>
                <a:srgbClr val="FFFFFF"/>
              </a:buClr>
              <a:buSzPts val="1400"/>
              <a:buChar char="●"/>
              <a:defRPr>
                <a:solidFill>
                  <a:srgbClr val="FFFFFF"/>
                </a:solidFill>
              </a:defRPr>
            </a:lvl4pPr>
            <a:lvl5pPr marL="3047924" lvl="4" indent="-423323" algn="r">
              <a:lnSpc>
                <a:spcPct val="100000"/>
              </a:lnSpc>
              <a:spcBef>
                <a:spcPts val="0"/>
              </a:spcBef>
              <a:spcAft>
                <a:spcPts val="0"/>
              </a:spcAft>
              <a:buClr>
                <a:srgbClr val="FFFFFF"/>
              </a:buClr>
              <a:buSzPts val="1400"/>
              <a:buChar char="○"/>
              <a:defRPr>
                <a:solidFill>
                  <a:srgbClr val="FFFFFF"/>
                </a:solidFill>
              </a:defRPr>
            </a:lvl5pPr>
            <a:lvl6pPr marL="3657509" lvl="5" indent="-423323" algn="r">
              <a:lnSpc>
                <a:spcPct val="100000"/>
              </a:lnSpc>
              <a:spcBef>
                <a:spcPts val="0"/>
              </a:spcBef>
              <a:spcAft>
                <a:spcPts val="0"/>
              </a:spcAft>
              <a:buClr>
                <a:srgbClr val="FFFFFF"/>
              </a:buClr>
              <a:buSzPts val="1400"/>
              <a:buChar char="■"/>
              <a:defRPr>
                <a:solidFill>
                  <a:srgbClr val="FFFFFF"/>
                </a:solidFill>
              </a:defRPr>
            </a:lvl6pPr>
            <a:lvl7pPr marL="4267093" lvl="6" indent="-423323" algn="r">
              <a:lnSpc>
                <a:spcPct val="100000"/>
              </a:lnSpc>
              <a:spcBef>
                <a:spcPts val="0"/>
              </a:spcBef>
              <a:spcAft>
                <a:spcPts val="0"/>
              </a:spcAft>
              <a:buClr>
                <a:srgbClr val="FFFFFF"/>
              </a:buClr>
              <a:buSzPts val="1400"/>
              <a:buChar char="●"/>
              <a:defRPr>
                <a:solidFill>
                  <a:srgbClr val="FFFFFF"/>
                </a:solidFill>
              </a:defRPr>
            </a:lvl7pPr>
            <a:lvl8pPr marL="4876678" lvl="7" indent="-423323" algn="r">
              <a:lnSpc>
                <a:spcPct val="100000"/>
              </a:lnSpc>
              <a:spcBef>
                <a:spcPts val="0"/>
              </a:spcBef>
              <a:spcAft>
                <a:spcPts val="0"/>
              </a:spcAft>
              <a:buClr>
                <a:srgbClr val="FFFFFF"/>
              </a:buClr>
              <a:buSzPts val="1400"/>
              <a:buChar char="○"/>
              <a:defRPr>
                <a:solidFill>
                  <a:srgbClr val="FFFFFF"/>
                </a:solidFill>
              </a:defRPr>
            </a:lvl8pPr>
            <a:lvl9pPr marL="5486263" lvl="8" indent="-423323" algn="r">
              <a:lnSpc>
                <a:spcPct val="100000"/>
              </a:lnSpc>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816673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947700" y="723567"/>
            <a:ext cx="5527200" cy="5410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8000"/>
              <a:buNone/>
              <a:defRPr sz="10666">
                <a:solidFill>
                  <a:schemeClr val="accent1"/>
                </a:solidFill>
              </a:defRPr>
            </a:lvl1pPr>
            <a:lvl2pPr lvl="1">
              <a:lnSpc>
                <a:spcPct val="70000"/>
              </a:lnSpc>
              <a:spcBef>
                <a:spcPts val="0"/>
              </a:spcBef>
              <a:spcAft>
                <a:spcPts val="0"/>
              </a:spcAft>
              <a:buClr>
                <a:schemeClr val="accent1"/>
              </a:buClr>
              <a:buSzPts val="8000"/>
              <a:buNone/>
              <a:defRPr sz="10666">
                <a:solidFill>
                  <a:schemeClr val="accent1"/>
                </a:solidFill>
              </a:defRPr>
            </a:lvl2pPr>
            <a:lvl3pPr lvl="2">
              <a:lnSpc>
                <a:spcPct val="70000"/>
              </a:lnSpc>
              <a:spcBef>
                <a:spcPts val="0"/>
              </a:spcBef>
              <a:spcAft>
                <a:spcPts val="0"/>
              </a:spcAft>
              <a:buClr>
                <a:schemeClr val="accent1"/>
              </a:buClr>
              <a:buSzPts val="8000"/>
              <a:buNone/>
              <a:defRPr sz="10666">
                <a:solidFill>
                  <a:schemeClr val="accent1"/>
                </a:solidFill>
              </a:defRPr>
            </a:lvl3pPr>
            <a:lvl4pPr lvl="3">
              <a:lnSpc>
                <a:spcPct val="70000"/>
              </a:lnSpc>
              <a:spcBef>
                <a:spcPts val="0"/>
              </a:spcBef>
              <a:spcAft>
                <a:spcPts val="0"/>
              </a:spcAft>
              <a:buClr>
                <a:schemeClr val="accent1"/>
              </a:buClr>
              <a:buSzPts val="8000"/>
              <a:buNone/>
              <a:defRPr sz="10666">
                <a:solidFill>
                  <a:schemeClr val="accent1"/>
                </a:solidFill>
              </a:defRPr>
            </a:lvl4pPr>
            <a:lvl5pPr lvl="4">
              <a:lnSpc>
                <a:spcPct val="70000"/>
              </a:lnSpc>
              <a:spcBef>
                <a:spcPts val="0"/>
              </a:spcBef>
              <a:spcAft>
                <a:spcPts val="0"/>
              </a:spcAft>
              <a:buClr>
                <a:schemeClr val="accent1"/>
              </a:buClr>
              <a:buSzPts val="8000"/>
              <a:buNone/>
              <a:defRPr sz="10666">
                <a:solidFill>
                  <a:schemeClr val="accent1"/>
                </a:solidFill>
              </a:defRPr>
            </a:lvl5pPr>
            <a:lvl6pPr lvl="5">
              <a:lnSpc>
                <a:spcPct val="70000"/>
              </a:lnSpc>
              <a:spcBef>
                <a:spcPts val="0"/>
              </a:spcBef>
              <a:spcAft>
                <a:spcPts val="0"/>
              </a:spcAft>
              <a:buClr>
                <a:schemeClr val="accent1"/>
              </a:buClr>
              <a:buSzPts val="8000"/>
              <a:buNone/>
              <a:defRPr sz="10666">
                <a:solidFill>
                  <a:schemeClr val="accent1"/>
                </a:solidFill>
              </a:defRPr>
            </a:lvl6pPr>
            <a:lvl7pPr lvl="6">
              <a:lnSpc>
                <a:spcPct val="70000"/>
              </a:lnSpc>
              <a:spcBef>
                <a:spcPts val="0"/>
              </a:spcBef>
              <a:spcAft>
                <a:spcPts val="0"/>
              </a:spcAft>
              <a:buClr>
                <a:schemeClr val="accent1"/>
              </a:buClr>
              <a:buSzPts val="8000"/>
              <a:buNone/>
              <a:defRPr sz="10666">
                <a:solidFill>
                  <a:schemeClr val="accent1"/>
                </a:solidFill>
              </a:defRPr>
            </a:lvl7pPr>
            <a:lvl8pPr lvl="7">
              <a:lnSpc>
                <a:spcPct val="70000"/>
              </a:lnSpc>
              <a:spcBef>
                <a:spcPts val="0"/>
              </a:spcBef>
              <a:spcAft>
                <a:spcPts val="0"/>
              </a:spcAft>
              <a:buClr>
                <a:schemeClr val="accent1"/>
              </a:buClr>
              <a:buSzPts val="8000"/>
              <a:buNone/>
              <a:defRPr sz="10666">
                <a:solidFill>
                  <a:schemeClr val="accent1"/>
                </a:solidFill>
              </a:defRPr>
            </a:lvl8pPr>
            <a:lvl9pPr lvl="8">
              <a:lnSpc>
                <a:spcPct val="70000"/>
              </a:lnSpc>
              <a:spcBef>
                <a:spcPts val="0"/>
              </a:spcBef>
              <a:spcAft>
                <a:spcPts val="0"/>
              </a:spcAft>
              <a:buClr>
                <a:schemeClr val="accent1"/>
              </a:buClr>
              <a:buSzPts val="8000"/>
              <a:buNone/>
              <a:defRPr sz="10666">
                <a:solidFill>
                  <a:schemeClr val="accent1"/>
                </a:solidFill>
              </a:defRPr>
            </a:lvl9pPr>
          </a:lstStyle>
          <a:p>
            <a:endParaRPr/>
          </a:p>
        </p:txBody>
      </p:sp>
    </p:spTree>
    <p:extLst>
      <p:ext uri="{BB962C8B-B14F-4D97-AF65-F5344CB8AC3E}">
        <p14:creationId xmlns:p14="http://schemas.microsoft.com/office/powerpoint/2010/main" val="270619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23/11/24</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947600" y="1644233"/>
            <a:ext cx="5148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4200"/>
              <a:buNone/>
              <a:defRPr sz="5600">
                <a:solidFill>
                  <a:schemeClr val="accent1"/>
                </a:solidFill>
              </a:defRPr>
            </a:lvl1pPr>
            <a:lvl2pPr lvl="1" algn="ctr">
              <a:spcBef>
                <a:spcPts val="0"/>
              </a:spcBef>
              <a:spcAft>
                <a:spcPts val="0"/>
              </a:spcAft>
              <a:buClr>
                <a:schemeClr val="accent1"/>
              </a:buClr>
              <a:buSzPts val="4200"/>
              <a:buNone/>
              <a:defRPr sz="5600">
                <a:solidFill>
                  <a:schemeClr val="accent1"/>
                </a:solidFill>
              </a:defRPr>
            </a:lvl2pPr>
            <a:lvl3pPr lvl="2" algn="ctr">
              <a:spcBef>
                <a:spcPts val="0"/>
              </a:spcBef>
              <a:spcAft>
                <a:spcPts val="0"/>
              </a:spcAft>
              <a:buClr>
                <a:schemeClr val="accent1"/>
              </a:buClr>
              <a:buSzPts val="4200"/>
              <a:buNone/>
              <a:defRPr sz="5600">
                <a:solidFill>
                  <a:schemeClr val="accent1"/>
                </a:solidFill>
              </a:defRPr>
            </a:lvl3pPr>
            <a:lvl4pPr lvl="3" algn="ctr">
              <a:spcBef>
                <a:spcPts val="0"/>
              </a:spcBef>
              <a:spcAft>
                <a:spcPts val="0"/>
              </a:spcAft>
              <a:buClr>
                <a:schemeClr val="accent1"/>
              </a:buClr>
              <a:buSzPts val="4200"/>
              <a:buNone/>
              <a:defRPr sz="5600">
                <a:solidFill>
                  <a:schemeClr val="accent1"/>
                </a:solidFill>
              </a:defRPr>
            </a:lvl4pPr>
            <a:lvl5pPr lvl="4" algn="ctr">
              <a:spcBef>
                <a:spcPts val="0"/>
              </a:spcBef>
              <a:spcAft>
                <a:spcPts val="0"/>
              </a:spcAft>
              <a:buClr>
                <a:schemeClr val="accent1"/>
              </a:buClr>
              <a:buSzPts val="4200"/>
              <a:buNone/>
              <a:defRPr sz="5600">
                <a:solidFill>
                  <a:schemeClr val="accent1"/>
                </a:solidFill>
              </a:defRPr>
            </a:lvl5pPr>
            <a:lvl6pPr lvl="5" algn="ctr">
              <a:spcBef>
                <a:spcPts val="0"/>
              </a:spcBef>
              <a:spcAft>
                <a:spcPts val="0"/>
              </a:spcAft>
              <a:buClr>
                <a:schemeClr val="accent1"/>
              </a:buClr>
              <a:buSzPts val="4200"/>
              <a:buNone/>
              <a:defRPr sz="5600">
                <a:solidFill>
                  <a:schemeClr val="accent1"/>
                </a:solidFill>
              </a:defRPr>
            </a:lvl6pPr>
            <a:lvl7pPr lvl="6" algn="ctr">
              <a:spcBef>
                <a:spcPts val="0"/>
              </a:spcBef>
              <a:spcAft>
                <a:spcPts val="0"/>
              </a:spcAft>
              <a:buClr>
                <a:schemeClr val="accent1"/>
              </a:buClr>
              <a:buSzPts val="4200"/>
              <a:buNone/>
              <a:defRPr sz="5600">
                <a:solidFill>
                  <a:schemeClr val="accent1"/>
                </a:solidFill>
              </a:defRPr>
            </a:lvl7pPr>
            <a:lvl8pPr lvl="7" algn="ctr">
              <a:spcBef>
                <a:spcPts val="0"/>
              </a:spcBef>
              <a:spcAft>
                <a:spcPts val="0"/>
              </a:spcAft>
              <a:buClr>
                <a:schemeClr val="accent1"/>
              </a:buClr>
              <a:buSzPts val="4200"/>
              <a:buNone/>
              <a:defRPr sz="5600">
                <a:solidFill>
                  <a:schemeClr val="accent1"/>
                </a:solidFill>
              </a:defRPr>
            </a:lvl8pPr>
            <a:lvl9pPr lvl="8" algn="ctr">
              <a:spcBef>
                <a:spcPts val="0"/>
              </a:spcBef>
              <a:spcAft>
                <a:spcPts val="0"/>
              </a:spcAft>
              <a:buClr>
                <a:schemeClr val="accent1"/>
              </a:buClr>
              <a:buSzPts val="4200"/>
              <a:buNone/>
              <a:defRPr sz="5600">
                <a:solidFill>
                  <a:schemeClr val="accent1"/>
                </a:solidFill>
              </a:defRPr>
            </a:lvl9pPr>
          </a:lstStyle>
          <a:p>
            <a:endParaRPr/>
          </a:p>
        </p:txBody>
      </p:sp>
      <p:sp>
        <p:nvSpPr>
          <p:cNvPr id="34" name="Google Shape;34;p9"/>
          <p:cNvSpPr txBox="1">
            <a:spLocks noGrp="1"/>
          </p:cNvSpPr>
          <p:nvPr>
            <p:ph type="subTitle" idx="1"/>
          </p:nvPr>
        </p:nvSpPr>
        <p:spPr>
          <a:xfrm>
            <a:off x="947600" y="3737433"/>
            <a:ext cx="5148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100"/>
              <a:buNone/>
              <a:defRPr sz="2800">
                <a:solidFill>
                  <a:schemeClr val="accent1"/>
                </a:solidFill>
              </a:defRPr>
            </a:lvl1pPr>
            <a:lvl2pPr lvl="1" algn="ctr">
              <a:lnSpc>
                <a:spcPct val="100000"/>
              </a:lnSpc>
              <a:spcBef>
                <a:spcPts val="0"/>
              </a:spcBef>
              <a:spcAft>
                <a:spcPts val="0"/>
              </a:spcAft>
              <a:buClr>
                <a:schemeClr val="accent1"/>
              </a:buClr>
              <a:buSzPts val="2100"/>
              <a:buNone/>
              <a:defRPr sz="2800">
                <a:solidFill>
                  <a:schemeClr val="accent1"/>
                </a:solidFill>
              </a:defRPr>
            </a:lvl2pPr>
            <a:lvl3pPr lvl="2" algn="ctr">
              <a:lnSpc>
                <a:spcPct val="100000"/>
              </a:lnSpc>
              <a:spcBef>
                <a:spcPts val="0"/>
              </a:spcBef>
              <a:spcAft>
                <a:spcPts val="0"/>
              </a:spcAft>
              <a:buClr>
                <a:schemeClr val="accent1"/>
              </a:buClr>
              <a:buSzPts val="2100"/>
              <a:buNone/>
              <a:defRPr sz="2800">
                <a:solidFill>
                  <a:schemeClr val="accent1"/>
                </a:solidFill>
              </a:defRPr>
            </a:lvl3pPr>
            <a:lvl4pPr lvl="3" algn="ctr">
              <a:lnSpc>
                <a:spcPct val="100000"/>
              </a:lnSpc>
              <a:spcBef>
                <a:spcPts val="0"/>
              </a:spcBef>
              <a:spcAft>
                <a:spcPts val="0"/>
              </a:spcAft>
              <a:buClr>
                <a:schemeClr val="accent1"/>
              </a:buClr>
              <a:buSzPts val="2100"/>
              <a:buNone/>
              <a:defRPr sz="2800">
                <a:solidFill>
                  <a:schemeClr val="accent1"/>
                </a:solidFill>
              </a:defRPr>
            </a:lvl4pPr>
            <a:lvl5pPr lvl="4" algn="ctr">
              <a:lnSpc>
                <a:spcPct val="100000"/>
              </a:lnSpc>
              <a:spcBef>
                <a:spcPts val="0"/>
              </a:spcBef>
              <a:spcAft>
                <a:spcPts val="0"/>
              </a:spcAft>
              <a:buClr>
                <a:schemeClr val="accent1"/>
              </a:buClr>
              <a:buSzPts val="2100"/>
              <a:buNone/>
              <a:defRPr sz="2800">
                <a:solidFill>
                  <a:schemeClr val="accent1"/>
                </a:solidFill>
              </a:defRPr>
            </a:lvl5pPr>
            <a:lvl6pPr lvl="5" algn="ctr">
              <a:lnSpc>
                <a:spcPct val="100000"/>
              </a:lnSpc>
              <a:spcBef>
                <a:spcPts val="0"/>
              </a:spcBef>
              <a:spcAft>
                <a:spcPts val="0"/>
              </a:spcAft>
              <a:buClr>
                <a:schemeClr val="accent1"/>
              </a:buClr>
              <a:buSzPts val="2100"/>
              <a:buNone/>
              <a:defRPr sz="2800">
                <a:solidFill>
                  <a:schemeClr val="accent1"/>
                </a:solidFill>
              </a:defRPr>
            </a:lvl6pPr>
            <a:lvl7pPr lvl="6" algn="ctr">
              <a:lnSpc>
                <a:spcPct val="100000"/>
              </a:lnSpc>
              <a:spcBef>
                <a:spcPts val="0"/>
              </a:spcBef>
              <a:spcAft>
                <a:spcPts val="0"/>
              </a:spcAft>
              <a:buClr>
                <a:schemeClr val="accent1"/>
              </a:buClr>
              <a:buSzPts val="2100"/>
              <a:buNone/>
              <a:defRPr sz="2800">
                <a:solidFill>
                  <a:schemeClr val="accent1"/>
                </a:solidFill>
              </a:defRPr>
            </a:lvl7pPr>
            <a:lvl8pPr lvl="7" algn="ctr">
              <a:lnSpc>
                <a:spcPct val="100000"/>
              </a:lnSpc>
              <a:spcBef>
                <a:spcPts val="0"/>
              </a:spcBef>
              <a:spcAft>
                <a:spcPts val="0"/>
              </a:spcAft>
              <a:buClr>
                <a:schemeClr val="accent1"/>
              </a:buClr>
              <a:buSzPts val="2100"/>
              <a:buNone/>
              <a:defRPr sz="2800">
                <a:solidFill>
                  <a:schemeClr val="accent1"/>
                </a:solidFill>
              </a:defRPr>
            </a:lvl8pPr>
            <a:lvl9pPr lvl="8" algn="ctr">
              <a:lnSpc>
                <a:spcPct val="100000"/>
              </a:lnSpc>
              <a:spcBef>
                <a:spcPts val="0"/>
              </a:spcBef>
              <a:spcAft>
                <a:spcPts val="0"/>
              </a:spcAft>
              <a:buClr>
                <a:schemeClr val="accent1"/>
              </a:buClr>
              <a:buSzPts val="2100"/>
              <a:buNone/>
              <a:defRPr sz="2800">
                <a:solidFill>
                  <a:schemeClr val="accent1"/>
                </a:solidFill>
              </a:defRPr>
            </a:lvl9pPr>
          </a:lstStyle>
          <a:p>
            <a:endParaRPr/>
          </a:p>
        </p:txBody>
      </p:sp>
      <p:sp>
        <p:nvSpPr>
          <p:cNvPr id="35" name="Google Shape;35;p9"/>
          <p:cNvSpPr txBox="1">
            <a:spLocks noGrp="1"/>
          </p:cNvSpPr>
          <p:nvPr>
            <p:ph type="body" idx="2"/>
          </p:nvPr>
        </p:nvSpPr>
        <p:spPr>
          <a:xfrm>
            <a:off x="6096000" y="965433"/>
            <a:ext cx="51484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371833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body" idx="1"/>
          </p:nvPr>
        </p:nvSpPr>
        <p:spPr>
          <a:xfrm>
            <a:off x="3860200" y="1986400"/>
            <a:ext cx="4471600" cy="20284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Clr>
                <a:srgbClr val="FFFFFF"/>
              </a:buClr>
              <a:buSzPts val="1800"/>
              <a:buNone/>
              <a:defRPr>
                <a:solidFill>
                  <a:srgbClr val="FFFFFF"/>
                </a:solidFill>
              </a:defRPr>
            </a:lvl1pPr>
          </a:lstStyle>
          <a:p>
            <a:endParaRPr/>
          </a:p>
        </p:txBody>
      </p:sp>
      <p:sp>
        <p:nvSpPr>
          <p:cNvPr id="38" name="Google Shape;38;p10"/>
          <p:cNvSpPr txBox="1">
            <a:spLocks noGrp="1"/>
          </p:cNvSpPr>
          <p:nvPr>
            <p:ph type="title"/>
          </p:nvPr>
        </p:nvSpPr>
        <p:spPr>
          <a:xfrm>
            <a:off x="3000933" y="5500833"/>
            <a:ext cx="6190000" cy="633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Clr>
                <a:schemeClr val="accent1"/>
              </a:buClr>
              <a:buSzPts val="5000"/>
              <a:buNone/>
              <a:defRPr sz="6667">
                <a:solidFill>
                  <a:schemeClr val="accent1"/>
                </a:solidFill>
              </a:defRPr>
            </a:lvl1pPr>
            <a:lvl2pPr lvl="1" algn="ctr" rtl="0">
              <a:spcBef>
                <a:spcPts val="0"/>
              </a:spcBef>
              <a:spcAft>
                <a:spcPts val="0"/>
              </a:spcAft>
              <a:buClr>
                <a:schemeClr val="accent1"/>
              </a:buClr>
              <a:buSzPts val="3000"/>
              <a:buNone/>
              <a:defRPr>
                <a:solidFill>
                  <a:schemeClr val="accent1"/>
                </a:solidFill>
              </a:defRPr>
            </a:lvl2pPr>
            <a:lvl3pPr lvl="2" algn="ctr" rtl="0">
              <a:spcBef>
                <a:spcPts val="0"/>
              </a:spcBef>
              <a:spcAft>
                <a:spcPts val="0"/>
              </a:spcAft>
              <a:buClr>
                <a:schemeClr val="accent1"/>
              </a:buClr>
              <a:buSzPts val="3000"/>
              <a:buNone/>
              <a:defRPr>
                <a:solidFill>
                  <a:schemeClr val="accent1"/>
                </a:solidFill>
              </a:defRPr>
            </a:lvl3pPr>
            <a:lvl4pPr lvl="3" algn="ctr" rtl="0">
              <a:spcBef>
                <a:spcPts val="0"/>
              </a:spcBef>
              <a:spcAft>
                <a:spcPts val="0"/>
              </a:spcAft>
              <a:buClr>
                <a:schemeClr val="accent1"/>
              </a:buClr>
              <a:buSzPts val="3000"/>
              <a:buNone/>
              <a:defRPr>
                <a:solidFill>
                  <a:schemeClr val="accent1"/>
                </a:solidFill>
              </a:defRPr>
            </a:lvl4pPr>
            <a:lvl5pPr lvl="4" algn="ctr" rtl="0">
              <a:spcBef>
                <a:spcPts val="0"/>
              </a:spcBef>
              <a:spcAft>
                <a:spcPts val="0"/>
              </a:spcAft>
              <a:buClr>
                <a:schemeClr val="accent1"/>
              </a:buClr>
              <a:buSzPts val="3000"/>
              <a:buNone/>
              <a:defRPr>
                <a:solidFill>
                  <a:schemeClr val="accent1"/>
                </a:solidFill>
              </a:defRPr>
            </a:lvl5pPr>
            <a:lvl6pPr lvl="5" algn="ctr" rtl="0">
              <a:spcBef>
                <a:spcPts val="0"/>
              </a:spcBef>
              <a:spcAft>
                <a:spcPts val="0"/>
              </a:spcAft>
              <a:buClr>
                <a:schemeClr val="accent1"/>
              </a:buClr>
              <a:buSzPts val="3000"/>
              <a:buNone/>
              <a:defRPr>
                <a:solidFill>
                  <a:schemeClr val="accent1"/>
                </a:solidFill>
              </a:defRPr>
            </a:lvl6pPr>
            <a:lvl7pPr lvl="6" algn="ctr" rtl="0">
              <a:spcBef>
                <a:spcPts val="0"/>
              </a:spcBef>
              <a:spcAft>
                <a:spcPts val="0"/>
              </a:spcAft>
              <a:buClr>
                <a:schemeClr val="accent1"/>
              </a:buClr>
              <a:buSzPts val="3000"/>
              <a:buNone/>
              <a:defRPr>
                <a:solidFill>
                  <a:schemeClr val="accent1"/>
                </a:solidFill>
              </a:defRPr>
            </a:lvl7pPr>
            <a:lvl8pPr lvl="7" algn="ctr" rtl="0">
              <a:spcBef>
                <a:spcPts val="0"/>
              </a:spcBef>
              <a:spcAft>
                <a:spcPts val="0"/>
              </a:spcAft>
              <a:buClr>
                <a:schemeClr val="accent1"/>
              </a:buClr>
              <a:buSzPts val="3000"/>
              <a:buNone/>
              <a:defRPr>
                <a:solidFill>
                  <a:schemeClr val="accent1"/>
                </a:solidFill>
              </a:defRPr>
            </a:lvl8pPr>
            <a:lvl9pPr lvl="8" algn="ctr" rtl="0">
              <a:spcBef>
                <a:spcPts val="0"/>
              </a:spcBef>
              <a:spcAft>
                <a:spcPts val="0"/>
              </a:spcAft>
              <a:buClr>
                <a:schemeClr val="accent1"/>
              </a:buClr>
              <a:buSzPts val="3000"/>
              <a:buNone/>
              <a:defRPr>
                <a:solidFill>
                  <a:schemeClr val="accent1"/>
                </a:solidFill>
              </a:defRPr>
            </a:lvl9pPr>
          </a:lstStyle>
          <a:p>
            <a:endParaRPr/>
          </a:p>
        </p:txBody>
      </p:sp>
    </p:spTree>
    <p:extLst>
      <p:ext uri="{BB962C8B-B14F-4D97-AF65-F5344CB8AC3E}">
        <p14:creationId xmlns:p14="http://schemas.microsoft.com/office/powerpoint/2010/main" val="2374925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947700" y="1937117"/>
            <a:ext cx="10296800" cy="159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13000"/>
              <a:buNone/>
              <a:defRPr sz="17333">
                <a:solidFill>
                  <a:schemeClr val="accent1"/>
                </a:solidFill>
              </a:defRPr>
            </a:lvl1pPr>
            <a:lvl2pPr lvl="1" algn="ctr">
              <a:spcBef>
                <a:spcPts val="0"/>
              </a:spcBef>
              <a:spcAft>
                <a:spcPts val="0"/>
              </a:spcAft>
              <a:buClr>
                <a:schemeClr val="accent1"/>
              </a:buClr>
              <a:buSzPts val="13000"/>
              <a:buNone/>
              <a:defRPr sz="17333">
                <a:solidFill>
                  <a:schemeClr val="accent1"/>
                </a:solidFill>
              </a:defRPr>
            </a:lvl2pPr>
            <a:lvl3pPr lvl="2" algn="ctr">
              <a:spcBef>
                <a:spcPts val="0"/>
              </a:spcBef>
              <a:spcAft>
                <a:spcPts val="0"/>
              </a:spcAft>
              <a:buClr>
                <a:schemeClr val="accent1"/>
              </a:buClr>
              <a:buSzPts val="13000"/>
              <a:buNone/>
              <a:defRPr sz="17333">
                <a:solidFill>
                  <a:schemeClr val="accent1"/>
                </a:solidFill>
              </a:defRPr>
            </a:lvl3pPr>
            <a:lvl4pPr lvl="3" algn="ctr">
              <a:spcBef>
                <a:spcPts val="0"/>
              </a:spcBef>
              <a:spcAft>
                <a:spcPts val="0"/>
              </a:spcAft>
              <a:buClr>
                <a:schemeClr val="accent1"/>
              </a:buClr>
              <a:buSzPts val="13000"/>
              <a:buNone/>
              <a:defRPr sz="17333">
                <a:solidFill>
                  <a:schemeClr val="accent1"/>
                </a:solidFill>
              </a:defRPr>
            </a:lvl4pPr>
            <a:lvl5pPr lvl="4" algn="ctr">
              <a:spcBef>
                <a:spcPts val="0"/>
              </a:spcBef>
              <a:spcAft>
                <a:spcPts val="0"/>
              </a:spcAft>
              <a:buClr>
                <a:schemeClr val="accent1"/>
              </a:buClr>
              <a:buSzPts val="13000"/>
              <a:buNone/>
              <a:defRPr sz="17333">
                <a:solidFill>
                  <a:schemeClr val="accent1"/>
                </a:solidFill>
              </a:defRPr>
            </a:lvl5pPr>
            <a:lvl6pPr lvl="5" algn="ctr">
              <a:spcBef>
                <a:spcPts val="0"/>
              </a:spcBef>
              <a:spcAft>
                <a:spcPts val="0"/>
              </a:spcAft>
              <a:buClr>
                <a:schemeClr val="accent1"/>
              </a:buClr>
              <a:buSzPts val="13000"/>
              <a:buNone/>
              <a:defRPr sz="17333">
                <a:solidFill>
                  <a:schemeClr val="accent1"/>
                </a:solidFill>
              </a:defRPr>
            </a:lvl6pPr>
            <a:lvl7pPr lvl="6" algn="ctr">
              <a:spcBef>
                <a:spcPts val="0"/>
              </a:spcBef>
              <a:spcAft>
                <a:spcPts val="0"/>
              </a:spcAft>
              <a:buClr>
                <a:schemeClr val="accent1"/>
              </a:buClr>
              <a:buSzPts val="13000"/>
              <a:buNone/>
              <a:defRPr sz="17333">
                <a:solidFill>
                  <a:schemeClr val="accent1"/>
                </a:solidFill>
              </a:defRPr>
            </a:lvl7pPr>
            <a:lvl8pPr lvl="7" algn="ctr">
              <a:spcBef>
                <a:spcPts val="0"/>
              </a:spcBef>
              <a:spcAft>
                <a:spcPts val="0"/>
              </a:spcAft>
              <a:buClr>
                <a:schemeClr val="accent1"/>
              </a:buClr>
              <a:buSzPts val="13000"/>
              <a:buNone/>
              <a:defRPr sz="17333">
                <a:solidFill>
                  <a:schemeClr val="accent1"/>
                </a:solidFill>
              </a:defRPr>
            </a:lvl8pPr>
            <a:lvl9pPr lvl="8" algn="ctr">
              <a:spcBef>
                <a:spcPts val="0"/>
              </a:spcBef>
              <a:spcAft>
                <a:spcPts val="0"/>
              </a:spcAft>
              <a:buClr>
                <a:schemeClr val="accent1"/>
              </a:buClr>
              <a:buSzPts val="13000"/>
              <a:buNone/>
              <a:defRPr sz="17333">
                <a:solidFill>
                  <a:schemeClr val="accent1"/>
                </a:solidFill>
              </a:defRPr>
            </a:lvl9pPr>
          </a:lstStyle>
          <a:p>
            <a:r>
              <a:t>xx%</a:t>
            </a:r>
          </a:p>
        </p:txBody>
      </p:sp>
      <p:sp>
        <p:nvSpPr>
          <p:cNvPr id="41" name="Google Shape;41;p11"/>
          <p:cNvSpPr txBox="1">
            <a:spLocks noGrp="1"/>
          </p:cNvSpPr>
          <p:nvPr>
            <p:ph type="body" idx="1"/>
          </p:nvPr>
        </p:nvSpPr>
        <p:spPr>
          <a:xfrm>
            <a:off x="947700" y="3879384"/>
            <a:ext cx="10296800" cy="637600"/>
          </a:xfrm>
          <a:prstGeom prst="rect">
            <a:avLst/>
          </a:prstGeom>
        </p:spPr>
        <p:txBody>
          <a:bodyPr spcFirstLastPara="1" wrap="square" lIns="91425" tIns="91425" rIns="91425" bIns="91425" anchor="t" anchorCtr="0">
            <a:noAutofit/>
          </a:bodyPr>
          <a:lstStyle>
            <a:lvl1pPr marL="609585" lvl="0" indent="-474121" algn="ctr">
              <a:lnSpc>
                <a:spcPct val="100000"/>
              </a:lnSpc>
              <a:spcBef>
                <a:spcPts val="0"/>
              </a:spcBef>
              <a:spcAft>
                <a:spcPts val="0"/>
              </a:spcAft>
              <a:buClr>
                <a:srgbClr val="FFFFFF"/>
              </a:buClr>
              <a:buSzPts val="2000"/>
              <a:buChar char="●"/>
              <a:defRPr sz="2667">
                <a:solidFill>
                  <a:srgbClr val="FFFFFF"/>
                </a:solidFill>
              </a:defRPr>
            </a:lvl1pPr>
            <a:lvl2pPr marL="1219170" lvl="1" indent="-474121" algn="ctr">
              <a:lnSpc>
                <a:spcPct val="100000"/>
              </a:lnSpc>
              <a:spcBef>
                <a:spcPts val="0"/>
              </a:spcBef>
              <a:spcAft>
                <a:spcPts val="0"/>
              </a:spcAft>
              <a:buClr>
                <a:srgbClr val="FFFFFF"/>
              </a:buClr>
              <a:buSzPts val="2000"/>
              <a:buChar char="○"/>
              <a:defRPr sz="2667">
                <a:solidFill>
                  <a:srgbClr val="FFFFFF"/>
                </a:solidFill>
              </a:defRPr>
            </a:lvl2pPr>
            <a:lvl3pPr marL="1828754" lvl="2" indent="-474121" algn="ctr">
              <a:lnSpc>
                <a:spcPct val="100000"/>
              </a:lnSpc>
              <a:spcBef>
                <a:spcPts val="0"/>
              </a:spcBef>
              <a:spcAft>
                <a:spcPts val="0"/>
              </a:spcAft>
              <a:buClr>
                <a:srgbClr val="FFFFFF"/>
              </a:buClr>
              <a:buSzPts val="2000"/>
              <a:buChar char="■"/>
              <a:defRPr sz="2667">
                <a:solidFill>
                  <a:srgbClr val="FFFFFF"/>
                </a:solidFill>
              </a:defRPr>
            </a:lvl3pPr>
            <a:lvl4pPr marL="2438339" lvl="3" indent="-474121" algn="ctr">
              <a:lnSpc>
                <a:spcPct val="100000"/>
              </a:lnSpc>
              <a:spcBef>
                <a:spcPts val="0"/>
              </a:spcBef>
              <a:spcAft>
                <a:spcPts val="0"/>
              </a:spcAft>
              <a:buClr>
                <a:srgbClr val="FFFFFF"/>
              </a:buClr>
              <a:buSzPts val="2000"/>
              <a:buChar char="●"/>
              <a:defRPr sz="2667">
                <a:solidFill>
                  <a:srgbClr val="FFFFFF"/>
                </a:solidFill>
              </a:defRPr>
            </a:lvl4pPr>
            <a:lvl5pPr marL="3047924" lvl="4" indent="-474121" algn="ctr">
              <a:lnSpc>
                <a:spcPct val="100000"/>
              </a:lnSpc>
              <a:spcBef>
                <a:spcPts val="0"/>
              </a:spcBef>
              <a:spcAft>
                <a:spcPts val="0"/>
              </a:spcAft>
              <a:buClr>
                <a:srgbClr val="FFFFFF"/>
              </a:buClr>
              <a:buSzPts val="2000"/>
              <a:buChar char="○"/>
              <a:defRPr sz="2667">
                <a:solidFill>
                  <a:srgbClr val="FFFFFF"/>
                </a:solidFill>
              </a:defRPr>
            </a:lvl5pPr>
            <a:lvl6pPr marL="3657509" lvl="5" indent="-474121" algn="ctr">
              <a:lnSpc>
                <a:spcPct val="100000"/>
              </a:lnSpc>
              <a:spcBef>
                <a:spcPts val="0"/>
              </a:spcBef>
              <a:spcAft>
                <a:spcPts val="0"/>
              </a:spcAft>
              <a:buClr>
                <a:srgbClr val="FFFFFF"/>
              </a:buClr>
              <a:buSzPts val="2000"/>
              <a:buChar char="■"/>
              <a:defRPr sz="2667">
                <a:solidFill>
                  <a:srgbClr val="FFFFFF"/>
                </a:solidFill>
              </a:defRPr>
            </a:lvl6pPr>
            <a:lvl7pPr marL="4267093" lvl="6" indent="-474121" algn="ctr">
              <a:lnSpc>
                <a:spcPct val="100000"/>
              </a:lnSpc>
              <a:spcBef>
                <a:spcPts val="0"/>
              </a:spcBef>
              <a:spcAft>
                <a:spcPts val="0"/>
              </a:spcAft>
              <a:buClr>
                <a:srgbClr val="FFFFFF"/>
              </a:buClr>
              <a:buSzPts val="2000"/>
              <a:buChar char="●"/>
              <a:defRPr sz="2667">
                <a:solidFill>
                  <a:srgbClr val="FFFFFF"/>
                </a:solidFill>
              </a:defRPr>
            </a:lvl7pPr>
            <a:lvl8pPr marL="4876678" lvl="7" indent="-474121" algn="ctr">
              <a:lnSpc>
                <a:spcPct val="100000"/>
              </a:lnSpc>
              <a:spcBef>
                <a:spcPts val="0"/>
              </a:spcBef>
              <a:spcAft>
                <a:spcPts val="0"/>
              </a:spcAft>
              <a:buClr>
                <a:srgbClr val="FFFFFF"/>
              </a:buClr>
              <a:buSzPts val="2000"/>
              <a:buChar char="○"/>
              <a:defRPr sz="2667">
                <a:solidFill>
                  <a:srgbClr val="FFFFFF"/>
                </a:solidFill>
              </a:defRPr>
            </a:lvl8pPr>
            <a:lvl9pPr marL="5486263" lvl="8" indent="-474121" algn="ctr">
              <a:lnSpc>
                <a:spcPct val="100000"/>
              </a:lnSpc>
              <a:spcBef>
                <a:spcPts val="0"/>
              </a:spcBef>
              <a:spcAft>
                <a:spcPts val="0"/>
              </a:spcAft>
              <a:buClr>
                <a:srgbClr val="FFFFFF"/>
              </a:buClr>
              <a:buSzPts val="2000"/>
              <a:buChar char="■"/>
              <a:defRPr sz="2667">
                <a:solidFill>
                  <a:srgbClr val="FFFFFF"/>
                </a:solidFill>
              </a:defRPr>
            </a:lvl9pPr>
          </a:lstStyle>
          <a:p>
            <a:endParaRPr/>
          </a:p>
        </p:txBody>
      </p:sp>
    </p:spTree>
    <p:extLst>
      <p:ext uri="{BB962C8B-B14F-4D97-AF65-F5344CB8AC3E}">
        <p14:creationId xmlns:p14="http://schemas.microsoft.com/office/powerpoint/2010/main" val="2130379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1253114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subTitle" idx="1"/>
          </p:nvPr>
        </p:nvSpPr>
        <p:spPr>
          <a:xfrm>
            <a:off x="4103741" y="1918433"/>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46" name="Google Shape;46;p14"/>
          <p:cNvSpPr txBox="1">
            <a:spLocks noGrp="1"/>
          </p:cNvSpPr>
          <p:nvPr>
            <p:ph type="subTitle" idx="2"/>
          </p:nvPr>
        </p:nvSpPr>
        <p:spPr>
          <a:xfrm>
            <a:off x="4103741" y="2453767"/>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47" name="Google Shape;47;p14"/>
          <p:cNvSpPr txBox="1">
            <a:spLocks noGrp="1"/>
          </p:cNvSpPr>
          <p:nvPr>
            <p:ph type="title" hasCustomPrompt="1"/>
          </p:nvPr>
        </p:nvSpPr>
        <p:spPr>
          <a:xfrm>
            <a:off x="4067067" y="875967"/>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48" name="Google Shape;48;p14"/>
          <p:cNvSpPr txBox="1">
            <a:spLocks noGrp="1"/>
          </p:cNvSpPr>
          <p:nvPr>
            <p:ph type="subTitle" idx="3"/>
          </p:nvPr>
        </p:nvSpPr>
        <p:spPr>
          <a:xfrm>
            <a:off x="8215743" y="1918433"/>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49" name="Google Shape;49;p14"/>
          <p:cNvSpPr txBox="1">
            <a:spLocks noGrp="1"/>
          </p:cNvSpPr>
          <p:nvPr>
            <p:ph type="subTitle" idx="4"/>
          </p:nvPr>
        </p:nvSpPr>
        <p:spPr>
          <a:xfrm>
            <a:off x="8215743" y="2453767"/>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0" name="Google Shape;50;p14"/>
          <p:cNvSpPr txBox="1">
            <a:spLocks noGrp="1"/>
          </p:cNvSpPr>
          <p:nvPr>
            <p:ph type="title" idx="5" hasCustomPrompt="1"/>
          </p:nvPr>
        </p:nvSpPr>
        <p:spPr>
          <a:xfrm>
            <a:off x="8179067" y="875967"/>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51" name="Google Shape;51;p14"/>
          <p:cNvSpPr txBox="1">
            <a:spLocks noGrp="1"/>
          </p:cNvSpPr>
          <p:nvPr>
            <p:ph type="subTitle" idx="6"/>
          </p:nvPr>
        </p:nvSpPr>
        <p:spPr>
          <a:xfrm>
            <a:off x="4103741" y="4553900"/>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2" name="Google Shape;52;p14"/>
          <p:cNvSpPr txBox="1">
            <a:spLocks noGrp="1"/>
          </p:cNvSpPr>
          <p:nvPr>
            <p:ph type="subTitle" idx="7"/>
          </p:nvPr>
        </p:nvSpPr>
        <p:spPr>
          <a:xfrm>
            <a:off x="4103741" y="5089233"/>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3" name="Google Shape;53;p14"/>
          <p:cNvSpPr txBox="1">
            <a:spLocks noGrp="1"/>
          </p:cNvSpPr>
          <p:nvPr>
            <p:ph type="title" idx="8" hasCustomPrompt="1"/>
          </p:nvPr>
        </p:nvSpPr>
        <p:spPr>
          <a:xfrm>
            <a:off x="4067067" y="3511433"/>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54" name="Google Shape;54;p14"/>
          <p:cNvSpPr txBox="1">
            <a:spLocks noGrp="1"/>
          </p:cNvSpPr>
          <p:nvPr>
            <p:ph type="subTitle" idx="9"/>
          </p:nvPr>
        </p:nvSpPr>
        <p:spPr>
          <a:xfrm>
            <a:off x="8215743" y="4553900"/>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5" name="Google Shape;55;p14"/>
          <p:cNvSpPr txBox="1">
            <a:spLocks noGrp="1"/>
          </p:cNvSpPr>
          <p:nvPr>
            <p:ph type="subTitle" idx="13"/>
          </p:nvPr>
        </p:nvSpPr>
        <p:spPr>
          <a:xfrm>
            <a:off x="8215743" y="5089233"/>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56" name="Google Shape;56;p14"/>
          <p:cNvSpPr txBox="1">
            <a:spLocks noGrp="1"/>
          </p:cNvSpPr>
          <p:nvPr>
            <p:ph type="title" idx="14" hasCustomPrompt="1"/>
          </p:nvPr>
        </p:nvSpPr>
        <p:spPr>
          <a:xfrm>
            <a:off x="8179067" y="3511433"/>
            <a:ext cx="3088800" cy="82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Tree>
    <p:extLst>
      <p:ext uri="{BB962C8B-B14F-4D97-AF65-F5344CB8AC3E}">
        <p14:creationId xmlns:p14="http://schemas.microsoft.com/office/powerpoint/2010/main" val="170050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2">
  <p:cSld name="Table of contents 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subTitle" idx="1"/>
          </p:nvPr>
        </p:nvSpPr>
        <p:spPr>
          <a:xfrm>
            <a:off x="1913125" y="11046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59" name="Google Shape;59;p15"/>
          <p:cNvSpPr txBox="1">
            <a:spLocks noGrp="1"/>
          </p:cNvSpPr>
          <p:nvPr>
            <p:ph type="subTitle" idx="2"/>
          </p:nvPr>
        </p:nvSpPr>
        <p:spPr>
          <a:xfrm>
            <a:off x="1913125" y="16399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0" name="Google Shape;60;p15"/>
          <p:cNvSpPr txBox="1">
            <a:spLocks noGrp="1"/>
          </p:cNvSpPr>
          <p:nvPr>
            <p:ph type="title" hasCustomPrompt="1"/>
          </p:nvPr>
        </p:nvSpPr>
        <p:spPr>
          <a:xfrm>
            <a:off x="690709" y="7691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1" name="Google Shape;61;p15"/>
          <p:cNvSpPr txBox="1">
            <a:spLocks noGrp="1"/>
          </p:cNvSpPr>
          <p:nvPr>
            <p:ph type="subTitle" idx="3"/>
          </p:nvPr>
        </p:nvSpPr>
        <p:spPr>
          <a:xfrm>
            <a:off x="6228327" y="11046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2" name="Google Shape;62;p15"/>
          <p:cNvSpPr txBox="1">
            <a:spLocks noGrp="1"/>
          </p:cNvSpPr>
          <p:nvPr>
            <p:ph type="subTitle" idx="4"/>
          </p:nvPr>
        </p:nvSpPr>
        <p:spPr>
          <a:xfrm>
            <a:off x="6228327" y="16399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3" name="Google Shape;63;p15"/>
          <p:cNvSpPr txBox="1">
            <a:spLocks noGrp="1"/>
          </p:cNvSpPr>
          <p:nvPr>
            <p:ph type="title" idx="5" hasCustomPrompt="1"/>
          </p:nvPr>
        </p:nvSpPr>
        <p:spPr>
          <a:xfrm>
            <a:off x="5005909" y="7691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4" name="Google Shape;64;p15"/>
          <p:cNvSpPr txBox="1">
            <a:spLocks noGrp="1"/>
          </p:cNvSpPr>
          <p:nvPr>
            <p:ph type="subTitle" idx="6"/>
          </p:nvPr>
        </p:nvSpPr>
        <p:spPr>
          <a:xfrm>
            <a:off x="1913125" y="28682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5" name="Google Shape;65;p15"/>
          <p:cNvSpPr txBox="1">
            <a:spLocks noGrp="1"/>
          </p:cNvSpPr>
          <p:nvPr>
            <p:ph type="subTitle" idx="7"/>
          </p:nvPr>
        </p:nvSpPr>
        <p:spPr>
          <a:xfrm>
            <a:off x="1913125" y="34035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6" name="Google Shape;66;p15"/>
          <p:cNvSpPr txBox="1">
            <a:spLocks noGrp="1"/>
          </p:cNvSpPr>
          <p:nvPr>
            <p:ph type="title" idx="8" hasCustomPrompt="1"/>
          </p:nvPr>
        </p:nvSpPr>
        <p:spPr>
          <a:xfrm>
            <a:off x="690709" y="25327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67" name="Google Shape;67;p15"/>
          <p:cNvSpPr txBox="1">
            <a:spLocks noGrp="1"/>
          </p:cNvSpPr>
          <p:nvPr>
            <p:ph type="subTitle" idx="9"/>
          </p:nvPr>
        </p:nvSpPr>
        <p:spPr>
          <a:xfrm>
            <a:off x="6228327" y="28682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68" name="Google Shape;68;p15"/>
          <p:cNvSpPr txBox="1">
            <a:spLocks noGrp="1"/>
          </p:cNvSpPr>
          <p:nvPr>
            <p:ph type="subTitle" idx="13"/>
          </p:nvPr>
        </p:nvSpPr>
        <p:spPr>
          <a:xfrm>
            <a:off x="6228327" y="34035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69" name="Google Shape;69;p15"/>
          <p:cNvSpPr txBox="1">
            <a:spLocks noGrp="1"/>
          </p:cNvSpPr>
          <p:nvPr>
            <p:ph type="title" idx="14" hasCustomPrompt="1"/>
          </p:nvPr>
        </p:nvSpPr>
        <p:spPr>
          <a:xfrm>
            <a:off x="5005909" y="25327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70" name="Google Shape;70;p15"/>
          <p:cNvSpPr txBox="1">
            <a:spLocks noGrp="1"/>
          </p:cNvSpPr>
          <p:nvPr>
            <p:ph type="subTitle" idx="15"/>
          </p:nvPr>
        </p:nvSpPr>
        <p:spPr>
          <a:xfrm>
            <a:off x="1913125" y="4631812"/>
            <a:ext cx="3052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71" name="Google Shape;71;p15"/>
          <p:cNvSpPr txBox="1">
            <a:spLocks noGrp="1"/>
          </p:cNvSpPr>
          <p:nvPr>
            <p:ph type="subTitle" idx="16"/>
          </p:nvPr>
        </p:nvSpPr>
        <p:spPr>
          <a:xfrm>
            <a:off x="1913125" y="5167145"/>
            <a:ext cx="30520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72" name="Google Shape;72;p15"/>
          <p:cNvSpPr txBox="1">
            <a:spLocks noGrp="1"/>
          </p:cNvSpPr>
          <p:nvPr>
            <p:ph type="title" idx="17" hasCustomPrompt="1"/>
          </p:nvPr>
        </p:nvSpPr>
        <p:spPr>
          <a:xfrm>
            <a:off x="690709" y="42963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
        <p:nvSpPr>
          <p:cNvPr id="73" name="Google Shape;73;p15"/>
          <p:cNvSpPr txBox="1">
            <a:spLocks noGrp="1"/>
          </p:cNvSpPr>
          <p:nvPr>
            <p:ph type="subTitle" idx="18"/>
          </p:nvPr>
        </p:nvSpPr>
        <p:spPr>
          <a:xfrm>
            <a:off x="6228327" y="4631812"/>
            <a:ext cx="305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74" name="Google Shape;74;p15"/>
          <p:cNvSpPr txBox="1">
            <a:spLocks noGrp="1"/>
          </p:cNvSpPr>
          <p:nvPr>
            <p:ph type="subTitle" idx="19"/>
          </p:nvPr>
        </p:nvSpPr>
        <p:spPr>
          <a:xfrm>
            <a:off x="6228327" y="5167145"/>
            <a:ext cx="3052400" cy="89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75" name="Google Shape;75;p15"/>
          <p:cNvSpPr txBox="1">
            <a:spLocks noGrp="1"/>
          </p:cNvSpPr>
          <p:nvPr>
            <p:ph type="title" idx="20" hasCustomPrompt="1"/>
          </p:nvPr>
        </p:nvSpPr>
        <p:spPr>
          <a:xfrm>
            <a:off x="5005909" y="4296345"/>
            <a:ext cx="1454400" cy="827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rtl="0">
              <a:spcBef>
                <a:spcPts val="0"/>
              </a:spcBef>
              <a:spcAft>
                <a:spcPts val="0"/>
              </a:spcAft>
              <a:buClr>
                <a:schemeClr val="accent1"/>
              </a:buClr>
              <a:buSzPts val="8000"/>
              <a:buNone/>
              <a:defRPr sz="10666">
                <a:solidFill>
                  <a:schemeClr val="accent1"/>
                </a:solidFill>
              </a:defRPr>
            </a:lvl2pPr>
            <a:lvl3pPr lvl="2" rtl="0">
              <a:spcBef>
                <a:spcPts val="0"/>
              </a:spcBef>
              <a:spcAft>
                <a:spcPts val="0"/>
              </a:spcAft>
              <a:buClr>
                <a:schemeClr val="accent1"/>
              </a:buClr>
              <a:buSzPts val="8000"/>
              <a:buNone/>
              <a:defRPr sz="10666">
                <a:solidFill>
                  <a:schemeClr val="accent1"/>
                </a:solidFill>
              </a:defRPr>
            </a:lvl3pPr>
            <a:lvl4pPr lvl="3" rtl="0">
              <a:spcBef>
                <a:spcPts val="0"/>
              </a:spcBef>
              <a:spcAft>
                <a:spcPts val="0"/>
              </a:spcAft>
              <a:buClr>
                <a:schemeClr val="accent1"/>
              </a:buClr>
              <a:buSzPts val="8000"/>
              <a:buNone/>
              <a:defRPr sz="10666">
                <a:solidFill>
                  <a:schemeClr val="accent1"/>
                </a:solidFill>
              </a:defRPr>
            </a:lvl4pPr>
            <a:lvl5pPr lvl="4" rtl="0">
              <a:spcBef>
                <a:spcPts val="0"/>
              </a:spcBef>
              <a:spcAft>
                <a:spcPts val="0"/>
              </a:spcAft>
              <a:buClr>
                <a:schemeClr val="accent1"/>
              </a:buClr>
              <a:buSzPts val="8000"/>
              <a:buNone/>
              <a:defRPr sz="10666">
                <a:solidFill>
                  <a:schemeClr val="accent1"/>
                </a:solidFill>
              </a:defRPr>
            </a:lvl5pPr>
            <a:lvl6pPr lvl="5" rtl="0">
              <a:spcBef>
                <a:spcPts val="0"/>
              </a:spcBef>
              <a:spcAft>
                <a:spcPts val="0"/>
              </a:spcAft>
              <a:buClr>
                <a:schemeClr val="accent1"/>
              </a:buClr>
              <a:buSzPts val="8000"/>
              <a:buNone/>
              <a:defRPr sz="10666">
                <a:solidFill>
                  <a:schemeClr val="accent1"/>
                </a:solidFill>
              </a:defRPr>
            </a:lvl6pPr>
            <a:lvl7pPr lvl="6" rtl="0">
              <a:spcBef>
                <a:spcPts val="0"/>
              </a:spcBef>
              <a:spcAft>
                <a:spcPts val="0"/>
              </a:spcAft>
              <a:buClr>
                <a:schemeClr val="accent1"/>
              </a:buClr>
              <a:buSzPts val="8000"/>
              <a:buNone/>
              <a:defRPr sz="10666">
                <a:solidFill>
                  <a:schemeClr val="accent1"/>
                </a:solidFill>
              </a:defRPr>
            </a:lvl7pPr>
            <a:lvl8pPr lvl="7" rtl="0">
              <a:spcBef>
                <a:spcPts val="0"/>
              </a:spcBef>
              <a:spcAft>
                <a:spcPts val="0"/>
              </a:spcAft>
              <a:buClr>
                <a:schemeClr val="accent1"/>
              </a:buClr>
              <a:buSzPts val="8000"/>
              <a:buNone/>
              <a:defRPr sz="10666">
                <a:solidFill>
                  <a:schemeClr val="accent1"/>
                </a:solidFill>
              </a:defRPr>
            </a:lvl8pPr>
            <a:lvl9pPr lvl="8" rtl="0">
              <a:spcBef>
                <a:spcPts val="0"/>
              </a:spcBef>
              <a:spcAft>
                <a:spcPts val="0"/>
              </a:spcAft>
              <a:buClr>
                <a:schemeClr val="accent1"/>
              </a:buClr>
              <a:buSzPts val="8000"/>
              <a:buNone/>
              <a:defRPr sz="10666">
                <a:solidFill>
                  <a:schemeClr val="accent1"/>
                </a:solidFill>
              </a:defRPr>
            </a:lvl9pPr>
          </a:lstStyle>
          <a:p>
            <a:r>
              <a:t>xx%</a:t>
            </a:r>
          </a:p>
        </p:txBody>
      </p:sp>
    </p:spTree>
    <p:extLst>
      <p:ext uri="{BB962C8B-B14F-4D97-AF65-F5344CB8AC3E}">
        <p14:creationId xmlns:p14="http://schemas.microsoft.com/office/powerpoint/2010/main" val="3288703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text">
  <p:cSld name="Big text">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2527400" y="1724933"/>
            <a:ext cx="7137200" cy="2421600"/>
          </a:xfrm>
          <a:prstGeom prst="rect">
            <a:avLst/>
          </a:prstGeom>
          <a:noFill/>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10000"/>
              <a:buNone/>
              <a:defRPr sz="13333">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78" name="Google Shape;78;p16"/>
          <p:cNvSpPr txBox="1">
            <a:spLocks noGrp="1"/>
          </p:cNvSpPr>
          <p:nvPr>
            <p:ph type="subTitle" idx="1"/>
          </p:nvPr>
        </p:nvSpPr>
        <p:spPr>
          <a:xfrm>
            <a:off x="3277000" y="4349467"/>
            <a:ext cx="5638000" cy="783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93226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ext 2">
  <p:cSld name="Big text 2">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1283733" y="1826533"/>
            <a:ext cx="5543200" cy="2421600"/>
          </a:xfrm>
          <a:prstGeom prst="rect">
            <a:avLst/>
          </a:prstGeom>
          <a:noFill/>
        </p:spPr>
        <p:txBody>
          <a:bodyPr spcFirstLastPara="1" wrap="square" lIns="91425" tIns="91425" rIns="91425" bIns="91425" anchor="ctr" anchorCtr="0">
            <a:noAutofit/>
          </a:bodyPr>
          <a:lstStyle>
            <a:lvl1pPr lvl="0" rtl="0">
              <a:lnSpc>
                <a:spcPct val="70000"/>
              </a:lnSpc>
              <a:spcBef>
                <a:spcPts val="0"/>
              </a:spcBef>
              <a:spcAft>
                <a:spcPts val="0"/>
              </a:spcAft>
              <a:buClr>
                <a:schemeClr val="accent1"/>
              </a:buClr>
              <a:buSzPts val="10000"/>
              <a:buNone/>
              <a:defRPr sz="13333">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81" name="Google Shape;81;p17"/>
          <p:cNvSpPr txBox="1">
            <a:spLocks noGrp="1"/>
          </p:cNvSpPr>
          <p:nvPr>
            <p:ph type="subTitle" idx="1"/>
          </p:nvPr>
        </p:nvSpPr>
        <p:spPr>
          <a:xfrm>
            <a:off x="1283733" y="4451067"/>
            <a:ext cx="4609200" cy="78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600"/>
              <a:buNone/>
              <a:defRPr sz="1867">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19008954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text 3">
  <p:cSld name="Big text 3">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title"/>
          </p:nvPr>
        </p:nvSpPr>
        <p:spPr>
          <a:xfrm>
            <a:off x="592600" y="1724933"/>
            <a:ext cx="5503600" cy="2421600"/>
          </a:xfrm>
          <a:prstGeom prst="rect">
            <a:avLst/>
          </a:prstGeom>
          <a:noFill/>
        </p:spPr>
        <p:txBody>
          <a:bodyPr spcFirstLastPara="1" wrap="square" lIns="91425" tIns="91425" rIns="91425" bIns="91425" anchor="ctr" anchorCtr="0">
            <a:noAutofit/>
          </a:bodyPr>
          <a:lstStyle>
            <a:lvl1pPr lvl="0" algn="r" rtl="0">
              <a:lnSpc>
                <a:spcPct val="70000"/>
              </a:lnSpc>
              <a:spcBef>
                <a:spcPts val="0"/>
              </a:spcBef>
              <a:spcAft>
                <a:spcPts val="0"/>
              </a:spcAft>
              <a:buClr>
                <a:schemeClr val="accent1"/>
              </a:buClr>
              <a:buSzPts val="10000"/>
              <a:buNone/>
              <a:defRPr sz="19066">
                <a:solidFill>
                  <a:schemeClr val="accent1"/>
                </a:solidFill>
              </a:defRPr>
            </a:lvl1pPr>
            <a:lvl2pPr lvl="1" algn="ctr" rtl="0">
              <a:lnSpc>
                <a:spcPct val="70000"/>
              </a:lnSpc>
              <a:spcBef>
                <a:spcPts val="0"/>
              </a:spcBef>
              <a:spcAft>
                <a:spcPts val="0"/>
              </a:spcAft>
              <a:buClr>
                <a:schemeClr val="accent1"/>
              </a:buClr>
              <a:buSzPts val="10000"/>
              <a:buNone/>
              <a:defRPr sz="13333">
                <a:solidFill>
                  <a:schemeClr val="accent1"/>
                </a:solidFill>
              </a:defRPr>
            </a:lvl2pPr>
            <a:lvl3pPr lvl="2" algn="ctr" rtl="0">
              <a:lnSpc>
                <a:spcPct val="70000"/>
              </a:lnSpc>
              <a:spcBef>
                <a:spcPts val="0"/>
              </a:spcBef>
              <a:spcAft>
                <a:spcPts val="0"/>
              </a:spcAft>
              <a:buClr>
                <a:schemeClr val="accent1"/>
              </a:buClr>
              <a:buSzPts val="10000"/>
              <a:buNone/>
              <a:defRPr sz="13333">
                <a:solidFill>
                  <a:schemeClr val="accent1"/>
                </a:solidFill>
              </a:defRPr>
            </a:lvl3pPr>
            <a:lvl4pPr lvl="3" algn="ctr" rtl="0">
              <a:lnSpc>
                <a:spcPct val="70000"/>
              </a:lnSpc>
              <a:spcBef>
                <a:spcPts val="0"/>
              </a:spcBef>
              <a:spcAft>
                <a:spcPts val="0"/>
              </a:spcAft>
              <a:buClr>
                <a:schemeClr val="accent1"/>
              </a:buClr>
              <a:buSzPts val="10000"/>
              <a:buNone/>
              <a:defRPr sz="13333">
                <a:solidFill>
                  <a:schemeClr val="accent1"/>
                </a:solidFill>
              </a:defRPr>
            </a:lvl4pPr>
            <a:lvl5pPr lvl="4" algn="ctr" rtl="0">
              <a:lnSpc>
                <a:spcPct val="70000"/>
              </a:lnSpc>
              <a:spcBef>
                <a:spcPts val="0"/>
              </a:spcBef>
              <a:spcAft>
                <a:spcPts val="0"/>
              </a:spcAft>
              <a:buClr>
                <a:schemeClr val="accent1"/>
              </a:buClr>
              <a:buSzPts val="10000"/>
              <a:buNone/>
              <a:defRPr sz="13333">
                <a:solidFill>
                  <a:schemeClr val="accent1"/>
                </a:solidFill>
              </a:defRPr>
            </a:lvl5pPr>
            <a:lvl6pPr lvl="5" algn="ctr" rtl="0">
              <a:lnSpc>
                <a:spcPct val="70000"/>
              </a:lnSpc>
              <a:spcBef>
                <a:spcPts val="0"/>
              </a:spcBef>
              <a:spcAft>
                <a:spcPts val="0"/>
              </a:spcAft>
              <a:buClr>
                <a:schemeClr val="accent1"/>
              </a:buClr>
              <a:buSzPts val="10000"/>
              <a:buNone/>
              <a:defRPr sz="13333">
                <a:solidFill>
                  <a:schemeClr val="accent1"/>
                </a:solidFill>
              </a:defRPr>
            </a:lvl6pPr>
            <a:lvl7pPr lvl="6" algn="ctr" rtl="0">
              <a:lnSpc>
                <a:spcPct val="70000"/>
              </a:lnSpc>
              <a:spcBef>
                <a:spcPts val="0"/>
              </a:spcBef>
              <a:spcAft>
                <a:spcPts val="0"/>
              </a:spcAft>
              <a:buClr>
                <a:schemeClr val="accent1"/>
              </a:buClr>
              <a:buSzPts val="10000"/>
              <a:buNone/>
              <a:defRPr sz="13333">
                <a:solidFill>
                  <a:schemeClr val="accent1"/>
                </a:solidFill>
              </a:defRPr>
            </a:lvl7pPr>
            <a:lvl8pPr lvl="7" algn="ctr" rtl="0">
              <a:lnSpc>
                <a:spcPct val="70000"/>
              </a:lnSpc>
              <a:spcBef>
                <a:spcPts val="0"/>
              </a:spcBef>
              <a:spcAft>
                <a:spcPts val="0"/>
              </a:spcAft>
              <a:buClr>
                <a:schemeClr val="accent1"/>
              </a:buClr>
              <a:buSzPts val="10000"/>
              <a:buNone/>
              <a:defRPr sz="13333">
                <a:solidFill>
                  <a:schemeClr val="accent1"/>
                </a:solidFill>
              </a:defRPr>
            </a:lvl8pPr>
            <a:lvl9pPr lvl="8" algn="ctr" rtl="0">
              <a:lnSpc>
                <a:spcPct val="70000"/>
              </a:lnSpc>
              <a:spcBef>
                <a:spcPts val="0"/>
              </a:spcBef>
              <a:spcAft>
                <a:spcPts val="0"/>
              </a:spcAft>
              <a:buClr>
                <a:schemeClr val="accent1"/>
              </a:buClr>
              <a:buSzPts val="10000"/>
              <a:buNone/>
              <a:defRPr sz="13333">
                <a:solidFill>
                  <a:schemeClr val="accent1"/>
                </a:solidFill>
              </a:defRPr>
            </a:lvl9pPr>
          </a:lstStyle>
          <a:p>
            <a:endParaRPr/>
          </a:p>
        </p:txBody>
      </p:sp>
      <p:sp>
        <p:nvSpPr>
          <p:cNvPr id="84" name="Google Shape;84;p18"/>
          <p:cNvSpPr txBox="1">
            <a:spLocks noGrp="1"/>
          </p:cNvSpPr>
          <p:nvPr>
            <p:ph type="subTitle" idx="1"/>
          </p:nvPr>
        </p:nvSpPr>
        <p:spPr>
          <a:xfrm>
            <a:off x="1018935" y="4068833"/>
            <a:ext cx="5011600" cy="11284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052477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000933" y="3926896"/>
            <a:ext cx="6190000" cy="633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Clr>
                <a:schemeClr val="accent1"/>
              </a:buClr>
              <a:buSzPts val="5000"/>
              <a:buNone/>
              <a:defRPr sz="3467">
                <a:solidFill>
                  <a:schemeClr val="accent1"/>
                </a:solidFill>
              </a:defRPr>
            </a:lvl1pPr>
            <a:lvl2pPr lvl="1" algn="ctr" rtl="0">
              <a:spcBef>
                <a:spcPts val="0"/>
              </a:spcBef>
              <a:spcAft>
                <a:spcPts val="0"/>
              </a:spcAft>
              <a:buClr>
                <a:schemeClr val="accent1"/>
              </a:buClr>
              <a:buSzPts val="3000"/>
              <a:buNone/>
              <a:defRPr>
                <a:solidFill>
                  <a:schemeClr val="accent1"/>
                </a:solidFill>
              </a:defRPr>
            </a:lvl2pPr>
            <a:lvl3pPr lvl="2" algn="ctr" rtl="0">
              <a:spcBef>
                <a:spcPts val="0"/>
              </a:spcBef>
              <a:spcAft>
                <a:spcPts val="0"/>
              </a:spcAft>
              <a:buClr>
                <a:schemeClr val="accent1"/>
              </a:buClr>
              <a:buSzPts val="3000"/>
              <a:buNone/>
              <a:defRPr>
                <a:solidFill>
                  <a:schemeClr val="accent1"/>
                </a:solidFill>
              </a:defRPr>
            </a:lvl3pPr>
            <a:lvl4pPr lvl="3" algn="ctr" rtl="0">
              <a:spcBef>
                <a:spcPts val="0"/>
              </a:spcBef>
              <a:spcAft>
                <a:spcPts val="0"/>
              </a:spcAft>
              <a:buClr>
                <a:schemeClr val="accent1"/>
              </a:buClr>
              <a:buSzPts val="3000"/>
              <a:buNone/>
              <a:defRPr>
                <a:solidFill>
                  <a:schemeClr val="accent1"/>
                </a:solidFill>
              </a:defRPr>
            </a:lvl4pPr>
            <a:lvl5pPr lvl="4" algn="ctr" rtl="0">
              <a:spcBef>
                <a:spcPts val="0"/>
              </a:spcBef>
              <a:spcAft>
                <a:spcPts val="0"/>
              </a:spcAft>
              <a:buClr>
                <a:schemeClr val="accent1"/>
              </a:buClr>
              <a:buSzPts val="3000"/>
              <a:buNone/>
              <a:defRPr>
                <a:solidFill>
                  <a:schemeClr val="accent1"/>
                </a:solidFill>
              </a:defRPr>
            </a:lvl5pPr>
            <a:lvl6pPr lvl="5" algn="ctr" rtl="0">
              <a:spcBef>
                <a:spcPts val="0"/>
              </a:spcBef>
              <a:spcAft>
                <a:spcPts val="0"/>
              </a:spcAft>
              <a:buClr>
                <a:schemeClr val="accent1"/>
              </a:buClr>
              <a:buSzPts val="3000"/>
              <a:buNone/>
              <a:defRPr>
                <a:solidFill>
                  <a:schemeClr val="accent1"/>
                </a:solidFill>
              </a:defRPr>
            </a:lvl6pPr>
            <a:lvl7pPr lvl="6" algn="ctr" rtl="0">
              <a:spcBef>
                <a:spcPts val="0"/>
              </a:spcBef>
              <a:spcAft>
                <a:spcPts val="0"/>
              </a:spcAft>
              <a:buClr>
                <a:schemeClr val="accent1"/>
              </a:buClr>
              <a:buSzPts val="3000"/>
              <a:buNone/>
              <a:defRPr>
                <a:solidFill>
                  <a:schemeClr val="accent1"/>
                </a:solidFill>
              </a:defRPr>
            </a:lvl7pPr>
            <a:lvl8pPr lvl="7" algn="ctr" rtl="0">
              <a:spcBef>
                <a:spcPts val="0"/>
              </a:spcBef>
              <a:spcAft>
                <a:spcPts val="0"/>
              </a:spcAft>
              <a:buClr>
                <a:schemeClr val="accent1"/>
              </a:buClr>
              <a:buSzPts val="3000"/>
              <a:buNone/>
              <a:defRPr>
                <a:solidFill>
                  <a:schemeClr val="accent1"/>
                </a:solidFill>
              </a:defRPr>
            </a:lvl8pPr>
            <a:lvl9pPr lvl="8" algn="ctr" rtl="0">
              <a:spcBef>
                <a:spcPts val="0"/>
              </a:spcBef>
              <a:spcAft>
                <a:spcPts val="0"/>
              </a:spcAft>
              <a:buClr>
                <a:schemeClr val="accent1"/>
              </a:buClr>
              <a:buSzPts val="3000"/>
              <a:buNone/>
              <a:defRPr>
                <a:solidFill>
                  <a:schemeClr val="accent1"/>
                </a:solidFill>
              </a:defRPr>
            </a:lvl9pPr>
          </a:lstStyle>
          <a:p>
            <a:endParaRPr/>
          </a:p>
        </p:txBody>
      </p:sp>
      <p:sp>
        <p:nvSpPr>
          <p:cNvPr id="87" name="Google Shape;87;p19"/>
          <p:cNvSpPr txBox="1">
            <a:spLocks noGrp="1"/>
          </p:cNvSpPr>
          <p:nvPr>
            <p:ph type="subTitle" idx="1"/>
          </p:nvPr>
        </p:nvSpPr>
        <p:spPr>
          <a:xfrm>
            <a:off x="2776033" y="2043363"/>
            <a:ext cx="6648000" cy="230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800"/>
              <a:buNone/>
              <a:defRPr sz="2667">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spTree>
    <p:extLst>
      <p:ext uri="{BB962C8B-B14F-4D97-AF65-F5344CB8AC3E}">
        <p14:creationId xmlns:p14="http://schemas.microsoft.com/office/powerpoint/2010/main" val="2850748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23/11/24</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1_Caption">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20"/>
          <p:cNvSpPr txBox="1">
            <a:spLocks noGrp="1"/>
          </p:cNvSpPr>
          <p:nvPr>
            <p:ph type="title"/>
          </p:nvPr>
        </p:nvSpPr>
        <p:spPr>
          <a:xfrm>
            <a:off x="3542433" y="1755809"/>
            <a:ext cx="5107200" cy="35812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8000"/>
              <a:buNone/>
              <a:defRPr sz="7600">
                <a:solidFill>
                  <a:schemeClr val="accent1"/>
                </a:solidFill>
              </a:defRPr>
            </a:lvl1pPr>
            <a:lvl2pPr lvl="1" rtl="0">
              <a:lnSpc>
                <a:spcPct val="70000"/>
              </a:lnSpc>
              <a:spcBef>
                <a:spcPts val="0"/>
              </a:spcBef>
              <a:spcAft>
                <a:spcPts val="0"/>
              </a:spcAft>
              <a:buClr>
                <a:schemeClr val="accent1"/>
              </a:buClr>
              <a:buSzPts val="8000"/>
              <a:buNone/>
              <a:defRPr sz="10666">
                <a:solidFill>
                  <a:schemeClr val="accent1"/>
                </a:solidFill>
              </a:defRPr>
            </a:lvl2pPr>
            <a:lvl3pPr lvl="2" rtl="0">
              <a:lnSpc>
                <a:spcPct val="70000"/>
              </a:lnSpc>
              <a:spcBef>
                <a:spcPts val="0"/>
              </a:spcBef>
              <a:spcAft>
                <a:spcPts val="0"/>
              </a:spcAft>
              <a:buClr>
                <a:schemeClr val="accent1"/>
              </a:buClr>
              <a:buSzPts val="8000"/>
              <a:buNone/>
              <a:defRPr sz="10666">
                <a:solidFill>
                  <a:schemeClr val="accent1"/>
                </a:solidFill>
              </a:defRPr>
            </a:lvl3pPr>
            <a:lvl4pPr lvl="3" rtl="0">
              <a:lnSpc>
                <a:spcPct val="70000"/>
              </a:lnSpc>
              <a:spcBef>
                <a:spcPts val="0"/>
              </a:spcBef>
              <a:spcAft>
                <a:spcPts val="0"/>
              </a:spcAft>
              <a:buClr>
                <a:schemeClr val="accent1"/>
              </a:buClr>
              <a:buSzPts val="8000"/>
              <a:buNone/>
              <a:defRPr sz="10666">
                <a:solidFill>
                  <a:schemeClr val="accent1"/>
                </a:solidFill>
              </a:defRPr>
            </a:lvl4pPr>
            <a:lvl5pPr lvl="4" rtl="0">
              <a:lnSpc>
                <a:spcPct val="70000"/>
              </a:lnSpc>
              <a:spcBef>
                <a:spcPts val="0"/>
              </a:spcBef>
              <a:spcAft>
                <a:spcPts val="0"/>
              </a:spcAft>
              <a:buClr>
                <a:schemeClr val="accent1"/>
              </a:buClr>
              <a:buSzPts val="8000"/>
              <a:buNone/>
              <a:defRPr sz="10666">
                <a:solidFill>
                  <a:schemeClr val="accent1"/>
                </a:solidFill>
              </a:defRPr>
            </a:lvl5pPr>
            <a:lvl6pPr lvl="5" rtl="0">
              <a:lnSpc>
                <a:spcPct val="70000"/>
              </a:lnSpc>
              <a:spcBef>
                <a:spcPts val="0"/>
              </a:spcBef>
              <a:spcAft>
                <a:spcPts val="0"/>
              </a:spcAft>
              <a:buClr>
                <a:schemeClr val="accent1"/>
              </a:buClr>
              <a:buSzPts val="8000"/>
              <a:buNone/>
              <a:defRPr sz="10666">
                <a:solidFill>
                  <a:schemeClr val="accent1"/>
                </a:solidFill>
              </a:defRPr>
            </a:lvl6pPr>
            <a:lvl7pPr lvl="6" rtl="0">
              <a:lnSpc>
                <a:spcPct val="70000"/>
              </a:lnSpc>
              <a:spcBef>
                <a:spcPts val="0"/>
              </a:spcBef>
              <a:spcAft>
                <a:spcPts val="0"/>
              </a:spcAft>
              <a:buClr>
                <a:schemeClr val="accent1"/>
              </a:buClr>
              <a:buSzPts val="8000"/>
              <a:buNone/>
              <a:defRPr sz="10666">
                <a:solidFill>
                  <a:schemeClr val="accent1"/>
                </a:solidFill>
              </a:defRPr>
            </a:lvl7pPr>
            <a:lvl8pPr lvl="7" rtl="0">
              <a:lnSpc>
                <a:spcPct val="70000"/>
              </a:lnSpc>
              <a:spcBef>
                <a:spcPts val="0"/>
              </a:spcBef>
              <a:spcAft>
                <a:spcPts val="0"/>
              </a:spcAft>
              <a:buClr>
                <a:schemeClr val="accent1"/>
              </a:buClr>
              <a:buSzPts val="8000"/>
              <a:buNone/>
              <a:defRPr sz="10666">
                <a:solidFill>
                  <a:schemeClr val="accent1"/>
                </a:solidFill>
              </a:defRPr>
            </a:lvl8pPr>
            <a:lvl9pPr lvl="8" rtl="0">
              <a:lnSpc>
                <a:spcPct val="70000"/>
              </a:lnSpc>
              <a:spcBef>
                <a:spcPts val="0"/>
              </a:spcBef>
              <a:spcAft>
                <a:spcPts val="0"/>
              </a:spcAft>
              <a:buClr>
                <a:schemeClr val="accent1"/>
              </a:buClr>
              <a:buSzPts val="8000"/>
              <a:buNone/>
              <a:defRPr sz="10666">
                <a:solidFill>
                  <a:schemeClr val="accent1"/>
                </a:solidFill>
              </a:defRPr>
            </a:lvl9pPr>
          </a:lstStyle>
          <a:p>
            <a:endParaRPr/>
          </a:p>
        </p:txBody>
      </p:sp>
    </p:spTree>
    <p:extLst>
      <p:ext uri="{BB962C8B-B14F-4D97-AF65-F5344CB8AC3E}">
        <p14:creationId xmlns:p14="http://schemas.microsoft.com/office/powerpoint/2010/main" val="1545322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1"/>
          <p:cNvSpPr txBox="1">
            <a:spLocks noGrp="1"/>
          </p:cNvSpPr>
          <p:nvPr>
            <p:ph type="body" idx="1"/>
          </p:nvPr>
        </p:nvSpPr>
        <p:spPr>
          <a:xfrm>
            <a:off x="1355851" y="2508533"/>
            <a:ext cx="3984800" cy="1365600"/>
          </a:xfrm>
          <a:prstGeom prst="rect">
            <a:avLst/>
          </a:prstGeom>
        </p:spPr>
        <p:txBody>
          <a:bodyPr spcFirstLastPara="1" wrap="square" lIns="91425" tIns="91425" rIns="91425" bIns="91425" anchor="t" anchorCtr="0">
            <a:noAutofit/>
          </a:bodyPr>
          <a:lstStyle>
            <a:lvl1pPr marL="609585" lvl="0" indent="-423323" algn="r" rtl="0">
              <a:lnSpc>
                <a:spcPct val="100000"/>
              </a:lnSpc>
              <a:spcBef>
                <a:spcPts val="0"/>
              </a:spcBef>
              <a:spcAft>
                <a:spcPts val="0"/>
              </a:spcAft>
              <a:buClr>
                <a:srgbClr val="FFFFFF"/>
              </a:buClr>
              <a:buSzPts val="1400"/>
              <a:buChar char="●"/>
              <a:defRPr sz="1867">
                <a:solidFill>
                  <a:srgbClr val="FFFFFF"/>
                </a:solidFill>
              </a:defRPr>
            </a:lvl1pPr>
            <a:lvl2pPr marL="1219170" lvl="1" indent="-423323" algn="ctr" rtl="0">
              <a:lnSpc>
                <a:spcPct val="100000"/>
              </a:lnSpc>
              <a:spcBef>
                <a:spcPts val="0"/>
              </a:spcBef>
              <a:spcAft>
                <a:spcPts val="0"/>
              </a:spcAft>
              <a:buClr>
                <a:srgbClr val="FFFFFF"/>
              </a:buClr>
              <a:buSzPts val="1400"/>
              <a:buChar char="○"/>
              <a:defRPr>
                <a:solidFill>
                  <a:srgbClr val="FFFFFF"/>
                </a:solidFill>
              </a:defRPr>
            </a:lvl2pPr>
            <a:lvl3pPr marL="1828754" lvl="2" indent="-423323" algn="ctr" rtl="0">
              <a:lnSpc>
                <a:spcPct val="100000"/>
              </a:lnSpc>
              <a:spcBef>
                <a:spcPts val="0"/>
              </a:spcBef>
              <a:spcAft>
                <a:spcPts val="0"/>
              </a:spcAft>
              <a:buClr>
                <a:srgbClr val="FFFFFF"/>
              </a:buClr>
              <a:buSzPts val="1400"/>
              <a:buChar char="■"/>
              <a:defRPr>
                <a:solidFill>
                  <a:srgbClr val="FFFFFF"/>
                </a:solidFill>
              </a:defRPr>
            </a:lvl3pPr>
            <a:lvl4pPr marL="2438339" lvl="3" indent="-423323" algn="ctr" rtl="0">
              <a:lnSpc>
                <a:spcPct val="100000"/>
              </a:lnSpc>
              <a:spcBef>
                <a:spcPts val="0"/>
              </a:spcBef>
              <a:spcAft>
                <a:spcPts val="0"/>
              </a:spcAft>
              <a:buClr>
                <a:srgbClr val="FFFFFF"/>
              </a:buClr>
              <a:buSzPts val="1400"/>
              <a:buChar char="●"/>
              <a:defRPr>
                <a:solidFill>
                  <a:srgbClr val="FFFFFF"/>
                </a:solidFill>
              </a:defRPr>
            </a:lvl4pPr>
            <a:lvl5pPr marL="3047924" lvl="4" indent="-423323" algn="ctr" rtl="0">
              <a:lnSpc>
                <a:spcPct val="100000"/>
              </a:lnSpc>
              <a:spcBef>
                <a:spcPts val="0"/>
              </a:spcBef>
              <a:spcAft>
                <a:spcPts val="0"/>
              </a:spcAft>
              <a:buClr>
                <a:srgbClr val="FFFFFF"/>
              </a:buClr>
              <a:buSzPts val="1400"/>
              <a:buChar char="○"/>
              <a:defRPr>
                <a:solidFill>
                  <a:srgbClr val="FFFFFF"/>
                </a:solidFill>
              </a:defRPr>
            </a:lvl5pPr>
            <a:lvl6pPr marL="3657509" lvl="5" indent="-423323" algn="ctr" rtl="0">
              <a:lnSpc>
                <a:spcPct val="100000"/>
              </a:lnSpc>
              <a:spcBef>
                <a:spcPts val="0"/>
              </a:spcBef>
              <a:spcAft>
                <a:spcPts val="0"/>
              </a:spcAft>
              <a:buClr>
                <a:srgbClr val="FFFFFF"/>
              </a:buClr>
              <a:buSzPts val="1400"/>
              <a:buChar char="■"/>
              <a:defRPr>
                <a:solidFill>
                  <a:srgbClr val="FFFFFF"/>
                </a:solidFill>
              </a:defRPr>
            </a:lvl6pPr>
            <a:lvl7pPr marL="4267093" lvl="6" indent="-423323" algn="ctr" rtl="0">
              <a:lnSpc>
                <a:spcPct val="100000"/>
              </a:lnSpc>
              <a:spcBef>
                <a:spcPts val="0"/>
              </a:spcBef>
              <a:spcAft>
                <a:spcPts val="0"/>
              </a:spcAft>
              <a:buClr>
                <a:srgbClr val="FFFFFF"/>
              </a:buClr>
              <a:buSzPts val="1400"/>
              <a:buChar char="●"/>
              <a:defRPr>
                <a:solidFill>
                  <a:srgbClr val="FFFFFF"/>
                </a:solidFill>
              </a:defRPr>
            </a:lvl7pPr>
            <a:lvl8pPr marL="4876678" lvl="7" indent="-423323" algn="ctr" rtl="0">
              <a:lnSpc>
                <a:spcPct val="100000"/>
              </a:lnSpc>
              <a:spcBef>
                <a:spcPts val="0"/>
              </a:spcBef>
              <a:spcAft>
                <a:spcPts val="0"/>
              </a:spcAft>
              <a:buClr>
                <a:srgbClr val="FFFFFF"/>
              </a:buClr>
              <a:buSzPts val="1400"/>
              <a:buChar char="○"/>
              <a:defRPr>
                <a:solidFill>
                  <a:srgbClr val="FFFFFF"/>
                </a:solidFill>
              </a:defRPr>
            </a:lvl8pPr>
            <a:lvl9pPr marL="5486263" lvl="8" indent="-423323" algn="ctr" rtl="0">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92" name="Google Shape;92;p21"/>
          <p:cNvSpPr txBox="1">
            <a:spLocks noGrp="1"/>
          </p:cNvSpPr>
          <p:nvPr>
            <p:ph type="body" idx="2"/>
          </p:nvPr>
        </p:nvSpPr>
        <p:spPr>
          <a:xfrm>
            <a:off x="6851351" y="4772800"/>
            <a:ext cx="3984800" cy="13656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FFFFFF"/>
              </a:buClr>
              <a:buSzPts val="1400"/>
              <a:buChar char="●"/>
              <a:defRPr sz="1867">
                <a:solidFill>
                  <a:srgbClr val="FFFFFF"/>
                </a:solidFill>
              </a:defRPr>
            </a:lvl1pPr>
            <a:lvl2pPr marL="1219170" lvl="1" indent="-423323" algn="ctr" rtl="0">
              <a:lnSpc>
                <a:spcPct val="100000"/>
              </a:lnSpc>
              <a:spcBef>
                <a:spcPts val="0"/>
              </a:spcBef>
              <a:spcAft>
                <a:spcPts val="0"/>
              </a:spcAft>
              <a:buClr>
                <a:srgbClr val="FFFFFF"/>
              </a:buClr>
              <a:buSzPts val="1400"/>
              <a:buChar char="○"/>
              <a:defRPr>
                <a:solidFill>
                  <a:srgbClr val="FFFFFF"/>
                </a:solidFill>
              </a:defRPr>
            </a:lvl2pPr>
            <a:lvl3pPr marL="1828754" lvl="2" indent="-423323" algn="ctr" rtl="0">
              <a:lnSpc>
                <a:spcPct val="100000"/>
              </a:lnSpc>
              <a:spcBef>
                <a:spcPts val="0"/>
              </a:spcBef>
              <a:spcAft>
                <a:spcPts val="0"/>
              </a:spcAft>
              <a:buClr>
                <a:srgbClr val="FFFFFF"/>
              </a:buClr>
              <a:buSzPts val="1400"/>
              <a:buChar char="■"/>
              <a:defRPr>
                <a:solidFill>
                  <a:srgbClr val="FFFFFF"/>
                </a:solidFill>
              </a:defRPr>
            </a:lvl3pPr>
            <a:lvl4pPr marL="2438339" lvl="3" indent="-423323" algn="ctr" rtl="0">
              <a:lnSpc>
                <a:spcPct val="100000"/>
              </a:lnSpc>
              <a:spcBef>
                <a:spcPts val="0"/>
              </a:spcBef>
              <a:spcAft>
                <a:spcPts val="0"/>
              </a:spcAft>
              <a:buClr>
                <a:srgbClr val="FFFFFF"/>
              </a:buClr>
              <a:buSzPts val="1400"/>
              <a:buChar char="●"/>
              <a:defRPr>
                <a:solidFill>
                  <a:srgbClr val="FFFFFF"/>
                </a:solidFill>
              </a:defRPr>
            </a:lvl4pPr>
            <a:lvl5pPr marL="3047924" lvl="4" indent="-423323" algn="ctr" rtl="0">
              <a:lnSpc>
                <a:spcPct val="100000"/>
              </a:lnSpc>
              <a:spcBef>
                <a:spcPts val="0"/>
              </a:spcBef>
              <a:spcAft>
                <a:spcPts val="0"/>
              </a:spcAft>
              <a:buClr>
                <a:srgbClr val="FFFFFF"/>
              </a:buClr>
              <a:buSzPts val="1400"/>
              <a:buChar char="○"/>
              <a:defRPr>
                <a:solidFill>
                  <a:srgbClr val="FFFFFF"/>
                </a:solidFill>
              </a:defRPr>
            </a:lvl5pPr>
            <a:lvl6pPr marL="3657509" lvl="5" indent="-423323" algn="ctr" rtl="0">
              <a:lnSpc>
                <a:spcPct val="100000"/>
              </a:lnSpc>
              <a:spcBef>
                <a:spcPts val="0"/>
              </a:spcBef>
              <a:spcAft>
                <a:spcPts val="0"/>
              </a:spcAft>
              <a:buClr>
                <a:srgbClr val="FFFFFF"/>
              </a:buClr>
              <a:buSzPts val="1400"/>
              <a:buChar char="■"/>
              <a:defRPr>
                <a:solidFill>
                  <a:srgbClr val="FFFFFF"/>
                </a:solidFill>
              </a:defRPr>
            </a:lvl6pPr>
            <a:lvl7pPr marL="4267093" lvl="6" indent="-423323" algn="ctr" rtl="0">
              <a:lnSpc>
                <a:spcPct val="100000"/>
              </a:lnSpc>
              <a:spcBef>
                <a:spcPts val="0"/>
              </a:spcBef>
              <a:spcAft>
                <a:spcPts val="0"/>
              </a:spcAft>
              <a:buClr>
                <a:srgbClr val="FFFFFF"/>
              </a:buClr>
              <a:buSzPts val="1400"/>
              <a:buChar char="●"/>
              <a:defRPr>
                <a:solidFill>
                  <a:srgbClr val="FFFFFF"/>
                </a:solidFill>
              </a:defRPr>
            </a:lvl7pPr>
            <a:lvl8pPr marL="4876678" lvl="7" indent="-423323" algn="ctr" rtl="0">
              <a:lnSpc>
                <a:spcPct val="100000"/>
              </a:lnSpc>
              <a:spcBef>
                <a:spcPts val="0"/>
              </a:spcBef>
              <a:spcAft>
                <a:spcPts val="0"/>
              </a:spcAft>
              <a:buClr>
                <a:srgbClr val="FFFFFF"/>
              </a:buClr>
              <a:buSzPts val="1400"/>
              <a:buChar char="○"/>
              <a:defRPr>
                <a:solidFill>
                  <a:srgbClr val="FFFFFF"/>
                </a:solidFill>
              </a:defRPr>
            </a:lvl8pPr>
            <a:lvl9pPr marL="5486263" lvl="8" indent="-423323" algn="ctr" rtl="0">
              <a:lnSpc>
                <a:spcPct val="100000"/>
              </a:lnSpc>
              <a:spcBef>
                <a:spcPts val="0"/>
              </a:spcBef>
              <a:spcAft>
                <a:spcPts val="0"/>
              </a:spcAft>
              <a:buClr>
                <a:srgbClr val="FFFFFF"/>
              </a:buClr>
              <a:buSzPts val="1400"/>
              <a:buChar char="■"/>
              <a:defRPr>
                <a:solidFill>
                  <a:srgbClr val="FFFFFF"/>
                </a:solidFill>
              </a:defRPr>
            </a:lvl9pPr>
          </a:lstStyle>
          <a:p>
            <a:endParaRPr/>
          </a:p>
        </p:txBody>
      </p:sp>
      <p:sp>
        <p:nvSpPr>
          <p:cNvPr id="93" name="Google Shape;93;p21"/>
          <p:cNvSpPr txBox="1">
            <a:spLocks noGrp="1"/>
          </p:cNvSpPr>
          <p:nvPr>
            <p:ph type="title"/>
          </p:nvPr>
        </p:nvSpPr>
        <p:spPr>
          <a:xfrm>
            <a:off x="947700" y="723567"/>
            <a:ext cx="102964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94" name="Google Shape;94;p21"/>
          <p:cNvSpPr txBox="1">
            <a:spLocks noGrp="1"/>
          </p:cNvSpPr>
          <p:nvPr>
            <p:ph type="subTitle" idx="3"/>
          </p:nvPr>
        </p:nvSpPr>
        <p:spPr>
          <a:xfrm>
            <a:off x="1355851" y="1871600"/>
            <a:ext cx="39848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95" name="Google Shape;95;p21"/>
          <p:cNvSpPr txBox="1">
            <a:spLocks noGrp="1"/>
          </p:cNvSpPr>
          <p:nvPr>
            <p:ph type="subTitle" idx="4"/>
          </p:nvPr>
        </p:nvSpPr>
        <p:spPr>
          <a:xfrm>
            <a:off x="6851351" y="4135867"/>
            <a:ext cx="39848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3886702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22"/>
          <p:cNvSpPr txBox="1">
            <a:spLocks noGrp="1"/>
          </p:cNvSpPr>
          <p:nvPr>
            <p:ph type="title"/>
          </p:nvPr>
        </p:nvSpPr>
        <p:spPr>
          <a:xfrm>
            <a:off x="1272800" y="3173241"/>
            <a:ext cx="4823200" cy="755200"/>
          </a:xfrm>
          <a:prstGeom prst="rect">
            <a:avLst/>
          </a:prstGeom>
        </p:spPr>
        <p:txBody>
          <a:bodyPr spcFirstLastPara="1" wrap="square" lIns="91425" tIns="91425" rIns="91425" bIns="91425" anchor="ctr" anchorCtr="0">
            <a:noAutofit/>
          </a:bodyPr>
          <a:lstStyle>
            <a:lvl1pPr lvl="0" algn="r" rtl="0">
              <a:lnSpc>
                <a:spcPct val="70000"/>
              </a:lnSpc>
              <a:spcBef>
                <a:spcPts val="0"/>
              </a:spcBef>
              <a:spcAft>
                <a:spcPts val="0"/>
              </a:spcAft>
              <a:buClr>
                <a:schemeClr val="accent1"/>
              </a:buClr>
              <a:buSzPts val="7000"/>
              <a:buNone/>
              <a:defRPr sz="9333">
                <a:solidFill>
                  <a:schemeClr val="accent1"/>
                </a:solidFill>
              </a:defRPr>
            </a:lvl1pPr>
            <a:lvl2pPr lvl="1" algn="r" rtl="0">
              <a:lnSpc>
                <a:spcPct val="70000"/>
              </a:lnSpc>
              <a:spcBef>
                <a:spcPts val="0"/>
              </a:spcBef>
              <a:spcAft>
                <a:spcPts val="0"/>
              </a:spcAft>
              <a:buClr>
                <a:schemeClr val="accent1"/>
              </a:buClr>
              <a:buSzPts val="7000"/>
              <a:buNone/>
              <a:defRPr sz="9333">
                <a:solidFill>
                  <a:schemeClr val="accent1"/>
                </a:solidFill>
              </a:defRPr>
            </a:lvl2pPr>
            <a:lvl3pPr lvl="2" algn="r" rtl="0">
              <a:lnSpc>
                <a:spcPct val="70000"/>
              </a:lnSpc>
              <a:spcBef>
                <a:spcPts val="0"/>
              </a:spcBef>
              <a:spcAft>
                <a:spcPts val="0"/>
              </a:spcAft>
              <a:buClr>
                <a:schemeClr val="accent1"/>
              </a:buClr>
              <a:buSzPts val="7000"/>
              <a:buNone/>
              <a:defRPr sz="9333">
                <a:solidFill>
                  <a:schemeClr val="accent1"/>
                </a:solidFill>
              </a:defRPr>
            </a:lvl3pPr>
            <a:lvl4pPr lvl="3" algn="r" rtl="0">
              <a:lnSpc>
                <a:spcPct val="70000"/>
              </a:lnSpc>
              <a:spcBef>
                <a:spcPts val="0"/>
              </a:spcBef>
              <a:spcAft>
                <a:spcPts val="0"/>
              </a:spcAft>
              <a:buClr>
                <a:schemeClr val="accent1"/>
              </a:buClr>
              <a:buSzPts val="7000"/>
              <a:buNone/>
              <a:defRPr sz="9333">
                <a:solidFill>
                  <a:schemeClr val="accent1"/>
                </a:solidFill>
              </a:defRPr>
            </a:lvl4pPr>
            <a:lvl5pPr lvl="4" algn="r" rtl="0">
              <a:lnSpc>
                <a:spcPct val="70000"/>
              </a:lnSpc>
              <a:spcBef>
                <a:spcPts val="0"/>
              </a:spcBef>
              <a:spcAft>
                <a:spcPts val="0"/>
              </a:spcAft>
              <a:buClr>
                <a:schemeClr val="accent1"/>
              </a:buClr>
              <a:buSzPts val="7000"/>
              <a:buNone/>
              <a:defRPr sz="9333">
                <a:solidFill>
                  <a:schemeClr val="accent1"/>
                </a:solidFill>
              </a:defRPr>
            </a:lvl5pPr>
            <a:lvl6pPr lvl="5" algn="r" rtl="0">
              <a:lnSpc>
                <a:spcPct val="70000"/>
              </a:lnSpc>
              <a:spcBef>
                <a:spcPts val="0"/>
              </a:spcBef>
              <a:spcAft>
                <a:spcPts val="0"/>
              </a:spcAft>
              <a:buClr>
                <a:schemeClr val="accent1"/>
              </a:buClr>
              <a:buSzPts val="7000"/>
              <a:buNone/>
              <a:defRPr sz="9333">
                <a:solidFill>
                  <a:schemeClr val="accent1"/>
                </a:solidFill>
              </a:defRPr>
            </a:lvl6pPr>
            <a:lvl7pPr lvl="6" algn="r" rtl="0">
              <a:lnSpc>
                <a:spcPct val="70000"/>
              </a:lnSpc>
              <a:spcBef>
                <a:spcPts val="0"/>
              </a:spcBef>
              <a:spcAft>
                <a:spcPts val="0"/>
              </a:spcAft>
              <a:buClr>
                <a:schemeClr val="accent1"/>
              </a:buClr>
              <a:buSzPts val="7000"/>
              <a:buNone/>
              <a:defRPr sz="9333">
                <a:solidFill>
                  <a:schemeClr val="accent1"/>
                </a:solidFill>
              </a:defRPr>
            </a:lvl7pPr>
            <a:lvl8pPr lvl="7" algn="r" rtl="0">
              <a:lnSpc>
                <a:spcPct val="70000"/>
              </a:lnSpc>
              <a:spcBef>
                <a:spcPts val="0"/>
              </a:spcBef>
              <a:spcAft>
                <a:spcPts val="0"/>
              </a:spcAft>
              <a:buClr>
                <a:schemeClr val="accent1"/>
              </a:buClr>
              <a:buSzPts val="7000"/>
              <a:buNone/>
              <a:defRPr sz="9333">
                <a:solidFill>
                  <a:schemeClr val="accent1"/>
                </a:solidFill>
              </a:defRPr>
            </a:lvl8pPr>
            <a:lvl9pPr lvl="8" algn="r" rtl="0">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98" name="Google Shape;98;p22"/>
          <p:cNvSpPr txBox="1">
            <a:spLocks noGrp="1"/>
          </p:cNvSpPr>
          <p:nvPr>
            <p:ph type="title" idx="2" hasCustomPrompt="1"/>
          </p:nvPr>
        </p:nvSpPr>
        <p:spPr>
          <a:xfrm>
            <a:off x="1272800" y="1120067"/>
            <a:ext cx="4823200" cy="148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12000"/>
              <a:buNone/>
              <a:defRPr sz="16000">
                <a:solidFill>
                  <a:schemeClr val="accent1"/>
                </a:solidFill>
              </a:defRPr>
            </a:lvl1pPr>
            <a:lvl2pPr lvl="1" algn="r" rtl="0">
              <a:spcBef>
                <a:spcPts val="0"/>
              </a:spcBef>
              <a:spcAft>
                <a:spcPts val="0"/>
              </a:spcAft>
              <a:buClr>
                <a:schemeClr val="accent1"/>
              </a:buClr>
              <a:buSzPts val="12000"/>
              <a:buNone/>
              <a:defRPr sz="16000">
                <a:solidFill>
                  <a:schemeClr val="accent1"/>
                </a:solidFill>
              </a:defRPr>
            </a:lvl2pPr>
            <a:lvl3pPr lvl="2" algn="r" rtl="0">
              <a:spcBef>
                <a:spcPts val="0"/>
              </a:spcBef>
              <a:spcAft>
                <a:spcPts val="0"/>
              </a:spcAft>
              <a:buClr>
                <a:schemeClr val="accent1"/>
              </a:buClr>
              <a:buSzPts val="12000"/>
              <a:buNone/>
              <a:defRPr sz="16000">
                <a:solidFill>
                  <a:schemeClr val="accent1"/>
                </a:solidFill>
              </a:defRPr>
            </a:lvl3pPr>
            <a:lvl4pPr lvl="3" algn="r" rtl="0">
              <a:spcBef>
                <a:spcPts val="0"/>
              </a:spcBef>
              <a:spcAft>
                <a:spcPts val="0"/>
              </a:spcAft>
              <a:buClr>
                <a:schemeClr val="accent1"/>
              </a:buClr>
              <a:buSzPts val="12000"/>
              <a:buNone/>
              <a:defRPr sz="16000">
                <a:solidFill>
                  <a:schemeClr val="accent1"/>
                </a:solidFill>
              </a:defRPr>
            </a:lvl4pPr>
            <a:lvl5pPr lvl="4" algn="r" rtl="0">
              <a:spcBef>
                <a:spcPts val="0"/>
              </a:spcBef>
              <a:spcAft>
                <a:spcPts val="0"/>
              </a:spcAft>
              <a:buClr>
                <a:schemeClr val="accent1"/>
              </a:buClr>
              <a:buSzPts val="12000"/>
              <a:buNone/>
              <a:defRPr sz="16000">
                <a:solidFill>
                  <a:schemeClr val="accent1"/>
                </a:solidFill>
              </a:defRPr>
            </a:lvl5pPr>
            <a:lvl6pPr lvl="5" algn="r" rtl="0">
              <a:spcBef>
                <a:spcPts val="0"/>
              </a:spcBef>
              <a:spcAft>
                <a:spcPts val="0"/>
              </a:spcAft>
              <a:buClr>
                <a:schemeClr val="accent1"/>
              </a:buClr>
              <a:buSzPts val="12000"/>
              <a:buNone/>
              <a:defRPr sz="16000">
                <a:solidFill>
                  <a:schemeClr val="accent1"/>
                </a:solidFill>
              </a:defRPr>
            </a:lvl6pPr>
            <a:lvl7pPr lvl="6" algn="r" rtl="0">
              <a:spcBef>
                <a:spcPts val="0"/>
              </a:spcBef>
              <a:spcAft>
                <a:spcPts val="0"/>
              </a:spcAft>
              <a:buClr>
                <a:schemeClr val="accent1"/>
              </a:buClr>
              <a:buSzPts val="12000"/>
              <a:buNone/>
              <a:defRPr sz="16000">
                <a:solidFill>
                  <a:schemeClr val="accent1"/>
                </a:solidFill>
              </a:defRPr>
            </a:lvl7pPr>
            <a:lvl8pPr lvl="7" algn="r" rtl="0">
              <a:spcBef>
                <a:spcPts val="0"/>
              </a:spcBef>
              <a:spcAft>
                <a:spcPts val="0"/>
              </a:spcAft>
              <a:buClr>
                <a:schemeClr val="accent1"/>
              </a:buClr>
              <a:buSzPts val="12000"/>
              <a:buNone/>
              <a:defRPr sz="16000">
                <a:solidFill>
                  <a:schemeClr val="accent1"/>
                </a:solidFill>
              </a:defRPr>
            </a:lvl8pPr>
            <a:lvl9pPr lvl="8" algn="r" rtl="0">
              <a:spcBef>
                <a:spcPts val="0"/>
              </a:spcBef>
              <a:spcAft>
                <a:spcPts val="0"/>
              </a:spcAft>
              <a:buClr>
                <a:schemeClr val="accent1"/>
              </a:buClr>
              <a:buSzPts val="12000"/>
              <a:buNone/>
              <a:defRPr sz="16000">
                <a:solidFill>
                  <a:schemeClr val="accent1"/>
                </a:solidFill>
              </a:defRPr>
            </a:lvl9pPr>
          </a:lstStyle>
          <a:p>
            <a:r>
              <a:t>xx%</a:t>
            </a:r>
          </a:p>
        </p:txBody>
      </p:sp>
      <p:sp>
        <p:nvSpPr>
          <p:cNvPr id="99" name="Google Shape;99;p22"/>
          <p:cNvSpPr txBox="1">
            <a:spLocks noGrp="1"/>
          </p:cNvSpPr>
          <p:nvPr>
            <p:ph type="subTitle" idx="1"/>
          </p:nvPr>
        </p:nvSpPr>
        <p:spPr>
          <a:xfrm>
            <a:off x="1272800" y="4131667"/>
            <a:ext cx="4823200" cy="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1"/>
              </a:buClr>
              <a:buSzPts val="1600"/>
              <a:buNone/>
              <a:defRPr sz="2133">
                <a:solidFill>
                  <a:schemeClr val="accent1"/>
                </a:solidFill>
              </a:defRPr>
            </a:lvl1pPr>
            <a:lvl2pPr lvl="1" algn="r" rtl="0">
              <a:lnSpc>
                <a:spcPct val="100000"/>
              </a:lnSpc>
              <a:spcBef>
                <a:spcPts val="0"/>
              </a:spcBef>
              <a:spcAft>
                <a:spcPts val="0"/>
              </a:spcAft>
              <a:buClr>
                <a:schemeClr val="accent1"/>
              </a:buClr>
              <a:buSzPts val="1600"/>
              <a:buNone/>
              <a:defRPr sz="2133">
                <a:solidFill>
                  <a:schemeClr val="accent1"/>
                </a:solidFill>
              </a:defRPr>
            </a:lvl2pPr>
            <a:lvl3pPr lvl="2" algn="r" rtl="0">
              <a:lnSpc>
                <a:spcPct val="100000"/>
              </a:lnSpc>
              <a:spcBef>
                <a:spcPts val="0"/>
              </a:spcBef>
              <a:spcAft>
                <a:spcPts val="0"/>
              </a:spcAft>
              <a:buClr>
                <a:schemeClr val="accent1"/>
              </a:buClr>
              <a:buSzPts val="1600"/>
              <a:buNone/>
              <a:defRPr sz="2133">
                <a:solidFill>
                  <a:schemeClr val="accent1"/>
                </a:solidFill>
              </a:defRPr>
            </a:lvl3pPr>
            <a:lvl4pPr lvl="3" algn="r" rtl="0">
              <a:lnSpc>
                <a:spcPct val="100000"/>
              </a:lnSpc>
              <a:spcBef>
                <a:spcPts val="0"/>
              </a:spcBef>
              <a:spcAft>
                <a:spcPts val="0"/>
              </a:spcAft>
              <a:buClr>
                <a:schemeClr val="accent1"/>
              </a:buClr>
              <a:buSzPts val="1600"/>
              <a:buNone/>
              <a:defRPr sz="2133">
                <a:solidFill>
                  <a:schemeClr val="accent1"/>
                </a:solidFill>
              </a:defRPr>
            </a:lvl4pPr>
            <a:lvl5pPr lvl="4" algn="r" rtl="0">
              <a:lnSpc>
                <a:spcPct val="100000"/>
              </a:lnSpc>
              <a:spcBef>
                <a:spcPts val="0"/>
              </a:spcBef>
              <a:spcAft>
                <a:spcPts val="0"/>
              </a:spcAft>
              <a:buClr>
                <a:schemeClr val="accent1"/>
              </a:buClr>
              <a:buSzPts val="1600"/>
              <a:buNone/>
              <a:defRPr sz="2133">
                <a:solidFill>
                  <a:schemeClr val="accent1"/>
                </a:solidFill>
              </a:defRPr>
            </a:lvl5pPr>
            <a:lvl6pPr lvl="5" algn="r" rtl="0">
              <a:lnSpc>
                <a:spcPct val="100000"/>
              </a:lnSpc>
              <a:spcBef>
                <a:spcPts val="0"/>
              </a:spcBef>
              <a:spcAft>
                <a:spcPts val="0"/>
              </a:spcAft>
              <a:buClr>
                <a:schemeClr val="accent1"/>
              </a:buClr>
              <a:buSzPts val="1600"/>
              <a:buNone/>
              <a:defRPr sz="2133">
                <a:solidFill>
                  <a:schemeClr val="accent1"/>
                </a:solidFill>
              </a:defRPr>
            </a:lvl6pPr>
            <a:lvl7pPr lvl="6" algn="r" rtl="0">
              <a:lnSpc>
                <a:spcPct val="100000"/>
              </a:lnSpc>
              <a:spcBef>
                <a:spcPts val="0"/>
              </a:spcBef>
              <a:spcAft>
                <a:spcPts val="0"/>
              </a:spcAft>
              <a:buClr>
                <a:schemeClr val="accent1"/>
              </a:buClr>
              <a:buSzPts val="1600"/>
              <a:buNone/>
              <a:defRPr sz="2133">
                <a:solidFill>
                  <a:schemeClr val="accent1"/>
                </a:solidFill>
              </a:defRPr>
            </a:lvl7pPr>
            <a:lvl8pPr lvl="7" algn="r" rtl="0">
              <a:lnSpc>
                <a:spcPct val="100000"/>
              </a:lnSpc>
              <a:spcBef>
                <a:spcPts val="0"/>
              </a:spcBef>
              <a:spcAft>
                <a:spcPts val="0"/>
              </a:spcAft>
              <a:buClr>
                <a:schemeClr val="accent1"/>
              </a:buClr>
              <a:buSzPts val="1600"/>
              <a:buNone/>
              <a:defRPr sz="2133">
                <a:solidFill>
                  <a:schemeClr val="accent1"/>
                </a:solidFill>
              </a:defRPr>
            </a:lvl8pPr>
            <a:lvl9pPr lvl="8" algn="r"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1057423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947700" y="2199420"/>
            <a:ext cx="5148400" cy="960800"/>
          </a:xfrm>
          <a:prstGeom prst="rect">
            <a:avLst/>
          </a:prstGeom>
          <a:noFill/>
        </p:spPr>
        <p:txBody>
          <a:bodyPr spcFirstLastPara="1" wrap="square" lIns="91425" tIns="91425" rIns="91425" bIns="91425" anchor="b" anchorCtr="0">
            <a:noAutofit/>
          </a:bodyPr>
          <a:lstStyle>
            <a:lvl1pPr lvl="0" rtl="0">
              <a:lnSpc>
                <a:spcPct val="70000"/>
              </a:lnSpc>
              <a:spcBef>
                <a:spcPts val="0"/>
              </a:spcBef>
              <a:spcAft>
                <a:spcPts val="0"/>
              </a:spcAft>
              <a:buClr>
                <a:schemeClr val="accent1"/>
              </a:buClr>
              <a:buSzPts val="5000"/>
              <a:buNone/>
              <a:defRPr sz="6667">
                <a:solidFill>
                  <a:schemeClr val="accent1"/>
                </a:solidFill>
              </a:defRPr>
            </a:lvl1pPr>
            <a:lvl2pPr lvl="1" rtl="0">
              <a:lnSpc>
                <a:spcPct val="70000"/>
              </a:lnSpc>
              <a:spcBef>
                <a:spcPts val="0"/>
              </a:spcBef>
              <a:spcAft>
                <a:spcPts val="0"/>
              </a:spcAft>
              <a:buClr>
                <a:schemeClr val="accent1"/>
              </a:buClr>
              <a:buSzPts val="5000"/>
              <a:buNone/>
              <a:defRPr sz="6667">
                <a:solidFill>
                  <a:schemeClr val="accent1"/>
                </a:solidFill>
              </a:defRPr>
            </a:lvl2pPr>
            <a:lvl3pPr lvl="2" rtl="0">
              <a:lnSpc>
                <a:spcPct val="70000"/>
              </a:lnSpc>
              <a:spcBef>
                <a:spcPts val="0"/>
              </a:spcBef>
              <a:spcAft>
                <a:spcPts val="0"/>
              </a:spcAft>
              <a:buClr>
                <a:schemeClr val="accent1"/>
              </a:buClr>
              <a:buSzPts val="5000"/>
              <a:buNone/>
              <a:defRPr sz="6667">
                <a:solidFill>
                  <a:schemeClr val="accent1"/>
                </a:solidFill>
              </a:defRPr>
            </a:lvl3pPr>
            <a:lvl4pPr lvl="3" rtl="0">
              <a:lnSpc>
                <a:spcPct val="70000"/>
              </a:lnSpc>
              <a:spcBef>
                <a:spcPts val="0"/>
              </a:spcBef>
              <a:spcAft>
                <a:spcPts val="0"/>
              </a:spcAft>
              <a:buClr>
                <a:schemeClr val="accent1"/>
              </a:buClr>
              <a:buSzPts val="5000"/>
              <a:buNone/>
              <a:defRPr sz="6667">
                <a:solidFill>
                  <a:schemeClr val="accent1"/>
                </a:solidFill>
              </a:defRPr>
            </a:lvl4pPr>
            <a:lvl5pPr lvl="4" rtl="0">
              <a:lnSpc>
                <a:spcPct val="70000"/>
              </a:lnSpc>
              <a:spcBef>
                <a:spcPts val="0"/>
              </a:spcBef>
              <a:spcAft>
                <a:spcPts val="0"/>
              </a:spcAft>
              <a:buClr>
                <a:schemeClr val="accent1"/>
              </a:buClr>
              <a:buSzPts val="5000"/>
              <a:buNone/>
              <a:defRPr sz="6667">
                <a:solidFill>
                  <a:schemeClr val="accent1"/>
                </a:solidFill>
              </a:defRPr>
            </a:lvl5pPr>
            <a:lvl6pPr lvl="5" rtl="0">
              <a:lnSpc>
                <a:spcPct val="70000"/>
              </a:lnSpc>
              <a:spcBef>
                <a:spcPts val="0"/>
              </a:spcBef>
              <a:spcAft>
                <a:spcPts val="0"/>
              </a:spcAft>
              <a:buClr>
                <a:schemeClr val="accent1"/>
              </a:buClr>
              <a:buSzPts val="5000"/>
              <a:buNone/>
              <a:defRPr sz="6667">
                <a:solidFill>
                  <a:schemeClr val="accent1"/>
                </a:solidFill>
              </a:defRPr>
            </a:lvl6pPr>
            <a:lvl7pPr lvl="6" rtl="0">
              <a:lnSpc>
                <a:spcPct val="70000"/>
              </a:lnSpc>
              <a:spcBef>
                <a:spcPts val="0"/>
              </a:spcBef>
              <a:spcAft>
                <a:spcPts val="0"/>
              </a:spcAft>
              <a:buClr>
                <a:schemeClr val="accent1"/>
              </a:buClr>
              <a:buSzPts val="5000"/>
              <a:buNone/>
              <a:defRPr sz="6667">
                <a:solidFill>
                  <a:schemeClr val="accent1"/>
                </a:solidFill>
              </a:defRPr>
            </a:lvl7pPr>
            <a:lvl8pPr lvl="7" rtl="0">
              <a:lnSpc>
                <a:spcPct val="70000"/>
              </a:lnSpc>
              <a:spcBef>
                <a:spcPts val="0"/>
              </a:spcBef>
              <a:spcAft>
                <a:spcPts val="0"/>
              </a:spcAft>
              <a:buClr>
                <a:schemeClr val="accent1"/>
              </a:buClr>
              <a:buSzPts val="5000"/>
              <a:buNone/>
              <a:defRPr sz="6667">
                <a:solidFill>
                  <a:schemeClr val="accent1"/>
                </a:solidFill>
              </a:defRPr>
            </a:lvl8pPr>
            <a:lvl9pPr lvl="8" rtl="0">
              <a:lnSpc>
                <a:spcPct val="70000"/>
              </a:lnSpc>
              <a:spcBef>
                <a:spcPts val="0"/>
              </a:spcBef>
              <a:spcAft>
                <a:spcPts val="0"/>
              </a:spcAft>
              <a:buClr>
                <a:schemeClr val="accent1"/>
              </a:buClr>
              <a:buSzPts val="5000"/>
              <a:buNone/>
              <a:defRPr sz="6667">
                <a:solidFill>
                  <a:schemeClr val="accent1"/>
                </a:solidFill>
              </a:defRPr>
            </a:lvl9pPr>
          </a:lstStyle>
          <a:p>
            <a:endParaRPr/>
          </a:p>
        </p:txBody>
      </p:sp>
      <p:sp>
        <p:nvSpPr>
          <p:cNvPr id="102" name="Google Shape;102;p23"/>
          <p:cNvSpPr txBox="1">
            <a:spLocks noGrp="1"/>
          </p:cNvSpPr>
          <p:nvPr>
            <p:ph type="body" idx="1"/>
          </p:nvPr>
        </p:nvSpPr>
        <p:spPr>
          <a:xfrm>
            <a:off x="947700" y="3261767"/>
            <a:ext cx="4325600" cy="1396800"/>
          </a:xfrm>
          <a:prstGeom prst="rect">
            <a:avLst/>
          </a:prstGeom>
          <a:noFill/>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FFFFFF"/>
              </a:buClr>
              <a:buSzPts val="1400"/>
              <a:buChar char="●"/>
              <a:defRPr sz="1867">
                <a:solidFill>
                  <a:srgbClr val="FFFFFF"/>
                </a:solidFill>
              </a:defRPr>
            </a:lvl1pPr>
            <a:lvl2pPr marL="1219170" lvl="1" indent="-423323" rtl="0">
              <a:lnSpc>
                <a:spcPct val="100000"/>
              </a:lnSpc>
              <a:spcBef>
                <a:spcPts val="0"/>
              </a:spcBef>
              <a:spcAft>
                <a:spcPts val="0"/>
              </a:spcAft>
              <a:buClr>
                <a:srgbClr val="FFFFFF"/>
              </a:buClr>
              <a:buSzPts val="1400"/>
              <a:buChar char="○"/>
              <a:defRPr>
                <a:solidFill>
                  <a:srgbClr val="FFFFFF"/>
                </a:solidFill>
              </a:defRPr>
            </a:lvl2pPr>
            <a:lvl3pPr marL="1828754" lvl="2" indent="-423323" rtl="0">
              <a:lnSpc>
                <a:spcPct val="100000"/>
              </a:lnSpc>
              <a:spcBef>
                <a:spcPts val="0"/>
              </a:spcBef>
              <a:spcAft>
                <a:spcPts val="0"/>
              </a:spcAft>
              <a:buClr>
                <a:srgbClr val="FFFFFF"/>
              </a:buClr>
              <a:buSzPts val="1400"/>
              <a:buChar char="■"/>
              <a:defRPr>
                <a:solidFill>
                  <a:srgbClr val="FFFFFF"/>
                </a:solidFill>
              </a:defRPr>
            </a:lvl3pPr>
            <a:lvl4pPr marL="2438339" lvl="3" indent="-423323" rtl="0">
              <a:lnSpc>
                <a:spcPct val="100000"/>
              </a:lnSpc>
              <a:spcBef>
                <a:spcPts val="0"/>
              </a:spcBef>
              <a:spcAft>
                <a:spcPts val="0"/>
              </a:spcAft>
              <a:buClr>
                <a:srgbClr val="FFFFFF"/>
              </a:buClr>
              <a:buSzPts val="1400"/>
              <a:buChar char="●"/>
              <a:defRPr>
                <a:solidFill>
                  <a:srgbClr val="FFFFFF"/>
                </a:solidFill>
              </a:defRPr>
            </a:lvl4pPr>
            <a:lvl5pPr marL="3047924" lvl="4" indent="-423323" rtl="0">
              <a:lnSpc>
                <a:spcPct val="100000"/>
              </a:lnSpc>
              <a:spcBef>
                <a:spcPts val="0"/>
              </a:spcBef>
              <a:spcAft>
                <a:spcPts val="0"/>
              </a:spcAft>
              <a:buClr>
                <a:srgbClr val="FFFFFF"/>
              </a:buClr>
              <a:buSzPts val="1400"/>
              <a:buChar char="○"/>
              <a:defRPr>
                <a:solidFill>
                  <a:srgbClr val="FFFFFF"/>
                </a:solidFill>
              </a:defRPr>
            </a:lvl5pPr>
            <a:lvl6pPr marL="3657509" lvl="5" indent="-423323" rtl="0">
              <a:lnSpc>
                <a:spcPct val="100000"/>
              </a:lnSpc>
              <a:spcBef>
                <a:spcPts val="0"/>
              </a:spcBef>
              <a:spcAft>
                <a:spcPts val="0"/>
              </a:spcAft>
              <a:buClr>
                <a:srgbClr val="FFFFFF"/>
              </a:buClr>
              <a:buSzPts val="1400"/>
              <a:buChar char="■"/>
              <a:defRPr>
                <a:solidFill>
                  <a:srgbClr val="FFFFFF"/>
                </a:solidFill>
              </a:defRPr>
            </a:lvl6pPr>
            <a:lvl7pPr marL="4267093" lvl="6" indent="-423323" rtl="0">
              <a:lnSpc>
                <a:spcPct val="100000"/>
              </a:lnSpc>
              <a:spcBef>
                <a:spcPts val="0"/>
              </a:spcBef>
              <a:spcAft>
                <a:spcPts val="0"/>
              </a:spcAft>
              <a:buClr>
                <a:srgbClr val="FFFFFF"/>
              </a:buClr>
              <a:buSzPts val="1400"/>
              <a:buChar char="●"/>
              <a:defRPr>
                <a:solidFill>
                  <a:srgbClr val="FFFFFF"/>
                </a:solidFill>
              </a:defRPr>
            </a:lvl7pPr>
            <a:lvl8pPr marL="4876678" lvl="7" indent="-423323" rtl="0">
              <a:lnSpc>
                <a:spcPct val="100000"/>
              </a:lnSpc>
              <a:spcBef>
                <a:spcPts val="0"/>
              </a:spcBef>
              <a:spcAft>
                <a:spcPts val="0"/>
              </a:spcAft>
              <a:buClr>
                <a:srgbClr val="FFFFFF"/>
              </a:buClr>
              <a:buSzPts val="1400"/>
              <a:buChar char="○"/>
              <a:defRPr>
                <a:solidFill>
                  <a:srgbClr val="FFFFFF"/>
                </a:solidFill>
              </a:defRPr>
            </a:lvl8pPr>
            <a:lvl9pPr marL="5486263" lvl="8" indent="-423323" rtl="0">
              <a:lnSpc>
                <a:spcPct val="100000"/>
              </a:lnSpc>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4177001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blipFill>
          <a:blip r:embed="rId2">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4"/>
          <p:cNvSpPr txBox="1">
            <a:spLocks noGrp="1"/>
          </p:cNvSpPr>
          <p:nvPr>
            <p:ph type="title"/>
          </p:nvPr>
        </p:nvSpPr>
        <p:spPr>
          <a:xfrm>
            <a:off x="3684400" y="3290911"/>
            <a:ext cx="4823200" cy="13512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Clr>
                <a:schemeClr val="accent1"/>
              </a:buClr>
              <a:buSzPts val="7000"/>
              <a:buNone/>
              <a:defRPr sz="10666">
                <a:solidFill>
                  <a:schemeClr val="accent1"/>
                </a:solidFill>
              </a:defRPr>
            </a:lvl1pPr>
            <a:lvl2pPr lvl="1" rtl="0">
              <a:lnSpc>
                <a:spcPct val="70000"/>
              </a:lnSpc>
              <a:spcBef>
                <a:spcPts val="0"/>
              </a:spcBef>
              <a:spcAft>
                <a:spcPts val="0"/>
              </a:spcAft>
              <a:buClr>
                <a:schemeClr val="accent1"/>
              </a:buClr>
              <a:buSzPts val="7000"/>
              <a:buNone/>
              <a:defRPr sz="9333">
                <a:solidFill>
                  <a:schemeClr val="accent1"/>
                </a:solidFill>
              </a:defRPr>
            </a:lvl2pPr>
            <a:lvl3pPr lvl="2" rtl="0">
              <a:lnSpc>
                <a:spcPct val="70000"/>
              </a:lnSpc>
              <a:spcBef>
                <a:spcPts val="0"/>
              </a:spcBef>
              <a:spcAft>
                <a:spcPts val="0"/>
              </a:spcAft>
              <a:buClr>
                <a:schemeClr val="accent1"/>
              </a:buClr>
              <a:buSzPts val="7000"/>
              <a:buNone/>
              <a:defRPr sz="9333">
                <a:solidFill>
                  <a:schemeClr val="accent1"/>
                </a:solidFill>
              </a:defRPr>
            </a:lvl3pPr>
            <a:lvl4pPr lvl="3" rtl="0">
              <a:lnSpc>
                <a:spcPct val="70000"/>
              </a:lnSpc>
              <a:spcBef>
                <a:spcPts val="0"/>
              </a:spcBef>
              <a:spcAft>
                <a:spcPts val="0"/>
              </a:spcAft>
              <a:buClr>
                <a:schemeClr val="accent1"/>
              </a:buClr>
              <a:buSzPts val="7000"/>
              <a:buNone/>
              <a:defRPr sz="9333">
                <a:solidFill>
                  <a:schemeClr val="accent1"/>
                </a:solidFill>
              </a:defRPr>
            </a:lvl4pPr>
            <a:lvl5pPr lvl="4" rtl="0">
              <a:lnSpc>
                <a:spcPct val="70000"/>
              </a:lnSpc>
              <a:spcBef>
                <a:spcPts val="0"/>
              </a:spcBef>
              <a:spcAft>
                <a:spcPts val="0"/>
              </a:spcAft>
              <a:buClr>
                <a:schemeClr val="accent1"/>
              </a:buClr>
              <a:buSzPts val="7000"/>
              <a:buNone/>
              <a:defRPr sz="9333">
                <a:solidFill>
                  <a:schemeClr val="accent1"/>
                </a:solidFill>
              </a:defRPr>
            </a:lvl5pPr>
            <a:lvl6pPr lvl="5" rtl="0">
              <a:lnSpc>
                <a:spcPct val="70000"/>
              </a:lnSpc>
              <a:spcBef>
                <a:spcPts val="0"/>
              </a:spcBef>
              <a:spcAft>
                <a:spcPts val="0"/>
              </a:spcAft>
              <a:buClr>
                <a:schemeClr val="accent1"/>
              </a:buClr>
              <a:buSzPts val="7000"/>
              <a:buNone/>
              <a:defRPr sz="9333">
                <a:solidFill>
                  <a:schemeClr val="accent1"/>
                </a:solidFill>
              </a:defRPr>
            </a:lvl6pPr>
            <a:lvl7pPr lvl="6" rtl="0">
              <a:lnSpc>
                <a:spcPct val="70000"/>
              </a:lnSpc>
              <a:spcBef>
                <a:spcPts val="0"/>
              </a:spcBef>
              <a:spcAft>
                <a:spcPts val="0"/>
              </a:spcAft>
              <a:buClr>
                <a:schemeClr val="accent1"/>
              </a:buClr>
              <a:buSzPts val="7000"/>
              <a:buNone/>
              <a:defRPr sz="9333">
                <a:solidFill>
                  <a:schemeClr val="accent1"/>
                </a:solidFill>
              </a:defRPr>
            </a:lvl7pPr>
            <a:lvl8pPr lvl="7" rtl="0">
              <a:lnSpc>
                <a:spcPct val="70000"/>
              </a:lnSpc>
              <a:spcBef>
                <a:spcPts val="0"/>
              </a:spcBef>
              <a:spcAft>
                <a:spcPts val="0"/>
              </a:spcAft>
              <a:buClr>
                <a:schemeClr val="accent1"/>
              </a:buClr>
              <a:buSzPts val="7000"/>
              <a:buNone/>
              <a:defRPr sz="9333">
                <a:solidFill>
                  <a:schemeClr val="accent1"/>
                </a:solidFill>
              </a:defRPr>
            </a:lvl8pPr>
            <a:lvl9pPr lvl="8" rtl="0">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05" name="Google Shape;105;p24"/>
          <p:cNvSpPr txBox="1">
            <a:spLocks noGrp="1"/>
          </p:cNvSpPr>
          <p:nvPr>
            <p:ph type="title" idx="2" hasCustomPrompt="1"/>
          </p:nvPr>
        </p:nvSpPr>
        <p:spPr>
          <a:xfrm>
            <a:off x="3684400" y="1129363"/>
            <a:ext cx="4823200" cy="148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2000"/>
              <a:buNone/>
              <a:defRPr sz="23999">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06" name="Google Shape;106;p24"/>
          <p:cNvSpPr txBox="1">
            <a:spLocks noGrp="1"/>
          </p:cNvSpPr>
          <p:nvPr>
            <p:ph type="subTitle" idx="1"/>
          </p:nvPr>
        </p:nvSpPr>
        <p:spPr>
          <a:xfrm>
            <a:off x="3684400" y="4607457"/>
            <a:ext cx="4823200" cy="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pic>
        <p:nvPicPr>
          <p:cNvPr id="107" name="Google Shape;107;p24"/>
          <p:cNvPicPr preferRelativeResize="0"/>
          <p:nvPr/>
        </p:nvPicPr>
        <p:blipFill>
          <a:blip r:embed="rId3">
            <a:alphaModFix/>
          </a:blip>
          <a:stretch>
            <a:fillRect/>
          </a:stretch>
        </p:blipFill>
        <p:spPr>
          <a:xfrm rot="-2700008">
            <a:off x="-3138422" y="1252311"/>
            <a:ext cx="8112647" cy="2041148"/>
          </a:xfrm>
          <a:prstGeom prst="rect">
            <a:avLst/>
          </a:prstGeom>
          <a:noFill/>
          <a:ln>
            <a:noFill/>
          </a:ln>
        </p:spPr>
      </p:pic>
    </p:spTree>
    <p:extLst>
      <p:ext uri="{BB962C8B-B14F-4D97-AF65-F5344CB8AC3E}">
        <p14:creationId xmlns:p14="http://schemas.microsoft.com/office/powerpoint/2010/main" val="1865500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bg>
      <p:bgPr>
        <a:blipFill>
          <a:blip r:embed="rId2">
            <a:alphaModFix/>
          </a:blip>
          <a:stretch>
            <a:fillRect/>
          </a:stretch>
        </a:blipFill>
        <a:effectLst/>
      </p:bgPr>
    </p:bg>
    <p:spTree>
      <p:nvGrpSpPr>
        <p:cNvPr id="1" name="Shape 108"/>
        <p:cNvGrpSpPr/>
        <p:nvPr/>
      </p:nvGrpSpPr>
      <p:grpSpPr>
        <a:xfrm>
          <a:off x="0" y="0"/>
          <a:ext cx="0" cy="0"/>
          <a:chOff x="0" y="0"/>
          <a:chExt cx="0" cy="0"/>
        </a:xfrm>
      </p:grpSpPr>
      <p:pic>
        <p:nvPicPr>
          <p:cNvPr id="109" name="Google Shape;109;p25"/>
          <p:cNvPicPr preferRelativeResize="0"/>
          <p:nvPr/>
        </p:nvPicPr>
        <p:blipFill>
          <a:blip r:embed="rId3">
            <a:alphaModFix/>
          </a:blip>
          <a:stretch>
            <a:fillRect/>
          </a:stretch>
        </p:blipFill>
        <p:spPr>
          <a:xfrm rot="2700008" flipH="1">
            <a:off x="6889078" y="1252311"/>
            <a:ext cx="8112647" cy="2041148"/>
          </a:xfrm>
          <a:prstGeom prst="rect">
            <a:avLst/>
          </a:prstGeom>
          <a:noFill/>
          <a:ln>
            <a:noFill/>
          </a:ln>
        </p:spPr>
      </p:pic>
      <p:sp>
        <p:nvSpPr>
          <p:cNvPr id="110" name="Google Shape;110;p25"/>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11" name="Google Shape;111;p25"/>
          <p:cNvSpPr txBox="1">
            <a:spLocks noGrp="1"/>
          </p:cNvSpPr>
          <p:nvPr>
            <p:ph type="subTitle" idx="1"/>
          </p:nvPr>
        </p:nvSpPr>
        <p:spPr>
          <a:xfrm>
            <a:off x="2917751" y="4109571"/>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2" name="Google Shape;112;p25"/>
          <p:cNvSpPr txBox="1">
            <a:spLocks noGrp="1"/>
          </p:cNvSpPr>
          <p:nvPr>
            <p:ph type="subTitle" idx="2"/>
          </p:nvPr>
        </p:nvSpPr>
        <p:spPr>
          <a:xfrm>
            <a:off x="2917751" y="4746504"/>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13" name="Google Shape;113;p25"/>
          <p:cNvSpPr txBox="1">
            <a:spLocks noGrp="1"/>
          </p:cNvSpPr>
          <p:nvPr>
            <p:ph type="subTitle" idx="3"/>
          </p:nvPr>
        </p:nvSpPr>
        <p:spPr>
          <a:xfrm>
            <a:off x="6451251" y="4109571"/>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4" name="Google Shape;114;p25"/>
          <p:cNvSpPr txBox="1">
            <a:spLocks noGrp="1"/>
          </p:cNvSpPr>
          <p:nvPr>
            <p:ph type="subTitle" idx="4"/>
          </p:nvPr>
        </p:nvSpPr>
        <p:spPr>
          <a:xfrm>
            <a:off x="6451251" y="4746504"/>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9985059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6"/>
          <p:cNvPicPr preferRelativeResize="0"/>
          <p:nvPr/>
        </p:nvPicPr>
        <p:blipFill>
          <a:blip r:embed="rId3">
            <a:alphaModFix/>
          </a:blip>
          <a:stretch>
            <a:fillRect/>
          </a:stretch>
        </p:blipFill>
        <p:spPr>
          <a:xfrm rot="2700008" flipH="1">
            <a:off x="6036745" y="-607755"/>
            <a:ext cx="8112647" cy="2041148"/>
          </a:xfrm>
          <a:prstGeom prst="rect">
            <a:avLst/>
          </a:prstGeom>
          <a:noFill/>
          <a:ln>
            <a:noFill/>
          </a:ln>
        </p:spPr>
      </p:pic>
      <p:sp>
        <p:nvSpPr>
          <p:cNvPr id="117" name="Google Shape;117;p2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18" name="Google Shape;118;p26"/>
          <p:cNvSpPr txBox="1">
            <a:spLocks noGrp="1"/>
          </p:cNvSpPr>
          <p:nvPr>
            <p:ph type="subTitle" idx="1"/>
          </p:nvPr>
        </p:nvSpPr>
        <p:spPr>
          <a:xfrm>
            <a:off x="3146837" y="2109933"/>
            <a:ext cx="3474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19" name="Google Shape;119;p26"/>
          <p:cNvSpPr txBox="1">
            <a:spLocks noGrp="1"/>
          </p:cNvSpPr>
          <p:nvPr>
            <p:ph type="subTitle" idx="2"/>
          </p:nvPr>
        </p:nvSpPr>
        <p:spPr>
          <a:xfrm>
            <a:off x="3146833" y="2645533"/>
            <a:ext cx="3474000" cy="8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20" name="Google Shape;120;p26"/>
          <p:cNvSpPr txBox="1">
            <a:spLocks noGrp="1"/>
          </p:cNvSpPr>
          <p:nvPr>
            <p:ph type="subTitle" idx="3"/>
          </p:nvPr>
        </p:nvSpPr>
        <p:spPr>
          <a:xfrm>
            <a:off x="7360804" y="4002733"/>
            <a:ext cx="34740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1" name="Google Shape;121;p26"/>
          <p:cNvSpPr txBox="1">
            <a:spLocks noGrp="1"/>
          </p:cNvSpPr>
          <p:nvPr>
            <p:ph type="subTitle" idx="4"/>
          </p:nvPr>
        </p:nvSpPr>
        <p:spPr>
          <a:xfrm>
            <a:off x="7360800" y="4538333"/>
            <a:ext cx="3474000" cy="85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pic>
        <p:nvPicPr>
          <p:cNvPr id="122" name="Google Shape;122;p26"/>
          <p:cNvPicPr preferRelativeResize="0"/>
          <p:nvPr/>
        </p:nvPicPr>
        <p:blipFill>
          <a:blip r:embed="rId3">
            <a:alphaModFix/>
          </a:blip>
          <a:stretch>
            <a:fillRect/>
          </a:stretch>
        </p:blipFill>
        <p:spPr>
          <a:xfrm rot="1864083" flipH="1">
            <a:off x="-1287889" y="5096096"/>
            <a:ext cx="8112647" cy="2041149"/>
          </a:xfrm>
          <a:prstGeom prst="rect">
            <a:avLst/>
          </a:prstGeom>
          <a:noFill/>
          <a:ln>
            <a:noFill/>
          </a:ln>
        </p:spPr>
      </p:pic>
    </p:spTree>
    <p:extLst>
      <p:ext uri="{BB962C8B-B14F-4D97-AF65-F5344CB8AC3E}">
        <p14:creationId xmlns:p14="http://schemas.microsoft.com/office/powerpoint/2010/main" val="2054290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6">
  <p:cSld name="Title and two columns 6">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27"/>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25" name="Google Shape;125;p27"/>
          <p:cNvSpPr txBox="1">
            <a:spLocks noGrp="1"/>
          </p:cNvSpPr>
          <p:nvPr>
            <p:ph type="subTitle" idx="1"/>
          </p:nvPr>
        </p:nvSpPr>
        <p:spPr>
          <a:xfrm>
            <a:off x="1895901" y="1804667"/>
            <a:ext cx="3730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6" name="Google Shape;126;p27"/>
          <p:cNvSpPr txBox="1">
            <a:spLocks noGrp="1"/>
          </p:cNvSpPr>
          <p:nvPr>
            <p:ph type="subTitle" idx="2"/>
          </p:nvPr>
        </p:nvSpPr>
        <p:spPr>
          <a:xfrm>
            <a:off x="1982533" y="2441600"/>
            <a:ext cx="3644000" cy="33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1333"/>
              </a:spcBef>
              <a:spcAft>
                <a:spcPts val="0"/>
              </a:spcAft>
              <a:buNone/>
              <a:defRPr sz="1867">
                <a:solidFill>
                  <a:schemeClr val="accent1"/>
                </a:solidFill>
              </a:defRPr>
            </a:lvl2pPr>
            <a:lvl3pPr lvl="2" rtl="0">
              <a:lnSpc>
                <a:spcPct val="100000"/>
              </a:lnSpc>
              <a:spcBef>
                <a:spcPts val="1333"/>
              </a:spcBef>
              <a:spcAft>
                <a:spcPts val="0"/>
              </a:spcAft>
              <a:buNone/>
              <a:defRPr sz="1867">
                <a:solidFill>
                  <a:schemeClr val="accent1"/>
                </a:solidFill>
              </a:defRPr>
            </a:lvl3pPr>
            <a:lvl4pPr lvl="3" rtl="0">
              <a:lnSpc>
                <a:spcPct val="100000"/>
              </a:lnSpc>
              <a:spcBef>
                <a:spcPts val="1333"/>
              </a:spcBef>
              <a:spcAft>
                <a:spcPts val="0"/>
              </a:spcAft>
              <a:buNone/>
              <a:defRPr sz="1867">
                <a:solidFill>
                  <a:schemeClr val="accent1"/>
                </a:solidFill>
              </a:defRPr>
            </a:lvl4pPr>
            <a:lvl5pPr lvl="4" rtl="0">
              <a:lnSpc>
                <a:spcPct val="100000"/>
              </a:lnSpc>
              <a:spcBef>
                <a:spcPts val="1333"/>
              </a:spcBef>
              <a:spcAft>
                <a:spcPts val="0"/>
              </a:spcAft>
              <a:buNone/>
              <a:defRPr sz="1867">
                <a:solidFill>
                  <a:schemeClr val="accent1"/>
                </a:solidFill>
              </a:defRPr>
            </a:lvl5pPr>
            <a:lvl6pPr lvl="5" rtl="0">
              <a:lnSpc>
                <a:spcPct val="100000"/>
              </a:lnSpc>
              <a:spcBef>
                <a:spcPts val="1333"/>
              </a:spcBef>
              <a:spcAft>
                <a:spcPts val="0"/>
              </a:spcAft>
              <a:buNone/>
              <a:defRPr sz="1867">
                <a:solidFill>
                  <a:schemeClr val="accent1"/>
                </a:solidFill>
              </a:defRPr>
            </a:lvl6pPr>
            <a:lvl7pPr lvl="6" rtl="0">
              <a:lnSpc>
                <a:spcPct val="100000"/>
              </a:lnSpc>
              <a:spcBef>
                <a:spcPts val="1333"/>
              </a:spcBef>
              <a:spcAft>
                <a:spcPts val="0"/>
              </a:spcAft>
              <a:buNone/>
              <a:defRPr sz="1867">
                <a:solidFill>
                  <a:schemeClr val="accent1"/>
                </a:solidFill>
              </a:defRPr>
            </a:lvl7pPr>
            <a:lvl8pPr lvl="7" rtl="0">
              <a:lnSpc>
                <a:spcPct val="100000"/>
              </a:lnSpc>
              <a:spcBef>
                <a:spcPts val="1333"/>
              </a:spcBef>
              <a:spcAft>
                <a:spcPts val="0"/>
              </a:spcAft>
              <a:buNone/>
              <a:defRPr sz="1867">
                <a:solidFill>
                  <a:schemeClr val="accent1"/>
                </a:solidFill>
              </a:defRPr>
            </a:lvl8pPr>
            <a:lvl9pPr lvl="8" rtl="0">
              <a:lnSpc>
                <a:spcPct val="100000"/>
              </a:lnSpc>
              <a:spcBef>
                <a:spcPts val="1333"/>
              </a:spcBef>
              <a:spcAft>
                <a:spcPts val="1333"/>
              </a:spcAft>
              <a:buNone/>
              <a:defRPr sz="1867">
                <a:solidFill>
                  <a:schemeClr val="accent1"/>
                </a:solidFill>
              </a:defRPr>
            </a:lvl9pPr>
          </a:lstStyle>
          <a:p>
            <a:endParaRPr/>
          </a:p>
        </p:txBody>
      </p:sp>
      <p:sp>
        <p:nvSpPr>
          <p:cNvPr id="127" name="Google Shape;127;p27"/>
          <p:cNvSpPr txBox="1">
            <a:spLocks noGrp="1"/>
          </p:cNvSpPr>
          <p:nvPr>
            <p:ph type="subTitle" idx="3"/>
          </p:nvPr>
        </p:nvSpPr>
        <p:spPr>
          <a:xfrm>
            <a:off x="6565284" y="1804667"/>
            <a:ext cx="37308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28" name="Google Shape;128;p27"/>
          <p:cNvSpPr txBox="1">
            <a:spLocks noGrp="1"/>
          </p:cNvSpPr>
          <p:nvPr>
            <p:ph type="subTitle" idx="4"/>
          </p:nvPr>
        </p:nvSpPr>
        <p:spPr>
          <a:xfrm>
            <a:off x="6651867" y="2441600"/>
            <a:ext cx="3644000" cy="339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1333"/>
              </a:spcBef>
              <a:spcAft>
                <a:spcPts val="0"/>
              </a:spcAft>
              <a:buNone/>
              <a:defRPr sz="1867">
                <a:solidFill>
                  <a:schemeClr val="accent1"/>
                </a:solidFill>
              </a:defRPr>
            </a:lvl2pPr>
            <a:lvl3pPr lvl="2" rtl="0">
              <a:lnSpc>
                <a:spcPct val="100000"/>
              </a:lnSpc>
              <a:spcBef>
                <a:spcPts val="1333"/>
              </a:spcBef>
              <a:spcAft>
                <a:spcPts val="0"/>
              </a:spcAft>
              <a:buNone/>
              <a:defRPr sz="1867">
                <a:solidFill>
                  <a:schemeClr val="accent1"/>
                </a:solidFill>
              </a:defRPr>
            </a:lvl3pPr>
            <a:lvl4pPr lvl="3" rtl="0">
              <a:lnSpc>
                <a:spcPct val="100000"/>
              </a:lnSpc>
              <a:spcBef>
                <a:spcPts val="1333"/>
              </a:spcBef>
              <a:spcAft>
                <a:spcPts val="0"/>
              </a:spcAft>
              <a:buNone/>
              <a:defRPr sz="1867">
                <a:solidFill>
                  <a:schemeClr val="accent1"/>
                </a:solidFill>
              </a:defRPr>
            </a:lvl4pPr>
            <a:lvl5pPr lvl="4" rtl="0">
              <a:lnSpc>
                <a:spcPct val="100000"/>
              </a:lnSpc>
              <a:spcBef>
                <a:spcPts val="1333"/>
              </a:spcBef>
              <a:spcAft>
                <a:spcPts val="0"/>
              </a:spcAft>
              <a:buNone/>
              <a:defRPr sz="1867">
                <a:solidFill>
                  <a:schemeClr val="accent1"/>
                </a:solidFill>
              </a:defRPr>
            </a:lvl5pPr>
            <a:lvl6pPr lvl="5" rtl="0">
              <a:lnSpc>
                <a:spcPct val="100000"/>
              </a:lnSpc>
              <a:spcBef>
                <a:spcPts val="1333"/>
              </a:spcBef>
              <a:spcAft>
                <a:spcPts val="0"/>
              </a:spcAft>
              <a:buNone/>
              <a:defRPr sz="1867">
                <a:solidFill>
                  <a:schemeClr val="accent1"/>
                </a:solidFill>
              </a:defRPr>
            </a:lvl6pPr>
            <a:lvl7pPr lvl="6" rtl="0">
              <a:lnSpc>
                <a:spcPct val="100000"/>
              </a:lnSpc>
              <a:spcBef>
                <a:spcPts val="1333"/>
              </a:spcBef>
              <a:spcAft>
                <a:spcPts val="0"/>
              </a:spcAft>
              <a:buNone/>
              <a:defRPr sz="1867">
                <a:solidFill>
                  <a:schemeClr val="accent1"/>
                </a:solidFill>
              </a:defRPr>
            </a:lvl7pPr>
            <a:lvl8pPr lvl="7" rtl="0">
              <a:lnSpc>
                <a:spcPct val="100000"/>
              </a:lnSpc>
              <a:spcBef>
                <a:spcPts val="1333"/>
              </a:spcBef>
              <a:spcAft>
                <a:spcPts val="0"/>
              </a:spcAft>
              <a:buNone/>
              <a:defRPr sz="1867">
                <a:solidFill>
                  <a:schemeClr val="accent1"/>
                </a:solidFill>
              </a:defRPr>
            </a:lvl8pPr>
            <a:lvl9pPr lvl="8" rtl="0">
              <a:lnSpc>
                <a:spcPct val="100000"/>
              </a:lnSpc>
              <a:spcBef>
                <a:spcPts val="1333"/>
              </a:spcBef>
              <a:spcAft>
                <a:spcPts val="1333"/>
              </a:spcAft>
              <a:buNone/>
              <a:defRPr sz="1867">
                <a:solidFill>
                  <a:schemeClr val="accent1"/>
                </a:solidFill>
              </a:defRPr>
            </a:lvl9pPr>
          </a:lstStyle>
          <a:p>
            <a:endParaRPr/>
          </a:p>
        </p:txBody>
      </p:sp>
    </p:spTree>
    <p:extLst>
      <p:ext uri="{BB962C8B-B14F-4D97-AF65-F5344CB8AC3E}">
        <p14:creationId xmlns:p14="http://schemas.microsoft.com/office/powerpoint/2010/main" val="794923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31" name="Google Shape;131;p28"/>
          <p:cNvSpPr txBox="1">
            <a:spLocks noGrp="1"/>
          </p:cNvSpPr>
          <p:nvPr>
            <p:ph type="subTitle" idx="1"/>
          </p:nvPr>
        </p:nvSpPr>
        <p:spPr>
          <a:xfrm>
            <a:off x="11509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2" name="Google Shape;132;p28"/>
          <p:cNvSpPr txBox="1">
            <a:spLocks noGrp="1"/>
          </p:cNvSpPr>
          <p:nvPr>
            <p:ph type="subTitle" idx="2"/>
          </p:nvPr>
        </p:nvSpPr>
        <p:spPr>
          <a:xfrm>
            <a:off x="11509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33" name="Google Shape;133;p28"/>
          <p:cNvSpPr txBox="1">
            <a:spLocks noGrp="1"/>
          </p:cNvSpPr>
          <p:nvPr>
            <p:ph type="subTitle" idx="3"/>
          </p:nvPr>
        </p:nvSpPr>
        <p:spPr>
          <a:xfrm>
            <a:off x="46844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4" name="Google Shape;134;p28"/>
          <p:cNvSpPr txBox="1">
            <a:spLocks noGrp="1"/>
          </p:cNvSpPr>
          <p:nvPr>
            <p:ph type="subTitle" idx="4"/>
          </p:nvPr>
        </p:nvSpPr>
        <p:spPr>
          <a:xfrm>
            <a:off x="46844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35" name="Google Shape;135;p28"/>
          <p:cNvSpPr txBox="1">
            <a:spLocks noGrp="1"/>
          </p:cNvSpPr>
          <p:nvPr>
            <p:ph type="subTitle" idx="5"/>
          </p:nvPr>
        </p:nvSpPr>
        <p:spPr>
          <a:xfrm>
            <a:off x="8217900" y="3353133"/>
            <a:ext cx="28232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36" name="Google Shape;136;p28"/>
          <p:cNvSpPr txBox="1">
            <a:spLocks noGrp="1"/>
          </p:cNvSpPr>
          <p:nvPr>
            <p:ph type="subTitle" idx="6"/>
          </p:nvPr>
        </p:nvSpPr>
        <p:spPr>
          <a:xfrm>
            <a:off x="8217900" y="3990067"/>
            <a:ext cx="2823200" cy="1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290245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ree columns 2">
  <p:cSld name="Three columns 2">
    <p:bg>
      <p:bgPr>
        <a:blipFill>
          <a:blip r:embed="rId2">
            <a:alphaModFix/>
          </a:blip>
          <a:stretch>
            <a:fillRect/>
          </a:stretch>
        </a:blipFill>
        <a:effectLst/>
      </p:bgPr>
    </p:bg>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39" name="Google Shape;139;p29"/>
          <p:cNvSpPr txBox="1">
            <a:spLocks noGrp="1"/>
          </p:cNvSpPr>
          <p:nvPr>
            <p:ph type="subTitle" idx="1"/>
          </p:nvPr>
        </p:nvSpPr>
        <p:spPr>
          <a:xfrm>
            <a:off x="6391167" y="1858867"/>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0" name="Google Shape;140;p29"/>
          <p:cNvSpPr txBox="1">
            <a:spLocks noGrp="1"/>
          </p:cNvSpPr>
          <p:nvPr>
            <p:ph type="subTitle" idx="2"/>
          </p:nvPr>
        </p:nvSpPr>
        <p:spPr>
          <a:xfrm>
            <a:off x="6391167" y="2292600"/>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41" name="Google Shape;141;p29"/>
          <p:cNvSpPr txBox="1">
            <a:spLocks noGrp="1"/>
          </p:cNvSpPr>
          <p:nvPr>
            <p:ph type="subTitle" idx="3"/>
          </p:nvPr>
        </p:nvSpPr>
        <p:spPr>
          <a:xfrm>
            <a:off x="6391167" y="3273884"/>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2" name="Google Shape;142;p29"/>
          <p:cNvSpPr txBox="1">
            <a:spLocks noGrp="1"/>
          </p:cNvSpPr>
          <p:nvPr>
            <p:ph type="subTitle" idx="4"/>
          </p:nvPr>
        </p:nvSpPr>
        <p:spPr>
          <a:xfrm>
            <a:off x="6391167" y="3707633"/>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43" name="Google Shape;143;p29"/>
          <p:cNvSpPr txBox="1">
            <a:spLocks noGrp="1"/>
          </p:cNvSpPr>
          <p:nvPr>
            <p:ph type="subTitle" idx="5"/>
          </p:nvPr>
        </p:nvSpPr>
        <p:spPr>
          <a:xfrm>
            <a:off x="6391167" y="4688933"/>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44" name="Google Shape;144;p29"/>
          <p:cNvSpPr txBox="1">
            <a:spLocks noGrp="1"/>
          </p:cNvSpPr>
          <p:nvPr>
            <p:ph type="subTitle" idx="6"/>
          </p:nvPr>
        </p:nvSpPr>
        <p:spPr>
          <a:xfrm>
            <a:off x="6391167" y="5122667"/>
            <a:ext cx="4083200" cy="76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890670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23/11/24</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bg>
      <p:bgPr>
        <a:blipFill>
          <a:blip r:embed="rId2">
            <a:alphaModFix/>
          </a:blip>
          <a:stretch>
            <a:fillRect/>
          </a:stretch>
        </a:blip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subTitle" idx="1"/>
          </p:nvPr>
        </p:nvSpPr>
        <p:spPr>
          <a:xfrm>
            <a:off x="1862933" y="4080933"/>
            <a:ext cx="4325600" cy="1911600"/>
          </a:xfrm>
          <a:prstGeom prst="rect">
            <a:avLst/>
          </a:prstGeom>
          <a:noFill/>
        </p:spPr>
        <p:txBody>
          <a:bodyPr spcFirstLastPara="1" wrap="square" lIns="91425" tIns="91425" rIns="91425" bIns="91425" anchor="t" anchorCtr="0">
            <a:noAutofit/>
          </a:bodyPr>
          <a:lstStyle>
            <a:lvl1pPr lvl="0" algn="r" rtl="0">
              <a:spcBef>
                <a:spcPts val="0"/>
              </a:spcBef>
              <a:spcAft>
                <a:spcPts val="0"/>
              </a:spcAft>
              <a:buClr>
                <a:schemeClr val="accent1"/>
              </a:buClr>
              <a:buSzPts val="1400"/>
              <a:buNone/>
              <a:defRPr sz="1867">
                <a:solidFill>
                  <a:schemeClr val="accent1"/>
                </a:solidFill>
              </a:defRPr>
            </a:lvl1pPr>
            <a:lvl2pPr lvl="1" algn="r" rtl="0">
              <a:spcBef>
                <a:spcPts val="2133"/>
              </a:spcBef>
              <a:spcAft>
                <a:spcPts val="0"/>
              </a:spcAft>
              <a:buClr>
                <a:schemeClr val="accent1"/>
              </a:buClr>
              <a:buSzPts val="1400"/>
              <a:buNone/>
              <a:defRPr>
                <a:solidFill>
                  <a:schemeClr val="accent1"/>
                </a:solidFill>
              </a:defRPr>
            </a:lvl2pPr>
            <a:lvl3pPr lvl="2" algn="r" rtl="0">
              <a:spcBef>
                <a:spcPts val="2133"/>
              </a:spcBef>
              <a:spcAft>
                <a:spcPts val="0"/>
              </a:spcAft>
              <a:buClr>
                <a:schemeClr val="accent1"/>
              </a:buClr>
              <a:buSzPts val="1400"/>
              <a:buNone/>
              <a:defRPr>
                <a:solidFill>
                  <a:schemeClr val="accent1"/>
                </a:solidFill>
              </a:defRPr>
            </a:lvl3pPr>
            <a:lvl4pPr lvl="3" algn="r" rtl="0">
              <a:spcBef>
                <a:spcPts val="2133"/>
              </a:spcBef>
              <a:spcAft>
                <a:spcPts val="0"/>
              </a:spcAft>
              <a:buClr>
                <a:schemeClr val="accent1"/>
              </a:buClr>
              <a:buSzPts val="1400"/>
              <a:buNone/>
              <a:defRPr>
                <a:solidFill>
                  <a:schemeClr val="accent1"/>
                </a:solidFill>
              </a:defRPr>
            </a:lvl4pPr>
            <a:lvl5pPr lvl="4" algn="r" rtl="0">
              <a:spcBef>
                <a:spcPts val="2133"/>
              </a:spcBef>
              <a:spcAft>
                <a:spcPts val="0"/>
              </a:spcAft>
              <a:buClr>
                <a:schemeClr val="accent1"/>
              </a:buClr>
              <a:buSzPts val="1400"/>
              <a:buNone/>
              <a:defRPr>
                <a:solidFill>
                  <a:schemeClr val="accent1"/>
                </a:solidFill>
              </a:defRPr>
            </a:lvl5pPr>
            <a:lvl6pPr lvl="5" algn="r" rtl="0">
              <a:spcBef>
                <a:spcPts val="2133"/>
              </a:spcBef>
              <a:spcAft>
                <a:spcPts val="0"/>
              </a:spcAft>
              <a:buClr>
                <a:schemeClr val="accent1"/>
              </a:buClr>
              <a:buSzPts val="1400"/>
              <a:buNone/>
              <a:defRPr>
                <a:solidFill>
                  <a:schemeClr val="accent1"/>
                </a:solidFill>
              </a:defRPr>
            </a:lvl6pPr>
            <a:lvl7pPr lvl="6" algn="r" rtl="0">
              <a:spcBef>
                <a:spcPts val="2133"/>
              </a:spcBef>
              <a:spcAft>
                <a:spcPts val="0"/>
              </a:spcAft>
              <a:buClr>
                <a:schemeClr val="accent1"/>
              </a:buClr>
              <a:buSzPts val="1400"/>
              <a:buNone/>
              <a:defRPr>
                <a:solidFill>
                  <a:schemeClr val="accent1"/>
                </a:solidFill>
              </a:defRPr>
            </a:lvl7pPr>
            <a:lvl8pPr lvl="7" algn="r" rtl="0">
              <a:spcBef>
                <a:spcPts val="2133"/>
              </a:spcBef>
              <a:spcAft>
                <a:spcPts val="0"/>
              </a:spcAft>
              <a:buClr>
                <a:schemeClr val="accent1"/>
              </a:buClr>
              <a:buSzPts val="1400"/>
              <a:buNone/>
              <a:defRPr>
                <a:solidFill>
                  <a:schemeClr val="accent1"/>
                </a:solidFill>
              </a:defRPr>
            </a:lvl8pPr>
            <a:lvl9pPr lvl="8" algn="r" rtl="0">
              <a:spcBef>
                <a:spcPts val="2133"/>
              </a:spcBef>
              <a:spcAft>
                <a:spcPts val="2133"/>
              </a:spcAft>
              <a:buClr>
                <a:schemeClr val="accent1"/>
              </a:buClr>
              <a:buSzPts val="1400"/>
              <a:buNone/>
              <a:defRPr>
                <a:solidFill>
                  <a:schemeClr val="accent1"/>
                </a:solidFill>
              </a:defRPr>
            </a:lvl9pPr>
          </a:lstStyle>
          <a:p>
            <a:endParaRPr/>
          </a:p>
        </p:txBody>
      </p:sp>
      <p:sp>
        <p:nvSpPr>
          <p:cNvPr id="147" name="Google Shape;147;p30"/>
          <p:cNvSpPr txBox="1">
            <a:spLocks noGrp="1"/>
          </p:cNvSpPr>
          <p:nvPr>
            <p:ph type="title"/>
          </p:nvPr>
        </p:nvSpPr>
        <p:spPr>
          <a:xfrm>
            <a:off x="1040067" y="3012233"/>
            <a:ext cx="5148400" cy="960800"/>
          </a:xfrm>
          <a:prstGeom prst="rect">
            <a:avLst/>
          </a:prstGeom>
          <a:noFill/>
        </p:spPr>
        <p:txBody>
          <a:bodyPr spcFirstLastPara="1" wrap="square" lIns="91425" tIns="91425" rIns="91425" bIns="91425" anchor="b" anchorCtr="0">
            <a:noAutofit/>
          </a:bodyPr>
          <a:lstStyle>
            <a:lvl1pPr lvl="0" algn="r" rtl="0">
              <a:lnSpc>
                <a:spcPct val="70000"/>
              </a:lnSpc>
              <a:spcBef>
                <a:spcPts val="0"/>
              </a:spcBef>
              <a:spcAft>
                <a:spcPts val="0"/>
              </a:spcAft>
              <a:buClr>
                <a:schemeClr val="accent1"/>
              </a:buClr>
              <a:buSzPts val="5000"/>
              <a:buNone/>
              <a:defRPr sz="6667">
                <a:solidFill>
                  <a:schemeClr val="accent1"/>
                </a:solidFill>
              </a:defRPr>
            </a:lvl1pPr>
            <a:lvl2pPr lvl="1" algn="r" rtl="0">
              <a:lnSpc>
                <a:spcPct val="70000"/>
              </a:lnSpc>
              <a:spcBef>
                <a:spcPts val="0"/>
              </a:spcBef>
              <a:spcAft>
                <a:spcPts val="0"/>
              </a:spcAft>
              <a:buClr>
                <a:schemeClr val="accent1"/>
              </a:buClr>
              <a:buSzPts val="5000"/>
              <a:buNone/>
              <a:defRPr sz="6667">
                <a:solidFill>
                  <a:schemeClr val="accent1"/>
                </a:solidFill>
              </a:defRPr>
            </a:lvl2pPr>
            <a:lvl3pPr lvl="2" algn="r" rtl="0">
              <a:lnSpc>
                <a:spcPct val="70000"/>
              </a:lnSpc>
              <a:spcBef>
                <a:spcPts val="0"/>
              </a:spcBef>
              <a:spcAft>
                <a:spcPts val="0"/>
              </a:spcAft>
              <a:buClr>
                <a:schemeClr val="accent1"/>
              </a:buClr>
              <a:buSzPts val="5000"/>
              <a:buNone/>
              <a:defRPr sz="6667">
                <a:solidFill>
                  <a:schemeClr val="accent1"/>
                </a:solidFill>
              </a:defRPr>
            </a:lvl3pPr>
            <a:lvl4pPr lvl="3" algn="r" rtl="0">
              <a:lnSpc>
                <a:spcPct val="70000"/>
              </a:lnSpc>
              <a:spcBef>
                <a:spcPts val="0"/>
              </a:spcBef>
              <a:spcAft>
                <a:spcPts val="0"/>
              </a:spcAft>
              <a:buClr>
                <a:schemeClr val="accent1"/>
              </a:buClr>
              <a:buSzPts val="5000"/>
              <a:buNone/>
              <a:defRPr sz="6667">
                <a:solidFill>
                  <a:schemeClr val="accent1"/>
                </a:solidFill>
              </a:defRPr>
            </a:lvl4pPr>
            <a:lvl5pPr lvl="4" algn="r" rtl="0">
              <a:lnSpc>
                <a:spcPct val="70000"/>
              </a:lnSpc>
              <a:spcBef>
                <a:spcPts val="0"/>
              </a:spcBef>
              <a:spcAft>
                <a:spcPts val="0"/>
              </a:spcAft>
              <a:buClr>
                <a:schemeClr val="accent1"/>
              </a:buClr>
              <a:buSzPts val="5000"/>
              <a:buNone/>
              <a:defRPr sz="6667">
                <a:solidFill>
                  <a:schemeClr val="accent1"/>
                </a:solidFill>
              </a:defRPr>
            </a:lvl5pPr>
            <a:lvl6pPr lvl="5" algn="r" rtl="0">
              <a:lnSpc>
                <a:spcPct val="70000"/>
              </a:lnSpc>
              <a:spcBef>
                <a:spcPts val="0"/>
              </a:spcBef>
              <a:spcAft>
                <a:spcPts val="0"/>
              </a:spcAft>
              <a:buClr>
                <a:schemeClr val="accent1"/>
              </a:buClr>
              <a:buSzPts val="5000"/>
              <a:buNone/>
              <a:defRPr sz="6667">
                <a:solidFill>
                  <a:schemeClr val="accent1"/>
                </a:solidFill>
              </a:defRPr>
            </a:lvl6pPr>
            <a:lvl7pPr lvl="6" algn="r" rtl="0">
              <a:lnSpc>
                <a:spcPct val="70000"/>
              </a:lnSpc>
              <a:spcBef>
                <a:spcPts val="0"/>
              </a:spcBef>
              <a:spcAft>
                <a:spcPts val="0"/>
              </a:spcAft>
              <a:buClr>
                <a:schemeClr val="accent1"/>
              </a:buClr>
              <a:buSzPts val="5000"/>
              <a:buNone/>
              <a:defRPr sz="6667">
                <a:solidFill>
                  <a:schemeClr val="accent1"/>
                </a:solidFill>
              </a:defRPr>
            </a:lvl7pPr>
            <a:lvl8pPr lvl="7" algn="r" rtl="0">
              <a:lnSpc>
                <a:spcPct val="70000"/>
              </a:lnSpc>
              <a:spcBef>
                <a:spcPts val="0"/>
              </a:spcBef>
              <a:spcAft>
                <a:spcPts val="0"/>
              </a:spcAft>
              <a:buClr>
                <a:schemeClr val="accent1"/>
              </a:buClr>
              <a:buSzPts val="5000"/>
              <a:buNone/>
              <a:defRPr sz="6667">
                <a:solidFill>
                  <a:schemeClr val="accent1"/>
                </a:solidFill>
              </a:defRPr>
            </a:lvl8pPr>
            <a:lvl9pPr lvl="8" algn="r" rtl="0">
              <a:lnSpc>
                <a:spcPct val="70000"/>
              </a:lnSpc>
              <a:spcBef>
                <a:spcPts val="0"/>
              </a:spcBef>
              <a:spcAft>
                <a:spcPts val="0"/>
              </a:spcAft>
              <a:buClr>
                <a:schemeClr val="accent1"/>
              </a:buClr>
              <a:buSzPts val="5000"/>
              <a:buNone/>
              <a:defRPr sz="6667">
                <a:solidFill>
                  <a:schemeClr val="accent1"/>
                </a:solidFill>
              </a:defRPr>
            </a:lvl9pPr>
          </a:lstStyle>
          <a:p>
            <a:endParaRPr/>
          </a:p>
        </p:txBody>
      </p:sp>
    </p:spTree>
    <p:extLst>
      <p:ext uri="{BB962C8B-B14F-4D97-AF65-F5344CB8AC3E}">
        <p14:creationId xmlns:p14="http://schemas.microsoft.com/office/powerpoint/2010/main" val="1104449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subTitle" idx="1"/>
          </p:nvPr>
        </p:nvSpPr>
        <p:spPr>
          <a:xfrm>
            <a:off x="6552333" y="3276740"/>
            <a:ext cx="4325600" cy="233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1"/>
              </a:buClr>
              <a:buSzPts val="1400"/>
              <a:buNone/>
              <a:defRPr sz="1867">
                <a:solidFill>
                  <a:schemeClr val="accent1"/>
                </a:solidFill>
              </a:defRPr>
            </a:lvl1pPr>
            <a:lvl2pPr lvl="1" algn="r" rtl="0">
              <a:spcBef>
                <a:spcPts val="0"/>
              </a:spcBef>
              <a:spcAft>
                <a:spcPts val="0"/>
              </a:spcAft>
              <a:buClr>
                <a:schemeClr val="accent1"/>
              </a:buClr>
              <a:buSzPts val="1400"/>
              <a:buNone/>
              <a:defRPr>
                <a:solidFill>
                  <a:schemeClr val="accent1"/>
                </a:solidFill>
              </a:defRPr>
            </a:lvl2pPr>
            <a:lvl3pPr lvl="2" algn="r" rtl="0">
              <a:spcBef>
                <a:spcPts val="2133"/>
              </a:spcBef>
              <a:spcAft>
                <a:spcPts val="0"/>
              </a:spcAft>
              <a:buClr>
                <a:schemeClr val="accent1"/>
              </a:buClr>
              <a:buSzPts val="1400"/>
              <a:buNone/>
              <a:defRPr>
                <a:solidFill>
                  <a:schemeClr val="accent1"/>
                </a:solidFill>
              </a:defRPr>
            </a:lvl3pPr>
            <a:lvl4pPr lvl="3" algn="r" rtl="0">
              <a:spcBef>
                <a:spcPts val="2133"/>
              </a:spcBef>
              <a:spcAft>
                <a:spcPts val="0"/>
              </a:spcAft>
              <a:buClr>
                <a:schemeClr val="accent1"/>
              </a:buClr>
              <a:buSzPts val="1400"/>
              <a:buNone/>
              <a:defRPr>
                <a:solidFill>
                  <a:schemeClr val="accent1"/>
                </a:solidFill>
              </a:defRPr>
            </a:lvl4pPr>
            <a:lvl5pPr lvl="4" algn="r" rtl="0">
              <a:spcBef>
                <a:spcPts val="2133"/>
              </a:spcBef>
              <a:spcAft>
                <a:spcPts val="0"/>
              </a:spcAft>
              <a:buClr>
                <a:schemeClr val="accent1"/>
              </a:buClr>
              <a:buSzPts val="1400"/>
              <a:buNone/>
              <a:defRPr>
                <a:solidFill>
                  <a:schemeClr val="accent1"/>
                </a:solidFill>
              </a:defRPr>
            </a:lvl5pPr>
            <a:lvl6pPr lvl="5" algn="r" rtl="0">
              <a:spcBef>
                <a:spcPts val="2133"/>
              </a:spcBef>
              <a:spcAft>
                <a:spcPts val="0"/>
              </a:spcAft>
              <a:buClr>
                <a:schemeClr val="accent1"/>
              </a:buClr>
              <a:buSzPts val="1400"/>
              <a:buNone/>
              <a:defRPr>
                <a:solidFill>
                  <a:schemeClr val="accent1"/>
                </a:solidFill>
              </a:defRPr>
            </a:lvl6pPr>
            <a:lvl7pPr lvl="6" algn="r" rtl="0">
              <a:spcBef>
                <a:spcPts val="2133"/>
              </a:spcBef>
              <a:spcAft>
                <a:spcPts val="0"/>
              </a:spcAft>
              <a:buClr>
                <a:schemeClr val="accent1"/>
              </a:buClr>
              <a:buSzPts val="1400"/>
              <a:buNone/>
              <a:defRPr>
                <a:solidFill>
                  <a:schemeClr val="accent1"/>
                </a:solidFill>
              </a:defRPr>
            </a:lvl7pPr>
            <a:lvl8pPr lvl="7" algn="r" rtl="0">
              <a:spcBef>
                <a:spcPts val="2133"/>
              </a:spcBef>
              <a:spcAft>
                <a:spcPts val="0"/>
              </a:spcAft>
              <a:buClr>
                <a:schemeClr val="accent1"/>
              </a:buClr>
              <a:buSzPts val="1400"/>
              <a:buNone/>
              <a:defRPr>
                <a:solidFill>
                  <a:schemeClr val="accent1"/>
                </a:solidFill>
              </a:defRPr>
            </a:lvl8pPr>
            <a:lvl9pPr lvl="8" algn="r" rtl="0">
              <a:spcBef>
                <a:spcPts val="2133"/>
              </a:spcBef>
              <a:spcAft>
                <a:spcPts val="2133"/>
              </a:spcAft>
              <a:buClr>
                <a:schemeClr val="accent1"/>
              </a:buClr>
              <a:buSzPts val="1400"/>
              <a:buNone/>
              <a:defRPr>
                <a:solidFill>
                  <a:schemeClr val="accent1"/>
                </a:solidFill>
              </a:defRPr>
            </a:lvl9pPr>
          </a:lstStyle>
          <a:p>
            <a:endParaRPr/>
          </a:p>
        </p:txBody>
      </p:sp>
      <p:sp>
        <p:nvSpPr>
          <p:cNvPr id="150" name="Google Shape;150;p31"/>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51" name="Google Shape;151;p31"/>
          <p:cNvSpPr txBox="1">
            <a:spLocks noGrp="1"/>
          </p:cNvSpPr>
          <p:nvPr>
            <p:ph type="subTitle" idx="2"/>
          </p:nvPr>
        </p:nvSpPr>
        <p:spPr>
          <a:xfrm>
            <a:off x="6552333" y="2484149"/>
            <a:ext cx="4083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Tree>
    <p:extLst>
      <p:ext uri="{BB962C8B-B14F-4D97-AF65-F5344CB8AC3E}">
        <p14:creationId xmlns:p14="http://schemas.microsoft.com/office/powerpoint/2010/main" val="1667072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54" name="Google Shape;154;p32"/>
          <p:cNvSpPr txBox="1">
            <a:spLocks noGrp="1"/>
          </p:cNvSpPr>
          <p:nvPr>
            <p:ph type="subTitle" idx="1"/>
          </p:nvPr>
        </p:nvSpPr>
        <p:spPr>
          <a:xfrm>
            <a:off x="2844623" y="2880033"/>
            <a:ext cx="2990400" cy="535600"/>
          </a:xfrm>
          <a:prstGeom prst="rect">
            <a:avLst/>
          </a:prstGeom>
          <a:noFill/>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55" name="Google Shape;155;p32"/>
          <p:cNvSpPr txBox="1">
            <a:spLocks noGrp="1"/>
          </p:cNvSpPr>
          <p:nvPr>
            <p:ph type="subTitle" idx="2"/>
          </p:nvPr>
        </p:nvSpPr>
        <p:spPr>
          <a:xfrm>
            <a:off x="2844623" y="3415367"/>
            <a:ext cx="2990400" cy="120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56" name="Google Shape;156;p32"/>
          <p:cNvSpPr txBox="1">
            <a:spLocks noGrp="1"/>
          </p:cNvSpPr>
          <p:nvPr>
            <p:ph type="subTitle" idx="3"/>
          </p:nvPr>
        </p:nvSpPr>
        <p:spPr>
          <a:xfrm>
            <a:off x="7992923" y="2880033"/>
            <a:ext cx="2990400" cy="535600"/>
          </a:xfrm>
          <a:prstGeom prst="rect">
            <a:avLst/>
          </a:prstGeom>
          <a:noFill/>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57" name="Google Shape;157;p32"/>
          <p:cNvSpPr txBox="1">
            <a:spLocks noGrp="1"/>
          </p:cNvSpPr>
          <p:nvPr>
            <p:ph type="subTitle" idx="4"/>
          </p:nvPr>
        </p:nvSpPr>
        <p:spPr>
          <a:xfrm>
            <a:off x="7992923" y="3415367"/>
            <a:ext cx="2990400" cy="12044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430712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58"/>
        <p:cNvGrpSpPr/>
        <p:nvPr/>
      </p:nvGrpSpPr>
      <p:grpSpPr>
        <a:xfrm>
          <a:off x="0" y="0"/>
          <a:ext cx="0" cy="0"/>
          <a:chOff x="0" y="0"/>
          <a:chExt cx="0" cy="0"/>
        </a:xfrm>
      </p:grpSpPr>
      <p:sp>
        <p:nvSpPr>
          <p:cNvPr id="159" name="Google Shape;159;p33"/>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60" name="Google Shape;160;p33"/>
          <p:cNvSpPr txBox="1">
            <a:spLocks noGrp="1"/>
          </p:cNvSpPr>
          <p:nvPr>
            <p:ph type="subTitle" idx="1"/>
          </p:nvPr>
        </p:nvSpPr>
        <p:spPr>
          <a:xfrm>
            <a:off x="1312900" y="2243300"/>
            <a:ext cx="33372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1" name="Google Shape;161;p33"/>
          <p:cNvSpPr txBox="1">
            <a:spLocks noGrp="1"/>
          </p:cNvSpPr>
          <p:nvPr>
            <p:ph type="subTitle" idx="2"/>
          </p:nvPr>
        </p:nvSpPr>
        <p:spPr>
          <a:xfrm>
            <a:off x="1312900" y="2880233"/>
            <a:ext cx="3337200" cy="104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162" name="Google Shape;162;p33"/>
          <p:cNvSpPr txBox="1">
            <a:spLocks noGrp="1"/>
          </p:cNvSpPr>
          <p:nvPr>
            <p:ph type="subTitle" idx="3"/>
          </p:nvPr>
        </p:nvSpPr>
        <p:spPr>
          <a:xfrm>
            <a:off x="1312900" y="4448700"/>
            <a:ext cx="33372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3" name="Google Shape;163;p33"/>
          <p:cNvSpPr txBox="1">
            <a:spLocks noGrp="1"/>
          </p:cNvSpPr>
          <p:nvPr>
            <p:ph type="subTitle" idx="4"/>
          </p:nvPr>
        </p:nvSpPr>
        <p:spPr>
          <a:xfrm>
            <a:off x="1312900" y="5085633"/>
            <a:ext cx="3337200" cy="104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164" name="Google Shape;164;p33"/>
          <p:cNvSpPr txBox="1">
            <a:spLocks noGrp="1"/>
          </p:cNvSpPr>
          <p:nvPr>
            <p:ph type="subTitle" idx="5"/>
          </p:nvPr>
        </p:nvSpPr>
        <p:spPr>
          <a:xfrm>
            <a:off x="7542000" y="22433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5" name="Google Shape;165;p33"/>
          <p:cNvSpPr txBox="1">
            <a:spLocks noGrp="1"/>
          </p:cNvSpPr>
          <p:nvPr>
            <p:ph type="subTitle" idx="6"/>
          </p:nvPr>
        </p:nvSpPr>
        <p:spPr>
          <a:xfrm>
            <a:off x="7542000" y="28802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66" name="Google Shape;166;p33"/>
          <p:cNvSpPr txBox="1">
            <a:spLocks noGrp="1"/>
          </p:cNvSpPr>
          <p:nvPr>
            <p:ph type="subTitle" idx="7"/>
          </p:nvPr>
        </p:nvSpPr>
        <p:spPr>
          <a:xfrm>
            <a:off x="7542000" y="4448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67" name="Google Shape;167;p33"/>
          <p:cNvSpPr txBox="1">
            <a:spLocks noGrp="1"/>
          </p:cNvSpPr>
          <p:nvPr>
            <p:ph type="subTitle" idx="8"/>
          </p:nvPr>
        </p:nvSpPr>
        <p:spPr>
          <a:xfrm>
            <a:off x="7542000" y="5085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4721985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bg>
      <p:bgPr>
        <a:blipFill>
          <a:blip r:embed="rId2">
            <a:alphaModFix/>
          </a:blip>
          <a:stretch>
            <a:fillRect/>
          </a:stretch>
        </a:blipFill>
        <a:effectLst/>
      </p:bgPr>
    </p:bg>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70" name="Google Shape;170;p34"/>
          <p:cNvSpPr txBox="1">
            <a:spLocks noGrp="1"/>
          </p:cNvSpPr>
          <p:nvPr>
            <p:ph type="subTitle" idx="1"/>
          </p:nvPr>
        </p:nvSpPr>
        <p:spPr>
          <a:xfrm>
            <a:off x="2269800" y="2141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1" name="Google Shape;171;p34"/>
          <p:cNvSpPr txBox="1">
            <a:spLocks noGrp="1"/>
          </p:cNvSpPr>
          <p:nvPr>
            <p:ph type="subTitle" idx="2"/>
          </p:nvPr>
        </p:nvSpPr>
        <p:spPr>
          <a:xfrm>
            <a:off x="2269800" y="2778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2" name="Google Shape;172;p34"/>
          <p:cNvSpPr txBox="1">
            <a:spLocks noGrp="1"/>
          </p:cNvSpPr>
          <p:nvPr>
            <p:ph type="subTitle" idx="3"/>
          </p:nvPr>
        </p:nvSpPr>
        <p:spPr>
          <a:xfrm>
            <a:off x="2269800" y="43471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3" name="Google Shape;173;p34"/>
          <p:cNvSpPr txBox="1">
            <a:spLocks noGrp="1"/>
          </p:cNvSpPr>
          <p:nvPr>
            <p:ph type="subTitle" idx="4"/>
          </p:nvPr>
        </p:nvSpPr>
        <p:spPr>
          <a:xfrm>
            <a:off x="2269800" y="49840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4" name="Google Shape;174;p34"/>
          <p:cNvSpPr txBox="1">
            <a:spLocks noGrp="1"/>
          </p:cNvSpPr>
          <p:nvPr>
            <p:ph type="subTitle" idx="5"/>
          </p:nvPr>
        </p:nvSpPr>
        <p:spPr>
          <a:xfrm>
            <a:off x="7250333" y="21417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5" name="Google Shape;175;p34"/>
          <p:cNvSpPr txBox="1">
            <a:spLocks noGrp="1"/>
          </p:cNvSpPr>
          <p:nvPr>
            <p:ph type="subTitle" idx="6"/>
          </p:nvPr>
        </p:nvSpPr>
        <p:spPr>
          <a:xfrm>
            <a:off x="7250333" y="27786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76" name="Google Shape;176;p34"/>
          <p:cNvSpPr txBox="1">
            <a:spLocks noGrp="1"/>
          </p:cNvSpPr>
          <p:nvPr>
            <p:ph type="subTitle" idx="7"/>
          </p:nvPr>
        </p:nvSpPr>
        <p:spPr>
          <a:xfrm>
            <a:off x="7250333" y="4347100"/>
            <a:ext cx="33372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77" name="Google Shape;177;p34"/>
          <p:cNvSpPr txBox="1">
            <a:spLocks noGrp="1"/>
          </p:cNvSpPr>
          <p:nvPr>
            <p:ph type="subTitle" idx="8"/>
          </p:nvPr>
        </p:nvSpPr>
        <p:spPr>
          <a:xfrm>
            <a:off x="7250333" y="4984033"/>
            <a:ext cx="3337200" cy="104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3833144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5"/>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80" name="Google Shape;180;p35"/>
          <p:cNvSpPr txBox="1">
            <a:spLocks noGrp="1"/>
          </p:cNvSpPr>
          <p:nvPr>
            <p:ph type="subTitle" idx="1"/>
          </p:nvPr>
        </p:nvSpPr>
        <p:spPr>
          <a:xfrm>
            <a:off x="1150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1" name="Google Shape;181;p35"/>
          <p:cNvSpPr txBox="1">
            <a:spLocks noGrp="1"/>
          </p:cNvSpPr>
          <p:nvPr>
            <p:ph type="subTitle" idx="2"/>
          </p:nvPr>
        </p:nvSpPr>
        <p:spPr>
          <a:xfrm>
            <a:off x="1150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2" name="Google Shape;182;p35"/>
          <p:cNvSpPr txBox="1">
            <a:spLocks noGrp="1"/>
          </p:cNvSpPr>
          <p:nvPr>
            <p:ph type="subTitle" idx="3"/>
          </p:nvPr>
        </p:nvSpPr>
        <p:spPr>
          <a:xfrm>
            <a:off x="4694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3" name="Google Shape;183;p35"/>
          <p:cNvSpPr txBox="1">
            <a:spLocks noGrp="1"/>
          </p:cNvSpPr>
          <p:nvPr>
            <p:ph type="subTitle" idx="4"/>
          </p:nvPr>
        </p:nvSpPr>
        <p:spPr>
          <a:xfrm>
            <a:off x="4694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4" name="Google Shape;184;p35"/>
          <p:cNvSpPr txBox="1">
            <a:spLocks noGrp="1"/>
          </p:cNvSpPr>
          <p:nvPr>
            <p:ph type="subTitle" idx="5"/>
          </p:nvPr>
        </p:nvSpPr>
        <p:spPr>
          <a:xfrm>
            <a:off x="8238900" y="2281367"/>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5" name="Google Shape;185;p35"/>
          <p:cNvSpPr txBox="1">
            <a:spLocks noGrp="1"/>
          </p:cNvSpPr>
          <p:nvPr>
            <p:ph type="subTitle" idx="6"/>
          </p:nvPr>
        </p:nvSpPr>
        <p:spPr>
          <a:xfrm>
            <a:off x="8238900" y="2816700"/>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6" name="Google Shape;186;p35"/>
          <p:cNvSpPr txBox="1">
            <a:spLocks noGrp="1"/>
          </p:cNvSpPr>
          <p:nvPr>
            <p:ph type="subTitle" idx="7"/>
          </p:nvPr>
        </p:nvSpPr>
        <p:spPr>
          <a:xfrm>
            <a:off x="1150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7" name="Google Shape;187;p35"/>
          <p:cNvSpPr txBox="1">
            <a:spLocks noGrp="1"/>
          </p:cNvSpPr>
          <p:nvPr>
            <p:ph type="subTitle" idx="8"/>
          </p:nvPr>
        </p:nvSpPr>
        <p:spPr>
          <a:xfrm>
            <a:off x="1150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88" name="Google Shape;188;p35"/>
          <p:cNvSpPr txBox="1">
            <a:spLocks noGrp="1"/>
          </p:cNvSpPr>
          <p:nvPr>
            <p:ph type="subTitle" idx="9"/>
          </p:nvPr>
        </p:nvSpPr>
        <p:spPr>
          <a:xfrm>
            <a:off x="4694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89" name="Google Shape;189;p35"/>
          <p:cNvSpPr txBox="1">
            <a:spLocks noGrp="1"/>
          </p:cNvSpPr>
          <p:nvPr>
            <p:ph type="subTitle" idx="13"/>
          </p:nvPr>
        </p:nvSpPr>
        <p:spPr>
          <a:xfrm>
            <a:off x="4694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
        <p:nvSpPr>
          <p:cNvPr id="190" name="Google Shape;190;p35"/>
          <p:cNvSpPr txBox="1">
            <a:spLocks noGrp="1"/>
          </p:cNvSpPr>
          <p:nvPr>
            <p:ph type="subTitle" idx="14"/>
          </p:nvPr>
        </p:nvSpPr>
        <p:spPr>
          <a:xfrm>
            <a:off x="8238900" y="4388433"/>
            <a:ext cx="2802400" cy="535600"/>
          </a:xfrm>
          <a:prstGeom prst="rect">
            <a:avLst/>
          </a:prstGeom>
        </p:spPr>
        <p:txBody>
          <a:bodyPr spcFirstLastPara="1" wrap="square" lIns="91425" tIns="91425" rIns="91425" bIns="91425" anchor="ctr" anchorCtr="0">
            <a:noAutofit/>
          </a:bodyPr>
          <a:lstStyle>
            <a:lvl1pPr lvl="0"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ct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1" name="Google Shape;191;p35"/>
          <p:cNvSpPr txBox="1">
            <a:spLocks noGrp="1"/>
          </p:cNvSpPr>
          <p:nvPr>
            <p:ph type="subTitle" idx="15"/>
          </p:nvPr>
        </p:nvSpPr>
        <p:spPr>
          <a:xfrm>
            <a:off x="8238900" y="4923767"/>
            <a:ext cx="2802400" cy="79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solidFill>
                  <a:schemeClr val="accent1"/>
                </a:solidFill>
              </a:defRPr>
            </a:lvl1pPr>
            <a:lvl2pPr lvl="1" algn="ctr" rtl="0">
              <a:lnSpc>
                <a:spcPct val="100000"/>
              </a:lnSpc>
              <a:spcBef>
                <a:spcPts val="0"/>
              </a:spcBef>
              <a:spcAft>
                <a:spcPts val="0"/>
              </a:spcAft>
              <a:buNone/>
              <a:defRPr sz="1867">
                <a:solidFill>
                  <a:schemeClr val="accent1"/>
                </a:solidFill>
              </a:defRPr>
            </a:lvl2pPr>
            <a:lvl3pPr lvl="2" algn="ctr" rtl="0">
              <a:lnSpc>
                <a:spcPct val="100000"/>
              </a:lnSpc>
              <a:spcBef>
                <a:spcPts val="0"/>
              </a:spcBef>
              <a:spcAft>
                <a:spcPts val="0"/>
              </a:spcAft>
              <a:buNone/>
              <a:defRPr sz="1867">
                <a:solidFill>
                  <a:schemeClr val="accent1"/>
                </a:solidFill>
              </a:defRPr>
            </a:lvl3pPr>
            <a:lvl4pPr lvl="3" algn="ctr" rtl="0">
              <a:lnSpc>
                <a:spcPct val="100000"/>
              </a:lnSpc>
              <a:spcBef>
                <a:spcPts val="0"/>
              </a:spcBef>
              <a:spcAft>
                <a:spcPts val="0"/>
              </a:spcAft>
              <a:buNone/>
              <a:defRPr sz="1867">
                <a:solidFill>
                  <a:schemeClr val="accent1"/>
                </a:solidFill>
              </a:defRPr>
            </a:lvl4pPr>
            <a:lvl5pPr lvl="4" algn="ctr" rtl="0">
              <a:lnSpc>
                <a:spcPct val="100000"/>
              </a:lnSpc>
              <a:spcBef>
                <a:spcPts val="0"/>
              </a:spcBef>
              <a:spcAft>
                <a:spcPts val="0"/>
              </a:spcAft>
              <a:buNone/>
              <a:defRPr sz="1867">
                <a:solidFill>
                  <a:schemeClr val="accent1"/>
                </a:solidFill>
              </a:defRPr>
            </a:lvl5pPr>
            <a:lvl6pPr lvl="5" algn="ctr" rtl="0">
              <a:lnSpc>
                <a:spcPct val="100000"/>
              </a:lnSpc>
              <a:spcBef>
                <a:spcPts val="0"/>
              </a:spcBef>
              <a:spcAft>
                <a:spcPts val="0"/>
              </a:spcAft>
              <a:buNone/>
              <a:defRPr sz="1867">
                <a:solidFill>
                  <a:schemeClr val="accent1"/>
                </a:solidFill>
              </a:defRPr>
            </a:lvl6pPr>
            <a:lvl7pPr lvl="6" algn="ctr" rtl="0">
              <a:lnSpc>
                <a:spcPct val="100000"/>
              </a:lnSpc>
              <a:spcBef>
                <a:spcPts val="0"/>
              </a:spcBef>
              <a:spcAft>
                <a:spcPts val="0"/>
              </a:spcAft>
              <a:buNone/>
              <a:defRPr sz="1867">
                <a:solidFill>
                  <a:schemeClr val="accent1"/>
                </a:solidFill>
              </a:defRPr>
            </a:lvl7pPr>
            <a:lvl8pPr lvl="7" algn="ctr" rtl="0">
              <a:lnSpc>
                <a:spcPct val="100000"/>
              </a:lnSpc>
              <a:spcBef>
                <a:spcPts val="0"/>
              </a:spcBef>
              <a:spcAft>
                <a:spcPts val="0"/>
              </a:spcAft>
              <a:buNone/>
              <a:defRPr sz="1867">
                <a:solidFill>
                  <a:schemeClr val="accent1"/>
                </a:solidFill>
              </a:defRPr>
            </a:lvl8pPr>
            <a:lvl9pPr lvl="8" algn="ctr"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226648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ix columns 2">
  <p:cSld name="Six columns 2">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194" name="Google Shape;194;p36"/>
          <p:cNvSpPr txBox="1">
            <a:spLocks noGrp="1"/>
          </p:cNvSpPr>
          <p:nvPr>
            <p:ph type="subTitle" idx="1"/>
          </p:nvPr>
        </p:nvSpPr>
        <p:spPr>
          <a:xfrm>
            <a:off x="2881167" y="1939991"/>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5" name="Google Shape;195;p36"/>
          <p:cNvSpPr txBox="1">
            <a:spLocks noGrp="1"/>
          </p:cNvSpPr>
          <p:nvPr>
            <p:ph type="subTitle" idx="2"/>
          </p:nvPr>
        </p:nvSpPr>
        <p:spPr>
          <a:xfrm>
            <a:off x="2881167" y="2475324"/>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96" name="Google Shape;196;p36"/>
          <p:cNvSpPr txBox="1">
            <a:spLocks noGrp="1"/>
          </p:cNvSpPr>
          <p:nvPr>
            <p:ph type="subTitle" idx="3"/>
          </p:nvPr>
        </p:nvSpPr>
        <p:spPr>
          <a:xfrm>
            <a:off x="7276233" y="1941257"/>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7" name="Google Shape;197;p36"/>
          <p:cNvSpPr txBox="1">
            <a:spLocks noGrp="1"/>
          </p:cNvSpPr>
          <p:nvPr>
            <p:ph type="subTitle" idx="4"/>
          </p:nvPr>
        </p:nvSpPr>
        <p:spPr>
          <a:xfrm>
            <a:off x="7276233" y="2476591"/>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198" name="Google Shape;198;p36"/>
          <p:cNvSpPr txBox="1">
            <a:spLocks noGrp="1"/>
          </p:cNvSpPr>
          <p:nvPr>
            <p:ph type="subTitle" idx="5"/>
          </p:nvPr>
        </p:nvSpPr>
        <p:spPr>
          <a:xfrm>
            <a:off x="7276233" y="3372591"/>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199" name="Google Shape;199;p36"/>
          <p:cNvSpPr txBox="1">
            <a:spLocks noGrp="1"/>
          </p:cNvSpPr>
          <p:nvPr>
            <p:ph type="subTitle" idx="6"/>
          </p:nvPr>
        </p:nvSpPr>
        <p:spPr>
          <a:xfrm>
            <a:off x="7276233" y="3907924"/>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0" name="Google Shape;200;p36"/>
          <p:cNvSpPr txBox="1">
            <a:spLocks noGrp="1"/>
          </p:cNvSpPr>
          <p:nvPr>
            <p:ph type="subTitle" idx="7"/>
          </p:nvPr>
        </p:nvSpPr>
        <p:spPr>
          <a:xfrm>
            <a:off x="2881167" y="337134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1" name="Google Shape;201;p36"/>
          <p:cNvSpPr txBox="1">
            <a:spLocks noGrp="1"/>
          </p:cNvSpPr>
          <p:nvPr>
            <p:ph type="subTitle" idx="8"/>
          </p:nvPr>
        </p:nvSpPr>
        <p:spPr>
          <a:xfrm>
            <a:off x="2881167" y="3906676"/>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2" name="Google Shape;202;p36"/>
          <p:cNvSpPr txBox="1">
            <a:spLocks noGrp="1"/>
          </p:cNvSpPr>
          <p:nvPr>
            <p:ph type="subTitle" idx="9"/>
          </p:nvPr>
        </p:nvSpPr>
        <p:spPr>
          <a:xfrm>
            <a:off x="2881167" y="4802676"/>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3" name="Google Shape;203;p36"/>
          <p:cNvSpPr txBox="1">
            <a:spLocks noGrp="1"/>
          </p:cNvSpPr>
          <p:nvPr>
            <p:ph type="subTitle" idx="13"/>
          </p:nvPr>
        </p:nvSpPr>
        <p:spPr>
          <a:xfrm>
            <a:off x="2881167" y="5338009"/>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04" name="Google Shape;204;p36"/>
          <p:cNvSpPr txBox="1">
            <a:spLocks noGrp="1"/>
          </p:cNvSpPr>
          <p:nvPr>
            <p:ph type="subTitle" idx="14"/>
          </p:nvPr>
        </p:nvSpPr>
        <p:spPr>
          <a:xfrm>
            <a:off x="7276233" y="480394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5" name="Google Shape;205;p36"/>
          <p:cNvSpPr txBox="1">
            <a:spLocks noGrp="1"/>
          </p:cNvSpPr>
          <p:nvPr>
            <p:ph type="subTitle" idx="15"/>
          </p:nvPr>
        </p:nvSpPr>
        <p:spPr>
          <a:xfrm>
            <a:off x="7276233" y="5339276"/>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2895769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ix columns 3">
  <p:cSld name="Six columns 3">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08" name="Google Shape;208;p37"/>
          <p:cNvSpPr txBox="1">
            <a:spLocks noGrp="1"/>
          </p:cNvSpPr>
          <p:nvPr>
            <p:ph type="subTitle" idx="1"/>
          </p:nvPr>
        </p:nvSpPr>
        <p:spPr>
          <a:xfrm>
            <a:off x="1121384" y="1773367"/>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09" name="Google Shape;209;p37"/>
          <p:cNvSpPr txBox="1">
            <a:spLocks noGrp="1"/>
          </p:cNvSpPr>
          <p:nvPr>
            <p:ph type="subTitle" idx="2"/>
          </p:nvPr>
        </p:nvSpPr>
        <p:spPr>
          <a:xfrm>
            <a:off x="1121384" y="2207100"/>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0" name="Google Shape;210;p37"/>
          <p:cNvSpPr txBox="1">
            <a:spLocks noGrp="1"/>
          </p:cNvSpPr>
          <p:nvPr>
            <p:ph type="subTitle" idx="3"/>
          </p:nvPr>
        </p:nvSpPr>
        <p:spPr>
          <a:xfrm>
            <a:off x="1121384" y="3204700"/>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1" name="Google Shape;211;p37"/>
          <p:cNvSpPr txBox="1">
            <a:spLocks noGrp="1"/>
          </p:cNvSpPr>
          <p:nvPr>
            <p:ph type="subTitle" idx="4"/>
          </p:nvPr>
        </p:nvSpPr>
        <p:spPr>
          <a:xfrm>
            <a:off x="1121384" y="3638433"/>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2" name="Google Shape;212;p37"/>
          <p:cNvSpPr txBox="1">
            <a:spLocks noGrp="1"/>
          </p:cNvSpPr>
          <p:nvPr>
            <p:ph type="subTitle" idx="5"/>
          </p:nvPr>
        </p:nvSpPr>
        <p:spPr>
          <a:xfrm>
            <a:off x="1121384" y="4636033"/>
            <a:ext cx="2802400" cy="535600"/>
          </a:xfrm>
          <a:prstGeom prst="rect">
            <a:avLst/>
          </a:prstGeom>
        </p:spPr>
        <p:txBody>
          <a:bodyPr spcFirstLastPara="1" wrap="square" lIns="91425" tIns="91425" rIns="91425" bIns="91425" anchor="ctr" anchorCtr="0">
            <a:noAutofit/>
          </a:bodyPr>
          <a:lstStyle>
            <a:lvl1pPr lvl="0"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algn="r"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3" name="Google Shape;213;p37"/>
          <p:cNvSpPr txBox="1">
            <a:spLocks noGrp="1"/>
          </p:cNvSpPr>
          <p:nvPr>
            <p:ph type="subTitle" idx="6"/>
          </p:nvPr>
        </p:nvSpPr>
        <p:spPr>
          <a:xfrm>
            <a:off x="1121384" y="5069767"/>
            <a:ext cx="2802400" cy="7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67">
                <a:solidFill>
                  <a:schemeClr val="accent1"/>
                </a:solidFill>
              </a:defRPr>
            </a:lvl1pPr>
            <a:lvl2pPr lvl="1" algn="r" rtl="0">
              <a:lnSpc>
                <a:spcPct val="100000"/>
              </a:lnSpc>
              <a:spcBef>
                <a:spcPts val="0"/>
              </a:spcBef>
              <a:spcAft>
                <a:spcPts val="0"/>
              </a:spcAft>
              <a:buNone/>
              <a:defRPr sz="1867">
                <a:solidFill>
                  <a:schemeClr val="accent1"/>
                </a:solidFill>
              </a:defRPr>
            </a:lvl2pPr>
            <a:lvl3pPr lvl="2" algn="r" rtl="0">
              <a:lnSpc>
                <a:spcPct val="100000"/>
              </a:lnSpc>
              <a:spcBef>
                <a:spcPts val="0"/>
              </a:spcBef>
              <a:spcAft>
                <a:spcPts val="0"/>
              </a:spcAft>
              <a:buNone/>
              <a:defRPr sz="1867">
                <a:solidFill>
                  <a:schemeClr val="accent1"/>
                </a:solidFill>
              </a:defRPr>
            </a:lvl3pPr>
            <a:lvl4pPr lvl="3" algn="r" rtl="0">
              <a:lnSpc>
                <a:spcPct val="100000"/>
              </a:lnSpc>
              <a:spcBef>
                <a:spcPts val="0"/>
              </a:spcBef>
              <a:spcAft>
                <a:spcPts val="0"/>
              </a:spcAft>
              <a:buNone/>
              <a:defRPr sz="1867">
                <a:solidFill>
                  <a:schemeClr val="accent1"/>
                </a:solidFill>
              </a:defRPr>
            </a:lvl4pPr>
            <a:lvl5pPr lvl="4" algn="r" rtl="0">
              <a:lnSpc>
                <a:spcPct val="100000"/>
              </a:lnSpc>
              <a:spcBef>
                <a:spcPts val="0"/>
              </a:spcBef>
              <a:spcAft>
                <a:spcPts val="0"/>
              </a:spcAft>
              <a:buNone/>
              <a:defRPr sz="1867">
                <a:solidFill>
                  <a:schemeClr val="accent1"/>
                </a:solidFill>
              </a:defRPr>
            </a:lvl5pPr>
            <a:lvl6pPr lvl="5" algn="r" rtl="0">
              <a:lnSpc>
                <a:spcPct val="100000"/>
              </a:lnSpc>
              <a:spcBef>
                <a:spcPts val="0"/>
              </a:spcBef>
              <a:spcAft>
                <a:spcPts val="0"/>
              </a:spcAft>
              <a:buNone/>
              <a:defRPr sz="1867">
                <a:solidFill>
                  <a:schemeClr val="accent1"/>
                </a:solidFill>
              </a:defRPr>
            </a:lvl6pPr>
            <a:lvl7pPr lvl="6" algn="r" rtl="0">
              <a:lnSpc>
                <a:spcPct val="100000"/>
              </a:lnSpc>
              <a:spcBef>
                <a:spcPts val="0"/>
              </a:spcBef>
              <a:spcAft>
                <a:spcPts val="0"/>
              </a:spcAft>
              <a:buNone/>
              <a:defRPr sz="1867">
                <a:solidFill>
                  <a:schemeClr val="accent1"/>
                </a:solidFill>
              </a:defRPr>
            </a:lvl7pPr>
            <a:lvl8pPr lvl="7" algn="r" rtl="0">
              <a:lnSpc>
                <a:spcPct val="100000"/>
              </a:lnSpc>
              <a:spcBef>
                <a:spcPts val="0"/>
              </a:spcBef>
              <a:spcAft>
                <a:spcPts val="0"/>
              </a:spcAft>
              <a:buNone/>
              <a:defRPr sz="1867">
                <a:solidFill>
                  <a:schemeClr val="accent1"/>
                </a:solidFill>
              </a:defRPr>
            </a:lvl8pPr>
            <a:lvl9pPr lvl="8" algn="r" rtl="0">
              <a:lnSpc>
                <a:spcPct val="100000"/>
              </a:lnSpc>
              <a:spcBef>
                <a:spcPts val="0"/>
              </a:spcBef>
              <a:spcAft>
                <a:spcPts val="0"/>
              </a:spcAft>
              <a:buNone/>
              <a:defRPr sz="1867">
                <a:solidFill>
                  <a:schemeClr val="accent1"/>
                </a:solidFill>
              </a:defRPr>
            </a:lvl9pPr>
          </a:lstStyle>
          <a:p>
            <a:endParaRPr/>
          </a:p>
        </p:txBody>
      </p:sp>
      <p:sp>
        <p:nvSpPr>
          <p:cNvPr id="214" name="Google Shape;214;p37"/>
          <p:cNvSpPr txBox="1">
            <a:spLocks noGrp="1"/>
          </p:cNvSpPr>
          <p:nvPr>
            <p:ph type="subTitle" idx="7"/>
          </p:nvPr>
        </p:nvSpPr>
        <p:spPr>
          <a:xfrm>
            <a:off x="8268451" y="1773367"/>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5" name="Google Shape;215;p37"/>
          <p:cNvSpPr txBox="1">
            <a:spLocks noGrp="1"/>
          </p:cNvSpPr>
          <p:nvPr>
            <p:ph type="subTitle" idx="8"/>
          </p:nvPr>
        </p:nvSpPr>
        <p:spPr>
          <a:xfrm>
            <a:off x="8268451" y="2207100"/>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16" name="Google Shape;216;p37"/>
          <p:cNvSpPr txBox="1">
            <a:spLocks noGrp="1"/>
          </p:cNvSpPr>
          <p:nvPr>
            <p:ph type="subTitle" idx="9"/>
          </p:nvPr>
        </p:nvSpPr>
        <p:spPr>
          <a:xfrm>
            <a:off x="8268451" y="3204700"/>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7" name="Google Shape;217;p37"/>
          <p:cNvSpPr txBox="1">
            <a:spLocks noGrp="1"/>
          </p:cNvSpPr>
          <p:nvPr>
            <p:ph type="subTitle" idx="13"/>
          </p:nvPr>
        </p:nvSpPr>
        <p:spPr>
          <a:xfrm>
            <a:off x="8268451" y="3638433"/>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
        <p:nvSpPr>
          <p:cNvPr id="218" name="Google Shape;218;p37"/>
          <p:cNvSpPr txBox="1">
            <a:spLocks noGrp="1"/>
          </p:cNvSpPr>
          <p:nvPr>
            <p:ph type="subTitle" idx="14"/>
          </p:nvPr>
        </p:nvSpPr>
        <p:spPr>
          <a:xfrm>
            <a:off x="8268451" y="4636033"/>
            <a:ext cx="2802400" cy="535600"/>
          </a:xfrm>
          <a:prstGeom prst="rect">
            <a:avLst/>
          </a:prstGeom>
        </p:spPr>
        <p:txBody>
          <a:bodyPr spcFirstLastPara="1" wrap="square" lIns="91425" tIns="91425" rIns="91425" bIns="91425" anchor="ctr" anchorCtr="0">
            <a:noAutofit/>
          </a:bodyPr>
          <a:lstStyle>
            <a:lvl1pPr lvl="0"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1pPr>
            <a:lvl2pPr lvl="1"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2pPr>
            <a:lvl3pPr lvl="2"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3pPr>
            <a:lvl4pPr lvl="3"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4pPr>
            <a:lvl5pPr lvl="4"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5pPr>
            <a:lvl6pPr lvl="5"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6pPr>
            <a:lvl7pPr lvl="6"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7pPr>
            <a:lvl8pPr lvl="7"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8pPr>
            <a:lvl9pPr lvl="8" rtl="0">
              <a:lnSpc>
                <a:spcPct val="50000"/>
              </a:lnSpc>
              <a:spcBef>
                <a:spcPts val="0"/>
              </a:spcBef>
              <a:spcAft>
                <a:spcPts val="0"/>
              </a:spcAft>
              <a:buNone/>
              <a:defRPr sz="4667" b="1">
                <a:solidFill>
                  <a:schemeClr val="accent1"/>
                </a:solidFill>
                <a:latin typeface="Reenie Beanie"/>
                <a:ea typeface="Reenie Beanie"/>
                <a:cs typeface="Reenie Beanie"/>
                <a:sym typeface="Reenie Beanie"/>
              </a:defRPr>
            </a:lvl9pPr>
          </a:lstStyle>
          <a:p>
            <a:endParaRPr/>
          </a:p>
        </p:txBody>
      </p:sp>
      <p:sp>
        <p:nvSpPr>
          <p:cNvPr id="219" name="Google Shape;219;p37"/>
          <p:cNvSpPr txBox="1">
            <a:spLocks noGrp="1"/>
          </p:cNvSpPr>
          <p:nvPr>
            <p:ph type="subTitle" idx="15"/>
          </p:nvPr>
        </p:nvSpPr>
        <p:spPr>
          <a:xfrm>
            <a:off x="8268451" y="5069767"/>
            <a:ext cx="2802400" cy="7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5695758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p38"/>
          <p:cNvSpPr txBox="1">
            <a:spLocks noGrp="1"/>
          </p:cNvSpPr>
          <p:nvPr>
            <p:ph type="title" hasCustomPrompt="1"/>
          </p:nvPr>
        </p:nvSpPr>
        <p:spPr>
          <a:xfrm>
            <a:off x="2638000" y="7279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2" name="Google Shape;222;p38"/>
          <p:cNvSpPr txBox="1">
            <a:spLocks noGrp="1"/>
          </p:cNvSpPr>
          <p:nvPr>
            <p:ph type="subTitle" idx="1"/>
          </p:nvPr>
        </p:nvSpPr>
        <p:spPr>
          <a:xfrm>
            <a:off x="2637800" y="1606433"/>
            <a:ext cx="6916000" cy="63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None/>
              <a:defRPr>
                <a:solidFill>
                  <a:schemeClr val="accent1"/>
                </a:solidFill>
              </a:defRPr>
            </a:lvl1pPr>
            <a:lvl2pPr lvl="1">
              <a:lnSpc>
                <a:spcPct val="100000"/>
              </a:lnSpc>
              <a:spcBef>
                <a:spcPts val="0"/>
              </a:spcBef>
              <a:spcAft>
                <a:spcPts val="0"/>
              </a:spcAft>
              <a:buNone/>
              <a:defRPr/>
            </a:lvl2pPr>
            <a:lvl3pPr lvl="2">
              <a:lnSpc>
                <a:spcPct val="100000"/>
              </a:lnSpc>
              <a:spcBef>
                <a:spcPts val="0"/>
              </a:spcBef>
              <a:spcAft>
                <a:spcPts val="0"/>
              </a:spcAft>
              <a:buNone/>
              <a:defRPr/>
            </a:lvl3pPr>
            <a:lvl4pPr lvl="3">
              <a:lnSpc>
                <a:spcPct val="100000"/>
              </a:lnSpc>
              <a:spcBef>
                <a:spcPts val="0"/>
              </a:spcBef>
              <a:spcAft>
                <a:spcPts val="0"/>
              </a:spcAft>
              <a:buNone/>
              <a:defRPr/>
            </a:lvl4pPr>
            <a:lvl5pPr lvl="4">
              <a:lnSpc>
                <a:spcPct val="100000"/>
              </a:lnSpc>
              <a:spcBef>
                <a:spcPts val="0"/>
              </a:spcBef>
              <a:spcAft>
                <a:spcPts val="0"/>
              </a:spcAft>
              <a:buNone/>
              <a:defRPr/>
            </a:lvl5pPr>
            <a:lvl6pPr lvl="5">
              <a:lnSpc>
                <a:spcPct val="100000"/>
              </a:lnSpc>
              <a:spcBef>
                <a:spcPts val="0"/>
              </a:spcBef>
              <a:spcAft>
                <a:spcPts val="0"/>
              </a:spcAft>
              <a:buNone/>
              <a:defRPr/>
            </a:lvl6pPr>
            <a:lvl7pPr lvl="6">
              <a:lnSpc>
                <a:spcPct val="100000"/>
              </a:lnSpc>
              <a:spcBef>
                <a:spcPts val="0"/>
              </a:spcBef>
              <a:spcAft>
                <a:spcPts val="0"/>
              </a:spcAft>
              <a:buNone/>
              <a:defRPr/>
            </a:lvl7pPr>
            <a:lvl8pPr lvl="7">
              <a:lnSpc>
                <a:spcPct val="100000"/>
              </a:lnSpc>
              <a:spcBef>
                <a:spcPts val="0"/>
              </a:spcBef>
              <a:spcAft>
                <a:spcPts val="0"/>
              </a:spcAft>
              <a:buNone/>
              <a:defRPr/>
            </a:lvl8pPr>
            <a:lvl9pPr lvl="8">
              <a:lnSpc>
                <a:spcPct val="100000"/>
              </a:lnSpc>
              <a:spcBef>
                <a:spcPts val="0"/>
              </a:spcBef>
              <a:spcAft>
                <a:spcPts val="0"/>
              </a:spcAft>
              <a:buNone/>
              <a:defRPr/>
            </a:lvl9pPr>
          </a:lstStyle>
          <a:p>
            <a:endParaRPr/>
          </a:p>
        </p:txBody>
      </p:sp>
      <p:sp>
        <p:nvSpPr>
          <p:cNvPr id="223" name="Google Shape;223;p38"/>
          <p:cNvSpPr txBox="1">
            <a:spLocks noGrp="1"/>
          </p:cNvSpPr>
          <p:nvPr>
            <p:ph type="title" idx="2" hasCustomPrompt="1"/>
          </p:nvPr>
        </p:nvSpPr>
        <p:spPr>
          <a:xfrm>
            <a:off x="2638000" y="46138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4" name="Google Shape;224;p38"/>
          <p:cNvSpPr txBox="1">
            <a:spLocks noGrp="1"/>
          </p:cNvSpPr>
          <p:nvPr>
            <p:ph type="subTitle" idx="3"/>
          </p:nvPr>
        </p:nvSpPr>
        <p:spPr>
          <a:xfrm>
            <a:off x="2637800" y="5492433"/>
            <a:ext cx="6916000" cy="6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1"/>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225" name="Google Shape;225;p38"/>
          <p:cNvSpPr txBox="1">
            <a:spLocks noGrp="1"/>
          </p:cNvSpPr>
          <p:nvPr>
            <p:ph type="title" idx="4" hasCustomPrompt="1"/>
          </p:nvPr>
        </p:nvSpPr>
        <p:spPr>
          <a:xfrm>
            <a:off x="2638000" y="2670967"/>
            <a:ext cx="6916000" cy="79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8000"/>
              <a:buNone/>
              <a:defRPr sz="10666">
                <a:solidFill>
                  <a:schemeClr val="accent1"/>
                </a:solidFill>
              </a:defRPr>
            </a:lvl1pPr>
            <a:lvl2pPr lvl="1" algn="ctr" rtl="0">
              <a:spcBef>
                <a:spcPts val="0"/>
              </a:spcBef>
              <a:spcAft>
                <a:spcPts val="0"/>
              </a:spcAft>
              <a:buClr>
                <a:schemeClr val="accent1"/>
              </a:buClr>
              <a:buSzPts val="8000"/>
              <a:buNone/>
              <a:defRPr sz="10666">
                <a:solidFill>
                  <a:schemeClr val="accent1"/>
                </a:solidFill>
              </a:defRPr>
            </a:lvl2pPr>
            <a:lvl3pPr lvl="2" algn="ctr" rtl="0">
              <a:spcBef>
                <a:spcPts val="0"/>
              </a:spcBef>
              <a:spcAft>
                <a:spcPts val="0"/>
              </a:spcAft>
              <a:buClr>
                <a:schemeClr val="accent1"/>
              </a:buClr>
              <a:buSzPts val="8000"/>
              <a:buNone/>
              <a:defRPr sz="10666">
                <a:solidFill>
                  <a:schemeClr val="accent1"/>
                </a:solidFill>
              </a:defRPr>
            </a:lvl3pPr>
            <a:lvl4pPr lvl="3" algn="ctr" rtl="0">
              <a:spcBef>
                <a:spcPts val="0"/>
              </a:spcBef>
              <a:spcAft>
                <a:spcPts val="0"/>
              </a:spcAft>
              <a:buClr>
                <a:schemeClr val="accent1"/>
              </a:buClr>
              <a:buSzPts val="8000"/>
              <a:buNone/>
              <a:defRPr sz="10666">
                <a:solidFill>
                  <a:schemeClr val="accent1"/>
                </a:solidFill>
              </a:defRPr>
            </a:lvl4pPr>
            <a:lvl5pPr lvl="4" algn="ctr" rtl="0">
              <a:spcBef>
                <a:spcPts val="0"/>
              </a:spcBef>
              <a:spcAft>
                <a:spcPts val="0"/>
              </a:spcAft>
              <a:buClr>
                <a:schemeClr val="accent1"/>
              </a:buClr>
              <a:buSzPts val="8000"/>
              <a:buNone/>
              <a:defRPr sz="10666">
                <a:solidFill>
                  <a:schemeClr val="accent1"/>
                </a:solidFill>
              </a:defRPr>
            </a:lvl5pPr>
            <a:lvl6pPr lvl="5" algn="ctr" rtl="0">
              <a:spcBef>
                <a:spcPts val="0"/>
              </a:spcBef>
              <a:spcAft>
                <a:spcPts val="0"/>
              </a:spcAft>
              <a:buClr>
                <a:schemeClr val="accent1"/>
              </a:buClr>
              <a:buSzPts val="8000"/>
              <a:buNone/>
              <a:defRPr sz="10666">
                <a:solidFill>
                  <a:schemeClr val="accent1"/>
                </a:solidFill>
              </a:defRPr>
            </a:lvl6pPr>
            <a:lvl7pPr lvl="6" algn="ctr" rtl="0">
              <a:spcBef>
                <a:spcPts val="0"/>
              </a:spcBef>
              <a:spcAft>
                <a:spcPts val="0"/>
              </a:spcAft>
              <a:buClr>
                <a:schemeClr val="accent1"/>
              </a:buClr>
              <a:buSzPts val="8000"/>
              <a:buNone/>
              <a:defRPr sz="10666">
                <a:solidFill>
                  <a:schemeClr val="accent1"/>
                </a:solidFill>
              </a:defRPr>
            </a:lvl7pPr>
            <a:lvl8pPr lvl="7" algn="ctr" rtl="0">
              <a:spcBef>
                <a:spcPts val="0"/>
              </a:spcBef>
              <a:spcAft>
                <a:spcPts val="0"/>
              </a:spcAft>
              <a:buClr>
                <a:schemeClr val="accent1"/>
              </a:buClr>
              <a:buSzPts val="8000"/>
              <a:buNone/>
              <a:defRPr sz="10666">
                <a:solidFill>
                  <a:schemeClr val="accent1"/>
                </a:solidFill>
              </a:defRPr>
            </a:lvl8pPr>
            <a:lvl9pPr lvl="8" algn="ctr" rtl="0">
              <a:spcBef>
                <a:spcPts val="0"/>
              </a:spcBef>
              <a:spcAft>
                <a:spcPts val="0"/>
              </a:spcAft>
              <a:buClr>
                <a:schemeClr val="accent1"/>
              </a:buClr>
              <a:buSzPts val="8000"/>
              <a:buNone/>
              <a:defRPr sz="10666">
                <a:solidFill>
                  <a:schemeClr val="accent1"/>
                </a:solidFill>
              </a:defRPr>
            </a:lvl9pPr>
          </a:lstStyle>
          <a:p>
            <a:r>
              <a:t>xx%</a:t>
            </a:r>
          </a:p>
        </p:txBody>
      </p:sp>
      <p:sp>
        <p:nvSpPr>
          <p:cNvPr id="226" name="Google Shape;226;p38"/>
          <p:cNvSpPr txBox="1">
            <a:spLocks noGrp="1"/>
          </p:cNvSpPr>
          <p:nvPr>
            <p:ph type="subTitle" idx="5"/>
          </p:nvPr>
        </p:nvSpPr>
        <p:spPr>
          <a:xfrm>
            <a:off x="2637800" y="3549433"/>
            <a:ext cx="6916000" cy="6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accent1"/>
                </a:solidFill>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extLst>
      <p:ext uri="{BB962C8B-B14F-4D97-AF65-F5344CB8AC3E}">
        <p14:creationId xmlns:p14="http://schemas.microsoft.com/office/powerpoint/2010/main" val="4055301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9"/>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29" name="Google Shape;229;p39"/>
          <p:cNvSpPr txBox="1">
            <a:spLocks noGrp="1"/>
          </p:cNvSpPr>
          <p:nvPr>
            <p:ph type="subTitle" idx="1"/>
          </p:nvPr>
        </p:nvSpPr>
        <p:spPr>
          <a:xfrm>
            <a:off x="1018967" y="1642367"/>
            <a:ext cx="2802400" cy="199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67">
                <a:solidFill>
                  <a:schemeClr val="accent1"/>
                </a:solidFill>
              </a:defRPr>
            </a:lvl1pPr>
            <a:lvl2pPr lvl="1" rtl="0">
              <a:lnSpc>
                <a:spcPct val="100000"/>
              </a:lnSpc>
              <a:spcBef>
                <a:spcPts val="0"/>
              </a:spcBef>
              <a:spcAft>
                <a:spcPts val="0"/>
              </a:spcAft>
              <a:buNone/>
              <a:defRPr sz="1867">
                <a:solidFill>
                  <a:schemeClr val="accent1"/>
                </a:solidFill>
              </a:defRPr>
            </a:lvl2pPr>
            <a:lvl3pPr lvl="2" rtl="0">
              <a:lnSpc>
                <a:spcPct val="100000"/>
              </a:lnSpc>
              <a:spcBef>
                <a:spcPts val="0"/>
              </a:spcBef>
              <a:spcAft>
                <a:spcPts val="0"/>
              </a:spcAft>
              <a:buNone/>
              <a:defRPr sz="1867">
                <a:solidFill>
                  <a:schemeClr val="accent1"/>
                </a:solidFill>
              </a:defRPr>
            </a:lvl3pPr>
            <a:lvl4pPr lvl="3" rtl="0">
              <a:lnSpc>
                <a:spcPct val="100000"/>
              </a:lnSpc>
              <a:spcBef>
                <a:spcPts val="0"/>
              </a:spcBef>
              <a:spcAft>
                <a:spcPts val="0"/>
              </a:spcAft>
              <a:buNone/>
              <a:defRPr sz="1867">
                <a:solidFill>
                  <a:schemeClr val="accent1"/>
                </a:solidFill>
              </a:defRPr>
            </a:lvl4pPr>
            <a:lvl5pPr lvl="4" rtl="0">
              <a:lnSpc>
                <a:spcPct val="100000"/>
              </a:lnSpc>
              <a:spcBef>
                <a:spcPts val="0"/>
              </a:spcBef>
              <a:spcAft>
                <a:spcPts val="0"/>
              </a:spcAft>
              <a:buNone/>
              <a:defRPr sz="1867">
                <a:solidFill>
                  <a:schemeClr val="accent1"/>
                </a:solidFill>
              </a:defRPr>
            </a:lvl5pPr>
            <a:lvl6pPr lvl="5" rtl="0">
              <a:lnSpc>
                <a:spcPct val="100000"/>
              </a:lnSpc>
              <a:spcBef>
                <a:spcPts val="0"/>
              </a:spcBef>
              <a:spcAft>
                <a:spcPts val="0"/>
              </a:spcAft>
              <a:buNone/>
              <a:defRPr sz="1867">
                <a:solidFill>
                  <a:schemeClr val="accent1"/>
                </a:solidFill>
              </a:defRPr>
            </a:lvl6pPr>
            <a:lvl7pPr lvl="6" rtl="0">
              <a:lnSpc>
                <a:spcPct val="100000"/>
              </a:lnSpc>
              <a:spcBef>
                <a:spcPts val="0"/>
              </a:spcBef>
              <a:spcAft>
                <a:spcPts val="0"/>
              </a:spcAft>
              <a:buNone/>
              <a:defRPr sz="1867">
                <a:solidFill>
                  <a:schemeClr val="accent1"/>
                </a:solidFill>
              </a:defRPr>
            </a:lvl7pPr>
            <a:lvl8pPr lvl="7" rtl="0">
              <a:lnSpc>
                <a:spcPct val="100000"/>
              </a:lnSpc>
              <a:spcBef>
                <a:spcPts val="0"/>
              </a:spcBef>
              <a:spcAft>
                <a:spcPts val="0"/>
              </a:spcAft>
              <a:buNone/>
              <a:defRPr sz="1867">
                <a:solidFill>
                  <a:schemeClr val="accent1"/>
                </a:solidFill>
              </a:defRPr>
            </a:lvl8pPr>
            <a:lvl9pPr lvl="8" rtl="0">
              <a:lnSpc>
                <a:spcPct val="100000"/>
              </a:lnSpc>
              <a:spcBef>
                <a:spcPts val="0"/>
              </a:spcBef>
              <a:spcAft>
                <a:spcPts val="0"/>
              </a:spcAft>
              <a:buNone/>
              <a:defRPr sz="1867">
                <a:solidFill>
                  <a:schemeClr val="accent1"/>
                </a:solidFill>
              </a:defRPr>
            </a:lvl9pPr>
          </a:lstStyle>
          <a:p>
            <a:endParaRPr/>
          </a:p>
        </p:txBody>
      </p:sp>
    </p:spTree>
    <p:extLst>
      <p:ext uri="{BB962C8B-B14F-4D97-AF65-F5344CB8AC3E}">
        <p14:creationId xmlns:p14="http://schemas.microsoft.com/office/powerpoint/2010/main" val="106834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23/11/24</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230"/>
        <p:cNvGrpSpPr/>
        <p:nvPr/>
      </p:nvGrpSpPr>
      <p:grpSpPr>
        <a:xfrm>
          <a:off x="0" y="0"/>
          <a:ext cx="0" cy="0"/>
          <a:chOff x="0" y="0"/>
          <a:chExt cx="0" cy="0"/>
        </a:xfrm>
      </p:grpSpPr>
      <p:sp>
        <p:nvSpPr>
          <p:cNvPr id="231" name="Google Shape;231;p40"/>
          <p:cNvSpPr txBox="1">
            <a:spLocks noGrp="1"/>
          </p:cNvSpPr>
          <p:nvPr>
            <p:ph type="ctrTitle"/>
          </p:nvPr>
        </p:nvSpPr>
        <p:spPr>
          <a:xfrm>
            <a:off x="947700" y="723551"/>
            <a:ext cx="6136400" cy="12348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Clr>
                <a:schemeClr val="accent1"/>
              </a:buClr>
              <a:buSzPts val="9000"/>
              <a:buNone/>
              <a:defRPr sz="12000">
                <a:solidFill>
                  <a:schemeClr val="accent1"/>
                </a:solidFill>
              </a:defRPr>
            </a:lvl1pPr>
            <a:lvl2pPr lvl="1" rtl="0">
              <a:lnSpc>
                <a:spcPct val="60000"/>
              </a:lnSpc>
              <a:spcBef>
                <a:spcPts val="0"/>
              </a:spcBef>
              <a:spcAft>
                <a:spcPts val="0"/>
              </a:spcAft>
              <a:buClr>
                <a:schemeClr val="accent1"/>
              </a:buClr>
              <a:buSzPts val="10000"/>
              <a:buNone/>
              <a:defRPr sz="13333">
                <a:solidFill>
                  <a:schemeClr val="accent1"/>
                </a:solidFill>
              </a:defRPr>
            </a:lvl2pPr>
            <a:lvl3pPr lvl="2" rtl="0">
              <a:lnSpc>
                <a:spcPct val="60000"/>
              </a:lnSpc>
              <a:spcBef>
                <a:spcPts val="0"/>
              </a:spcBef>
              <a:spcAft>
                <a:spcPts val="0"/>
              </a:spcAft>
              <a:buClr>
                <a:schemeClr val="accent1"/>
              </a:buClr>
              <a:buSzPts val="10000"/>
              <a:buNone/>
              <a:defRPr sz="13333">
                <a:solidFill>
                  <a:schemeClr val="accent1"/>
                </a:solidFill>
              </a:defRPr>
            </a:lvl3pPr>
            <a:lvl4pPr lvl="3" rtl="0">
              <a:lnSpc>
                <a:spcPct val="60000"/>
              </a:lnSpc>
              <a:spcBef>
                <a:spcPts val="0"/>
              </a:spcBef>
              <a:spcAft>
                <a:spcPts val="0"/>
              </a:spcAft>
              <a:buClr>
                <a:schemeClr val="accent1"/>
              </a:buClr>
              <a:buSzPts val="10000"/>
              <a:buNone/>
              <a:defRPr sz="13333">
                <a:solidFill>
                  <a:schemeClr val="accent1"/>
                </a:solidFill>
              </a:defRPr>
            </a:lvl4pPr>
            <a:lvl5pPr lvl="4" rtl="0">
              <a:lnSpc>
                <a:spcPct val="60000"/>
              </a:lnSpc>
              <a:spcBef>
                <a:spcPts val="0"/>
              </a:spcBef>
              <a:spcAft>
                <a:spcPts val="0"/>
              </a:spcAft>
              <a:buClr>
                <a:schemeClr val="accent1"/>
              </a:buClr>
              <a:buSzPts val="10000"/>
              <a:buNone/>
              <a:defRPr sz="13333">
                <a:solidFill>
                  <a:schemeClr val="accent1"/>
                </a:solidFill>
              </a:defRPr>
            </a:lvl5pPr>
            <a:lvl6pPr lvl="5" rtl="0">
              <a:lnSpc>
                <a:spcPct val="60000"/>
              </a:lnSpc>
              <a:spcBef>
                <a:spcPts val="0"/>
              </a:spcBef>
              <a:spcAft>
                <a:spcPts val="0"/>
              </a:spcAft>
              <a:buClr>
                <a:schemeClr val="accent1"/>
              </a:buClr>
              <a:buSzPts val="10000"/>
              <a:buNone/>
              <a:defRPr sz="13333">
                <a:solidFill>
                  <a:schemeClr val="accent1"/>
                </a:solidFill>
              </a:defRPr>
            </a:lvl6pPr>
            <a:lvl7pPr lvl="6" rtl="0">
              <a:lnSpc>
                <a:spcPct val="60000"/>
              </a:lnSpc>
              <a:spcBef>
                <a:spcPts val="0"/>
              </a:spcBef>
              <a:spcAft>
                <a:spcPts val="0"/>
              </a:spcAft>
              <a:buClr>
                <a:schemeClr val="accent1"/>
              </a:buClr>
              <a:buSzPts val="10000"/>
              <a:buNone/>
              <a:defRPr sz="13333">
                <a:solidFill>
                  <a:schemeClr val="accent1"/>
                </a:solidFill>
              </a:defRPr>
            </a:lvl7pPr>
            <a:lvl8pPr lvl="7" rtl="0">
              <a:lnSpc>
                <a:spcPct val="60000"/>
              </a:lnSpc>
              <a:spcBef>
                <a:spcPts val="0"/>
              </a:spcBef>
              <a:spcAft>
                <a:spcPts val="0"/>
              </a:spcAft>
              <a:buClr>
                <a:schemeClr val="accent1"/>
              </a:buClr>
              <a:buSzPts val="10000"/>
              <a:buNone/>
              <a:defRPr sz="13333">
                <a:solidFill>
                  <a:schemeClr val="accent1"/>
                </a:solidFill>
              </a:defRPr>
            </a:lvl8pPr>
            <a:lvl9pPr lvl="8" rtl="0">
              <a:lnSpc>
                <a:spcPct val="60000"/>
              </a:lnSpc>
              <a:spcBef>
                <a:spcPts val="0"/>
              </a:spcBef>
              <a:spcAft>
                <a:spcPts val="0"/>
              </a:spcAft>
              <a:buClr>
                <a:schemeClr val="accent1"/>
              </a:buClr>
              <a:buSzPts val="10000"/>
              <a:buNone/>
              <a:defRPr sz="13333">
                <a:solidFill>
                  <a:schemeClr val="accent1"/>
                </a:solidFill>
              </a:defRPr>
            </a:lvl9pPr>
          </a:lstStyle>
          <a:p>
            <a:endParaRPr/>
          </a:p>
        </p:txBody>
      </p:sp>
      <p:sp>
        <p:nvSpPr>
          <p:cNvPr id="232" name="Google Shape;232;p40"/>
          <p:cNvSpPr txBox="1">
            <a:spLocks noGrp="1"/>
          </p:cNvSpPr>
          <p:nvPr>
            <p:ph type="subTitle" idx="1"/>
          </p:nvPr>
        </p:nvSpPr>
        <p:spPr>
          <a:xfrm>
            <a:off x="947700" y="2136668"/>
            <a:ext cx="6136400" cy="139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None/>
              <a:defRPr sz="1867">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pic>
        <p:nvPicPr>
          <p:cNvPr id="233" name="Google Shape;233;p40"/>
          <p:cNvPicPr preferRelativeResize="0"/>
          <p:nvPr/>
        </p:nvPicPr>
        <p:blipFill>
          <a:blip r:embed="rId3">
            <a:alphaModFix/>
          </a:blip>
          <a:stretch>
            <a:fillRect/>
          </a:stretch>
        </p:blipFill>
        <p:spPr>
          <a:xfrm rot="1862925" flipH="1">
            <a:off x="5714481" y="706174"/>
            <a:ext cx="7934404" cy="3441316"/>
          </a:xfrm>
          <a:prstGeom prst="rect">
            <a:avLst/>
          </a:prstGeom>
          <a:noFill/>
          <a:ln>
            <a:noFill/>
          </a:ln>
        </p:spPr>
      </p:pic>
      <p:sp>
        <p:nvSpPr>
          <p:cNvPr id="234" name="Google Shape;234;p40"/>
          <p:cNvSpPr txBox="1"/>
          <p:nvPr/>
        </p:nvSpPr>
        <p:spPr>
          <a:xfrm>
            <a:off x="947700" y="4835200"/>
            <a:ext cx="4832800" cy="10216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1467">
                <a:solidFill>
                  <a:schemeClr val="accent1"/>
                </a:solidFill>
                <a:latin typeface="Quicksand"/>
                <a:ea typeface="Quicksand"/>
                <a:cs typeface="Quicksand"/>
                <a:sym typeface="Quicksand"/>
              </a:rPr>
              <a:t>CREDITS: This presentation template was created by </a:t>
            </a:r>
            <a:r>
              <a:rPr lang="en" sz="1467" b="1">
                <a:solidFill>
                  <a:schemeClr val="dk1"/>
                </a:solidFill>
                <a:uFill>
                  <a:noFill/>
                </a:uFill>
                <a:latin typeface="Quicksand"/>
                <a:ea typeface="Quicksand"/>
                <a:cs typeface="Quicksand"/>
                <a:sym typeface="Quicksand"/>
                <a:hlinkClick r:id="rId4">
                  <a:extLst>
                    <a:ext uri="{A12FA001-AC4F-418D-AE19-62706E023703}">
                      <ahyp:hlinkClr xmlns:ahyp="http://schemas.microsoft.com/office/drawing/2018/hyperlinkcolor" val="tx"/>
                    </a:ext>
                  </a:extLst>
                </a:hlinkClick>
              </a:rPr>
              <a:t>Slidesgo</a:t>
            </a:r>
            <a:r>
              <a:rPr lang="en" sz="1467">
                <a:solidFill>
                  <a:schemeClr val="dk1"/>
                </a:solidFill>
                <a:latin typeface="Quicksand"/>
                <a:ea typeface="Quicksand"/>
                <a:cs typeface="Quicksand"/>
                <a:sym typeface="Quicksand"/>
              </a:rPr>
              <a:t>, </a:t>
            </a:r>
            <a:r>
              <a:rPr lang="en" sz="1467">
                <a:solidFill>
                  <a:schemeClr val="accent1"/>
                </a:solidFill>
                <a:latin typeface="Quicksand"/>
                <a:ea typeface="Quicksand"/>
                <a:cs typeface="Quicksand"/>
                <a:sym typeface="Quicksand"/>
              </a:rPr>
              <a:t>including icons by </a:t>
            </a:r>
            <a:r>
              <a:rPr lang="en" sz="1467" b="1">
                <a:solidFill>
                  <a:schemeClr val="dk1"/>
                </a:solidFill>
                <a:uFill>
                  <a:noFill/>
                </a:uFill>
                <a:latin typeface="Quicksand"/>
                <a:ea typeface="Quicksand"/>
                <a:cs typeface="Quicksand"/>
                <a:sym typeface="Quicksand"/>
                <a:hlinkClick r:id="rId5">
                  <a:extLst>
                    <a:ext uri="{A12FA001-AC4F-418D-AE19-62706E023703}">
                      <ahyp:hlinkClr xmlns:ahyp="http://schemas.microsoft.com/office/drawing/2018/hyperlinkcolor" val="tx"/>
                    </a:ext>
                  </a:extLst>
                </a:hlinkClick>
              </a:rPr>
              <a:t>Flaticon</a:t>
            </a:r>
            <a:r>
              <a:rPr lang="en" sz="1467">
                <a:solidFill>
                  <a:schemeClr val="dk1"/>
                </a:solidFill>
                <a:latin typeface="Quicksand"/>
                <a:ea typeface="Quicksand"/>
                <a:cs typeface="Quicksand"/>
                <a:sym typeface="Quicksand"/>
              </a:rPr>
              <a:t>,</a:t>
            </a:r>
            <a:r>
              <a:rPr lang="en" sz="1467">
                <a:solidFill>
                  <a:schemeClr val="accent1"/>
                </a:solidFill>
                <a:latin typeface="Quicksand"/>
                <a:ea typeface="Quicksand"/>
                <a:cs typeface="Quicksand"/>
                <a:sym typeface="Quicksand"/>
              </a:rPr>
              <a:t> and infographics &amp; images by </a:t>
            </a:r>
            <a:r>
              <a:rPr lang="en" sz="1467" b="1">
                <a:solidFill>
                  <a:schemeClr val="dk1"/>
                </a:solidFill>
                <a:uFill>
                  <a:noFill/>
                </a:uFill>
                <a:latin typeface="Quicksand"/>
                <a:ea typeface="Quicksand"/>
                <a:cs typeface="Quicksand"/>
                <a:sym typeface="Quicksand"/>
                <a:hlinkClick r:id="rId6">
                  <a:extLst>
                    <a:ext uri="{A12FA001-AC4F-418D-AE19-62706E023703}">
                      <ahyp:hlinkClr xmlns:ahyp="http://schemas.microsoft.com/office/drawing/2018/hyperlinkcolor" val="tx"/>
                    </a:ext>
                  </a:extLst>
                </a:hlinkClick>
              </a:rPr>
              <a:t>Freepik</a:t>
            </a:r>
            <a:r>
              <a:rPr lang="en" sz="1467">
                <a:solidFill>
                  <a:schemeClr val="dk1"/>
                </a:solidFill>
                <a:latin typeface="Quicksand"/>
                <a:ea typeface="Quicksand"/>
                <a:cs typeface="Quicksand"/>
                <a:sym typeface="Quicksand"/>
              </a:rPr>
              <a:t>. </a:t>
            </a:r>
            <a:endParaRPr sz="1467">
              <a:solidFill>
                <a:schemeClr val="dk1"/>
              </a:solidFill>
              <a:latin typeface="Quicksand"/>
              <a:ea typeface="Quicksand"/>
              <a:cs typeface="Quicksand"/>
              <a:sym typeface="Quicksand"/>
            </a:endParaRPr>
          </a:p>
        </p:txBody>
      </p:sp>
    </p:spTree>
    <p:extLst>
      <p:ext uri="{BB962C8B-B14F-4D97-AF65-F5344CB8AC3E}">
        <p14:creationId xmlns:p14="http://schemas.microsoft.com/office/powerpoint/2010/main" val="745807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6">
  <p:cSld name="1_Title and two columns 6">
    <p:bg>
      <p:bgPr>
        <a:blipFill>
          <a:blip r:embed="rId2">
            <a:alphaModFix/>
          </a:blip>
          <a:stretch>
            <a:fillRect/>
          </a:stretch>
        </a:blipFill>
        <a:effectLst/>
      </p:bgPr>
    </p:bg>
    <p:spTree>
      <p:nvGrpSpPr>
        <p:cNvPr id="1" name="Shape 235"/>
        <p:cNvGrpSpPr/>
        <p:nvPr/>
      </p:nvGrpSpPr>
      <p:grpSpPr>
        <a:xfrm>
          <a:off x="0" y="0"/>
          <a:ext cx="0" cy="0"/>
          <a:chOff x="0" y="0"/>
          <a:chExt cx="0" cy="0"/>
        </a:xfrm>
      </p:grpSpPr>
      <p:sp>
        <p:nvSpPr>
          <p:cNvPr id="236" name="Google Shape;236;p41"/>
          <p:cNvSpPr txBox="1">
            <a:spLocks noGrp="1"/>
          </p:cNvSpPr>
          <p:nvPr>
            <p:ph type="subTitle" idx="1"/>
          </p:nvPr>
        </p:nvSpPr>
        <p:spPr>
          <a:xfrm>
            <a:off x="947700" y="1604233"/>
            <a:ext cx="5148400" cy="42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1"/>
                </a:solidFill>
              </a:defRPr>
            </a:lvl1pPr>
            <a:lvl2pPr lvl="1" rtl="0">
              <a:lnSpc>
                <a:spcPct val="100000"/>
              </a:lnSpc>
              <a:spcBef>
                <a:spcPts val="0"/>
              </a:spcBef>
              <a:spcAft>
                <a:spcPts val="0"/>
              </a:spcAft>
              <a:buNone/>
              <a:defRPr sz="1600">
                <a:solidFill>
                  <a:schemeClr val="accent1"/>
                </a:solidFill>
              </a:defRPr>
            </a:lvl2pPr>
            <a:lvl3pPr lvl="2" rtl="0">
              <a:lnSpc>
                <a:spcPct val="100000"/>
              </a:lnSpc>
              <a:spcBef>
                <a:spcPts val="0"/>
              </a:spcBef>
              <a:spcAft>
                <a:spcPts val="0"/>
              </a:spcAft>
              <a:buNone/>
              <a:defRPr sz="1600">
                <a:solidFill>
                  <a:schemeClr val="accent1"/>
                </a:solidFill>
              </a:defRPr>
            </a:lvl3pPr>
            <a:lvl4pPr lvl="3" rtl="0">
              <a:lnSpc>
                <a:spcPct val="100000"/>
              </a:lnSpc>
              <a:spcBef>
                <a:spcPts val="0"/>
              </a:spcBef>
              <a:spcAft>
                <a:spcPts val="0"/>
              </a:spcAft>
              <a:buNone/>
              <a:defRPr sz="1600">
                <a:solidFill>
                  <a:schemeClr val="accent1"/>
                </a:solidFill>
              </a:defRPr>
            </a:lvl4pPr>
            <a:lvl5pPr lvl="4" rtl="0">
              <a:lnSpc>
                <a:spcPct val="100000"/>
              </a:lnSpc>
              <a:spcBef>
                <a:spcPts val="0"/>
              </a:spcBef>
              <a:spcAft>
                <a:spcPts val="0"/>
              </a:spcAft>
              <a:buNone/>
              <a:defRPr sz="1600">
                <a:solidFill>
                  <a:schemeClr val="accent1"/>
                </a:solidFill>
              </a:defRPr>
            </a:lvl5pPr>
            <a:lvl6pPr lvl="5" rtl="0">
              <a:lnSpc>
                <a:spcPct val="100000"/>
              </a:lnSpc>
              <a:spcBef>
                <a:spcPts val="0"/>
              </a:spcBef>
              <a:spcAft>
                <a:spcPts val="0"/>
              </a:spcAft>
              <a:buNone/>
              <a:defRPr sz="1600">
                <a:solidFill>
                  <a:schemeClr val="accent1"/>
                </a:solidFill>
              </a:defRPr>
            </a:lvl6pPr>
            <a:lvl7pPr lvl="6" rtl="0">
              <a:lnSpc>
                <a:spcPct val="100000"/>
              </a:lnSpc>
              <a:spcBef>
                <a:spcPts val="0"/>
              </a:spcBef>
              <a:spcAft>
                <a:spcPts val="0"/>
              </a:spcAft>
              <a:buNone/>
              <a:defRPr sz="1600">
                <a:solidFill>
                  <a:schemeClr val="accent1"/>
                </a:solidFill>
              </a:defRPr>
            </a:lvl7pPr>
            <a:lvl8pPr lvl="7" rtl="0">
              <a:lnSpc>
                <a:spcPct val="100000"/>
              </a:lnSpc>
              <a:spcBef>
                <a:spcPts val="0"/>
              </a:spcBef>
              <a:spcAft>
                <a:spcPts val="0"/>
              </a:spcAft>
              <a:buNone/>
              <a:defRPr sz="1600">
                <a:solidFill>
                  <a:schemeClr val="accent1"/>
                </a:solidFill>
              </a:defRPr>
            </a:lvl8pPr>
            <a:lvl9pPr lvl="8" rtl="0">
              <a:lnSpc>
                <a:spcPct val="100000"/>
              </a:lnSpc>
              <a:spcBef>
                <a:spcPts val="0"/>
              </a:spcBef>
              <a:spcAft>
                <a:spcPts val="0"/>
              </a:spcAft>
              <a:buNone/>
              <a:defRPr sz="1600">
                <a:solidFill>
                  <a:schemeClr val="accent1"/>
                </a:solidFill>
              </a:defRPr>
            </a:lvl9pPr>
          </a:lstStyle>
          <a:p>
            <a:endParaRPr/>
          </a:p>
        </p:txBody>
      </p:sp>
      <p:pic>
        <p:nvPicPr>
          <p:cNvPr id="237" name="Google Shape;237;p41"/>
          <p:cNvPicPr preferRelativeResize="0"/>
          <p:nvPr/>
        </p:nvPicPr>
        <p:blipFill>
          <a:blip r:embed="rId3">
            <a:alphaModFix/>
          </a:blip>
          <a:stretch>
            <a:fillRect/>
          </a:stretch>
        </p:blipFill>
        <p:spPr>
          <a:xfrm rot="-1862925">
            <a:off x="9392181" y="2918541"/>
            <a:ext cx="7934404" cy="3441316"/>
          </a:xfrm>
          <a:prstGeom prst="rect">
            <a:avLst/>
          </a:prstGeom>
          <a:noFill/>
          <a:ln>
            <a:noFill/>
          </a:ln>
        </p:spPr>
      </p:pic>
      <p:sp>
        <p:nvSpPr>
          <p:cNvPr id="238" name="Google Shape;238;p41"/>
          <p:cNvSpPr txBox="1">
            <a:spLocks noGrp="1"/>
          </p:cNvSpPr>
          <p:nvPr>
            <p:ph type="title"/>
          </p:nvPr>
        </p:nvSpPr>
        <p:spPr>
          <a:xfrm>
            <a:off x="947700" y="723567"/>
            <a:ext cx="10296800" cy="63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5000"/>
              <a:buNone/>
              <a:defRPr sz="6667">
                <a:solidFill>
                  <a:schemeClr val="accent1"/>
                </a:solidFill>
              </a:defRPr>
            </a:lvl1pPr>
            <a:lvl2pPr lvl="1" rtl="0">
              <a:spcBef>
                <a:spcPts val="0"/>
              </a:spcBef>
              <a:spcAft>
                <a:spcPts val="0"/>
              </a:spcAft>
              <a:buClr>
                <a:schemeClr val="accent1"/>
              </a:buClr>
              <a:buSzPts val="5000"/>
              <a:buNone/>
              <a:defRPr sz="6667">
                <a:solidFill>
                  <a:schemeClr val="accent1"/>
                </a:solidFill>
              </a:defRPr>
            </a:lvl2pPr>
            <a:lvl3pPr lvl="2" rtl="0">
              <a:spcBef>
                <a:spcPts val="0"/>
              </a:spcBef>
              <a:spcAft>
                <a:spcPts val="0"/>
              </a:spcAft>
              <a:buClr>
                <a:schemeClr val="accent1"/>
              </a:buClr>
              <a:buSzPts val="5000"/>
              <a:buNone/>
              <a:defRPr sz="6667">
                <a:solidFill>
                  <a:schemeClr val="accent1"/>
                </a:solidFill>
              </a:defRPr>
            </a:lvl3pPr>
            <a:lvl4pPr lvl="3" rtl="0">
              <a:spcBef>
                <a:spcPts val="0"/>
              </a:spcBef>
              <a:spcAft>
                <a:spcPts val="0"/>
              </a:spcAft>
              <a:buClr>
                <a:schemeClr val="accent1"/>
              </a:buClr>
              <a:buSzPts val="5000"/>
              <a:buNone/>
              <a:defRPr sz="6667">
                <a:solidFill>
                  <a:schemeClr val="accent1"/>
                </a:solidFill>
              </a:defRPr>
            </a:lvl4pPr>
            <a:lvl5pPr lvl="4" rtl="0">
              <a:spcBef>
                <a:spcPts val="0"/>
              </a:spcBef>
              <a:spcAft>
                <a:spcPts val="0"/>
              </a:spcAft>
              <a:buClr>
                <a:schemeClr val="accent1"/>
              </a:buClr>
              <a:buSzPts val="5000"/>
              <a:buNone/>
              <a:defRPr sz="6667">
                <a:solidFill>
                  <a:schemeClr val="accent1"/>
                </a:solidFill>
              </a:defRPr>
            </a:lvl5pPr>
            <a:lvl6pPr lvl="5" rtl="0">
              <a:spcBef>
                <a:spcPts val="0"/>
              </a:spcBef>
              <a:spcAft>
                <a:spcPts val="0"/>
              </a:spcAft>
              <a:buClr>
                <a:schemeClr val="accent1"/>
              </a:buClr>
              <a:buSzPts val="5000"/>
              <a:buNone/>
              <a:defRPr sz="6667">
                <a:solidFill>
                  <a:schemeClr val="accent1"/>
                </a:solidFill>
              </a:defRPr>
            </a:lvl6pPr>
            <a:lvl7pPr lvl="6" rtl="0">
              <a:spcBef>
                <a:spcPts val="0"/>
              </a:spcBef>
              <a:spcAft>
                <a:spcPts val="0"/>
              </a:spcAft>
              <a:buClr>
                <a:schemeClr val="accent1"/>
              </a:buClr>
              <a:buSzPts val="5000"/>
              <a:buNone/>
              <a:defRPr sz="6667">
                <a:solidFill>
                  <a:schemeClr val="accent1"/>
                </a:solidFill>
              </a:defRPr>
            </a:lvl7pPr>
            <a:lvl8pPr lvl="7" rtl="0">
              <a:spcBef>
                <a:spcPts val="0"/>
              </a:spcBef>
              <a:spcAft>
                <a:spcPts val="0"/>
              </a:spcAft>
              <a:buClr>
                <a:schemeClr val="accent1"/>
              </a:buClr>
              <a:buSzPts val="5000"/>
              <a:buNone/>
              <a:defRPr sz="6667">
                <a:solidFill>
                  <a:schemeClr val="accent1"/>
                </a:solidFill>
              </a:defRPr>
            </a:lvl8pPr>
            <a:lvl9pPr lvl="8" rtl="0">
              <a:spcBef>
                <a:spcPts val="0"/>
              </a:spcBef>
              <a:spcAft>
                <a:spcPts val="0"/>
              </a:spcAft>
              <a:buClr>
                <a:schemeClr val="accent1"/>
              </a:buClr>
              <a:buSzPts val="5000"/>
              <a:buNone/>
              <a:defRPr sz="6667">
                <a:solidFill>
                  <a:schemeClr val="accent1"/>
                </a:solidFill>
              </a:defRPr>
            </a:lvl9pPr>
          </a:lstStyle>
          <a:p>
            <a:endParaRPr/>
          </a:p>
        </p:txBody>
      </p:sp>
      <p:sp>
        <p:nvSpPr>
          <p:cNvPr id="239" name="Google Shape;239;p41"/>
          <p:cNvSpPr txBox="1">
            <a:spLocks noGrp="1"/>
          </p:cNvSpPr>
          <p:nvPr>
            <p:ph type="subTitle" idx="2"/>
          </p:nvPr>
        </p:nvSpPr>
        <p:spPr>
          <a:xfrm>
            <a:off x="6096100" y="1807433"/>
            <a:ext cx="5148400" cy="422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600">
                <a:solidFill>
                  <a:schemeClr val="accent1"/>
                </a:solidFill>
              </a:defRPr>
            </a:lvl1pPr>
            <a:lvl2pPr lvl="1" rtl="0">
              <a:lnSpc>
                <a:spcPct val="100000"/>
              </a:lnSpc>
              <a:spcBef>
                <a:spcPts val="0"/>
              </a:spcBef>
              <a:spcAft>
                <a:spcPts val="0"/>
              </a:spcAft>
              <a:buNone/>
              <a:defRPr sz="1600">
                <a:solidFill>
                  <a:schemeClr val="accent1"/>
                </a:solidFill>
              </a:defRPr>
            </a:lvl2pPr>
            <a:lvl3pPr lvl="2" rtl="0">
              <a:lnSpc>
                <a:spcPct val="100000"/>
              </a:lnSpc>
              <a:spcBef>
                <a:spcPts val="0"/>
              </a:spcBef>
              <a:spcAft>
                <a:spcPts val="0"/>
              </a:spcAft>
              <a:buNone/>
              <a:defRPr sz="1600">
                <a:solidFill>
                  <a:schemeClr val="accent1"/>
                </a:solidFill>
              </a:defRPr>
            </a:lvl3pPr>
            <a:lvl4pPr lvl="3" rtl="0">
              <a:lnSpc>
                <a:spcPct val="100000"/>
              </a:lnSpc>
              <a:spcBef>
                <a:spcPts val="0"/>
              </a:spcBef>
              <a:spcAft>
                <a:spcPts val="0"/>
              </a:spcAft>
              <a:buNone/>
              <a:defRPr sz="1600">
                <a:solidFill>
                  <a:schemeClr val="accent1"/>
                </a:solidFill>
              </a:defRPr>
            </a:lvl4pPr>
            <a:lvl5pPr lvl="4" rtl="0">
              <a:lnSpc>
                <a:spcPct val="100000"/>
              </a:lnSpc>
              <a:spcBef>
                <a:spcPts val="0"/>
              </a:spcBef>
              <a:spcAft>
                <a:spcPts val="0"/>
              </a:spcAft>
              <a:buNone/>
              <a:defRPr sz="1600">
                <a:solidFill>
                  <a:schemeClr val="accent1"/>
                </a:solidFill>
              </a:defRPr>
            </a:lvl5pPr>
            <a:lvl6pPr lvl="5" rtl="0">
              <a:lnSpc>
                <a:spcPct val="100000"/>
              </a:lnSpc>
              <a:spcBef>
                <a:spcPts val="0"/>
              </a:spcBef>
              <a:spcAft>
                <a:spcPts val="0"/>
              </a:spcAft>
              <a:buNone/>
              <a:defRPr sz="1600">
                <a:solidFill>
                  <a:schemeClr val="accent1"/>
                </a:solidFill>
              </a:defRPr>
            </a:lvl6pPr>
            <a:lvl7pPr lvl="6" rtl="0">
              <a:lnSpc>
                <a:spcPct val="100000"/>
              </a:lnSpc>
              <a:spcBef>
                <a:spcPts val="0"/>
              </a:spcBef>
              <a:spcAft>
                <a:spcPts val="0"/>
              </a:spcAft>
              <a:buNone/>
              <a:defRPr sz="1600">
                <a:solidFill>
                  <a:schemeClr val="accent1"/>
                </a:solidFill>
              </a:defRPr>
            </a:lvl7pPr>
            <a:lvl8pPr lvl="7" rtl="0">
              <a:lnSpc>
                <a:spcPct val="100000"/>
              </a:lnSpc>
              <a:spcBef>
                <a:spcPts val="0"/>
              </a:spcBef>
              <a:spcAft>
                <a:spcPts val="0"/>
              </a:spcAft>
              <a:buNone/>
              <a:defRPr sz="1600">
                <a:solidFill>
                  <a:schemeClr val="accent1"/>
                </a:solidFill>
              </a:defRPr>
            </a:lvl8pPr>
            <a:lvl9pPr lvl="8" rtl="0">
              <a:lnSpc>
                <a:spcPct val="100000"/>
              </a:lnSpc>
              <a:spcBef>
                <a:spcPts val="0"/>
              </a:spcBef>
              <a:spcAft>
                <a:spcPts val="0"/>
              </a:spcAft>
              <a:buNone/>
              <a:defRPr sz="1600">
                <a:solidFill>
                  <a:schemeClr val="accent1"/>
                </a:solidFill>
              </a:defRPr>
            </a:lvl9pPr>
          </a:lstStyle>
          <a:p>
            <a:endParaRPr/>
          </a:p>
        </p:txBody>
      </p:sp>
    </p:spTree>
    <p:extLst>
      <p:ext uri="{BB962C8B-B14F-4D97-AF65-F5344CB8AC3E}">
        <p14:creationId xmlns:p14="http://schemas.microsoft.com/office/powerpoint/2010/main" val="1319087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23/11/24</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23/11/24</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23/11/24</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23/11/24</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23/11/24</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7700" y="723567"/>
            <a:ext cx="10828800" cy="63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3000"/>
              <a:buFont typeface="Reenie Beanie"/>
              <a:buNone/>
              <a:defRPr sz="3000" b="1">
                <a:latin typeface="Reenie Beanie"/>
                <a:ea typeface="Reenie Beanie"/>
                <a:cs typeface="Reenie Beanie"/>
                <a:sym typeface="Reenie Beanie"/>
              </a:defRPr>
            </a:lvl1pPr>
            <a:lvl2pPr lvl="1">
              <a:spcBef>
                <a:spcPts val="0"/>
              </a:spcBef>
              <a:spcAft>
                <a:spcPts val="0"/>
              </a:spcAft>
              <a:buSzPts val="3000"/>
              <a:buFont typeface="Reenie Beanie"/>
              <a:buNone/>
              <a:defRPr sz="3000" b="1">
                <a:latin typeface="Reenie Beanie"/>
                <a:ea typeface="Reenie Beanie"/>
                <a:cs typeface="Reenie Beanie"/>
                <a:sym typeface="Reenie Beanie"/>
              </a:defRPr>
            </a:lvl2pPr>
            <a:lvl3pPr lvl="2">
              <a:spcBef>
                <a:spcPts val="0"/>
              </a:spcBef>
              <a:spcAft>
                <a:spcPts val="0"/>
              </a:spcAft>
              <a:buSzPts val="3000"/>
              <a:buFont typeface="Reenie Beanie"/>
              <a:buNone/>
              <a:defRPr sz="3000" b="1">
                <a:latin typeface="Reenie Beanie"/>
                <a:ea typeface="Reenie Beanie"/>
                <a:cs typeface="Reenie Beanie"/>
                <a:sym typeface="Reenie Beanie"/>
              </a:defRPr>
            </a:lvl3pPr>
            <a:lvl4pPr lvl="3">
              <a:spcBef>
                <a:spcPts val="0"/>
              </a:spcBef>
              <a:spcAft>
                <a:spcPts val="0"/>
              </a:spcAft>
              <a:buSzPts val="3000"/>
              <a:buFont typeface="Reenie Beanie"/>
              <a:buNone/>
              <a:defRPr sz="3000" b="1">
                <a:latin typeface="Reenie Beanie"/>
                <a:ea typeface="Reenie Beanie"/>
                <a:cs typeface="Reenie Beanie"/>
                <a:sym typeface="Reenie Beanie"/>
              </a:defRPr>
            </a:lvl4pPr>
            <a:lvl5pPr lvl="4">
              <a:spcBef>
                <a:spcPts val="0"/>
              </a:spcBef>
              <a:spcAft>
                <a:spcPts val="0"/>
              </a:spcAft>
              <a:buSzPts val="3000"/>
              <a:buFont typeface="Reenie Beanie"/>
              <a:buNone/>
              <a:defRPr sz="3000" b="1">
                <a:latin typeface="Reenie Beanie"/>
                <a:ea typeface="Reenie Beanie"/>
                <a:cs typeface="Reenie Beanie"/>
                <a:sym typeface="Reenie Beanie"/>
              </a:defRPr>
            </a:lvl5pPr>
            <a:lvl6pPr lvl="5">
              <a:spcBef>
                <a:spcPts val="0"/>
              </a:spcBef>
              <a:spcAft>
                <a:spcPts val="0"/>
              </a:spcAft>
              <a:buSzPts val="3000"/>
              <a:buFont typeface="Reenie Beanie"/>
              <a:buNone/>
              <a:defRPr sz="3000" b="1">
                <a:latin typeface="Reenie Beanie"/>
                <a:ea typeface="Reenie Beanie"/>
                <a:cs typeface="Reenie Beanie"/>
                <a:sym typeface="Reenie Beanie"/>
              </a:defRPr>
            </a:lvl6pPr>
            <a:lvl7pPr lvl="6">
              <a:spcBef>
                <a:spcPts val="0"/>
              </a:spcBef>
              <a:spcAft>
                <a:spcPts val="0"/>
              </a:spcAft>
              <a:buSzPts val="3000"/>
              <a:buFont typeface="Reenie Beanie"/>
              <a:buNone/>
              <a:defRPr sz="3000" b="1">
                <a:latin typeface="Reenie Beanie"/>
                <a:ea typeface="Reenie Beanie"/>
                <a:cs typeface="Reenie Beanie"/>
                <a:sym typeface="Reenie Beanie"/>
              </a:defRPr>
            </a:lvl7pPr>
            <a:lvl8pPr lvl="7">
              <a:spcBef>
                <a:spcPts val="0"/>
              </a:spcBef>
              <a:spcAft>
                <a:spcPts val="0"/>
              </a:spcAft>
              <a:buSzPts val="3000"/>
              <a:buFont typeface="Reenie Beanie"/>
              <a:buNone/>
              <a:defRPr sz="3000" b="1">
                <a:latin typeface="Reenie Beanie"/>
                <a:ea typeface="Reenie Beanie"/>
                <a:cs typeface="Reenie Beanie"/>
                <a:sym typeface="Reenie Beanie"/>
              </a:defRPr>
            </a:lvl8pPr>
            <a:lvl9pPr lvl="8">
              <a:spcBef>
                <a:spcPts val="0"/>
              </a:spcBef>
              <a:spcAft>
                <a:spcPts val="0"/>
              </a:spcAft>
              <a:buSzPts val="3000"/>
              <a:buFont typeface="Reenie Beanie"/>
              <a:buNone/>
              <a:defRPr sz="3000" b="1">
                <a:latin typeface="Reenie Beanie"/>
                <a:ea typeface="Reenie Beanie"/>
                <a:cs typeface="Reenie Beanie"/>
                <a:sym typeface="Reenie Beanie"/>
              </a:defRPr>
            </a:lvl9pPr>
          </a:lstStyle>
          <a:p>
            <a:endParaRPr/>
          </a:p>
        </p:txBody>
      </p:sp>
      <p:sp>
        <p:nvSpPr>
          <p:cNvPr id="7" name="Google Shape;7;p1"/>
          <p:cNvSpPr txBox="1">
            <a:spLocks noGrp="1"/>
          </p:cNvSpPr>
          <p:nvPr>
            <p:ph type="body" idx="1"/>
          </p:nvPr>
        </p:nvSpPr>
        <p:spPr>
          <a:xfrm>
            <a:off x="947600" y="1777333"/>
            <a:ext cx="10296800" cy="4357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Quicksand"/>
              <a:buChar char="●"/>
              <a:defRPr sz="1800">
                <a:latin typeface="Quicksand"/>
                <a:ea typeface="Quicksand"/>
                <a:cs typeface="Quicksand"/>
                <a:sym typeface="Quicksand"/>
              </a:defRPr>
            </a:lvl1pPr>
            <a:lvl2pPr marL="914400" lvl="1" indent="-317500">
              <a:lnSpc>
                <a:spcPct val="115000"/>
              </a:lnSpc>
              <a:spcBef>
                <a:spcPts val="1600"/>
              </a:spcBef>
              <a:spcAft>
                <a:spcPts val="0"/>
              </a:spcAft>
              <a:buSzPts val="1400"/>
              <a:buFont typeface="Quicksand"/>
              <a:buChar char="○"/>
              <a:defRPr>
                <a:latin typeface="Quicksand"/>
                <a:ea typeface="Quicksand"/>
                <a:cs typeface="Quicksand"/>
                <a:sym typeface="Quicksand"/>
              </a:defRPr>
            </a:lvl2pPr>
            <a:lvl3pPr marL="1371600" lvl="2" indent="-317500">
              <a:lnSpc>
                <a:spcPct val="115000"/>
              </a:lnSpc>
              <a:spcBef>
                <a:spcPts val="1600"/>
              </a:spcBef>
              <a:spcAft>
                <a:spcPts val="0"/>
              </a:spcAft>
              <a:buSzPts val="1400"/>
              <a:buFont typeface="Quicksand"/>
              <a:buChar char="■"/>
              <a:defRPr>
                <a:latin typeface="Quicksand"/>
                <a:ea typeface="Quicksand"/>
                <a:cs typeface="Quicksand"/>
                <a:sym typeface="Quicksand"/>
              </a:defRPr>
            </a:lvl3pPr>
            <a:lvl4pPr marL="1828800" lvl="3" indent="-317500">
              <a:lnSpc>
                <a:spcPct val="115000"/>
              </a:lnSpc>
              <a:spcBef>
                <a:spcPts val="1600"/>
              </a:spcBef>
              <a:spcAft>
                <a:spcPts val="0"/>
              </a:spcAft>
              <a:buSzPts val="1400"/>
              <a:buFont typeface="Quicksand"/>
              <a:buChar char="●"/>
              <a:defRPr>
                <a:latin typeface="Quicksand"/>
                <a:ea typeface="Quicksand"/>
                <a:cs typeface="Quicksand"/>
                <a:sym typeface="Quicksand"/>
              </a:defRPr>
            </a:lvl4pPr>
            <a:lvl5pPr marL="2286000" lvl="4" indent="-317500">
              <a:lnSpc>
                <a:spcPct val="115000"/>
              </a:lnSpc>
              <a:spcBef>
                <a:spcPts val="1600"/>
              </a:spcBef>
              <a:spcAft>
                <a:spcPts val="0"/>
              </a:spcAft>
              <a:buSzPts val="1400"/>
              <a:buFont typeface="Quicksand"/>
              <a:buChar char="○"/>
              <a:defRPr>
                <a:latin typeface="Quicksand"/>
                <a:ea typeface="Quicksand"/>
                <a:cs typeface="Quicksand"/>
                <a:sym typeface="Quicksand"/>
              </a:defRPr>
            </a:lvl5pPr>
            <a:lvl6pPr marL="2743200" lvl="5" indent="-317500">
              <a:lnSpc>
                <a:spcPct val="115000"/>
              </a:lnSpc>
              <a:spcBef>
                <a:spcPts val="1600"/>
              </a:spcBef>
              <a:spcAft>
                <a:spcPts val="0"/>
              </a:spcAft>
              <a:buSzPts val="1400"/>
              <a:buFont typeface="Quicksand"/>
              <a:buChar char="■"/>
              <a:defRPr>
                <a:latin typeface="Quicksand"/>
                <a:ea typeface="Quicksand"/>
                <a:cs typeface="Quicksand"/>
                <a:sym typeface="Quicksand"/>
              </a:defRPr>
            </a:lvl6pPr>
            <a:lvl7pPr marL="3200400" lvl="6" indent="-317500">
              <a:lnSpc>
                <a:spcPct val="115000"/>
              </a:lnSpc>
              <a:spcBef>
                <a:spcPts val="1600"/>
              </a:spcBef>
              <a:spcAft>
                <a:spcPts val="0"/>
              </a:spcAft>
              <a:buSzPts val="1400"/>
              <a:buFont typeface="Quicksand"/>
              <a:buChar char="●"/>
              <a:defRPr>
                <a:latin typeface="Quicksand"/>
                <a:ea typeface="Quicksand"/>
                <a:cs typeface="Quicksand"/>
                <a:sym typeface="Quicksand"/>
              </a:defRPr>
            </a:lvl7pPr>
            <a:lvl8pPr marL="3657600" lvl="7" indent="-317500">
              <a:lnSpc>
                <a:spcPct val="115000"/>
              </a:lnSpc>
              <a:spcBef>
                <a:spcPts val="1600"/>
              </a:spcBef>
              <a:spcAft>
                <a:spcPts val="0"/>
              </a:spcAft>
              <a:buSzPts val="1400"/>
              <a:buFont typeface="Quicksand"/>
              <a:buChar char="○"/>
              <a:defRPr>
                <a:latin typeface="Quicksand"/>
                <a:ea typeface="Quicksand"/>
                <a:cs typeface="Quicksand"/>
                <a:sym typeface="Quicksand"/>
              </a:defRPr>
            </a:lvl8pPr>
            <a:lvl9pPr marL="4114800" lvl="8" indent="-317500">
              <a:lnSpc>
                <a:spcPct val="115000"/>
              </a:lnSpc>
              <a:spcBef>
                <a:spcPts val="1600"/>
              </a:spcBef>
              <a:spcAft>
                <a:spcPts val="1600"/>
              </a:spcAft>
              <a:buSzPts val="1400"/>
              <a:buFont typeface="Quicksand"/>
              <a:buChar char="■"/>
              <a:defRPr>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0876927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8.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24.svg"/><Relationship Id="rId7" Type="http://schemas.openxmlformats.org/officeDocument/2006/relationships/image" Target="../media/image28.sv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0" y="0"/>
            <a:ext cx="12313368" cy="6885384"/>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2314056" y="2712925"/>
            <a:ext cx="7560840" cy="2143857"/>
          </a:xfrm>
          <a:prstGeom prst="rect">
            <a:avLst/>
          </a:prstGeom>
          <a:noFill/>
        </p:spPr>
        <p:txBody>
          <a:bodyPr wrap="square" rtlCol="0">
            <a:spAutoFit/>
          </a:bodyPr>
          <a:lstStyle/>
          <a:p>
            <a:pPr algn="ctr">
              <a:lnSpc>
                <a:spcPct val="150000"/>
              </a:lnSpc>
            </a:pPr>
            <a:r>
              <a:rPr lang="en-US" altLang="zh-CN" sz="4800" dirty="0">
                <a:solidFill>
                  <a:schemeClr val="bg1"/>
                </a:solidFill>
                <a:latin typeface="SimHei" panose="02010609060101010101" pitchFamily="49" charset="-122"/>
                <a:ea typeface="SimHei" panose="02010609060101010101" pitchFamily="49" charset="-122"/>
              </a:rPr>
              <a:t>027 </a:t>
            </a:r>
            <a:r>
              <a:rPr lang="zh-CN" altLang="en-US" sz="4800" dirty="0">
                <a:solidFill>
                  <a:schemeClr val="bg1"/>
                </a:solidFill>
                <a:latin typeface="SimHei" panose="02010609060101010101" pitchFamily="49" charset="-122"/>
                <a:ea typeface="SimHei" panose="02010609060101010101" pitchFamily="49" charset="-122"/>
              </a:rPr>
              <a:t>第七号</a:t>
            </a:r>
            <a:endParaRPr lang="en-US" altLang="zh-CN" sz="4800" dirty="0">
              <a:solidFill>
                <a:schemeClr val="bg1"/>
              </a:solidFill>
              <a:latin typeface="SimHei" panose="02010609060101010101" pitchFamily="49" charset="-122"/>
              <a:ea typeface="SimHei" panose="02010609060101010101" pitchFamily="49" charset="-122"/>
            </a:endParaRPr>
          </a:p>
          <a:p>
            <a:pPr algn="ctr">
              <a:lnSpc>
                <a:spcPct val="150000"/>
              </a:lnSpc>
            </a:pPr>
            <a:r>
              <a:rPr lang="zh-CN" altLang="en-US" sz="2400" dirty="0">
                <a:solidFill>
                  <a:schemeClr val="bg1"/>
                </a:solidFill>
                <a:latin typeface="SimHei" panose="02010609060101010101" pitchFamily="49" charset="-122"/>
                <a:ea typeface="SimHei" panose="02010609060101010101" pitchFamily="49" charset="-122"/>
              </a:rPr>
              <a:t>启示录</a:t>
            </a:r>
            <a:r>
              <a:rPr lang="en-US" altLang="zh-CN" sz="2400" dirty="0">
                <a:solidFill>
                  <a:schemeClr val="bg1"/>
                </a:solidFill>
                <a:latin typeface="SimHei" panose="02010609060101010101" pitchFamily="49" charset="-122"/>
                <a:ea typeface="SimHei" panose="02010609060101010101" pitchFamily="49" charset="-122"/>
              </a:rPr>
              <a:t>11</a:t>
            </a:r>
            <a:r>
              <a:rPr lang="zh-CN" altLang="en-US" sz="2400" dirty="0">
                <a:solidFill>
                  <a:schemeClr val="bg1"/>
                </a:solidFill>
                <a:latin typeface="SimHei" panose="02010609060101010101" pitchFamily="49" charset="-122"/>
                <a:ea typeface="SimHei" panose="02010609060101010101" pitchFamily="49" charset="-122"/>
              </a:rPr>
              <a:t>章</a:t>
            </a:r>
            <a:r>
              <a:rPr lang="en-US" altLang="zh-CN" sz="2400" dirty="0">
                <a:solidFill>
                  <a:schemeClr val="bg1"/>
                </a:solidFill>
                <a:latin typeface="SimHei" panose="02010609060101010101" pitchFamily="49" charset="-122"/>
                <a:ea typeface="SimHei" panose="02010609060101010101" pitchFamily="49" charset="-122"/>
              </a:rPr>
              <a:t>15</a:t>
            </a:r>
            <a:r>
              <a:rPr lang="zh-CN" altLang="en-US" sz="2400" dirty="0">
                <a:solidFill>
                  <a:schemeClr val="bg1"/>
                </a:solidFill>
                <a:latin typeface="SimHei" panose="02010609060101010101" pitchFamily="49" charset="-122"/>
                <a:ea typeface="SimHei" panose="02010609060101010101" pitchFamily="49" charset="-122"/>
              </a:rPr>
              <a:t>至</a:t>
            </a:r>
            <a:r>
              <a:rPr lang="en-US" altLang="zh-CN" sz="2400" dirty="0">
                <a:solidFill>
                  <a:schemeClr val="bg1"/>
                </a:solidFill>
                <a:latin typeface="SimHei" panose="02010609060101010101" pitchFamily="49" charset="-122"/>
                <a:ea typeface="SimHei" panose="02010609060101010101" pitchFamily="49" charset="-122"/>
              </a:rPr>
              <a:t>19 </a:t>
            </a:r>
          </a:p>
          <a:p>
            <a:pPr algn="ctr">
              <a:lnSpc>
                <a:spcPct val="150000"/>
              </a:lnSpc>
            </a:pPr>
            <a:endParaRPr lang="en-US" altLang="zh-CN" sz="2000" dirty="0">
              <a:solidFill>
                <a:schemeClr val="bg1"/>
              </a:solidFill>
              <a:latin typeface="SimHei" panose="02010609060101010101" pitchFamily="49" charset="-122"/>
              <a:ea typeface="SimHei" panose="02010609060101010101" pitchFamily="49" charset="-122"/>
            </a:endParaRPr>
          </a:p>
        </p:txBody>
      </p:sp>
      <p:sp>
        <p:nvSpPr>
          <p:cNvPr id="6" name="Rectangle 5">
            <a:extLst>
              <a:ext uri="{FF2B5EF4-FFF2-40B4-BE49-F238E27FC236}">
                <a16:creationId xmlns:a16="http://schemas.microsoft.com/office/drawing/2014/main" id="{3A27709B-DA43-1946-9AD5-0D660081577C}"/>
              </a:ext>
            </a:extLst>
          </p:cNvPr>
          <p:cNvSpPr/>
          <p:nvPr/>
        </p:nvSpPr>
        <p:spPr>
          <a:xfrm>
            <a:off x="2531605" y="5662898"/>
            <a:ext cx="7236803" cy="481863"/>
          </a:xfrm>
          <a:prstGeom prst="rect">
            <a:avLst/>
          </a:prstGeom>
        </p:spPr>
        <p:txBody>
          <a:bodyPr wrap="square">
            <a:spAutoFit/>
          </a:bodyPr>
          <a:lstStyle/>
          <a:p>
            <a:pPr algn="ctr">
              <a:lnSpc>
                <a:spcPct val="150000"/>
              </a:lnSpc>
            </a:pPr>
            <a:r>
              <a:rPr lang="en-US" altLang="zh-CN" sz="2000" dirty="0">
                <a:solidFill>
                  <a:schemeClr val="bg1"/>
                </a:solidFill>
                <a:latin typeface="SimHei" panose="02010609060101010101" pitchFamily="49" charset="-122"/>
                <a:ea typeface="SimHei" panose="02010609060101010101" pitchFamily="49" charset="-122"/>
              </a:rPr>
              <a:t>The Seventh Trumpet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pic>
        <p:nvPicPr>
          <p:cNvPr id="4" name="Picture 3" descr="A lion with many heads on its head&#10;&#10;Description automatically generated">
            <a:extLst>
              <a:ext uri="{FF2B5EF4-FFF2-40B4-BE49-F238E27FC236}">
                <a16:creationId xmlns:a16="http://schemas.microsoft.com/office/drawing/2014/main" id="{32EE6401-3E98-E9F5-0A5F-A7BFFA6760A7}"/>
              </a:ext>
            </a:extLst>
          </p:cNvPr>
          <p:cNvPicPr>
            <a:picLocks noChangeAspect="1"/>
          </p:cNvPicPr>
          <p:nvPr/>
        </p:nvPicPr>
        <p:blipFill>
          <a:blip r:embed="rId3">
            <a:extLst>
              <a:ext uri="{28A0092B-C50C-407E-A947-70E740481C1C}">
                <a14:useLocalDpi xmlns:a14="http://schemas.microsoft.com/office/drawing/2010/main" val="0"/>
              </a:ext>
            </a:extLst>
          </a:blip>
          <a:srcRect l="27682" t="-1" r="15649" b="2"/>
          <a:stretch/>
        </p:blipFill>
        <p:spPr>
          <a:xfrm>
            <a:off x="2518370" y="2767586"/>
            <a:ext cx="1912713" cy="1800200"/>
          </a:xfrm>
          <a:prstGeom prst="rect">
            <a:avLst/>
          </a:prstGeom>
        </p:spPr>
      </p:pic>
      <p:pic>
        <p:nvPicPr>
          <p:cNvPr id="6" name="Picture 5" descr="A drawing of two people with trees on their back&#10;&#10;Description automatically generated">
            <a:extLst>
              <a:ext uri="{FF2B5EF4-FFF2-40B4-BE49-F238E27FC236}">
                <a16:creationId xmlns:a16="http://schemas.microsoft.com/office/drawing/2014/main" id="{AF578D82-F1E7-9ADB-EC24-5CB1014F64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38" y="2838531"/>
            <a:ext cx="1891071" cy="1709539"/>
          </a:xfrm>
          <a:prstGeom prst="rect">
            <a:avLst/>
          </a:prstGeom>
        </p:spPr>
      </p:pic>
      <p:pic>
        <p:nvPicPr>
          <p:cNvPr id="7" name="Picture 6" descr="A group of people in robes&#10;&#10;Description automatically generated">
            <a:extLst>
              <a:ext uri="{FF2B5EF4-FFF2-40B4-BE49-F238E27FC236}">
                <a16:creationId xmlns:a16="http://schemas.microsoft.com/office/drawing/2014/main" id="{D5C6D55A-F1B3-8EC3-E356-4E7B596C6A19}"/>
              </a:ext>
            </a:extLst>
          </p:cNvPr>
          <p:cNvPicPr>
            <a:picLocks noChangeAspect="1"/>
          </p:cNvPicPr>
          <p:nvPr/>
        </p:nvPicPr>
        <p:blipFill>
          <a:blip r:embed="rId5">
            <a:extLst>
              <a:ext uri="{28A0092B-C50C-407E-A947-70E740481C1C}">
                <a14:useLocalDpi xmlns:a14="http://schemas.microsoft.com/office/drawing/2010/main" val="0"/>
              </a:ext>
            </a:extLst>
          </a:blip>
          <a:srcRect l="14386" t="24892" r="11626"/>
          <a:stretch/>
        </p:blipFill>
        <p:spPr>
          <a:xfrm>
            <a:off x="4838227" y="2871589"/>
            <a:ext cx="1891071" cy="1800200"/>
          </a:xfrm>
          <a:prstGeom prst="rect">
            <a:avLst/>
          </a:prstGeom>
        </p:spPr>
      </p:pic>
      <p:pic>
        <p:nvPicPr>
          <p:cNvPr id="8" name="Picture 7" descr="Two people in robes flying in the sky&#10;&#10;Description automatically generated">
            <a:extLst>
              <a:ext uri="{FF2B5EF4-FFF2-40B4-BE49-F238E27FC236}">
                <a16:creationId xmlns:a16="http://schemas.microsoft.com/office/drawing/2014/main" id="{472F4411-BE13-C58C-C5B1-CA51D22F244F}"/>
              </a:ext>
            </a:extLst>
          </p:cNvPr>
          <p:cNvPicPr>
            <a:picLocks noChangeAspect="1"/>
          </p:cNvPicPr>
          <p:nvPr/>
        </p:nvPicPr>
        <p:blipFill>
          <a:blip r:embed="rId6">
            <a:extLst>
              <a:ext uri="{28A0092B-C50C-407E-A947-70E740481C1C}">
                <a14:useLocalDpi xmlns:a14="http://schemas.microsoft.com/office/drawing/2010/main" val="0"/>
              </a:ext>
            </a:extLst>
          </a:blip>
          <a:srcRect l="34239" t="8268" r="19693" b="49798"/>
          <a:stretch/>
        </p:blipFill>
        <p:spPr>
          <a:xfrm>
            <a:off x="7297366" y="2838531"/>
            <a:ext cx="1977686" cy="1800201"/>
          </a:xfrm>
          <a:prstGeom prst="rect">
            <a:avLst/>
          </a:prstGeom>
          <a:solidFill>
            <a:schemeClr val="tx1">
              <a:lumMod val="75000"/>
              <a:lumOff val="25000"/>
            </a:schemeClr>
          </a:solidFill>
        </p:spPr>
      </p:pic>
      <p:pic>
        <p:nvPicPr>
          <p:cNvPr id="10" name="Picture 9" descr="A painting of people fighting with swords&#10;&#10;Description automatically generated with medium confidence">
            <a:extLst>
              <a:ext uri="{FF2B5EF4-FFF2-40B4-BE49-F238E27FC236}">
                <a16:creationId xmlns:a16="http://schemas.microsoft.com/office/drawing/2014/main" id="{84415B82-A406-15C1-6B8C-0B3D1A25D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8541" y="2962250"/>
            <a:ext cx="1996497" cy="1709539"/>
          </a:xfrm>
          <a:prstGeom prst="rect">
            <a:avLst/>
          </a:prstGeom>
        </p:spPr>
      </p:pic>
      <p:sp>
        <p:nvSpPr>
          <p:cNvPr id="11" name="TextBox 10">
            <a:extLst>
              <a:ext uri="{FF2B5EF4-FFF2-40B4-BE49-F238E27FC236}">
                <a16:creationId xmlns:a16="http://schemas.microsoft.com/office/drawing/2014/main" id="{26116AD9-5C05-4878-8A5B-CC3C9DBE05C1}"/>
              </a:ext>
            </a:extLst>
          </p:cNvPr>
          <p:cNvSpPr txBox="1"/>
          <p:nvPr/>
        </p:nvSpPr>
        <p:spPr>
          <a:xfrm>
            <a:off x="2531530" y="1412776"/>
            <a:ext cx="1912713" cy="1077218"/>
          </a:xfrm>
          <a:prstGeom prst="rect">
            <a:avLst/>
          </a:prstGeom>
          <a:noFill/>
        </p:spPr>
        <p:txBody>
          <a:bodyPr wrap="square" rtlCol="0">
            <a:spAutoFit/>
          </a:bodyPr>
          <a:lstStyle/>
          <a:p>
            <a:pPr algn="ctr"/>
            <a:r>
              <a:rPr lang="en-US" sz="3200" b="1" dirty="0" err="1">
                <a:solidFill>
                  <a:srgbClr val="00FFFF"/>
                </a:solidFill>
                <a:latin typeface="SimHei" panose="02010609060101010101" pitchFamily="49" charset="-122"/>
                <a:ea typeface="SimHei" panose="02010609060101010101" pitchFamily="49" charset="-122"/>
              </a:rPr>
              <a:t>兽出现</a:t>
            </a:r>
            <a:endParaRPr lang="en-US" sz="3200" b="1" dirty="0">
              <a:solidFill>
                <a:srgbClr val="00FFFF"/>
              </a:solidFill>
              <a:latin typeface="SimHei" panose="02010609060101010101" pitchFamily="49" charset="-122"/>
              <a:ea typeface="SimHei" panose="02010609060101010101" pitchFamily="49" charset="-122"/>
            </a:endParaRPr>
          </a:p>
          <a:p>
            <a:pPr algn="ctr"/>
            <a:r>
              <a:rPr lang="zh-CN" altLang="en-US" sz="3200" b="1" dirty="0">
                <a:solidFill>
                  <a:schemeClr val="bg1"/>
                </a:solidFill>
                <a:latin typeface="SimHei" panose="02010609060101010101" pitchFamily="49" charset="-122"/>
                <a:ea typeface="SimHei" panose="02010609060101010101" pitchFamily="49" charset="-122"/>
              </a:rPr>
              <a:t>敌基督</a:t>
            </a:r>
            <a:r>
              <a:rPr lang="zh-CN" altLang="en-US" sz="2000" b="1" dirty="0">
                <a:latin typeface="SimHei" panose="02010609060101010101" pitchFamily="49" charset="-122"/>
                <a:ea typeface="SimHei" panose="02010609060101010101" pitchFamily="49" charset="-122"/>
              </a:rPr>
              <a:t>）</a:t>
            </a:r>
            <a:endParaRPr lang="en-US" sz="2000" b="1" dirty="0">
              <a:latin typeface="SimHei" panose="02010609060101010101" pitchFamily="49" charset="-122"/>
              <a:ea typeface="SimHei" panose="02010609060101010101" pitchFamily="49" charset="-122"/>
            </a:endParaRPr>
          </a:p>
        </p:txBody>
      </p:sp>
      <p:sp>
        <p:nvSpPr>
          <p:cNvPr id="13" name="TextBox 12">
            <a:extLst>
              <a:ext uri="{FF2B5EF4-FFF2-40B4-BE49-F238E27FC236}">
                <a16:creationId xmlns:a16="http://schemas.microsoft.com/office/drawing/2014/main" id="{D82AB5EC-15DC-C391-B1B9-8F74E508E176}"/>
              </a:ext>
            </a:extLst>
          </p:cNvPr>
          <p:cNvSpPr txBox="1"/>
          <p:nvPr/>
        </p:nvSpPr>
        <p:spPr>
          <a:xfrm>
            <a:off x="316517" y="1412776"/>
            <a:ext cx="1912713" cy="1077218"/>
          </a:xfrm>
          <a:prstGeom prst="rect">
            <a:avLst/>
          </a:prstGeom>
          <a:noFill/>
        </p:spPr>
        <p:txBody>
          <a:bodyPr wrap="square" rtlCol="0">
            <a:spAutoFit/>
          </a:bodyPr>
          <a:lstStyle/>
          <a:p>
            <a:pPr algn="ctr"/>
            <a:r>
              <a:rPr lang="en-US" sz="3200" b="1" dirty="0" err="1">
                <a:solidFill>
                  <a:srgbClr val="00FFFF"/>
                </a:solidFill>
                <a:latin typeface="SimHei" panose="02010609060101010101" pitchFamily="49" charset="-122"/>
                <a:ea typeface="SimHei" panose="02010609060101010101" pitchFamily="49" charset="-122"/>
              </a:rPr>
              <a:t>两见证人</a:t>
            </a:r>
            <a:r>
              <a:rPr lang="zh-CN" altLang="en-US" sz="3200" b="1" dirty="0">
                <a:solidFill>
                  <a:schemeClr val="bg1"/>
                </a:solidFill>
                <a:latin typeface="SimHei" panose="02010609060101010101" pitchFamily="49" charset="-122"/>
                <a:ea typeface="SimHei" panose="02010609060101010101" pitchFamily="49" charset="-122"/>
              </a:rPr>
              <a:t>教会</a:t>
            </a:r>
            <a:r>
              <a:rPr lang="zh-CN" altLang="en-US" sz="2000" b="1" dirty="0">
                <a:latin typeface="SimHei" panose="02010609060101010101" pitchFamily="49" charset="-122"/>
                <a:ea typeface="SimHei" panose="02010609060101010101" pitchFamily="49" charset="-122"/>
              </a:rPr>
              <a:t>）</a:t>
            </a:r>
            <a:endParaRPr lang="en-US" sz="2000" b="1" dirty="0">
              <a:latin typeface="SimHei" panose="02010609060101010101" pitchFamily="49" charset="-122"/>
              <a:ea typeface="SimHei" panose="02010609060101010101" pitchFamily="49" charset="-122"/>
            </a:endParaRPr>
          </a:p>
        </p:txBody>
      </p:sp>
      <p:sp>
        <p:nvSpPr>
          <p:cNvPr id="14" name="TextBox 13">
            <a:extLst>
              <a:ext uri="{FF2B5EF4-FFF2-40B4-BE49-F238E27FC236}">
                <a16:creationId xmlns:a16="http://schemas.microsoft.com/office/drawing/2014/main" id="{712A920E-88F0-AA91-D93E-605AA86C3383}"/>
              </a:ext>
            </a:extLst>
          </p:cNvPr>
          <p:cNvSpPr txBox="1"/>
          <p:nvPr/>
        </p:nvSpPr>
        <p:spPr>
          <a:xfrm>
            <a:off x="4511824" y="1461844"/>
            <a:ext cx="2452075" cy="1077218"/>
          </a:xfrm>
          <a:prstGeom prst="rect">
            <a:avLst/>
          </a:prstGeom>
          <a:noFill/>
        </p:spPr>
        <p:txBody>
          <a:bodyPr wrap="square" rtlCol="0">
            <a:spAutoFit/>
          </a:bodyPr>
          <a:lstStyle/>
          <a:p>
            <a:pPr algn="ctr"/>
            <a:r>
              <a:rPr lang="en-US" sz="3200" b="1" dirty="0" err="1">
                <a:solidFill>
                  <a:srgbClr val="00FFFF"/>
                </a:solidFill>
                <a:latin typeface="SimHei" panose="02010609060101010101" pitchFamily="49" charset="-122"/>
                <a:ea typeface="SimHei" panose="02010609060101010101" pitchFamily="49" charset="-122"/>
              </a:rPr>
              <a:t>见证人被杀</a:t>
            </a:r>
            <a:r>
              <a:rPr lang="zh-CN" altLang="en-US" sz="3200" b="1" dirty="0">
                <a:solidFill>
                  <a:schemeClr val="bg1"/>
                </a:solidFill>
                <a:latin typeface="SimHei" panose="02010609060101010101" pitchFamily="49" charset="-122"/>
                <a:ea typeface="SimHei" panose="02010609060101010101" pitchFamily="49" charset="-122"/>
              </a:rPr>
              <a:t>信徒受难</a:t>
            </a:r>
            <a:endParaRPr lang="en-US" sz="2000" b="1" dirty="0">
              <a:latin typeface="SimHei" panose="02010609060101010101" pitchFamily="49" charset="-122"/>
              <a:ea typeface="SimHei" panose="02010609060101010101" pitchFamily="49" charset="-122"/>
            </a:endParaRPr>
          </a:p>
        </p:txBody>
      </p:sp>
      <p:sp>
        <p:nvSpPr>
          <p:cNvPr id="15" name="TextBox 14">
            <a:extLst>
              <a:ext uri="{FF2B5EF4-FFF2-40B4-BE49-F238E27FC236}">
                <a16:creationId xmlns:a16="http://schemas.microsoft.com/office/drawing/2014/main" id="{F4DDF2B0-92B0-45A5-6458-76E97506E422}"/>
              </a:ext>
            </a:extLst>
          </p:cNvPr>
          <p:cNvSpPr txBox="1"/>
          <p:nvPr/>
        </p:nvSpPr>
        <p:spPr>
          <a:xfrm>
            <a:off x="9548582" y="1461844"/>
            <a:ext cx="2452074" cy="1077218"/>
          </a:xfrm>
          <a:prstGeom prst="rect">
            <a:avLst/>
          </a:prstGeom>
          <a:noFill/>
        </p:spPr>
        <p:txBody>
          <a:bodyPr wrap="square" rtlCol="0">
            <a:spAutoFit/>
          </a:bodyPr>
          <a:lstStyle/>
          <a:p>
            <a:pPr algn="ctr"/>
            <a:r>
              <a:rPr lang="en-US" sz="3200" b="1" dirty="0" err="1">
                <a:solidFill>
                  <a:srgbClr val="FFFF00"/>
                </a:solidFill>
                <a:latin typeface="SimHei" panose="02010609060101010101" pitchFamily="49" charset="-122"/>
                <a:ea typeface="SimHei" panose="02010609060101010101" pitchFamily="49" charset="-122"/>
              </a:rPr>
              <a:t>第七号</a:t>
            </a:r>
            <a:endParaRPr lang="en-US" sz="3200" b="1" dirty="0">
              <a:solidFill>
                <a:srgbClr val="FFFF00"/>
              </a:solidFill>
              <a:latin typeface="SimHei" panose="02010609060101010101" pitchFamily="49" charset="-122"/>
              <a:ea typeface="SimHei" panose="02010609060101010101" pitchFamily="49" charset="-122"/>
            </a:endParaRPr>
          </a:p>
          <a:p>
            <a:pPr algn="ctr"/>
            <a:r>
              <a:rPr lang="en-US" sz="3200" b="1" dirty="0" err="1">
                <a:solidFill>
                  <a:schemeClr val="bg1"/>
                </a:solidFill>
                <a:latin typeface="SimHei" panose="02010609060101010101" pitchFamily="49" charset="-122"/>
                <a:ea typeface="SimHei" panose="02010609060101010101" pitchFamily="49" charset="-122"/>
              </a:rPr>
              <a:t>大审判</a:t>
            </a:r>
            <a:endParaRPr lang="en-US" sz="2000" b="1" dirty="0">
              <a:latin typeface="SimHei" panose="02010609060101010101" pitchFamily="49" charset="-122"/>
              <a:ea typeface="SimHei" panose="02010609060101010101" pitchFamily="49" charset="-122"/>
            </a:endParaRPr>
          </a:p>
        </p:txBody>
      </p:sp>
      <p:sp>
        <p:nvSpPr>
          <p:cNvPr id="16" name="TextBox 15">
            <a:extLst>
              <a:ext uri="{FF2B5EF4-FFF2-40B4-BE49-F238E27FC236}">
                <a16:creationId xmlns:a16="http://schemas.microsoft.com/office/drawing/2014/main" id="{6B2A6B82-9BF2-5A03-CBF0-C8CE0F9C8590}"/>
              </a:ext>
            </a:extLst>
          </p:cNvPr>
          <p:cNvSpPr txBox="1"/>
          <p:nvPr/>
        </p:nvSpPr>
        <p:spPr>
          <a:xfrm>
            <a:off x="7092658" y="1412776"/>
            <a:ext cx="2452074" cy="1077218"/>
          </a:xfrm>
          <a:prstGeom prst="rect">
            <a:avLst/>
          </a:prstGeom>
          <a:noFill/>
        </p:spPr>
        <p:txBody>
          <a:bodyPr wrap="square" rtlCol="0">
            <a:spAutoFit/>
          </a:bodyPr>
          <a:lstStyle/>
          <a:p>
            <a:pPr algn="ctr"/>
            <a:r>
              <a:rPr lang="en-US" sz="3200" b="1" dirty="0" err="1">
                <a:solidFill>
                  <a:srgbClr val="00FFFF"/>
                </a:solidFill>
                <a:latin typeface="SimHei" panose="02010609060101010101" pitchFamily="49" charset="-122"/>
                <a:ea typeface="SimHei" panose="02010609060101010101" pitchFamily="49" charset="-122"/>
              </a:rPr>
              <a:t>见证人复活</a:t>
            </a:r>
            <a:r>
              <a:rPr lang="zh-CN" altLang="en-US" sz="3200" b="1" dirty="0">
                <a:solidFill>
                  <a:schemeClr val="bg1"/>
                </a:solidFill>
                <a:latin typeface="SimHei" panose="02010609060101010101" pitchFamily="49" charset="-122"/>
                <a:ea typeface="SimHei" panose="02010609060101010101" pitchFamily="49" charset="-122"/>
              </a:rPr>
              <a:t>信徒复活</a:t>
            </a:r>
            <a:endParaRPr lang="en-US" sz="2000" b="1" dirty="0">
              <a:latin typeface="SimHei" panose="02010609060101010101" pitchFamily="49" charset="-122"/>
              <a:ea typeface="SimHei" panose="02010609060101010101" pitchFamily="49" charset="-122"/>
            </a:endParaRPr>
          </a:p>
        </p:txBody>
      </p:sp>
      <p:sp>
        <p:nvSpPr>
          <p:cNvPr id="17" name="TextBox 16">
            <a:extLst>
              <a:ext uri="{FF2B5EF4-FFF2-40B4-BE49-F238E27FC236}">
                <a16:creationId xmlns:a16="http://schemas.microsoft.com/office/drawing/2014/main" id="{A2590758-6273-1074-958B-060B3081ADA6}"/>
              </a:ext>
            </a:extLst>
          </p:cNvPr>
          <p:cNvSpPr txBox="1"/>
          <p:nvPr/>
        </p:nvSpPr>
        <p:spPr>
          <a:xfrm>
            <a:off x="263352" y="4698971"/>
            <a:ext cx="1912713" cy="707886"/>
          </a:xfrm>
          <a:prstGeom prst="rect">
            <a:avLst/>
          </a:prstGeom>
          <a:noFill/>
        </p:spPr>
        <p:txBody>
          <a:bodyPr wrap="square" rtlCol="0">
            <a:spAutoFit/>
          </a:bodyPr>
          <a:lstStyle/>
          <a:p>
            <a:pPr algn="ctr"/>
            <a:r>
              <a:rPr lang="en-US" sz="2000" b="1" dirty="0">
                <a:solidFill>
                  <a:srgbClr val="00FFFF"/>
                </a:solidFill>
                <a:latin typeface="SimHei" panose="02010609060101010101" pitchFamily="49" charset="-122"/>
                <a:ea typeface="SimHei" panose="02010609060101010101" pitchFamily="49" charset="-122"/>
              </a:rPr>
              <a:t>Two witness</a:t>
            </a:r>
          </a:p>
          <a:p>
            <a:pPr algn="ctr"/>
            <a:r>
              <a:rPr lang="en-US" altLang="zh-CN" sz="2000" b="1" dirty="0">
                <a:solidFill>
                  <a:schemeClr val="bg1"/>
                </a:solidFill>
                <a:latin typeface="SimHei" panose="02010609060101010101" pitchFamily="49" charset="-122"/>
                <a:ea typeface="SimHei" panose="02010609060101010101" pitchFamily="49" charset="-122"/>
              </a:rPr>
              <a:t>church</a:t>
            </a:r>
            <a:r>
              <a:rPr lang="zh-CN" altLang="en-US" sz="2000" b="1" dirty="0">
                <a:latin typeface="SimHei" panose="02010609060101010101" pitchFamily="49" charset="-122"/>
                <a:ea typeface="SimHei" panose="02010609060101010101" pitchFamily="49" charset="-122"/>
              </a:rPr>
              <a:t>）</a:t>
            </a:r>
            <a:endParaRPr lang="en-US" sz="2000" b="1" dirty="0">
              <a:latin typeface="SimHei" panose="02010609060101010101" pitchFamily="49" charset="-122"/>
              <a:ea typeface="SimHei" panose="02010609060101010101" pitchFamily="49" charset="-122"/>
            </a:endParaRPr>
          </a:p>
        </p:txBody>
      </p:sp>
      <p:sp>
        <p:nvSpPr>
          <p:cNvPr id="18" name="TextBox 17">
            <a:extLst>
              <a:ext uri="{FF2B5EF4-FFF2-40B4-BE49-F238E27FC236}">
                <a16:creationId xmlns:a16="http://schemas.microsoft.com/office/drawing/2014/main" id="{AC8202A2-8BF1-D32D-9574-19014808F387}"/>
              </a:ext>
            </a:extLst>
          </p:cNvPr>
          <p:cNvSpPr txBox="1"/>
          <p:nvPr/>
        </p:nvSpPr>
        <p:spPr>
          <a:xfrm>
            <a:off x="2423592" y="4738537"/>
            <a:ext cx="1912713" cy="707886"/>
          </a:xfrm>
          <a:prstGeom prst="rect">
            <a:avLst/>
          </a:prstGeom>
          <a:noFill/>
        </p:spPr>
        <p:txBody>
          <a:bodyPr wrap="square" rtlCol="0">
            <a:spAutoFit/>
          </a:bodyPr>
          <a:lstStyle/>
          <a:p>
            <a:pPr algn="ctr"/>
            <a:r>
              <a:rPr lang="en-US" sz="2000" b="1" dirty="0">
                <a:solidFill>
                  <a:srgbClr val="00FFFF"/>
                </a:solidFill>
                <a:latin typeface="SimHei" panose="02010609060101010101" pitchFamily="49" charset="-122"/>
                <a:ea typeface="SimHei" panose="02010609060101010101" pitchFamily="49" charset="-122"/>
              </a:rPr>
              <a:t>The Beast</a:t>
            </a:r>
          </a:p>
          <a:p>
            <a:pPr algn="ctr"/>
            <a:r>
              <a:rPr lang="en-US" altLang="zh-CN" sz="2000" b="1" dirty="0">
                <a:solidFill>
                  <a:schemeClr val="bg1"/>
                </a:solidFill>
                <a:latin typeface="SimHei" panose="02010609060101010101" pitchFamily="49" charset="-122"/>
                <a:ea typeface="SimHei" panose="02010609060101010101" pitchFamily="49" charset="-122"/>
              </a:rPr>
              <a:t>Antichrist</a:t>
            </a:r>
            <a:endParaRPr lang="en-US" sz="2000" b="1" dirty="0">
              <a:latin typeface="SimHei" panose="02010609060101010101" pitchFamily="49" charset="-122"/>
              <a:ea typeface="SimHei" panose="02010609060101010101" pitchFamily="49" charset="-122"/>
            </a:endParaRPr>
          </a:p>
        </p:txBody>
      </p:sp>
      <p:sp>
        <p:nvSpPr>
          <p:cNvPr id="19" name="TextBox 18">
            <a:extLst>
              <a:ext uri="{FF2B5EF4-FFF2-40B4-BE49-F238E27FC236}">
                <a16:creationId xmlns:a16="http://schemas.microsoft.com/office/drawing/2014/main" id="{68171FFD-43F9-E270-5E92-CE19761490DA}"/>
              </a:ext>
            </a:extLst>
          </p:cNvPr>
          <p:cNvSpPr txBox="1"/>
          <p:nvPr/>
        </p:nvSpPr>
        <p:spPr>
          <a:xfrm>
            <a:off x="4781504" y="4738537"/>
            <a:ext cx="1912713" cy="1323439"/>
          </a:xfrm>
          <a:prstGeom prst="rect">
            <a:avLst/>
          </a:prstGeom>
          <a:noFill/>
        </p:spPr>
        <p:txBody>
          <a:bodyPr wrap="square" rtlCol="0">
            <a:spAutoFit/>
          </a:bodyPr>
          <a:lstStyle/>
          <a:p>
            <a:pPr algn="ctr"/>
            <a:r>
              <a:rPr lang="en-US" sz="2000" b="1" dirty="0">
                <a:solidFill>
                  <a:srgbClr val="00FFFF"/>
                </a:solidFill>
                <a:latin typeface="SimHei" panose="02010609060101010101" pitchFamily="49" charset="-122"/>
                <a:ea typeface="SimHei" panose="02010609060101010101" pitchFamily="49" charset="-122"/>
              </a:rPr>
              <a:t>Two Witness killed</a:t>
            </a:r>
          </a:p>
          <a:p>
            <a:pPr algn="ctr"/>
            <a:r>
              <a:rPr lang="en-US" sz="2000" b="1" dirty="0">
                <a:solidFill>
                  <a:schemeClr val="bg1"/>
                </a:solidFill>
                <a:latin typeface="SimHei" panose="02010609060101010101" pitchFamily="49" charset="-122"/>
                <a:ea typeface="SimHei" panose="02010609060101010101" pitchFamily="49" charset="-122"/>
              </a:rPr>
              <a:t>Believers in </a:t>
            </a:r>
          </a:p>
          <a:p>
            <a:pPr algn="ctr"/>
            <a:r>
              <a:rPr lang="en-US" sz="2000" b="1" dirty="0">
                <a:solidFill>
                  <a:schemeClr val="bg1"/>
                </a:solidFill>
                <a:latin typeface="SimHei" panose="02010609060101010101" pitchFamily="49" charset="-122"/>
                <a:ea typeface="SimHei" panose="02010609060101010101" pitchFamily="49" charset="-122"/>
              </a:rPr>
              <a:t>tribulations </a:t>
            </a:r>
            <a:endParaRPr lang="en-US" sz="2000" b="1" dirty="0">
              <a:latin typeface="SimHei" panose="02010609060101010101" pitchFamily="49" charset="-122"/>
              <a:ea typeface="SimHei" panose="02010609060101010101" pitchFamily="49" charset="-122"/>
            </a:endParaRPr>
          </a:p>
        </p:txBody>
      </p:sp>
      <p:sp>
        <p:nvSpPr>
          <p:cNvPr id="20" name="TextBox 19">
            <a:extLst>
              <a:ext uri="{FF2B5EF4-FFF2-40B4-BE49-F238E27FC236}">
                <a16:creationId xmlns:a16="http://schemas.microsoft.com/office/drawing/2014/main" id="{5E42B799-3449-CDFA-714D-B033D1AF5EFF}"/>
              </a:ext>
            </a:extLst>
          </p:cNvPr>
          <p:cNvSpPr txBox="1"/>
          <p:nvPr/>
        </p:nvSpPr>
        <p:spPr>
          <a:xfrm>
            <a:off x="7362339" y="4785801"/>
            <a:ext cx="1912713" cy="1323439"/>
          </a:xfrm>
          <a:prstGeom prst="rect">
            <a:avLst/>
          </a:prstGeom>
          <a:noFill/>
        </p:spPr>
        <p:txBody>
          <a:bodyPr wrap="square" rtlCol="0">
            <a:spAutoFit/>
          </a:bodyPr>
          <a:lstStyle/>
          <a:p>
            <a:pPr algn="ctr"/>
            <a:r>
              <a:rPr lang="en-US" sz="2000" b="1" dirty="0">
                <a:solidFill>
                  <a:srgbClr val="00FFFF"/>
                </a:solidFill>
                <a:latin typeface="SimHei" panose="02010609060101010101" pitchFamily="49" charset="-122"/>
                <a:ea typeface="SimHei" panose="02010609060101010101" pitchFamily="49" charset="-122"/>
              </a:rPr>
              <a:t>Two Witness </a:t>
            </a:r>
            <a:r>
              <a:rPr lang="en-US" sz="2000" b="1" dirty="0" err="1">
                <a:solidFill>
                  <a:srgbClr val="00FFFF"/>
                </a:solidFill>
                <a:latin typeface="SimHei" panose="02010609060101010101" pitchFamily="49" charset="-122"/>
                <a:ea typeface="SimHei" panose="02010609060101010101" pitchFamily="49" charset="-122"/>
              </a:rPr>
              <a:t>ressurect</a:t>
            </a:r>
            <a:endParaRPr lang="en-US" sz="2000" b="1" dirty="0">
              <a:solidFill>
                <a:srgbClr val="00FFFF"/>
              </a:solidFill>
              <a:latin typeface="SimHei" panose="02010609060101010101" pitchFamily="49" charset="-122"/>
              <a:ea typeface="SimHei" panose="02010609060101010101" pitchFamily="49" charset="-122"/>
            </a:endParaRPr>
          </a:p>
          <a:p>
            <a:pPr algn="ctr"/>
            <a:r>
              <a:rPr lang="en-US" sz="2000" b="1" dirty="0">
                <a:solidFill>
                  <a:schemeClr val="bg1"/>
                </a:solidFill>
                <a:latin typeface="SimHei" panose="02010609060101010101" pitchFamily="49" charset="-122"/>
                <a:ea typeface="SimHei" panose="02010609060101010101" pitchFamily="49" charset="-122"/>
              </a:rPr>
              <a:t>Believers resurrection</a:t>
            </a:r>
            <a:endParaRPr lang="en-US" sz="2000" b="1" dirty="0">
              <a:latin typeface="SimHei" panose="02010609060101010101" pitchFamily="49" charset="-122"/>
              <a:ea typeface="SimHei" panose="02010609060101010101" pitchFamily="49" charset="-122"/>
            </a:endParaRPr>
          </a:p>
        </p:txBody>
      </p:sp>
      <p:sp>
        <p:nvSpPr>
          <p:cNvPr id="21" name="TextBox 20">
            <a:extLst>
              <a:ext uri="{FF2B5EF4-FFF2-40B4-BE49-F238E27FC236}">
                <a16:creationId xmlns:a16="http://schemas.microsoft.com/office/drawing/2014/main" id="{68D684EB-DAE2-1351-0734-A66C5ADE7D28}"/>
              </a:ext>
            </a:extLst>
          </p:cNvPr>
          <p:cNvSpPr txBox="1"/>
          <p:nvPr/>
        </p:nvSpPr>
        <p:spPr>
          <a:xfrm>
            <a:off x="9738541" y="4818638"/>
            <a:ext cx="1912713" cy="1323439"/>
          </a:xfrm>
          <a:prstGeom prst="rect">
            <a:avLst/>
          </a:prstGeom>
          <a:noFill/>
        </p:spPr>
        <p:txBody>
          <a:bodyPr wrap="square" rtlCol="0">
            <a:spAutoFit/>
          </a:bodyPr>
          <a:lstStyle/>
          <a:p>
            <a:pPr algn="ctr"/>
            <a:r>
              <a:rPr lang="en-US" sz="2000" b="1" dirty="0">
                <a:solidFill>
                  <a:srgbClr val="FFFF00"/>
                </a:solidFill>
                <a:latin typeface="SimHei" panose="02010609060101010101" pitchFamily="49" charset="-122"/>
                <a:ea typeface="SimHei" panose="02010609060101010101" pitchFamily="49" charset="-122"/>
              </a:rPr>
              <a:t>Seventh Trumpet</a:t>
            </a:r>
          </a:p>
          <a:p>
            <a:pPr algn="ctr"/>
            <a:r>
              <a:rPr lang="en-US" sz="2000" b="1" dirty="0">
                <a:solidFill>
                  <a:schemeClr val="bg1"/>
                </a:solidFill>
                <a:latin typeface="SimHei" panose="02010609060101010101" pitchFamily="49" charset="-122"/>
                <a:ea typeface="SimHei" panose="02010609060101010101" pitchFamily="49" charset="-122"/>
              </a:rPr>
              <a:t>The Great Judgement</a:t>
            </a:r>
          </a:p>
        </p:txBody>
      </p:sp>
    </p:spTree>
    <p:extLst>
      <p:ext uri="{BB962C8B-B14F-4D97-AF65-F5344CB8AC3E}">
        <p14:creationId xmlns:p14="http://schemas.microsoft.com/office/powerpoint/2010/main" val="253736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208F3C3-C383-D98C-6627-6E434065C8C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2F01A5-F035-CEC1-3F98-2A950395510A}"/>
              </a:ext>
            </a:extLst>
          </p:cNvPr>
          <p:cNvSpPr/>
          <p:nvPr/>
        </p:nvSpPr>
        <p:spPr>
          <a:xfrm>
            <a:off x="19055" y="0"/>
            <a:ext cx="12246259" cy="6575839"/>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）世界的国都成为了神的国</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kingdoms of the world have become the kingdom of God.</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en-US" altLang="zh-CN" sz="20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6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rPr>
              <a:t>）主</a:t>
            </a:r>
            <a:r>
              <a:rPr kumimoji="0" lang="zh-CN" altLang="en-US" sz="28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rPr>
              <a:t>（天父）</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和</a:t>
            </a:r>
            <a:r>
              <a:rPr kumimoji="0" lang="zh-CN" altLang="en-US" sz="36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rPr>
              <a:t>主基督要做王直到永远</a:t>
            </a:r>
            <a:endParaRPr kumimoji="0" lang="en-US" altLang="zh-CN" sz="36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BF4E2"/>
                </a:solidFill>
                <a:effectLst/>
                <a:uLnTx/>
                <a:uFillTx/>
                <a:latin typeface="Arial" panose="020B0604020202020204" pitchFamily="34" charset="0"/>
                <a:ea typeface="+mn-ea"/>
                <a:cs typeface="Arial" panose="020B0604020202020204" pitchFamily="34" charset="0"/>
              </a:rPr>
              <a:t>                The Lord (the Father) </a:t>
            </a:r>
            <a:r>
              <a:rPr kumimoji="0" lang="en-US" sz="20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and</a:t>
            </a:r>
            <a:r>
              <a:rPr kumimoji="0" lang="en-US" sz="2000" b="0" i="0" u="none" strike="noStrike" kern="1200" cap="none" spc="0" normalizeH="0" baseline="0" noProof="0" dirty="0">
                <a:ln>
                  <a:noFill/>
                </a:ln>
                <a:solidFill>
                  <a:srgbClr val="FBF4E2"/>
                </a:solidFill>
                <a:effectLst/>
                <a:uLnTx/>
                <a:uFillTx/>
                <a:latin typeface="Arial" panose="020B0604020202020204" pitchFamily="34" charset="0"/>
                <a:ea typeface="+mn-ea"/>
                <a:cs typeface="Arial" panose="020B0604020202020204" pitchFamily="34" charset="0"/>
              </a:rPr>
              <a:t> the Lord Christ will reign forever and ever.</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en-US" altLang="zh-CN" sz="2000" b="1" i="0" u="none" strike="noStrike" kern="1200" cap="none" spc="0" normalizeH="0" baseline="0" noProof="0" dirty="0">
              <a:ln>
                <a:noFill/>
              </a:ln>
              <a:solidFill>
                <a:srgbClr val="FBF4E2"/>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）审判死人的时候到了</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(V18)</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the time for the dead to be judged.(V18)</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en-US" altLang="zh-CN"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4</a:t>
            </a:r>
            <a:r>
              <a:rPr kumimoji="0" lang="zh-CN" altLang="en-US"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）败坏世界之人的时候到了</a:t>
            </a:r>
            <a:r>
              <a:rPr kumimoji="0" lang="en-US" altLang="zh-CN"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(V18)</a:t>
            </a:r>
            <a:r>
              <a:rPr kumimoji="0" lang="zh-CN" altLang="en-US"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altLang="zh-CN"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20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         destroying the destroyers of the earth.(V18)</a:t>
            </a:r>
          </a:p>
        </p:txBody>
      </p:sp>
      <p:sp>
        <p:nvSpPr>
          <p:cNvPr id="3" name="TextBox 2">
            <a:extLst>
              <a:ext uri="{FF2B5EF4-FFF2-40B4-BE49-F238E27FC236}">
                <a16:creationId xmlns:a16="http://schemas.microsoft.com/office/drawing/2014/main" id="{CADC2E2C-E422-30D1-5047-B420480C601B}"/>
              </a:ext>
            </a:extLst>
          </p:cNvPr>
          <p:cNvSpPr txBox="1"/>
          <p:nvPr/>
        </p:nvSpPr>
        <p:spPr>
          <a:xfrm>
            <a:off x="10488488" y="105013"/>
            <a:ext cx="1584176" cy="6647974"/>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大</a:t>
            </a:r>
            <a:endParaRPr kumimoji="0" lang="en-US" sz="5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审</a:t>
            </a:r>
            <a:endParaRPr kumimoji="0" lang="en-US" sz="5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判</a:t>
            </a:r>
            <a:endParaRPr kumimoji="0" lang="en-US" sz="5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uLnTx/>
                <a:uFillTx/>
                <a:latin typeface="Arial" panose="020B0604020202020204" pitchFamily="34" charset="0"/>
                <a:ea typeface="SimSun" panose="02010600030101010101" pitchFamily="2" charset="-122"/>
                <a:cs typeface="Times New Roman" panose="02020603050405020304" pitchFamily="18" charset="0"/>
              </a:rPr>
              <a:t>启</a:t>
            </a:r>
            <a:r>
              <a:rPr kumimoji="0" lang="en-SG" sz="2000" b="1" i="0" u="none" strike="noStrike" kern="1200" cap="none" spc="0" normalizeH="0" baseline="0" noProof="0" dirty="0">
                <a:ln>
                  <a:noFill/>
                </a:ln>
                <a:solidFill>
                  <a:srgbClr val="FFFF00"/>
                </a:solidFill>
                <a:effectLst/>
                <a:uLnTx/>
                <a:uFillTx/>
                <a:latin typeface="SimSun" panose="02010600030101010101" pitchFamily="2" charset="-122"/>
                <a:ea typeface="+mn-ea"/>
                <a:cs typeface="Times New Roman" panose="02020603050405020304" pitchFamily="18" charset="0"/>
              </a:rPr>
              <a:t>11</a:t>
            </a:r>
            <a:r>
              <a:rPr kumimoji="0" lang="en-US" sz="20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Times New Roman" panose="02020603050405020304" pitchFamily="18" charset="0"/>
              </a:rPr>
              <a:t>:</a:t>
            </a:r>
            <a:r>
              <a:rPr kumimoji="0" lang="en-SG" sz="2000" b="1" i="0" u="none" strike="noStrike" kern="1200" cap="none" spc="0" normalizeH="0" baseline="0" noProof="0" dirty="0">
                <a:ln>
                  <a:noFill/>
                </a:ln>
                <a:solidFill>
                  <a:srgbClr val="FFFF00"/>
                </a:solidFill>
                <a:effectLst/>
                <a:uLnTx/>
                <a:uFillTx/>
                <a:latin typeface="SimSun" panose="02010600030101010101" pitchFamily="2" charset="-122"/>
                <a:ea typeface="+mn-ea"/>
                <a:cs typeface="Times New Roman" panose="02020603050405020304" pitchFamily="18" charset="0"/>
              </a:rPr>
              <a:t>15</a:t>
            </a:r>
            <a:r>
              <a:rPr kumimoji="0" lang="en-US" sz="20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Times New Roman" panose="02020603050405020304" pitchFamily="18" charset="0"/>
              </a:rPr>
              <a:t>-</a:t>
            </a:r>
            <a:r>
              <a:rPr kumimoji="0" lang="en-SG" sz="2000" b="1" i="0" u="none" strike="noStrike" kern="1200" cap="none" spc="0" normalizeH="0" baseline="0" noProof="0" dirty="0">
                <a:ln>
                  <a:noFill/>
                </a:ln>
                <a:solidFill>
                  <a:srgbClr val="FFFF00"/>
                </a:solidFill>
                <a:effectLst/>
                <a:uLnTx/>
                <a:uFillTx/>
                <a:latin typeface="SimSun" panose="02010600030101010101" pitchFamily="2" charset="-122"/>
                <a:ea typeface="+mn-ea"/>
                <a:cs typeface="Times New Roman" panose="02020603050405020304" pitchFamily="18" charset="0"/>
              </a:rPr>
              <a:t>19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Final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Judgement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Rev 11:15-19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1800" b="1" i="0" u="none" strike="noStrike" kern="1200" cap="none" spc="0" normalizeH="0" baseline="0" noProof="0" dirty="0">
              <a:ln>
                <a:noFill/>
              </a:ln>
              <a:solidFill>
                <a:prstClr val="white"/>
              </a:solidFill>
              <a:effectLst/>
              <a:uLnTx/>
              <a:uFillTx/>
              <a:latin typeface="SimSun" panose="02010600030101010101" pitchFamily="2" charset="-122"/>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24740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E6FC-76BF-FB3E-E3E7-8228DCB5614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1B504F-9429-4A08-44FC-928C2D3AC765}"/>
              </a:ext>
            </a:extLst>
          </p:cNvPr>
          <p:cNvGraphicFramePr>
            <a:graphicFrameLocks noGrp="1"/>
          </p:cNvGraphicFramePr>
          <p:nvPr>
            <p:extLst>
              <p:ext uri="{D42A27DB-BD31-4B8C-83A1-F6EECF244321}">
                <p14:modId xmlns:p14="http://schemas.microsoft.com/office/powerpoint/2010/main" val="3983921715"/>
              </p:ext>
            </p:extLst>
          </p:nvPr>
        </p:nvGraphicFramePr>
        <p:xfrm>
          <a:off x="-3048" y="-15997"/>
          <a:ext cx="12191999" cy="6866969"/>
        </p:xfrm>
        <a:graphic>
          <a:graphicData uri="http://schemas.openxmlformats.org/drawingml/2006/table">
            <a:tbl>
              <a:tblPr firstRow="1" firstCol="1" bandRow="1">
                <a:noFill/>
                <a:tableStyleId>{5C22544A-7EE6-4342-B048-85BDC9FD1C3A}</a:tableStyleId>
              </a:tblPr>
              <a:tblGrid>
                <a:gridCol w="1562544">
                  <a:extLst>
                    <a:ext uri="{9D8B030D-6E8A-4147-A177-3AD203B41FA5}">
                      <a16:colId xmlns:a16="http://schemas.microsoft.com/office/drawing/2014/main" val="3580489347"/>
                    </a:ext>
                  </a:extLst>
                </a:gridCol>
                <a:gridCol w="2088232">
                  <a:extLst>
                    <a:ext uri="{9D8B030D-6E8A-4147-A177-3AD203B41FA5}">
                      <a16:colId xmlns:a16="http://schemas.microsoft.com/office/drawing/2014/main" val="1032939784"/>
                    </a:ext>
                  </a:extLst>
                </a:gridCol>
                <a:gridCol w="1705221">
                  <a:extLst>
                    <a:ext uri="{9D8B030D-6E8A-4147-A177-3AD203B41FA5}">
                      <a16:colId xmlns:a16="http://schemas.microsoft.com/office/drawing/2014/main" val="1995007735"/>
                    </a:ext>
                  </a:extLst>
                </a:gridCol>
                <a:gridCol w="2140622">
                  <a:extLst>
                    <a:ext uri="{9D8B030D-6E8A-4147-A177-3AD203B41FA5}">
                      <a16:colId xmlns:a16="http://schemas.microsoft.com/office/drawing/2014/main" val="2917398321"/>
                    </a:ext>
                  </a:extLst>
                </a:gridCol>
                <a:gridCol w="1525914">
                  <a:extLst>
                    <a:ext uri="{9D8B030D-6E8A-4147-A177-3AD203B41FA5}">
                      <a16:colId xmlns:a16="http://schemas.microsoft.com/office/drawing/2014/main" val="4012839194"/>
                    </a:ext>
                  </a:extLst>
                </a:gridCol>
                <a:gridCol w="1561779">
                  <a:extLst>
                    <a:ext uri="{9D8B030D-6E8A-4147-A177-3AD203B41FA5}">
                      <a16:colId xmlns:a16="http://schemas.microsoft.com/office/drawing/2014/main" val="1010831573"/>
                    </a:ext>
                  </a:extLst>
                </a:gridCol>
                <a:gridCol w="1607687">
                  <a:extLst>
                    <a:ext uri="{9D8B030D-6E8A-4147-A177-3AD203B41FA5}">
                      <a16:colId xmlns:a16="http://schemas.microsoft.com/office/drawing/2014/main" val="2151971705"/>
                    </a:ext>
                  </a:extLst>
                </a:gridCol>
              </a:tblGrid>
              <a:tr h="1226410">
                <a:tc>
                  <a:txBody>
                    <a:bodyPr/>
                    <a:lstStyle/>
                    <a:p>
                      <a:pPr marL="0" marR="0" algn="ctr" fontAlgn="base">
                        <a:lnSpc>
                          <a:spcPct val="115000"/>
                        </a:lnSpc>
                      </a:pPr>
                      <a:r>
                        <a:rPr lang="zh-CN" sz="2400" b="1" u="sng" kern="100" cap="none" spc="0" dirty="0">
                          <a:solidFill>
                            <a:schemeClr val="tx1"/>
                          </a:solidFill>
                          <a:effectLst/>
                          <a:latin typeface="SimHei" panose="02010609060101010101" pitchFamily="49" charset="-122"/>
                          <a:ea typeface="SimHei" panose="02010609060101010101" pitchFamily="49" charset="-122"/>
                        </a:rPr>
                        <a:t>第</a:t>
                      </a:r>
                      <a:r>
                        <a:rPr lang="en-SG" sz="2400" b="1" u="sng" kern="100" cap="none" spc="0" dirty="0">
                          <a:solidFill>
                            <a:schemeClr val="tx1"/>
                          </a:solidFill>
                          <a:effectLst/>
                          <a:latin typeface="SimHei" panose="02010609060101010101" pitchFamily="49" charset="-122"/>
                          <a:ea typeface="SimHei" panose="02010609060101010101" pitchFamily="49" charset="-122"/>
                        </a:rPr>
                        <a:t>1</a:t>
                      </a:r>
                      <a:r>
                        <a:rPr lang="zh-CN" sz="2400" b="1" u="sng" kern="100" cap="none" spc="0" dirty="0">
                          <a:solidFill>
                            <a:schemeClr val="tx1"/>
                          </a:solidFill>
                          <a:effectLst/>
                          <a:latin typeface="SimHei" panose="02010609060101010101" pitchFamily="49" charset="-122"/>
                          <a:ea typeface="SimHei" panose="02010609060101010101" pitchFamily="49" charset="-122"/>
                        </a:rPr>
                        <a:t>环</a:t>
                      </a:r>
                      <a:r>
                        <a:rPr lang="en-SG" sz="24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1</a:t>
                      </a:r>
                      <a:r>
                        <a:rPr lang="en-SG" sz="1800" b="1" u="sng" kern="100" cap="none" spc="0" baseline="30000" dirty="0">
                          <a:solidFill>
                            <a:schemeClr val="tx1"/>
                          </a:solidFill>
                          <a:effectLst/>
                          <a:latin typeface="SimHei" panose="02010609060101010101" pitchFamily="49" charset="-122"/>
                          <a:ea typeface="SimHei" panose="02010609060101010101" pitchFamily="49" charset="-122"/>
                        </a:rPr>
                        <a:t>st</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400" b="1" u="sng" kern="100" cap="none" spc="0" dirty="0">
                          <a:solidFill>
                            <a:srgbClr val="FF0000"/>
                          </a:solidFill>
                          <a:effectLst/>
                          <a:latin typeface="SimHei" panose="02010609060101010101" pitchFamily="49" charset="-122"/>
                          <a:ea typeface="SimHei" panose="02010609060101010101" pitchFamily="49" charset="-122"/>
                        </a:rPr>
                        <a:t>第</a:t>
                      </a:r>
                      <a:r>
                        <a:rPr lang="en-SG" sz="2400" b="1" u="sng" kern="100" cap="none" spc="0" dirty="0">
                          <a:solidFill>
                            <a:srgbClr val="FF0000"/>
                          </a:solidFill>
                          <a:effectLst/>
                          <a:latin typeface="SimHei" panose="02010609060101010101" pitchFamily="49" charset="-122"/>
                          <a:ea typeface="SimHei" panose="02010609060101010101" pitchFamily="49" charset="-122"/>
                        </a:rPr>
                        <a:t>2</a:t>
                      </a:r>
                      <a:r>
                        <a:rPr lang="zh-CN" sz="2400" b="1" u="sng" kern="100" cap="none" spc="0" dirty="0">
                          <a:solidFill>
                            <a:srgbClr val="FF0000"/>
                          </a:solidFill>
                          <a:effectLst/>
                          <a:latin typeface="SimHei" panose="02010609060101010101" pitchFamily="49" charset="-122"/>
                          <a:ea typeface="SimHei" panose="02010609060101010101" pitchFamily="49" charset="-122"/>
                        </a:rPr>
                        <a:t>环</a:t>
                      </a:r>
                      <a:r>
                        <a:rPr lang="en-SG" sz="2400" b="1" u="sng" kern="100" cap="none" spc="0" dirty="0">
                          <a:solidFill>
                            <a:srgbClr val="FF0000"/>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rgbClr val="FF0000"/>
                          </a:solidFill>
                          <a:effectLst/>
                          <a:latin typeface="SimHei" panose="02010609060101010101" pitchFamily="49" charset="-122"/>
                          <a:ea typeface="SimHei" panose="02010609060101010101" pitchFamily="49" charset="-122"/>
                        </a:rPr>
                        <a:t>2</a:t>
                      </a:r>
                      <a:r>
                        <a:rPr lang="en-SG" sz="1800" b="1" u="sng" kern="100" cap="none" spc="0" baseline="30000" dirty="0">
                          <a:solidFill>
                            <a:srgbClr val="FF0000"/>
                          </a:solidFill>
                          <a:effectLst/>
                          <a:latin typeface="SimHei" panose="02010609060101010101" pitchFamily="49" charset="-122"/>
                          <a:ea typeface="SimHei" panose="02010609060101010101" pitchFamily="49" charset="-122"/>
                        </a:rPr>
                        <a:t>nd</a:t>
                      </a:r>
                      <a:r>
                        <a:rPr lang="en-SG" sz="1800" b="1" u="sng" kern="100" cap="none" spc="0" dirty="0">
                          <a:solidFill>
                            <a:srgbClr val="FF0000"/>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400" b="1" u="sng" kern="100" cap="none" spc="0" dirty="0">
                          <a:solidFill>
                            <a:schemeClr val="tx1"/>
                          </a:solidFill>
                          <a:effectLst/>
                          <a:latin typeface="SimHei" panose="02010609060101010101" pitchFamily="49" charset="-122"/>
                          <a:ea typeface="SimHei" panose="02010609060101010101" pitchFamily="49" charset="-122"/>
                        </a:rPr>
                        <a:t>第</a:t>
                      </a:r>
                      <a:r>
                        <a:rPr lang="en-SG" sz="2400" b="1" u="sng" kern="100" cap="none" spc="0" dirty="0">
                          <a:solidFill>
                            <a:schemeClr val="tx1"/>
                          </a:solidFill>
                          <a:effectLst/>
                          <a:latin typeface="SimHei" panose="02010609060101010101" pitchFamily="49" charset="-122"/>
                          <a:ea typeface="SimHei" panose="02010609060101010101" pitchFamily="49" charset="-122"/>
                        </a:rPr>
                        <a:t>3</a:t>
                      </a:r>
                      <a:r>
                        <a:rPr lang="zh-CN" sz="2400" b="1" u="sng" kern="100" cap="none" spc="0" dirty="0">
                          <a:solidFill>
                            <a:schemeClr val="tx1"/>
                          </a:solidFill>
                          <a:effectLst/>
                          <a:latin typeface="SimHei" panose="02010609060101010101" pitchFamily="49" charset="-122"/>
                          <a:ea typeface="SimHei" panose="02010609060101010101" pitchFamily="49" charset="-122"/>
                        </a:rPr>
                        <a:t>环</a:t>
                      </a:r>
                      <a:r>
                        <a:rPr lang="en-SG" sz="24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3</a:t>
                      </a:r>
                      <a:r>
                        <a:rPr lang="en-SG" sz="1800" b="1" u="sng" kern="100" cap="none" spc="0" baseline="30000" dirty="0">
                          <a:solidFill>
                            <a:schemeClr val="tx1"/>
                          </a:solidFill>
                          <a:effectLst/>
                          <a:latin typeface="SimHei" panose="02010609060101010101" pitchFamily="49" charset="-122"/>
                          <a:ea typeface="SimHei" panose="02010609060101010101" pitchFamily="49" charset="-122"/>
                        </a:rPr>
                        <a:t>rd</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400" b="1" u="sng" kern="100" cap="none" spc="0" dirty="0">
                          <a:solidFill>
                            <a:schemeClr val="tx1"/>
                          </a:solidFill>
                          <a:effectLst/>
                          <a:latin typeface="SimHei" panose="02010609060101010101" pitchFamily="49" charset="-122"/>
                          <a:ea typeface="SimHei" panose="02010609060101010101" pitchFamily="49" charset="-122"/>
                        </a:rPr>
                        <a:t>第</a:t>
                      </a:r>
                      <a:r>
                        <a:rPr lang="en-SG" sz="2400" b="1" u="sng" kern="100" cap="none" spc="0" dirty="0">
                          <a:solidFill>
                            <a:schemeClr val="tx1"/>
                          </a:solidFill>
                          <a:effectLst/>
                          <a:latin typeface="SimHei" panose="02010609060101010101" pitchFamily="49" charset="-122"/>
                          <a:ea typeface="SimHei" panose="02010609060101010101" pitchFamily="49" charset="-122"/>
                        </a:rPr>
                        <a:t>4</a:t>
                      </a:r>
                      <a:r>
                        <a:rPr lang="zh-CN" sz="2400" b="1" u="sng" kern="100" cap="none" spc="0" dirty="0">
                          <a:solidFill>
                            <a:schemeClr val="tx1"/>
                          </a:solidFill>
                          <a:effectLst/>
                          <a:latin typeface="SimHei" panose="02010609060101010101" pitchFamily="49" charset="-122"/>
                          <a:ea typeface="SimHei" panose="02010609060101010101" pitchFamily="49" charset="-122"/>
                        </a:rPr>
                        <a:t>环</a:t>
                      </a:r>
                      <a:r>
                        <a:rPr lang="en-SG" sz="24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4</a:t>
                      </a:r>
                      <a:r>
                        <a:rPr lang="en-SG" sz="1800" b="1" u="sng" kern="100" cap="none" spc="0" baseline="30000" dirty="0">
                          <a:solidFill>
                            <a:schemeClr val="tx1"/>
                          </a:solidFill>
                          <a:effectLst/>
                          <a:latin typeface="SimHei" panose="02010609060101010101" pitchFamily="49" charset="-122"/>
                          <a:ea typeface="SimHei" panose="02010609060101010101" pitchFamily="49" charset="-122"/>
                        </a:rPr>
                        <a:t>th</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400" b="1" u="sng" kern="100" cap="none" spc="0" dirty="0">
                          <a:solidFill>
                            <a:schemeClr val="tx1"/>
                          </a:solidFill>
                          <a:effectLst/>
                          <a:latin typeface="SimHei" panose="02010609060101010101" pitchFamily="49" charset="-122"/>
                          <a:ea typeface="SimHei" panose="02010609060101010101" pitchFamily="49" charset="-122"/>
                        </a:rPr>
                        <a:t>第</a:t>
                      </a:r>
                      <a:r>
                        <a:rPr lang="en-SG" sz="2400" b="1" u="sng" kern="100" cap="none" spc="0" dirty="0">
                          <a:solidFill>
                            <a:schemeClr val="tx1"/>
                          </a:solidFill>
                          <a:effectLst/>
                          <a:latin typeface="SimHei" panose="02010609060101010101" pitchFamily="49" charset="-122"/>
                          <a:ea typeface="SimHei" panose="02010609060101010101" pitchFamily="49" charset="-122"/>
                        </a:rPr>
                        <a:t>5</a:t>
                      </a:r>
                      <a:r>
                        <a:rPr lang="zh-CN" sz="2400" b="1" u="sng" kern="100" cap="none" spc="0" dirty="0">
                          <a:solidFill>
                            <a:schemeClr val="tx1"/>
                          </a:solidFill>
                          <a:effectLst/>
                          <a:latin typeface="SimHei" panose="02010609060101010101" pitchFamily="49" charset="-122"/>
                          <a:ea typeface="SimHei" panose="02010609060101010101" pitchFamily="49" charset="-122"/>
                        </a:rPr>
                        <a:t>环</a:t>
                      </a:r>
                      <a:r>
                        <a:rPr lang="en-SG" sz="24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5</a:t>
                      </a:r>
                      <a:r>
                        <a:rPr lang="en-SG" sz="1800" b="1" u="sng" kern="100" cap="none" spc="0" baseline="30000" dirty="0">
                          <a:solidFill>
                            <a:schemeClr val="tx1"/>
                          </a:solidFill>
                          <a:effectLst/>
                          <a:latin typeface="SimHei" panose="02010609060101010101" pitchFamily="49" charset="-122"/>
                          <a:ea typeface="SimHei" panose="02010609060101010101" pitchFamily="49" charset="-122"/>
                        </a:rPr>
                        <a:t>th</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400" b="1" u="sng" kern="100" cap="none" spc="0" dirty="0">
                          <a:solidFill>
                            <a:schemeClr val="tx1"/>
                          </a:solidFill>
                          <a:effectLst/>
                          <a:latin typeface="SimHei" panose="02010609060101010101" pitchFamily="49" charset="-122"/>
                          <a:ea typeface="SimHei" panose="02010609060101010101" pitchFamily="49" charset="-122"/>
                        </a:rPr>
                        <a:t>第</a:t>
                      </a:r>
                      <a:r>
                        <a:rPr lang="en-SG" sz="2400" b="1" u="sng" kern="100" cap="none" spc="0" dirty="0">
                          <a:solidFill>
                            <a:schemeClr val="tx1"/>
                          </a:solidFill>
                          <a:effectLst/>
                          <a:latin typeface="SimHei" panose="02010609060101010101" pitchFamily="49" charset="-122"/>
                          <a:ea typeface="SimHei" panose="02010609060101010101" pitchFamily="49" charset="-122"/>
                        </a:rPr>
                        <a:t>6</a:t>
                      </a:r>
                      <a:r>
                        <a:rPr lang="zh-CN" sz="2400" b="1" u="sng" kern="100" cap="none" spc="0" dirty="0">
                          <a:solidFill>
                            <a:schemeClr val="tx1"/>
                          </a:solidFill>
                          <a:effectLst/>
                          <a:latin typeface="SimHei" panose="02010609060101010101" pitchFamily="49" charset="-122"/>
                          <a:ea typeface="SimHei" panose="02010609060101010101" pitchFamily="49" charset="-122"/>
                        </a:rPr>
                        <a:t>环</a:t>
                      </a:r>
                      <a:r>
                        <a:rPr lang="en-SG" sz="24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6</a:t>
                      </a:r>
                      <a:r>
                        <a:rPr lang="en-SG" sz="1800" b="1" u="sng" kern="100" cap="none" spc="0" baseline="30000" dirty="0">
                          <a:solidFill>
                            <a:schemeClr val="tx1"/>
                          </a:solidFill>
                          <a:effectLst/>
                          <a:latin typeface="SimHei" panose="02010609060101010101" pitchFamily="49" charset="-122"/>
                          <a:ea typeface="SimHei" panose="02010609060101010101" pitchFamily="49" charset="-122"/>
                        </a:rPr>
                        <a:t>th</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2800" b="1" u="sng" kern="100" cap="none" spc="0" dirty="0">
                          <a:solidFill>
                            <a:schemeClr val="tx1"/>
                          </a:solidFill>
                          <a:effectLst/>
                          <a:latin typeface="SimHei" panose="02010609060101010101" pitchFamily="49" charset="-122"/>
                          <a:ea typeface="SimHei" panose="02010609060101010101" pitchFamily="49" charset="-122"/>
                        </a:rPr>
                        <a:t>第</a:t>
                      </a:r>
                      <a:r>
                        <a:rPr lang="en-SG" sz="2800" b="1" u="sng" kern="100" cap="none" spc="0" dirty="0">
                          <a:solidFill>
                            <a:schemeClr val="tx1"/>
                          </a:solidFill>
                          <a:effectLst/>
                          <a:latin typeface="SimHei" panose="02010609060101010101" pitchFamily="49" charset="-122"/>
                          <a:ea typeface="SimHei" panose="02010609060101010101" pitchFamily="49" charset="-122"/>
                        </a:rPr>
                        <a:t>7</a:t>
                      </a:r>
                      <a:r>
                        <a:rPr lang="zh-CN" sz="2800" b="1" u="sng" kern="100" cap="none" spc="0" dirty="0">
                          <a:solidFill>
                            <a:schemeClr val="tx1"/>
                          </a:solidFill>
                          <a:effectLst/>
                          <a:latin typeface="SimHei" panose="02010609060101010101" pitchFamily="49" charset="-122"/>
                          <a:ea typeface="SimHei" panose="02010609060101010101" pitchFamily="49" charset="-122"/>
                        </a:rPr>
                        <a:t>环</a:t>
                      </a:r>
                      <a:r>
                        <a:rPr lang="en-SG" sz="2800" b="1" u="sng"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15000"/>
                        </a:lnSpc>
                      </a:pPr>
                      <a:r>
                        <a:rPr lang="en-SG" sz="1800" b="1" u="sng" kern="100" cap="none" spc="0" dirty="0">
                          <a:solidFill>
                            <a:schemeClr val="tx1"/>
                          </a:solidFill>
                          <a:effectLst/>
                          <a:latin typeface="SimHei" panose="02010609060101010101" pitchFamily="49" charset="-122"/>
                          <a:ea typeface="SimHei" panose="02010609060101010101" pitchFamily="49" charset="-122"/>
                        </a:rPr>
                        <a:t>7th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925597"/>
                  </a:ext>
                </a:extLst>
              </a:tr>
              <a:tr h="2645256">
                <a:tc>
                  <a:txBody>
                    <a:bodyPr/>
                    <a:lstStyle/>
                    <a:p>
                      <a:pPr marL="0" marR="0" indent="0" algn="ctr" defTabSz="914400" rtl="0" eaLnBrk="1" fontAlgn="base" latinLnBrk="0" hangingPunct="1">
                        <a:lnSpc>
                          <a:spcPct val="150000"/>
                        </a:lnSpc>
                        <a:spcBef>
                          <a:spcPts val="0"/>
                        </a:spcBef>
                        <a:spcAft>
                          <a:spcPts val="0"/>
                        </a:spcAft>
                        <a:buClrTx/>
                        <a:buSzTx/>
                        <a:buFontTx/>
                        <a:buNone/>
                        <a:tabLst/>
                        <a:defRPr/>
                      </a:pPr>
                      <a:r>
                        <a:rPr lang="zh-CN" sz="2800" b="1" kern="100" cap="none" spc="0" dirty="0">
                          <a:solidFill>
                            <a:schemeClr val="tx1"/>
                          </a:solidFill>
                          <a:effectLst/>
                          <a:latin typeface="SimHei" panose="02010609060101010101" pitchFamily="49" charset="-122"/>
                          <a:ea typeface="SimHei" panose="02010609060101010101" pitchFamily="49" charset="-122"/>
                        </a:rPr>
                        <a:t>七印</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indent="0" algn="ctr" defTabSz="914400" rtl="0" eaLnBrk="1" fontAlgn="base" latinLnBrk="0" hangingPunct="1">
                        <a:lnSpc>
                          <a:spcPct val="150000"/>
                        </a:lnSpc>
                        <a:spcBef>
                          <a:spcPts val="0"/>
                        </a:spcBef>
                        <a:spcAft>
                          <a:spcPts val="0"/>
                        </a:spcAft>
                        <a:buClrTx/>
                        <a:buSzTx/>
                        <a:buFontTx/>
                        <a:buNone/>
                        <a:tabLst/>
                        <a:defRPr/>
                      </a:pPr>
                      <a:r>
                        <a:rPr lang="en-US" altLang="zh-CN" sz="2000" b="1" kern="100" cap="none" spc="0" dirty="0">
                          <a:solidFill>
                            <a:schemeClr val="tx1"/>
                          </a:solidFill>
                          <a:effectLst/>
                          <a:latin typeface="SimHei" panose="02010609060101010101" pitchFamily="49" charset="-122"/>
                          <a:ea typeface="SimHei" panose="02010609060101010101" pitchFamily="49" charset="-122"/>
                        </a:rPr>
                        <a:t>7 Seals</a:t>
                      </a:r>
                      <a:endParaRPr lang="en-US"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4:1-8:5</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rgbClr val="FF0000"/>
                          </a:solidFill>
                          <a:effectLst/>
                          <a:latin typeface="SimHei" panose="02010609060101010101" pitchFamily="49" charset="-122"/>
                          <a:ea typeface="SimHei" panose="02010609060101010101" pitchFamily="49" charset="-122"/>
                        </a:rPr>
                        <a:t>七号</a:t>
                      </a:r>
                      <a:r>
                        <a:rPr lang="en-US" altLang="zh-CN" sz="2800" b="1" kern="100" cap="none" spc="0" dirty="0">
                          <a:solidFill>
                            <a:srgbClr val="FF0000"/>
                          </a:solidFill>
                          <a:effectLst/>
                          <a:latin typeface="SimHei" panose="02010609060101010101" pitchFamily="49" charset="-122"/>
                          <a:ea typeface="SimHei" panose="02010609060101010101" pitchFamily="49" charset="-122"/>
                        </a:rPr>
                        <a:t> </a:t>
                      </a:r>
                    </a:p>
                    <a:p>
                      <a:pPr marL="0" marR="0" algn="ctr" fontAlgn="base">
                        <a:lnSpc>
                          <a:spcPct val="150000"/>
                        </a:lnSpc>
                        <a:spcAft>
                          <a:spcPts val="0"/>
                        </a:spcAft>
                      </a:pPr>
                      <a:r>
                        <a:rPr lang="en-US" altLang="zh-CN" sz="2000" b="1" kern="100" cap="none" spc="0" dirty="0">
                          <a:solidFill>
                            <a:srgbClr val="FF0000"/>
                          </a:solidFill>
                          <a:effectLst/>
                          <a:latin typeface="SimHei" panose="02010609060101010101" pitchFamily="49" charset="-122"/>
                          <a:ea typeface="SimHei" panose="02010609060101010101" pitchFamily="49" charset="-122"/>
                        </a:rPr>
                        <a:t>7 Trumpets</a:t>
                      </a:r>
                      <a:endParaRPr lang="en-US" sz="2800" b="1" kern="100" cap="none" spc="0" dirty="0">
                        <a:solidFill>
                          <a:srgbClr val="FF0000"/>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rgbClr val="FF0000"/>
                          </a:solidFill>
                          <a:effectLst/>
                          <a:latin typeface="SimHei" panose="02010609060101010101" pitchFamily="49" charset="-122"/>
                          <a:ea typeface="SimHei" panose="02010609060101010101" pitchFamily="49" charset="-122"/>
                        </a:rPr>
                        <a:t>8:6-11:19</a:t>
                      </a: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chemeClr val="tx1"/>
                          </a:solidFill>
                          <a:effectLst/>
                          <a:latin typeface="SimHei" panose="02010609060101010101" pitchFamily="49" charset="-122"/>
                          <a:ea typeface="SimHei" panose="02010609060101010101" pitchFamily="49" charset="-122"/>
                        </a:rPr>
                        <a:t>龙与兽</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2000" b="1" kern="100" cap="none" spc="0" dirty="0">
                          <a:solidFill>
                            <a:schemeClr val="tx1"/>
                          </a:solidFill>
                          <a:effectLst/>
                          <a:latin typeface="SimHei" panose="02010609060101010101" pitchFamily="49" charset="-122"/>
                          <a:ea typeface="SimHei" panose="02010609060101010101" pitchFamily="49" charset="-122"/>
                        </a:rPr>
                        <a:t>Dragon and Beast</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12:1-14:20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chemeClr val="tx1"/>
                          </a:solidFill>
                          <a:effectLst/>
                          <a:latin typeface="SimHei" panose="02010609060101010101" pitchFamily="49" charset="-122"/>
                          <a:ea typeface="SimHei" panose="02010609060101010101" pitchFamily="49" charset="-122"/>
                        </a:rPr>
                        <a:t>七碗</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2000" b="1" kern="100" cap="none" spc="0" dirty="0">
                          <a:solidFill>
                            <a:schemeClr val="tx1"/>
                          </a:solidFill>
                          <a:effectLst/>
                          <a:latin typeface="SimHei" panose="02010609060101010101" pitchFamily="49" charset="-122"/>
                          <a:ea typeface="SimHei" panose="02010609060101010101" pitchFamily="49" charset="-122"/>
                        </a:rPr>
                        <a:t>7 Bowls</a:t>
                      </a:r>
                      <a:endParaRPr lang="en-US"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15:1-16:21</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chemeClr val="tx1"/>
                          </a:solidFill>
                          <a:effectLst/>
                          <a:latin typeface="SimHei" panose="02010609060101010101" pitchFamily="49" charset="-122"/>
                          <a:ea typeface="SimHei" panose="02010609060101010101" pitchFamily="49" charset="-122"/>
                        </a:rPr>
                        <a:t>巴比伦</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2000" b="1" kern="100" cap="none" spc="0" dirty="0">
                          <a:solidFill>
                            <a:schemeClr val="tx1"/>
                          </a:solidFill>
                          <a:effectLst/>
                          <a:latin typeface="SimHei" panose="02010609060101010101" pitchFamily="49" charset="-122"/>
                          <a:ea typeface="SimHei" panose="02010609060101010101" pitchFamily="49" charset="-122"/>
                        </a:rPr>
                        <a:t>Babylon</a:t>
                      </a:r>
                      <a:endParaRPr lang="en-US"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17:1-19:10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chemeClr val="tx1"/>
                          </a:solidFill>
                          <a:effectLst/>
                          <a:latin typeface="SimHei" panose="02010609060101010101" pitchFamily="49" charset="-122"/>
                          <a:ea typeface="SimHei" panose="02010609060101010101" pitchFamily="49" charset="-122"/>
                        </a:rPr>
                        <a:t>白马骑士</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2000" b="1" kern="100" cap="none" spc="0" dirty="0">
                          <a:solidFill>
                            <a:schemeClr val="tx1"/>
                          </a:solidFill>
                          <a:effectLst/>
                          <a:latin typeface="SimHei" panose="02010609060101010101" pitchFamily="49" charset="-122"/>
                          <a:ea typeface="SimHei" panose="02010609060101010101" pitchFamily="49" charset="-122"/>
                        </a:rPr>
                        <a:t>White horse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19:11-21</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2800" b="1" kern="100" cap="none" spc="0" dirty="0">
                          <a:solidFill>
                            <a:schemeClr val="tx1"/>
                          </a:solidFill>
                          <a:effectLst/>
                          <a:latin typeface="SimHei" panose="02010609060101010101" pitchFamily="49" charset="-122"/>
                          <a:ea typeface="SimHei" panose="02010609060101010101" pitchFamily="49" charset="-122"/>
                        </a:rPr>
                        <a:t>白色大宝座</a:t>
                      </a:r>
                      <a:endParaRPr lang="en-US" altLang="zh-CN" sz="2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800" b="1" kern="100" cap="none" spc="0" dirty="0">
                          <a:solidFill>
                            <a:schemeClr val="tx1"/>
                          </a:solidFill>
                          <a:effectLst/>
                          <a:latin typeface="SimHei" panose="02010609060101010101" pitchFamily="49" charset="-122"/>
                          <a:ea typeface="SimHei" panose="02010609060101010101" pitchFamily="49" charset="-122"/>
                        </a:rPr>
                        <a:t>Great white throne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20:1-21:8</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448302"/>
                  </a:ext>
                </a:extLst>
              </a:tr>
              <a:tr h="2995303">
                <a:tc>
                  <a:txBody>
                    <a:bodyPr/>
                    <a:lstStyle/>
                    <a:p>
                      <a:pPr marL="0" marR="0" algn="ctr" fontAlgn="base">
                        <a:lnSpc>
                          <a:spcPct val="100000"/>
                        </a:lnSpc>
                        <a:spcAft>
                          <a:spcPts val="0"/>
                        </a:spcAft>
                      </a:pPr>
                      <a:endParaRPr lang="en-US" sz="1400" b="0" kern="100" cap="none" spc="0" dirty="0">
                        <a:solidFill>
                          <a:schemeClr val="tx1"/>
                        </a:solidFill>
                        <a:effectLst/>
                        <a:latin typeface="+mn-lt"/>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u="none"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u="none"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7905272"/>
                  </a:ext>
                </a:extLst>
              </a:tr>
            </a:tbl>
          </a:graphicData>
        </a:graphic>
      </p:graphicFrame>
      <p:sp>
        <p:nvSpPr>
          <p:cNvPr id="3" name="Rectangle 2">
            <a:extLst>
              <a:ext uri="{FF2B5EF4-FFF2-40B4-BE49-F238E27FC236}">
                <a16:creationId xmlns:a16="http://schemas.microsoft.com/office/drawing/2014/main" id="{79E2D95A-613C-A246-30A6-C0FD95BDA031}"/>
              </a:ext>
            </a:extLst>
          </p:cNvPr>
          <p:cNvSpPr/>
          <p:nvPr/>
        </p:nvSpPr>
        <p:spPr>
          <a:xfrm>
            <a:off x="1559496" y="7028"/>
            <a:ext cx="2088232" cy="6843944"/>
          </a:xfrm>
          <a:prstGeom prst="rect">
            <a:avLst/>
          </a:prstGeom>
          <a:noFill/>
          <a:ln w="60325">
            <a:solidFill>
              <a:srgbClr val="EF1E2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Heptagon 4">
            <a:extLst>
              <a:ext uri="{FF2B5EF4-FFF2-40B4-BE49-F238E27FC236}">
                <a16:creationId xmlns:a16="http://schemas.microsoft.com/office/drawing/2014/main" id="{A56D3627-D17E-6965-E9BC-54750CDF28A2}"/>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latin typeface="Arial"/>
                <a:ea typeface="宋体" panose="02010600030101010101" pitchFamily="2" charset="-122"/>
                <a:cs typeface="+mn-cs"/>
              </a:rPr>
              <a:t>1</a:t>
            </a: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6305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itting, dark, white, black&#10;&#10;Description automatically generated">
            <a:extLst>
              <a:ext uri="{FF2B5EF4-FFF2-40B4-BE49-F238E27FC236}">
                <a16:creationId xmlns:a16="http://schemas.microsoft.com/office/drawing/2014/main" id="{DD6EA1D5-0A27-1F46-A8CA-31F5EE5A9F2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descr="A picture containing building, sitting, bicycle, green&#10;&#10;Description automatically generated">
            <a:extLst>
              <a:ext uri="{FF2B5EF4-FFF2-40B4-BE49-F238E27FC236}">
                <a16:creationId xmlns:a16="http://schemas.microsoft.com/office/drawing/2014/main" id="{04687164-29DC-874A-BB35-B4C744D7FAA9}"/>
              </a:ext>
            </a:extLst>
          </p:cNvPr>
          <p:cNvPicPr>
            <a:picLocks noChangeAspect="1"/>
          </p:cNvPicPr>
          <p:nvPr/>
        </p:nvPicPr>
        <p:blipFill>
          <a:blip r:embed="rId3"/>
          <a:stretch>
            <a:fillRect/>
          </a:stretch>
        </p:blipFill>
        <p:spPr>
          <a:xfrm>
            <a:off x="1847528" y="1250455"/>
            <a:ext cx="8496944" cy="5477509"/>
          </a:xfrm>
          <a:prstGeom prst="rect">
            <a:avLst/>
          </a:prstGeom>
        </p:spPr>
      </p:pic>
      <p:sp>
        <p:nvSpPr>
          <p:cNvPr id="7" name="Rectangle 6">
            <a:extLst>
              <a:ext uri="{FF2B5EF4-FFF2-40B4-BE49-F238E27FC236}">
                <a16:creationId xmlns:a16="http://schemas.microsoft.com/office/drawing/2014/main" id="{36F631F0-DB88-C04A-93AB-DF0DDDDB8811}"/>
              </a:ext>
            </a:extLst>
          </p:cNvPr>
          <p:cNvSpPr/>
          <p:nvPr/>
        </p:nvSpPr>
        <p:spPr>
          <a:xfrm>
            <a:off x="3039714" y="116632"/>
            <a:ext cx="6304931" cy="92333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启示录</a:t>
            </a:r>
            <a:r>
              <a:rPr kumimoji="0" lang="en-US" altLang="zh-CN" sz="5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zh-CN" altLang="en-US" sz="5400" b="1" i="0" u="none" strike="noStrike" kern="1200" cap="none" spc="0" normalizeH="0" baseline="0" noProof="0" dirty="0">
                <a:ln>
                  <a:noFill/>
                </a:ln>
                <a:solidFill>
                  <a:srgbClr val="FFFF00"/>
                </a:solidFill>
                <a:effectLst/>
                <a:uLnTx/>
                <a:uFillTx/>
                <a:latin typeface="Arial" panose="020B0604020202020204" pitchFamily="34" charset="0"/>
                <a:ea typeface="SimSun" panose="02010600030101010101" pitchFamily="2" charset="-122"/>
                <a:cs typeface="Arial" panose="020B0604020202020204" pitchFamily="34" charset="0"/>
              </a:rPr>
              <a:t>七环</a:t>
            </a:r>
            <a:r>
              <a:rPr kumimoji="0" lang="zh-CN" altLang="en-US" sz="5400" b="1" i="0" u="none" strike="noStrike" kern="1200" cap="none" spc="0" normalizeH="0" baseline="0" noProof="0" dirty="0">
                <a:ln>
                  <a:noFill/>
                </a:ln>
                <a:solidFill>
                  <a:prstClr val="white"/>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en-US" sz="4000" b="1" i="0" u="none" strike="noStrike" kern="1200" cap="none" spc="0" normalizeH="0" baseline="0" noProof="0" dirty="0">
                <a:ln>
                  <a:noFill/>
                </a:ln>
                <a:solidFill>
                  <a:prstClr val="white"/>
                </a:solidFill>
                <a:effectLst/>
                <a:uLnTx/>
                <a:uFillTx/>
                <a:latin typeface="SimSun" panose="02010600030101010101" pitchFamily="2" charset="-122"/>
                <a:ea typeface="+mn-ea"/>
                <a:cs typeface="Arial" panose="020B0604020202020204" pitchFamily="34" charset="0"/>
              </a:rPr>
              <a:t>7 cycle </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eptagon 1">
            <a:extLst>
              <a:ext uri="{FF2B5EF4-FFF2-40B4-BE49-F238E27FC236}">
                <a16:creationId xmlns:a16="http://schemas.microsoft.com/office/drawing/2014/main" id="{90535DFD-4685-B3F2-47C3-2C84C8B1DD5C}"/>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2/6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068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C8B85A-8E7E-6BCF-0D2F-639FE2EFEAD8}"/>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C1EF34-F327-228E-65E5-47231BC00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2AB574-4F27-B024-B8B8-AE6753895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6EE39DB-E1A4-0CC6-8B76-FD1174153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A8E5A75F-7BD0-1B17-7E3A-61118C7AFA5B}"/>
              </a:ext>
            </a:extLst>
          </p:cNvPr>
          <p:cNvGraphicFramePr>
            <a:graphicFrameLocks noGrp="1"/>
          </p:cNvGraphicFramePr>
          <p:nvPr>
            <p:extLst>
              <p:ext uri="{D42A27DB-BD31-4B8C-83A1-F6EECF244321}">
                <p14:modId xmlns:p14="http://schemas.microsoft.com/office/powerpoint/2010/main" val="2549668355"/>
              </p:ext>
            </p:extLst>
          </p:nvPr>
        </p:nvGraphicFramePr>
        <p:xfrm>
          <a:off x="-3048" y="-15997"/>
          <a:ext cx="12191999" cy="6866969"/>
        </p:xfrm>
        <a:graphic>
          <a:graphicData uri="http://schemas.openxmlformats.org/drawingml/2006/table">
            <a:tbl>
              <a:tblPr firstRow="1" firstCol="1" bandRow="1">
                <a:noFill/>
                <a:tableStyleId>{5C22544A-7EE6-4342-B048-85BDC9FD1C3A}</a:tableStyleId>
              </a:tblPr>
              <a:tblGrid>
                <a:gridCol w="1562544">
                  <a:extLst>
                    <a:ext uri="{9D8B030D-6E8A-4147-A177-3AD203B41FA5}">
                      <a16:colId xmlns:a16="http://schemas.microsoft.com/office/drawing/2014/main" val="3580489347"/>
                    </a:ext>
                  </a:extLst>
                </a:gridCol>
                <a:gridCol w="2088232">
                  <a:extLst>
                    <a:ext uri="{9D8B030D-6E8A-4147-A177-3AD203B41FA5}">
                      <a16:colId xmlns:a16="http://schemas.microsoft.com/office/drawing/2014/main" val="1032939784"/>
                    </a:ext>
                  </a:extLst>
                </a:gridCol>
                <a:gridCol w="1705221">
                  <a:extLst>
                    <a:ext uri="{9D8B030D-6E8A-4147-A177-3AD203B41FA5}">
                      <a16:colId xmlns:a16="http://schemas.microsoft.com/office/drawing/2014/main" val="1995007735"/>
                    </a:ext>
                  </a:extLst>
                </a:gridCol>
                <a:gridCol w="2140622">
                  <a:extLst>
                    <a:ext uri="{9D8B030D-6E8A-4147-A177-3AD203B41FA5}">
                      <a16:colId xmlns:a16="http://schemas.microsoft.com/office/drawing/2014/main" val="2917398321"/>
                    </a:ext>
                  </a:extLst>
                </a:gridCol>
                <a:gridCol w="1525914">
                  <a:extLst>
                    <a:ext uri="{9D8B030D-6E8A-4147-A177-3AD203B41FA5}">
                      <a16:colId xmlns:a16="http://schemas.microsoft.com/office/drawing/2014/main" val="4012839194"/>
                    </a:ext>
                  </a:extLst>
                </a:gridCol>
                <a:gridCol w="1561779">
                  <a:extLst>
                    <a:ext uri="{9D8B030D-6E8A-4147-A177-3AD203B41FA5}">
                      <a16:colId xmlns:a16="http://schemas.microsoft.com/office/drawing/2014/main" val="1010831573"/>
                    </a:ext>
                  </a:extLst>
                </a:gridCol>
                <a:gridCol w="1607687">
                  <a:extLst>
                    <a:ext uri="{9D8B030D-6E8A-4147-A177-3AD203B41FA5}">
                      <a16:colId xmlns:a16="http://schemas.microsoft.com/office/drawing/2014/main" val="2151971705"/>
                    </a:ext>
                  </a:extLst>
                </a:gridCol>
              </a:tblGrid>
              <a:tr h="900714">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1</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rgbClr val="FF0000"/>
                          </a:solidFill>
                          <a:effectLst/>
                          <a:latin typeface="SimHei" panose="02010609060101010101" pitchFamily="49" charset="-122"/>
                          <a:ea typeface="SimHei" panose="02010609060101010101" pitchFamily="49" charset="-122"/>
                        </a:rPr>
                        <a:t>第</a:t>
                      </a:r>
                      <a:r>
                        <a:rPr lang="en-SG" sz="1800" b="1" u="sng" kern="100" cap="none" spc="0" dirty="0">
                          <a:solidFill>
                            <a:srgbClr val="FF0000"/>
                          </a:solidFill>
                          <a:effectLst/>
                          <a:latin typeface="SimHei" panose="02010609060101010101" pitchFamily="49" charset="-122"/>
                          <a:ea typeface="SimHei" panose="02010609060101010101" pitchFamily="49" charset="-122"/>
                        </a:rPr>
                        <a:t>2</a:t>
                      </a:r>
                      <a:r>
                        <a:rPr lang="zh-CN" sz="1800" b="1" u="sng" kern="100" cap="none" spc="0" dirty="0">
                          <a:solidFill>
                            <a:srgbClr val="FF0000"/>
                          </a:solidFill>
                          <a:effectLst/>
                          <a:latin typeface="SimHei" panose="02010609060101010101" pitchFamily="49" charset="-122"/>
                          <a:ea typeface="SimHei" panose="02010609060101010101" pitchFamily="49" charset="-122"/>
                        </a:rPr>
                        <a:t>环</a:t>
                      </a:r>
                      <a:r>
                        <a:rPr lang="en-SG" sz="1800" b="1" u="sng" kern="100" cap="none" spc="0" dirty="0">
                          <a:solidFill>
                            <a:srgbClr val="FF0000"/>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3</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4</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5</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6</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7</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925597"/>
                  </a:ext>
                </a:extLst>
              </a:tr>
              <a:tr h="1196899">
                <a:tc>
                  <a:txBody>
                    <a:bodyPr/>
                    <a:lstStyle/>
                    <a:p>
                      <a:pPr marL="0" marR="0" indent="0" algn="ctr" defTabSz="914400" rtl="0" eaLnBrk="1" fontAlgn="base" latinLnBrk="0" hangingPunct="1">
                        <a:lnSpc>
                          <a:spcPct val="150000"/>
                        </a:lnSpc>
                        <a:spcBef>
                          <a:spcPts val="0"/>
                        </a:spcBef>
                        <a:spcAft>
                          <a:spcPts val="0"/>
                        </a:spcAft>
                        <a:buClrTx/>
                        <a:buSzTx/>
                        <a:buFontTx/>
                        <a:buNone/>
                        <a:tabLst/>
                        <a:defRPr/>
                      </a:pPr>
                      <a:r>
                        <a:rPr lang="zh-CN" sz="1800" b="1" kern="100" cap="none" spc="0" dirty="0">
                          <a:solidFill>
                            <a:schemeClr val="tx1"/>
                          </a:solidFill>
                          <a:effectLst/>
                          <a:latin typeface="SimHei" panose="02010609060101010101" pitchFamily="49" charset="-122"/>
                          <a:ea typeface="SimHei" panose="02010609060101010101" pitchFamily="49" charset="-122"/>
                        </a:rPr>
                        <a:t>七印</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indent="0" algn="ctr" defTabSz="914400" rtl="0" eaLnBrk="1" fontAlgn="base" latinLnBrk="0" hangingPunct="1">
                        <a:lnSpc>
                          <a:spcPct val="150000"/>
                        </a:lnSpc>
                        <a:spcBef>
                          <a:spcPts val="0"/>
                        </a:spcBef>
                        <a:spcAft>
                          <a:spcPts val="0"/>
                        </a:spcAft>
                        <a:buClrTx/>
                        <a:buSzTx/>
                        <a:buFontTx/>
                        <a:buNone/>
                        <a:tabLst/>
                        <a:defRPr/>
                      </a:pPr>
                      <a:r>
                        <a:rPr lang="en-US" altLang="zh-CN" sz="1400" b="1" kern="100" cap="none" spc="0" dirty="0">
                          <a:solidFill>
                            <a:schemeClr val="tx1"/>
                          </a:solidFill>
                          <a:effectLst/>
                          <a:latin typeface="SimHei" panose="02010609060101010101" pitchFamily="49" charset="-122"/>
                          <a:ea typeface="SimHei" panose="02010609060101010101" pitchFamily="49" charset="-122"/>
                        </a:rPr>
                        <a:t>7 Seals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4:1-8:5</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rgbClr val="FF0000"/>
                          </a:solidFill>
                          <a:effectLst/>
                          <a:latin typeface="SimHei" panose="02010609060101010101" pitchFamily="49" charset="-122"/>
                          <a:ea typeface="SimHei" panose="02010609060101010101" pitchFamily="49" charset="-122"/>
                        </a:rPr>
                        <a:t>七号</a:t>
                      </a:r>
                      <a:r>
                        <a:rPr lang="en-US" altLang="zh-CN" sz="1800" b="1" kern="100" cap="none" spc="0" dirty="0">
                          <a:solidFill>
                            <a:srgbClr val="FF0000"/>
                          </a:solidFill>
                          <a:effectLst/>
                          <a:latin typeface="SimHei" panose="02010609060101010101" pitchFamily="49" charset="-122"/>
                          <a:ea typeface="SimHei" panose="02010609060101010101" pitchFamily="49" charset="-122"/>
                        </a:rPr>
                        <a:t> </a:t>
                      </a:r>
                    </a:p>
                    <a:p>
                      <a:pPr marL="0" marR="0" algn="ctr" fontAlgn="base">
                        <a:lnSpc>
                          <a:spcPct val="150000"/>
                        </a:lnSpc>
                        <a:spcAft>
                          <a:spcPts val="0"/>
                        </a:spcAft>
                      </a:pPr>
                      <a:r>
                        <a:rPr lang="en-US" altLang="zh-CN" sz="1400" b="1" kern="100" cap="none" spc="0" dirty="0">
                          <a:solidFill>
                            <a:srgbClr val="FF0000"/>
                          </a:solidFill>
                          <a:effectLst/>
                          <a:latin typeface="SimHei" panose="02010609060101010101" pitchFamily="49" charset="-122"/>
                          <a:ea typeface="SimHei" panose="02010609060101010101" pitchFamily="49" charset="-122"/>
                        </a:rPr>
                        <a:t>7 Trumpets</a:t>
                      </a:r>
                      <a:endParaRPr lang="en-US" sz="1800" b="1" kern="100" cap="none" spc="0" dirty="0">
                        <a:solidFill>
                          <a:srgbClr val="FF0000"/>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rgbClr val="FF0000"/>
                          </a:solidFill>
                          <a:effectLst/>
                          <a:latin typeface="SimHei" panose="02010609060101010101" pitchFamily="49" charset="-122"/>
                          <a:ea typeface="SimHei" panose="02010609060101010101" pitchFamily="49" charset="-122"/>
                        </a:rPr>
                        <a:t>8:6-11:19</a:t>
                      </a: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龙与兽</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Dragon and Beast</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12:1-14:20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七碗</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7 Bowls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15:1-16:21</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巴比伦</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Babylon</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17:1-19:10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白马骑士</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White horse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19:11-21</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白色大宝座</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200" b="1" kern="100" cap="none" spc="0" dirty="0">
                          <a:solidFill>
                            <a:schemeClr val="tx1"/>
                          </a:solidFill>
                          <a:effectLst/>
                          <a:latin typeface="SimHei" panose="02010609060101010101" pitchFamily="49" charset="-122"/>
                          <a:ea typeface="SimHei" panose="02010609060101010101" pitchFamily="49" charset="-122"/>
                        </a:rPr>
                        <a:t>Great white throne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20:1-21:8</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448302"/>
                  </a:ext>
                </a:extLst>
              </a:tr>
              <a:tr h="4769356">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8:5</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11:15-19</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SG"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14:8-11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16:17-21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r>
                        <a:rPr lang="zh-CN" alt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18:9-19:3</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19:20-21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20:7-10</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7905272"/>
                  </a:ext>
                </a:extLst>
              </a:tr>
            </a:tbl>
          </a:graphicData>
        </a:graphic>
      </p:graphicFrame>
      <p:sp>
        <p:nvSpPr>
          <p:cNvPr id="3" name="Rectangle 2">
            <a:extLst>
              <a:ext uri="{FF2B5EF4-FFF2-40B4-BE49-F238E27FC236}">
                <a16:creationId xmlns:a16="http://schemas.microsoft.com/office/drawing/2014/main" id="{205B9DFE-DBB2-63B0-7FAF-2ADD3F4692E0}"/>
              </a:ext>
            </a:extLst>
          </p:cNvPr>
          <p:cNvSpPr/>
          <p:nvPr/>
        </p:nvSpPr>
        <p:spPr>
          <a:xfrm>
            <a:off x="1559496" y="7028"/>
            <a:ext cx="2088232" cy="6843944"/>
          </a:xfrm>
          <a:prstGeom prst="rect">
            <a:avLst/>
          </a:prstGeom>
          <a:noFill/>
          <a:ln w="60325">
            <a:solidFill>
              <a:srgbClr val="EF1E2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Heptagon 3">
            <a:extLst>
              <a:ext uri="{FF2B5EF4-FFF2-40B4-BE49-F238E27FC236}">
                <a16:creationId xmlns:a16="http://schemas.microsoft.com/office/drawing/2014/main" id="{4E6146DB-24EC-2725-2E8C-CA7123B88132}"/>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3/6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73378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F7F64F-023A-E070-E674-07524DB64B9C}"/>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5547176-8DCF-EC65-E8EF-0660C3B51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945F70-6A26-7CDE-470F-16E9C104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E1C82C4-67CC-8159-00C9-EEA350807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EAAEE808-84F5-4021-6357-A61662A3C51E}"/>
              </a:ext>
            </a:extLst>
          </p:cNvPr>
          <p:cNvGraphicFramePr>
            <a:graphicFrameLocks noGrp="1"/>
          </p:cNvGraphicFramePr>
          <p:nvPr>
            <p:extLst>
              <p:ext uri="{D42A27DB-BD31-4B8C-83A1-F6EECF244321}">
                <p14:modId xmlns:p14="http://schemas.microsoft.com/office/powerpoint/2010/main" val="3602356304"/>
              </p:ext>
            </p:extLst>
          </p:nvPr>
        </p:nvGraphicFramePr>
        <p:xfrm>
          <a:off x="47328" y="-15997"/>
          <a:ext cx="12191999" cy="6858000"/>
        </p:xfrm>
        <a:graphic>
          <a:graphicData uri="http://schemas.openxmlformats.org/drawingml/2006/table">
            <a:tbl>
              <a:tblPr firstRow="1" firstCol="1" bandRow="1">
                <a:noFill/>
                <a:tableStyleId>{5C22544A-7EE6-4342-B048-85BDC9FD1C3A}</a:tableStyleId>
              </a:tblPr>
              <a:tblGrid>
                <a:gridCol w="1778568">
                  <a:extLst>
                    <a:ext uri="{9D8B030D-6E8A-4147-A177-3AD203B41FA5}">
                      <a16:colId xmlns:a16="http://schemas.microsoft.com/office/drawing/2014/main" val="3580489347"/>
                    </a:ext>
                  </a:extLst>
                </a:gridCol>
                <a:gridCol w="2016224">
                  <a:extLst>
                    <a:ext uri="{9D8B030D-6E8A-4147-A177-3AD203B41FA5}">
                      <a16:colId xmlns:a16="http://schemas.microsoft.com/office/drawing/2014/main" val="1032939784"/>
                    </a:ext>
                  </a:extLst>
                </a:gridCol>
                <a:gridCol w="1561205">
                  <a:extLst>
                    <a:ext uri="{9D8B030D-6E8A-4147-A177-3AD203B41FA5}">
                      <a16:colId xmlns:a16="http://schemas.microsoft.com/office/drawing/2014/main" val="1995007735"/>
                    </a:ext>
                  </a:extLst>
                </a:gridCol>
                <a:gridCol w="2140622">
                  <a:extLst>
                    <a:ext uri="{9D8B030D-6E8A-4147-A177-3AD203B41FA5}">
                      <a16:colId xmlns:a16="http://schemas.microsoft.com/office/drawing/2014/main" val="2917398321"/>
                    </a:ext>
                  </a:extLst>
                </a:gridCol>
                <a:gridCol w="1525914">
                  <a:extLst>
                    <a:ext uri="{9D8B030D-6E8A-4147-A177-3AD203B41FA5}">
                      <a16:colId xmlns:a16="http://schemas.microsoft.com/office/drawing/2014/main" val="4012839194"/>
                    </a:ext>
                  </a:extLst>
                </a:gridCol>
                <a:gridCol w="1561779">
                  <a:extLst>
                    <a:ext uri="{9D8B030D-6E8A-4147-A177-3AD203B41FA5}">
                      <a16:colId xmlns:a16="http://schemas.microsoft.com/office/drawing/2014/main" val="1010831573"/>
                    </a:ext>
                  </a:extLst>
                </a:gridCol>
                <a:gridCol w="1607687">
                  <a:extLst>
                    <a:ext uri="{9D8B030D-6E8A-4147-A177-3AD203B41FA5}">
                      <a16:colId xmlns:a16="http://schemas.microsoft.com/office/drawing/2014/main" val="2151971705"/>
                    </a:ext>
                  </a:extLst>
                </a:gridCol>
              </a:tblGrid>
              <a:tr h="838296">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1</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rgbClr val="FF0000"/>
                          </a:solidFill>
                          <a:effectLst/>
                          <a:latin typeface="SimHei" panose="02010609060101010101" pitchFamily="49" charset="-122"/>
                          <a:ea typeface="SimHei" panose="02010609060101010101" pitchFamily="49" charset="-122"/>
                        </a:rPr>
                        <a:t>第</a:t>
                      </a:r>
                      <a:r>
                        <a:rPr lang="en-SG" sz="1800" b="1" u="sng" kern="100" cap="none" spc="0" dirty="0">
                          <a:solidFill>
                            <a:srgbClr val="FF0000"/>
                          </a:solidFill>
                          <a:effectLst/>
                          <a:latin typeface="SimHei" panose="02010609060101010101" pitchFamily="49" charset="-122"/>
                          <a:ea typeface="SimHei" panose="02010609060101010101" pitchFamily="49" charset="-122"/>
                        </a:rPr>
                        <a:t>2</a:t>
                      </a:r>
                      <a:r>
                        <a:rPr lang="zh-CN" sz="1800" b="1" u="sng" kern="100" cap="none" spc="0" dirty="0">
                          <a:solidFill>
                            <a:srgbClr val="FF0000"/>
                          </a:solidFill>
                          <a:effectLst/>
                          <a:latin typeface="SimHei" panose="02010609060101010101" pitchFamily="49" charset="-122"/>
                          <a:ea typeface="SimHei" panose="02010609060101010101" pitchFamily="49" charset="-122"/>
                        </a:rPr>
                        <a:t>环</a:t>
                      </a:r>
                      <a:r>
                        <a:rPr lang="en-SG" sz="1800" b="1" u="sng" kern="100" cap="none" spc="0" dirty="0">
                          <a:solidFill>
                            <a:srgbClr val="FF0000"/>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3</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4</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5</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6</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7</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925597"/>
                  </a:ext>
                </a:extLst>
              </a:tr>
              <a:tr h="1580858">
                <a:tc>
                  <a:txBody>
                    <a:bodyPr/>
                    <a:lstStyle/>
                    <a:p>
                      <a:pPr marL="0" marR="0" indent="0" algn="ctr" defTabSz="914400" rtl="0" eaLnBrk="1" fontAlgn="base" latinLnBrk="0" hangingPunct="1">
                        <a:lnSpc>
                          <a:spcPct val="150000"/>
                        </a:lnSpc>
                        <a:spcBef>
                          <a:spcPts val="0"/>
                        </a:spcBef>
                        <a:spcAft>
                          <a:spcPts val="0"/>
                        </a:spcAft>
                        <a:buClrTx/>
                        <a:buSzTx/>
                        <a:buFontTx/>
                        <a:buNone/>
                        <a:tabLst/>
                        <a:defRPr/>
                      </a:pPr>
                      <a:r>
                        <a:rPr lang="zh-CN" sz="1800" b="1" kern="100" cap="none" spc="0" dirty="0">
                          <a:solidFill>
                            <a:schemeClr val="tx1"/>
                          </a:solidFill>
                          <a:effectLst/>
                          <a:latin typeface="SimHei" panose="02010609060101010101" pitchFamily="49" charset="-122"/>
                          <a:ea typeface="SimHei" panose="02010609060101010101" pitchFamily="49" charset="-122"/>
                        </a:rPr>
                        <a:t>七印</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indent="0" algn="ctr" defTabSz="914400" rtl="0" eaLnBrk="1" fontAlgn="base" latinLnBrk="0" hangingPunct="1">
                        <a:lnSpc>
                          <a:spcPct val="150000"/>
                        </a:lnSpc>
                        <a:spcBef>
                          <a:spcPts val="0"/>
                        </a:spcBef>
                        <a:spcAft>
                          <a:spcPts val="0"/>
                        </a:spcAft>
                        <a:buClrTx/>
                        <a:buSzTx/>
                        <a:buFontTx/>
                        <a:buNone/>
                        <a:tabLst/>
                        <a:defRPr/>
                      </a:pPr>
                      <a:r>
                        <a:rPr lang="en-US" altLang="zh-CN" sz="1400" b="1" kern="100" cap="none" spc="0" dirty="0">
                          <a:solidFill>
                            <a:schemeClr val="tx1"/>
                          </a:solidFill>
                          <a:effectLst/>
                          <a:latin typeface="SimHei" panose="02010609060101010101" pitchFamily="49" charset="-122"/>
                          <a:ea typeface="SimHei" panose="02010609060101010101" pitchFamily="49" charset="-122"/>
                        </a:rPr>
                        <a:t>7 Seals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4:1-8:5</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rgbClr val="FF0000"/>
                          </a:solidFill>
                          <a:effectLst/>
                          <a:latin typeface="SimHei" panose="02010609060101010101" pitchFamily="49" charset="-122"/>
                          <a:ea typeface="SimHei" panose="02010609060101010101" pitchFamily="49" charset="-122"/>
                        </a:rPr>
                        <a:t>七号</a:t>
                      </a:r>
                      <a:r>
                        <a:rPr lang="en-US" altLang="zh-CN" sz="1800" b="1" kern="100" cap="none" spc="0" dirty="0">
                          <a:solidFill>
                            <a:srgbClr val="FF0000"/>
                          </a:solidFill>
                          <a:effectLst/>
                          <a:latin typeface="SimHei" panose="02010609060101010101" pitchFamily="49" charset="-122"/>
                          <a:ea typeface="SimHei" panose="02010609060101010101" pitchFamily="49" charset="-122"/>
                        </a:rPr>
                        <a:t> </a:t>
                      </a:r>
                    </a:p>
                    <a:p>
                      <a:pPr marL="0" marR="0" algn="ctr" fontAlgn="base">
                        <a:lnSpc>
                          <a:spcPct val="150000"/>
                        </a:lnSpc>
                        <a:spcAft>
                          <a:spcPts val="0"/>
                        </a:spcAft>
                      </a:pPr>
                      <a:r>
                        <a:rPr lang="en-US" altLang="zh-CN" sz="1400" b="1" kern="100" cap="none" spc="0" dirty="0">
                          <a:solidFill>
                            <a:srgbClr val="FF0000"/>
                          </a:solidFill>
                          <a:effectLst/>
                          <a:latin typeface="SimHei" panose="02010609060101010101" pitchFamily="49" charset="-122"/>
                          <a:ea typeface="SimHei" panose="02010609060101010101" pitchFamily="49" charset="-122"/>
                        </a:rPr>
                        <a:t>7 Trumpets</a:t>
                      </a:r>
                      <a:endParaRPr lang="en-US" sz="1800" b="1" kern="100" cap="none" spc="0" dirty="0">
                        <a:solidFill>
                          <a:srgbClr val="FF0000"/>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rgbClr val="FF0000"/>
                          </a:solidFill>
                          <a:effectLst/>
                          <a:latin typeface="SimHei" panose="02010609060101010101" pitchFamily="49" charset="-122"/>
                          <a:ea typeface="SimHei" panose="02010609060101010101" pitchFamily="49" charset="-122"/>
                        </a:rPr>
                        <a:t>8:6-11:19</a:t>
                      </a:r>
                      <a:endParaRPr lang="en-US" sz="1800" b="1" kern="100" cap="none" spc="0" dirty="0">
                        <a:solidFill>
                          <a:srgbClr val="FF0000"/>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龙与兽</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Dragon and Beast</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12:1-14:20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七碗</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7 Bowls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15:1-16:21</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巴比伦</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Babylon</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17:1-19:10</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白马骑士</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White horse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19:11-21</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白色大宝座</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200" b="1" kern="100" cap="none" spc="0" dirty="0">
                          <a:solidFill>
                            <a:schemeClr val="tx1"/>
                          </a:solidFill>
                          <a:effectLst/>
                          <a:latin typeface="SimHei" panose="02010609060101010101" pitchFamily="49" charset="-122"/>
                          <a:ea typeface="SimHei" panose="02010609060101010101" pitchFamily="49" charset="-122"/>
                        </a:rPr>
                        <a:t>Great white throne</a:t>
                      </a:r>
                    </a:p>
                    <a:p>
                      <a:pPr marL="0" marR="0" algn="ctr" fontAlgn="base">
                        <a:lnSpc>
                          <a:spcPct val="150000"/>
                        </a:lnSpc>
                        <a:spcAft>
                          <a:spcPts val="0"/>
                        </a:spcAft>
                      </a:pPr>
                      <a:r>
                        <a:rPr lang="en-SG" sz="1800" b="1" kern="100" cap="none" spc="0" dirty="0">
                          <a:solidFill>
                            <a:schemeClr val="tx1"/>
                          </a:solidFill>
                          <a:effectLst/>
                          <a:latin typeface="SimHei" panose="02010609060101010101" pitchFamily="49" charset="-122"/>
                          <a:ea typeface="SimHei" panose="02010609060101010101" pitchFamily="49" charset="-122"/>
                        </a:rPr>
                        <a:t>20:1-21:8</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448302"/>
                  </a:ext>
                </a:extLst>
              </a:tr>
              <a:tr h="4438846">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8:5</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400" b="1" kern="0" cap="none" spc="0" dirty="0">
                          <a:solidFill>
                            <a:schemeClr val="tx1"/>
                          </a:solidFill>
                          <a:effectLst/>
                          <a:latin typeface="SimHei" panose="02010609060101010101" pitchFamily="49" charset="-122"/>
                          <a:ea typeface="SimHei" panose="02010609060101010101" pitchFamily="49" charset="-122"/>
                        </a:rPr>
                        <a:t> </a:t>
                      </a:r>
                      <a:r>
                        <a:rPr lang="zh-CN" sz="2400" b="1" kern="0" cap="none" spc="0" dirty="0">
                          <a:solidFill>
                            <a:schemeClr val="tx1"/>
                          </a:solidFill>
                          <a:effectLst/>
                          <a:latin typeface="SimHei" panose="02010609060101010101" pitchFamily="49" charset="-122"/>
                          <a:ea typeface="SimHei" panose="02010609060101010101" pitchFamily="49" charset="-122"/>
                        </a:rPr>
                        <a:t>雷轰、响声、闪电和</a:t>
                      </a:r>
                      <a:r>
                        <a:rPr lang="zh-CN" altLang="en-US" sz="2400" b="1" kern="0" cap="none" spc="0" dirty="0">
                          <a:solidFill>
                            <a:schemeClr val="tx1"/>
                          </a:solidFill>
                          <a:effectLst/>
                          <a:latin typeface="SimHei" panose="02010609060101010101" pitchFamily="49" charset="-122"/>
                          <a:ea typeface="SimHei" panose="02010609060101010101" pitchFamily="49" charset="-122"/>
                        </a:rPr>
                        <a:t>地震</a:t>
                      </a:r>
                      <a:endParaRPr lang="en-US" altLang="zh-CN" sz="24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200" b="0"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200" b="0"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200" b="0"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200" b="0"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800" b="0" kern="100" cap="none" spc="0" dirty="0">
                          <a:solidFill>
                            <a:schemeClr val="tx1"/>
                          </a:solidFill>
                          <a:effectLst/>
                          <a:latin typeface="+mn-lt"/>
                          <a:ea typeface="SimHei" panose="02010609060101010101" pitchFamily="49" charset="-122"/>
                          <a:cs typeface="Times New Roman" panose="02020603050405020304" pitchFamily="18" charset="0"/>
                        </a:rPr>
                        <a:t>thunder, rumblings, lightning, earthquake.</a:t>
                      </a: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11:15-19</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SG"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r>
                        <a:rPr lang="zh-CN" sz="2400" b="1" kern="0" cap="none" spc="0" dirty="0">
                          <a:solidFill>
                            <a:schemeClr val="tx1"/>
                          </a:solidFill>
                          <a:effectLst/>
                          <a:latin typeface="SimHei" panose="02010609060101010101" pitchFamily="49" charset="-122"/>
                          <a:ea typeface="SimHei" panose="02010609060101010101" pitchFamily="49" charset="-122"/>
                        </a:rPr>
                        <a:t>闪电、响声、雷轰、地震、</a:t>
                      </a:r>
                      <a:r>
                        <a:rPr lang="zh-CN" sz="2400" b="1" u="sng" kern="0" cap="none" spc="0" dirty="0">
                          <a:solidFill>
                            <a:schemeClr val="tx1"/>
                          </a:solidFill>
                          <a:effectLst/>
                          <a:highlight>
                            <a:srgbClr val="FFFF00"/>
                          </a:highlight>
                          <a:latin typeface="SimHei" panose="02010609060101010101" pitchFamily="49" charset="-122"/>
                          <a:ea typeface="SimHei" panose="02010609060101010101" pitchFamily="49" charset="-122"/>
                        </a:rPr>
                        <a:t>大冰雹</a:t>
                      </a:r>
                      <a:endParaRPr lang="en-US" sz="2400" b="1" kern="10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indent="0" algn="ctr"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mn-lt"/>
                          <a:ea typeface="SimHei" panose="02010609060101010101" pitchFamily="49" charset="-122"/>
                          <a:cs typeface="+mn-cs"/>
                        </a:rPr>
                        <a:t>lightning, rumblings, thunder, earthquake, </a:t>
                      </a:r>
                      <a:r>
                        <a:rPr kumimoji="0" lang="en-US" sz="1800" b="0" i="0" u="none" strike="noStrike" kern="0" cap="none" spc="0" normalizeH="0" baseline="0" noProof="0" dirty="0">
                          <a:ln>
                            <a:noFill/>
                          </a:ln>
                          <a:solidFill>
                            <a:prstClr val="black"/>
                          </a:solidFill>
                          <a:effectLst/>
                          <a:highlight>
                            <a:srgbClr val="FFFF00"/>
                          </a:highlight>
                          <a:uLnTx/>
                          <a:uFillTx/>
                          <a:latin typeface="+mn-lt"/>
                          <a:ea typeface="SimHei" panose="02010609060101010101" pitchFamily="49" charset="-122"/>
                          <a:cs typeface="+mn-cs"/>
                        </a:rPr>
                        <a:t>heavy hail</a:t>
                      </a:r>
                      <a:r>
                        <a:rPr kumimoji="0" lang="en-US" sz="1800" b="0" i="0" u="none" strike="noStrike" kern="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lang="en-US" sz="1800" b="0" kern="0" cap="none" spc="0" dirty="0">
                          <a:solidFill>
                            <a:schemeClr val="tx1"/>
                          </a:solidFill>
                          <a:effectLst/>
                          <a:highlight>
                            <a:srgbClr val="FFFF00"/>
                          </a:highlight>
                          <a:latin typeface="SimHei" panose="02010609060101010101" pitchFamily="49" charset="-122"/>
                          <a:ea typeface="SimHei" panose="02010609060101010101" pitchFamily="49" charset="-122"/>
                        </a:rPr>
                        <a:t> </a:t>
                      </a: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14:8-11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16:17-21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r>
                        <a:rPr lang="zh-CN" alt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r>
                        <a:rPr lang="zh-CN" sz="2400" b="1" kern="0" cap="none" spc="0" dirty="0">
                          <a:solidFill>
                            <a:schemeClr val="tx1"/>
                          </a:solidFill>
                          <a:effectLst/>
                          <a:latin typeface="SimHei" panose="02010609060101010101" pitchFamily="49" charset="-122"/>
                          <a:ea typeface="SimHei" panose="02010609060101010101" pitchFamily="49" charset="-122"/>
                        </a:rPr>
                        <a:t>闪电、声音、雷轰、</a:t>
                      </a:r>
                      <a:r>
                        <a:rPr lang="zh-CN" sz="2400" b="1" u="sng" kern="0" cap="none" spc="0" dirty="0">
                          <a:solidFill>
                            <a:schemeClr val="tx1"/>
                          </a:solidFill>
                          <a:effectLst/>
                          <a:highlight>
                            <a:srgbClr val="FFFF00"/>
                          </a:highlight>
                          <a:latin typeface="SimHei" panose="02010609060101010101" pitchFamily="49" charset="-122"/>
                          <a:ea typeface="SimHei" panose="02010609060101010101" pitchFamily="49" charset="-122"/>
                        </a:rPr>
                        <a:t>大</a:t>
                      </a:r>
                      <a:r>
                        <a:rPr lang="zh-CN" sz="2400" b="1" kern="0" cap="none" spc="0" dirty="0">
                          <a:solidFill>
                            <a:schemeClr val="tx1"/>
                          </a:solidFill>
                          <a:effectLst/>
                          <a:latin typeface="SimHei" panose="02010609060101010101" pitchFamily="49" charset="-122"/>
                          <a:ea typeface="SimHei" panose="02010609060101010101" pitchFamily="49" charset="-122"/>
                        </a:rPr>
                        <a:t>地震</a:t>
                      </a:r>
                      <a:r>
                        <a:rPr lang="zh-CN" altLang="en-US" sz="2400" b="1" kern="0" cap="none" spc="0" dirty="0">
                          <a:solidFill>
                            <a:schemeClr val="tx1"/>
                          </a:solidFill>
                          <a:effectLst/>
                          <a:latin typeface="SimHei" panose="02010609060101010101" pitchFamily="49" charset="-122"/>
                          <a:ea typeface="SimHei" panose="02010609060101010101" pitchFamily="49" charset="-122"/>
                        </a:rPr>
                        <a:t>、</a:t>
                      </a:r>
                      <a:r>
                        <a:rPr lang="zh-CN" sz="2400" b="1" kern="0" cap="none" spc="0" dirty="0">
                          <a:solidFill>
                            <a:schemeClr val="tx1"/>
                          </a:solidFill>
                          <a:effectLst/>
                          <a:latin typeface="SimHei" panose="02010609060101010101" pitchFamily="49" charset="-122"/>
                          <a:ea typeface="SimHei" panose="02010609060101010101" pitchFamily="49" charset="-122"/>
                        </a:rPr>
                        <a:t>大雹子</a:t>
                      </a:r>
                      <a:endParaRPr lang="en-US" sz="24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200" b="0" i="0" kern="1200" dirty="0">
                        <a:solidFill>
                          <a:schemeClr val="dk1"/>
                        </a:solidFill>
                        <a:effectLst/>
                        <a:latin typeface="+mn-lt"/>
                        <a:ea typeface="+mn-ea"/>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endParaRPr lang="en-US" sz="1800" b="0" i="0" kern="1200" dirty="0">
                        <a:solidFill>
                          <a:schemeClr val="dk1"/>
                        </a:solidFill>
                        <a:effectLst/>
                        <a:latin typeface="+mn-lt"/>
                        <a:ea typeface="+mn-ea"/>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r>
                        <a:rPr lang="en-US" sz="1800" b="0" i="0" kern="1200" dirty="0">
                          <a:solidFill>
                            <a:schemeClr val="dk1"/>
                          </a:solidFill>
                          <a:effectLst/>
                          <a:latin typeface="+mn-lt"/>
                          <a:ea typeface="+mn-ea"/>
                          <a:cs typeface="+mn-cs"/>
                        </a:rPr>
                        <a:t>lightning, rumblings, thunder,  </a:t>
                      </a:r>
                      <a:r>
                        <a:rPr lang="en-US" sz="1800" b="1" i="0" u="sng" kern="1200" dirty="0">
                          <a:solidFill>
                            <a:schemeClr val="dk1"/>
                          </a:solidFill>
                          <a:effectLst/>
                          <a:highlight>
                            <a:srgbClr val="FFFF00"/>
                          </a:highlight>
                          <a:latin typeface="+mn-lt"/>
                          <a:ea typeface="+mn-ea"/>
                          <a:cs typeface="+mn-cs"/>
                        </a:rPr>
                        <a:t>great</a:t>
                      </a:r>
                      <a:r>
                        <a:rPr lang="en-US" sz="1800" b="0" i="0" kern="1200" dirty="0">
                          <a:solidFill>
                            <a:schemeClr val="dk1"/>
                          </a:solidFill>
                          <a:effectLst/>
                          <a:highlight>
                            <a:srgbClr val="FFFF00"/>
                          </a:highlight>
                          <a:latin typeface="+mn-lt"/>
                          <a:ea typeface="+mn-ea"/>
                          <a:cs typeface="+mn-cs"/>
                        </a:rPr>
                        <a:t> </a:t>
                      </a:r>
                      <a:r>
                        <a:rPr lang="en-US" sz="1800" b="0" i="0" kern="1200" dirty="0">
                          <a:solidFill>
                            <a:schemeClr val="dk1"/>
                          </a:solidFill>
                          <a:effectLst/>
                          <a:latin typeface="+mn-lt"/>
                          <a:ea typeface="+mn-ea"/>
                          <a:cs typeface="+mn-cs"/>
                        </a:rPr>
                        <a:t>earthquake, great hailstones</a:t>
                      </a: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18:9-19:3</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19:20-21</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20:7-10</a:t>
                      </a:r>
                      <a:endParaRPr lang="en-US" sz="1800" b="1"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7905272"/>
                  </a:ext>
                </a:extLst>
              </a:tr>
            </a:tbl>
          </a:graphicData>
        </a:graphic>
      </p:graphicFrame>
      <p:sp>
        <p:nvSpPr>
          <p:cNvPr id="3" name="Rectangle 2">
            <a:extLst>
              <a:ext uri="{FF2B5EF4-FFF2-40B4-BE49-F238E27FC236}">
                <a16:creationId xmlns:a16="http://schemas.microsoft.com/office/drawing/2014/main" id="{8282D61A-B36B-6D39-C263-AA2AF88AFB0B}"/>
              </a:ext>
            </a:extLst>
          </p:cNvPr>
          <p:cNvSpPr/>
          <p:nvPr/>
        </p:nvSpPr>
        <p:spPr>
          <a:xfrm>
            <a:off x="1775520" y="0"/>
            <a:ext cx="2016224" cy="6842003"/>
          </a:xfrm>
          <a:prstGeom prst="rect">
            <a:avLst/>
          </a:prstGeom>
          <a:noFill/>
          <a:ln w="60325">
            <a:solidFill>
              <a:srgbClr val="EF1E28"/>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Heptagon 3">
            <a:extLst>
              <a:ext uri="{FF2B5EF4-FFF2-40B4-BE49-F238E27FC236}">
                <a16:creationId xmlns:a16="http://schemas.microsoft.com/office/drawing/2014/main" id="{D043F730-F19A-067D-AA05-0CD24309C072}"/>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4/6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215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079B58-C045-E822-FA89-E215E64CC5D0}"/>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F08671F-A4D2-DF9E-B933-663CDB83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FE4F1B8-ED90-1450-B159-65875F0C2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4427E19-9263-CDEB-6136-47BBA1B54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 name="Table 1">
            <a:extLst>
              <a:ext uri="{FF2B5EF4-FFF2-40B4-BE49-F238E27FC236}">
                <a16:creationId xmlns:a16="http://schemas.microsoft.com/office/drawing/2014/main" id="{57E5A165-54EF-4921-EB19-91482FBB554E}"/>
              </a:ext>
            </a:extLst>
          </p:cNvPr>
          <p:cNvGraphicFramePr>
            <a:graphicFrameLocks noGrp="1"/>
          </p:cNvGraphicFramePr>
          <p:nvPr>
            <p:extLst>
              <p:ext uri="{D42A27DB-BD31-4B8C-83A1-F6EECF244321}">
                <p14:modId xmlns:p14="http://schemas.microsoft.com/office/powerpoint/2010/main" val="144833719"/>
              </p:ext>
            </p:extLst>
          </p:nvPr>
        </p:nvGraphicFramePr>
        <p:xfrm>
          <a:off x="16483" y="19665"/>
          <a:ext cx="12191999" cy="6767256"/>
        </p:xfrm>
        <a:graphic>
          <a:graphicData uri="http://schemas.openxmlformats.org/drawingml/2006/table">
            <a:tbl>
              <a:tblPr firstRow="1" firstCol="1" bandRow="1">
                <a:noFill/>
                <a:tableStyleId>{5C22544A-7EE6-4342-B048-85BDC9FD1C3A}</a:tableStyleId>
              </a:tblPr>
              <a:tblGrid>
                <a:gridCol w="1562544">
                  <a:extLst>
                    <a:ext uri="{9D8B030D-6E8A-4147-A177-3AD203B41FA5}">
                      <a16:colId xmlns:a16="http://schemas.microsoft.com/office/drawing/2014/main" val="3580489347"/>
                    </a:ext>
                  </a:extLst>
                </a:gridCol>
                <a:gridCol w="2088232">
                  <a:extLst>
                    <a:ext uri="{9D8B030D-6E8A-4147-A177-3AD203B41FA5}">
                      <a16:colId xmlns:a16="http://schemas.microsoft.com/office/drawing/2014/main" val="1032939784"/>
                    </a:ext>
                  </a:extLst>
                </a:gridCol>
                <a:gridCol w="1705221">
                  <a:extLst>
                    <a:ext uri="{9D8B030D-6E8A-4147-A177-3AD203B41FA5}">
                      <a16:colId xmlns:a16="http://schemas.microsoft.com/office/drawing/2014/main" val="1995007735"/>
                    </a:ext>
                  </a:extLst>
                </a:gridCol>
                <a:gridCol w="2140622">
                  <a:extLst>
                    <a:ext uri="{9D8B030D-6E8A-4147-A177-3AD203B41FA5}">
                      <a16:colId xmlns:a16="http://schemas.microsoft.com/office/drawing/2014/main" val="2917398321"/>
                    </a:ext>
                  </a:extLst>
                </a:gridCol>
                <a:gridCol w="1525914">
                  <a:extLst>
                    <a:ext uri="{9D8B030D-6E8A-4147-A177-3AD203B41FA5}">
                      <a16:colId xmlns:a16="http://schemas.microsoft.com/office/drawing/2014/main" val="4012839194"/>
                    </a:ext>
                  </a:extLst>
                </a:gridCol>
                <a:gridCol w="1561779">
                  <a:extLst>
                    <a:ext uri="{9D8B030D-6E8A-4147-A177-3AD203B41FA5}">
                      <a16:colId xmlns:a16="http://schemas.microsoft.com/office/drawing/2014/main" val="1010831573"/>
                    </a:ext>
                  </a:extLst>
                </a:gridCol>
                <a:gridCol w="1607687">
                  <a:extLst>
                    <a:ext uri="{9D8B030D-6E8A-4147-A177-3AD203B41FA5}">
                      <a16:colId xmlns:a16="http://schemas.microsoft.com/office/drawing/2014/main" val="2151971705"/>
                    </a:ext>
                  </a:extLst>
                </a:gridCol>
              </a:tblGrid>
              <a:tr h="674973">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1</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2</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3</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4</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5</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6</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15000"/>
                        </a:lnSpc>
                      </a:pPr>
                      <a:r>
                        <a:rPr lang="zh-CN" sz="1800" b="1" u="sng" kern="100" cap="none" spc="0" dirty="0">
                          <a:solidFill>
                            <a:schemeClr val="tx1"/>
                          </a:solidFill>
                          <a:effectLst/>
                          <a:latin typeface="SimHei" panose="02010609060101010101" pitchFamily="49" charset="-122"/>
                          <a:ea typeface="SimHei" panose="02010609060101010101" pitchFamily="49" charset="-122"/>
                        </a:rPr>
                        <a:t>第</a:t>
                      </a:r>
                      <a:r>
                        <a:rPr lang="en-SG" sz="1800" b="1" u="sng" kern="100" cap="none" spc="0" dirty="0">
                          <a:solidFill>
                            <a:schemeClr val="tx1"/>
                          </a:solidFill>
                          <a:effectLst/>
                          <a:latin typeface="SimHei" panose="02010609060101010101" pitchFamily="49" charset="-122"/>
                          <a:ea typeface="SimHei" panose="02010609060101010101" pitchFamily="49" charset="-122"/>
                        </a:rPr>
                        <a:t>7</a:t>
                      </a:r>
                      <a:r>
                        <a:rPr lang="zh-CN" sz="1800" b="1" u="sng" kern="100" cap="none" spc="0" dirty="0">
                          <a:solidFill>
                            <a:schemeClr val="tx1"/>
                          </a:solidFill>
                          <a:effectLst/>
                          <a:latin typeface="SimHei" panose="02010609060101010101" pitchFamily="49" charset="-122"/>
                          <a:ea typeface="SimHei" panose="02010609060101010101" pitchFamily="49" charset="-122"/>
                        </a:rPr>
                        <a:t>环</a:t>
                      </a:r>
                      <a:r>
                        <a:rPr lang="en-SG" sz="1800" b="1" u="sng" kern="100" cap="none" spc="0" dirty="0">
                          <a:solidFill>
                            <a:schemeClr val="tx1"/>
                          </a:solidFill>
                          <a:effectLst/>
                          <a:latin typeface="SimHei" panose="02010609060101010101" pitchFamily="49" charset="-122"/>
                          <a:ea typeface="SimHei" panose="02010609060101010101" pitchFamily="49" charset="-122"/>
                        </a:rPr>
                        <a:t> cycle</a:t>
                      </a:r>
                    </a:p>
                    <a:p>
                      <a:pPr marL="0" marR="0" algn="ctr" fontAlgn="base">
                        <a:lnSpc>
                          <a:spcPct val="115000"/>
                        </a:lnSpc>
                      </a:pPr>
                      <a:endParaRPr lang="en-US" sz="18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7925597"/>
                  </a:ext>
                </a:extLst>
              </a:tr>
              <a:tr h="1075458">
                <a:tc>
                  <a:txBody>
                    <a:bodyPr/>
                    <a:lstStyle/>
                    <a:p>
                      <a:pPr marL="0" marR="0" indent="0" algn="ctr" defTabSz="914400" rtl="0" eaLnBrk="1" fontAlgn="base" latinLnBrk="0" hangingPunct="1">
                        <a:lnSpc>
                          <a:spcPct val="150000"/>
                        </a:lnSpc>
                        <a:spcBef>
                          <a:spcPts val="0"/>
                        </a:spcBef>
                        <a:spcAft>
                          <a:spcPts val="0"/>
                        </a:spcAft>
                        <a:buClrTx/>
                        <a:buSzTx/>
                        <a:buFontTx/>
                        <a:buNone/>
                        <a:tabLst/>
                        <a:defRPr/>
                      </a:pPr>
                      <a:r>
                        <a:rPr lang="zh-CN" sz="1800" b="1" kern="100" cap="none" spc="0" dirty="0">
                          <a:solidFill>
                            <a:schemeClr val="tx1"/>
                          </a:solidFill>
                          <a:effectLst/>
                          <a:latin typeface="SimHei" panose="02010609060101010101" pitchFamily="49" charset="-122"/>
                          <a:ea typeface="SimHei" panose="02010609060101010101" pitchFamily="49" charset="-122"/>
                        </a:rPr>
                        <a:t>七印</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indent="0" algn="ctr" defTabSz="914400" rtl="0" eaLnBrk="1" fontAlgn="base" latinLnBrk="0" hangingPunct="1">
                        <a:lnSpc>
                          <a:spcPct val="150000"/>
                        </a:lnSpc>
                        <a:spcBef>
                          <a:spcPts val="0"/>
                        </a:spcBef>
                        <a:spcAft>
                          <a:spcPts val="0"/>
                        </a:spcAft>
                        <a:buClrTx/>
                        <a:buSzTx/>
                        <a:buFontTx/>
                        <a:buNone/>
                        <a:tabLst/>
                        <a:defRPr/>
                      </a:pPr>
                      <a:r>
                        <a:rPr lang="en-US" altLang="zh-CN" sz="1400" b="1" kern="100" cap="none" spc="0" dirty="0">
                          <a:solidFill>
                            <a:schemeClr val="tx1"/>
                          </a:solidFill>
                          <a:effectLst/>
                          <a:latin typeface="SimHei" panose="02010609060101010101" pitchFamily="49" charset="-122"/>
                          <a:ea typeface="SimHei" panose="02010609060101010101" pitchFamily="49" charset="-122"/>
                        </a:rPr>
                        <a:t>7 Seals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4:1-8:5</a:t>
                      </a:r>
                      <a:endParaRPr lang="en-US" sz="14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七号</a:t>
                      </a:r>
                      <a:r>
                        <a:rPr lang="en-US" altLang="zh-CN" sz="1800" b="1" kern="100" cap="none" spc="0" dirty="0">
                          <a:solidFill>
                            <a:schemeClr val="tx1"/>
                          </a:solidFill>
                          <a:effectLst/>
                          <a:latin typeface="SimHei" panose="02010609060101010101" pitchFamily="49" charset="-122"/>
                          <a:ea typeface="SimHei" panose="02010609060101010101" pitchFamily="49" charset="-122"/>
                        </a:rPr>
                        <a:t> </a:t>
                      </a:r>
                    </a:p>
                    <a:p>
                      <a:pPr marL="0" marR="0" algn="ctr" fontAlgn="base">
                        <a:lnSpc>
                          <a:spcPct val="150000"/>
                        </a:lnSpc>
                        <a:spcAft>
                          <a:spcPts val="0"/>
                        </a:spcAft>
                      </a:pPr>
                      <a:r>
                        <a:rPr lang="en-US" altLang="zh-CN" sz="1400" b="1" kern="100" cap="none" spc="0" dirty="0">
                          <a:solidFill>
                            <a:schemeClr val="tx1"/>
                          </a:solidFill>
                          <a:effectLst/>
                          <a:latin typeface="SimHei" panose="02010609060101010101" pitchFamily="49" charset="-122"/>
                          <a:ea typeface="SimHei" panose="02010609060101010101" pitchFamily="49" charset="-122"/>
                        </a:rPr>
                        <a:t>7 Trumpets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8:6-11:19</a:t>
                      </a:r>
                      <a:endParaRPr lang="en-US" sz="14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龙与兽</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Dragon and Beast</a:t>
                      </a: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12:1-14:20</a:t>
                      </a:r>
                      <a:endParaRPr lang="en-US" sz="14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七碗</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7 Bowls</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15:1-16:21</a:t>
                      </a:r>
                      <a:endParaRPr lang="en-US" sz="1400" b="1" kern="10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巴比伦</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Babylon</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17:1-19:10</a:t>
                      </a:r>
                      <a:endParaRPr lang="en-US" sz="14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白马骑士</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400" b="1" kern="100" cap="none" spc="0" dirty="0">
                          <a:solidFill>
                            <a:schemeClr val="tx1"/>
                          </a:solidFill>
                          <a:effectLst/>
                          <a:latin typeface="SimHei" panose="02010609060101010101" pitchFamily="49" charset="-122"/>
                          <a:ea typeface="SimHei" panose="02010609060101010101" pitchFamily="49" charset="-122"/>
                        </a:rPr>
                        <a:t>White horse</a:t>
                      </a: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19:11-21</a:t>
                      </a:r>
                      <a:endParaRPr lang="en-US" sz="14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fontAlgn="base">
                        <a:lnSpc>
                          <a:spcPct val="150000"/>
                        </a:lnSpc>
                        <a:spcAft>
                          <a:spcPts val="0"/>
                        </a:spcAft>
                      </a:pPr>
                      <a:r>
                        <a:rPr lang="zh-CN" sz="1800" b="1" kern="100" cap="none" spc="0" dirty="0">
                          <a:solidFill>
                            <a:schemeClr val="tx1"/>
                          </a:solidFill>
                          <a:effectLst/>
                          <a:latin typeface="SimHei" panose="02010609060101010101" pitchFamily="49" charset="-122"/>
                          <a:ea typeface="SimHei" panose="02010609060101010101" pitchFamily="49" charset="-122"/>
                        </a:rPr>
                        <a:t>白色大宝座</a:t>
                      </a:r>
                      <a:endParaRPr lang="en-US" altLang="zh-CN"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50000"/>
                        </a:lnSpc>
                        <a:spcAft>
                          <a:spcPts val="0"/>
                        </a:spcAft>
                      </a:pPr>
                      <a:r>
                        <a:rPr lang="en-US" sz="1200" b="1" kern="100" cap="none" spc="0" dirty="0">
                          <a:solidFill>
                            <a:schemeClr val="tx1"/>
                          </a:solidFill>
                          <a:effectLst/>
                          <a:latin typeface="SimHei" panose="02010609060101010101" pitchFamily="49" charset="-122"/>
                          <a:ea typeface="SimHei" panose="02010609060101010101" pitchFamily="49" charset="-122"/>
                        </a:rPr>
                        <a:t>Great white throne</a:t>
                      </a:r>
                    </a:p>
                    <a:p>
                      <a:pPr marL="0" marR="0" algn="ctr" fontAlgn="base">
                        <a:lnSpc>
                          <a:spcPct val="150000"/>
                        </a:lnSpc>
                        <a:spcAft>
                          <a:spcPts val="0"/>
                        </a:spcAft>
                      </a:pPr>
                      <a:r>
                        <a:rPr lang="en-SG" sz="1400" b="1" kern="100" cap="none" spc="0" dirty="0">
                          <a:solidFill>
                            <a:schemeClr val="tx1"/>
                          </a:solidFill>
                          <a:effectLst/>
                          <a:latin typeface="SimHei" panose="02010609060101010101" pitchFamily="49" charset="-122"/>
                          <a:ea typeface="SimHei" panose="02010609060101010101" pitchFamily="49" charset="-122"/>
                        </a:rPr>
                        <a:t>20:1-21:8</a:t>
                      </a:r>
                      <a:endParaRPr lang="en-US" sz="14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7448302"/>
                  </a:ext>
                </a:extLst>
              </a:tr>
              <a:tr h="4971272">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8:5</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200" b="0" kern="0" cap="none" spc="0" dirty="0">
                          <a:solidFill>
                            <a:schemeClr val="tx1"/>
                          </a:solidFill>
                          <a:effectLst/>
                          <a:latin typeface="SimHei" panose="02010609060101010101" pitchFamily="49" charset="-122"/>
                          <a:ea typeface="SimHei" panose="02010609060101010101" pitchFamily="49" charset="-122"/>
                        </a:rPr>
                        <a:t>雷轰、响声、闪电和</a:t>
                      </a:r>
                      <a:r>
                        <a:rPr lang="zh-CN" altLang="en-US" sz="1200" b="0" kern="0" cap="none" spc="0" dirty="0">
                          <a:solidFill>
                            <a:schemeClr val="tx1"/>
                          </a:solidFill>
                          <a:effectLst/>
                          <a:latin typeface="SimHei" panose="02010609060101010101" pitchFamily="49" charset="-122"/>
                          <a:ea typeface="SimHei" panose="02010609060101010101" pitchFamily="49" charset="-122"/>
                        </a:rPr>
                        <a:t>地震</a:t>
                      </a:r>
                      <a:endParaRPr lang="en-US" sz="1200" b="0"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000" b="0" kern="100" cap="none" spc="0" dirty="0">
                          <a:solidFill>
                            <a:schemeClr val="tx1"/>
                          </a:solidFill>
                          <a:effectLst/>
                          <a:latin typeface="+mn-lt"/>
                          <a:ea typeface="SimHei" panose="02010609060101010101" pitchFamily="49" charset="-122"/>
                          <a:cs typeface="Times New Roman" panose="02020603050405020304" pitchFamily="18" charset="0"/>
                        </a:rPr>
                        <a:t>thunder, rumblings, lightning, earthquake.</a:t>
                      </a: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100" cap="none" spc="0" dirty="0">
                          <a:solidFill>
                            <a:schemeClr val="tx1"/>
                          </a:solidFill>
                          <a:effectLst/>
                          <a:latin typeface="SimHei" panose="02010609060101010101" pitchFamily="49" charset="-122"/>
                          <a:ea typeface="SimHei" panose="02010609060101010101" pitchFamily="49" charset="-122"/>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11:15-19</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SG"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0"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r>
                        <a:rPr lang="zh-CN" sz="1200" b="0" kern="0" cap="none" spc="0" dirty="0">
                          <a:solidFill>
                            <a:schemeClr val="tx1"/>
                          </a:solidFill>
                          <a:effectLst/>
                          <a:latin typeface="SimHei" panose="02010609060101010101" pitchFamily="49" charset="-122"/>
                          <a:ea typeface="SimHei" panose="02010609060101010101" pitchFamily="49" charset="-122"/>
                        </a:rPr>
                        <a:t>闪电、响声、雷轰、地震、</a:t>
                      </a:r>
                      <a:r>
                        <a:rPr lang="zh-CN" sz="1200" b="0" u="none" kern="0" cap="none" spc="0" dirty="0">
                          <a:solidFill>
                            <a:schemeClr val="tx1"/>
                          </a:solidFill>
                          <a:effectLst/>
                          <a:highlight>
                            <a:srgbClr val="FFFF00"/>
                          </a:highlight>
                          <a:latin typeface="SimHei" panose="02010609060101010101" pitchFamily="49" charset="-122"/>
                          <a:ea typeface="SimHei" panose="02010609060101010101" pitchFamily="49" charset="-122"/>
                        </a:rPr>
                        <a:t>大冰雹</a:t>
                      </a:r>
                      <a:endParaRPr kumimoji="0" lang="en-US" sz="1200" b="0" i="0" u="none" strike="noStrike" kern="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mn-lt"/>
                          <a:ea typeface="SimHei" panose="02010609060101010101" pitchFamily="49" charset="-122"/>
                          <a:cs typeface="+mn-cs"/>
                        </a:rPr>
                        <a:t>lightning, rumblings, thunder, earthquake, </a:t>
                      </a:r>
                      <a:r>
                        <a:rPr kumimoji="0" lang="en-US" sz="1050" b="0" i="0" u="none" strike="noStrike" kern="0" cap="none" spc="0" normalizeH="0" baseline="0" noProof="0" dirty="0">
                          <a:ln>
                            <a:noFill/>
                          </a:ln>
                          <a:solidFill>
                            <a:prstClr val="black"/>
                          </a:solidFill>
                          <a:effectLst/>
                          <a:highlight>
                            <a:srgbClr val="FFFF00"/>
                          </a:highlight>
                          <a:uLnTx/>
                          <a:uFillTx/>
                          <a:latin typeface="+mn-lt"/>
                          <a:ea typeface="SimHei" panose="02010609060101010101" pitchFamily="49" charset="-122"/>
                          <a:cs typeface="+mn-cs"/>
                        </a:rPr>
                        <a:t>heavy hail</a:t>
                      </a:r>
                      <a:r>
                        <a:rPr kumimoji="0" lang="en-US" sz="1200" b="0" i="0" u="none" strike="noStrike" kern="0" cap="none" spc="0" normalizeH="0" baseline="0" noProof="0" dirty="0">
                          <a:ln>
                            <a:noFill/>
                          </a:ln>
                          <a:solidFill>
                            <a:prstClr val="black"/>
                          </a:solidFill>
                          <a:effectLst/>
                          <a:highlight>
                            <a:srgbClr val="FFFF00"/>
                          </a:highlight>
                          <a:uLnTx/>
                          <a:uFillTx/>
                          <a:latin typeface="SimHei" panose="02010609060101010101" pitchFamily="49" charset="-122"/>
                          <a:ea typeface="SimHei" panose="02010609060101010101" pitchFamily="49" charset="-122"/>
                          <a:cs typeface="+mn-cs"/>
                        </a:rPr>
                        <a:t>.</a:t>
                      </a:r>
                      <a:r>
                        <a:rPr lang="en-US" sz="1200" b="0" kern="0" cap="none" spc="0" dirty="0">
                          <a:solidFill>
                            <a:schemeClr val="tx1"/>
                          </a:solidFill>
                          <a:effectLst/>
                          <a:highlight>
                            <a:srgbClr val="FFFF00"/>
                          </a:highlight>
                          <a:latin typeface="SimHei" panose="02010609060101010101" pitchFamily="49" charset="-122"/>
                          <a:ea typeface="SimHei" panose="02010609060101010101" pitchFamily="49" charset="-122"/>
                        </a:rPr>
                        <a:t> </a:t>
                      </a: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u="none" kern="0" cap="none" spc="0" dirty="0">
                          <a:solidFill>
                            <a:schemeClr val="tx1"/>
                          </a:solidFill>
                          <a:effectLst/>
                          <a:highlight>
                            <a:srgbClr val="00FF00"/>
                          </a:highlight>
                          <a:latin typeface="SimHei" panose="02010609060101010101" pitchFamily="49" charset="-122"/>
                          <a:ea typeface="SimHei" panose="02010609060101010101" pitchFamily="49" charset="-122"/>
                        </a:rPr>
                        <a:t>审判死人</a:t>
                      </a:r>
                      <a:r>
                        <a:rPr lang="zh-CN" sz="1800" b="1" u="none" kern="0" cap="none" spc="0" dirty="0">
                          <a:solidFill>
                            <a:schemeClr val="tx1"/>
                          </a:solidFill>
                          <a:effectLst/>
                          <a:latin typeface="SimHei" panose="02010609060101010101" pitchFamily="49" charset="-122"/>
                          <a:ea typeface="SimHei" panose="02010609060101010101" pitchFamily="49" charset="-122"/>
                        </a:rPr>
                        <a:t>时候到了</a:t>
                      </a:r>
                      <a:endParaRPr lang="en-US" altLang="zh-CN" sz="1800" b="1" u="none"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400" b="0" i="0" kern="1200" dirty="0">
                        <a:solidFill>
                          <a:schemeClr val="dk1"/>
                        </a:solidFill>
                        <a:effectLst/>
                        <a:latin typeface="+mn-lt"/>
                        <a:ea typeface="+mn-ea"/>
                        <a:cs typeface="+mn-cs"/>
                      </a:endParaRPr>
                    </a:p>
                    <a:p>
                      <a:pPr marL="0" marR="0" algn="ctr" fontAlgn="base">
                        <a:lnSpc>
                          <a:spcPct val="100000"/>
                        </a:lnSpc>
                        <a:spcAft>
                          <a:spcPts val="0"/>
                        </a:spcAft>
                      </a:pPr>
                      <a:endParaRPr lang="en-US" sz="1400" b="0" i="0" kern="1200" dirty="0">
                        <a:solidFill>
                          <a:schemeClr val="dk1"/>
                        </a:solidFill>
                        <a:effectLst/>
                        <a:latin typeface="+mn-lt"/>
                        <a:ea typeface="+mn-ea"/>
                        <a:cs typeface="+mn-cs"/>
                      </a:endParaRPr>
                    </a:p>
                    <a:p>
                      <a:pPr marL="0" marR="0" algn="ctr" fontAlgn="base">
                        <a:lnSpc>
                          <a:spcPct val="100000"/>
                        </a:lnSpc>
                        <a:spcAft>
                          <a:spcPts val="0"/>
                        </a:spcAft>
                      </a:pPr>
                      <a:endParaRPr lang="en-US" sz="1400" b="0" i="0" kern="1200" dirty="0">
                        <a:solidFill>
                          <a:schemeClr val="dk1"/>
                        </a:solidFill>
                        <a:effectLst/>
                        <a:latin typeface="+mn-lt"/>
                        <a:ea typeface="+mn-ea"/>
                        <a:cs typeface="+mn-cs"/>
                      </a:endParaRPr>
                    </a:p>
                    <a:p>
                      <a:pPr marL="0" marR="0" algn="ctr" fontAlgn="base">
                        <a:lnSpc>
                          <a:spcPct val="100000"/>
                        </a:lnSpc>
                        <a:spcAft>
                          <a:spcPts val="0"/>
                        </a:spcAft>
                      </a:pPr>
                      <a:endParaRPr lang="en-US" sz="1400" b="0" i="0" kern="1200" dirty="0">
                        <a:solidFill>
                          <a:schemeClr val="dk1"/>
                        </a:solidFill>
                        <a:effectLst/>
                        <a:latin typeface="+mn-lt"/>
                        <a:ea typeface="+mn-ea"/>
                        <a:cs typeface="+mn-cs"/>
                      </a:endParaRPr>
                    </a:p>
                    <a:p>
                      <a:pPr marL="0" marR="0" algn="ctr" fontAlgn="base">
                        <a:lnSpc>
                          <a:spcPct val="100000"/>
                        </a:lnSpc>
                        <a:spcAft>
                          <a:spcPts val="0"/>
                        </a:spcAft>
                      </a:pPr>
                      <a:r>
                        <a:rPr lang="en-US" sz="1400" b="0" i="0" kern="1200" dirty="0">
                          <a:solidFill>
                            <a:schemeClr val="dk1"/>
                          </a:solidFill>
                          <a:effectLst/>
                          <a:latin typeface="+mn-lt"/>
                          <a:ea typeface="+mn-ea"/>
                          <a:cs typeface="+mn-cs"/>
                        </a:rPr>
                        <a:t>time for </a:t>
                      </a:r>
                      <a:r>
                        <a:rPr lang="en-US" sz="1400" b="0" i="0" kern="1200" dirty="0">
                          <a:solidFill>
                            <a:schemeClr val="dk1"/>
                          </a:solidFill>
                          <a:effectLst/>
                          <a:highlight>
                            <a:srgbClr val="00FF00"/>
                          </a:highlight>
                          <a:latin typeface="+mn-lt"/>
                          <a:ea typeface="+mn-ea"/>
                          <a:cs typeface="+mn-cs"/>
                        </a:rPr>
                        <a:t>the dead </a:t>
                      </a:r>
                      <a:r>
                        <a:rPr lang="en-US" sz="1400" b="0" i="0" kern="1200" dirty="0">
                          <a:solidFill>
                            <a:schemeClr val="dk1"/>
                          </a:solidFill>
                          <a:effectLst/>
                          <a:latin typeface="+mn-lt"/>
                          <a:ea typeface="+mn-ea"/>
                          <a:cs typeface="+mn-cs"/>
                        </a:rPr>
                        <a:t>to be judged</a:t>
                      </a:r>
                      <a:endParaRPr lang="en-US" sz="1400" b="1" u="none"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14:8-11</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拜</a:t>
                      </a:r>
                      <a:r>
                        <a:rPr lang="zh-CN" sz="1800" b="1" kern="0" cap="none" spc="0" dirty="0">
                          <a:solidFill>
                            <a:schemeClr val="tx1"/>
                          </a:solidFill>
                          <a:effectLst/>
                          <a:latin typeface="SimHei" panose="02010609060101010101" pitchFamily="49" charset="-122"/>
                          <a:ea typeface="SimHei" panose="02010609060101010101" pitchFamily="49" charset="-122"/>
                        </a:rPr>
                        <a:t>兽和兽像有兽印</a:t>
                      </a:r>
                      <a:r>
                        <a:rPr lang="zh-CN" altLang="en-US"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的</a:t>
                      </a:r>
                      <a:r>
                        <a:rPr lang="zh-CN"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人</a:t>
                      </a:r>
                      <a:r>
                        <a:rPr lang="zh-CN" altLang="en-US" sz="1800" b="1" kern="0" cap="none" spc="0" dirty="0">
                          <a:solidFill>
                            <a:schemeClr val="tx1"/>
                          </a:solidFill>
                          <a:effectLst/>
                          <a:latin typeface="SimHei" panose="02010609060101010101" pitchFamily="49" charset="-122"/>
                          <a:ea typeface="SimHei" panose="02010609060101010101" pitchFamily="49" charset="-122"/>
                        </a:rPr>
                        <a:t>在</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latin typeface="SimHei" panose="02010609060101010101" pitchFamily="49" charset="-122"/>
                          <a:ea typeface="SimHei" panose="02010609060101010101" pitchFamily="49" charset="-122"/>
                        </a:rPr>
                        <a:t>火与硫磺受苦</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i="0" kern="1200" dirty="0">
                          <a:solidFill>
                            <a:schemeClr val="dk1"/>
                          </a:solidFill>
                          <a:effectLst/>
                          <a:highlight>
                            <a:srgbClr val="00FF00"/>
                          </a:highlight>
                          <a:latin typeface="+mn-lt"/>
                          <a:ea typeface="+mn-ea"/>
                          <a:cs typeface="+mn-cs"/>
                        </a:rPr>
                        <a:t>Whoever worships </a:t>
                      </a:r>
                      <a:r>
                        <a:rPr lang="en-US" sz="1400" b="0" i="0" kern="1200" dirty="0">
                          <a:solidFill>
                            <a:schemeClr val="dk1"/>
                          </a:solidFill>
                          <a:effectLst/>
                          <a:latin typeface="+mn-lt"/>
                          <a:ea typeface="+mn-ea"/>
                          <a:cs typeface="+mn-cs"/>
                        </a:rPr>
                        <a:t>the beast and its image and receives mark of beast tormented with fire and sulfur</a:t>
                      </a:r>
                      <a:endParaRPr lang="en-US" sz="1800" b="1" kern="0" cap="none" spc="0" dirty="0">
                        <a:solidFill>
                          <a:schemeClr val="tx1"/>
                        </a:solidFill>
                        <a:effectLst/>
                        <a:latin typeface="SimHei" panose="02010609060101010101" pitchFamily="49" charset="-122"/>
                        <a:ea typeface="SimHei" panose="02010609060101010101" pitchFamily="49" charset="-122"/>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16:17-21</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r>
                        <a:rPr lang="zh-CN" altLang="en-US" sz="1800" b="1" kern="0" cap="none" spc="0" dirty="0">
                          <a:solidFill>
                            <a:schemeClr val="tx1"/>
                          </a:solidFill>
                          <a:effectLst/>
                          <a:latin typeface="SimHei" panose="02010609060101010101" pitchFamily="49" charset="-122"/>
                          <a:ea typeface="SimHei" panose="02010609060101010101" pitchFamily="49" charset="-122"/>
                        </a:rPr>
                        <a:t> </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0" kern="0" cap="none" spc="0" dirty="0">
                          <a:solidFill>
                            <a:schemeClr val="tx1"/>
                          </a:solidFill>
                          <a:effectLst/>
                          <a:latin typeface="SimHei" panose="02010609060101010101" pitchFamily="49" charset="-122"/>
                          <a:ea typeface="SimHei" panose="02010609060101010101" pitchFamily="49" charset="-122"/>
                        </a:rPr>
                        <a:t> </a:t>
                      </a:r>
                      <a:r>
                        <a:rPr lang="zh-CN" sz="1200" b="0" kern="0" cap="none" spc="0" dirty="0">
                          <a:solidFill>
                            <a:schemeClr val="tx1"/>
                          </a:solidFill>
                          <a:effectLst/>
                          <a:latin typeface="SimHei" panose="02010609060101010101" pitchFamily="49" charset="-122"/>
                          <a:ea typeface="SimHei" panose="02010609060101010101" pitchFamily="49" charset="-122"/>
                        </a:rPr>
                        <a:t>闪电、声音、雷轰、</a:t>
                      </a:r>
                      <a:r>
                        <a:rPr lang="zh-CN" sz="1200" b="1" u="none" kern="0" cap="none" spc="0" dirty="0">
                          <a:solidFill>
                            <a:schemeClr val="tx1"/>
                          </a:solidFill>
                          <a:effectLst/>
                          <a:highlight>
                            <a:srgbClr val="FFFF00"/>
                          </a:highlight>
                          <a:latin typeface="SimHei" panose="02010609060101010101" pitchFamily="49" charset="-122"/>
                          <a:ea typeface="SimHei" panose="02010609060101010101" pitchFamily="49" charset="-122"/>
                        </a:rPr>
                        <a:t>大</a:t>
                      </a:r>
                      <a:r>
                        <a:rPr lang="zh-CN" sz="1200" b="0" kern="0" cap="none" spc="0" dirty="0">
                          <a:solidFill>
                            <a:schemeClr val="tx1"/>
                          </a:solidFill>
                          <a:effectLst/>
                          <a:latin typeface="SimHei" panose="02010609060101010101" pitchFamily="49" charset="-122"/>
                          <a:ea typeface="SimHei" panose="02010609060101010101" pitchFamily="49" charset="-122"/>
                        </a:rPr>
                        <a:t>地震</a:t>
                      </a:r>
                      <a:r>
                        <a:rPr lang="zh-CN" altLang="en-US" sz="1200" b="0" kern="0" cap="none" spc="0" dirty="0">
                          <a:solidFill>
                            <a:schemeClr val="tx1"/>
                          </a:solidFill>
                          <a:effectLst/>
                          <a:latin typeface="SimHei" panose="02010609060101010101" pitchFamily="49" charset="-122"/>
                          <a:ea typeface="SimHei" panose="02010609060101010101" pitchFamily="49" charset="-122"/>
                        </a:rPr>
                        <a:t>、</a:t>
                      </a:r>
                      <a:r>
                        <a:rPr lang="zh-CN" sz="1200" b="0" kern="0" cap="none" spc="0" dirty="0">
                          <a:solidFill>
                            <a:schemeClr val="tx1"/>
                          </a:solidFill>
                          <a:effectLst/>
                          <a:latin typeface="SimHei" panose="02010609060101010101" pitchFamily="49" charset="-122"/>
                          <a:ea typeface="SimHei" panose="02010609060101010101" pitchFamily="49" charset="-122"/>
                        </a:rPr>
                        <a:t>大雹子</a:t>
                      </a:r>
                      <a:endParaRPr lang="en-US" sz="1200" b="0" i="0" kern="1200" dirty="0">
                        <a:solidFill>
                          <a:schemeClr val="dk1"/>
                        </a:solidFill>
                        <a:effectLst/>
                        <a:latin typeface="+mn-lt"/>
                        <a:ea typeface="+mn-ea"/>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r>
                        <a:rPr lang="en-US" sz="1000" b="0" i="0" kern="1200" dirty="0">
                          <a:solidFill>
                            <a:schemeClr val="dk1"/>
                          </a:solidFill>
                          <a:effectLst/>
                          <a:latin typeface="+mn-lt"/>
                          <a:ea typeface="+mn-ea"/>
                          <a:cs typeface="+mn-cs"/>
                        </a:rPr>
                        <a:t>lightning, rumblings, thunder,  </a:t>
                      </a:r>
                      <a:r>
                        <a:rPr lang="en-US" sz="1000" b="1" i="0" u="none" kern="1200" dirty="0">
                          <a:solidFill>
                            <a:schemeClr val="dk1"/>
                          </a:solidFill>
                          <a:effectLst/>
                          <a:highlight>
                            <a:srgbClr val="FFFF00"/>
                          </a:highlight>
                          <a:latin typeface="+mn-lt"/>
                          <a:ea typeface="+mn-ea"/>
                          <a:cs typeface="+mn-cs"/>
                        </a:rPr>
                        <a:t>great</a:t>
                      </a:r>
                      <a:r>
                        <a:rPr lang="en-US" sz="1000" b="0" i="0" kern="1200" dirty="0">
                          <a:solidFill>
                            <a:schemeClr val="dk1"/>
                          </a:solidFill>
                          <a:effectLst/>
                          <a:highlight>
                            <a:srgbClr val="FFFF00"/>
                          </a:highlight>
                          <a:latin typeface="+mn-lt"/>
                          <a:ea typeface="+mn-ea"/>
                          <a:cs typeface="+mn-cs"/>
                        </a:rPr>
                        <a:t> </a:t>
                      </a:r>
                      <a:r>
                        <a:rPr lang="en-US" sz="1000" b="0" i="0" kern="1200" dirty="0">
                          <a:solidFill>
                            <a:schemeClr val="dk1"/>
                          </a:solidFill>
                          <a:effectLst/>
                          <a:latin typeface="+mn-lt"/>
                          <a:ea typeface="+mn-ea"/>
                          <a:cs typeface="+mn-cs"/>
                        </a:rPr>
                        <a:t>earthquake, great hailstones</a:t>
                      </a:r>
                      <a:br>
                        <a:rPr lang="en-US" sz="1000" b="1" i="0" kern="0" cap="none" spc="0" dirty="0">
                          <a:solidFill>
                            <a:schemeClr val="tx1"/>
                          </a:solidFill>
                          <a:effectLst/>
                          <a:latin typeface="SimHei" panose="02010609060101010101" pitchFamily="49" charset="-122"/>
                          <a:ea typeface="SimHei" panose="02010609060101010101" pitchFamily="49" charset="-122"/>
                          <a:cs typeface="+mn-cs"/>
                        </a:rPr>
                      </a:br>
                      <a:endParaRPr lang="en-US" sz="1000" b="1" i="0" kern="0" cap="none" spc="0" dirty="0">
                        <a:solidFill>
                          <a:schemeClr val="tx1"/>
                        </a:solidFill>
                        <a:effectLst/>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endParaRPr lang="en-US" sz="1000" b="1" i="0" kern="0" cap="none" spc="0" dirty="0">
                        <a:solidFill>
                          <a:schemeClr val="tx1"/>
                        </a:solidFill>
                        <a:effectLst/>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endParaRPr lang="en-US" sz="1000" b="1" i="0" kern="0" cap="none" spc="0" dirty="0">
                        <a:solidFill>
                          <a:schemeClr val="tx1"/>
                        </a:solidFill>
                        <a:effectLst/>
                        <a:latin typeface="SimHei" panose="02010609060101010101" pitchFamily="49" charset="-122"/>
                        <a:ea typeface="SimHei" panose="02010609060101010101" pitchFamily="49" charset="-122"/>
                        <a:cs typeface="+mn-cs"/>
                      </a:endParaRPr>
                    </a:p>
                    <a:p>
                      <a:pPr marL="0" marR="0" indent="0" algn="ctr" defTabSz="914400" rtl="0" eaLnBrk="1" fontAlgn="base" latinLnBrk="0" hangingPunct="1">
                        <a:lnSpc>
                          <a:spcPct val="100000"/>
                        </a:lnSpc>
                        <a:spcBef>
                          <a:spcPts val="0"/>
                        </a:spcBef>
                        <a:spcAft>
                          <a:spcPts val="0"/>
                        </a:spcAft>
                        <a:buClrTx/>
                        <a:buSzTx/>
                        <a:buFontTx/>
                        <a:buNone/>
                        <a:tabLst/>
                        <a:defRPr/>
                      </a:pPr>
                      <a:endParaRPr lang="en-US" sz="10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u="none" kern="0" cap="none" spc="0" dirty="0">
                          <a:solidFill>
                            <a:schemeClr val="tx1"/>
                          </a:solidFill>
                          <a:effectLst/>
                          <a:highlight>
                            <a:srgbClr val="00FF00"/>
                          </a:highlight>
                          <a:latin typeface="SimHei" panose="02010609060101010101" pitchFamily="49" charset="-122"/>
                          <a:ea typeface="SimHei" panose="02010609060101010101" pitchFamily="49" charset="-122"/>
                        </a:rPr>
                        <a:t>列国的城</a:t>
                      </a:r>
                      <a:r>
                        <a:rPr lang="zh-CN" sz="1800" b="1" u="none" kern="0" cap="none" spc="0" dirty="0">
                          <a:solidFill>
                            <a:schemeClr val="tx1"/>
                          </a:solidFill>
                          <a:effectLst/>
                          <a:latin typeface="SimHei" panose="02010609060101010101" pitchFamily="49" charset="-122"/>
                          <a:ea typeface="SimHei" panose="02010609060101010101" pitchFamily="49" charset="-122"/>
                        </a:rPr>
                        <a:t>倒塌、</a:t>
                      </a:r>
                      <a:endParaRPr lang="en-US" altLang="zh-CN" sz="1800" b="1" u="none"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u="none" kern="0" cap="none" spc="0" dirty="0">
                          <a:solidFill>
                            <a:schemeClr val="tx1"/>
                          </a:solidFill>
                          <a:effectLst/>
                          <a:highlight>
                            <a:srgbClr val="00FF00"/>
                          </a:highlight>
                          <a:latin typeface="SimHei" panose="02010609060101010101" pitchFamily="49" charset="-122"/>
                          <a:ea typeface="SimHei" panose="02010609060101010101" pitchFamily="49" charset="-122"/>
                        </a:rPr>
                        <a:t>海岛</a:t>
                      </a:r>
                      <a:r>
                        <a:rPr lang="zh-CN" altLang="en-US" sz="1800" b="1" u="none" kern="0" cap="none" spc="0" dirty="0">
                          <a:solidFill>
                            <a:schemeClr val="tx1"/>
                          </a:solidFill>
                          <a:effectLst/>
                          <a:latin typeface="SimHei" panose="02010609060101010101" pitchFamily="49" charset="-122"/>
                          <a:ea typeface="SimHei" panose="02010609060101010101" pitchFamily="49" charset="-122"/>
                        </a:rPr>
                        <a:t>与</a:t>
                      </a:r>
                      <a:r>
                        <a:rPr lang="zh-CN" sz="1800" b="1" u="none" kern="0" cap="none" spc="0" dirty="0">
                          <a:solidFill>
                            <a:schemeClr val="tx1"/>
                          </a:solidFill>
                          <a:effectLst/>
                          <a:highlight>
                            <a:srgbClr val="00FF00"/>
                          </a:highlight>
                          <a:latin typeface="SimHei" panose="02010609060101010101" pitchFamily="49" charset="-122"/>
                          <a:ea typeface="SimHei" panose="02010609060101010101" pitchFamily="49" charset="-122"/>
                        </a:rPr>
                        <a:t>众山</a:t>
                      </a:r>
                      <a:r>
                        <a:rPr lang="zh-CN" sz="1800" b="1" u="none" kern="0" cap="none" spc="0" dirty="0">
                          <a:solidFill>
                            <a:schemeClr val="tx1"/>
                          </a:solidFill>
                          <a:effectLst/>
                          <a:latin typeface="SimHei" panose="02010609060101010101" pitchFamily="49" charset="-122"/>
                          <a:ea typeface="SimHei" panose="02010609060101010101" pitchFamily="49" charset="-122"/>
                        </a:rPr>
                        <a:t>不见了</a:t>
                      </a:r>
                      <a:endParaRPr lang="en-US" altLang="zh-CN" sz="1800" b="1" u="none"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u="none"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800" b="1" u="none"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400" b="0" i="0" kern="1200" dirty="0">
                          <a:solidFill>
                            <a:schemeClr val="dk1"/>
                          </a:solidFill>
                          <a:effectLst/>
                          <a:highlight>
                            <a:srgbClr val="00FF00"/>
                          </a:highlight>
                          <a:latin typeface="+mn-lt"/>
                          <a:ea typeface="+mn-ea"/>
                          <a:cs typeface="+mn-cs"/>
                        </a:rPr>
                        <a:t>nations</a:t>
                      </a:r>
                      <a:r>
                        <a:rPr lang="zh-CN" altLang="en-US" sz="1400" b="0" i="0" kern="1200" dirty="0">
                          <a:solidFill>
                            <a:schemeClr val="dk1"/>
                          </a:solidFill>
                          <a:effectLst/>
                          <a:highlight>
                            <a:srgbClr val="00FF00"/>
                          </a:highlight>
                          <a:latin typeface="+mn-lt"/>
                          <a:ea typeface="+mn-ea"/>
                          <a:cs typeface="+mn-cs"/>
                        </a:rPr>
                        <a:t> </a:t>
                      </a:r>
                      <a:r>
                        <a:rPr lang="en-US" altLang="zh-CN" sz="1400" b="0" i="0" kern="1200" dirty="0">
                          <a:solidFill>
                            <a:schemeClr val="dk1"/>
                          </a:solidFill>
                          <a:effectLst/>
                          <a:highlight>
                            <a:srgbClr val="00FF00"/>
                          </a:highlight>
                          <a:latin typeface="+mn-lt"/>
                          <a:ea typeface="+mn-ea"/>
                          <a:cs typeface="+mn-cs"/>
                        </a:rPr>
                        <a:t>cities</a:t>
                      </a:r>
                      <a:r>
                        <a:rPr lang="en-US" sz="1400" b="0" i="0" kern="1200" dirty="0">
                          <a:solidFill>
                            <a:schemeClr val="dk1"/>
                          </a:solidFill>
                          <a:effectLst/>
                          <a:highlight>
                            <a:srgbClr val="00FF00"/>
                          </a:highlight>
                          <a:latin typeface="+mn-lt"/>
                          <a:ea typeface="+mn-ea"/>
                          <a:cs typeface="+mn-cs"/>
                        </a:rPr>
                        <a:t> </a:t>
                      </a:r>
                      <a:r>
                        <a:rPr lang="en-US" sz="1400" b="0" i="0" kern="1200" dirty="0">
                          <a:solidFill>
                            <a:schemeClr val="dk1"/>
                          </a:solidFill>
                          <a:effectLst/>
                          <a:latin typeface="+mn-lt"/>
                          <a:ea typeface="+mn-ea"/>
                          <a:cs typeface="+mn-cs"/>
                        </a:rPr>
                        <a:t>fell</a:t>
                      </a:r>
                      <a:r>
                        <a:rPr lang="zh-CN" altLang="en-US" sz="1400" b="0" i="0" kern="1200" dirty="0">
                          <a:solidFill>
                            <a:schemeClr val="dk1"/>
                          </a:solidFill>
                          <a:effectLst/>
                          <a:latin typeface="+mn-lt"/>
                          <a:ea typeface="+mn-ea"/>
                          <a:cs typeface="+mn-cs"/>
                        </a:rPr>
                        <a:t>，</a:t>
                      </a:r>
                      <a:r>
                        <a:rPr lang="en-US" sz="1400" b="0" i="0" kern="1200" dirty="0">
                          <a:solidFill>
                            <a:schemeClr val="dk1"/>
                          </a:solidFill>
                          <a:effectLst/>
                          <a:highlight>
                            <a:srgbClr val="00FF00"/>
                          </a:highlight>
                          <a:latin typeface="+mn-lt"/>
                          <a:ea typeface="+mn-ea"/>
                          <a:cs typeface="+mn-cs"/>
                        </a:rPr>
                        <a:t>every</a:t>
                      </a:r>
                      <a:r>
                        <a:rPr lang="en-US" sz="1400" b="0" i="0" kern="1200" dirty="0">
                          <a:solidFill>
                            <a:schemeClr val="dk1"/>
                          </a:solidFill>
                          <a:effectLst/>
                          <a:latin typeface="+mn-lt"/>
                          <a:ea typeface="+mn-ea"/>
                          <a:cs typeface="+mn-cs"/>
                        </a:rPr>
                        <a:t> </a:t>
                      </a:r>
                      <a:r>
                        <a:rPr lang="en-US" sz="1400" b="0" i="0" kern="1200" dirty="0">
                          <a:solidFill>
                            <a:schemeClr val="dk1"/>
                          </a:solidFill>
                          <a:effectLst/>
                          <a:highlight>
                            <a:srgbClr val="00FF00"/>
                          </a:highlight>
                          <a:latin typeface="+mn-lt"/>
                          <a:ea typeface="+mn-ea"/>
                          <a:cs typeface="+mn-cs"/>
                        </a:rPr>
                        <a:t>island</a:t>
                      </a:r>
                      <a:r>
                        <a:rPr lang="en-US" sz="1400" b="0" i="0" kern="1200" dirty="0">
                          <a:solidFill>
                            <a:schemeClr val="dk1"/>
                          </a:solidFill>
                          <a:effectLst/>
                          <a:latin typeface="+mn-lt"/>
                          <a:ea typeface="+mn-ea"/>
                          <a:cs typeface="+mn-cs"/>
                        </a:rPr>
                        <a:t> and </a:t>
                      </a:r>
                      <a:r>
                        <a:rPr lang="en-US" sz="1400" b="0" i="0" kern="1200" dirty="0">
                          <a:solidFill>
                            <a:schemeClr val="dk1"/>
                          </a:solidFill>
                          <a:effectLst/>
                          <a:highlight>
                            <a:srgbClr val="00FF00"/>
                          </a:highlight>
                          <a:latin typeface="+mn-lt"/>
                          <a:ea typeface="+mn-ea"/>
                          <a:cs typeface="+mn-cs"/>
                        </a:rPr>
                        <a:t>mountains</a:t>
                      </a:r>
                      <a:r>
                        <a:rPr lang="en-US" sz="1400" b="0" i="0" kern="1200" dirty="0">
                          <a:solidFill>
                            <a:schemeClr val="dk1"/>
                          </a:solidFill>
                          <a:effectLst/>
                          <a:latin typeface="+mn-lt"/>
                          <a:ea typeface="+mn-ea"/>
                          <a:cs typeface="+mn-cs"/>
                        </a:rPr>
                        <a:t> no more</a:t>
                      </a:r>
                      <a:endParaRPr lang="en-US" sz="1400" b="1" u="none"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18:9-19:3</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highlight>
                            <a:srgbClr val="FFFF00"/>
                          </a:highligh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巴比伦</a:t>
                      </a:r>
                      <a:r>
                        <a:rPr lang="zh-CN" sz="1800" b="1" kern="0" cap="none" spc="0" dirty="0">
                          <a:solidFill>
                            <a:schemeClr val="tx1"/>
                          </a:solidFill>
                          <a:effectLst/>
                          <a:latin typeface="SimHei" panose="02010609060101010101" pitchFamily="49" charset="-122"/>
                          <a:ea typeface="SimHei" panose="02010609060101010101" pitchFamily="49" charset="-122"/>
                        </a:rPr>
                        <a:t>大淫妇</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latin typeface="SimHei" panose="02010609060101010101" pitchFamily="49" charset="-122"/>
                          <a:ea typeface="SimHei" panose="02010609060101010101" pitchFamily="49" charset="-122"/>
                        </a:rPr>
                        <a:t>被</a:t>
                      </a:r>
                      <a:r>
                        <a:rPr lang="zh-CN" altLang="en-US" sz="1800" b="1" kern="0" cap="none" spc="0" dirty="0">
                          <a:solidFill>
                            <a:schemeClr val="tx1"/>
                          </a:solidFill>
                          <a:effectLst/>
                          <a:latin typeface="SimHei" panose="02010609060101010101" pitchFamily="49" charset="-122"/>
                          <a:ea typeface="SimHei" panose="02010609060101010101" pitchFamily="49" charset="-122"/>
                        </a:rPr>
                        <a:t>永远</a:t>
                      </a:r>
                      <a:r>
                        <a:rPr lang="zh-CN" sz="1800" b="1" kern="0" cap="none" spc="0" dirty="0">
                          <a:solidFill>
                            <a:schemeClr val="tx1"/>
                          </a:solidFill>
                          <a:effectLst/>
                          <a:latin typeface="SimHei" panose="02010609060101010101" pitchFamily="49" charset="-122"/>
                          <a:ea typeface="SimHei" panose="02010609060101010101" pitchFamily="49" charset="-122"/>
                        </a:rPr>
                        <a:t>毁灭</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400" b="0"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400" b="0" kern="0" cap="none" spc="0" dirty="0">
                          <a:solidFill>
                            <a:schemeClr val="tx1"/>
                          </a:solidFill>
                          <a:effectLst/>
                          <a:highlight>
                            <a:srgbClr val="00FF00"/>
                          </a:highlight>
                          <a:latin typeface="+mn-lt"/>
                          <a:ea typeface="SimHei" panose="02010609060101010101" pitchFamily="49" charset="-122"/>
                          <a:cs typeface="Times New Roman" panose="02020603050405020304" pitchFamily="18" charset="0"/>
                        </a:rPr>
                        <a:t>Babylon</a:t>
                      </a:r>
                      <a:r>
                        <a:rPr lang="en-US" sz="1400" b="0" kern="0" cap="none" spc="0" dirty="0">
                          <a:solidFill>
                            <a:schemeClr val="tx1"/>
                          </a:solidFill>
                          <a:effectLst/>
                          <a:latin typeface="+mn-lt"/>
                          <a:ea typeface="SimHei" panose="02010609060101010101" pitchFamily="49" charset="-122"/>
                          <a:cs typeface="Times New Roman" panose="02020603050405020304" pitchFamily="18" charset="0"/>
                        </a:rPr>
                        <a:t> the great prostitute</a:t>
                      </a:r>
                      <a:r>
                        <a:rPr lang="zh-CN" altLang="en-US" sz="1400" b="0" kern="0" cap="none" spc="0" dirty="0">
                          <a:solidFill>
                            <a:schemeClr val="tx1"/>
                          </a:solidFill>
                          <a:effectLst/>
                          <a:latin typeface="+mn-lt"/>
                          <a:ea typeface="SimHei" panose="02010609060101010101" pitchFamily="49" charset="-122"/>
                          <a:cs typeface="Times New Roman" panose="02020603050405020304" pitchFamily="18" charset="0"/>
                        </a:rPr>
                        <a:t> </a:t>
                      </a:r>
                      <a:r>
                        <a:rPr lang="en-US" altLang="zh-CN" sz="1400" b="0" kern="0" cap="none" spc="0" dirty="0">
                          <a:solidFill>
                            <a:schemeClr val="tx1"/>
                          </a:solidFill>
                          <a:effectLst/>
                          <a:latin typeface="+mn-lt"/>
                          <a:ea typeface="SimHei" panose="02010609060101010101" pitchFamily="49" charset="-122"/>
                          <a:cs typeface="Times New Roman" panose="02020603050405020304" pitchFamily="18" charset="0"/>
                        </a:rPr>
                        <a:t>destroyed forever</a:t>
                      </a:r>
                      <a:r>
                        <a:rPr lang="en-US" sz="1400" b="0" kern="0" cap="none" spc="0" dirty="0">
                          <a:solidFill>
                            <a:schemeClr val="tx1"/>
                          </a:solidFill>
                          <a:effectLst/>
                          <a:latin typeface="+mn-lt"/>
                          <a:ea typeface="SimHei" panose="02010609060101010101" pitchFamily="49" charset="-122"/>
                          <a:cs typeface="Times New Roman" panose="02020603050405020304" pitchFamily="18" charset="0"/>
                        </a:rPr>
                        <a:t> </a:t>
                      </a:r>
                    </a:p>
                    <a:p>
                      <a:pPr marL="0" marR="0" algn="ctr" fontAlgn="base">
                        <a:lnSpc>
                          <a:spcPct val="100000"/>
                        </a:lnSpc>
                        <a:spcAft>
                          <a:spcPts val="0"/>
                        </a:spcAft>
                      </a:pPr>
                      <a:endParaRPr lang="en-US" sz="1800" b="1" kern="10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19:20-21</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兽与假先知</a:t>
                      </a:r>
                      <a:endParaRPr lang="en-US" sz="1800" b="1" kern="100" cap="none" spc="0" dirty="0">
                        <a:solidFill>
                          <a:schemeClr val="tx1"/>
                        </a:solidFill>
                        <a:effectLst/>
                        <a:highlight>
                          <a:srgbClr val="00FF00"/>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sz="1800" b="1" kern="0" cap="none" spc="0" dirty="0">
                          <a:solidFill>
                            <a:schemeClr val="tx1"/>
                          </a:solidFill>
                          <a:effectLst/>
                          <a:latin typeface="SimHei" panose="02010609060101010101" pitchFamily="49" charset="-122"/>
                          <a:ea typeface="SimHei" panose="02010609060101010101" pitchFamily="49" charset="-122"/>
                        </a:rPr>
                        <a:t>在火湖里</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400" b="0" kern="0" cap="none" spc="0" dirty="0">
                          <a:solidFill>
                            <a:schemeClr val="tx1"/>
                          </a:solidFill>
                          <a:effectLst/>
                          <a:highlight>
                            <a:srgbClr val="00FF00"/>
                          </a:highlight>
                          <a:latin typeface="+mn-lt"/>
                          <a:ea typeface="SimHei" panose="02010609060101010101" pitchFamily="49" charset="-122"/>
                          <a:cs typeface="Times New Roman" panose="02020603050405020304" pitchFamily="18" charset="0"/>
                        </a:rPr>
                        <a:t>The Beast and False Prophet </a:t>
                      </a:r>
                      <a:r>
                        <a:rPr lang="en-US" sz="1400" b="0" kern="0" cap="none" spc="0" dirty="0">
                          <a:solidFill>
                            <a:schemeClr val="tx1"/>
                          </a:solidFill>
                          <a:effectLst/>
                          <a:latin typeface="+mn-lt"/>
                          <a:ea typeface="SimHei" panose="02010609060101010101" pitchFamily="49" charset="-122"/>
                          <a:cs typeface="Times New Roman" panose="02020603050405020304" pitchFamily="18" charset="0"/>
                        </a:rPr>
                        <a:t>in lake of fire</a:t>
                      </a:r>
                      <a:endParaRPr lang="en-US" sz="1400" b="0" kern="100" cap="none" spc="0" dirty="0">
                        <a:solidFill>
                          <a:schemeClr val="tx1"/>
                        </a:solidFill>
                        <a:effectLst/>
                        <a:latin typeface="+mn-lt"/>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fontAlgn="base">
                        <a:lnSpc>
                          <a:spcPct val="100000"/>
                        </a:lnSpc>
                        <a:spcAft>
                          <a:spcPts val="0"/>
                        </a:spcAft>
                      </a:pPr>
                      <a:r>
                        <a:rPr 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rPr>
                        <a:t>末日审判</a:t>
                      </a:r>
                      <a:endParaRPr lang="en-US" altLang="zh-CN" sz="1800" b="1" kern="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00" cap="none" spc="0" normalizeH="0" baseline="0" noProof="0" dirty="0">
                          <a:ln>
                            <a:noFill/>
                          </a:ln>
                          <a:solidFill>
                            <a:prstClr val="black"/>
                          </a:solidFill>
                          <a:effectLst/>
                          <a:uLnTx/>
                          <a:uFillTx/>
                          <a:latin typeface="SimHei" panose="02010609060101010101" pitchFamily="49" charset="-122"/>
                          <a:ea typeface="SimHei" panose="02010609060101010101" pitchFamily="49" charset="-122"/>
                          <a:cs typeface="+mn-cs"/>
                        </a:rPr>
                        <a:t>Final Judgement</a:t>
                      </a:r>
                      <a:endParaRPr lang="en-US" sz="1800" b="0" kern="100" cap="none" spc="0" dirty="0">
                        <a:solidFill>
                          <a:schemeClr val="tx1"/>
                        </a:solidFill>
                        <a:effectLst/>
                        <a:highlight>
                          <a:srgbClr val="00FFFF"/>
                        </a:highligh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400" b="0" kern="0" cap="none" spc="0" dirty="0">
                          <a:solidFill>
                            <a:schemeClr val="tx1"/>
                          </a:solidFill>
                          <a:effectLst/>
                          <a:latin typeface="SimHei" panose="02010609060101010101" pitchFamily="49" charset="-122"/>
                          <a:ea typeface="SimHei" panose="02010609060101010101" pitchFamily="49" charset="-122"/>
                        </a:rPr>
                        <a:t>20:7-10</a:t>
                      </a:r>
                      <a:endParaRPr lang="en-US" sz="1400" b="0"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en-US" sz="1800" b="1" kern="0" cap="none" spc="0" dirty="0">
                          <a:solidFill>
                            <a:schemeClr val="tx1"/>
                          </a:solidFill>
                          <a:effectLst/>
                          <a:latin typeface="SimHei" panose="02010609060101010101" pitchFamily="49" charset="-122"/>
                          <a:ea typeface="SimHei" panose="02010609060101010101" pitchFamily="49" charset="-122"/>
                        </a:rPr>
                        <a:t> </a:t>
                      </a:r>
                      <a:endParaRPr lang="en-US" sz="1800" b="1" kern="10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r>
                        <a:rPr lang="zh-CN" altLang="en-US" sz="1800" b="1" kern="0" cap="none" spc="0" dirty="0">
                          <a:solidFill>
                            <a:schemeClr val="tx1"/>
                          </a:solidFill>
                          <a:effectLst/>
                          <a:highlight>
                            <a:srgbClr val="00FF00"/>
                          </a:highlight>
                          <a:latin typeface="SimHei" panose="02010609060101010101" pitchFamily="49" charset="-122"/>
                          <a:ea typeface="SimHei" panose="02010609060101010101" pitchFamily="49" charset="-122"/>
                        </a:rPr>
                        <a:t>撒但龙</a:t>
                      </a:r>
                      <a:r>
                        <a:rPr lang="zh-CN" altLang="en-US" sz="1800" b="1" kern="0" cap="none" spc="0" dirty="0">
                          <a:solidFill>
                            <a:schemeClr val="tx1"/>
                          </a:solidFill>
                          <a:effectLst/>
                          <a:latin typeface="SimHei" panose="02010609060101010101" pitchFamily="49" charset="-122"/>
                          <a:ea typeface="SimHei" panose="02010609060101010101" pitchFamily="49" charset="-122"/>
                        </a:rPr>
                        <a:t>、</a:t>
                      </a:r>
                      <a:r>
                        <a:rPr lang="zh-CN" sz="1800" b="1" kern="0" cap="none" spc="0" dirty="0">
                          <a:solidFill>
                            <a:schemeClr val="tx1"/>
                          </a:solidFill>
                          <a:effectLst/>
                          <a:latin typeface="SimHei" panose="02010609060101010101" pitchFamily="49" charset="-122"/>
                          <a:ea typeface="SimHei" panose="02010609060101010101" pitchFamily="49" charset="-122"/>
                        </a:rPr>
                        <a:t>兽和假先知在火湖</a:t>
                      </a:r>
                      <a:endParaRPr lang="en-US" altLang="zh-CN" sz="1800" b="1" kern="0" cap="none" spc="0" dirty="0">
                        <a:solidFill>
                          <a:schemeClr val="tx1"/>
                        </a:solidFill>
                        <a:effectLst/>
                        <a:latin typeface="SimHei" panose="02010609060101010101" pitchFamily="49" charset="-122"/>
                        <a:ea typeface="SimHei" panose="02010609060101010101" pitchFamily="49" charset="-122"/>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endParaRPr lang="en-US" sz="1800" b="1" kern="0" cap="none" spc="0" dirty="0">
                        <a:solidFill>
                          <a:schemeClr val="tx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gn="ctr" fontAlgn="base">
                        <a:lnSpc>
                          <a:spcPct val="100000"/>
                        </a:lnSpc>
                        <a:spcAft>
                          <a:spcPts val="0"/>
                        </a:spcAft>
                      </a:pPr>
                      <a:r>
                        <a:rPr lang="en-US" sz="1400" b="0" kern="0" cap="none" spc="0" dirty="0">
                          <a:solidFill>
                            <a:schemeClr val="tx1"/>
                          </a:solidFill>
                          <a:effectLst/>
                          <a:highlight>
                            <a:srgbClr val="00FF00"/>
                          </a:highlight>
                          <a:latin typeface="+mn-lt"/>
                          <a:ea typeface="SimHei" panose="02010609060101010101" pitchFamily="49" charset="-122"/>
                          <a:cs typeface="Times New Roman" panose="02020603050405020304" pitchFamily="18" charset="0"/>
                        </a:rPr>
                        <a:t>Satan Dragon</a:t>
                      </a:r>
                      <a:r>
                        <a:rPr lang="en-US" sz="1400" b="0" kern="0" cap="none" spc="0" dirty="0">
                          <a:solidFill>
                            <a:schemeClr val="tx1"/>
                          </a:solidFill>
                          <a:effectLst/>
                          <a:latin typeface="+mn-lt"/>
                          <a:ea typeface="SimHei" panose="02010609060101010101" pitchFamily="49" charset="-122"/>
                          <a:cs typeface="Times New Roman" panose="02020603050405020304" pitchFamily="18" charset="0"/>
                        </a:rPr>
                        <a:t>, Beast and False Prophet in lake of fire</a:t>
                      </a:r>
                      <a:endParaRPr lang="en-US" sz="1400" b="0" kern="100" cap="none" spc="0" dirty="0">
                        <a:solidFill>
                          <a:schemeClr val="tx1"/>
                        </a:solidFill>
                        <a:effectLst/>
                        <a:latin typeface="+mn-lt"/>
                        <a:ea typeface="SimHei" panose="02010609060101010101" pitchFamily="49" charset="-122"/>
                        <a:cs typeface="Times New Roman" panose="02020603050405020304" pitchFamily="18" charset="0"/>
                      </a:endParaRPr>
                    </a:p>
                  </a:txBody>
                  <a:tcPr marL="50962" marR="50962" marT="0" marB="1019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7905272"/>
                  </a:ext>
                </a:extLst>
              </a:tr>
            </a:tbl>
          </a:graphicData>
        </a:graphic>
      </p:graphicFrame>
      <p:sp>
        <p:nvSpPr>
          <p:cNvPr id="5" name="Heptagon 4">
            <a:extLst>
              <a:ext uri="{FF2B5EF4-FFF2-40B4-BE49-F238E27FC236}">
                <a16:creationId xmlns:a16="http://schemas.microsoft.com/office/drawing/2014/main" id="{D9FC991C-6411-B44A-CD71-DD877A2D80C5}"/>
              </a:ext>
            </a:extLst>
          </p:cNvPr>
          <p:cNvSpPr/>
          <p:nvPr/>
        </p:nvSpPr>
        <p:spPr>
          <a:xfrm>
            <a:off x="11682536" y="6472087"/>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latin typeface="Arial"/>
                <a:ea typeface="宋体" panose="02010600030101010101" pitchFamily="2" charset="-122"/>
                <a:cs typeface="+mn-cs"/>
              </a:rPr>
              <a:t>5</a:t>
            </a: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19627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descr="A yellow house with numbers&#10;&#10;Description automatically generated">
            <a:extLst>
              <a:ext uri="{FF2B5EF4-FFF2-40B4-BE49-F238E27FC236}">
                <a16:creationId xmlns:a16="http://schemas.microsoft.com/office/drawing/2014/main" id="{7B550F6A-C030-3C21-EE35-322C0E1CE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957" y="228600"/>
            <a:ext cx="6021886" cy="4953000"/>
          </a:xfrm>
          <a:prstGeom prst="rect">
            <a:avLst/>
          </a:prstGeom>
        </p:spPr>
      </p:pic>
      <p:sp>
        <p:nvSpPr>
          <p:cNvPr id="19" name="TextBox 18">
            <a:extLst>
              <a:ext uri="{FF2B5EF4-FFF2-40B4-BE49-F238E27FC236}">
                <a16:creationId xmlns:a16="http://schemas.microsoft.com/office/drawing/2014/main" id="{9588C0CF-F311-AFC3-1FCB-07E893998200}"/>
              </a:ext>
            </a:extLst>
          </p:cNvPr>
          <p:cNvSpPr txBox="1"/>
          <p:nvPr/>
        </p:nvSpPr>
        <p:spPr>
          <a:xfrm>
            <a:off x="2946219" y="4871591"/>
            <a:ext cx="6099048" cy="954107"/>
          </a:xfrm>
          <a:prstGeom prst="rect">
            <a:avLst/>
          </a:prstGeom>
          <a:noFill/>
        </p:spPr>
        <p:txBody>
          <a:bodyPr wrap="square">
            <a:spAutoFit/>
          </a:bodyPr>
          <a:lstStyle/>
          <a:p>
            <a:pPr algn="ctr"/>
            <a:r>
              <a:rPr lang="en-US" sz="3600" b="1" dirty="0" err="1">
                <a:effectLst/>
                <a:latin typeface="SimHei" panose="02010609060101010101" pitchFamily="49" charset="-122"/>
                <a:ea typeface="SimHei" panose="02010609060101010101" pitchFamily="49" charset="-122"/>
                <a:cs typeface="Times New Roman" panose="02020603050405020304" pitchFamily="18" charset="0"/>
              </a:rPr>
              <a:t>大审判的</a:t>
            </a:r>
            <a:r>
              <a:rPr lang="zh-CN" altLang="en-US" sz="3600" b="1" dirty="0">
                <a:effectLst/>
                <a:latin typeface="SimHei" panose="02010609060101010101" pitchFamily="49" charset="-122"/>
                <a:ea typeface="SimHei" panose="02010609060101010101" pitchFamily="49" charset="-122"/>
                <a:cs typeface="Times New Roman" panose="02020603050405020304" pitchFamily="18" charset="0"/>
              </a:rPr>
              <a:t> </a:t>
            </a:r>
            <a:r>
              <a:rPr lang="en-US" sz="3600" b="1" dirty="0">
                <a:effectLst/>
                <a:highlight>
                  <a:srgbClr val="00FF00"/>
                </a:highlight>
                <a:latin typeface="SimHei" panose="02010609060101010101" pitchFamily="49" charset="-122"/>
                <a:ea typeface="SimHei" panose="02010609060101010101" pitchFamily="49" charset="-122"/>
                <a:cs typeface="Times New Roman" panose="02020603050405020304" pitchFamily="18" charset="0"/>
              </a:rPr>
              <a:t>7</a:t>
            </a:r>
            <a:r>
              <a:rPr lang="zh-CN" sz="3600" b="1" dirty="0">
                <a:effectLst/>
                <a:highlight>
                  <a:srgbClr val="00FF00"/>
                </a:highlight>
                <a:latin typeface="SimHei" panose="02010609060101010101" pitchFamily="49" charset="-122"/>
                <a:ea typeface="SimHei" panose="02010609060101010101" pitchFamily="49" charset="-122"/>
                <a:cs typeface="Times New Roman" panose="02020603050405020304" pitchFamily="18" charset="0"/>
              </a:rPr>
              <a:t>个不同视角</a:t>
            </a:r>
            <a:endParaRPr lang="en-US" altLang="zh-CN" sz="3600" b="1" dirty="0">
              <a:effectLst/>
              <a:highlight>
                <a:srgbClr val="00FF00"/>
              </a:highlight>
              <a:latin typeface="SimHei" panose="02010609060101010101" pitchFamily="49" charset="-122"/>
              <a:ea typeface="SimHei" panose="02010609060101010101" pitchFamily="49" charset="-122"/>
              <a:cs typeface="Times New Roman" panose="02020603050405020304" pitchFamily="18" charset="0"/>
            </a:endParaRPr>
          </a:p>
          <a:p>
            <a:pPr algn="ctr"/>
            <a:r>
              <a:rPr lang="en-US" sz="2000" dirty="0"/>
              <a:t>The </a:t>
            </a:r>
            <a:r>
              <a:rPr lang="en-US" sz="2000" dirty="0">
                <a:highlight>
                  <a:srgbClr val="00FF00"/>
                </a:highlight>
              </a:rPr>
              <a:t>7 Different Perspectives </a:t>
            </a:r>
            <a:r>
              <a:rPr lang="en-US" sz="2000" dirty="0"/>
              <a:t>of the Great Judgment.</a:t>
            </a:r>
            <a:endParaRPr lang="en-US" sz="2000" dirty="0">
              <a:latin typeface="SimHei" panose="02010609060101010101" pitchFamily="49" charset="-122"/>
              <a:ea typeface="SimHei" panose="02010609060101010101" pitchFamily="49" charset="-122"/>
            </a:endParaRPr>
          </a:p>
        </p:txBody>
      </p:sp>
      <p:sp>
        <p:nvSpPr>
          <p:cNvPr id="20" name="Heptagon 19">
            <a:extLst>
              <a:ext uri="{FF2B5EF4-FFF2-40B4-BE49-F238E27FC236}">
                <a16:creationId xmlns:a16="http://schemas.microsoft.com/office/drawing/2014/main" id="{7998111E-E768-BA5E-412D-17D648C92B0B}"/>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latin typeface="Arial"/>
                <a:ea typeface="宋体" panose="02010600030101010101" pitchFamily="2" charset="-122"/>
                <a:cs typeface="+mn-cs"/>
              </a:rPr>
              <a:t>6/6</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776B9E36-4D1F-C2BA-E48D-C784518C6E58}"/>
              </a:ext>
            </a:extLst>
          </p:cNvPr>
          <p:cNvSpPr/>
          <p:nvPr/>
        </p:nvSpPr>
        <p:spPr>
          <a:xfrm>
            <a:off x="4871864" y="4005064"/>
            <a:ext cx="648072" cy="586631"/>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8607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0"/>
        <p:cNvGrpSpPr/>
        <p:nvPr/>
      </p:nvGrpSpPr>
      <p:grpSpPr>
        <a:xfrm>
          <a:off x="0" y="0"/>
          <a:ext cx="0" cy="0"/>
          <a:chOff x="0" y="0"/>
          <a:chExt cx="0" cy="0"/>
        </a:xfrm>
      </p:grpSpPr>
      <p:sp>
        <p:nvSpPr>
          <p:cNvPr id="16" name="Google Shape;3710;p55">
            <a:extLst>
              <a:ext uri="{FF2B5EF4-FFF2-40B4-BE49-F238E27FC236}">
                <a16:creationId xmlns:a16="http://schemas.microsoft.com/office/drawing/2014/main" id="{80A50377-B062-9989-8798-47F17F2CB9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a:ln>
                  <a:noFill/>
                </a:ln>
                <a:solidFill>
                  <a:srgbClr val="FFFFFF"/>
                </a:solidFill>
                <a:effectLst/>
                <a:uLnTx/>
                <a:uFillTx/>
                <a:latin typeface="Reenie Beanie"/>
                <a:sym typeface="Reenie Beanie"/>
              </a:rPr>
              <a:t>0</a:t>
            </a:r>
            <a:r>
              <a:rPr kumimoji="0" lang="en-US" altLang="zh-CN" sz="16000" b="1" i="0" u="none" strike="noStrike" kern="0" cap="none" spc="0" normalizeH="0" baseline="0" noProof="0">
                <a:ln>
                  <a:noFill/>
                </a:ln>
                <a:solidFill>
                  <a:srgbClr val="FFFFFF"/>
                </a:solidFill>
                <a:effectLst/>
                <a:uLnTx/>
                <a:uFillTx/>
                <a:latin typeface="Reenie Beanie"/>
                <a:sym typeface="Reenie Beanie"/>
              </a:rPr>
              <a:t>2</a:t>
            </a:r>
            <a:endParaRPr kumimoji="0" lang="en" sz="16000" b="1" i="0" u="none" strike="noStrike" kern="0" cap="none" spc="0" normalizeH="0" baseline="0" noProof="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49A6013E-1E12-9386-0BA1-8B9EF4AB743E}"/>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CF0E121F-C9C4-0080-2B54-FC27B23AC0A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大审判来临时，父与子要一统天下与天上 </a:t>
            </a:r>
          </a:p>
        </p:txBody>
      </p:sp>
      <p:sp>
        <p:nvSpPr>
          <p:cNvPr id="19" name="Google Shape;3713;p55">
            <a:extLst>
              <a:ext uri="{FF2B5EF4-FFF2-40B4-BE49-F238E27FC236}">
                <a16:creationId xmlns:a16="http://schemas.microsoft.com/office/drawing/2014/main" id="{060AD26F-2186-288B-E1FD-CE7448DE4AC8}"/>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When the Great Judgment comes, </a:t>
            </a:r>
          </a:p>
          <a:p>
            <a:pPr marL="0" indent="0" algn="ctr"/>
            <a:r>
              <a:rPr lang="en-US" sz="2800" dirty="0">
                <a:solidFill>
                  <a:schemeClr val="bg1"/>
                </a:solidFill>
              </a:rPr>
              <a:t>the Father and the Son will rule in heaven and on earth.</a:t>
            </a:r>
            <a:endParaRPr lang="en-SG" sz="2800" dirty="0">
              <a:solidFill>
                <a:schemeClr val="bg1"/>
              </a:solidFill>
            </a:endParaRPr>
          </a:p>
        </p:txBody>
      </p:sp>
    </p:spTree>
    <p:extLst>
      <p:ext uri="{BB962C8B-B14F-4D97-AF65-F5344CB8AC3E}">
        <p14:creationId xmlns:p14="http://schemas.microsoft.com/office/powerpoint/2010/main" val="36952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3432DBC-C1ED-BF8E-1FB7-D7041B87AD2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43E2715-5E8F-6784-C280-7E5E887EF58F}"/>
              </a:ext>
            </a:extLst>
          </p:cNvPr>
          <p:cNvSpPr/>
          <p:nvPr/>
        </p:nvSpPr>
        <p:spPr>
          <a:xfrm>
            <a:off x="119336" y="2132856"/>
            <a:ext cx="12246259" cy="1624484"/>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 </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11:15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第七位天使吹号 ，天上就有大声音说：世上的国成了我主</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和</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主基督的国；</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他要作王，直到永永远远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10970672-F22F-8638-C3E4-09F1025B9D8B}"/>
              </a:ext>
            </a:extLst>
          </p:cNvPr>
          <p:cNvSpPr/>
          <p:nvPr/>
        </p:nvSpPr>
        <p:spPr>
          <a:xfrm>
            <a:off x="40942" y="5049469"/>
            <a:ext cx="12126923"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11:15.Then the seventh angel blew his trumpet, and there were loud voices in heaven, saying, "The kingdom of the world has become the kingdom of our Lord </a:t>
            </a:r>
            <a:r>
              <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 his Christ, and </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he shall reign forever and ever</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2306343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ainting of a city with a tower&#10;&#10;Description automatically generated with medium confidence">
            <a:extLst>
              <a:ext uri="{FF2B5EF4-FFF2-40B4-BE49-F238E27FC236}">
                <a16:creationId xmlns:a16="http://schemas.microsoft.com/office/drawing/2014/main" id="{44162B6E-51C0-12F1-F1D6-1331F5C7517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29A6D0B-321D-C8CD-F32D-91C59EE50F47}"/>
              </a:ext>
            </a:extLst>
          </p:cNvPr>
          <p:cNvSpPr txBox="1"/>
          <p:nvPr/>
        </p:nvSpPr>
        <p:spPr>
          <a:xfrm>
            <a:off x="1703512" y="136153"/>
            <a:ext cx="9289032" cy="1077218"/>
          </a:xfrm>
          <a:prstGeom prst="rect">
            <a:avLst/>
          </a:prstGeom>
          <a:solidFill>
            <a:srgbClr val="C00000"/>
          </a:solidFill>
        </p:spPr>
        <p:txBody>
          <a:bodyPr wrap="square">
            <a:spAutoFit/>
          </a:bodyPr>
          <a:lstStyle/>
          <a:p>
            <a:r>
              <a:rPr lang="zh-CN" sz="4400" b="1" dirty="0">
                <a:solidFill>
                  <a:schemeClr val="bg1"/>
                </a:solidFill>
                <a:effectLst/>
                <a:ea typeface="SimSun" panose="02010600030101010101" pitchFamily="2" charset="-122"/>
                <a:cs typeface="Times New Roman" panose="02020603050405020304" pitchFamily="18" charset="0"/>
              </a:rPr>
              <a:t>如果神是慈爱的祂为何造了地狱？</a:t>
            </a:r>
            <a:endParaRPr lang="en-US" altLang="zh-CN" sz="4400" b="1" dirty="0">
              <a:solidFill>
                <a:schemeClr val="bg1"/>
              </a:solidFill>
              <a:effectLst/>
              <a:ea typeface="SimSun" panose="02010600030101010101" pitchFamily="2" charset="-122"/>
              <a:cs typeface="Times New Roman" panose="02020603050405020304" pitchFamily="18" charset="0"/>
            </a:endParaRPr>
          </a:p>
          <a:p>
            <a:r>
              <a:rPr lang="en-US" sz="2000" b="1" dirty="0">
                <a:solidFill>
                  <a:schemeClr val="bg1"/>
                </a:solidFill>
                <a:effectLst/>
              </a:rPr>
              <a:t>If God is loving, why did He create hell? </a:t>
            </a:r>
            <a:endParaRPr lang="en-US" sz="2000" b="1" dirty="0">
              <a:solidFill>
                <a:schemeClr val="bg1"/>
              </a:solidFill>
            </a:endParaRPr>
          </a:p>
        </p:txBody>
      </p:sp>
    </p:spTree>
    <p:extLst>
      <p:ext uri="{BB962C8B-B14F-4D97-AF65-F5344CB8AC3E}">
        <p14:creationId xmlns:p14="http://schemas.microsoft.com/office/powerpoint/2010/main" val="3408774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map of the world with a person in a robe&#10;&#10;Description automatically generated">
            <a:extLst>
              <a:ext uri="{FF2B5EF4-FFF2-40B4-BE49-F238E27FC236}">
                <a16:creationId xmlns:a16="http://schemas.microsoft.com/office/drawing/2014/main" id="{489DA1D4-6C26-972D-BBCE-168B258FF636}"/>
              </a:ext>
            </a:extLst>
          </p:cNvPr>
          <p:cNvPicPr>
            <a:picLocks noChangeAspect="1"/>
          </p:cNvPicPr>
          <p:nvPr/>
        </p:nvPicPr>
        <p:blipFill>
          <a:blip r:embed="rId2"/>
          <a:srcRect t="12350" r="-1" b="3358"/>
          <a:stretch/>
        </p:blipFill>
        <p:spPr>
          <a:xfrm>
            <a:off x="-3049" y="10"/>
            <a:ext cx="12188952" cy="6857990"/>
          </a:xfrm>
          <a:prstGeom prst="rect">
            <a:avLst/>
          </a:prstGeom>
        </p:spPr>
      </p:pic>
      <p:grpSp>
        <p:nvGrpSpPr>
          <p:cNvPr id="13" name="Group 1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4" name="Freeform: Shape 1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Freeform: Shape 1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extBox 3">
            <a:extLst>
              <a:ext uri="{FF2B5EF4-FFF2-40B4-BE49-F238E27FC236}">
                <a16:creationId xmlns:a16="http://schemas.microsoft.com/office/drawing/2014/main" id="{A58475AD-EBBF-68A7-5E07-A0576F8D2B23}"/>
              </a:ext>
            </a:extLst>
          </p:cNvPr>
          <p:cNvSpPr txBox="1"/>
          <p:nvPr/>
        </p:nvSpPr>
        <p:spPr>
          <a:xfrm>
            <a:off x="3238153" y="6015669"/>
            <a:ext cx="6100916" cy="584775"/>
          </a:xfrm>
          <a:prstGeom prst="rect">
            <a:avLst/>
          </a:prstGeom>
          <a:noFill/>
        </p:spPr>
        <p:txBody>
          <a:bodyPr wrap="square">
            <a:spAutoFit/>
          </a:bodyPr>
          <a:lstStyle/>
          <a:p>
            <a:r>
              <a:rPr lang="zh-CN" altLang="en-US" sz="3200" b="1" i="0" dirty="0">
                <a:effectLst/>
                <a:latin typeface="SimHei" panose="02010609060101010101" pitchFamily="49" charset="-122"/>
                <a:ea typeface="SimHei" panose="02010609060101010101" pitchFamily="49" charset="-122"/>
              </a:rPr>
              <a:t>秦始皇（</a:t>
            </a:r>
            <a:r>
              <a:rPr lang="en-US" altLang="zh-CN" sz="3200" b="1" i="0" dirty="0">
                <a:effectLst/>
                <a:latin typeface="SimHei" panose="02010609060101010101" pitchFamily="49" charset="-122"/>
                <a:ea typeface="SimHei" panose="02010609060101010101" pitchFamily="49" charset="-122"/>
              </a:rPr>
              <a:t>BC</a:t>
            </a:r>
            <a:r>
              <a:rPr lang="zh-CN" altLang="en-US" sz="3200" b="1" i="0" dirty="0">
                <a:effectLst/>
                <a:latin typeface="SimHei" panose="02010609060101010101" pitchFamily="49" charset="-122"/>
                <a:ea typeface="SimHei" panose="02010609060101010101" pitchFamily="49" charset="-122"/>
              </a:rPr>
              <a:t> </a:t>
            </a:r>
            <a:r>
              <a:rPr lang="en-US" altLang="zh-CN" sz="3200" b="1" i="0" dirty="0">
                <a:effectLst/>
                <a:latin typeface="SimHei" panose="02010609060101010101" pitchFamily="49" charset="-122"/>
                <a:ea typeface="SimHei" panose="02010609060101010101" pitchFamily="49" charset="-122"/>
              </a:rPr>
              <a:t>259</a:t>
            </a:r>
            <a:r>
              <a:rPr lang="zh-CN" altLang="en-US" sz="3200" b="1" i="0" dirty="0">
                <a:effectLst/>
                <a:latin typeface="SimHei" panose="02010609060101010101" pitchFamily="49" charset="-122"/>
                <a:ea typeface="SimHei" panose="02010609060101010101" pitchFamily="49" charset="-122"/>
              </a:rPr>
              <a:t>年</a:t>
            </a:r>
            <a:r>
              <a:rPr lang="en-US" altLang="zh-CN" sz="3200" b="1" i="0" dirty="0">
                <a:effectLst/>
                <a:latin typeface="SimHei" panose="02010609060101010101" pitchFamily="49" charset="-122"/>
                <a:ea typeface="SimHei" panose="02010609060101010101" pitchFamily="49" charset="-122"/>
              </a:rPr>
              <a:t>—210</a:t>
            </a:r>
            <a:r>
              <a:rPr lang="zh-CN" altLang="en-US" sz="3200" b="1" i="0" dirty="0">
                <a:effectLst/>
                <a:latin typeface="SimHei" panose="02010609060101010101" pitchFamily="49" charset="-122"/>
                <a:ea typeface="SimHei" panose="02010609060101010101" pitchFamily="49" charset="-122"/>
              </a:rPr>
              <a:t>年）</a:t>
            </a:r>
            <a:endParaRPr lang="en-US" sz="3200" b="1" dirty="0">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CFE90A32-3DDC-B5A1-DAC1-94F9EED32CCB}"/>
              </a:ext>
            </a:extLst>
          </p:cNvPr>
          <p:cNvSpPr txBox="1"/>
          <p:nvPr/>
        </p:nvSpPr>
        <p:spPr>
          <a:xfrm>
            <a:off x="3142289" y="2588471"/>
            <a:ext cx="6100482" cy="1569660"/>
          </a:xfrm>
          <a:prstGeom prst="rect">
            <a:avLst/>
          </a:prstGeom>
          <a:noFill/>
        </p:spPr>
        <p:txBody>
          <a:bodyPr wrap="square">
            <a:spAutoFit/>
          </a:bodyPr>
          <a:lstStyle/>
          <a:p>
            <a:r>
              <a:rPr lang="en-US" sz="9600" dirty="0">
                <a:latin typeface="ADLaM Display" panose="020F0502020204030204" pitchFamily="34" charset="0"/>
                <a:ea typeface="SimHei" panose="02010609060101010101" pitchFamily="49" charset="-122"/>
                <a:cs typeface="ADLaM Display" panose="020F0502020204030204" pitchFamily="34" charset="0"/>
              </a:rPr>
              <a:t>统一天下</a:t>
            </a:r>
          </a:p>
        </p:txBody>
      </p:sp>
    </p:spTree>
    <p:extLst>
      <p:ext uri="{BB962C8B-B14F-4D97-AF65-F5344CB8AC3E}">
        <p14:creationId xmlns:p14="http://schemas.microsoft.com/office/powerpoint/2010/main" val="251596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89C80-E235-2EEA-5406-637A01C214D9}"/>
              </a:ext>
            </a:extLst>
          </p:cNvPr>
          <p:cNvPicPr>
            <a:picLocks noChangeAspect="1"/>
          </p:cNvPicPr>
          <p:nvPr/>
        </p:nvPicPr>
        <p:blipFill>
          <a:blip r:embed="rId2"/>
          <a:srcRect t="16564" b="16083"/>
          <a:stretch/>
        </p:blipFill>
        <p:spPr>
          <a:xfrm>
            <a:off x="-1815" y="-6188"/>
            <a:ext cx="12191980" cy="6856718"/>
          </a:xfrm>
          <a:prstGeom prst="rect">
            <a:avLst/>
          </a:prstGeom>
        </p:spPr>
      </p:pic>
      <p:pic>
        <p:nvPicPr>
          <p:cNvPr id="4" name="Picture 3">
            <a:extLst>
              <a:ext uri="{FF2B5EF4-FFF2-40B4-BE49-F238E27FC236}">
                <a16:creationId xmlns:a16="http://schemas.microsoft.com/office/drawing/2014/main" id="{F4D8FDAE-22D3-9C81-3B95-8C9816A5AE9E}"/>
              </a:ext>
            </a:extLst>
          </p:cNvPr>
          <p:cNvPicPr>
            <a:picLocks noChangeAspect="1"/>
          </p:cNvPicPr>
          <p:nvPr/>
        </p:nvPicPr>
        <p:blipFill>
          <a:blip r:embed="rId3"/>
          <a:stretch>
            <a:fillRect/>
          </a:stretch>
        </p:blipFill>
        <p:spPr>
          <a:xfrm>
            <a:off x="-1815" y="4323837"/>
            <a:ext cx="1847528" cy="2540351"/>
          </a:xfrm>
          <a:prstGeom prst="rect">
            <a:avLst/>
          </a:prstGeom>
        </p:spPr>
      </p:pic>
      <p:sp>
        <p:nvSpPr>
          <p:cNvPr id="6" name="TextBox 5">
            <a:extLst>
              <a:ext uri="{FF2B5EF4-FFF2-40B4-BE49-F238E27FC236}">
                <a16:creationId xmlns:a16="http://schemas.microsoft.com/office/drawing/2014/main" id="{46B14351-C837-80CF-51FA-47A8B79B3F99}"/>
              </a:ext>
            </a:extLst>
          </p:cNvPr>
          <p:cNvSpPr txBox="1"/>
          <p:nvPr/>
        </p:nvSpPr>
        <p:spPr>
          <a:xfrm>
            <a:off x="1991544" y="6021288"/>
            <a:ext cx="6131858" cy="646331"/>
          </a:xfrm>
          <a:prstGeom prst="rect">
            <a:avLst/>
          </a:prstGeom>
          <a:noFill/>
        </p:spPr>
        <p:txBody>
          <a:bodyPr wrap="square">
            <a:spAutoFit/>
          </a:bodyPr>
          <a:lstStyle/>
          <a:p>
            <a:r>
              <a:rPr lang="zh-CN" sz="3600" b="1" dirty="0">
                <a:effectLst/>
                <a:latin typeface="SimHei" panose="02010609060101010101" pitchFamily="49" charset="-122"/>
                <a:ea typeface="SimHei" panose="02010609060101010101" pitchFamily="49" charset="-122"/>
                <a:cs typeface="Times New Roman" panose="02020603050405020304" pitchFamily="18" charset="0"/>
              </a:rPr>
              <a:t>蒙古成吉思汗</a:t>
            </a:r>
            <a:r>
              <a:rPr lang="zh-CN" altLang="en-US" sz="3600" b="1" dirty="0">
                <a:effectLst/>
                <a:latin typeface="SimHei" panose="02010609060101010101" pitchFamily="49" charset="-122"/>
                <a:ea typeface="SimHei" panose="02010609060101010101" pitchFamily="49" charset="-122"/>
                <a:cs typeface="Times New Roman" panose="02020603050405020304" pitchFamily="18" charset="0"/>
              </a:rPr>
              <a:t> </a:t>
            </a:r>
            <a:r>
              <a:rPr lang="en-US" sz="3600" b="1" dirty="0">
                <a:effectLst/>
                <a:latin typeface="SimHei" panose="02010609060101010101" pitchFamily="49" charset="-122"/>
                <a:ea typeface="SimHei" panose="02010609060101010101" pitchFamily="49" charset="-122"/>
                <a:cs typeface="Times New Roman" panose="02020603050405020304" pitchFamily="18" charset="0"/>
              </a:rPr>
              <a:t>1162-1227</a:t>
            </a:r>
            <a:r>
              <a:rPr lang="en-US" sz="3600" b="1" dirty="0">
                <a:effectLst/>
                <a:latin typeface="SimHei" panose="02010609060101010101" pitchFamily="49" charset="-122"/>
                <a:ea typeface="SimHei" panose="02010609060101010101" pitchFamily="49" charset="-122"/>
              </a:rPr>
              <a:t> </a:t>
            </a:r>
            <a:endParaRPr lang="en-US" sz="3600" b="1"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360575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7FCDC3-3C26-3AA3-A045-9A4D518535E2}"/>
              </a:ext>
            </a:extLst>
          </p:cNvPr>
          <p:cNvPicPr>
            <a:picLocks noChangeAspect="1"/>
          </p:cNvPicPr>
          <p:nvPr/>
        </p:nvPicPr>
        <p:blipFill>
          <a:blip r:embed="rId2"/>
          <a:stretch>
            <a:fillRect/>
          </a:stretch>
        </p:blipFill>
        <p:spPr>
          <a:xfrm>
            <a:off x="0" y="4192"/>
            <a:ext cx="12192000" cy="6858000"/>
          </a:xfrm>
          <a:prstGeom prst="rect">
            <a:avLst/>
          </a:prstGeom>
        </p:spPr>
      </p:pic>
    </p:spTree>
    <p:extLst>
      <p:ext uri="{BB962C8B-B14F-4D97-AF65-F5344CB8AC3E}">
        <p14:creationId xmlns:p14="http://schemas.microsoft.com/office/powerpoint/2010/main" val="3255607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14ED960-8FAE-FBC7-5008-204C257BE8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F92C05-0201-2015-3BAF-5A587D1632D6}"/>
              </a:ext>
            </a:extLst>
          </p:cNvPr>
          <p:cNvSpPr/>
          <p:nvPr/>
        </p:nvSpPr>
        <p:spPr>
          <a:xfrm>
            <a:off x="20960" y="1628800"/>
            <a:ext cx="12246259" cy="320857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16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在神面前，坐在自己</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位上</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的二十四位长老，就面伏於地，敬拜神，</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17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说：昔在、今在的主神全能者啊，我们感谢你！</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因你执掌大权</a:t>
            </a:r>
            <a:r>
              <a:rPr kumimoji="0" lang="zh-CN" altLang="en-US" sz="3600" b="1" i="0" u="sng"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作王了</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658E7262-9AED-E85F-02F0-A18611D83E2F}"/>
              </a:ext>
            </a:extLst>
          </p:cNvPr>
          <p:cNvSpPr/>
          <p:nvPr/>
        </p:nvSpPr>
        <p:spPr>
          <a:xfrm>
            <a:off x="40942" y="5049469"/>
            <a:ext cx="12126923" cy="9233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16.And the twenty-four elders who sit on their </a:t>
            </a:r>
            <a:r>
              <a:rPr kumimoji="0" lang="en-US" sz="18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thrones</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before God fell on their faces and worshiped God,17.saying, "We give thanks to you, Lord God Almighty, who is and who was, </a:t>
            </a:r>
            <a:r>
              <a:rPr kumimoji="0" lang="en-US" sz="18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for you have taken your great power </a:t>
            </a:r>
            <a:r>
              <a:rPr kumimoji="0" lang="en-US" sz="1800" b="1" i="0" u="sng"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and begun to reign.</a:t>
            </a:r>
          </a:p>
        </p:txBody>
      </p:sp>
      <p:pic>
        <p:nvPicPr>
          <p:cNvPr id="8" name="Picture 7" descr="A black text with a white background&#10;&#10;Description automatically generated">
            <a:extLst>
              <a:ext uri="{FF2B5EF4-FFF2-40B4-BE49-F238E27FC236}">
                <a16:creationId xmlns:a16="http://schemas.microsoft.com/office/drawing/2014/main" id="{494B7CAD-E444-26C9-9D4F-C8598C41A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1916832"/>
            <a:ext cx="965200" cy="482600"/>
          </a:xfrm>
          <a:prstGeom prst="rect">
            <a:avLst/>
          </a:prstGeom>
        </p:spPr>
      </p:pic>
    </p:spTree>
    <p:extLst>
      <p:ext uri="{BB962C8B-B14F-4D97-AF65-F5344CB8AC3E}">
        <p14:creationId xmlns:p14="http://schemas.microsoft.com/office/powerpoint/2010/main" val="2847314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3CEB1BE-D1FA-0DF6-3941-4E3DF03393A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4541C5D2-6393-A0E2-429E-309586348CAD}"/>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AD22039B-AFC7-EF56-8728-27833E3DAE78}"/>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170D05E1-5D49-343C-B362-760ADA77598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审判死人的时候到了 </a:t>
            </a:r>
          </a:p>
        </p:txBody>
      </p:sp>
      <p:sp>
        <p:nvSpPr>
          <p:cNvPr id="19" name="Google Shape;3713;p55">
            <a:extLst>
              <a:ext uri="{FF2B5EF4-FFF2-40B4-BE49-F238E27FC236}">
                <a16:creationId xmlns:a16="http://schemas.microsoft.com/office/drawing/2014/main" id="{2649DBBD-B4AB-EBDC-7898-BDF922AD2F7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The time has come to judge the dead.</a:t>
            </a:r>
            <a:endParaRPr lang="en-SG" sz="2800" dirty="0">
              <a:solidFill>
                <a:schemeClr val="bg1"/>
              </a:solidFill>
            </a:endParaRPr>
          </a:p>
        </p:txBody>
      </p:sp>
    </p:spTree>
    <p:extLst>
      <p:ext uri="{BB962C8B-B14F-4D97-AF65-F5344CB8AC3E}">
        <p14:creationId xmlns:p14="http://schemas.microsoft.com/office/powerpoint/2010/main" val="265783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3650D644-FF32-804F-26F6-D1723430216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5E428C-996A-76C9-6D23-C426DCBBC32B}"/>
              </a:ext>
            </a:extLst>
          </p:cNvPr>
          <p:cNvSpPr/>
          <p:nvPr/>
        </p:nvSpPr>
        <p:spPr>
          <a:xfrm>
            <a:off x="13102" y="1916832"/>
            <a:ext cx="12246259" cy="3563476"/>
          </a:xfrm>
          <a:prstGeom prst="rect">
            <a:avLst/>
          </a:prstGeom>
        </p:spPr>
        <p:txBody>
          <a:bodyPr wrap="square">
            <a:spAutoFit/>
          </a:bodyPr>
          <a:lstStyle/>
          <a:p>
            <a:pPr>
              <a:lnSpc>
                <a:spcPct val="150000"/>
              </a:lnSpc>
              <a:spcAft>
                <a:spcPts val="0"/>
              </a:spcAft>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18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外邦</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列国</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发怒，你的忿怒也临到了；</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审判死人的时候也到了</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9CF39088-0ED7-8889-4A49-EB7A877BD72F}"/>
              </a:ext>
            </a:extLst>
          </p:cNvPr>
          <p:cNvSpPr/>
          <p:nvPr/>
        </p:nvSpPr>
        <p:spPr>
          <a:xfrm>
            <a:off x="40942" y="5049469"/>
            <a:ext cx="12126923"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18.The nations raged, but your wrath came, </a:t>
            </a:r>
            <a:r>
              <a:rPr kumimoji="0" lang="en-US" sz="20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and the time for the dead to be judged</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4791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BCC084-7721-3900-6973-AAA499C94A3A}"/>
              </a:ext>
            </a:extLst>
          </p:cNvPr>
          <p:cNvSpPr/>
          <p:nvPr/>
        </p:nvSpPr>
        <p:spPr>
          <a:xfrm>
            <a:off x="-24679" y="0"/>
            <a:ext cx="5951985" cy="2492896"/>
          </a:xfrm>
          <a:prstGeom prst="rect">
            <a:avLst/>
          </a:prstGeom>
          <a:solidFill>
            <a:srgbClr val="00FFFF"/>
          </a:solidFill>
          <a:ln>
            <a:solidFill>
              <a:srgbClr val="00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056A4DE-2887-0E6E-F6D7-4DEDD187560D}"/>
              </a:ext>
            </a:extLst>
          </p:cNvPr>
          <p:cNvSpPr txBox="1"/>
          <p:nvPr/>
        </p:nvSpPr>
        <p:spPr>
          <a:xfrm>
            <a:off x="6120680" y="332656"/>
            <a:ext cx="6096000" cy="4515660"/>
          </a:xfrm>
          <a:prstGeom prst="rect">
            <a:avLst/>
          </a:prstGeom>
          <a:noFill/>
        </p:spPr>
        <p:txBody>
          <a:bodyPr wrap="square">
            <a:spAutoFit/>
          </a:bodyPr>
          <a:lstStyle/>
          <a:p>
            <a:pPr>
              <a:lnSpc>
                <a:spcPct val="150000"/>
              </a:lnSpc>
            </a:pPr>
            <a:r>
              <a:rPr lang="zh-CN" sz="2800" b="1" dirty="0">
                <a:effectLst/>
                <a:latin typeface="SimHei" panose="02010609060101010101" pitchFamily="49" charset="-122"/>
                <a:ea typeface="SimHei" panose="02010609060101010101" pitchFamily="49" charset="-122"/>
                <a:cs typeface="Times New Roman" panose="02020603050405020304" pitchFamily="18" charset="0"/>
              </a:rPr>
              <a:t>路</a:t>
            </a:r>
            <a:r>
              <a:rPr lang="en-US" sz="2800" b="1" dirty="0">
                <a:effectLst/>
                <a:latin typeface="SimHei" panose="02010609060101010101" pitchFamily="49" charset="-122"/>
                <a:ea typeface="SimHei" panose="02010609060101010101" pitchFamily="49" charset="-122"/>
                <a:cs typeface="Times New Roman" panose="02020603050405020304" pitchFamily="18" charset="0"/>
              </a:rPr>
              <a:t>16:22 ...</a:t>
            </a:r>
            <a:r>
              <a:rPr lang="zh-CN" sz="2800" b="1" dirty="0">
                <a:effectLst/>
                <a:latin typeface="SimHei" panose="02010609060101010101" pitchFamily="49" charset="-122"/>
                <a:ea typeface="SimHei" panose="02010609060101010101" pitchFamily="49" charset="-122"/>
                <a:cs typeface="Times New Roman" panose="02020603050405020304" pitchFamily="18" charset="0"/>
              </a:rPr>
              <a:t>财主也死了，并且埋葬了</a:t>
            </a:r>
            <a:r>
              <a:rPr lang="en-US" sz="2800" b="1" dirty="0">
                <a:effectLst/>
                <a:latin typeface="SimHei" panose="02010609060101010101" pitchFamily="49" charset="-122"/>
                <a:ea typeface="SimHei" panose="02010609060101010101" pitchFamily="49" charset="-122"/>
                <a:cs typeface="Times New Roman" panose="02020603050405020304" pitchFamily="18" charset="0"/>
              </a:rPr>
              <a:t>23 </a:t>
            </a:r>
            <a:r>
              <a:rPr lang="zh-CN" sz="2800" b="1" dirty="0">
                <a:solidFill>
                  <a:srgbClr val="FF0000"/>
                </a:solidFill>
                <a:effectLst/>
                <a:latin typeface="SimHei" panose="02010609060101010101" pitchFamily="49" charset="-122"/>
                <a:ea typeface="SimHei" panose="02010609060101010101" pitchFamily="49" charset="-122"/>
                <a:cs typeface="Times New Roman" panose="02020603050405020304" pitchFamily="18" charset="0"/>
              </a:rPr>
              <a:t>他在阴间受痛苦</a:t>
            </a:r>
            <a:r>
              <a:rPr lang="zh-CN" sz="2800" b="1" dirty="0">
                <a:effectLst/>
                <a:latin typeface="SimHei" panose="02010609060101010101" pitchFamily="49" charset="-122"/>
                <a:ea typeface="SimHei" panose="02010609060101010101" pitchFamily="49" charset="-122"/>
                <a:cs typeface="Times New Roman" panose="02020603050405020304" pitchFamily="18" charset="0"/>
              </a:rPr>
              <a:t>，举目远远地望见亚伯拉罕，又望见拉撒路在他怀里，</a:t>
            </a:r>
            <a:r>
              <a:rPr lang="en-US" sz="2800" b="1" dirty="0">
                <a:effectLst/>
                <a:latin typeface="SimHei" panose="02010609060101010101" pitchFamily="49" charset="-122"/>
                <a:ea typeface="SimHei" panose="02010609060101010101" pitchFamily="49" charset="-122"/>
                <a:cs typeface="Times New Roman" panose="02020603050405020304" pitchFamily="18" charset="0"/>
              </a:rPr>
              <a:t>24 </a:t>
            </a:r>
            <a:r>
              <a:rPr lang="zh-CN" sz="2800" b="1" dirty="0">
                <a:effectLst/>
                <a:latin typeface="SimHei" panose="02010609060101010101" pitchFamily="49" charset="-122"/>
                <a:ea typeface="SimHei" panose="02010609060101010101" pitchFamily="49" charset="-122"/>
                <a:cs typeface="Times New Roman" panose="02020603050405020304" pitchFamily="18" charset="0"/>
              </a:rPr>
              <a:t>就喊着说：『我祖亚伯拉罕哪，可怜我吧！打发拉撒路来，用指头尖蘸点水，凉凉我的舌头；因为</a:t>
            </a:r>
            <a:r>
              <a:rPr lang="zh-CN" sz="2800" b="1" dirty="0">
                <a:solidFill>
                  <a:srgbClr val="FF0000"/>
                </a:solidFill>
                <a:effectLst/>
                <a:latin typeface="SimHei" panose="02010609060101010101" pitchFamily="49" charset="-122"/>
                <a:ea typeface="SimHei" panose="02010609060101010101" pitchFamily="49" charset="-122"/>
                <a:cs typeface="Times New Roman" panose="02020603050405020304" pitchFamily="18" charset="0"/>
              </a:rPr>
              <a:t>我在这火焰里，极其痛苦</a:t>
            </a:r>
            <a:r>
              <a:rPr lang="zh-CN" sz="2800" b="1" dirty="0">
                <a:effectLst/>
                <a:latin typeface="SimHei" panose="02010609060101010101" pitchFamily="49" charset="-122"/>
                <a:ea typeface="SimHei" panose="02010609060101010101" pitchFamily="49" charset="-122"/>
                <a:cs typeface="Times New Roman" panose="02020603050405020304" pitchFamily="18" charset="0"/>
              </a:rPr>
              <a:t>。』</a:t>
            </a:r>
            <a:r>
              <a:rPr lang="en-US" sz="1400" b="1" dirty="0">
                <a:effectLst/>
                <a:latin typeface="SimHei" panose="02010609060101010101" pitchFamily="49" charset="-122"/>
                <a:ea typeface="SimHei" panose="02010609060101010101" pitchFamily="49" charset="-122"/>
              </a:rPr>
              <a:t> </a:t>
            </a:r>
            <a:endParaRPr lang="en-US" sz="1400" b="1" dirty="0">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36A96ADA-28D3-728B-0615-97791049F399}"/>
              </a:ext>
            </a:extLst>
          </p:cNvPr>
          <p:cNvSpPr txBox="1"/>
          <p:nvPr/>
        </p:nvSpPr>
        <p:spPr>
          <a:xfrm>
            <a:off x="6096000" y="5013176"/>
            <a:ext cx="6096000" cy="1754326"/>
          </a:xfrm>
          <a:prstGeom prst="rect">
            <a:avLst/>
          </a:prstGeom>
          <a:noFill/>
        </p:spPr>
        <p:txBody>
          <a:bodyPr wrap="square">
            <a:spAutoFit/>
          </a:bodyPr>
          <a:lstStyle/>
          <a:p>
            <a:r>
              <a:rPr lang="en-US" dirty="0"/>
              <a:t>Luke 16:22 …The rich man also died and was buried,23 and </a:t>
            </a:r>
            <a:r>
              <a:rPr lang="en-US" b="1" dirty="0">
                <a:solidFill>
                  <a:srgbClr val="FF0000"/>
                </a:solidFill>
              </a:rPr>
              <a:t>in Hades, being in torment</a:t>
            </a:r>
            <a:r>
              <a:rPr lang="en-US" dirty="0"/>
              <a:t>, he lifted up his eyes and saw Abraham far off and Lazarus at his side.24 And he called out, Father Abraham, have mercy on me, and send Lazarus to dip the end of his finger in water and cool my tongue, </a:t>
            </a:r>
            <a:r>
              <a:rPr lang="en-US" b="1" dirty="0">
                <a:solidFill>
                  <a:srgbClr val="FF0000"/>
                </a:solidFill>
              </a:rPr>
              <a:t>for I am in anguish in this flame</a:t>
            </a:r>
            <a:r>
              <a:rPr lang="en-US" dirty="0"/>
              <a:t>.</a:t>
            </a:r>
          </a:p>
        </p:txBody>
      </p:sp>
      <p:sp>
        <p:nvSpPr>
          <p:cNvPr id="3" name="Rectangle 2">
            <a:extLst>
              <a:ext uri="{FF2B5EF4-FFF2-40B4-BE49-F238E27FC236}">
                <a16:creationId xmlns:a16="http://schemas.microsoft.com/office/drawing/2014/main" id="{C6AA85A9-3157-A902-EBD4-13BFE7078E91}"/>
              </a:ext>
            </a:extLst>
          </p:cNvPr>
          <p:cNvSpPr/>
          <p:nvPr/>
        </p:nvSpPr>
        <p:spPr>
          <a:xfrm>
            <a:off x="-1" y="2492896"/>
            <a:ext cx="5951985" cy="436510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B9B2B8AC-3A69-D4F7-1502-CCC713E8A62F}"/>
              </a:ext>
            </a:extLst>
          </p:cNvPr>
          <p:cNvPicPr>
            <a:picLocks noChangeAspect="1"/>
          </p:cNvPicPr>
          <p:nvPr/>
        </p:nvPicPr>
        <p:blipFill>
          <a:blip r:embed="rId2"/>
          <a:srcRect l="2266" t="2662" r="5957" b="4171"/>
          <a:stretch/>
        </p:blipFill>
        <p:spPr>
          <a:xfrm>
            <a:off x="119337" y="454360"/>
            <a:ext cx="5832648" cy="5949280"/>
          </a:xfrm>
          <a:prstGeom prst="rect">
            <a:avLst/>
          </a:prstGeom>
        </p:spPr>
      </p:pic>
    </p:spTree>
    <p:extLst>
      <p:ext uri="{BB962C8B-B14F-4D97-AF65-F5344CB8AC3E}">
        <p14:creationId xmlns:p14="http://schemas.microsoft.com/office/powerpoint/2010/main" val="1696665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00">
          <a:extLst>
            <a:ext uri="{FF2B5EF4-FFF2-40B4-BE49-F238E27FC236}">
              <a16:creationId xmlns:a16="http://schemas.microsoft.com/office/drawing/2014/main" id="{7EA3FB96-78EB-CB14-462F-94D9C14732D5}"/>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Google Shape;3712;p55">
            <a:extLst>
              <a:ext uri="{FF2B5EF4-FFF2-40B4-BE49-F238E27FC236}">
                <a16:creationId xmlns:a16="http://schemas.microsoft.com/office/drawing/2014/main" id="{449994F0-E33F-1D91-A541-CBBF9890FEA6}"/>
              </a:ext>
            </a:extLst>
          </p:cNvPr>
          <p:cNvSpPr txBox="1">
            <a:spLocks noGrp="1"/>
          </p:cNvSpPr>
          <p:nvPr>
            <p:ph type="title"/>
          </p:nvPr>
        </p:nvSpPr>
        <p:spPr>
          <a:xfrm>
            <a:off x="604366" y="908720"/>
            <a:ext cx="5491634" cy="3217581"/>
          </a:xfrm>
          <a:prstGeom prst="rect">
            <a:avLst/>
          </a:prstGeom>
        </p:spPr>
        <p:txBody>
          <a:bodyPr spcFirstLastPara="1" vert="horz" lIns="91440" tIns="45720" rIns="91440" bIns="45720" rtlCol="0" anchor="b" anchorCtr="0">
            <a:normAutofit/>
          </a:bodyPr>
          <a:lstStyle/>
          <a:p>
            <a:pPr eaLnBrk="1" hangingPunct="1">
              <a:lnSpc>
                <a:spcPct val="150000"/>
              </a:lnSpc>
              <a:spcBef>
                <a:spcPct val="0"/>
              </a:spcBef>
            </a:pPr>
            <a:r>
              <a:rPr lang="zh-CN" altLang="en-US" sz="4400" b="1" dirty="0">
                <a:solidFill>
                  <a:schemeClr val="tx1"/>
                </a:solidFill>
              </a:rPr>
              <a:t>已经在地狱里了，</a:t>
            </a:r>
            <a:br>
              <a:rPr lang="en-US" altLang="zh-CN" sz="4400" b="1" dirty="0">
                <a:solidFill>
                  <a:schemeClr val="tx1"/>
                </a:solidFill>
              </a:rPr>
            </a:br>
            <a:r>
              <a:rPr lang="zh-CN" altLang="en-US" sz="4400" b="1" dirty="0">
                <a:solidFill>
                  <a:schemeClr val="tx1"/>
                </a:solidFill>
              </a:rPr>
              <a:t>为什么大审判时，</a:t>
            </a:r>
            <a:br>
              <a:rPr lang="en-US" altLang="zh-CN" sz="4400" b="1" dirty="0">
                <a:solidFill>
                  <a:schemeClr val="tx1"/>
                </a:solidFill>
              </a:rPr>
            </a:br>
            <a:r>
              <a:rPr lang="zh-CN" altLang="en-US" sz="4400" b="1" dirty="0">
                <a:solidFill>
                  <a:schemeClr val="tx1"/>
                </a:solidFill>
              </a:rPr>
              <a:t>死人还要再受审判？ </a:t>
            </a:r>
          </a:p>
        </p:txBody>
      </p:sp>
      <p:pic>
        <p:nvPicPr>
          <p:cNvPr id="3" name="Picture 2" descr="A screenshot of a cartoon of a person reaching for a light&#10;&#10;Description automatically generated">
            <a:extLst>
              <a:ext uri="{FF2B5EF4-FFF2-40B4-BE49-F238E27FC236}">
                <a16:creationId xmlns:a16="http://schemas.microsoft.com/office/drawing/2014/main" id="{CA631B18-2E75-BDCC-6A7F-B83C439E410B}"/>
              </a:ext>
            </a:extLst>
          </p:cNvPr>
          <p:cNvPicPr>
            <a:picLocks noChangeAspect="1"/>
          </p:cNvPicPr>
          <p:nvPr/>
        </p:nvPicPr>
        <p:blipFill>
          <a:blip r:embed="rId3">
            <a:extLst>
              <a:ext uri="{28A0092B-C50C-407E-A947-70E740481C1C}">
                <a14:useLocalDpi xmlns:a14="http://schemas.microsoft.com/office/drawing/2010/main" val="0"/>
              </a:ext>
            </a:extLst>
          </a:blip>
          <a:srcRect r="62"/>
          <a:stretch/>
        </p:blipFill>
        <p:spPr>
          <a:xfrm>
            <a:off x="6226167" y="14617"/>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6C271976-2C25-C03E-8390-DFF00B64BA49}"/>
              </a:ext>
            </a:extLst>
          </p:cNvPr>
          <p:cNvSpPr txBox="1"/>
          <p:nvPr/>
        </p:nvSpPr>
        <p:spPr>
          <a:xfrm>
            <a:off x="407368" y="4941168"/>
            <a:ext cx="6096000" cy="646331"/>
          </a:xfrm>
          <a:prstGeom prst="rect">
            <a:avLst/>
          </a:prstGeom>
          <a:noFill/>
        </p:spPr>
        <p:txBody>
          <a:bodyPr wrap="square">
            <a:spAutoFit/>
          </a:bodyPr>
          <a:lstStyle/>
          <a:p>
            <a:r>
              <a:rPr lang="en-US" dirty="0">
                <a:solidFill>
                  <a:schemeClr val="tx1"/>
                </a:solidFill>
              </a:rPr>
              <a:t>Already in hell, why do the dead still need to be judged </a:t>
            </a:r>
          </a:p>
          <a:p>
            <a:r>
              <a:rPr lang="en-US" dirty="0">
                <a:solidFill>
                  <a:schemeClr val="tx1"/>
                </a:solidFill>
              </a:rPr>
              <a:t>at the time of the great judgment?</a:t>
            </a:r>
          </a:p>
        </p:txBody>
      </p:sp>
    </p:spTree>
    <p:extLst>
      <p:ext uri="{BB962C8B-B14F-4D97-AF65-F5344CB8AC3E}">
        <p14:creationId xmlns:p14="http://schemas.microsoft.com/office/powerpoint/2010/main" val="3104273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8975B-81D9-CD19-58BD-70E0B79EDC3B}"/>
              </a:ext>
            </a:extLst>
          </p:cNvPr>
          <p:cNvSpPr txBox="1"/>
          <p:nvPr/>
        </p:nvSpPr>
        <p:spPr>
          <a:xfrm>
            <a:off x="110854" y="1196752"/>
            <a:ext cx="2327920" cy="2308324"/>
          </a:xfrm>
          <a:prstGeom prst="rect">
            <a:avLst/>
          </a:prstGeom>
          <a:noFill/>
          <a:ln>
            <a:noFill/>
          </a:ln>
        </p:spPr>
        <p:txBody>
          <a:bodyPr wrap="square">
            <a:spAutoFit/>
          </a:bodyPr>
          <a:lstStyle/>
          <a:p>
            <a:pPr algn="ctr"/>
            <a:r>
              <a:rPr lang="zh-CN"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下阴间</a:t>
            </a:r>
            <a:endParaRPr lang="en-US" altLang="zh-CN"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pPr algn="ctr"/>
            <a:r>
              <a:rPr lang="zh-CN" altLang="en-US"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（地狱）</a:t>
            </a:r>
            <a:r>
              <a:rPr lang="zh-CN"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rPr>
              <a:t>受苦</a:t>
            </a:r>
            <a:endParaRPr lang="en-US" altLang="zh-CN" sz="3600" b="1" dirty="0">
              <a:solidFill>
                <a:srgbClr val="C00000"/>
              </a:solidFill>
              <a:effectLst/>
              <a:latin typeface="SimHei" panose="02010609060101010101" pitchFamily="49" charset="-122"/>
              <a:ea typeface="SimHei" panose="02010609060101010101" pitchFamily="49" charset="-122"/>
              <a:cs typeface="Times New Roman" panose="02020603050405020304" pitchFamily="18" charset="0"/>
            </a:endParaRPr>
          </a:p>
          <a:p>
            <a:pPr algn="ctr"/>
            <a:r>
              <a:rPr lang="zh-CN" alt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等候</a:t>
            </a:r>
            <a:r>
              <a:rPr lang="en-US" sz="3600" b="1" dirty="0">
                <a:solidFill>
                  <a:srgbClr val="C00000"/>
                </a:solidFill>
                <a:effectLst/>
                <a:latin typeface="SimHei" panose="02010609060101010101" pitchFamily="49" charset="-122"/>
                <a:ea typeface="SimHei" panose="02010609060101010101" pitchFamily="49" charset="-122"/>
              </a:rPr>
              <a:t> </a:t>
            </a:r>
            <a:endParaRPr lang="en-US" sz="3600" b="1" dirty="0">
              <a:solidFill>
                <a:srgbClr val="C00000"/>
              </a:solidFill>
              <a:latin typeface="SimHei" panose="02010609060101010101" pitchFamily="49" charset="-122"/>
              <a:ea typeface="SimHei" panose="02010609060101010101" pitchFamily="49" charset="-122"/>
            </a:endParaRPr>
          </a:p>
        </p:txBody>
      </p:sp>
      <p:sp>
        <p:nvSpPr>
          <p:cNvPr id="4" name="TextBox 3">
            <a:extLst>
              <a:ext uri="{FF2B5EF4-FFF2-40B4-BE49-F238E27FC236}">
                <a16:creationId xmlns:a16="http://schemas.microsoft.com/office/drawing/2014/main" id="{A4178324-E5AB-3129-4B3A-E9E1988A5AD2}"/>
              </a:ext>
            </a:extLst>
          </p:cNvPr>
          <p:cNvSpPr txBox="1"/>
          <p:nvPr/>
        </p:nvSpPr>
        <p:spPr>
          <a:xfrm>
            <a:off x="2034709" y="1317188"/>
            <a:ext cx="2327920" cy="1200329"/>
          </a:xfrm>
          <a:prstGeom prst="rect">
            <a:avLst/>
          </a:prstGeom>
          <a:noFill/>
        </p:spPr>
        <p:txBody>
          <a:bodyPr wrap="square">
            <a:spAutoFit/>
          </a:bodyPr>
          <a:lstStyle/>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基督</a:t>
            </a:r>
            <a:endParaRPr lang="en-US" sz="3600" b="1" dirty="0">
              <a:solidFill>
                <a:srgbClr val="1C334E"/>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再来</a:t>
            </a:r>
            <a:endParaRPr lang="en-US" sz="3600" b="1" dirty="0">
              <a:solidFill>
                <a:srgbClr val="1C334E"/>
              </a:solidFill>
              <a:latin typeface="SimHei" panose="02010609060101010101" pitchFamily="49" charset="-122"/>
              <a:ea typeface="SimHei" panose="02010609060101010101" pitchFamily="49" charset="-122"/>
            </a:endParaRPr>
          </a:p>
        </p:txBody>
      </p:sp>
      <p:sp>
        <p:nvSpPr>
          <p:cNvPr id="5" name="TextBox 4">
            <a:extLst>
              <a:ext uri="{FF2B5EF4-FFF2-40B4-BE49-F238E27FC236}">
                <a16:creationId xmlns:a16="http://schemas.microsoft.com/office/drawing/2014/main" id="{31BF9C1B-4780-940A-2BB8-5462A544FB9F}"/>
              </a:ext>
            </a:extLst>
          </p:cNvPr>
          <p:cNvSpPr txBox="1"/>
          <p:nvPr/>
        </p:nvSpPr>
        <p:spPr>
          <a:xfrm>
            <a:off x="3902695" y="1317188"/>
            <a:ext cx="2327920" cy="2492990"/>
          </a:xfrm>
          <a:prstGeom prst="rect">
            <a:avLst/>
          </a:prstGeom>
          <a:noFill/>
        </p:spPr>
        <p:txBody>
          <a:bodyPr wrap="square">
            <a:spAutoFit/>
          </a:bodyPr>
          <a:lstStyle/>
          <a:p>
            <a:pPr algn="ctr"/>
            <a:r>
              <a:rPr lang="en-US" sz="36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死人</a:t>
            </a:r>
            <a:endParaRPr 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复活</a:t>
            </a:r>
            <a:endParaRPr 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pPr algn="ctr"/>
            <a:endParaRPr lang="en-US" altLang="zh-CN" sz="2400" b="1" dirty="0">
              <a:solidFill>
                <a:srgbClr val="C00000"/>
              </a:solidFill>
              <a:effectLst/>
              <a:latin typeface="+mn-lt"/>
              <a:cs typeface="Times New Roman" panose="02020603050405020304" pitchFamily="18" charset="0"/>
            </a:endParaRPr>
          </a:p>
          <a:p>
            <a:pPr algn="ctr"/>
            <a:r>
              <a:rPr lang="zh-CN" sz="2000" b="1" dirty="0">
                <a:solidFill>
                  <a:srgbClr val="C00000"/>
                </a:solidFill>
                <a:effectLst/>
                <a:latin typeface="+mn-lt"/>
                <a:cs typeface="Times New Roman" panose="02020603050405020304" pitchFamily="18" charset="0"/>
              </a:rPr>
              <a:t>约</a:t>
            </a:r>
            <a:r>
              <a:rPr lang="en-US" altLang="zh-CN" sz="2000" b="1" dirty="0">
                <a:solidFill>
                  <a:srgbClr val="C00000"/>
                </a:solidFill>
                <a:effectLst/>
                <a:latin typeface="+mn-lt"/>
                <a:cs typeface="Times New Roman" panose="02020603050405020304" pitchFamily="18" charset="0"/>
              </a:rPr>
              <a:t> </a:t>
            </a:r>
            <a:r>
              <a:rPr lang="en-US" sz="2000" b="1" dirty="0">
                <a:solidFill>
                  <a:srgbClr val="C00000"/>
                </a:solidFill>
                <a:effectLst/>
                <a:latin typeface="+mn-lt"/>
                <a:cs typeface="Times New Roman" panose="02020603050405020304" pitchFamily="18" charset="0"/>
              </a:rPr>
              <a:t>5:28-29</a:t>
            </a:r>
            <a:endParaRPr lang="en-US" altLang="zh-CN" sz="2000" b="1" dirty="0">
              <a:solidFill>
                <a:srgbClr val="C00000"/>
              </a:solidFill>
              <a:effectLst/>
              <a:latin typeface="+mn-lt"/>
              <a:cs typeface="Times New Roman" panose="02020603050405020304" pitchFamily="18" charset="0"/>
            </a:endParaRPr>
          </a:p>
          <a:p>
            <a:pPr algn="ctr"/>
            <a:r>
              <a:rPr lang="zh-CN" sz="2000" b="1" dirty="0">
                <a:solidFill>
                  <a:srgbClr val="C00000"/>
                </a:solidFill>
                <a:effectLst/>
                <a:latin typeface="+mn-lt"/>
                <a:cs typeface="Times New Roman" panose="02020603050405020304" pitchFamily="18" charset="0"/>
              </a:rPr>
              <a:t>但</a:t>
            </a:r>
            <a:r>
              <a:rPr lang="en-US" altLang="zh-CN" sz="2000" b="1" dirty="0">
                <a:solidFill>
                  <a:srgbClr val="C00000"/>
                </a:solidFill>
                <a:effectLst/>
                <a:latin typeface="+mn-lt"/>
                <a:cs typeface="Times New Roman" panose="02020603050405020304" pitchFamily="18" charset="0"/>
              </a:rPr>
              <a:t> </a:t>
            </a:r>
            <a:r>
              <a:rPr lang="en-US" sz="2000" b="1" dirty="0">
                <a:solidFill>
                  <a:srgbClr val="C00000"/>
                </a:solidFill>
                <a:effectLst/>
                <a:latin typeface="+mn-lt"/>
                <a:cs typeface="Times New Roman" panose="02020603050405020304" pitchFamily="18" charset="0"/>
              </a:rPr>
              <a:t>12:2</a:t>
            </a:r>
            <a:endParaRPr lang="en-US" altLang="zh-CN" sz="2000" b="1" dirty="0">
              <a:solidFill>
                <a:srgbClr val="C00000"/>
              </a:solidFill>
              <a:effectLst/>
              <a:latin typeface="+mn-lt"/>
              <a:cs typeface="Times New Roman" panose="02020603050405020304" pitchFamily="18" charset="0"/>
            </a:endParaRPr>
          </a:p>
          <a:p>
            <a:pPr algn="ctr"/>
            <a:r>
              <a:rPr lang="zh-CN" sz="2000" b="1" dirty="0">
                <a:solidFill>
                  <a:srgbClr val="C00000"/>
                </a:solidFill>
                <a:effectLst/>
                <a:latin typeface="+mn-lt"/>
                <a:cs typeface="Times New Roman" panose="02020603050405020304" pitchFamily="18" charset="0"/>
              </a:rPr>
              <a:t>徒</a:t>
            </a:r>
            <a:r>
              <a:rPr lang="en-US" altLang="zh-CN" sz="2000" b="1" dirty="0">
                <a:solidFill>
                  <a:srgbClr val="C00000"/>
                </a:solidFill>
                <a:effectLst/>
                <a:latin typeface="+mn-lt"/>
                <a:cs typeface="Times New Roman" panose="02020603050405020304" pitchFamily="18" charset="0"/>
              </a:rPr>
              <a:t> </a:t>
            </a:r>
            <a:r>
              <a:rPr lang="en-US" sz="2000" b="1" dirty="0">
                <a:solidFill>
                  <a:srgbClr val="C00000"/>
                </a:solidFill>
                <a:effectLst/>
                <a:latin typeface="+mn-lt"/>
                <a:cs typeface="Times New Roman" panose="02020603050405020304" pitchFamily="18" charset="0"/>
              </a:rPr>
              <a:t>24:1</a:t>
            </a:r>
            <a:r>
              <a:rPr lang="en-US" altLang="zh-CN" sz="2000" b="1" dirty="0">
                <a:solidFill>
                  <a:srgbClr val="C00000"/>
                </a:solidFill>
                <a:effectLst/>
                <a:latin typeface="+mn-lt"/>
                <a:cs typeface="Times New Roman" panose="02020603050405020304" pitchFamily="18" charset="0"/>
              </a:rPr>
              <a:t>5</a:t>
            </a:r>
            <a:endParaRPr lang="en-US" sz="4400" b="1" dirty="0">
              <a:solidFill>
                <a:srgbClr val="C00000"/>
              </a:solidFill>
              <a:latin typeface="+mn-lt"/>
            </a:endParaRPr>
          </a:p>
        </p:txBody>
      </p:sp>
      <p:sp>
        <p:nvSpPr>
          <p:cNvPr id="6" name="TextBox 5">
            <a:extLst>
              <a:ext uri="{FF2B5EF4-FFF2-40B4-BE49-F238E27FC236}">
                <a16:creationId xmlns:a16="http://schemas.microsoft.com/office/drawing/2014/main" id="{B5B3CDEB-C11F-1AF8-D319-AA48AFC038AF}"/>
              </a:ext>
            </a:extLst>
          </p:cNvPr>
          <p:cNvSpPr txBox="1"/>
          <p:nvPr/>
        </p:nvSpPr>
        <p:spPr>
          <a:xfrm>
            <a:off x="7640775" y="1328078"/>
            <a:ext cx="2327920" cy="2739211"/>
          </a:xfrm>
          <a:prstGeom prst="rect">
            <a:avLst/>
          </a:prstGeom>
          <a:noFill/>
        </p:spPr>
        <p:txBody>
          <a:bodyPr wrap="square">
            <a:spAutoFit/>
          </a:bodyPr>
          <a:lstStyle/>
          <a:p>
            <a:pPr algn="ctr"/>
            <a:r>
              <a:rPr lang="en-US" sz="36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第二次</a:t>
            </a:r>
            <a:endParaRPr 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死亡</a:t>
            </a:r>
            <a:endParaRPr 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C00000"/>
                </a:solidFill>
                <a:highlight>
                  <a:srgbClr val="FFFF00"/>
                </a:highlight>
                <a:latin typeface="SimHei" panose="02010609060101010101" pitchFamily="49" charset="-122"/>
                <a:ea typeface="SimHei" panose="02010609060101010101" pitchFamily="49" charset="-122"/>
                <a:cs typeface="Times New Roman" panose="02020603050405020304" pitchFamily="18" charset="0"/>
              </a:rPr>
              <a:t>与</a:t>
            </a:r>
            <a:endParaRPr lang="en-US" sz="3600" b="1" dirty="0">
              <a:solidFill>
                <a:srgbClr val="C00000"/>
              </a:solidFill>
              <a:highlight>
                <a:srgbClr val="FFFF00"/>
              </a:highlight>
              <a:latin typeface="SimHei" panose="02010609060101010101" pitchFamily="49" charset="-122"/>
              <a:ea typeface="SimHei" panose="02010609060101010101" pitchFamily="49" charset="-122"/>
              <a:cs typeface="Times New Roman" panose="02020603050405020304" pitchFamily="18" charset="0"/>
            </a:endParaRPr>
          </a:p>
          <a:p>
            <a:pPr algn="ctr"/>
            <a:r>
              <a:rPr lang="en-US" sz="32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不同程度</a:t>
            </a:r>
            <a:endParaRPr lang="en-US" sz="32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200" b="1" dirty="0" err="1">
                <a:solidFill>
                  <a:srgbClr val="C00000"/>
                </a:solidFill>
                <a:latin typeface="SimHei" panose="02010609060101010101" pitchFamily="49" charset="-122"/>
                <a:ea typeface="SimHei" panose="02010609060101010101" pitchFamily="49" charset="-122"/>
                <a:cs typeface="Times New Roman" panose="02020603050405020304" pitchFamily="18" charset="0"/>
              </a:rPr>
              <a:t>刑罚</a:t>
            </a:r>
            <a:endParaRPr lang="en-US" sz="4000" b="1" dirty="0">
              <a:solidFill>
                <a:srgbClr val="C00000"/>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96CB84D7-030D-F086-B783-A7FFBEA70435}"/>
              </a:ext>
            </a:extLst>
          </p:cNvPr>
          <p:cNvSpPr txBox="1"/>
          <p:nvPr/>
        </p:nvSpPr>
        <p:spPr>
          <a:xfrm>
            <a:off x="9699434" y="1328078"/>
            <a:ext cx="2327920" cy="1754326"/>
          </a:xfrm>
          <a:prstGeom prst="rect">
            <a:avLst/>
          </a:prstGeom>
          <a:noFill/>
        </p:spPr>
        <p:txBody>
          <a:bodyPr wrap="square">
            <a:spAutoFit/>
          </a:bodyPr>
          <a:lstStyle/>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永远</a:t>
            </a:r>
            <a:endParaRPr lang="en-US" sz="3600" b="1" dirty="0">
              <a:solidFill>
                <a:srgbClr val="1C334E"/>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受地狱</a:t>
            </a:r>
            <a:endParaRPr lang="en-US" sz="3600" b="1" dirty="0">
              <a:solidFill>
                <a:srgbClr val="1C334E"/>
              </a:solidFill>
              <a:latin typeface="SimHei" panose="02010609060101010101" pitchFamily="49" charset="-122"/>
              <a:ea typeface="SimHei" panose="02010609060101010101" pitchFamily="49" charset="-122"/>
              <a:cs typeface="Times New Roman" panose="02020603050405020304" pitchFamily="18" charset="0"/>
            </a:endParaRPr>
          </a:p>
          <a:p>
            <a:pPr algn="ctr"/>
            <a:r>
              <a:rPr lang="zh-CN" altLang="en-US" sz="3600" b="1" dirty="0">
                <a:solidFill>
                  <a:srgbClr val="1C334E"/>
                </a:solidFill>
                <a:effectLst/>
                <a:latin typeface="SimHei" panose="02010609060101010101" pitchFamily="49" charset="-122"/>
                <a:ea typeface="SimHei" panose="02010609060101010101" pitchFamily="49" charset="-122"/>
                <a:cs typeface="Times New Roman" panose="02020603050405020304" pitchFamily="18" charset="0"/>
              </a:rPr>
              <a:t>之</a:t>
            </a:r>
            <a:r>
              <a:rPr lang="zh-CN" sz="3600" b="1" dirty="0">
                <a:solidFill>
                  <a:srgbClr val="1C334E"/>
                </a:solidFill>
                <a:effectLst/>
                <a:latin typeface="SimHei" panose="02010609060101010101" pitchFamily="49" charset="-122"/>
                <a:ea typeface="SimHei" panose="02010609060101010101" pitchFamily="49" charset="-122"/>
                <a:cs typeface="Times New Roman" panose="02020603050405020304" pitchFamily="18" charset="0"/>
              </a:rPr>
              <a:t>苦</a:t>
            </a:r>
            <a:endParaRPr lang="en-US" sz="3600" b="1" dirty="0">
              <a:solidFill>
                <a:srgbClr val="1C334E"/>
              </a:solidFill>
              <a:latin typeface="SimHei" panose="02010609060101010101" pitchFamily="49" charset="-122"/>
              <a:ea typeface="SimHei" panose="02010609060101010101" pitchFamily="49" charset="-122"/>
            </a:endParaRPr>
          </a:p>
        </p:txBody>
      </p:sp>
      <p:sp>
        <p:nvSpPr>
          <p:cNvPr id="8" name="TextBox 7">
            <a:extLst>
              <a:ext uri="{FF2B5EF4-FFF2-40B4-BE49-F238E27FC236}">
                <a16:creationId xmlns:a16="http://schemas.microsoft.com/office/drawing/2014/main" id="{33D160C1-36F7-4FC6-4A0D-4D590FE3EE15}"/>
              </a:ext>
            </a:extLst>
          </p:cNvPr>
          <p:cNvSpPr txBox="1"/>
          <p:nvPr/>
        </p:nvSpPr>
        <p:spPr>
          <a:xfrm>
            <a:off x="5851724" y="1291435"/>
            <a:ext cx="2327920" cy="1200329"/>
          </a:xfrm>
          <a:prstGeom prst="rect">
            <a:avLst/>
          </a:prstGeom>
          <a:noFill/>
        </p:spPr>
        <p:txBody>
          <a:bodyPr wrap="square">
            <a:spAutoFit/>
          </a:bodyPr>
          <a:lstStyle/>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大</a:t>
            </a:r>
            <a:endParaRPr lang="en-US" sz="3600" b="1" dirty="0">
              <a:solidFill>
                <a:srgbClr val="1C334E"/>
              </a:solidFill>
              <a:latin typeface="SimHei" panose="02010609060101010101" pitchFamily="49" charset="-122"/>
              <a:ea typeface="SimHei" panose="02010609060101010101" pitchFamily="49" charset="-122"/>
              <a:cs typeface="Times New Roman" panose="02020603050405020304" pitchFamily="18" charset="0"/>
            </a:endParaRPr>
          </a:p>
          <a:p>
            <a:pPr algn="ctr"/>
            <a:r>
              <a:rPr lang="en-US" sz="3600" b="1" dirty="0" err="1">
                <a:solidFill>
                  <a:srgbClr val="1C334E"/>
                </a:solidFill>
                <a:latin typeface="SimHei" panose="02010609060101010101" pitchFamily="49" charset="-122"/>
                <a:ea typeface="SimHei" panose="02010609060101010101" pitchFamily="49" charset="-122"/>
                <a:cs typeface="Times New Roman" panose="02020603050405020304" pitchFamily="18" charset="0"/>
              </a:rPr>
              <a:t>审判</a:t>
            </a:r>
            <a:endParaRPr lang="en-US" sz="3600" b="1" dirty="0">
              <a:solidFill>
                <a:srgbClr val="1C334E"/>
              </a:solidFill>
              <a:latin typeface="SimHei" panose="02010609060101010101" pitchFamily="49" charset="-122"/>
              <a:ea typeface="SimHei" panose="02010609060101010101" pitchFamily="49" charset="-122"/>
            </a:endParaRPr>
          </a:p>
        </p:txBody>
      </p:sp>
      <p:pic>
        <p:nvPicPr>
          <p:cNvPr id="9" name="Graphic 8" descr="Badge 1 outline">
            <a:extLst>
              <a:ext uri="{FF2B5EF4-FFF2-40B4-BE49-F238E27FC236}">
                <a16:creationId xmlns:a16="http://schemas.microsoft.com/office/drawing/2014/main" id="{21B5D916-9AB3-46CF-7368-2196CF5C0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1784" y="188640"/>
            <a:ext cx="914400" cy="914400"/>
          </a:xfrm>
          <a:prstGeom prst="rect">
            <a:avLst/>
          </a:prstGeom>
        </p:spPr>
      </p:pic>
      <p:pic>
        <p:nvPicPr>
          <p:cNvPr id="11" name="Graphic 10" descr="Badge outline">
            <a:extLst>
              <a:ext uri="{FF2B5EF4-FFF2-40B4-BE49-F238E27FC236}">
                <a16:creationId xmlns:a16="http://schemas.microsoft.com/office/drawing/2014/main" id="{F91290C4-BB0A-3242-E5C8-43380FC544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41469" y="217778"/>
            <a:ext cx="914400" cy="914400"/>
          </a:xfrm>
          <a:prstGeom prst="rect">
            <a:avLst/>
          </a:prstGeom>
        </p:spPr>
      </p:pic>
      <p:pic>
        <p:nvPicPr>
          <p:cNvPr id="13" name="Graphic 12" descr="Badge 3 outline">
            <a:extLst>
              <a:ext uri="{FF2B5EF4-FFF2-40B4-BE49-F238E27FC236}">
                <a16:creationId xmlns:a16="http://schemas.microsoft.com/office/drawing/2014/main" id="{74C46B6C-0F6C-8571-9860-F6E61409B2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09455" y="217778"/>
            <a:ext cx="914400" cy="914400"/>
          </a:xfrm>
          <a:prstGeom prst="rect">
            <a:avLst/>
          </a:prstGeom>
        </p:spPr>
      </p:pic>
      <p:pic>
        <p:nvPicPr>
          <p:cNvPr id="15" name="Graphic 14" descr="Badge 4 outline">
            <a:extLst>
              <a:ext uri="{FF2B5EF4-FFF2-40B4-BE49-F238E27FC236}">
                <a16:creationId xmlns:a16="http://schemas.microsoft.com/office/drawing/2014/main" id="{1E4B0FF2-33A5-4D67-ACE7-D6D509285D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8484" y="217778"/>
            <a:ext cx="914400" cy="914400"/>
          </a:xfrm>
          <a:prstGeom prst="rect">
            <a:avLst/>
          </a:prstGeom>
        </p:spPr>
      </p:pic>
      <p:pic>
        <p:nvPicPr>
          <p:cNvPr id="17" name="Graphic 16" descr="Badge 5 outline">
            <a:extLst>
              <a:ext uri="{FF2B5EF4-FFF2-40B4-BE49-F238E27FC236}">
                <a16:creationId xmlns:a16="http://schemas.microsoft.com/office/drawing/2014/main" id="{FB3B2231-E216-32F4-E149-8B6AD477D0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21960" y="228696"/>
            <a:ext cx="914400" cy="914400"/>
          </a:xfrm>
          <a:prstGeom prst="rect">
            <a:avLst/>
          </a:prstGeom>
        </p:spPr>
      </p:pic>
      <p:pic>
        <p:nvPicPr>
          <p:cNvPr id="19" name="Graphic 18" descr="Badge 6 outline">
            <a:extLst>
              <a:ext uri="{FF2B5EF4-FFF2-40B4-BE49-F238E27FC236}">
                <a16:creationId xmlns:a16="http://schemas.microsoft.com/office/drawing/2014/main" id="{190E6A48-0AAB-E33E-47FE-53BCDE617E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66176" y="217778"/>
            <a:ext cx="914400" cy="914400"/>
          </a:xfrm>
          <a:prstGeom prst="rect">
            <a:avLst/>
          </a:prstGeom>
        </p:spPr>
      </p:pic>
      <p:sp>
        <p:nvSpPr>
          <p:cNvPr id="21" name="TextBox 20">
            <a:extLst>
              <a:ext uri="{FF2B5EF4-FFF2-40B4-BE49-F238E27FC236}">
                <a16:creationId xmlns:a16="http://schemas.microsoft.com/office/drawing/2014/main" id="{7694D309-23B0-ACCB-4F52-5DA96C5A1100}"/>
              </a:ext>
            </a:extLst>
          </p:cNvPr>
          <p:cNvSpPr txBox="1"/>
          <p:nvPr/>
        </p:nvSpPr>
        <p:spPr>
          <a:xfrm>
            <a:off x="432721" y="5931429"/>
            <a:ext cx="11241730" cy="968278"/>
          </a:xfrm>
          <a:prstGeom prst="rect">
            <a:avLst/>
          </a:prstGeom>
          <a:noFill/>
        </p:spPr>
        <p:txBody>
          <a:bodyPr wrap="square">
            <a:spAutoFit/>
          </a:bodyPr>
          <a:lstStyle/>
          <a:p>
            <a:pPr>
              <a:lnSpc>
                <a:spcPct val="115000"/>
              </a:lnSpc>
              <a:spcAft>
                <a:spcPts val="800"/>
              </a:spcAft>
            </a:pPr>
            <a:r>
              <a:rPr lang="zh-CN" sz="2800" kern="100" dirty="0">
                <a:effectLst/>
                <a:highlight>
                  <a:srgbClr val="00FFFF"/>
                </a:highlight>
                <a:latin typeface="SimHei" panose="02010609060101010101" pitchFamily="49" charset="-122"/>
                <a:ea typeface="SimHei" panose="02010609060101010101" pitchFamily="49" charset="-122"/>
                <a:cs typeface="Times New Roman" panose="02020603050405020304" pitchFamily="18" charset="0"/>
              </a:rPr>
              <a:t>刑罚有不同程度</a:t>
            </a:r>
            <a:r>
              <a:rPr lang="zh-CN" altLang="en-US" sz="2800" kern="100" dirty="0">
                <a:effectLst/>
                <a:highlight>
                  <a:srgbClr val="00FFFF"/>
                </a:highlight>
                <a:latin typeface="SimHei" panose="02010609060101010101" pitchFamily="49" charset="-122"/>
                <a:ea typeface="SimHei" panose="02010609060101010101" pitchFamily="49" charset="-122"/>
                <a:cs typeface="Times New Roman" panose="02020603050405020304" pitchFamily="18" charset="0"/>
              </a:rPr>
              <a:t> </a:t>
            </a:r>
            <a:endParaRPr lang="en-US" altLang="zh-CN" sz="2800" kern="100" dirty="0">
              <a:effectLst/>
              <a:highlight>
                <a:srgbClr val="00FFFF"/>
              </a:highlight>
              <a:latin typeface="SimHei" panose="02010609060101010101" pitchFamily="49" charset="-122"/>
              <a:ea typeface="SimHei" panose="02010609060101010101" pitchFamily="49" charset="-122"/>
              <a:cs typeface="Times New Roman" panose="02020603050405020304" pitchFamily="18" charset="0"/>
            </a:endParaRPr>
          </a:p>
          <a:p>
            <a:pPr>
              <a:lnSpc>
                <a:spcPct val="115000"/>
              </a:lnSpc>
              <a:spcAft>
                <a:spcPts val="800"/>
              </a:spcAft>
            </a:pPr>
            <a:r>
              <a:rPr lang="en-US" b="1" dirty="0">
                <a:solidFill>
                  <a:srgbClr val="1C334E"/>
                </a:solidFill>
                <a:latin typeface="SimHei" panose="02010609060101010101" pitchFamily="49" charset="-122"/>
                <a:ea typeface="SimHei" panose="02010609060101010101" pitchFamily="49" charset="-122"/>
              </a:rPr>
              <a:t>Different degree of punishment </a:t>
            </a:r>
            <a:r>
              <a:rPr lang="zh-CN" altLang="en-US" b="1" dirty="0">
                <a:solidFill>
                  <a:srgbClr val="1C334E"/>
                </a:solidFill>
                <a:latin typeface="SimHei" panose="02010609060101010101" pitchFamily="49" charset="-122"/>
                <a:ea typeface="SimHei" panose="02010609060101010101" pitchFamily="49" charset="-122"/>
              </a:rPr>
              <a:t>（</a:t>
            </a:r>
            <a:r>
              <a:rPr lang="zh-CN" sz="1800" kern="100" dirty="0">
                <a:effectLst/>
                <a:latin typeface="SimHei" panose="02010609060101010101" pitchFamily="49" charset="-122"/>
                <a:ea typeface="SimHei" panose="02010609060101010101" pitchFamily="49" charset="-122"/>
                <a:cs typeface="Times New Roman" panose="02020603050405020304" pitchFamily="18" charset="0"/>
              </a:rPr>
              <a:t>太</a:t>
            </a:r>
            <a:r>
              <a:rPr lang="en-US" sz="1800" kern="100" dirty="0">
                <a:effectLst/>
                <a:latin typeface="SimHei" panose="02010609060101010101" pitchFamily="49" charset="-122"/>
                <a:ea typeface="SimHei" panose="02010609060101010101" pitchFamily="49" charset="-122"/>
                <a:cs typeface="Times New Roman" panose="02020603050405020304" pitchFamily="18" charset="0"/>
              </a:rPr>
              <a:t>11:21-24</a:t>
            </a:r>
            <a:r>
              <a:rPr lang="zh-CN" sz="1800" kern="100" dirty="0">
                <a:effectLst/>
                <a:latin typeface="SimHei" panose="02010609060101010101" pitchFamily="49" charset="-122"/>
                <a:ea typeface="SimHei" panose="02010609060101010101" pitchFamily="49" charset="-122"/>
                <a:cs typeface="Times New Roman" panose="02020603050405020304" pitchFamily="18" charset="0"/>
              </a:rPr>
              <a:t>、路</a:t>
            </a:r>
            <a:r>
              <a:rPr lang="en-US" sz="1800" kern="100" dirty="0">
                <a:effectLst/>
                <a:latin typeface="SimHei" panose="02010609060101010101" pitchFamily="49" charset="-122"/>
                <a:ea typeface="SimHei" panose="02010609060101010101" pitchFamily="49" charset="-122"/>
                <a:cs typeface="Times New Roman" panose="02020603050405020304" pitchFamily="18" charset="0"/>
              </a:rPr>
              <a:t>10:13-14</a:t>
            </a:r>
            <a:r>
              <a:rPr lang="zh-CN" sz="1800" kern="100" dirty="0">
                <a:effectLst/>
                <a:latin typeface="SimHei" panose="02010609060101010101" pitchFamily="49" charset="-122"/>
                <a:ea typeface="SimHei" panose="02010609060101010101" pitchFamily="49" charset="-122"/>
                <a:cs typeface="Times New Roman" panose="02020603050405020304" pitchFamily="18" charset="0"/>
              </a:rPr>
              <a:t>、路</a:t>
            </a:r>
            <a:r>
              <a:rPr lang="en-US" sz="1800" kern="100" dirty="0">
                <a:effectLst/>
                <a:latin typeface="SimHei" panose="02010609060101010101" pitchFamily="49" charset="-122"/>
                <a:ea typeface="SimHei" panose="02010609060101010101" pitchFamily="49" charset="-122"/>
                <a:cs typeface="Times New Roman" panose="02020603050405020304" pitchFamily="18" charset="0"/>
              </a:rPr>
              <a:t>12:47-48</a:t>
            </a:r>
            <a:r>
              <a:rPr lang="zh-CN" sz="1800" kern="100" dirty="0">
                <a:effectLst/>
                <a:latin typeface="SimHei" panose="02010609060101010101" pitchFamily="49" charset="-122"/>
                <a:ea typeface="SimHei" panose="02010609060101010101" pitchFamily="49" charset="-122"/>
                <a:cs typeface="Times New Roman" panose="02020603050405020304" pitchFamily="18" charset="0"/>
              </a:rPr>
              <a:t>、来</a:t>
            </a:r>
            <a:r>
              <a:rPr lang="en-US" sz="1800" kern="100" dirty="0">
                <a:effectLst/>
                <a:latin typeface="SimHei" panose="02010609060101010101" pitchFamily="49" charset="-122"/>
                <a:ea typeface="SimHei" panose="02010609060101010101" pitchFamily="49" charset="-122"/>
                <a:cs typeface="Times New Roman" panose="02020603050405020304" pitchFamily="18" charset="0"/>
              </a:rPr>
              <a:t>10:29)</a:t>
            </a:r>
          </a:p>
        </p:txBody>
      </p:sp>
      <p:sp>
        <p:nvSpPr>
          <p:cNvPr id="23" name="TextBox 22">
            <a:extLst>
              <a:ext uri="{FF2B5EF4-FFF2-40B4-BE49-F238E27FC236}">
                <a16:creationId xmlns:a16="http://schemas.microsoft.com/office/drawing/2014/main" id="{6009E66A-270B-1ED0-6053-13771418E117}"/>
              </a:ext>
            </a:extLst>
          </p:cNvPr>
          <p:cNvSpPr txBox="1"/>
          <p:nvPr/>
        </p:nvSpPr>
        <p:spPr>
          <a:xfrm>
            <a:off x="337161" y="4388911"/>
            <a:ext cx="1875306" cy="1200329"/>
          </a:xfrm>
          <a:prstGeom prst="rect">
            <a:avLst/>
          </a:prstGeom>
          <a:noFill/>
        </p:spPr>
        <p:txBody>
          <a:bodyPr wrap="square">
            <a:spAutoFit/>
          </a:bodyPr>
          <a:lstStyle/>
          <a:p>
            <a:pPr algn="ctr"/>
            <a:r>
              <a:rPr lang="en-US" b="1" dirty="0">
                <a:solidFill>
                  <a:srgbClr val="C00000"/>
                </a:solidFill>
              </a:rPr>
              <a:t>Descend to Hades (Hell), suffer, and wait.</a:t>
            </a:r>
          </a:p>
        </p:txBody>
      </p:sp>
      <p:sp>
        <p:nvSpPr>
          <p:cNvPr id="24" name="TextBox 23">
            <a:extLst>
              <a:ext uri="{FF2B5EF4-FFF2-40B4-BE49-F238E27FC236}">
                <a16:creationId xmlns:a16="http://schemas.microsoft.com/office/drawing/2014/main" id="{4EF08768-568C-87DD-C47A-33A772D27424}"/>
              </a:ext>
            </a:extLst>
          </p:cNvPr>
          <p:cNvSpPr txBox="1"/>
          <p:nvPr/>
        </p:nvSpPr>
        <p:spPr>
          <a:xfrm>
            <a:off x="2329371" y="4415434"/>
            <a:ext cx="1875306" cy="923330"/>
          </a:xfrm>
          <a:prstGeom prst="rect">
            <a:avLst/>
          </a:prstGeom>
          <a:noFill/>
        </p:spPr>
        <p:txBody>
          <a:bodyPr wrap="square">
            <a:spAutoFit/>
          </a:bodyPr>
          <a:lstStyle/>
          <a:p>
            <a:pPr algn="ctr"/>
            <a:r>
              <a:rPr lang="en-US" b="1" dirty="0">
                <a:solidFill>
                  <a:srgbClr val="1C334E"/>
                </a:solidFill>
              </a:rPr>
              <a:t>Return </a:t>
            </a:r>
          </a:p>
          <a:p>
            <a:pPr algn="ctr"/>
            <a:r>
              <a:rPr lang="en-US" b="1" dirty="0">
                <a:solidFill>
                  <a:srgbClr val="1C334E"/>
                </a:solidFill>
              </a:rPr>
              <a:t>Of </a:t>
            </a:r>
          </a:p>
          <a:p>
            <a:pPr algn="ctr"/>
            <a:r>
              <a:rPr lang="en-US" b="1" dirty="0">
                <a:solidFill>
                  <a:srgbClr val="1C334E"/>
                </a:solidFill>
              </a:rPr>
              <a:t>Christ</a:t>
            </a:r>
          </a:p>
        </p:txBody>
      </p:sp>
      <p:sp>
        <p:nvSpPr>
          <p:cNvPr id="25" name="TextBox 24">
            <a:extLst>
              <a:ext uri="{FF2B5EF4-FFF2-40B4-BE49-F238E27FC236}">
                <a16:creationId xmlns:a16="http://schemas.microsoft.com/office/drawing/2014/main" id="{4FCDD61C-E64F-83E4-6FB0-141AD39634B8}"/>
              </a:ext>
            </a:extLst>
          </p:cNvPr>
          <p:cNvSpPr txBox="1"/>
          <p:nvPr/>
        </p:nvSpPr>
        <p:spPr>
          <a:xfrm>
            <a:off x="4178280" y="4442856"/>
            <a:ext cx="1875306" cy="923330"/>
          </a:xfrm>
          <a:prstGeom prst="rect">
            <a:avLst/>
          </a:prstGeom>
          <a:noFill/>
        </p:spPr>
        <p:txBody>
          <a:bodyPr wrap="square">
            <a:spAutoFit/>
          </a:bodyPr>
          <a:lstStyle/>
          <a:p>
            <a:pPr algn="ctr"/>
            <a:r>
              <a:rPr lang="en-US" b="1" dirty="0">
                <a:solidFill>
                  <a:srgbClr val="C00000"/>
                </a:solidFill>
              </a:rPr>
              <a:t>Resurrection </a:t>
            </a:r>
          </a:p>
          <a:p>
            <a:pPr algn="ctr"/>
            <a:r>
              <a:rPr lang="en-US" b="1" dirty="0">
                <a:solidFill>
                  <a:srgbClr val="C00000"/>
                </a:solidFill>
              </a:rPr>
              <a:t>Of the </a:t>
            </a:r>
          </a:p>
          <a:p>
            <a:pPr algn="ctr"/>
            <a:r>
              <a:rPr lang="en-US" b="1" dirty="0">
                <a:solidFill>
                  <a:srgbClr val="C00000"/>
                </a:solidFill>
              </a:rPr>
              <a:t>Dead</a:t>
            </a:r>
          </a:p>
        </p:txBody>
      </p:sp>
      <p:sp>
        <p:nvSpPr>
          <p:cNvPr id="26" name="TextBox 25">
            <a:extLst>
              <a:ext uri="{FF2B5EF4-FFF2-40B4-BE49-F238E27FC236}">
                <a16:creationId xmlns:a16="http://schemas.microsoft.com/office/drawing/2014/main" id="{69240802-A107-42FF-B2AC-A56F33B8C9B6}"/>
              </a:ext>
            </a:extLst>
          </p:cNvPr>
          <p:cNvSpPr txBox="1"/>
          <p:nvPr/>
        </p:nvSpPr>
        <p:spPr>
          <a:xfrm>
            <a:off x="6146104" y="4441187"/>
            <a:ext cx="1875306" cy="646331"/>
          </a:xfrm>
          <a:prstGeom prst="rect">
            <a:avLst/>
          </a:prstGeom>
          <a:noFill/>
        </p:spPr>
        <p:txBody>
          <a:bodyPr wrap="square">
            <a:spAutoFit/>
          </a:bodyPr>
          <a:lstStyle/>
          <a:p>
            <a:pPr algn="ctr"/>
            <a:r>
              <a:rPr lang="en-US" b="1" dirty="0">
                <a:solidFill>
                  <a:srgbClr val="1C334E"/>
                </a:solidFill>
              </a:rPr>
              <a:t>Great</a:t>
            </a:r>
          </a:p>
          <a:p>
            <a:pPr algn="ctr"/>
            <a:r>
              <a:rPr lang="en-US" b="1" dirty="0">
                <a:solidFill>
                  <a:srgbClr val="1C334E"/>
                </a:solidFill>
              </a:rPr>
              <a:t>Judgement</a:t>
            </a:r>
          </a:p>
        </p:txBody>
      </p:sp>
      <p:sp>
        <p:nvSpPr>
          <p:cNvPr id="27" name="TextBox 26">
            <a:extLst>
              <a:ext uri="{FF2B5EF4-FFF2-40B4-BE49-F238E27FC236}">
                <a16:creationId xmlns:a16="http://schemas.microsoft.com/office/drawing/2014/main" id="{4A7B6356-1482-A5D7-3EF3-CEF825EF45EC}"/>
              </a:ext>
            </a:extLst>
          </p:cNvPr>
          <p:cNvSpPr txBox="1"/>
          <p:nvPr/>
        </p:nvSpPr>
        <p:spPr>
          <a:xfrm>
            <a:off x="7896026" y="4416303"/>
            <a:ext cx="1875306" cy="1477328"/>
          </a:xfrm>
          <a:prstGeom prst="rect">
            <a:avLst/>
          </a:prstGeom>
          <a:noFill/>
        </p:spPr>
        <p:txBody>
          <a:bodyPr wrap="square">
            <a:spAutoFit/>
          </a:bodyPr>
          <a:lstStyle/>
          <a:p>
            <a:pPr algn="ctr"/>
            <a:r>
              <a:rPr lang="en-US" b="1" dirty="0">
                <a:solidFill>
                  <a:srgbClr val="C00000"/>
                </a:solidFill>
              </a:rPr>
              <a:t>Second Death</a:t>
            </a:r>
          </a:p>
          <a:p>
            <a:pPr algn="ctr"/>
            <a:r>
              <a:rPr lang="en-US" b="1" dirty="0">
                <a:solidFill>
                  <a:srgbClr val="C00000"/>
                </a:solidFill>
                <a:highlight>
                  <a:srgbClr val="FFFF00"/>
                </a:highlight>
              </a:rPr>
              <a:t>And</a:t>
            </a:r>
          </a:p>
          <a:p>
            <a:pPr algn="ctr"/>
            <a:r>
              <a:rPr lang="en-US" b="1" dirty="0">
                <a:solidFill>
                  <a:srgbClr val="C00000"/>
                </a:solidFill>
              </a:rPr>
              <a:t>Different degree of punishment</a:t>
            </a:r>
          </a:p>
        </p:txBody>
      </p:sp>
      <p:sp>
        <p:nvSpPr>
          <p:cNvPr id="28" name="TextBox 27">
            <a:extLst>
              <a:ext uri="{FF2B5EF4-FFF2-40B4-BE49-F238E27FC236}">
                <a16:creationId xmlns:a16="http://schemas.microsoft.com/office/drawing/2014/main" id="{7EFA4A6B-E486-8277-63DC-E096E4CE8DB0}"/>
              </a:ext>
            </a:extLst>
          </p:cNvPr>
          <p:cNvSpPr txBox="1"/>
          <p:nvPr/>
        </p:nvSpPr>
        <p:spPr>
          <a:xfrm>
            <a:off x="9966254" y="4348854"/>
            <a:ext cx="1875306" cy="646331"/>
          </a:xfrm>
          <a:prstGeom prst="rect">
            <a:avLst/>
          </a:prstGeom>
          <a:noFill/>
        </p:spPr>
        <p:txBody>
          <a:bodyPr wrap="square">
            <a:spAutoFit/>
          </a:bodyPr>
          <a:lstStyle/>
          <a:p>
            <a:pPr algn="ctr"/>
            <a:r>
              <a:rPr lang="en-US" b="1" dirty="0">
                <a:solidFill>
                  <a:srgbClr val="1C334E"/>
                </a:solidFill>
              </a:rPr>
              <a:t>Suffer in hell</a:t>
            </a:r>
          </a:p>
          <a:p>
            <a:pPr algn="ctr"/>
            <a:r>
              <a:rPr lang="en-US" b="1" dirty="0">
                <a:solidFill>
                  <a:srgbClr val="1C334E"/>
                </a:solidFill>
              </a:rPr>
              <a:t>In eternity</a:t>
            </a:r>
          </a:p>
        </p:txBody>
      </p:sp>
    </p:spTree>
    <p:extLst>
      <p:ext uri="{BB962C8B-B14F-4D97-AF65-F5344CB8AC3E}">
        <p14:creationId xmlns:p14="http://schemas.microsoft.com/office/powerpoint/2010/main" val="30872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21" grpId="0"/>
      <p:bldP spid="23" grpId="0"/>
      <p:bldP spid="24" grpId="0"/>
      <p:bldP spid="25" grpId="0"/>
      <p:bldP spid="26" grpId="0"/>
      <p:bldP spid="27" grpId="0"/>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6338C-C51D-D7F6-2DE3-E67883DEC7B7}"/>
              </a:ext>
            </a:extLst>
          </p:cNvPr>
          <p:cNvPicPr>
            <a:picLocks noChangeAspect="1"/>
          </p:cNvPicPr>
          <p:nvPr/>
        </p:nvPicPr>
        <p:blipFill>
          <a:blip r:embed="rId2"/>
          <a:stretch>
            <a:fillRect/>
          </a:stretch>
        </p:blipFill>
        <p:spPr>
          <a:xfrm>
            <a:off x="6312024" y="1556792"/>
            <a:ext cx="5291666" cy="3521363"/>
          </a:xfrm>
          <a:prstGeom prst="rect">
            <a:avLst/>
          </a:prstGeom>
        </p:spPr>
      </p:pic>
      <p:pic>
        <p:nvPicPr>
          <p:cNvPr id="2" name="Picture 1">
            <a:extLst>
              <a:ext uri="{FF2B5EF4-FFF2-40B4-BE49-F238E27FC236}">
                <a16:creationId xmlns:a16="http://schemas.microsoft.com/office/drawing/2014/main" id="{71E35898-A982-E459-92A4-F0F5422D3FFB}"/>
              </a:ext>
            </a:extLst>
          </p:cNvPr>
          <p:cNvPicPr>
            <a:picLocks noChangeAspect="1"/>
          </p:cNvPicPr>
          <p:nvPr/>
        </p:nvPicPr>
        <p:blipFill>
          <a:blip r:embed="rId3">
            <a:duotone>
              <a:prstClr val="black"/>
              <a:schemeClr val="accent2">
                <a:tint val="45000"/>
                <a:satMod val="400000"/>
              </a:schemeClr>
            </a:duotone>
          </a:blip>
          <a:stretch>
            <a:fillRect/>
          </a:stretch>
        </p:blipFill>
        <p:spPr>
          <a:xfrm>
            <a:off x="588310" y="1585845"/>
            <a:ext cx="5291667" cy="3521363"/>
          </a:xfrm>
          <a:prstGeom prst="rect">
            <a:avLst/>
          </a:prstGeom>
        </p:spPr>
      </p:pic>
      <p:sp>
        <p:nvSpPr>
          <p:cNvPr id="4" name="U-Turn Arrow 3">
            <a:extLst>
              <a:ext uri="{FF2B5EF4-FFF2-40B4-BE49-F238E27FC236}">
                <a16:creationId xmlns:a16="http://schemas.microsoft.com/office/drawing/2014/main" id="{12D785B1-59C7-A9D1-379D-4E6C3D2BF747}"/>
              </a:ext>
            </a:extLst>
          </p:cNvPr>
          <p:cNvSpPr/>
          <p:nvPr/>
        </p:nvSpPr>
        <p:spPr>
          <a:xfrm>
            <a:off x="3708105" y="404664"/>
            <a:ext cx="5184576" cy="1152128"/>
          </a:xfrm>
          <a:prstGeom prst="uturnArrow">
            <a:avLst>
              <a:gd name="adj1" fmla="val 25000"/>
              <a:gd name="adj2" fmla="val 25000"/>
              <a:gd name="adj3" fmla="val 31827"/>
              <a:gd name="adj4" fmla="val 43173"/>
              <a:gd name="adj5" fmla="val 895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U-Turn Arrow 5">
            <a:extLst>
              <a:ext uri="{FF2B5EF4-FFF2-40B4-BE49-F238E27FC236}">
                <a16:creationId xmlns:a16="http://schemas.microsoft.com/office/drawing/2014/main" id="{64014C5E-CC21-706B-55BD-E1B174182C36}"/>
              </a:ext>
            </a:extLst>
          </p:cNvPr>
          <p:cNvSpPr/>
          <p:nvPr/>
        </p:nvSpPr>
        <p:spPr>
          <a:xfrm flipH="1" flipV="1">
            <a:off x="3878418" y="5229200"/>
            <a:ext cx="5291666" cy="1359768"/>
          </a:xfrm>
          <a:prstGeom prst="uturnArrow">
            <a:avLst>
              <a:gd name="adj1" fmla="val 25000"/>
              <a:gd name="adj2" fmla="val 25000"/>
              <a:gd name="adj3" fmla="val 31827"/>
              <a:gd name="adj4" fmla="val 43173"/>
              <a:gd name="adj5" fmla="val 8950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9374527-7E84-A1BA-7A64-7A57912B9E58}"/>
              </a:ext>
            </a:extLst>
          </p:cNvPr>
          <p:cNvSpPr txBox="1"/>
          <p:nvPr/>
        </p:nvSpPr>
        <p:spPr>
          <a:xfrm>
            <a:off x="1251345" y="2218"/>
            <a:ext cx="2434607" cy="1508105"/>
          </a:xfrm>
          <a:prstGeom prst="rect">
            <a:avLst/>
          </a:prstGeom>
          <a:noFill/>
        </p:spPr>
        <p:txBody>
          <a:bodyPr wrap="square">
            <a:spAutoFit/>
          </a:bodyPr>
          <a:lstStyle/>
          <a:p>
            <a:r>
              <a:rPr lang="zh-CN" alt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受苦</a:t>
            </a:r>
            <a:endParaRPr lang="en-US" altLang="zh-CN"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endParaRPr>
          </a:p>
          <a:p>
            <a:r>
              <a:rPr lang="zh-CN" altLang="en-US" sz="36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与</a:t>
            </a:r>
            <a:r>
              <a:rPr kumimoji="0" lang="zh-CN" altLang="en-US" sz="36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rPr>
              <a:t>等候</a:t>
            </a:r>
            <a:endParaRPr kumimoji="0" lang="en-US" altLang="zh-CN" sz="3600" b="1" i="0" u="none" strike="noStrike" kern="1200" cap="none" spc="0" normalizeH="0" baseline="0" noProof="0" dirty="0">
              <a:ln>
                <a:noFill/>
              </a:ln>
              <a:solidFill>
                <a:srgbClr val="C00000"/>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r>
              <a:rPr lang="en-US" altLang="zh-CN" sz="2000" b="1" dirty="0">
                <a:solidFill>
                  <a:srgbClr val="C00000"/>
                </a:solidFill>
                <a:latin typeface="SimHei" panose="02010609060101010101" pitchFamily="49" charset="-122"/>
                <a:ea typeface="SimHei" panose="02010609060101010101" pitchFamily="49" charset="-122"/>
                <a:cs typeface="Times New Roman" panose="02020603050405020304" pitchFamily="18" charset="0"/>
              </a:rPr>
              <a:t>Suffer and awaits </a:t>
            </a:r>
            <a:endParaRPr lang="en-US" sz="2000" dirty="0"/>
          </a:p>
        </p:txBody>
      </p:sp>
      <p:sp>
        <p:nvSpPr>
          <p:cNvPr id="9" name="TextBox 8">
            <a:extLst>
              <a:ext uri="{FF2B5EF4-FFF2-40B4-BE49-F238E27FC236}">
                <a16:creationId xmlns:a16="http://schemas.microsoft.com/office/drawing/2014/main" id="{56309233-8C78-EE78-F74C-31647EB2EA34}"/>
              </a:ext>
            </a:extLst>
          </p:cNvPr>
          <p:cNvSpPr txBox="1"/>
          <p:nvPr/>
        </p:nvSpPr>
        <p:spPr>
          <a:xfrm>
            <a:off x="6744072" y="127664"/>
            <a:ext cx="6096000" cy="150810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1C334E"/>
                </a:solidFill>
                <a:effectLst/>
                <a:uLnTx/>
                <a:uFillTx/>
                <a:latin typeface="SimHei" panose="02010609060101010101" pitchFamily="49" charset="-122"/>
                <a:ea typeface="SimHei" panose="02010609060101010101" pitchFamily="49" charset="-122"/>
                <a:cs typeface="Times New Roman" panose="02020603050405020304" pitchFamily="18" charset="0"/>
              </a:rPr>
              <a:t>大</a:t>
            </a:r>
            <a:endParaRPr kumimoji="0" lang="en-US" sz="3600" b="1" i="0" u="none" strike="noStrike" kern="1200" cap="none" spc="0" normalizeH="0" baseline="0" noProof="0" dirty="0">
              <a:ln>
                <a:noFill/>
              </a:ln>
              <a:solidFill>
                <a:srgbClr val="1C334E"/>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1C334E"/>
                </a:solidFill>
                <a:effectLst/>
                <a:uLnTx/>
                <a:uFillTx/>
                <a:latin typeface="SimHei" panose="02010609060101010101" pitchFamily="49" charset="-122"/>
                <a:ea typeface="SimHei" panose="02010609060101010101" pitchFamily="49" charset="-122"/>
                <a:cs typeface="Times New Roman" panose="02020603050405020304" pitchFamily="18" charset="0"/>
              </a:rPr>
              <a:t>审判</a:t>
            </a:r>
            <a:endParaRPr kumimoji="0" lang="en-US" sz="3600" b="1" i="0" u="none" strike="noStrike" kern="1200" cap="none" spc="0" normalizeH="0" baseline="0" noProof="0" dirty="0">
              <a:ln>
                <a:noFill/>
              </a:ln>
              <a:solidFill>
                <a:srgbClr val="1C334E"/>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1C334E"/>
                </a:solidFill>
                <a:latin typeface="SimHei" panose="02010609060101010101" pitchFamily="49" charset="-122"/>
                <a:ea typeface="SimHei" panose="02010609060101010101" pitchFamily="49" charset="-122"/>
                <a:cs typeface="Times New Roman" panose="02020603050405020304" pitchFamily="18" charset="0"/>
              </a:rPr>
              <a:t>Final Judgement</a:t>
            </a:r>
            <a:endParaRPr kumimoji="0" lang="en-US" sz="2000" b="1" i="0" u="none" strike="noStrike" kern="1200" cap="none" spc="0" normalizeH="0" baseline="0" noProof="0" dirty="0">
              <a:ln>
                <a:noFill/>
              </a:ln>
              <a:solidFill>
                <a:srgbClr val="1C334E"/>
              </a:solidFill>
              <a:effectLst/>
              <a:uLnTx/>
              <a:uFillTx/>
              <a:latin typeface="SimHei" panose="02010609060101010101" pitchFamily="49" charset="-122"/>
              <a:ea typeface="SimHei" panose="02010609060101010101" pitchFamily="49" charset="-122"/>
            </a:endParaRPr>
          </a:p>
        </p:txBody>
      </p:sp>
      <p:sp>
        <p:nvSpPr>
          <p:cNvPr id="11" name="TextBox 10">
            <a:extLst>
              <a:ext uri="{FF2B5EF4-FFF2-40B4-BE49-F238E27FC236}">
                <a16:creationId xmlns:a16="http://schemas.microsoft.com/office/drawing/2014/main" id="{AB6A870A-4B98-BE02-9B34-907485658B2B}"/>
              </a:ext>
            </a:extLst>
          </p:cNvPr>
          <p:cNvSpPr txBox="1"/>
          <p:nvPr/>
        </p:nvSpPr>
        <p:spPr>
          <a:xfrm>
            <a:off x="474653" y="5078155"/>
            <a:ext cx="3893156" cy="150810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mHei" panose="02010609060101010101" pitchFamily="49" charset="-122"/>
                <a:ea typeface="SimHei" panose="02010609060101010101" pitchFamily="49" charset="-122"/>
                <a:cs typeface="Times New Roman" panose="02020603050405020304" pitchFamily="18" charset="0"/>
              </a:rPr>
              <a:t>永远</a:t>
            </a:r>
            <a:endParaRPr lang="en-US" sz="3600" b="1" dirty="0">
              <a:solidFill>
                <a:srgbClr val="FF0000"/>
              </a:solidFill>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SimHei" panose="02010609060101010101" pitchFamily="49" charset="-122"/>
                <a:ea typeface="SimHei" panose="02010609060101010101" pitchFamily="49" charset="-122"/>
                <a:cs typeface="Times New Roman" panose="02020603050405020304" pitchFamily="18" charset="0"/>
              </a:rPr>
              <a:t>受地狱</a:t>
            </a:r>
            <a:r>
              <a:rPr kumimoji="0" lang="zh-CN" altLang="en-US" sz="3600" b="1" i="0" u="none" strike="noStrike" kern="1200" cap="none" spc="0" normalizeH="0" baseline="0" noProof="0" dirty="0">
                <a:ln>
                  <a:noFill/>
                </a:ln>
                <a:solidFill>
                  <a:srgbClr val="FF0000"/>
                </a:solidFill>
                <a:effectLst/>
                <a:uLnTx/>
                <a:uFillTx/>
                <a:latin typeface="SimHei" panose="02010609060101010101" pitchFamily="49" charset="-122"/>
                <a:ea typeface="SimHei" panose="02010609060101010101" pitchFamily="49" charset="-122"/>
                <a:cs typeface="Times New Roman" panose="02020603050405020304" pitchFamily="18" charset="0"/>
              </a:rPr>
              <a:t>之苦</a:t>
            </a:r>
            <a:endParaRPr kumimoji="0" lang="en-US" altLang="zh-CN" sz="3600" b="1" i="0" u="none" strike="noStrike" kern="1200" cap="none" spc="0" normalizeH="0" baseline="0" noProof="0" dirty="0">
              <a:ln>
                <a:noFill/>
              </a:ln>
              <a:solidFill>
                <a:srgbClr val="FF0000"/>
              </a:solidFill>
              <a:effectLst/>
              <a:uLnTx/>
              <a:uFillTx/>
              <a:latin typeface="SimHei" panose="02010609060101010101" pitchFamily="49" charset="-122"/>
              <a:ea typeface="SimHei" panose="02010609060101010101" pitchFamily="49" charset="-122"/>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zh-CN" sz="2000" b="1" dirty="0">
                <a:solidFill>
                  <a:srgbClr val="FF0000"/>
                </a:solidFill>
                <a:latin typeface="SimHei" panose="02010609060101010101" pitchFamily="49" charset="-122"/>
                <a:ea typeface="SimHei" panose="02010609060101010101" pitchFamily="49" charset="-122"/>
                <a:cs typeface="Times New Roman" panose="02020603050405020304" pitchFamily="18" charset="0"/>
              </a:rPr>
              <a:t>Suffer in hell in eternity</a:t>
            </a:r>
            <a:endParaRPr lang="en-US" sz="2000" dirty="0">
              <a:solidFill>
                <a:srgbClr val="FF0000"/>
              </a:solidFill>
            </a:endParaRPr>
          </a:p>
        </p:txBody>
      </p:sp>
    </p:spTree>
    <p:extLst>
      <p:ext uri="{BB962C8B-B14F-4D97-AF65-F5344CB8AC3E}">
        <p14:creationId xmlns:p14="http://schemas.microsoft.com/office/powerpoint/2010/main" val="147273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6675B90-ADD7-8657-A33D-6C46B5021351}"/>
              </a:ext>
            </a:extLst>
          </p:cNvPr>
          <p:cNvSpPr txBox="1"/>
          <p:nvPr/>
        </p:nvSpPr>
        <p:spPr>
          <a:xfrm>
            <a:off x="623392" y="2708920"/>
            <a:ext cx="11277600" cy="984885"/>
          </a:xfrm>
          <a:prstGeom prst="rect">
            <a:avLst/>
          </a:prstGeom>
          <a:solidFill>
            <a:srgbClr val="002060"/>
          </a:solidFill>
        </p:spPr>
        <p:txBody>
          <a:bodyPr wrap="square">
            <a:spAutoFit/>
          </a:bodyPr>
          <a:lstStyle/>
          <a:p>
            <a:pPr algn="ctr"/>
            <a:r>
              <a:rPr lang="zh-CN" sz="4000" b="1" dirty="0">
                <a:solidFill>
                  <a:schemeClr val="bg1"/>
                </a:solidFill>
                <a:effectLst/>
                <a:ea typeface="SimSun" panose="02010600030101010101" pitchFamily="2" charset="-122"/>
                <a:cs typeface="Times New Roman" panose="02020603050405020304" pitchFamily="18" charset="0"/>
              </a:rPr>
              <a:t>如果神是</a:t>
            </a:r>
            <a:r>
              <a:rPr lang="zh-CN" altLang="en-US" sz="4000" b="1" dirty="0">
                <a:solidFill>
                  <a:schemeClr val="bg1"/>
                </a:solidFill>
                <a:ea typeface="SimSun" panose="02010600030101010101" pitchFamily="2" charset="-122"/>
                <a:cs typeface="Times New Roman" panose="02020603050405020304" pitchFamily="18" charset="0"/>
              </a:rPr>
              <a:t>公义</a:t>
            </a:r>
            <a:r>
              <a:rPr lang="zh-CN" sz="4000" b="1" dirty="0">
                <a:solidFill>
                  <a:schemeClr val="bg1"/>
                </a:solidFill>
                <a:effectLst/>
                <a:ea typeface="SimSun" panose="02010600030101010101" pitchFamily="2" charset="-122"/>
                <a:cs typeface="Times New Roman" panose="02020603050405020304" pitchFamily="18" charset="0"/>
              </a:rPr>
              <a:t>的祂为何</a:t>
            </a:r>
            <a:r>
              <a:rPr lang="zh-CN" altLang="en-US" sz="4000" b="1" dirty="0">
                <a:solidFill>
                  <a:schemeClr val="bg1"/>
                </a:solidFill>
                <a:effectLst/>
                <a:ea typeface="SimSun" panose="02010600030101010101" pitchFamily="2" charset="-122"/>
                <a:cs typeface="Times New Roman" panose="02020603050405020304" pitchFamily="18" charset="0"/>
              </a:rPr>
              <a:t>拿掉地狱，不审判刑罚</a:t>
            </a:r>
            <a:r>
              <a:rPr lang="zh-CN" sz="4000" b="1" dirty="0">
                <a:solidFill>
                  <a:schemeClr val="bg1"/>
                </a:solidFill>
                <a:effectLst/>
                <a:ea typeface="SimSun" panose="02010600030101010101" pitchFamily="2" charset="-122"/>
                <a:cs typeface="Times New Roman" panose="02020603050405020304" pitchFamily="18" charset="0"/>
              </a:rPr>
              <a:t>？</a:t>
            </a:r>
            <a:endParaRPr lang="en-US" altLang="zh-CN" sz="4000" b="1" dirty="0">
              <a:solidFill>
                <a:schemeClr val="bg1"/>
              </a:solidFill>
              <a:effectLst/>
              <a:ea typeface="SimSun" panose="02010600030101010101" pitchFamily="2" charset="-122"/>
              <a:cs typeface="Times New Roman" panose="02020603050405020304" pitchFamily="18" charset="0"/>
            </a:endParaRPr>
          </a:p>
          <a:p>
            <a:pPr algn="ctr"/>
            <a:r>
              <a:rPr lang="en-US" b="1" dirty="0">
                <a:solidFill>
                  <a:schemeClr val="bg1"/>
                </a:solidFill>
                <a:effectLst/>
              </a:rPr>
              <a:t>If God is just, why would He remove hell and not judge or punish?</a:t>
            </a:r>
            <a:endParaRPr lang="en-US" b="1" dirty="0">
              <a:solidFill>
                <a:schemeClr val="bg1"/>
              </a:solidFill>
            </a:endParaRPr>
          </a:p>
        </p:txBody>
      </p:sp>
    </p:spTree>
    <p:extLst>
      <p:ext uri="{BB962C8B-B14F-4D97-AF65-F5344CB8AC3E}">
        <p14:creationId xmlns:p14="http://schemas.microsoft.com/office/powerpoint/2010/main" val="2320570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9ACB101-8253-0C01-C642-08306D7D38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A03F8AA-B596-8E45-D927-33C371FB3197}"/>
              </a:ext>
            </a:extLst>
          </p:cNvPr>
          <p:cNvSpPr/>
          <p:nvPr/>
        </p:nvSpPr>
        <p:spPr>
          <a:xfrm>
            <a:off x="13102" y="1916832"/>
            <a:ext cx="12246259" cy="2640146"/>
          </a:xfrm>
          <a:prstGeom prst="rect">
            <a:avLst/>
          </a:prstGeom>
        </p:spPr>
        <p:txBody>
          <a:bodyPr wrap="square">
            <a:spAutoFit/>
          </a:bodyPr>
          <a:lstStyle/>
          <a:p>
            <a:pPr>
              <a:lnSpc>
                <a:spcPct val="150000"/>
              </a:lnSpc>
              <a:spcAft>
                <a:spcPts val="0"/>
              </a:spcAft>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来 </a:t>
            </a: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9:27</a:t>
            </a:r>
          </a:p>
          <a:p>
            <a:pPr>
              <a:lnSpc>
                <a:spcPct val="150000"/>
              </a:lnSpc>
              <a:spcAft>
                <a:spcPts val="0"/>
              </a:spcAft>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按着定命，人人都有一死，</a:t>
            </a:r>
            <a:r>
              <a:rPr kumimoji="0" lang="zh-CN" altLang="en-US" sz="40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死后且有审判</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CFAD2E52-D85B-77DE-3963-8BBD8A3122D3}"/>
              </a:ext>
            </a:extLst>
          </p:cNvPr>
          <p:cNvSpPr/>
          <p:nvPr/>
        </p:nvSpPr>
        <p:spPr>
          <a:xfrm>
            <a:off x="40942" y="5049469"/>
            <a:ext cx="12126923"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Hebrews 9</a:t>
            </a:r>
            <a:r>
              <a:rPr lang="en-US" sz="2000" dirty="0">
                <a:solidFill>
                  <a:prstClr val="white"/>
                </a:solidFill>
              </a:rPr>
              <a: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just as it is appointed for man to die once, </a:t>
            </a:r>
            <a:r>
              <a:rPr kumimoji="0" lang="en-US" sz="2000"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and after that comes judgment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763632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41F3EFF-7124-E9E0-C1A7-AA29E830E258}"/>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82A918E-750E-8781-CA90-D7B7ECBA01C3}"/>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kern="0" noProof="0" dirty="0">
                <a:solidFill>
                  <a:srgbClr val="FFFFFF"/>
                </a:solidFill>
              </a:rPr>
              <a:t>4</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8A32ECEB-138C-55D8-849C-C398C5E312A2}"/>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AD1F29E0-FB1B-2674-14AE-E0DDFA763BD0}"/>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6600" b="1" dirty="0">
                <a:solidFill>
                  <a:srgbClr val="00BFFF"/>
                </a:solidFill>
                <a:latin typeface="SimHei" panose="02010609060101010101" pitchFamily="49" charset="-122"/>
                <a:ea typeface="SimHei" panose="02010609060101010101" pitchFamily="49" charset="-122"/>
              </a:rPr>
              <a:t>忠心事主的人要得赏赐</a:t>
            </a:r>
          </a:p>
        </p:txBody>
      </p:sp>
      <p:sp>
        <p:nvSpPr>
          <p:cNvPr id="19" name="Google Shape;3713;p55">
            <a:extLst>
              <a:ext uri="{FF2B5EF4-FFF2-40B4-BE49-F238E27FC236}">
                <a16:creationId xmlns:a16="http://schemas.microsoft.com/office/drawing/2014/main" id="{96A82B7C-56EB-0500-C2E7-8A4509998DB5}"/>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Those who faithfully serve the Lord will receive their reward.</a:t>
            </a:r>
            <a:endParaRPr lang="en-SG" sz="2800" dirty="0">
              <a:solidFill>
                <a:schemeClr val="bg1"/>
              </a:solidFill>
            </a:endParaRPr>
          </a:p>
        </p:txBody>
      </p:sp>
    </p:spTree>
    <p:extLst>
      <p:ext uri="{BB962C8B-B14F-4D97-AF65-F5344CB8AC3E}">
        <p14:creationId xmlns:p14="http://schemas.microsoft.com/office/powerpoint/2010/main" val="54926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EEEA70C-EAB7-7C15-64C7-7A2C3EDCDA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3AB6E5-4410-18A8-B07B-04F6A914B4A7}"/>
              </a:ext>
            </a:extLst>
          </p:cNvPr>
          <p:cNvSpPr/>
          <p:nvPr/>
        </p:nvSpPr>
        <p:spPr>
          <a:xfrm>
            <a:off x="191344" y="1412098"/>
            <a:ext cx="12246259" cy="5410135"/>
          </a:xfrm>
          <a:prstGeom prst="rect">
            <a:avLst/>
          </a:prstGeom>
        </p:spPr>
        <p:txBody>
          <a:bodyPr wrap="square">
            <a:spAutoFit/>
          </a:bodyPr>
          <a:lstStyle/>
          <a:p>
            <a:pPr>
              <a:lnSpc>
                <a:spcPct val="150000"/>
              </a:lnSpc>
              <a:spcAft>
                <a:spcPts val="0"/>
              </a:spcAft>
            </a:pPr>
            <a:r>
              <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18 ...</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你的仆人众先知和众圣徒，凡敬畏你名的人，</a:t>
            </a:r>
            <a:r>
              <a:rPr kumimoji="0" lang="zh-CN" altLang="en-US" sz="4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连大带小得赏赐的时候也到了。</a:t>
            </a: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你败坏那些败坏世界之人的时候也就到了。</a:t>
            </a:r>
          </a:p>
          <a:p>
            <a:pPr>
              <a:lnSpc>
                <a:spcPct val="150000"/>
              </a:lnSpc>
              <a:spcAft>
                <a:spcPts val="0"/>
              </a:spcAft>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ED312629-C705-B031-9DC9-984C92F165F4}"/>
              </a:ext>
            </a:extLst>
          </p:cNvPr>
          <p:cNvSpPr/>
          <p:nvPr/>
        </p:nvSpPr>
        <p:spPr>
          <a:xfrm>
            <a:off x="40942" y="5049469"/>
            <a:ext cx="12126923" cy="707886"/>
          </a:xfrm>
          <a:prstGeom prst="rect">
            <a:avLst/>
          </a:prstGeom>
        </p:spPr>
        <p:txBody>
          <a:bodyPr wrap="square">
            <a:spAutoFit/>
          </a:bodyPr>
          <a:lstStyle/>
          <a:p>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18… and </a:t>
            </a:r>
            <a:r>
              <a:rPr kumimoji="0" lang="en-US" sz="20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for rewarding your servants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 prophets and saints, and those who fear your name, </a:t>
            </a:r>
            <a:r>
              <a:rPr kumimoji="0" lang="en-US" sz="20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both small and great</a:t>
            </a:r>
            <a:r>
              <a:rPr lang="en-US" altLang="zh-CN" sz="2000" dirty="0">
                <a:solidFill>
                  <a:schemeClr val="bg1"/>
                </a:solidFill>
              </a:rPr>
              <a:t>, and for destroying the destroyers of the earth."</a:t>
            </a:r>
            <a:endParaRPr kumimoji="0" lang="en-US" sz="20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7559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A9DBDBB-7F9E-7C74-6391-F015B3EB3E5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A48EFB-1830-4F36-576A-0BE38F8D2F2A}"/>
              </a:ext>
            </a:extLst>
          </p:cNvPr>
          <p:cNvSpPr/>
          <p:nvPr/>
        </p:nvSpPr>
        <p:spPr>
          <a:xfrm>
            <a:off x="58258" y="-20456"/>
            <a:ext cx="12246259" cy="4948471"/>
          </a:xfrm>
          <a:prstGeom prst="rect">
            <a:avLst/>
          </a:prstGeom>
        </p:spPr>
        <p:txBody>
          <a:bodyPr wrap="square">
            <a:spAutoFit/>
          </a:bodyPr>
          <a:lstStyle/>
          <a:p>
            <a:pPr>
              <a:lnSpc>
                <a:spcPct val="150000"/>
              </a:lnSpc>
              <a:spcAft>
                <a:spcPts val="0"/>
              </a:spcAft>
            </a:pP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太</a:t>
            </a:r>
            <a:r>
              <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19:28 </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耶稣说：「我实在告诉你们，你们这跟从我的人，到复兴的时候，人子坐在他荣耀的宝座上，你们也要坐在十二个宝座上，审判以色列十二个支派。</a:t>
            </a:r>
            <a:r>
              <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29 </a:t>
            </a:r>
            <a:r>
              <a:rPr kumimoji="0" lang="zh-CN" altLang="en-US" sz="3600" b="1" i="0" u="none" strike="noStrike" kern="1200" cap="none" spc="0" normalizeH="0" baseline="0" noProof="0" dirty="0">
                <a:ln>
                  <a:noFill/>
                </a:ln>
                <a:solidFill>
                  <a:srgbClr val="FBF4D5"/>
                </a:solidFill>
                <a:effectLst/>
                <a:uLnTx/>
                <a:uFillTx/>
                <a:latin typeface="SimHei" panose="02010609060101010101" pitchFamily="49" charset="-122"/>
                <a:ea typeface="SimHei" panose="02010609060101010101" pitchFamily="49" charset="-122"/>
                <a:cs typeface="Arial" panose="020B0604020202020204" pitchFamily="34" charset="0"/>
              </a:rPr>
              <a:t>凡为我的名撇下房屋，或是弟兄、姐妹、父亲、母亲、儿女、田地的</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必要得著百倍，并且承受永生</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30 </a:t>
            </a:r>
            <a:r>
              <a:rPr kumimoji="0" lang="zh-CN" altLang="en-US" sz="3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然而，有许多在前的，将要在後；在後的，将要在前。」</a:t>
            </a:r>
          </a:p>
        </p:txBody>
      </p:sp>
      <p:sp>
        <p:nvSpPr>
          <p:cNvPr id="3" name="Rectangle 2">
            <a:extLst>
              <a:ext uri="{FF2B5EF4-FFF2-40B4-BE49-F238E27FC236}">
                <a16:creationId xmlns:a16="http://schemas.microsoft.com/office/drawing/2014/main" id="{F85822D5-EDA4-0329-800E-266AECD1857C}"/>
              </a:ext>
            </a:extLst>
          </p:cNvPr>
          <p:cNvSpPr/>
          <p:nvPr/>
        </p:nvSpPr>
        <p:spPr>
          <a:xfrm>
            <a:off x="40942" y="5049469"/>
            <a:ext cx="12126923" cy="163121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 19:28  Jesus said to them, “Truly, I say to you, in the new world, when the Son of Man will sit on his glorious throne, you who have followed me will also sit on twelve thrones, judging the twelve tribes of Israel.29 </a:t>
            </a:r>
            <a:r>
              <a:rPr kumimoji="0" lang="en-US" sz="2000" b="0" i="0" u="none" strike="noStrike" kern="1200" cap="none" spc="0" normalizeH="0" baseline="0" noProof="0" dirty="0">
                <a:ln>
                  <a:noFill/>
                </a:ln>
                <a:solidFill>
                  <a:srgbClr val="FBF4D5"/>
                </a:solidFill>
                <a:effectLst/>
                <a:uLnTx/>
                <a:uFillTx/>
                <a:latin typeface="Arial" panose="020B0604020202020204" pitchFamily="34" charset="0"/>
                <a:ea typeface="+mn-ea"/>
                <a:cs typeface="Arial" panose="020B0604020202020204" pitchFamily="34" charset="0"/>
              </a:rPr>
              <a:t> And everyone who has left houses or brothers or sisters or father or mother or children or lands, for my name's sake, </a:t>
            </a:r>
            <a:r>
              <a:rPr kumimoji="0" lang="en-US" sz="2000"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will receive a hundredfold and will inherit eternal life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  But many who are first will be last, and the last first.</a:t>
            </a:r>
          </a:p>
        </p:txBody>
      </p:sp>
    </p:spTree>
    <p:extLst>
      <p:ext uri="{BB962C8B-B14F-4D97-AF65-F5344CB8AC3E}">
        <p14:creationId xmlns:p14="http://schemas.microsoft.com/office/powerpoint/2010/main" val="11274093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10" name="Group 9">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11" name="Freeform: Shape 10">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3" name="Picture 2" descr="A person pointing at a sign with a pen&#10;&#10;Description automatically generated">
            <a:extLst>
              <a:ext uri="{FF2B5EF4-FFF2-40B4-BE49-F238E27FC236}">
                <a16:creationId xmlns:a16="http://schemas.microsoft.com/office/drawing/2014/main" id="{55F597A6-47A6-F681-D347-4B7C07BB3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205" y="836712"/>
            <a:ext cx="6586171" cy="5022917"/>
          </a:xfrm>
          <a:prstGeom prst="rect">
            <a:avLst/>
          </a:prstGeom>
        </p:spPr>
      </p:pic>
    </p:spTree>
    <p:extLst>
      <p:ext uri="{BB962C8B-B14F-4D97-AF65-F5344CB8AC3E}">
        <p14:creationId xmlns:p14="http://schemas.microsoft.com/office/powerpoint/2010/main" val="4294838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hands holding coins&#10;&#10;Description automatically generated">
            <a:extLst>
              <a:ext uri="{FF2B5EF4-FFF2-40B4-BE49-F238E27FC236}">
                <a16:creationId xmlns:a16="http://schemas.microsoft.com/office/drawing/2014/main" id="{DF77903B-8D7A-DB36-66A2-F679DA1AF979}"/>
              </a:ext>
            </a:extLst>
          </p:cNvPr>
          <p:cNvPicPr>
            <a:picLocks noChangeAspect="1"/>
          </p:cNvPicPr>
          <p:nvPr/>
        </p:nvPicPr>
        <p:blipFill>
          <a:blip r:embed="rId2"/>
          <a:srcRect t="9434" b="17600"/>
          <a:stretch/>
        </p:blipFill>
        <p:spPr>
          <a:xfrm>
            <a:off x="290777" y="71682"/>
            <a:ext cx="11576450" cy="6335126"/>
          </a:xfrm>
          <a:prstGeom prst="rect">
            <a:avLst/>
          </a:prstGeom>
        </p:spPr>
      </p:pic>
      <p:sp>
        <p:nvSpPr>
          <p:cNvPr id="4" name="TextBox 3">
            <a:extLst>
              <a:ext uri="{FF2B5EF4-FFF2-40B4-BE49-F238E27FC236}">
                <a16:creationId xmlns:a16="http://schemas.microsoft.com/office/drawing/2014/main" id="{4D32698A-0E57-D1F9-4032-463D67BF52D0}"/>
              </a:ext>
            </a:extLst>
          </p:cNvPr>
          <p:cNvSpPr txBox="1"/>
          <p:nvPr/>
        </p:nvSpPr>
        <p:spPr>
          <a:xfrm>
            <a:off x="290777" y="5764055"/>
            <a:ext cx="11576450" cy="1015663"/>
          </a:xfrm>
          <a:prstGeom prst="rect">
            <a:avLst/>
          </a:prstGeom>
          <a:solidFill>
            <a:schemeClr val="bg1"/>
          </a:solidFill>
        </p:spPr>
        <p:txBody>
          <a:bodyPr wrap="square">
            <a:spAutoFit/>
          </a:bodyPr>
          <a:lstStyle/>
          <a:p>
            <a:pPr algn="ctr"/>
            <a:r>
              <a:rPr lang="zh-CN" sz="3600" b="1" dirty="0">
                <a:effectLst/>
                <a:ea typeface="SimSun" panose="02010600030101010101" pitchFamily="2" charset="-122"/>
                <a:cs typeface="Times New Roman" panose="02020603050405020304" pitchFamily="18" charset="0"/>
              </a:rPr>
              <a:t>（五千、两千、</a:t>
            </a:r>
            <a:r>
              <a:rPr lang="zh-CN" sz="3600" b="1" dirty="0">
                <a:solidFill>
                  <a:srgbClr val="FF0000"/>
                </a:solidFill>
                <a:effectLst/>
                <a:ea typeface="SimSun" panose="02010600030101010101" pitchFamily="2" charset="-122"/>
                <a:cs typeface="Times New Roman" panose="02020603050405020304" pitchFamily="18" charset="0"/>
              </a:rPr>
              <a:t>一千</a:t>
            </a:r>
            <a:r>
              <a:rPr lang="zh-CN" sz="3600" b="1" dirty="0">
                <a:effectLst/>
                <a:ea typeface="SimSun" panose="02010600030101010101" pitchFamily="2" charset="-122"/>
                <a:cs typeface="Times New Roman" panose="02020603050405020304" pitchFamily="18" charset="0"/>
              </a:rPr>
              <a:t>）太</a:t>
            </a:r>
            <a:r>
              <a:rPr lang="en-US" altLang="zh-CN" sz="3600" b="1" dirty="0">
                <a:effectLst/>
                <a:ea typeface="SimSun" panose="02010600030101010101" pitchFamily="2" charset="-122"/>
                <a:cs typeface="Times New Roman" panose="02020603050405020304" pitchFamily="18" charset="0"/>
              </a:rPr>
              <a:t> </a:t>
            </a:r>
            <a:r>
              <a:rPr lang="en-SG" sz="3600" b="1" dirty="0">
                <a:effectLst/>
                <a:latin typeface="SimSun" panose="02010600030101010101" pitchFamily="2" charset="-122"/>
                <a:cs typeface="Times New Roman" panose="02020603050405020304" pitchFamily="18" charset="0"/>
              </a:rPr>
              <a:t>25:14-30</a:t>
            </a:r>
          </a:p>
          <a:p>
            <a:pPr algn="ctr"/>
            <a:r>
              <a:rPr lang="en-US" sz="2400" dirty="0">
                <a:effectLst/>
              </a:rPr>
              <a:t>(five talent, two talents, </a:t>
            </a:r>
            <a:r>
              <a:rPr lang="en-US" sz="2400" dirty="0">
                <a:solidFill>
                  <a:srgbClr val="FF0000"/>
                </a:solidFill>
                <a:effectLst/>
              </a:rPr>
              <a:t>one talent</a:t>
            </a:r>
            <a:r>
              <a:rPr lang="en-US" sz="2400" dirty="0">
                <a:effectLst/>
              </a:rPr>
              <a:t>) Mat 25:14-30</a:t>
            </a:r>
            <a:endParaRPr lang="en-US" sz="2400" dirty="0"/>
          </a:p>
        </p:txBody>
      </p:sp>
    </p:spTree>
    <p:extLst>
      <p:ext uri="{BB962C8B-B14F-4D97-AF65-F5344CB8AC3E}">
        <p14:creationId xmlns:p14="http://schemas.microsoft.com/office/powerpoint/2010/main" val="3904115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022E954-985F-64E2-D394-A79A391ABA9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F4160D-78EE-30B9-C046-64E5A7AF2E91}"/>
              </a:ext>
            </a:extLst>
          </p:cNvPr>
          <p:cNvSpPr/>
          <p:nvPr/>
        </p:nvSpPr>
        <p:spPr>
          <a:xfrm>
            <a:off x="40942" y="1808531"/>
            <a:ext cx="12246259" cy="3577903"/>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19 </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当时，神天上的殿开了，</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在他殿中现出他的约柜</a:t>
            </a:r>
            <a:r>
              <a:rPr kumimoji="0" lang="zh-CN" altLang="en-US" sz="4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。随後有闪电、声音、雷轰、地震、大雹。</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3" name="Rectangle 2">
            <a:extLst>
              <a:ext uri="{FF2B5EF4-FFF2-40B4-BE49-F238E27FC236}">
                <a16:creationId xmlns:a16="http://schemas.microsoft.com/office/drawing/2014/main" id="{BE837BFC-C7E0-6541-D052-E30857D199FF}"/>
              </a:ext>
            </a:extLst>
          </p:cNvPr>
          <p:cNvSpPr/>
          <p:nvPr/>
        </p:nvSpPr>
        <p:spPr>
          <a:xfrm>
            <a:off x="40942" y="5049469"/>
            <a:ext cx="12126923"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19.Then Gods temple in heaven was opened,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the ark of his covenant was seen within his temple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There were flashes of lightning, rumblings, peals of thunder, an earthquake, and heavy hail.</a:t>
            </a:r>
          </a:p>
        </p:txBody>
      </p:sp>
    </p:spTree>
    <p:extLst>
      <p:ext uri="{BB962C8B-B14F-4D97-AF65-F5344CB8AC3E}">
        <p14:creationId xmlns:p14="http://schemas.microsoft.com/office/powerpoint/2010/main" val="1807030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0DABB6-A12F-5D3E-9071-DFA48F8754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CE52F7-E864-B840-EE07-E7BD5C46BAFA}"/>
              </a:ext>
            </a:extLst>
          </p:cNvPr>
          <p:cNvSpPr/>
          <p:nvPr/>
        </p:nvSpPr>
        <p:spPr>
          <a:xfrm>
            <a:off x="7523431" y="692696"/>
            <a:ext cx="4675701" cy="4680519"/>
          </a:xfrm>
          <a:prstGeom prst="rect">
            <a:avLst/>
          </a:prstGeom>
        </p:spPr>
        <p:txBody>
          <a:bodyPr vert="horz" lIns="91440" tIns="45720" rIns="91440" bIns="45720" rtlCol="0" anchor="b">
            <a:normAutofit fontScale="77500" lnSpcReduction="20000"/>
          </a:bodyPr>
          <a:lstStyle/>
          <a:p>
            <a:pPr algn="ctr" eaLnBrk="1" hangingPunct="1">
              <a:lnSpc>
                <a:spcPct val="170000"/>
              </a:lnSpc>
              <a:spcAft>
                <a:spcPts val="0"/>
              </a:spcAft>
              <a:defRPr/>
            </a:pPr>
            <a:endParaRPr lang="en-US" altLang="zh-CN" sz="4800" dirty="0">
              <a:effectLst/>
              <a:latin typeface="SimHei" panose="02010609060101010101" pitchFamily="49" charset="-122"/>
              <a:ea typeface="SimHei" panose="02010609060101010101" pitchFamily="49" charset="-122"/>
            </a:endParaRPr>
          </a:p>
          <a:p>
            <a:pPr algn="ctr" eaLnBrk="1" hangingPunct="1">
              <a:lnSpc>
                <a:spcPct val="170000"/>
              </a:lnSpc>
              <a:spcAft>
                <a:spcPts val="0"/>
              </a:spcAft>
              <a:defRPr/>
            </a:pPr>
            <a:r>
              <a:rPr lang="zh-CN" altLang="en-US" sz="4800" dirty="0">
                <a:effectLst/>
                <a:latin typeface="SimHei" panose="02010609060101010101" pitchFamily="49" charset="-122"/>
                <a:ea typeface="SimHei" panose="02010609060101010101" pitchFamily="49" charset="-122"/>
              </a:rPr>
              <a:t>象征神的宝座，神的同在</a:t>
            </a:r>
            <a:r>
              <a:rPr lang="zh-CN" altLang="en-US" sz="4800" dirty="0">
                <a:latin typeface="SimHei" panose="02010609060101010101" pitchFamily="49" charset="-122"/>
                <a:ea typeface="SimHei" panose="02010609060101010101" pitchFamily="49" charset="-122"/>
              </a:rPr>
              <a:t>。</a:t>
            </a:r>
            <a:endParaRPr lang="en-US" altLang="zh-CN" sz="4800" dirty="0">
              <a:latin typeface="SimHei" panose="02010609060101010101" pitchFamily="49" charset="-122"/>
              <a:ea typeface="SimHei" panose="02010609060101010101" pitchFamily="49" charset="-122"/>
            </a:endParaRPr>
          </a:p>
          <a:p>
            <a:pPr algn="ctr" eaLnBrk="1" hangingPunct="1">
              <a:lnSpc>
                <a:spcPct val="170000"/>
              </a:lnSpc>
              <a:spcAft>
                <a:spcPts val="0"/>
              </a:spcAft>
              <a:defRPr/>
            </a:pPr>
            <a:r>
              <a:rPr lang="en-US" sz="2600" b="1" kern="100" dirty="0">
                <a:effectLst/>
                <a:latin typeface="SimSun" panose="02010600030101010101" pitchFamily="2" charset="-122"/>
                <a:ea typeface="DengXian" panose="02010600030101010101" pitchFamily="2" charset="-122"/>
                <a:cs typeface="Times New Roman" panose="02020603050405020304" pitchFamily="18" charset="0"/>
              </a:rPr>
              <a:t>(</a:t>
            </a:r>
            <a:r>
              <a:rPr lang="zh-CN" sz="2600" b="1" kern="100" dirty="0">
                <a:effectLst/>
                <a:latin typeface="SimSun" panose="02010600030101010101" pitchFamily="2" charset="-122"/>
                <a:ea typeface="DengXian" panose="02010600030101010101" pitchFamily="2" charset="-122"/>
                <a:cs typeface="Times New Roman" panose="02020603050405020304" pitchFamily="18" charset="0"/>
              </a:rPr>
              <a:t>出</a:t>
            </a:r>
            <a:r>
              <a:rPr lang="en-US" sz="2600" b="1" kern="100" dirty="0">
                <a:effectLst/>
                <a:latin typeface="SimSun" panose="02010600030101010101" pitchFamily="2" charset="-122"/>
                <a:ea typeface="DengXian" panose="02010600030101010101" pitchFamily="2" charset="-122"/>
                <a:cs typeface="Times New Roman" panose="02020603050405020304" pitchFamily="18" charset="0"/>
              </a:rPr>
              <a:t>25:22</a:t>
            </a:r>
            <a:r>
              <a:rPr lang="zh-CN" sz="2600" b="1" kern="100" dirty="0">
                <a:effectLst/>
                <a:latin typeface="SimSun" panose="02010600030101010101" pitchFamily="2" charset="-122"/>
                <a:ea typeface="DengXian" panose="02010600030101010101" pitchFamily="2" charset="-122"/>
                <a:cs typeface="Times New Roman" panose="02020603050405020304" pitchFamily="18" charset="0"/>
              </a:rPr>
              <a:t>、民</a:t>
            </a:r>
            <a:r>
              <a:rPr lang="en-US" sz="2600" b="1" kern="100" dirty="0">
                <a:effectLst/>
                <a:latin typeface="SimSun" panose="02010600030101010101" pitchFamily="2" charset="-122"/>
                <a:ea typeface="DengXian" panose="02010600030101010101" pitchFamily="2" charset="-122"/>
                <a:cs typeface="Times New Roman" panose="02020603050405020304" pitchFamily="18" charset="0"/>
              </a:rPr>
              <a:t>7:89</a:t>
            </a:r>
            <a:r>
              <a:rPr lang="zh-CN" sz="2600" b="1" kern="100" dirty="0">
                <a:effectLst/>
                <a:latin typeface="SimSun" panose="02010600030101010101" pitchFamily="2" charset="-122"/>
                <a:ea typeface="DengXian" panose="02010600030101010101" pitchFamily="2" charset="-122"/>
                <a:cs typeface="Times New Roman" panose="02020603050405020304" pitchFamily="18" charset="0"/>
              </a:rPr>
              <a:t>、诗</a:t>
            </a:r>
            <a:r>
              <a:rPr lang="en-US" sz="2600" b="1" kern="100" dirty="0">
                <a:effectLst/>
                <a:latin typeface="SimSun" panose="02010600030101010101" pitchFamily="2" charset="-122"/>
                <a:ea typeface="DengXian" panose="02010600030101010101" pitchFamily="2" charset="-122"/>
                <a:cs typeface="Times New Roman" panose="02020603050405020304" pitchFamily="18" charset="0"/>
              </a:rPr>
              <a:t>80:1</a:t>
            </a:r>
            <a:r>
              <a:rPr lang="zh-CN" sz="2600" b="1" kern="100" dirty="0">
                <a:effectLst/>
                <a:latin typeface="SimSun" panose="02010600030101010101" pitchFamily="2" charset="-122"/>
                <a:ea typeface="DengXian" panose="02010600030101010101" pitchFamily="2" charset="-122"/>
                <a:cs typeface="Times New Roman" panose="02020603050405020304" pitchFamily="18" charset="0"/>
              </a:rPr>
              <a:t>、</a:t>
            </a:r>
            <a:endParaRPr lang="en-US" altLang="zh-CN" sz="2600" b="1" kern="100" dirty="0">
              <a:effectLst/>
              <a:latin typeface="SimSun" panose="02010600030101010101" pitchFamily="2" charset="-122"/>
              <a:ea typeface="DengXian" panose="02010600030101010101" pitchFamily="2" charset="-122"/>
              <a:cs typeface="Times New Roman" panose="02020603050405020304" pitchFamily="18" charset="0"/>
            </a:endParaRPr>
          </a:p>
          <a:p>
            <a:pPr algn="ctr" eaLnBrk="1" hangingPunct="1">
              <a:lnSpc>
                <a:spcPct val="170000"/>
              </a:lnSpc>
              <a:spcAft>
                <a:spcPts val="0"/>
              </a:spcAft>
              <a:defRPr/>
            </a:pPr>
            <a:r>
              <a:rPr lang="zh-CN" sz="2600" b="1" kern="100" dirty="0">
                <a:effectLst/>
                <a:latin typeface="SimSun" panose="02010600030101010101" pitchFamily="2" charset="-122"/>
                <a:ea typeface="DengXian" panose="02010600030101010101" pitchFamily="2" charset="-122"/>
                <a:cs typeface="Times New Roman" panose="02020603050405020304" pitchFamily="18" charset="0"/>
              </a:rPr>
              <a:t>诗</a:t>
            </a:r>
            <a:r>
              <a:rPr lang="en-US" sz="2600" b="1" kern="100" dirty="0">
                <a:effectLst/>
                <a:latin typeface="SimSun" panose="02010600030101010101" pitchFamily="2" charset="-122"/>
                <a:ea typeface="DengXian" panose="02010600030101010101" pitchFamily="2" charset="-122"/>
                <a:cs typeface="Times New Roman" panose="02020603050405020304" pitchFamily="18" charset="0"/>
              </a:rPr>
              <a:t>99:1)</a:t>
            </a:r>
            <a:endParaRPr lang="en-US" sz="2600" b="1" kern="100" dirty="0">
              <a:effectLst/>
              <a:latin typeface="Aptos" panose="020B0004020202020204" pitchFamily="34" charset="0"/>
              <a:ea typeface="DengXian" panose="02010600030101010101" pitchFamily="2" charset="-122"/>
              <a:cs typeface="Times New Roman" panose="02020603050405020304" pitchFamily="18" charset="0"/>
            </a:endParaRPr>
          </a:p>
          <a:p>
            <a:pPr algn="ctr" eaLnBrk="1" hangingPunct="1">
              <a:lnSpc>
                <a:spcPct val="170000"/>
              </a:lnSpc>
              <a:spcAft>
                <a:spcPts val="0"/>
              </a:spcAft>
              <a:defRPr/>
            </a:pPr>
            <a:r>
              <a:rPr lang="zh-CN" altLang="en-US" sz="4800" dirty="0">
                <a:effectLst/>
                <a:latin typeface="SimHei" panose="02010609060101010101" pitchFamily="49" charset="-122"/>
                <a:ea typeface="SimHei" panose="02010609060101010101" pitchFamily="49" charset="-122"/>
              </a:rPr>
              <a:t> </a:t>
            </a:r>
            <a:endParaRPr kumimoji="0" lang="zh-CN" altLang="en-US" sz="4500" b="1" i="0" u="none" strike="noStrike" cap="none" spc="0" normalizeH="0" baseline="0" noProof="0" dirty="0">
              <a:ln>
                <a:noFill/>
              </a:ln>
              <a:effectLst/>
              <a:uLnTx/>
              <a:uFillTx/>
              <a:latin typeface="SimHei" panose="02010609060101010101" pitchFamily="49" charset="-122"/>
              <a:ea typeface="SimHei" panose="02010609060101010101" pitchFamily="49" charset="-122"/>
              <a:cs typeface="+mj-cs"/>
            </a:endParaRPr>
          </a:p>
          <a:p>
            <a:pPr marL="0" marR="0" lvl="0" indent="0" eaLnBrk="1" fontAlgn="base" hangingPunct="1">
              <a:lnSpc>
                <a:spcPct val="90000"/>
              </a:lnSpc>
              <a:spcAft>
                <a:spcPts val="600"/>
              </a:spcAft>
              <a:buClrTx/>
              <a:buSzTx/>
              <a:tabLst/>
              <a:defRPr/>
            </a:pPr>
            <a:endParaRPr kumimoji="0" lang="en-US" altLang="zh-CN" sz="2200" b="1" i="0" u="none" strike="noStrike" cap="none" spc="0" normalizeH="0" baseline="0" noProof="0" dirty="0">
              <a:ln>
                <a:noFill/>
              </a:ln>
              <a:effectLst/>
              <a:uLnTx/>
              <a:uFillTx/>
              <a:latin typeface="+mj-lt"/>
              <a:ea typeface="+mj-ea"/>
              <a:cs typeface="+mj-cs"/>
            </a:endParaRPr>
          </a:p>
          <a:p>
            <a:pPr marL="0" marR="0" lvl="0" indent="0" eaLnBrk="1" fontAlgn="base" hangingPunct="1">
              <a:lnSpc>
                <a:spcPct val="90000"/>
              </a:lnSpc>
              <a:spcAft>
                <a:spcPts val="600"/>
              </a:spcAft>
              <a:buClrTx/>
              <a:buSzTx/>
              <a:tabLst/>
              <a:defRPr/>
            </a:pPr>
            <a:endParaRPr kumimoji="0" lang="en-US" altLang="zh-CN" sz="2200" b="1" i="0" u="none" strike="noStrike" cap="none" spc="0" normalizeH="0" baseline="0" noProof="0" dirty="0">
              <a:ln>
                <a:noFill/>
              </a:ln>
              <a:effectLst/>
              <a:uLnTx/>
              <a:uFillTx/>
              <a:latin typeface="+mj-lt"/>
              <a:ea typeface="+mj-ea"/>
              <a:cs typeface="+mj-cs"/>
            </a:endParaRPr>
          </a:p>
        </p:txBody>
      </p:sp>
      <p:pic>
        <p:nvPicPr>
          <p:cNvPr id="5" name="Picture 4" descr="A gold box with two eagles on top&#10;&#10;Description automatically generated">
            <a:extLst>
              <a:ext uri="{FF2B5EF4-FFF2-40B4-BE49-F238E27FC236}">
                <a16:creationId xmlns:a16="http://schemas.microsoft.com/office/drawing/2014/main" id="{23F05535-4AAC-EEF8-6F55-02150F76D77B}"/>
              </a:ext>
            </a:extLst>
          </p:cNvPr>
          <p:cNvPicPr>
            <a:picLocks noChangeAspect="1"/>
          </p:cNvPicPr>
          <p:nvPr/>
        </p:nvPicPr>
        <p:blipFill>
          <a:blip r:embed="rId3">
            <a:extLst>
              <a:ext uri="{28A0092B-C50C-407E-A947-70E740481C1C}">
                <a14:useLocalDpi xmlns:a14="http://schemas.microsoft.com/office/drawing/2010/main" val="0"/>
              </a:ext>
            </a:extLst>
          </a:blip>
          <a:srcRect l="15671" r="27754"/>
          <a:stretch/>
        </p:blipFill>
        <p:spPr>
          <a:xfrm>
            <a:off x="20" y="10"/>
            <a:ext cx="7390243" cy="6857990"/>
          </a:xfrm>
          <a:prstGeom prst="rect">
            <a:avLst/>
          </a:prstGeom>
        </p:spPr>
      </p:pic>
      <p:sp>
        <p:nvSpPr>
          <p:cNvPr id="10" name="Rectangle 9">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Rectangle 2">
            <a:extLst>
              <a:ext uri="{FF2B5EF4-FFF2-40B4-BE49-F238E27FC236}">
                <a16:creationId xmlns:a16="http://schemas.microsoft.com/office/drawing/2014/main" id="{C1CF2B36-5DB8-1AF7-D3B6-4B5E90D39021}"/>
              </a:ext>
            </a:extLst>
          </p:cNvPr>
          <p:cNvSpPr/>
          <p:nvPr/>
        </p:nvSpPr>
        <p:spPr>
          <a:xfrm>
            <a:off x="7583088" y="4653136"/>
            <a:ext cx="4556385" cy="1698245"/>
          </a:xfrm>
          <a:prstGeom prst="rect">
            <a:avLst/>
          </a:prstGeom>
        </p:spPr>
        <p:txBody>
          <a:bodyPr vert="horz" lIns="91440" tIns="45720" rIns="91440" bIns="45720" rtlCol="0" anchor="t">
            <a:normAutofit/>
          </a:bodyPr>
          <a:lstStyle/>
          <a:p>
            <a:pPr marR="0" lvl="0" algn="ctr" eaLnBrk="1" fontAlgn="base" hangingPunct="1">
              <a:lnSpc>
                <a:spcPct val="90000"/>
              </a:lnSpc>
              <a:spcBef>
                <a:spcPct val="0"/>
              </a:spcBef>
              <a:spcAft>
                <a:spcPts val="600"/>
              </a:spcAft>
              <a:buClrTx/>
              <a:buSzTx/>
              <a:tabLst/>
              <a:defRPr/>
            </a:pPr>
            <a:r>
              <a:rPr lang="en-US" sz="2400" dirty="0"/>
              <a:t>Symbolizes God's throne and His presence.</a:t>
            </a:r>
          </a:p>
          <a:p>
            <a:pPr marR="0" lvl="0" eaLnBrk="1" fontAlgn="base" hangingPunct="1">
              <a:lnSpc>
                <a:spcPct val="90000"/>
              </a:lnSpc>
              <a:spcBef>
                <a:spcPct val="0"/>
              </a:spcBef>
              <a:spcAft>
                <a:spcPts val="600"/>
              </a:spcAft>
              <a:buClrTx/>
              <a:buSzTx/>
              <a:tabLst/>
              <a:defRPr/>
            </a:pPr>
            <a:r>
              <a:rPr lang="en-US" sz="2000" dirty="0"/>
              <a:t>(Exodus 25:22, Numbers 7:89, Psalm 80:1, 99:1)</a:t>
            </a:r>
            <a:endParaRPr kumimoji="0" lang="en-US" sz="2000" b="0" i="0" u="none" strike="noStrike" cap="none" spc="0" normalizeH="0" baseline="0" noProof="0" dirty="0">
              <a:ln>
                <a:noFill/>
              </a:ln>
              <a:effectLst/>
              <a:uLnTx/>
              <a:uFillTx/>
              <a:latin typeface="+mn-lt"/>
              <a:cs typeface="+mn-cs"/>
            </a:endParaRPr>
          </a:p>
        </p:txBody>
      </p:sp>
    </p:spTree>
    <p:extLst>
      <p:ext uri="{BB962C8B-B14F-4D97-AF65-F5344CB8AC3E}">
        <p14:creationId xmlns:p14="http://schemas.microsoft.com/office/powerpoint/2010/main" val="933309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65076" y="620688"/>
            <a:ext cx="12126924" cy="5467843"/>
          </a:xfrm>
          <a:prstGeom prst="rect">
            <a:avLst/>
          </a:prstGeom>
        </p:spPr>
        <p:txBody>
          <a:bodyPr wrap="square">
            <a:spAutoFit/>
          </a:bodyPr>
          <a:lstStyle/>
          <a:p>
            <a:pPr marL="457200" indent="-457200">
              <a:lnSpc>
                <a:spcPct val="150000"/>
              </a:lnSpc>
              <a:spcAft>
                <a:spcPts val="0"/>
              </a:spcAft>
              <a:buFont typeface="Arial" panose="020B0604020202020204" pitchFamily="34" charset="0"/>
              <a:buChar char="•"/>
              <a:defRPr/>
            </a:pPr>
            <a:r>
              <a:rPr lang="zh-CN" altLang="en-US" sz="3200" b="1" dirty="0">
                <a:solidFill>
                  <a:schemeClr val="bg1"/>
                </a:solidFill>
                <a:effectLst/>
                <a:latin typeface="SimHei" panose="02010609060101010101" pitchFamily="49" charset="-122"/>
                <a:ea typeface="SimHei" panose="02010609060101010101" pitchFamily="49" charset="-122"/>
              </a:rPr>
              <a:t>大审判来临时，神会审判</a:t>
            </a:r>
            <a:r>
              <a:rPr lang="zh-CN" altLang="en-US" sz="3200" b="1" dirty="0">
                <a:solidFill>
                  <a:schemeClr val="bg1"/>
                </a:solidFill>
                <a:latin typeface="SimHei" panose="02010609060101010101" pitchFamily="49" charset="-122"/>
                <a:ea typeface="SimHei" panose="02010609060101010101" pitchFamily="49" charset="-122"/>
              </a:rPr>
              <a:t>已经</a:t>
            </a:r>
            <a:r>
              <a:rPr lang="zh-CN" altLang="en-US" sz="3200" b="1" dirty="0">
                <a:solidFill>
                  <a:schemeClr val="bg1"/>
                </a:solidFill>
                <a:effectLst/>
                <a:latin typeface="SimHei" panose="02010609060101010101" pitchFamily="49" charset="-122"/>
                <a:ea typeface="SimHei" panose="02010609060101010101" pitchFamily="49" charset="-122"/>
              </a:rPr>
              <a:t>死了的人。</a:t>
            </a:r>
            <a:endParaRPr lang="en-US" altLang="zh-CN" sz="3200" b="1" dirty="0">
              <a:solidFill>
                <a:schemeClr val="bg1"/>
              </a:solidFill>
              <a:latin typeface="SimHei" panose="02010609060101010101" pitchFamily="49" charset="-122"/>
              <a:ea typeface="SimHei" panose="02010609060101010101" pitchFamily="49" charset="-122"/>
            </a:endParaRPr>
          </a:p>
          <a:p>
            <a:pPr>
              <a:lnSpc>
                <a:spcPct val="150000"/>
              </a:lnSpc>
              <a:spcAft>
                <a:spcPts val="0"/>
              </a:spcAft>
              <a:defRPr/>
            </a:pPr>
            <a:r>
              <a:rPr lang="en-US" altLang="zh-CN" sz="2000" b="1" dirty="0">
                <a:solidFill>
                  <a:schemeClr val="bg1"/>
                </a:solidFill>
                <a:effectLst/>
                <a:latin typeface="SimHei" panose="02010609060101010101" pitchFamily="49" charset="-122"/>
                <a:ea typeface="SimHei" panose="02010609060101010101" pitchFamily="49" charset="-122"/>
              </a:rPr>
              <a:t>   When the great judgment comes, God will judge the dead</a:t>
            </a:r>
            <a:br>
              <a:rPr lang="en-US" altLang="zh-CN" sz="2000" b="1" dirty="0">
                <a:solidFill>
                  <a:schemeClr val="bg1"/>
                </a:solidFill>
                <a:effectLst/>
                <a:latin typeface="SimHei" panose="02010609060101010101" pitchFamily="49" charset="-122"/>
                <a:ea typeface="SimHei" panose="02010609060101010101" pitchFamily="49" charset="-122"/>
              </a:rPr>
            </a:br>
            <a:endParaRPr lang="en-US" altLang="zh-CN" sz="2000" b="1" dirty="0">
              <a:solidFill>
                <a:schemeClr val="bg1"/>
              </a:solidFill>
              <a:effectLst/>
              <a:latin typeface="SimHei" panose="02010609060101010101" pitchFamily="49" charset="-122"/>
              <a:ea typeface="SimHei" panose="02010609060101010101" pitchFamily="49" charset="-122"/>
            </a:endParaRPr>
          </a:p>
          <a:p>
            <a:pPr marL="457200" indent="-457200">
              <a:lnSpc>
                <a:spcPct val="150000"/>
              </a:lnSpc>
              <a:spcAft>
                <a:spcPts val="0"/>
              </a:spcAft>
              <a:buFont typeface="Arial" panose="020B0604020202020204" pitchFamily="34" charset="0"/>
              <a:buChar char="•"/>
              <a:defRPr/>
            </a:pPr>
            <a:r>
              <a:rPr lang="zh-CN" altLang="en-US" sz="3200" b="1" dirty="0">
                <a:solidFill>
                  <a:srgbClr val="B3FF5F"/>
                </a:solidFill>
                <a:effectLst/>
                <a:latin typeface="SimHei" panose="02010609060101010101" pitchFamily="49" charset="-122"/>
                <a:ea typeface="SimHei" panose="02010609060101010101" pitchFamily="49" charset="-122"/>
              </a:rPr>
              <a:t>大审判来临时，神会按我们一生忠心的服事来赏赐我们。 </a:t>
            </a:r>
          </a:p>
          <a:p>
            <a:pPr>
              <a:lnSpc>
                <a:spcPct val="150000"/>
              </a:lnSpc>
              <a:spcAft>
                <a:spcPts val="0"/>
              </a:spcAft>
              <a:defRPr/>
            </a:pPr>
            <a:r>
              <a:rPr lang="en-US" sz="2000" b="1" kern="0" dirty="0">
                <a:solidFill>
                  <a:srgbClr val="B3FF5F"/>
                </a:solidFill>
                <a:latin typeface="SimHei" panose="02010609060101010101" pitchFamily="49" charset="-122"/>
                <a:ea typeface="SimHei" panose="02010609060101010101" pitchFamily="49" charset="-122"/>
                <a:cs typeface="Calibri" panose="020F0502020204030204" pitchFamily="34" charset="0"/>
              </a:rPr>
              <a:t>    When the great judgment comes, God will reward us according to our faithful service </a:t>
            </a:r>
          </a:p>
          <a:p>
            <a:pPr>
              <a:lnSpc>
                <a:spcPct val="150000"/>
              </a:lnSpc>
              <a:spcAft>
                <a:spcPts val="0"/>
              </a:spcAft>
              <a:defRPr/>
            </a:pPr>
            <a:r>
              <a:rPr lang="en-US" sz="2000" b="1" kern="0" dirty="0">
                <a:solidFill>
                  <a:srgbClr val="B3FF5F"/>
                </a:solidFill>
                <a:latin typeface="SimHei" panose="02010609060101010101" pitchFamily="49" charset="-122"/>
                <a:ea typeface="SimHei" panose="02010609060101010101" pitchFamily="49" charset="-122"/>
                <a:cs typeface="Calibri" panose="020F0502020204030204" pitchFamily="34" charset="0"/>
              </a:rPr>
              <a:t>    throughout our lives.</a:t>
            </a:r>
          </a:p>
          <a:p>
            <a:pPr marL="342900" indent="-342900">
              <a:lnSpc>
                <a:spcPct val="150000"/>
              </a:lnSpc>
              <a:spcAft>
                <a:spcPts val="0"/>
              </a:spcAft>
              <a:buFont typeface="Arial" panose="020B0604020202020204" pitchFamily="34" charset="0"/>
              <a:buChar char="•"/>
              <a:defRPr/>
            </a:pPr>
            <a:endParaRPr lang="en-US" altLang="zh-CN" sz="2000" b="1" kern="0" dirty="0">
              <a:solidFill>
                <a:srgbClr val="B3FF5F"/>
              </a:solidFill>
              <a:effectLst/>
              <a:latin typeface="SimHei" panose="02010609060101010101" pitchFamily="49" charset="-122"/>
              <a:ea typeface="SimHei" panose="02010609060101010101" pitchFamily="49" charset="-122"/>
              <a:cs typeface="Calibri" panose="020F0502020204030204" pitchFamily="34" charset="0"/>
            </a:endParaRPr>
          </a:p>
          <a:p>
            <a:pPr marL="457200" indent="-457200">
              <a:lnSpc>
                <a:spcPct val="150000"/>
              </a:lnSpc>
              <a:spcAft>
                <a:spcPts val="0"/>
              </a:spcAft>
              <a:buFont typeface="Arial" panose="020B0604020202020204" pitchFamily="34" charset="0"/>
              <a:buChar char="•"/>
              <a:defRPr/>
            </a:pPr>
            <a:r>
              <a:rPr lang="zh-CN" altLang="en-US" sz="3200" b="1" dirty="0">
                <a:solidFill>
                  <a:srgbClr val="00FFFF"/>
                </a:solidFill>
                <a:effectLst/>
                <a:latin typeface="SimHei" panose="02010609060101010101" pitchFamily="49" charset="-122"/>
                <a:ea typeface="SimHei" panose="02010609060101010101" pitchFamily="49" charset="-122"/>
              </a:rPr>
              <a:t>祈求主帮助我们</a:t>
            </a:r>
            <a:r>
              <a:rPr lang="zh-CN" altLang="en-US" sz="3200" b="1" dirty="0">
                <a:solidFill>
                  <a:schemeClr val="bg1"/>
                </a:solidFill>
                <a:latin typeface="SimHei" panose="02010609060101010101" pitchFamily="49" charset="-122"/>
                <a:ea typeface="SimHei" panose="02010609060101010101" pitchFamily="49" charset="-122"/>
              </a:rPr>
              <a:t>一生</a:t>
            </a:r>
            <a:r>
              <a:rPr lang="zh-CN" altLang="en-US" sz="3200" b="1" dirty="0">
                <a:solidFill>
                  <a:schemeClr val="bg1"/>
                </a:solidFill>
                <a:effectLst/>
                <a:latin typeface="SimHei" panose="02010609060101010101" pitchFamily="49" charset="-122"/>
                <a:ea typeface="SimHei" panose="02010609060101010101" pitchFamily="49" charset="-122"/>
              </a:rPr>
              <a:t>忠心爱主，赢得未来天上的赏赐。</a:t>
            </a:r>
          </a:p>
          <a:p>
            <a:pPr>
              <a:lnSpc>
                <a:spcPct val="150000"/>
              </a:lnSpc>
              <a:spcAft>
                <a:spcPts val="0"/>
              </a:spcAft>
              <a:defRPr/>
            </a:pPr>
            <a:r>
              <a:rPr lang="en-US" sz="2000" b="1" kern="0" dirty="0">
                <a:solidFill>
                  <a:schemeClr val="bg1"/>
                </a:solidFill>
                <a:latin typeface="SimHei" panose="02010609060101010101" pitchFamily="49" charset="-122"/>
                <a:ea typeface="SimHei" panose="02010609060101010101" pitchFamily="49" charset="-122"/>
                <a:cs typeface="Calibri" panose="020F0502020204030204" pitchFamily="34" charset="0"/>
              </a:rPr>
              <a:t>    </a:t>
            </a:r>
            <a:r>
              <a:rPr lang="en-US" sz="2000" b="1" kern="0" dirty="0">
                <a:solidFill>
                  <a:srgbClr val="00FFFF"/>
                </a:solidFill>
                <a:latin typeface="SimHei" panose="02010609060101010101" pitchFamily="49" charset="-122"/>
                <a:ea typeface="SimHei" panose="02010609060101010101" pitchFamily="49" charset="-122"/>
                <a:cs typeface="Calibri" panose="020F0502020204030204" pitchFamily="34" charset="0"/>
              </a:rPr>
              <a:t>Pray to the Lord to help us </a:t>
            </a:r>
            <a:r>
              <a:rPr lang="en-US" sz="2000" b="1" kern="0" dirty="0">
                <a:solidFill>
                  <a:schemeClr val="bg1"/>
                </a:solidFill>
                <a:latin typeface="SimHei" panose="02010609060101010101" pitchFamily="49" charset="-122"/>
                <a:ea typeface="SimHei" panose="02010609060101010101" pitchFamily="49" charset="-122"/>
                <a:cs typeface="Calibri" panose="020F0502020204030204" pitchFamily="34" charset="0"/>
              </a:rPr>
              <a:t>remain faithful in loving Him throughout our lives and to </a:t>
            </a:r>
          </a:p>
          <a:p>
            <a:pPr>
              <a:lnSpc>
                <a:spcPct val="150000"/>
              </a:lnSpc>
              <a:spcAft>
                <a:spcPts val="0"/>
              </a:spcAft>
              <a:defRPr/>
            </a:pPr>
            <a:r>
              <a:rPr lang="en-US" sz="2000" b="1" kern="0" dirty="0">
                <a:solidFill>
                  <a:schemeClr val="bg1"/>
                </a:solidFill>
                <a:latin typeface="SimHei" panose="02010609060101010101" pitchFamily="49" charset="-122"/>
                <a:ea typeface="SimHei" panose="02010609060101010101" pitchFamily="49" charset="-122"/>
                <a:cs typeface="Calibri" panose="020F0502020204030204" pitchFamily="34" charset="0"/>
              </a:rPr>
              <a:t>    win the heavenly reward in the future.</a:t>
            </a:r>
            <a:endParaRPr kumimoji="0" lang="en-US" altLang="zh-CN" sz="2000" b="1" i="0" u="none" strike="noStrike" kern="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Calibri" panose="020F0502020204030204" pitchFamily="34" charset="0"/>
            </a:endParaRPr>
          </a:p>
        </p:txBody>
      </p:sp>
    </p:spTree>
    <p:extLst>
      <p:ext uri="{BB962C8B-B14F-4D97-AF65-F5344CB8AC3E}">
        <p14:creationId xmlns:p14="http://schemas.microsoft.com/office/powerpoint/2010/main" val="346463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57428" y="476672"/>
            <a:ext cx="12246259" cy="4870564"/>
          </a:xfrm>
          <a:prstGeom prst="rect">
            <a:avLst/>
          </a:prstGeom>
        </p:spPr>
        <p:txBody>
          <a:bodyPr wrap="square">
            <a:spAutoFit/>
          </a:bodyPr>
          <a:lstStyle/>
          <a:p>
            <a:pPr>
              <a:lnSpc>
                <a:spcPct val="150000"/>
              </a:lnSpc>
              <a:spcAft>
                <a:spcPts val="0"/>
              </a:spcAft>
            </a:pPr>
            <a:r>
              <a:rPr lang="zh-CN" altLang="en-US" sz="3600" b="1" dirty="0">
                <a:solidFill>
                  <a:prstClr val="white"/>
                </a:solidFill>
                <a:latin typeface="SimHei" panose="02010609060101010101" pitchFamily="49" charset="-122"/>
                <a:ea typeface="SimHei" panose="02010609060101010101" pitchFamily="49" charset="-122"/>
              </a:rPr>
              <a:t>启 </a:t>
            </a:r>
            <a:r>
              <a:rPr lang="en-US" altLang="zh-CN" sz="3600" b="1" dirty="0">
                <a:solidFill>
                  <a:prstClr val="white"/>
                </a:solidFill>
                <a:latin typeface="SimHei" panose="02010609060101010101" pitchFamily="49" charset="-122"/>
                <a:ea typeface="SimHei" panose="02010609060101010101" pitchFamily="49" charset="-122"/>
              </a:rPr>
              <a:t>11:15 </a:t>
            </a:r>
            <a:r>
              <a:rPr lang="zh-CN" altLang="en-US" sz="3600" b="1" dirty="0">
                <a:solidFill>
                  <a:prstClr val="white"/>
                </a:solidFill>
                <a:latin typeface="SimHei" panose="02010609060101010101" pitchFamily="49" charset="-122"/>
                <a:ea typeface="SimHei" panose="02010609060101010101" pitchFamily="49" charset="-122"/>
              </a:rPr>
              <a:t>第七位天使吹号 ，天上就有大声音说：世上的国成了我主和主基督的国；他要作王，直到永永远远 。</a:t>
            </a:r>
            <a:r>
              <a:rPr lang="en-US" altLang="zh-CN" sz="3600" b="1" dirty="0">
                <a:solidFill>
                  <a:prstClr val="white"/>
                </a:solidFill>
                <a:latin typeface="SimHei" panose="02010609060101010101" pitchFamily="49" charset="-122"/>
                <a:ea typeface="SimHei" panose="02010609060101010101" pitchFamily="49" charset="-122"/>
              </a:rPr>
              <a:t>16 </a:t>
            </a:r>
            <a:r>
              <a:rPr lang="zh-CN" altLang="en-US" sz="3600" b="1" dirty="0">
                <a:solidFill>
                  <a:prstClr val="white"/>
                </a:solidFill>
                <a:latin typeface="SimHei" panose="02010609060101010101" pitchFamily="49" charset="-122"/>
                <a:ea typeface="SimHei" panose="02010609060101010101" pitchFamily="49" charset="-122"/>
              </a:rPr>
              <a:t>在神面前，坐在自己位上的二十四位长老，就面伏於地，敬拜神，</a:t>
            </a:r>
            <a:r>
              <a:rPr lang="en-US" altLang="zh-CN" sz="3600" b="1" dirty="0">
                <a:solidFill>
                  <a:prstClr val="white"/>
                </a:solidFill>
                <a:latin typeface="SimHei" panose="02010609060101010101" pitchFamily="49" charset="-122"/>
                <a:ea typeface="SimHei" panose="02010609060101010101" pitchFamily="49" charset="-122"/>
              </a:rPr>
              <a:t>17 </a:t>
            </a:r>
            <a:r>
              <a:rPr lang="zh-CN" altLang="en-US" sz="3600" b="1" dirty="0">
                <a:solidFill>
                  <a:prstClr val="white"/>
                </a:solidFill>
                <a:latin typeface="SimHei" panose="02010609060101010101" pitchFamily="49" charset="-122"/>
                <a:ea typeface="SimHei" panose="02010609060101010101" pitchFamily="49" charset="-122"/>
              </a:rPr>
              <a:t>说：昔在、今在的主神全能者啊，我们感谢你！因你执掌大权作王了。</a:t>
            </a:r>
          </a:p>
          <a:p>
            <a:pPr>
              <a:lnSpc>
                <a:spcPct val="150000"/>
              </a:lnSpc>
              <a:spcAft>
                <a:spcPts val="0"/>
              </a:spcAft>
            </a:pPr>
            <a:endParaRPr lang="zh-CN" altLang="en-US" sz="3200" b="1" dirty="0">
              <a:solidFill>
                <a:prstClr val="white"/>
              </a:solidFill>
              <a:latin typeface="SimHei" panose="02010609060101010101" pitchFamily="49" charset="-122"/>
              <a:ea typeface="SimHei" panose="02010609060101010101" pitchFamily="49" charset="-122"/>
            </a:endParaRPr>
          </a:p>
        </p:txBody>
      </p:sp>
      <p:sp>
        <p:nvSpPr>
          <p:cNvPr id="3" name="Rectangle 2">
            <a:extLst>
              <a:ext uri="{FF2B5EF4-FFF2-40B4-BE49-F238E27FC236}">
                <a16:creationId xmlns:a16="http://schemas.microsoft.com/office/drawing/2014/main" id="{C7746864-E4CC-A846-B1C0-6317B6FB9762}"/>
              </a:ext>
            </a:extLst>
          </p:cNvPr>
          <p:cNvSpPr/>
          <p:nvPr/>
        </p:nvSpPr>
        <p:spPr>
          <a:xfrm>
            <a:off x="40942" y="5049469"/>
            <a:ext cx="12126923" cy="1200329"/>
          </a:xfrm>
          <a:prstGeom prst="rect">
            <a:avLst/>
          </a:prstGeom>
        </p:spPr>
        <p:txBody>
          <a:bodyPr wrap="square">
            <a:spAutoFit/>
          </a:bodyPr>
          <a:lstStyle/>
          <a:p>
            <a:r>
              <a:rPr lang="en-US" dirty="0">
                <a:solidFill>
                  <a:schemeClr val="bg1"/>
                </a:solidFill>
              </a:rPr>
              <a:t>Rev 11:15.Then the seventh angel blew his trumpet, and there were loud voices in heaven, saying, "The kingdom of the world has become the kingdom of our Lord and of his Christ, and he shall reign forever and ever."16.And the twenty-four elders who sit on their thrones before God fell on their faces and worshiped God,17.saying, "We give thanks to you, Lord God Almighty, who is and who was, for you have taken your great power and begun to reign.</a:t>
            </a:r>
          </a:p>
        </p:txBody>
      </p:sp>
      <p:sp>
        <p:nvSpPr>
          <p:cNvPr id="4" name="Heptagon 3">
            <a:extLst>
              <a:ext uri="{FF2B5EF4-FFF2-40B4-BE49-F238E27FC236}">
                <a16:creationId xmlns:a16="http://schemas.microsoft.com/office/drawing/2014/main" id="{5A9992EB-E2D8-E5B1-1F9F-1C6DF7110904}"/>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1/2</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1368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F8117830-EFB2-CC31-6836-77D71EEF45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0CF0237-146F-664B-89E8-782E2CFBDD3E}"/>
              </a:ext>
            </a:extLst>
          </p:cNvPr>
          <p:cNvSpPr/>
          <p:nvPr/>
        </p:nvSpPr>
        <p:spPr>
          <a:xfrm>
            <a:off x="57428" y="476672"/>
            <a:ext cx="12246259" cy="5701561"/>
          </a:xfrm>
          <a:prstGeom prst="rect">
            <a:avLst/>
          </a:prstGeom>
        </p:spPr>
        <p:txBody>
          <a:bodyPr wrap="square">
            <a:spAutoFit/>
          </a:bodyPr>
          <a:lstStyle/>
          <a:p>
            <a:pPr>
              <a:lnSpc>
                <a:spcPct val="150000"/>
              </a:lnSpc>
              <a:spcAft>
                <a:spcPts val="0"/>
              </a:spcAft>
            </a:pPr>
            <a:r>
              <a:rPr lang="en-US" altLang="zh-CN" sz="3600" b="1" dirty="0">
                <a:solidFill>
                  <a:prstClr val="white"/>
                </a:solidFill>
                <a:latin typeface="SimHei" panose="02010609060101010101" pitchFamily="49" charset="-122"/>
                <a:ea typeface="SimHei" panose="02010609060101010101" pitchFamily="49" charset="-122"/>
              </a:rPr>
              <a:t>18 </a:t>
            </a:r>
            <a:r>
              <a:rPr lang="zh-CN" altLang="en-US" sz="3600" b="1" dirty="0">
                <a:solidFill>
                  <a:prstClr val="white"/>
                </a:solidFill>
                <a:latin typeface="SimHei" panose="02010609060101010101" pitchFamily="49" charset="-122"/>
                <a:ea typeface="SimHei" panose="02010609060101010101" pitchFamily="49" charset="-122"/>
              </a:rPr>
              <a:t>外邦发怒，你的忿怒也临到了；审判死人的时候也到了。你的仆人众先知和众圣徒，凡敬畏你名的人，连大带小得赏赐的时候也到了。你败坏那些败坏世界之人的时候也就到了。</a:t>
            </a:r>
            <a:r>
              <a:rPr lang="en-US" altLang="zh-CN" sz="3600" b="1" dirty="0">
                <a:solidFill>
                  <a:prstClr val="white"/>
                </a:solidFill>
                <a:latin typeface="SimHei" panose="02010609060101010101" pitchFamily="49" charset="-122"/>
                <a:ea typeface="SimHei" panose="02010609060101010101" pitchFamily="49" charset="-122"/>
              </a:rPr>
              <a:t>19 </a:t>
            </a:r>
            <a:r>
              <a:rPr lang="zh-CN" altLang="en-US" sz="3600" b="1" dirty="0">
                <a:solidFill>
                  <a:prstClr val="white"/>
                </a:solidFill>
                <a:latin typeface="SimHei" panose="02010609060101010101" pitchFamily="49" charset="-122"/>
                <a:ea typeface="SimHei" panose="02010609060101010101" pitchFamily="49" charset="-122"/>
              </a:rPr>
              <a:t>当时，神天上的殿开了，在他殿中现出他的约柜。随後有闪电、声音、雷轰、地震、大雹。</a:t>
            </a:r>
          </a:p>
          <a:p>
            <a:pPr>
              <a:lnSpc>
                <a:spcPct val="150000"/>
              </a:lnSpc>
              <a:spcAft>
                <a:spcPts val="0"/>
              </a:spcAft>
            </a:pPr>
            <a:endParaRPr lang="zh-CN" altLang="en-US" sz="3600" b="1" dirty="0">
              <a:solidFill>
                <a:prstClr val="white"/>
              </a:solidFill>
              <a:latin typeface="SimHei" panose="02010609060101010101" pitchFamily="49" charset="-122"/>
              <a:ea typeface="SimHei" panose="02010609060101010101" pitchFamily="49" charset="-122"/>
            </a:endParaRPr>
          </a:p>
          <a:p>
            <a:pPr>
              <a:lnSpc>
                <a:spcPct val="150000"/>
              </a:lnSpc>
              <a:spcAft>
                <a:spcPts val="0"/>
              </a:spcAft>
            </a:pPr>
            <a:endParaRPr lang="zh-CN" altLang="en-US" sz="3200" b="1" dirty="0">
              <a:solidFill>
                <a:prstClr val="white"/>
              </a:solidFill>
              <a:latin typeface="SimHei" panose="02010609060101010101" pitchFamily="49" charset="-122"/>
              <a:ea typeface="SimHei" panose="02010609060101010101" pitchFamily="49" charset="-122"/>
            </a:endParaRPr>
          </a:p>
        </p:txBody>
      </p:sp>
      <p:sp>
        <p:nvSpPr>
          <p:cNvPr id="3" name="Rectangle 2">
            <a:extLst>
              <a:ext uri="{FF2B5EF4-FFF2-40B4-BE49-F238E27FC236}">
                <a16:creationId xmlns:a16="http://schemas.microsoft.com/office/drawing/2014/main" id="{8469B549-20B5-C06A-47CE-02C3293FA4E7}"/>
              </a:ext>
            </a:extLst>
          </p:cNvPr>
          <p:cNvSpPr/>
          <p:nvPr/>
        </p:nvSpPr>
        <p:spPr>
          <a:xfrm>
            <a:off x="40942" y="5049469"/>
            <a:ext cx="12126923" cy="1200329"/>
          </a:xfrm>
          <a:prstGeom prst="rect">
            <a:avLst/>
          </a:prstGeom>
        </p:spPr>
        <p:txBody>
          <a:bodyPr wrap="square">
            <a:spAutoFit/>
          </a:bodyPr>
          <a:lstStyle/>
          <a:p>
            <a:r>
              <a:rPr lang="en-US" dirty="0">
                <a:solidFill>
                  <a:schemeClr val="bg1"/>
                </a:solidFill>
              </a:rPr>
              <a:t>18.The nations raged, but your wrath came, and the time for the dead to be judged, and for rewarding your servants, the prophets and saints, and those who fear your name, both small and great, and for destroying the destroyers of the earth."19.Then Gods temple in heaven was opened, and the ark of his covenant was seen within his temple. There were flashes of lightning, rumblings, peals of thunder, an earthquake, and heavy hail.</a:t>
            </a:r>
          </a:p>
        </p:txBody>
      </p:sp>
      <p:sp>
        <p:nvSpPr>
          <p:cNvPr id="4" name="Heptagon 3">
            <a:extLst>
              <a:ext uri="{FF2B5EF4-FFF2-40B4-BE49-F238E27FC236}">
                <a16:creationId xmlns:a16="http://schemas.microsoft.com/office/drawing/2014/main" id="{37CF3B66-C5D2-FDA6-E414-39DF7B97D8FD}"/>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latin typeface="Arial"/>
                <a:ea typeface="宋体" panose="02010600030101010101" pitchFamily="2" charset="-122"/>
                <a:cs typeface="+mn-cs"/>
              </a:rPr>
              <a:t>2</a:t>
            </a: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/2</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87516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26D62E8E-6DCF-7721-3C87-4BFB66D51C13}"/>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509AE33F-74B6-FDA8-D03E-B1DA611B8DEA}"/>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01</a:t>
            </a:r>
          </a:p>
        </p:txBody>
      </p:sp>
      <p:sp>
        <p:nvSpPr>
          <p:cNvPr id="17" name="Google Shape;3711;p55">
            <a:extLst>
              <a:ext uri="{FF2B5EF4-FFF2-40B4-BE49-F238E27FC236}">
                <a16:creationId xmlns:a16="http://schemas.microsoft.com/office/drawing/2014/main" id="{4A412C78-E65C-687F-30E1-867A28CEF9C3}"/>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9D67B5C1-DB17-AB0A-2CCA-52A4197048F3}"/>
              </a:ext>
            </a:extLst>
          </p:cNvPr>
          <p:cNvSpPr txBox="1">
            <a:spLocks noGrp="1"/>
          </p:cNvSpPr>
          <p:nvPr>
            <p:ph type="title"/>
          </p:nvPr>
        </p:nvSpPr>
        <p:spPr>
          <a:xfrm>
            <a:off x="134032" y="4563072"/>
            <a:ext cx="11866624" cy="1013400"/>
          </a:xfrm>
          <a:prstGeom prst="rect">
            <a:avLst/>
          </a:prstGeom>
        </p:spPr>
        <p:txBody>
          <a:bodyPr spcFirstLastPara="1" wrap="square" lIns="91425" tIns="91425" rIns="91425" bIns="91425" anchor="ctr" anchorCtr="0">
            <a:noAutofit/>
          </a:bodyPr>
          <a:lstStyle/>
          <a:p>
            <a:pPr algn="ctr">
              <a:lnSpc>
                <a:spcPct val="100000"/>
              </a:lnSpc>
            </a:pPr>
            <a:r>
              <a:rPr lang="zh-CN" altLang="en-US" sz="6000" dirty="0">
                <a:solidFill>
                  <a:srgbClr val="00BFFF"/>
                </a:solidFill>
                <a:latin typeface="SimHei" panose="02010609060101010101" pitchFamily="49" charset="-122"/>
                <a:ea typeface="SimHei" panose="02010609060101010101" pitchFamily="49" charset="-122"/>
              </a:rPr>
              <a:t>第七号：大审判的其中一个角度 </a:t>
            </a:r>
          </a:p>
        </p:txBody>
      </p:sp>
      <p:sp>
        <p:nvSpPr>
          <p:cNvPr id="19" name="Google Shape;3713;p55">
            <a:extLst>
              <a:ext uri="{FF2B5EF4-FFF2-40B4-BE49-F238E27FC236}">
                <a16:creationId xmlns:a16="http://schemas.microsoft.com/office/drawing/2014/main" id="{87CD753D-6FEE-4DB4-CEDF-4AB9ACE5B846}"/>
              </a:ext>
            </a:extLst>
          </p:cNvPr>
          <p:cNvSpPr txBox="1">
            <a:spLocks noGrp="1"/>
          </p:cNvSpPr>
          <p:nvPr>
            <p:ph type="subTitle" idx="1"/>
          </p:nvPr>
        </p:nvSpPr>
        <p:spPr>
          <a:xfrm>
            <a:off x="67016" y="5263950"/>
            <a:ext cx="12000656" cy="1092184"/>
          </a:xfrm>
          <a:prstGeom prst="rect">
            <a:avLst/>
          </a:prstGeom>
        </p:spPr>
        <p:txBody>
          <a:bodyPr spcFirstLastPara="1" wrap="square" lIns="91425" tIns="91425" rIns="91425" bIns="91425" anchor="t" anchorCtr="0">
            <a:noAutofit/>
          </a:bodyPr>
          <a:lstStyle/>
          <a:p>
            <a:pPr marL="0" indent="0" algn="ctr"/>
            <a:endParaRPr lang="en-SG" sz="2800" dirty="0"/>
          </a:p>
          <a:p>
            <a:pPr marL="0" indent="0" algn="ctr"/>
            <a:r>
              <a:rPr lang="en-SG" sz="2800" dirty="0"/>
              <a:t>The Seventh Trumpet: One Perspective of the Great Judgment</a:t>
            </a:r>
          </a:p>
        </p:txBody>
      </p:sp>
    </p:spTree>
    <p:extLst>
      <p:ext uri="{BB962C8B-B14F-4D97-AF65-F5344CB8AC3E}">
        <p14:creationId xmlns:p14="http://schemas.microsoft.com/office/powerpoint/2010/main" val="53738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BB58B9-684D-DC41-85ED-98D181772843}"/>
              </a:ext>
            </a:extLst>
          </p:cNvPr>
          <p:cNvSpPr/>
          <p:nvPr/>
        </p:nvSpPr>
        <p:spPr>
          <a:xfrm>
            <a:off x="4163404" y="188640"/>
            <a:ext cx="3791744" cy="1971920"/>
          </a:xfrm>
          <a:prstGeom prst="rect">
            <a:avLst/>
          </a:prstGeom>
        </p:spPr>
        <p:txBody>
          <a:bodyPr vert="horz" lIns="91440" tIns="45720" rIns="91440" bIns="45720" rtlCol="0" anchor="ctr">
            <a:normAutofit lnSpcReduction="10000"/>
          </a:bodyPr>
          <a:lstStyle/>
          <a:p>
            <a:pPr marL="0" marR="0" lvl="0" indent="0" eaLnBrk="1" fontAlgn="base" hangingPunct="1">
              <a:lnSpc>
                <a:spcPct val="160000"/>
              </a:lnSpc>
              <a:spcAft>
                <a:spcPts val="600"/>
              </a:spcAft>
              <a:buClrTx/>
              <a:buSzTx/>
              <a:tabLst/>
              <a:defRPr/>
            </a:pPr>
            <a:r>
              <a:rPr lang="zh-CN" altLang="en-US" sz="3600" b="1" dirty="0">
                <a:highlight>
                  <a:srgbClr val="FFFF00"/>
                </a:highlight>
                <a:latin typeface="SimHei" panose="02010609060101010101" pitchFamily="49" charset="-122"/>
                <a:ea typeface="SimHei" panose="02010609060101010101" pitchFamily="49" charset="-122"/>
                <a:cs typeface="+mj-cs"/>
              </a:rPr>
              <a:t>启</a:t>
            </a:r>
            <a:r>
              <a:rPr lang="en-US" altLang="zh-CN" sz="3600" b="1" dirty="0">
                <a:highlight>
                  <a:srgbClr val="FFFF00"/>
                </a:highlight>
                <a:latin typeface="SimHei" panose="02010609060101010101" pitchFamily="49" charset="-122"/>
                <a:ea typeface="SimHei" panose="02010609060101010101" pitchFamily="49" charset="-122"/>
                <a:cs typeface="+mj-cs"/>
              </a:rPr>
              <a:t>11:1-14</a:t>
            </a:r>
          </a:p>
          <a:p>
            <a:pPr marL="0" marR="0" lvl="0" indent="0" eaLnBrk="1" fontAlgn="base" hangingPunct="1">
              <a:lnSpc>
                <a:spcPct val="160000"/>
              </a:lnSpc>
              <a:spcAft>
                <a:spcPts val="600"/>
              </a:spcAft>
              <a:buClrTx/>
              <a:buSzTx/>
              <a:tabLst/>
              <a:defRPr/>
            </a:pPr>
            <a:r>
              <a:rPr lang="zh-CN" altLang="en-US" sz="3600" b="1" dirty="0">
                <a:latin typeface="SimHei" panose="02010609060101010101" pitchFamily="49" charset="-122"/>
                <a:ea typeface="SimHei" panose="02010609060101010101" pitchFamily="49" charset="-122"/>
                <a:cs typeface="+mj-cs"/>
              </a:rPr>
              <a:t>两位见证人传道</a:t>
            </a:r>
            <a:endParaRPr lang="en-US" altLang="zh-CN" sz="3600" b="1" dirty="0">
              <a:latin typeface="SimHei" panose="02010609060101010101" pitchFamily="49" charset="-122"/>
              <a:ea typeface="SimHei" panose="02010609060101010101" pitchFamily="49" charset="-122"/>
              <a:cs typeface="+mj-cs"/>
            </a:endParaRPr>
          </a:p>
          <a:p>
            <a:pPr marL="0" marR="0" lvl="0" indent="0" eaLnBrk="1" fontAlgn="base" hangingPunct="1">
              <a:lnSpc>
                <a:spcPct val="90000"/>
              </a:lnSpc>
              <a:spcAft>
                <a:spcPts val="600"/>
              </a:spcAft>
              <a:buClrTx/>
              <a:buSzTx/>
              <a:tabLst/>
              <a:defRPr/>
            </a:pPr>
            <a:endParaRPr kumimoji="0" lang="en-US" altLang="zh-CN" sz="1600" b="1" i="0" u="none" strike="noStrike" cap="none" spc="0" normalizeH="0" baseline="0" noProof="0" dirty="0">
              <a:ln>
                <a:noFill/>
              </a:ln>
              <a:effectLst/>
              <a:uLnTx/>
              <a:uFillTx/>
              <a:latin typeface="SimHei" panose="02010609060101010101" pitchFamily="49" charset="-122"/>
              <a:ea typeface="SimHei" panose="02010609060101010101" pitchFamily="49" charset="-122"/>
              <a:cs typeface="+mj-cs"/>
            </a:endParaRPr>
          </a:p>
        </p:txBody>
      </p:sp>
      <p:pic>
        <p:nvPicPr>
          <p:cNvPr id="6" name="Picture 5" descr="A drawing of a tree&#10;&#10;Description automatically generated">
            <a:extLst>
              <a:ext uri="{FF2B5EF4-FFF2-40B4-BE49-F238E27FC236}">
                <a16:creationId xmlns:a16="http://schemas.microsoft.com/office/drawing/2014/main" id="{FA884FAB-ECFD-8AF2-F948-3E1E533206B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Lst>
          </a:blip>
          <a:srcRect l="12201"/>
          <a:stretch/>
        </p:blipFill>
        <p:spPr>
          <a:xfrm>
            <a:off x="60219" y="0"/>
            <a:ext cx="12131781" cy="6858000"/>
          </a:xfrm>
          <a:prstGeom prst="rect">
            <a:avLst/>
          </a:prstGeom>
        </p:spPr>
      </p:pic>
      <p:sp>
        <p:nvSpPr>
          <p:cNvPr id="4" name="Heptagon 3">
            <a:extLst>
              <a:ext uri="{FF2B5EF4-FFF2-40B4-BE49-F238E27FC236}">
                <a16:creationId xmlns:a16="http://schemas.microsoft.com/office/drawing/2014/main" id="{F1704285-914F-B00A-DBE6-C7CCA4C6AA45}"/>
              </a:ext>
            </a:extLst>
          </p:cNvPr>
          <p:cNvSpPr/>
          <p:nvPr/>
        </p:nvSpPr>
        <p:spPr>
          <a:xfrm>
            <a:off x="11565668" y="648374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1/3</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E3C44073-3D3A-F07F-2586-B86083FA0C24}"/>
              </a:ext>
            </a:extLst>
          </p:cNvPr>
          <p:cNvSpPr/>
          <p:nvPr/>
        </p:nvSpPr>
        <p:spPr>
          <a:xfrm>
            <a:off x="3215680" y="8018"/>
            <a:ext cx="3791744" cy="1971920"/>
          </a:xfrm>
          <a:prstGeom prst="rect">
            <a:avLst/>
          </a:prstGeom>
        </p:spPr>
        <p:txBody>
          <a:bodyPr vert="horz" lIns="91440" tIns="45720" rIns="91440" bIns="45720" rtlCol="0" anchor="ctr">
            <a:normAutofit lnSpcReduction="10000"/>
          </a:bodyPr>
          <a:lstStyle/>
          <a:p>
            <a:pPr marL="0" marR="0" lvl="0" indent="0" eaLnBrk="1" fontAlgn="base" hangingPunct="1">
              <a:lnSpc>
                <a:spcPct val="160000"/>
              </a:lnSpc>
              <a:spcAft>
                <a:spcPts val="600"/>
              </a:spcAft>
              <a:buClrTx/>
              <a:buSzTx/>
              <a:tabLst/>
              <a:defRPr/>
            </a:pPr>
            <a:r>
              <a:rPr lang="zh-CN" altLang="en-US" sz="3600" b="1" dirty="0">
                <a:highlight>
                  <a:srgbClr val="FFFF00"/>
                </a:highlight>
                <a:latin typeface="SimHei" panose="02010609060101010101" pitchFamily="49" charset="-122"/>
                <a:ea typeface="SimHei" panose="02010609060101010101" pitchFamily="49" charset="-122"/>
                <a:cs typeface="+mj-cs"/>
              </a:rPr>
              <a:t>启</a:t>
            </a:r>
            <a:r>
              <a:rPr lang="en-US" altLang="zh-CN" sz="3600" b="1" dirty="0">
                <a:highlight>
                  <a:srgbClr val="FFFF00"/>
                </a:highlight>
                <a:latin typeface="SimHei" panose="02010609060101010101" pitchFamily="49" charset="-122"/>
                <a:ea typeface="SimHei" panose="02010609060101010101" pitchFamily="49" charset="-122"/>
                <a:cs typeface="+mj-cs"/>
              </a:rPr>
              <a:t>11:1-14</a:t>
            </a:r>
          </a:p>
          <a:p>
            <a:pPr marL="0" marR="0" lvl="0" indent="0" eaLnBrk="1" fontAlgn="base" hangingPunct="1">
              <a:lnSpc>
                <a:spcPct val="160000"/>
              </a:lnSpc>
              <a:spcAft>
                <a:spcPts val="600"/>
              </a:spcAft>
              <a:buClrTx/>
              <a:buSzTx/>
              <a:tabLst/>
              <a:defRPr/>
            </a:pPr>
            <a:r>
              <a:rPr lang="zh-CN" altLang="en-US" sz="3600" b="1" dirty="0">
                <a:latin typeface="SimHei" panose="02010609060101010101" pitchFamily="49" charset="-122"/>
                <a:ea typeface="SimHei" panose="02010609060101010101" pitchFamily="49" charset="-122"/>
                <a:cs typeface="+mj-cs"/>
              </a:rPr>
              <a:t>两位见证人传道</a:t>
            </a:r>
            <a:endParaRPr lang="en-US" altLang="zh-CN" sz="3600" b="1" dirty="0">
              <a:latin typeface="SimHei" panose="02010609060101010101" pitchFamily="49" charset="-122"/>
              <a:ea typeface="SimHei" panose="02010609060101010101" pitchFamily="49" charset="-122"/>
              <a:cs typeface="+mj-cs"/>
            </a:endParaRPr>
          </a:p>
          <a:p>
            <a:pPr marL="0" marR="0" lvl="0" indent="0" eaLnBrk="1" fontAlgn="base" hangingPunct="1">
              <a:lnSpc>
                <a:spcPct val="90000"/>
              </a:lnSpc>
              <a:spcAft>
                <a:spcPts val="600"/>
              </a:spcAft>
              <a:buClrTx/>
              <a:buSzTx/>
              <a:tabLst/>
              <a:defRPr/>
            </a:pPr>
            <a:endParaRPr kumimoji="0" lang="en-US" altLang="zh-CN" sz="1600" b="1" i="0" u="none" strike="noStrike" cap="none" spc="0" normalizeH="0" baseline="0" noProof="0" dirty="0">
              <a:ln>
                <a:noFill/>
              </a:ln>
              <a:effectLst/>
              <a:uLnTx/>
              <a:uFillTx/>
              <a:latin typeface="SimHei" panose="02010609060101010101" pitchFamily="49" charset="-122"/>
              <a:ea typeface="SimHei" panose="02010609060101010101" pitchFamily="49" charset="-122"/>
              <a:cs typeface="+mj-cs"/>
            </a:endParaRPr>
          </a:p>
        </p:txBody>
      </p:sp>
      <p:sp>
        <p:nvSpPr>
          <p:cNvPr id="3" name="Rectangle 2">
            <a:extLst>
              <a:ext uri="{FF2B5EF4-FFF2-40B4-BE49-F238E27FC236}">
                <a16:creationId xmlns:a16="http://schemas.microsoft.com/office/drawing/2014/main" id="{C7746864-E4CC-A846-B1C0-6317B6FB9762}"/>
              </a:ext>
            </a:extLst>
          </p:cNvPr>
          <p:cNvSpPr/>
          <p:nvPr/>
        </p:nvSpPr>
        <p:spPr>
          <a:xfrm>
            <a:off x="7028585" y="863684"/>
            <a:ext cx="3417375" cy="1512168"/>
          </a:xfrm>
          <a:prstGeom prst="rect">
            <a:avLst/>
          </a:prstGeom>
        </p:spPr>
        <p:txBody>
          <a:bodyPr vert="horz" lIns="91440" tIns="45720" rIns="91440" bIns="45720" rtlCol="0">
            <a:normAutofit/>
          </a:bodyPr>
          <a:lstStyle/>
          <a:p>
            <a:pPr marR="0" lvl="0" eaLnBrk="1" fontAlgn="base" hangingPunct="1">
              <a:lnSpc>
                <a:spcPct val="90000"/>
              </a:lnSpc>
              <a:spcBef>
                <a:spcPct val="0"/>
              </a:spcBef>
              <a:spcAft>
                <a:spcPts val="600"/>
              </a:spcAft>
              <a:buClrTx/>
              <a:buSzTx/>
              <a:tabLst/>
              <a:defRPr/>
            </a:pPr>
            <a:r>
              <a:rPr lang="en-US" sz="2000" dirty="0">
                <a:highlight>
                  <a:srgbClr val="FFFF00"/>
                </a:highlight>
                <a:latin typeface="+mn-lt"/>
                <a:cs typeface="+mn-cs"/>
              </a:rPr>
              <a:t>Revelation 11:1-14</a:t>
            </a:r>
          </a:p>
          <a:p>
            <a:pPr marR="0" lvl="0" eaLnBrk="1" fontAlgn="base" hangingPunct="1">
              <a:lnSpc>
                <a:spcPct val="90000"/>
              </a:lnSpc>
              <a:spcBef>
                <a:spcPct val="0"/>
              </a:spcBef>
              <a:spcAft>
                <a:spcPts val="600"/>
              </a:spcAft>
              <a:buClrTx/>
              <a:buSzTx/>
              <a:tabLst/>
              <a:defRPr/>
            </a:pPr>
            <a:r>
              <a:rPr lang="en-US" sz="2000" dirty="0">
                <a:latin typeface="+mn-lt"/>
                <a:cs typeface="+mn-cs"/>
              </a:rPr>
              <a:t>Two witness they </a:t>
            </a:r>
            <a:r>
              <a:rPr lang="en-US" sz="2000" b="1" dirty="0">
                <a:latin typeface="+mn-lt"/>
                <a:cs typeface="+mn-cs"/>
              </a:rPr>
              <a:t>prophesy</a:t>
            </a:r>
            <a:endParaRPr kumimoji="0" lang="en-US" sz="2000" b="0" i="0" u="none" strike="noStrike" cap="none" spc="0" normalizeH="0" baseline="0" noProof="0" dirty="0">
              <a:ln>
                <a:noFill/>
              </a:ln>
              <a:effectLst/>
              <a:uLnTx/>
              <a:uFillTx/>
              <a:latin typeface="+mn-lt"/>
              <a:cs typeface="+mn-cs"/>
            </a:endParaRPr>
          </a:p>
        </p:txBody>
      </p:sp>
    </p:spTree>
    <p:extLst>
      <p:ext uri="{BB962C8B-B14F-4D97-AF65-F5344CB8AC3E}">
        <p14:creationId xmlns:p14="http://schemas.microsoft.com/office/powerpoint/2010/main" val="3233569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ion with many heads on its head&#10;&#10;Description automatically generated">
            <a:extLst>
              <a:ext uri="{FF2B5EF4-FFF2-40B4-BE49-F238E27FC236}">
                <a16:creationId xmlns:a16="http://schemas.microsoft.com/office/drawing/2014/main" id="{1AF784F3-49AF-2860-7948-65F296951E8F}"/>
              </a:ext>
            </a:extLst>
          </p:cNvPr>
          <p:cNvPicPr>
            <a:picLocks noChangeAspect="1"/>
          </p:cNvPicPr>
          <p:nvPr/>
        </p:nvPicPr>
        <p:blipFill>
          <a:blip r:embed="rId2">
            <a:extLst>
              <a:ext uri="{28A0092B-C50C-407E-A947-70E740481C1C}">
                <a14:useLocalDpi xmlns:a14="http://schemas.microsoft.com/office/drawing/2010/main" val="0"/>
              </a:ext>
            </a:extLst>
          </a:blip>
          <a:srcRect l="4349" r="995" b="1"/>
          <a:stretch/>
        </p:blipFill>
        <p:spPr>
          <a:xfrm>
            <a:off x="-713" y="0"/>
            <a:ext cx="12192000" cy="6869685"/>
          </a:xfrm>
          <a:prstGeom prst="rect">
            <a:avLst/>
          </a:prstGeom>
        </p:spPr>
      </p:pic>
      <p:sp>
        <p:nvSpPr>
          <p:cNvPr id="3" name="TextBox 2">
            <a:extLst>
              <a:ext uri="{FF2B5EF4-FFF2-40B4-BE49-F238E27FC236}">
                <a16:creationId xmlns:a16="http://schemas.microsoft.com/office/drawing/2014/main" id="{EDC8720C-F74B-C3A6-85F1-28562247D2AE}"/>
              </a:ext>
            </a:extLst>
          </p:cNvPr>
          <p:cNvSpPr txBox="1"/>
          <p:nvPr/>
        </p:nvSpPr>
        <p:spPr>
          <a:xfrm>
            <a:off x="119336" y="-99392"/>
            <a:ext cx="5400600" cy="4154984"/>
          </a:xfrm>
          <a:prstGeom prst="rect">
            <a:avLst/>
          </a:prstGeom>
          <a:noFill/>
        </p:spPr>
        <p:txBody>
          <a:bodyPr wrap="square">
            <a:spAutoFit/>
          </a:bodyPr>
          <a:lstStyle/>
          <a:p>
            <a:pPr>
              <a:lnSpc>
                <a:spcPct val="150000"/>
              </a:lnSpc>
            </a:pPr>
            <a:r>
              <a:rPr lang="zh-CN" altLang="en-US" sz="3600" b="1" dirty="0">
                <a:solidFill>
                  <a:schemeClr val="bg1"/>
                </a:solidFill>
                <a:latin typeface="SimHei" panose="02010609060101010101" pitchFamily="49" charset="-122"/>
                <a:ea typeface="SimHei" panose="02010609060101010101" pitchFamily="49" charset="-122"/>
              </a:rPr>
              <a:t>启</a:t>
            </a:r>
            <a:r>
              <a:rPr lang="en-US" altLang="zh-CN" sz="3600" b="1" dirty="0">
                <a:solidFill>
                  <a:schemeClr val="bg1"/>
                </a:solidFill>
                <a:latin typeface="SimHei" panose="02010609060101010101" pitchFamily="49" charset="-122"/>
                <a:ea typeface="SimHei" panose="02010609060101010101" pitchFamily="49" charset="-122"/>
              </a:rPr>
              <a:t>11:7 </a:t>
            </a:r>
            <a:r>
              <a:rPr lang="zh-CN" altLang="en-US" sz="3600" b="1" dirty="0">
                <a:solidFill>
                  <a:schemeClr val="bg1"/>
                </a:solidFill>
                <a:latin typeface="SimHei" panose="02010609060101010101" pitchFamily="49" charset="-122"/>
                <a:ea typeface="SimHei" panose="02010609060101010101" pitchFamily="49" charset="-122"/>
              </a:rPr>
              <a:t>他们作完见证的时候，那从无底坑里上来的</a:t>
            </a:r>
            <a:r>
              <a:rPr lang="zh-CN" altLang="en-US" sz="4400" b="1" dirty="0">
                <a:solidFill>
                  <a:srgbClr val="FFFF00"/>
                </a:solidFill>
                <a:latin typeface="SimHei" panose="02010609060101010101" pitchFamily="49" charset="-122"/>
                <a:ea typeface="SimHei" panose="02010609060101010101" pitchFamily="49" charset="-122"/>
              </a:rPr>
              <a:t>兽</a:t>
            </a:r>
            <a:r>
              <a:rPr lang="zh-CN" altLang="en-US" sz="3600" b="1" dirty="0">
                <a:solidFill>
                  <a:schemeClr val="bg1"/>
                </a:solidFill>
                <a:latin typeface="SimHei" panose="02010609060101010101" pitchFamily="49" charset="-122"/>
                <a:ea typeface="SimHei" panose="02010609060101010101" pitchFamily="49" charset="-122"/>
              </a:rPr>
              <a:t>必与他们交战，并且得胜，</a:t>
            </a:r>
            <a:r>
              <a:rPr lang="zh-CN" altLang="en-US" sz="3600" b="1" dirty="0">
                <a:solidFill>
                  <a:srgbClr val="00FFFF"/>
                </a:solidFill>
                <a:latin typeface="SimHei" panose="02010609060101010101" pitchFamily="49" charset="-122"/>
                <a:ea typeface="SimHei" panose="02010609060101010101" pitchFamily="49" charset="-122"/>
              </a:rPr>
              <a:t>把他们杀了</a:t>
            </a:r>
            <a:r>
              <a:rPr lang="zh-CN" altLang="en-US" sz="3600" b="1" dirty="0">
                <a:solidFill>
                  <a:schemeClr val="bg1"/>
                </a:solidFill>
                <a:latin typeface="SimHei" panose="02010609060101010101" pitchFamily="49" charset="-122"/>
                <a:ea typeface="SimHei" panose="02010609060101010101" pitchFamily="49" charset="-122"/>
              </a:rPr>
              <a:t>。</a:t>
            </a:r>
          </a:p>
          <a:p>
            <a:endParaRPr lang="en-US" sz="3600" dirty="0">
              <a:solidFill>
                <a:schemeClr val="bg1"/>
              </a:solidFill>
            </a:endParaRPr>
          </a:p>
        </p:txBody>
      </p:sp>
      <p:pic>
        <p:nvPicPr>
          <p:cNvPr id="5" name="Picture 4" descr="A group of people in robes&#10;&#10;Description automatically generated">
            <a:extLst>
              <a:ext uri="{FF2B5EF4-FFF2-40B4-BE49-F238E27FC236}">
                <a16:creationId xmlns:a16="http://schemas.microsoft.com/office/drawing/2014/main" id="{CF66F330-17AD-9B5A-C63F-788563D8BEB8}"/>
              </a:ext>
            </a:extLst>
          </p:cNvPr>
          <p:cNvPicPr>
            <a:picLocks noChangeAspect="1"/>
          </p:cNvPicPr>
          <p:nvPr/>
        </p:nvPicPr>
        <p:blipFill>
          <a:blip r:embed="rId3">
            <a:extLst>
              <a:ext uri="{28A0092B-C50C-407E-A947-70E740481C1C}">
                <a14:useLocalDpi xmlns:a14="http://schemas.microsoft.com/office/drawing/2010/main" val="0"/>
              </a:ext>
            </a:extLst>
          </a:blip>
          <a:srcRect l="14386" t="16880" r="11626"/>
          <a:stretch/>
        </p:blipFill>
        <p:spPr>
          <a:xfrm>
            <a:off x="8669862" y="4596013"/>
            <a:ext cx="3553687" cy="1992243"/>
          </a:xfrm>
          <a:prstGeom prst="rect">
            <a:avLst/>
          </a:prstGeom>
        </p:spPr>
      </p:pic>
      <p:sp>
        <p:nvSpPr>
          <p:cNvPr id="7" name="TextBox 6">
            <a:extLst>
              <a:ext uri="{FF2B5EF4-FFF2-40B4-BE49-F238E27FC236}">
                <a16:creationId xmlns:a16="http://schemas.microsoft.com/office/drawing/2014/main" id="{92509227-83D5-9C29-6F92-A9EBB67E5DB1}"/>
              </a:ext>
            </a:extLst>
          </p:cNvPr>
          <p:cNvSpPr txBox="1"/>
          <p:nvPr/>
        </p:nvSpPr>
        <p:spPr>
          <a:xfrm>
            <a:off x="31549" y="5901878"/>
            <a:ext cx="6592866" cy="923330"/>
          </a:xfrm>
          <a:prstGeom prst="rect">
            <a:avLst/>
          </a:prstGeom>
          <a:solidFill>
            <a:schemeClr val="tx1">
              <a:lumMod val="85000"/>
              <a:lumOff val="15000"/>
            </a:schemeClr>
          </a:solidFill>
        </p:spPr>
        <p:txBody>
          <a:bodyPr wrap="square">
            <a:spAutoFit/>
          </a:bodyPr>
          <a:lstStyle/>
          <a:p>
            <a:r>
              <a:rPr lang="en-US" dirty="0">
                <a:solidFill>
                  <a:schemeClr val="bg1"/>
                </a:solidFill>
              </a:rPr>
              <a:t>Rev 11:7.And when they have finished their testimony, </a:t>
            </a:r>
            <a:r>
              <a:rPr lang="en-US" b="1" dirty="0">
                <a:solidFill>
                  <a:srgbClr val="FFFF00"/>
                </a:solidFill>
              </a:rPr>
              <a:t>the beast </a:t>
            </a:r>
            <a:r>
              <a:rPr lang="en-US" dirty="0">
                <a:solidFill>
                  <a:schemeClr val="bg1"/>
                </a:solidFill>
              </a:rPr>
              <a:t>that rises from the bottomless pit will make war on them and conquer them </a:t>
            </a:r>
            <a:r>
              <a:rPr lang="en-US" b="1" dirty="0">
                <a:solidFill>
                  <a:srgbClr val="00FFFF"/>
                </a:solidFill>
              </a:rPr>
              <a:t>and kill them</a:t>
            </a:r>
            <a:r>
              <a:rPr lang="en-US" dirty="0">
                <a:solidFill>
                  <a:schemeClr val="bg1"/>
                </a:solidFill>
              </a:rPr>
              <a:t>, </a:t>
            </a:r>
          </a:p>
        </p:txBody>
      </p:sp>
      <p:sp>
        <p:nvSpPr>
          <p:cNvPr id="8" name="Heptagon 7">
            <a:extLst>
              <a:ext uri="{FF2B5EF4-FFF2-40B4-BE49-F238E27FC236}">
                <a16:creationId xmlns:a16="http://schemas.microsoft.com/office/drawing/2014/main" id="{74059F67-3EFB-F089-B7BA-22C07E518E9D}"/>
              </a:ext>
            </a:extLst>
          </p:cNvPr>
          <p:cNvSpPr/>
          <p:nvPr/>
        </p:nvSpPr>
        <p:spPr>
          <a:xfrm>
            <a:off x="11568608" y="6390175"/>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200" b="1" kern="0" dirty="0">
                <a:solidFill>
                  <a:srgbClr val="FFFFFF"/>
                </a:solidFill>
                <a:latin typeface="Arial"/>
                <a:ea typeface="宋体" panose="02010600030101010101" pitchFamily="2" charset="-122"/>
                <a:cs typeface="+mn-cs"/>
              </a:rPr>
              <a:t>2</a:t>
            </a: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/3</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3B22EAD-CDD0-3D9A-0031-559B8C55F3E6}"/>
              </a:ext>
            </a:extLst>
          </p:cNvPr>
          <p:cNvPicPr>
            <a:picLocks noChangeAspect="1"/>
          </p:cNvPicPr>
          <p:nvPr/>
        </p:nvPicPr>
        <p:blipFill>
          <a:blip r:embed="rId4"/>
          <a:stretch>
            <a:fillRect/>
          </a:stretch>
        </p:blipFill>
        <p:spPr>
          <a:xfrm>
            <a:off x="911424" y="3573016"/>
            <a:ext cx="1584176" cy="2112235"/>
          </a:xfrm>
          <a:prstGeom prst="rect">
            <a:avLst/>
          </a:prstGeom>
        </p:spPr>
      </p:pic>
      <p:sp>
        <p:nvSpPr>
          <p:cNvPr id="6" name="TextBox 5">
            <a:extLst>
              <a:ext uri="{FF2B5EF4-FFF2-40B4-BE49-F238E27FC236}">
                <a16:creationId xmlns:a16="http://schemas.microsoft.com/office/drawing/2014/main" id="{A4B77EAD-20AD-D0AD-434C-2E6A46A23914}"/>
              </a:ext>
            </a:extLst>
          </p:cNvPr>
          <p:cNvSpPr txBox="1"/>
          <p:nvPr/>
        </p:nvSpPr>
        <p:spPr>
          <a:xfrm>
            <a:off x="9130394" y="6178877"/>
            <a:ext cx="6186310"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把他们杀了</a:t>
            </a:r>
            <a:endParaRPr lang="en-US" dirty="0"/>
          </a:p>
        </p:txBody>
      </p:sp>
    </p:spTree>
    <p:extLst>
      <p:ext uri="{BB962C8B-B14F-4D97-AF65-F5344CB8AC3E}">
        <p14:creationId xmlns:p14="http://schemas.microsoft.com/office/powerpoint/2010/main" val="2545054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wo people in robes flying in the sky&#10;&#10;Description automatically generated">
            <a:extLst>
              <a:ext uri="{FF2B5EF4-FFF2-40B4-BE49-F238E27FC236}">
                <a16:creationId xmlns:a16="http://schemas.microsoft.com/office/drawing/2014/main" id="{2A5AB1CE-089D-E6DE-5AF6-6A40AEB17E87}"/>
              </a:ext>
            </a:extLst>
          </p:cNvPr>
          <p:cNvPicPr>
            <a:picLocks noChangeAspect="1"/>
          </p:cNvPicPr>
          <p:nvPr/>
        </p:nvPicPr>
        <p:blipFill>
          <a:blip r:embed="rId2">
            <a:extLst>
              <a:ext uri="{28A0092B-C50C-407E-A947-70E740481C1C}">
                <a14:useLocalDpi xmlns:a14="http://schemas.microsoft.com/office/drawing/2010/main" val="0"/>
              </a:ext>
            </a:extLst>
          </a:blip>
          <a:srcRect l="186" t="2587" r="-186" b="41163"/>
          <a:stretch/>
        </p:blipFill>
        <p:spPr>
          <a:xfrm>
            <a:off x="20" y="10"/>
            <a:ext cx="12191980" cy="6857990"/>
          </a:xfrm>
          <a:prstGeom prst="rect">
            <a:avLst/>
          </a:prstGeom>
          <a:solidFill>
            <a:schemeClr val="tx1">
              <a:lumMod val="75000"/>
              <a:lumOff val="25000"/>
            </a:schemeClr>
          </a:solidFill>
        </p:spPr>
      </p:pic>
      <p:sp>
        <p:nvSpPr>
          <p:cNvPr id="14" name="Rectangle 13">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F04CCBE-2E0A-2395-6309-246906F4A8F0}"/>
              </a:ext>
            </a:extLst>
          </p:cNvPr>
          <p:cNvSpPr txBox="1"/>
          <p:nvPr/>
        </p:nvSpPr>
        <p:spPr>
          <a:xfrm>
            <a:off x="335360" y="5157192"/>
            <a:ext cx="10272464" cy="1415772"/>
          </a:xfrm>
          <a:prstGeom prst="rect">
            <a:avLst/>
          </a:prstGeom>
          <a:solidFill>
            <a:schemeClr val="tx1">
              <a:lumMod val="75000"/>
              <a:lumOff val="25000"/>
            </a:schemeClr>
          </a:solidFill>
        </p:spPr>
        <p:txBody>
          <a:bodyPr wrap="square">
            <a:spAutoFit/>
          </a:bodyPr>
          <a:lstStyle/>
          <a:p>
            <a:r>
              <a:rPr lang="en-US" sz="4000" b="1" dirty="0">
                <a:solidFill>
                  <a:schemeClr val="bg1"/>
                </a:solidFill>
                <a:latin typeface="SimHei" panose="02010609060101010101" pitchFamily="49" charset="-122"/>
                <a:ea typeface="SimHei" panose="02010609060101010101" pitchFamily="49" charset="-122"/>
              </a:rPr>
              <a:t>被兽杀害的两位见证人</a:t>
            </a:r>
            <a:r>
              <a:rPr lang="en-US" sz="4000" b="1" dirty="0">
                <a:solidFill>
                  <a:srgbClr val="B3FF5F"/>
                </a:solidFill>
                <a:latin typeface="SimHei" panose="02010609060101010101" pitchFamily="49" charset="-122"/>
                <a:ea typeface="SimHei" panose="02010609060101010101" pitchFamily="49" charset="-122"/>
              </a:rPr>
              <a:t>复活升天</a:t>
            </a:r>
            <a:r>
              <a:rPr lang="en-US" sz="4000" b="1" dirty="0">
                <a:solidFill>
                  <a:schemeClr val="bg1"/>
                </a:solidFill>
                <a:latin typeface="SimHei" panose="02010609060101010101" pitchFamily="49" charset="-122"/>
                <a:ea typeface="SimHei" panose="02010609060101010101" pitchFamily="49" charset="-122"/>
              </a:rPr>
              <a:t> </a:t>
            </a:r>
            <a:r>
              <a:rPr lang="en-US" sz="2800" b="1" dirty="0">
                <a:solidFill>
                  <a:schemeClr val="bg1"/>
                </a:solidFill>
                <a:latin typeface="SimHei" panose="02010609060101010101" pitchFamily="49" charset="-122"/>
                <a:ea typeface="SimHei" panose="02010609060101010101" pitchFamily="49" charset="-122"/>
              </a:rPr>
              <a:t>(启</a:t>
            </a:r>
            <a:r>
              <a:rPr lang="en-US" altLang="zh-CN" sz="2800" b="1" dirty="0">
                <a:solidFill>
                  <a:schemeClr val="bg1"/>
                </a:solidFill>
                <a:latin typeface="SimHei" panose="02010609060101010101" pitchFamily="49" charset="-122"/>
                <a:ea typeface="SimHei" panose="02010609060101010101" pitchFamily="49" charset="-122"/>
              </a:rPr>
              <a:t>11:11-12</a:t>
            </a:r>
            <a:r>
              <a:rPr lang="zh-CN" altLang="en-US" sz="2800" b="1" dirty="0">
                <a:solidFill>
                  <a:schemeClr val="bg1"/>
                </a:solidFill>
                <a:latin typeface="SimHei" panose="02010609060101010101" pitchFamily="49" charset="-122"/>
                <a:ea typeface="SimHei" panose="02010609060101010101" pitchFamily="49" charset="-122"/>
              </a:rPr>
              <a:t>）</a:t>
            </a:r>
            <a:endParaRPr lang="en-US" altLang="zh-CN" sz="2800" b="1" dirty="0">
              <a:solidFill>
                <a:schemeClr val="bg1"/>
              </a:solidFill>
              <a:latin typeface="SimHei" panose="02010609060101010101" pitchFamily="49" charset="-122"/>
              <a:ea typeface="SimHei" panose="02010609060101010101" pitchFamily="49" charset="-122"/>
            </a:endParaRPr>
          </a:p>
          <a:p>
            <a:endParaRPr lang="en-US" sz="2800" b="1" dirty="0">
              <a:solidFill>
                <a:schemeClr val="bg1"/>
              </a:solidFill>
              <a:latin typeface="SimHei" panose="02010609060101010101" pitchFamily="49" charset="-122"/>
              <a:ea typeface="SimHei" panose="02010609060101010101" pitchFamily="49" charset="-122"/>
            </a:endParaRPr>
          </a:p>
          <a:p>
            <a:r>
              <a:rPr lang="en-US" dirty="0">
                <a:solidFill>
                  <a:schemeClr val="bg1"/>
                </a:solidFill>
              </a:rPr>
              <a:t>The two witnesses who were killed by the beast </a:t>
            </a:r>
            <a:r>
              <a:rPr lang="en-US" dirty="0">
                <a:solidFill>
                  <a:srgbClr val="B3FF5F"/>
                </a:solidFill>
              </a:rPr>
              <a:t>resurrect and ascend </a:t>
            </a:r>
            <a:r>
              <a:rPr lang="en-US" dirty="0">
                <a:solidFill>
                  <a:schemeClr val="bg1"/>
                </a:solidFill>
              </a:rPr>
              <a:t>to heaven. (Rev 11:11-12)</a:t>
            </a:r>
          </a:p>
        </p:txBody>
      </p:sp>
      <p:sp>
        <p:nvSpPr>
          <p:cNvPr id="6" name="Heptagon 5">
            <a:extLst>
              <a:ext uri="{FF2B5EF4-FFF2-40B4-BE49-F238E27FC236}">
                <a16:creationId xmlns:a16="http://schemas.microsoft.com/office/drawing/2014/main" id="{4CCE32F5-1773-830F-B1E2-AA19BB9E5476}"/>
              </a:ext>
            </a:extLst>
          </p:cNvPr>
          <p:cNvSpPr/>
          <p:nvPr/>
        </p:nvSpPr>
        <p:spPr>
          <a:xfrm>
            <a:off x="11610149" y="6405714"/>
            <a:ext cx="492981" cy="334499"/>
          </a:xfrm>
          <a:prstGeom prst="heptagon">
            <a:avLst/>
          </a:prstGeom>
          <a:solidFill>
            <a:srgbClr val="A3896F"/>
          </a:solidFill>
          <a:ln w="25400" cap="flat" cmpd="sng" algn="ctr">
            <a:solidFill>
              <a:srgbClr val="A3896F">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200" b="1" i="0" u="none" strike="noStrike" kern="0" cap="none" spc="0" normalizeH="0" baseline="0" noProof="0" dirty="0">
                <a:ln>
                  <a:noFill/>
                </a:ln>
                <a:solidFill>
                  <a:srgbClr val="FFFFFF"/>
                </a:solidFill>
                <a:effectLst/>
                <a:uLnTx/>
                <a:uFillTx/>
                <a:latin typeface="Arial"/>
                <a:ea typeface="宋体" panose="02010600030101010101" pitchFamily="2" charset="-122"/>
                <a:cs typeface="+mn-cs"/>
              </a:rPr>
              <a:t>3/3</a:t>
            </a:r>
            <a:endParaRPr kumimoji="0" lang="en-US" sz="1200" b="1"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243160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Blackboard Background XL by Slidesgo">
  <a:themeElements>
    <a:clrScheme name="Simple Light">
      <a:dk1>
        <a:srgbClr val="D752A4"/>
      </a:dk1>
      <a:lt1>
        <a:srgbClr val="31A9EA"/>
      </a:lt1>
      <a:dk2>
        <a:srgbClr val="F9DC01"/>
      </a:dk2>
      <a:lt2>
        <a:srgbClr val="595959"/>
      </a:lt2>
      <a:accent1>
        <a:srgbClr val="FFFFFF"/>
      </a:accent1>
      <a:accent2>
        <a:srgbClr val="D752A4"/>
      </a:accent2>
      <a:accent3>
        <a:srgbClr val="31A9EA"/>
      </a:accent3>
      <a:accent4>
        <a:srgbClr val="F9DC01"/>
      </a:accent4>
      <a:accent5>
        <a:srgbClr val="595959"/>
      </a:accent5>
      <a:accent6>
        <a:srgbClr val="FFFFFF"/>
      </a:accent6>
      <a:hlink>
        <a:srgbClr val="D752A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19236</TotalTime>
  <Words>2652</Words>
  <Application>Microsoft Macintosh PowerPoint</Application>
  <PresentationFormat>Widescreen</PresentationFormat>
  <Paragraphs>529</Paragraphs>
  <Slides>38</Slides>
  <Notes>20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Meiryo</vt:lpstr>
      <vt:lpstr>Quicksand</vt:lpstr>
      <vt:lpstr>Reenie Beanie</vt:lpstr>
      <vt:lpstr>SimHei</vt:lpstr>
      <vt:lpstr>SimSun</vt:lpstr>
      <vt:lpstr>ADLaM Display</vt:lpstr>
      <vt:lpstr>Aptos</vt:lpstr>
      <vt:lpstr>Arial</vt:lpstr>
      <vt:lpstr>Calibri</vt:lpstr>
      <vt:lpstr>Roboto Condensed Light</vt:lpstr>
      <vt:lpstr>Office Theme</vt:lpstr>
      <vt:lpstr>Simple Blackboard Background XL by Slidesgo</vt:lpstr>
      <vt:lpstr>PowerPoint Presentation</vt:lpstr>
      <vt:lpstr>PowerPoint Presentation</vt:lpstr>
      <vt:lpstr>PowerPoint Presentation</vt:lpstr>
      <vt:lpstr>PowerPoint Presentation</vt:lpstr>
      <vt:lpstr>PowerPoint Presentation</vt:lpstr>
      <vt:lpstr>第七号：大审判的其中一个角度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大审判来临时，父与子要一统天下与天上 </vt:lpstr>
      <vt:lpstr>PowerPoint Presentation</vt:lpstr>
      <vt:lpstr>PowerPoint Presentation</vt:lpstr>
      <vt:lpstr>PowerPoint Presentation</vt:lpstr>
      <vt:lpstr>PowerPoint Presentation</vt:lpstr>
      <vt:lpstr>PowerPoint Presentation</vt:lpstr>
      <vt:lpstr>审判死人的时候到了 </vt:lpstr>
      <vt:lpstr>PowerPoint Presentation</vt:lpstr>
      <vt:lpstr>PowerPoint Presentation</vt:lpstr>
      <vt:lpstr>已经在地狱里了， 为什么大审判时， 死人还要再受审判？ </vt:lpstr>
      <vt:lpstr>PowerPoint Presentation</vt:lpstr>
      <vt:lpstr>PowerPoint Presentation</vt:lpstr>
      <vt:lpstr>PowerPoint Presentation</vt:lpstr>
      <vt:lpstr>忠心事主的人要得赏赐</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2096</cp:revision>
  <dcterms:created xsi:type="dcterms:W3CDTF">2012-08-02T07:18:31Z</dcterms:created>
  <dcterms:modified xsi:type="dcterms:W3CDTF">2024-11-23T07:40:51Z</dcterms:modified>
</cp:coreProperties>
</file>