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3" r:id="rId2"/>
  </p:sldMasterIdLst>
  <p:notesMasterIdLst>
    <p:notesMasterId r:id="rId31"/>
  </p:notesMasterIdLst>
  <p:sldIdLst>
    <p:sldId id="3314" r:id="rId3"/>
    <p:sldId id="3791" r:id="rId4"/>
    <p:sldId id="3693" r:id="rId5"/>
    <p:sldId id="3556" r:id="rId6"/>
    <p:sldId id="2928" r:id="rId7"/>
    <p:sldId id="3825" r:id="rId8"/>
    <p:sldId id="3824" r:id="rId9"/>
    <p:sldId id="3639" r:id="rId10"/>
    <p:sldId id="3800" r:id="rId11"/>
    <p:sldId id="3826" r:id="rId12"/>
    <p:sldId id="3804" r:id="rId13"/>
    <p:sldId id="3827" r:id="rId14"/>
    <p:sldId id="3828" r:id="rId15"/>
    <p:sldId id="3829" r:id="rId16"/>
    <p:sldId id="3830" r:id="rId17"/>
    <p:sldId id="3831" r:id="rId18"/>
    <p:sldId id="3833" r:id="rId19"/>
    <p:sldId id="3838" r:id="rId20"/>
    <p:sldId id="3834" r:id="rId21"/>
    <p:sldId id="3805" r:id="rId22"/>
    <p:sldId id="3806" r:id="rId23"/>
    <p:sldId id="3835" r:id="rId24"/>
    <p:sldId id="3811" r:id="rId25"/>
    <p:sldId id="3816" r:id="rId26"/>
    <p:sldId id="3836" r:id="rId27"/>
    <p:sldId id="3837" r:id="rId28"/>
    <p:sldId id="3839" r:id="rId29"/>
    <p:sldId id="3817" r:id="rId3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B3FF5F"/>
    <a:srgbClr val="FBF4D5"/>
    <a:srgbClr val="E3DBC1"/>
    <a:srgbClr val="1C334E"/>
    <a:srgbClr val="F79646"/>
    <a:srgbClr val="EF1E28"/>
    <a:srgbClr val="FBF4E2"/>
    <a:srgbClr val="C1504D"/>
    <a:srgbClr val="FFC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6322" autoAdjust="0"/>
  </p:normalViewPr>
  <p:slideViewPr>
    <p:cSldViewPr>
      <p:cViewPr varScale="1">
        <p:scale>
          <a:sx n="95" d="100"/>
          <a:sy n="95" d="100"/>
        </p:scale>
        <p:origin x="208" y="576"/>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F62D1-145F-1D41-9FAF-1D45143A7F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SG"/>
          </a:p>
        </p:txBody>
      </p:sp>
      <p:sp>
        <p:nvSpPr>
          <p:cNvPr id="3" name="Date Placeholder 2">
            <a:extLst>
              <a:ext uri="{FF2B5EF4-FFF2-40B4-BE49-F238E27FC236}">
                <a16:creationId xmlns:a16="http://schemas.microsoft.com/office/drawing/2014/main" id="{5EF9ADEF-E0DD-E042-A08F-BDA2A116E0E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2E9083F-50BC-E14B-A4B5-7E8DC592D66E}" type="datetimeFigureOut">
              <a:rPr lang="en-SG"/>
              <a:pPr>
                <a:defRPr/>
              </a:pPr>
              <a:t>16/3/25</a:t>
            </a:fld>
            <a:endParaRPr lang="en-SG"/>
          </a:p>
        </p:txBody>
      </p:sp>
      <p:sp>
        <p:nvSpPr>
          <p:cNvPr id="4" name="Slide Image Placeholder 3">
            <a:extLst>
              <a:ext uri="{FF2B5EF4-FFF2-40B4-BE49-F238E27FC236}">
                <a16:creationId xmlns:a16="http://schemas.microsoft.com/office/drawing/2014/main" id="{C5C8C0A7-8F99-FA49-896D-6A06091B652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a:extLst>
              <a:ext uri="{FF2B5EF4-FFF2-40B4-BE49-F238E27FC236}">
                <a16:creationId xmlns:a16="http://schemas.microsoft.com/office/drawing/2014/main" id="{FAA62E3A-3BC0-C242-AE41-43FDB900613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SG" noProof="0"/>
          </a:p>
        </p:txBody>
      </p:sp>
      <p:sp>
        <p:nvSpPr>
          <p:cNvPr id="6" name="Footer Placeholder 5">
            <a:extLst>
              <a:ext uri="{FF2B5EF4-FFF2-40B4-BE49-F238E27FC236}">
                <a16:creationId xmlns:a16="http://schemas.microsoft.com/office/drawing/2014/main" id="{D86B1822-A887-B745-B3C9-4D34E631492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SG"/>
          </a:p>
        </p:txBody>
      </p:sp>
      <p:sp>
        <p:nvSpPr>
          <p:cNvPr id="7" name="Slide Number Placeholder 6">
            <a:extLst>
              <a:ext uri="{FF2B5EF4-FFF2-40B4-BE49-F238E27FC236}">
                <a16:creationId xmlns:a16="http://schemas.microsoft.com/office/drawing/2014/main" id="{B32CDE13-2F11-6F48-BE37-A71A8DB94F7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C25ADF8-B1AE-0044-9CB6-9169EDCB0681}"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5D7664C-CD14-AC48-B4DE-1603DB433AE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FC582AA3-2311-2B4C-B246-6EEFB1F6A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51449C04-7E13-454C-A687-A2DC104C0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E7882-E723-D649-9630-BEFA7D46AC1C}" type="slidenum">
              <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E5DAE-9D3A-61C7-70B0-45C09D5C1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05346-FCBE-3AE8-10B0-367B0434F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B5EEF-8158-2606-9D01-80445BE448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74BE2C-245E-E1B3-9A95-0B9C794602F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189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B01D7-77E3-4B71-65F7-2B295EDBA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DD039-487F-AFC6-7E03-1E1872BA5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8D854-E993-079C-F698-8CE3EE95AF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3BDEB-BC84-0C7F-0092-A550DBE5A79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13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8643-CB6B-7A0F-01A6-24B475FFC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60672-9D18-55CA-5712-A03DF6F5E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779D5-2ECD-0458-D127-DA2A25D287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2FBC29-9487-57C8-9C91-BA95D08F5CD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0581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CA3D-1B4C-02BE-8CBE-5F962A97E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57FED-4EE0-34A4-D0AA-38F1379F8A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999AC-281A-2B61-60FB-3DFE69F690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C8C90A-C768-987D-4C92-F126D2983FA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8649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C0F54-5E2F-123E-4BB9-85BCDF1F1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547A0-2A18-B36F-9F73-E6499EBB29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6D69E-CC31-57EF-7430-3F51FEC859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97FD8D-61D5-D825-E747-2BE2C49DC3E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2378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26C8A-37C6-B97A-F8C7-647DB6DD5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627D8-9CA3-57BA-DAB3-B6EF3519F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F61F9-81F5-5A2C-57C1-5AB5E0F979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CFDD3E-96F9-553E-9B5B-9A27EED9446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3541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25A5985B-8673-2220-0F49-F8856E65C845}"/>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62AD57D4-1507-2399-3ABC-3465AAE829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a:extLst>
              <a:ext uri="{FF2B5EF4-FFF2-40B4-BE49-F238E27FC236}">
                <a16:creationId xmlns:a16="http://schemas.microsoft.com/office/drawing/2014/main" id="{7D815045-7059-8DCC-D10A-0F9299E332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177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53C27-6164-3443-9791-BE064B2C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DF0FD-6AD6-5C69-6469-8ACAA9230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E8716E-E85E-9EE3-E568-0F60742B80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E7ADBB-2303-460E-48A2-40808B5908F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3491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D21AB-A648-8443-8A60-288F613CB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E6D91-FF5F-41DE-8CA7-26708F8A4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08FA4-E01E-DB08-88C3-A3D545021B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E354D8-BBCD-63F4-3A29-8C261B667C5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4512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3127F37F-2195-3137-3030-2CC411A369DF}"/>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C6F9BA79-3794-5462-E73B-6CBC17618A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a:extLst>
              <a:ext uri="{FF2B5EF4-FFF2-40B4-BE49-F238E27FC236}">
                <a16:creationId xmlns:a16="http://schemas.microsoft.com/office/drawing/2014/main" id="{F3F16FB5-2EB5-7995-2346-F9267843C0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672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7388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BE614-7189-3B5E-AF6D-8753138D4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5F931-6DC9-0F22-B3E1-9F340CF87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7435D-58A5-688E-B368-DA233AE35D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8C314A-C5A0-CEE3-A42F-249D08559DC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3196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69B81-3D72-23EA-8E6F-4D98EDFBC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C5B0B-1B32-916F-F94E-9E9CC2D4D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CE0525-05F6-CEC6-3A2C-8638D7F572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AECA39-1DC7-36D3-29E6-510B6C31032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1835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58F61-2168-76AC-C238-14EA62715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B882B-1D5B-CFD4-13E4-195DB716E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1C133-5156-B596-C13B-F73C39D69B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FFA9C-605A-8666-9F25-991FC2BDCBD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5018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A8928-7B9F-3DC1-5283-FBAED0C2F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F6574-66D1-1BB0-501D-ECD37408D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FB705-9E9C-5D92-428D-CE54D389A0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BC6981-5B3A-1756-53D8-EA15AB44C31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8885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17384-39BE-3B20-9443-4EFBBCD58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2B615-7C60-5870-56C0-3961B6018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6182B-0EC2-789C-3393-8D09A5D6CB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CD3745-2393-A595-78AE-6F0E01ADF49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6633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45F001BE-08E7-E410-ECD5-E91EFA77C13A}"/>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42AA386C-9C4F-0EAB-EC31-8205BDA492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a:extLst>
              <a:ext uri="{FF2B5EF4-FFF2-40B4-BE49-F238E27FC236}">
                <a16:creationId xmlns:a16="http://schemas.microsoft.com/office/drawing/2014/main" id="{49AE9322-CB89-75E3-1AA0-9687B9348F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8561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p:cNvGrpSpPr/>
        <p:nvPr/>
      </p:nvGrpSpPr>
      <p:grpSpPr>
        <a:xfrm>
          <a:off x="0" y="0"/>
          <a:ext cx="0" cy="0"/>
          <a:chOff x="0" y="0"/>
          <a:chExt cx="0" cy="0"/>
        </a:xfrm>
      </p:grpSpPr>
      <p:sp>
        <p:nvSpPr>
          <p:cNvPr id="3698" name="Google Shape;3698;g83f80fd1b9_0_55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75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EE733-A542-0B74-5548-80079C1D8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D2145-4DAB-5AD9-C7F8-4D9915C95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A809A-E71A-D8BF-5C28-A0FE574A9F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CD36AE-BC86-713B-A15E-898922E0021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61568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00BB5-E8A8-E7BB-7D85-5EF05F4E4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BBB0E-0064-EEC1-D375-F886A8B240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FD091-1988-99D7-FC85-5E5D9F141D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3CB114-3B3B-4559-7246-F45785A2D36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449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7668D-DE89-4CEB-F568-FC99645AF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647FA-132D-25D7-BEBB-D569787EE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8120D-4AF6-292F-3DD8-15F474E234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DD01A0-8941-A511-2B52-4FBEAD5E85A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252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40AD9-8EA8-530B-032A-35FE77762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4C374-51E3-03BF-05F3-7C0F42944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8738F-4DD0-7782-9949-B218B4BFFC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F7FB0E-319D-D9EF-F5DE-4DBAD482543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006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5C59D-2E90-2CAD-8401-8A129115B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DB323-B7F5-0E55-BCC8-C0A76BB1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9C503-43A2-4C71-C0F4-87BEC4C0A3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BC6E56-00B9-B3DA-CFF0-8B727B106D7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012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16/3/25</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1831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16/3/25</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170318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16/3/25</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126140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173241"/>
            <a:ext cx="4823200" cy="7552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Clr>
                <a:schemeClr val="accent1"/>
              </a:buClr>
              <a:buSzPts val="7000"/>
              <a:buNone/>
              <a:defRPr sz="9333">
                <a:solidFill>
                  <a:schemeClr val="accent1"/>
                </a:solidFill>
              </a:defRPr>
            </a:lvl1pPr>
            <a:lvl2pPr lvl="1">
              <a:lnSpc>
                <a:spcPct val="70000"/>
              </a:lnSpc>
              <a:spcBef>
                <a:spcPts val="0"/>
              </a:spcBef>
              <a:spcAft>
                <a:spcPts val="0"/>
              </a:spcAft>
              <a:buClr>
                <a:schemeClr val="accent1"/>
              </a:buClr>
              <a:buSzPts val="7000"/>
              <a:buNone/>
              <a:defRPr sz="9333">
                <a:solidFill>
                  <a:schemeClr val="accent1"/>
                </a:solidFill>
              </a:defRPr>
            </a:lvl2pPr>
            <a:lvl3pPr lvl="2">
              <a:lnSpc>
                <a:spcPct val="70000"/>
              </a:lnSpc>
              <a:spcBef>
                <a:spcPts val="0"/>
              </a:spcBef>
              <a:spcAft>
                <a:spcPts val="0"/>
              </a:spcAft>
              <a:buClr>
                <a:schemeClr val="accent1"/>
              </a:buClr>
              <a:buSzPts val="7000"/>
              <a:buNone/>
              <a:defRPr sz="9333">
                <a:solidFill>
                  <a:schemeClr val="accent1"/>
                </a:solidFill>
              </a:defRPr>
            </a:lvl3pPr>
            <a:lvl4pPr lvl="3">
              <a:lnSpc>
                <a:spcPct val="70000"/>
              </a:lnSpc>
              <a:spcBef>
                <a:spcPts val="0"/>
              </a:spcBef>
              <a:spcAft>
                <a:spcPts val="0"/>
              </a:spcAft>
              <a:buClr>
                <a:schemeClr val="accent1"/>
              </a:buClr>
              <a:buSzPts val="7000"/>
              <a:buNone/>
              <a:defRPr sz="9333">
                <a:solidFill>
                  <a:schemeClr val="accent1"/>
                </a:solidFill>
              </a:defRPr>
            </a:lvl4pPr>
            <a:lvl5pPr lvl="4">
              <a:lnSpc>
                <a:spcPct val="70000"/>
              </a:lnSpc>
              <a:spcBef>
                <a:spcPts val="0"/>
              </a:spcBef>
              <a:spcAft>
                <a:spcPts val="0"/>
              </a:spcAft>
              <a:buClr>
                <a:schemeClr val="accent1"/>
              </a:buClr>
              <a:buSzPts val="7000"/>
              <a:buNone/>
              <a:defRPr sz="9333">
                <a:solidFill>
                  <a:schemeClr val="accent1"/>
                </a:solidFill>
              </a:defRPr>
            </a:lvl5pPr>
            <a:lvl6pPr lvl="5">
              <a:lnSpc>
                <a:spcPct val="70000"/>
              </a:lnSpc>
              <a:spcBef>
                <a:spcPts val="0"/>
              </a:spcBef>
              <a:spcAft>
                <a:spcPts val="0"/>
              </a:spcAft>
              <a:buClr>
                <a:schemeClr val="accent1"/>
              </a:buClr>
              <a:buSzPts val="7000"/>
              <a:buNone/>
              <a:defRPr sz="9333">
                <a:solidFill>
                  <a:schemeClr val="accent1"/>
                </a:solidFill>
              </a:defRPr>
            </a:lvl6pPr>
            <a:lvl7pPr lvl="6">
              <a:lnSpc>
                <a:spcPct val="70000"/>
              </a:lnSpc>
              <a:spcBef>
                <a:spcPts val="0"/>
              </a:spcBef>
              <a:spcAft>
                <a:spcPts val="0"/>
              </a:spcAft>
              <a:buClr>
                <a:schemeClr val="accent1"/>
              </a:buClr>
              <a:buSzPts val="7000"/>
              <a:buNone/>
              <a:defRPr sz="9333">
                <a:solidFill>
                  <a:schemeClr val="accent1"/>
                </a:solidFill>
              </a:defRPr>
            </a:lvl7pPr>
            <a:lvl8pPr lvl="7">
              <a:lnSpc>
                <a:spcPct val="70000"/>
              </a:lnSpc>
              <a:spcBef>
                <a:spcPts val="0"/>
              </a:spcBef>
              <a:spcAft>
                <a:spcPts val="0"/>
              </a:spcAft>
              <a:buClr>
                <a:schemeClr val="accent1"/>
              </a:buClr>
              <a:buSzPts val="7000"/>
              <a:buNone/>
              <a:defRPr sz="9333">
                <a:solidFill>
                  <a:schemeClr val="accent1"/>
                </a:solidFill>
              </a:defRPr>
            </a:lvl8pPr>
            <a:lvl9pPr lvl="8">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13" name="Google Shape;13;p3"/>
          <p:cNvSpPr txBox="1">
            <a:spLocks noGrp="1"/>
          </p:cNvSpPr>
          <p:nvPr>
            <p:ph type="title" idx="2" hasCustomPrompt="1"/>
          </p:nvPr>
        </p:nvSpPr>
        <p:spPr>
          <a:xfrm>
            <a:off x="6096000" y="1120067"/>
            <a:ext cx="4823200" cy="148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14" name="Google Shape;14;p3"/>
          <p:cNvSpPr txBox="1">
            <a:spLocks noGrp="1"/>
          </p:cNvSpPr>
          <p:nvPr>
            <p:ph type="subTitle" idx="1"/>
          </p:nvPr>
        </p:nvSpPr>
        <p:spPr>
          <a:xfrm>
            <a:off x="6096000" y="4131667"/>
            <a:ext cx="4823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None/>
              <a:defRPr sz="2133">
                <a:solidFill>
                  <a:schemeClr val="accent1"/>
                </a:solidFill>
              </a:defRPr>
            </a:lvl1pPr>
            <a:lvl2pPr lvl="1" rtl="0">
              <a:lnSpc>
                <a:spcPct val="100000"/>
              </a:lnSpc>
              <a:spcBef>
                <a:spcPts val="0"/>
              </a:spcBef>
              <a:spcAft>
                <a:spcPts val="0"/>
              </a:spcAft>
              <a:buClr>
                <a:schemeClr val="accent1"/>
              </a:buClr>
              <a:buSzPts val="1600"/>
              <a:buNone/>
              <a:defRPr sz="2133">
                <a:solidFill>
                  <a:schemeClr val="accent1"/>
                </a:solidFill>
              </a:defRPr>
            </a:lvl2pPr>
            <a:lvl3pPr lvl="2" rtl="0">
              <a:lnSpc>
                <a:spcPct val="100000"/>
              </a:lnSpc>
              <a:spcBef>
                <a:spcPts val="0"/>
              </a:spcBef>
              <a:spcAft>
                <a:spcPts val="0"/>
              </a:spcAft>
              <a:buClr>
                <a:schemeClr val="accent1"/>
              </a:buClr>
              <a:buSzPts val="1600"/>
              <a:buNone/>
              <a:defRPr sz="2133">
                <a:solidFill>
                  <a:schemeClr val="accent1"/>
                </a:solidFill>
              </a:defRPr>
            </a:lvl3pPr>
            <a:lvl4pPr lvl="3" rtl="0">
              <a:lnSpc>
                <a:spcPct val="100000"/>
              </a:lnSpc>
              <a:spcBef>
                <a:spcPts val="0"/>
              </a:spcBef>
              <a:spcAft>
                <a:spcPts val="0"/>
              </a:spcAft>
              <a:buClr>
                <a:schemeClr val="accent1"/>
              </a:buClr>
              <a:buSzPts val="1600"/>
              <a:buNone/>
              <a:defRPr sz="2133">
                <a:solidFill>
                  <a:schemeClr val="accent1"/>
                </a:solidFill>
              </a:defRPr>
            </a:lvl4pPr>
            <a:lvl5pPr lvl="4" rtl="0">
              <a:lnSpc>
                <a:spcPct val="100000"/>
              </a:lnSpc>
              <a:spcBef>
                <a:spcPts val="0"/>
              </a:spcBef>
              <a:spcAft>
                <a:spcPts val="0"/>
              </a:spcAft>
              <a:buClr>
                <a:schemeClr val="accent1"/>
              </a:buClr>
              <a:buSzPts val="1600"/>
              <a:buNone/>
              <a:defRPr sz="2133">
                <a:solidFill>
                  <a:schemeClr val="accent1"/>
                </a:solidFill>
              </a:defRPr>
            </a:lvl5pPr>
            <a:lvl6pPr lvl="5" rtl="0">
              <a:lnSpc>
                <a:spcPct val="100000"/>
              </a:lnSpc>
              <a:spcBef>
                <a:spcPts val="0"/>
              </a:spcBef>
              <a:spcAft>
                <a:spcPts val="0"/>
              </a:spcAft>
              <a:buClr>
                <a:schemeClr val="accent1"/>
              </a:buClr>
              <a:buSzPts val="1600"/>
              <a:buNone/>
              <a:defRPr sz="2133">
                <a:solidFill>
                  <a:schemeClr val="accent1"/>
                </a:solidFill>
              </a:defRPr>
            </a:lvl6pPr>
            <a:lvl7pPr lvl="6" rtl="0">
              <a:lnSpc>
                <a:spcPct val="100000"/>
              </a:lnSpc>
              <a:spcBef>
                <a:spcPts val="0"/>
              </a:spcBef>
              <a:spcAft>
                <a:spcPts val="0"/>
              </a:spcAft>
              <a:buClr>
                <a:schemeClr val="accent1"/>
              </a:buClr>
              <a:buSzPts val="1600"/>
              <a:buNone/>
              <a:defRPr sz="2133">
                <a:solidFill>
                  <a:schemeClr val="accent1"/>
                </a:solidFill>
              </a:defRPr>
            </a:lvl7pPr>
            <a:lvl8pPr lvl="7" rtl="0">
              <a:lnSpc>
                <a:spcPct val="100000"/>
              </a:lnSpc>
              <a:spcBef>
                <a:spcPts val="0"/>
              </a:spcBef>
              <a:spcAft>
                <a:spcPts val="0"/>
              </a:spcAft>
              <a:buClr>
                <a:schemeClr val="accent1"/>
              </a:buClr>
              <a:buSzPts val="1600"/>
              <a:buNone/>
              <a:defRPr sz="2133">
                <a:solidFill>
                  <a:schemeClr val="accent1"/>
                </a:solidFill>
              </a:defRPr>
            </a:lvl8pPr>
            <a:lvl9pPr lvl="8"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3389372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48000" y="1678053"/>
            <a:ext cx="10296400" cy="2684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chemeClr val="accent1"/>
              </a:buClr>
              <a:buSzPts val="10000"/>
              <a:buNone/>
              <a:defRPr sz="13333">
                <a:solidFill>
                  <a:schemeClr val="accent1"/>
                </a:solidFill>
              </a:defRPr>
            </a:lvl1pPr>
            <a:lvl2pPr lvl="1" algn="ctr">
              <a:lnSpc>
                <a:spcPct val="60000"/>
              </a:lnSpc>
              <a:spcBef>
                <a:spcPts val="0"/>
              </a:spcBef>
              <a:spcAft>
                <a:spcPts val="0"/>
              </a:spcAft>
              <a:buClr>
                <a:schemeClr val="accent1"/>
              </a:buClr>
              <a:buSzPts val="10000"/>
              <a:buNone/>
              <a:defRPr sz="13333">
                <a:solidFill>
                  <a:schemeClr val="accent1"/>
                </a:solidFill>
              </a:defRPr>
            </a:lvl2pPr>
            <a:lvl3pPr lvl="2" algn="ctr">
              <a:lnSpc>
                <a:spcPct val="60000"/>
              </a:lnSpc>
              <a:spcBef>
                <a:spcPts val="0"/>
              </a:spcBef>
              <a:spcAft>
                <a:spcPts val="0"/>
              </a:spcAft>
              <a:buClr>
                <a:schemeClr val="accent1"/>
              </a:buClr>
              <a:buSzPts val="10000"/>
              <a:buNone/>
              <a:defRPr sz="13333">
                <a:solidFill>
                  <a:schemeClr val="accent1"/>
                </a:solidFill>
              </a:defRPr>
            </a:lvl3pPr>
            <a:lvl4pPr lvl="3" algn="ctr">
              <a:lnSpc>
                <a:spcPct val="60000"/>
              </a:lnSpc>
              <a:spcBef>
                <a:spcPts val="0"/>
              </a:spcBef>
              <a:spcAft>
                <a:spcPts val="0"/>
              </a:spcAft>
              <a:buClr>
                <a:schemeClr val="accent1"/>
              </a:buClr>
              <a:buSzPts val="10000"/>
              <a:buNone/>
              <a:defRPr sz="13333">
                <a:solidFill>
                  <a:schemeClr val="accent1"/>
                </a:solidFill>
              </a:defRPr>
            </a:lvl4pPr>
            <a:lvl5pPr lvl="4" algn="ctr">
              <a:lnSpc>
                <a:spcPct val="60000"/>
              </a:lnSpc>
              <a:spcBef>
                <a:spcPts val="0"/>
              </a:spcBef>
              <a:spcAft>
                <a:spcPts val="0"/>
              </a:spcAft>
              <a:buClr>
                <a:schemeClr val="accent1"/>
              </a:buClr>
              <a:buSzPts val="10000"/>
              <a:buNone/>
              <a:defRPr sz="13333">
                <a:solidFill>
                  <a:schemeClr val="accent1"/>
                </a:solidFill>
              </a:defRPr>
            </a:lvl5pPr>
            <a:lvl6pPr lvl="5" algn="ctr">
              <a:lnSpc>
                <a:spcPct val="60000"/>
              </a:lnSpc>
              <a:spcBef>
                <a:spcPts val="0"/>
              </a:spcBef>
              <a:spcAft>
                <a:spcPts val="0"/>
              </a:spcAft>
              <a:buClr>
                <a:schemeClr val="accent1"/>
              </a:buClr>
              <a:buSzPts val="10000"/>
              <a:buNone/>
              <a:defRPr sz="13333">
                <a:solidFill>
                  <a:schemeClr val="accent1"/>
                </a:solidFill>
              </a:defRPr>
            </a:lvl6pPr>
            <a:lvl7pPr lvl="6" algn="ctr">
              <a:lnSpc>
                <a:spcPct val="60000"/>
              </a:lnSpc>
              <a:spcBef>
                <a:spcPts val="0"/>
              </a:spcBef>
              <a:spcAft>
                <a:spcPts val="0"/>
              </a:spcAft>
              <a:buClr>
                <a:schemeClr val="accent1"/>
              </a:buClr>
              <a:buSzPts val="10000"/>
              <a:buNone/>
              <a:defRPr sz="13333">
                <a:solidFill>
                  <a:schemeClr val="accent1"/>
                </a:solidFill>
              </a:defRPr>
            </a:lvl7pPr>
            <a:lvl8pPr lvl="7" algn="ctr">
              <a:lnSpc>
                <a:spcPct val="60000"/>
              </a:lnSpc>
              <a:spcBef>
                <a:spcPts val="0"/>
              </a:spcBef>
              <a:spcAft>
                <a:spcPts val="0"/>
              </a:spcAft>
              <a:buClr>
                <a:schemeClr val="accent1"/>
              </a:buClr>
              <a:buSzPts val="10000"/>
              <a:buNone/>
              <a:defRPr sz="13333">
                <a:solidFill>
                  <a:schemeClr val="accent1"/>
                </a:solidFill>
              </a:defRPr>
            </a:lvl8pPr>
            <a:lvl9pPr lvl="8" algn="ctr">
              <a:lnSpc>
                <a:spcPct val="60000"/>
              </a:lnSpc>
              <a:spcBef>
                <a:spcPts val="0"/>
              </a:spcBef>
              <a:spcAft>
                <a:spcPts val="0"/>
              </a:spcAft>
              <a:buClr>
                <a:schemeClr val="accent1"/>
              </a:buClr>
              <a:buSzPts val="10000"/>
              <a:buNone/>
              <a:defRPr sz="13333">
                <a:solidFill>
                  <a:schemeClr val="accent1"/>
                </a:solidFill>
              </a:defRPr>
            </a:lvl9pPr>
          </a:lstStyle>
          <a:p>
            <a:endParaRPr/>
          </a:p>
        </p:txBody>
      </p:sp>
      <p:sp>
        <p:nvSpPr>
          <p:cNvPr id="10" name="Google Shape;10;p2"/>
          <p:cNvSpPr txBox="1">
            <a:spLocks noGrp="1"/>
          </p:cNvSpPr>
          <p:nvPr>
            <p:ph type="subTitle" idx="1"/>
          </p:nvPr>
        </p:nvSpPr>
        <p:spPr>
          <a:xfrm>
            <a:off x="948015" y="4565117"/>
            <a:ext cx="10296400" cy="61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800"/>
              <a:buNone/>
              <a:defRPr>
                <a:solidFill>
                  <a:schemeClr val="accent1"/>
                </a:solidFill>
              </a:defRPr>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Tree>
    <p:extLst>
      <p:ext uri="{BB962C8B-B14F-4D97-AF65-F5344CB8AC3E}">
        <p14:creationId xmlns:p14="http://schemas.microsoft.com/office/powerpoint/2010/main" val="14811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173241"/>
            <a:ext cx="4823200" cy="7552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Clr>
                <a:schemeClr val="accent1"/>
              </a:buClr>
              <a:buSzPts val="7000"/>
              <a:buNone/>
              <a:defRPr sz="9333">
                <a:solidFill>
                  <a:schemeClr val="accent1"/>
                </a:solidFill>
              </a:defRPr>
            </a:lvl1pPr>
            <a:lvl2pPr lvl="1">
              <a:lnSpc>
                <a:spcPct val="70000"/>
              </a:lnSpc>
              <a:spcBef>
                <a:spcPts val="0"/>
              </a:spcBef>
              <a:spcAft>
                <a:spcPts val="0"/>
              </a:spcAft>
              <a:buClr>
                <a:schemeClr val="accent1"/>
              </a:buClr>
              <a:buSzPts val="7000"/>
              <a:buNone/>
              <a:defRPr sz="9333">
                <a:solidFill>
                  <a:schemeClr val="accent1"/>
                </a:solidFill>
              </a:defRPr>
            </a:lvl2pPr>
            <a:lvl3pPr lvl="2">
              <a:lnSpc>
                <a:spcPct val="70000"/>
              </a:lnSpc>
              <a:spcBef>
                <a:spcPts val="0"/>
              </a:spcBef>
              <a:spcAft>
                <a:spcPts val="0"/>
              </a:spcAft>
              <a:buClr>
                <a:schemeClr val="accent1"/>
              </a:buClr>
              <a:buSzPts val="7000"/>
              <a:buNone/>
              <a:defRPr sz="9333">
                <a:solidFill>
                  <a:schemeClr val="accent1"/>
                </a:solidFill>
              </a:defRPr>
            </a:lvl3pPr>
            <a:lvl4pPr lvl="3">
              <a:lnSpc>
                <a:spcPct val="70000"/>
              </a:lnSpc>
              <a:spcBef>
                <a:spcPts val="0"/>
              </a:spcBef>
              <a:spcAft>
                <a:spcPts val="0"/>
              </a:spcAft>
              <a:buClr>
                <a:schemeClr val="accent1"/>
              </a:buClr>
              <a:buSzPts val="7000"/>
              <a:buNone/>
              <a:defRPr sz="9333">
                <a:solidFill>
                  <a:schemeClr val="accent1"/>
                </a:solidFill>
              </a:defRPr>
            </a:lvl4pPr>
            <a:lvl5pPr lvl="4">
              <a:lnSpc>
                <a:spcPct val="70000"/>
              </a:lnSpc>
              <a:spcBef>
                <a:spcPts val="0"/>
              </a:spcBef>
              <a:spcAft>
                <a:spcPts val="0"/>
              </a:spcAft>
              <a:buClr>
                <a:schemeClr val="accent1"/>
              </a:buClr>
              <a:buSzPts val="7000"/>
              <a:buNone/>
              <a:defRPr sz="9333">
                <a:solidFill>
                  <a:schemeClr val="accent1"/>
                </a:solidFill>
              </a:defRPr>
            </a:lvl5pPr>
            <a:lvl6pPr lvl="5">
              <a:lnSpc>
                <a:spcPct val="70000"/>
              </a:lnSpc>
              <a:spcBef>
                <a:spcPts val="0"/>
              </a:spcBef>
              <a:spcAft>
                <a:spcPts val="0"/>
              </a:spcAft>
              <a:buClr>
                <a:schemeClr val="accent1"/>
              </a:buClr>
              <a:buSzPts val="7000"/>
              <a:buNone/>
              <a:defRPr sz="9333">
                <a:solidFill>
                  <a:schemeClr val="accent1"/>
                </a:solidFill>
              </a:defRPr>
            </a:lvl6pPr>
            <a:lvl7pPr lvl="6">
              <a:lnSpc>
                <a:spcPct val="70000"/>
              </a:lnSpc>
              <a:spcBef>
                <a:spcPts val="0"/>
              </a:spcBef>
              <a:spcAft>
                <a:spcPts val="0"/>
              </a:spcAft>
              <a:buClr>
                <a:schemeClr val="accent1"/>
              </a:buClr>
              <a:buSzPts val="7000"/>
              <a:buNone/>
              <a:defRPr sz="9333">
                <a:solidFill>
                  <a:schemeClr val="accent1"/>
                </a:solidFill>
              </a:defRPr>
            </a:lvl7pPr>
            <a:lvl8pPr lvl="7">
              <a:lnSpc>
                <a:spcPct val="70000"/>
              </a:lnSpc>
              <a:spcBef>
                <a:spcPts val="0"/>
              </a:spcBef>
              <a:spcAft>
                <a:spcPts val="0"/>
              </a:spcAft>
              <a:buClr>
                <a:schemeClr val="accent1"/>
              </a:buClr>
              <a:buSzPts val="7000"/>
              <a:buNone/>
              <a:defRPr sz="9333">
                <a:solidFill>
                  <a:schemeClr val="accent1"/>
                </a:solidFill>
              </a:defRPr>
            </a:lvl8pPr>
            <a:lvl9pPr lvl="8">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13" name="Google Shape;13;p3"/>
          <p:cNvSpPr txBox="1">
            <a:spLocks noGrp="1"/>
          </p:cNvSpPr>
          <p:nvPr>
            <p:ph type="title" idx="2" hasCustomPrompt="1"/>
          </p:nvPr>
        </p:nvSpPr>
        <p:spPr>
          <a:xfrm>
            <a:off x="6096000" y="1120067"/>
            <a:ext cx="4823200" cy="148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14" name="Google Shape;14;p3"/>
          <p:cNvSpPr txBox="1">
            <a:spLocks noGrp="1"/>
          </p:cNvSpPr>
          <p:nvPr>
            <p:ph type="subTitle" idx="1"/>
          </p:nvPr>
        </p:nvSpPr>
        <p:spPr>
          <a:xfrm>
            <a:off x="6096000" y="4131667"/>
            <a:ext cx="4823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None/>
              <a:defRPr sz="2133">
                <a:solidFill>
                  <a:schemeClr val="accent1"/>
                </a:solidFill>
              </a:defRPr>
            </a:lvl1pPr>
            <a:lvl2pPr lvl="1" rtl="0">
              <a:lnSpc>
                <a:spcPct val="100000"/>
              </a:lnSpc>
              <a:spcBef>
                <a:spcPts val="0"/>
              </a:spcBef>
              <a:spcAft>
                <a:spcPts val="0"/>
              </a:spcAft>
              <a:buClr>
                <a:schemeClr val="accent1"/>
              </a:buClr>
              <a:buSzPts val="1600"/>
              <a:buNone/>
              <a:defRPr sz="2133">
                <a:solidFill>
                  <a:schemeClr val="accent1"/>
                </a:solidFill>
              </a:defRPr>
            </a:lvl2pPr>
            <a:lvl3pPr lvl="2" rtl="0">
              <a:lnSpc>
                <a:spcPct val="100000"/>
              </a:lnSpc>
              <a:spcBef>
                <a:spcPts val="0"/>
              </a:spcBef>
              <a:spcAft>
                <a:spcPts val="0"/>
              </a:spcAft>
              <a:buClr>
                <a:schemeClr val="accent1"/>
              </a:buClr>
              <a:buSzPts val="1600"/>
              <a:buNone/>
              <a:defRPr sz="2133">
                <a:solidFill>
                  <a:schemeClr val="accent1"/>
                </a:solidFill>
              </a:defRPr>
            </a:lvl3pPr>
            <a:lvl4pPr lvl="3" rtl="0">
              <a:lnSpc>
                <a:spcPct val="100000"/>
              </a:lnSpc>
              <a:spcBef>
                <a:spcPts val="0"/>
              </a:spcBef>
              <a:spcAft>
                <a:spcPts val="0"/>
              </a:spcAft>
              <a:buClr>
                <a:schemeClr val="accent1"/>
              </a:buClr>
              <a:buSzPts val="1600"/>
              <a:buNone/>
              <a:defRPr sz="2133">
                <a:solidFill>
                  <a:schemeClr val="accent1"/>
                </a:solidFill>
              </a:defRPr>
            </a:lvl4pPr>
            <a:lvl5pPr lvl="4" rtl="0">
              <a:lnSpc>
                <a:spcPct val="100000"/>
              </a:lnSpc>
              <a:spcBef>
                <a:spcPts val="0"/>
              </a:spcBef>
              <a:spcAft>
                <a:spcPts val="0"/>
              </a:spcAft>
              <a:buClr>
                <a:schemeClr val="accent1"/>
              </a:buClr>
              <a:buSzPts val="1600"/>
              <a:buNone/>
              <a:defRPr sz="2133">
                <a:solidFill>
                  <a:schemeClr val="accent1"/>
                </a:solidFill>
              </a:defRPr>
            </a:lvl5pPr>
            <a:lvl6pPr lvl="5" rtl="0">
              <a:lnSpc>
                <a:spcPct val="100000"/>
              </a:lnSpc>
              <a:spcBef>
                <a:spcPts val="0"/>
              </a:spcBef>
              <a:spcAft>
                <a:spcPts val="0"/>
              </a:spcAft>
              <a:buClr>
                <a:schemeClr val="accent1"/>
              </a:buClr>
              <a:buSzPts val="1600"/>
              <a:buNone/>
              <a:defRPr sz="2133">
                <a:solidFill>
                  <a:schemeClr val="accent1"/>
                </a:solidFill>
              </a:defRPr>
            </a:lvl6pPr>
            <a:lvl7pPr lvl="6" rtl="0">
              <a:lnSpc>
                <a:spcPct val="100000"/>
              </a:lnSpc>
              <a:spcBef>
                <a:spcPts val="0"/>
              </a:spcBef>
              <a:spcAft>
                <a:spcPts val="0"/>
              </a:spcAft>
              <a:buClr>
                <a:schemeClr val="accent1"/>
              </a:buClr>
              <a:buSzPts val="1600"/>
              <a:buNone/>
              <a:defRPr sz="2133">
                <a:solidFill>
                  <a:schemeClr val="accent1"/>
                </a:solidFill>
              </a:defRPr>
            </a:lvl7pPr>
            <a:lvl8pPr lvl="7" rtl="0">
              <a:lnSpc>
                <a:spcPct val="100000"/>
              </a:lnSpc>
              <a:spcBef>
                <a:spcPts val="0"/>
              </a:spcBef>
              <a:spcAft>
                <a:spcPts val="0"/>
              </a:spcAft>
              <a:buClr>
                <a:schemeClr val="accent1"/>
              </a:buClr>
              <a:buSzPts val="1600"/>
              <a:buNone/>
              <a:defRPr sz="2133">
                <a:solidFill>
                  <a:schemeClr val="accent1"/>
                </a:solidFill>
              </a:defRPr>
            </a:lvl8pPr>
            <a:lvl9pPr lvl="8"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646279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4"/>
          <p:cNvPicPr preferRelativeResize="0"/>
          <p:nvPr/>
        </p:nvPicPr>
        <p:blipFill>
          <a:blip r:embed="rId3">
            <a:alphaModFix/>
          </a:blip>
          <a:stretch>
            <a:fillRect/>
          </a:stretch>
        </p:blipFill>
        <p:spPr>
          <a:xfrm rot="-2266274">
            <a:off x="5252032" y="4423652"/>
            <a:ext cx="9115360" cy="2293433"/>
          </a:xfrm>
          <a:prstGeom prst="rect">
            <a:avLst/>
          </a:prstGeom>
          <a:noFill/>
          <a:ln>
            <a:noFill/>
          </a:ln>
        </p:spPr>
      </p:pic>
      <p:sp>
        <p:nvSpPr>
          <p:cNvPr id="17" name="Google Shape;17;p4"/>
          <p:cNvSpPr txBox="1">
            <a:spLocks noGrp="1"/>
          </p:cNvSpPr>
          <p:nvPr>
            <p:ph type="body" idx="1"/>
          </p:nvPr>
        </p:nvSpPr>
        <p:spPr>
          <a:xfrm>
            <a:off x="947700" y="1909033"/>
            <a:ext cx="10296400" cy="422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1"/>
              </a:buClr>
              <a:buSzPts val="1200"/>
              <a:buAutoNum type="arabicPeriod"/>
              <a:defRPr sz="1600">
                <a:solidFill>
                  <a:srgbClr val="FFFFFF"/>
                </a:solidFill>
              </a:defRPr>
            </a:lvl1pPr>
            <a:lvl2pPr marL="1219170" lvl="1" indent="-406390">
              <a:lnSpc>
                <a:spcPct val="100000"/>
              </a:lnSpc>
              <a:spcBef>
                <a:spcPts val="0"/>
              </a:spcBef>
              <a:spcAft>
                <a:spcPts val="0"/>
              </a:spcAft>
              <a:buClr>
                <a:srgbClr val="434343"/>
              </a:buClr>
              <a:buSzPts val="1200"/>
              <a:buFont typeface="Roboto Condensed Light"/>
              <a:buAutoNum type="alphaLcPeriod"/>
              <a:defRPr>
                <a:solidFill>
                  <a:srgbClr val="FFFFFF"/>
                </a:solidFill>
              </a:defRPr>
            </a:lvl2pPr>
            <a:lvl3pPr marL="1828754" lvl="2" indent="-406390">
              <a:lnSpc>
                <a:spcPct val="100000"/>
              </a:lnSpc>
              <a:spcBef>
                <a:spcPts val="0"/>
              </a:spcBef>
              <a:spcAft>
                <a:spcPts val="0"/>
              </a:spcAft>
              <a:buClr>
                <a:srgbClr val="434343"/>
              </a:buClr>
              <a:buSzPts val="1200"/>
              <a:buFont typeface="Roboto Condensed Light"/>
              <a:buAutoNum type="romanLcPeriod"/>
              <a:defRPr>
                <a:solidFill>
                  <a:srgbClr val="FFFFFF"/>
                </a:solidFill>
              </a:defRPr>
            </a:lvl3pPr>
            <a:lvl4pPr marL="2438339" lvl="3" indent="-406390">
              <a:lnSpc>
                <a:spcPct val="100000"/>
              </a:lnSpc>
              <a:spcBef>
                <a:spcPts val="0"/>
              </a:spcBef>
              <a:spcAft>
                <a:spcPts val="0"/>
              </a:spcAft>
              <a:buClr>
                <a:srgbClr val="434343"/>
              </a:buClr>
              <a:buSzPts val="1200"/>
              <a:buFont typeface="Roboto Condensed Light"/>
              <a:buAutoNum type="arabicPeriod"/>
              <a:defRPr>
                <a:solidFill>
                  <a:srgbClr val="FFFFFF"/>
                </a:solidFill>
              </a:defRPr>
            </a:lvl4pPr>
            <a:lvl5pPr marL="3047924" lvl="4" indent="-406390">
              <a:lnSpc>
                <a:spcPct val="100000"/>
              </a:lnSpc>
              <a:spcBef>
                <a:spcPts val="0"/>
              </a:spcBef>
              <a:spcAft>
                <a:spcPts val="0"/>
              </a:spcAft>
              <a:buClr>
                <a:srgbClr val="434343"/>
              </a:buClr>
              <a:buSzPts val="1200"/>
              <a:buFont typeface="Roboto Condensed Light"/>
              <a:buAutoNum type="alphaLcPeriod"/>
              <a:defRPr>
                <a:solidFill>
                  <a:srgbClr val="FFFFFF"/>
                </a:solidFill>
              </a:defRPr>
            </a:lvl5pPr>
            <a:lvl6pPr marL="3657509" lvl="5" indent="-406390">
              <a:lnSpc>
                <a:spcPct val="100000"/>
              </a:lnSpc>
              <a:spcBef>
                <a:spcPts val="0"/>
              </a:spcBef>
              <a:spcAft>
                <a:spcPts val="0"/>
              </a:spcAft>
              <a:buClr>
                <a:srgbClr val="434343"/>
              </a:buClr>
              <a:buSzPts val="1200"/>
              <a:buFont typeface="Roboto Condensed Light"/>
              <a:buAutoNum type="romanLcPeriod"/>
              <a:defRPr>
                <a:solidFill>
                  <a:srgbClr val="FFFFFF"/>
                </a:solidFill>
              </a:defRPr>
            </a:lvl6pPr>
            <a:lvl7pPr marL="4267093" lvl="6" indent="-406390">
              <a:lnSpc>
                <a:spcPct val="100000"/>
              </a:lnSpc>
              <a:spcBef>
                <a:spcPts val="0"/>
              </a:spcBef>
              <a:spcAft>
                <a:spcPts val="0"/>
              </a:spcAft>
              <a:buClr>
                <a:srgbClr val="434343"/>
              </a:buClr>
              <a:buSzPts val="1200"/>
              <a:buFont typeface="Roboto Condensed Light"/>
              <a:buAutoNum type="arabicPeriod"/>
              <a:defRPr>
                <a:solidFill>
                  <a:srgbClr val="FFFFFF"/>
                </a:solidFill>
              </a:defRPr>
            </a:lvl7pPr>
            <a:lvl8pPr marL="4876678" lvl="7" indent="-406390">
              <a:lnSpc>
                <a:spcPct val="100000"/>
              </a:lnSpc>
              <a:spcBef>
                <a:spcPts val="0"/>
              </a:spcBef>
              <a:spcAft>
                <a:spcPts val="0"/>
              </a:spcAft>
              <a:buClr>
                <a:srgbClr val="434343"/>
              </a:buClr>
              <a:buSzPts val="1200"/>
              <a:buFont typeface="Roboto Condensed Light"/>
              <a:buAutoNum type="alphaLcPeriod"/>
              <a:defRPr>
                <a:solidFill>
                  <a:srgbClr val="FFFFFF"/>
                </a:solidFill>
              </a:defRPr>
            </a:lvl8pPr>
            <a:lvl9pPr marL="5486263" lvl="8" indent="-406390">
              <a:lnSpc>
                <a:spcPct val="100000"/>
              </a:lnSpc>
              <a:spcBef>
                <a:spcPts val="0"/>
              </a:spcBef>
              <a:spcAft>
                <a:spcPts val="0"/>
              </a:spcAft>
              <a:buClr>
                <a:srgbClr val="434343"/>
              </a:buClr>
              <a:buSzPts val="1200"/>
              <a:buFont typeface="Roboto Condensed Light"/>
              <a:buAutoNum type="romanLcPeriod"/>
              <a:defRPr>
                <a:solidFill>
                  <a:srgbClr val="FFFFFF"/>
                </a:solidFill>
              </a:defRPr>
            </a:lvl9pPr>
          </a:lstStyle>
          <a:p>
            <a:endParaRPr/>
          </a:p>
        </p:txBody>
      </p:sp>
      <p:sp>
        <p:nvSpPr>
          <p:cNvPr id="18" name="Google Shape;18;p4"/>
          <p:cNvSpPr txBox="1">
            <a:spLocks noGrp="1"/>
          </p:cNvSpPr>
          <p:nvPr>
            <p:ph type="title"/>
          </p:nvPr>
        </p:nvSpPr>
        <p:spPr>
          <a:xfrm>
            <a:off x="947700" y="723567"/>
            <a:ext cx="102964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Tree>
    <p:extLst>
      <p:ext uri="{BB962C8B-B14F-4D97-AF65-F5344CB8AC3E}">
        <p14:creationId xmlns:p14="http://schemas.microsoft.com/office/powerpoint/2010/main" val="1852515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body" idx="1"/>
          </p:nvPr>
        </p:nvSpPr>
        <p:spPr>
          <a:xfrm>
            <a:off x="1355851" y="3990067"/>
            <a:ext cx="3984800" cy="1365600"/>
          </a:xfrm>
          <a:prstGeom prst="rect">
            <a:avLst/>
          </a:prstGeom>
        </p:spPr>
        <p:txBody>
          <a:bodyPr spcFirstLastPara="1" wrap="square" lIns="91425" tIns="91425" rIns="91425" bIns="91425" anchor="t" anchorCtr="0">
            <a:noAutofit/>
          </a:bodyPr>
          <a:lstStyle>
            <a:lvl1pPr marL="609585" lvl="0" indent="-423323" algn="ctr">
              <a:lnSpc>
                <a:spcPct val="100000"/>
              </a:lnSpc>
              <a:spcBef>
                <a:spcPts val="0"/>
              </a:spcBef>
              <a:spcAft>
                <a:spcPts val="0"/>
              </a:spcAft>
              <a:buClr>
                <a:srgbClr val="FFFFFF"/>
              </a:buClr>
              <a:buSzPts val="1400"/>
              <a:buChar char="●"/>
              <a:defRPr sz="1867">
                <a:solidFill>
                  <a:srgbClr val="FFFFFF"/>
                </a:solidFill>
              </a:defRPr>
            </a:lvl1pPr>
            <a:lvl2pPr marL="1219170" lvl="1" indent="-423323" algn="ctr">
              <a:lnSpc>
                <a:spcPct val="100000"/>
              </a:lnSpc>
              <a:spcBef>
                <a:spcPts val="0"/>
              </a:spcBef>
              <a:spcAft>
                <a:spcPts val="0"/>
              </a:spcAft>
              <a:buClr>
                <a:srgbClr val="FFFFFF"/>
              </a:buClr>
              <a:buSzPts val="1400"/>
              <a:buChar char="○"/>
              <a:defRPr>
                <a:solidFill>
                  <a:srgbClr val="FFFFFF"/>
                </a:solidFill>
              </a:defRPr>
            </a:lvl2pPr>
            <a:lvl3pPr marL="1828754" lvl="2" indent="-423323" algn="ctr">
              <a:lnSpc>
                <a:spcPct val="100000"/>
              </a:lnSpc>
              <a:spcBef>
                <a:spcPts val="0"/>
              </a:spcBef>
              <a:spcAft>
                <a:spcPts val="0"/>
              </a:spcAft>
              <a:buClr>
                <a:srgbClr val="FFFFFF"/>
              </a:buClr>
              <a:buSzPts val="1400"/>
              <a:buChar char="■"/>
              <a:defRPr>
                <a:solidFill>
                  <a:srgbClr val="FFFFFF"/>
                </a:solidFill>
              </a:defRPr>
            </a:lvl3pPr>
            <a:lvl4pPr marL="2438339" lvl="3" indent="-423323" algn="ctr">
              <a:lnSpc>
                <a:spcPct val="100000"/>
              </a:lnSpc>
              <a:spcBef>
                <a:spcPts val="0"/>
              </a:spcBef>
              <a:spcAft>
                <a:spcPts val="0"/>
              </a:spcAft>
              <a:buClr>
                <a:srgbClr val="FFFFFF"/>
              </a:buClr>
              <a:buSzPts val="1400"/>
              <a:buChar char="●"/>
              <a:defRPr>
                <a:solidFill>
                  <a:srgbClr val="FFFFFF"/>
                </a:solidFill>
              </a:defRPr>
            </a:lvl4pPr>
            <a:lvl5pPr marL="3047924" lvl="4" indent="-423323" algn="ctr">
              <a:lnSpc>
                <a:spcPct val="100000"/>
              </a:lnSpc>
              <a:spcBef>
                <a:spcPts val="0"/>
              </a:spcBef>
              <a:spcAft>
                <a:spcPts val="0"/>
              </a:spcAft>
              <a:buClr>
                <a:srgbClr val="FFFFFF"/>
              </a:buClr>
              <a:buSzPts val="1400"/>
              <a:buChar char="○"/>
              <a:defRPr>
                <a:solidFill>
                  <a:srgbClr val="FFFFFF"/>
                </a:solidFill>
              </a:defRPr>
            </a:lvl5pPr>
            <a:lvl6pPr marL="3657509" lvl="5" indent="-423323" algn="ctr">
              <a:lnSpc>
                <a:spcPct val="100000"/>
              </a:lnSpc>
              <a:spcBef>
                <a:spcPts val="0"/>
              </a:spcBef>
              <a:spcAft>
                <a:spcPts val="0"/>
              </a:spcAft>
              <a:buClr>
                <a:srgbClr val="FFFFFF"/>
              </a:buClr>
              <a:buSzPts val="1400"/>
              <a:buChar char="■"/>
              <a:defRPr>
                <a:solidFill>
                  <a:srgbClr val="FFFFFF"/>
                </a:solidFill>
              </a:defRPr>
            </a:lvl6pPr>
            <a:lvl7pPr marL="4267093" lvl="6" indent="-423323" algn="ctr">
              <a:lnSpc>
                <a:spcPct val="100000"/>
              </a:lnSpc>
              <a:spcBef>
                <a:spcPts val="0"/>
              </a:spcBef>
              <a:spcAft>
                <a:spcPts val="0"/>
              </a:spcAft>
              <a:buClr>
                <a:srgbClr val="FFFFFF"/>
              </a:buClr>
              <a:buSzPts val="1400"/>
              <a:buChar char="●"/>
              <a:defRPr>
                <a:solidFill>
                  <a:srgbClr val="FFFFFF"/>
                </a:solidFill>
              </a:defRPr>
            </a:lvl7pPr>
            <a:lvl8pPr marL="4876678" lvl="7" indent="-423323" algn="ctr">
              <a:lnSpc>
                <a:spcPct val="100000"/>
              </a:lnSpc>
              <a:spcBef>
                <a:spcPts val="0"/>
              </a:spcBef>
              <a:spcAft>
                <a:spcPts val="0"/>
              </a:spcAft>
              <a:buClr>
                <a:srgbClr val="FFFFFF"/>
              </a:buClr>
              <a:buSzPts val="1400"/>
              <a:buChar char="○"/>
              <a:defRPr>
                <a:solidFill>
                  <a:srgbClr val="FFFFFF"/>
                </a:solidFill>
              </a:defRPr>
            </a:lvl8pPr>
            <a:lvl9pPr marL="5486263" lvl="8" indent="-423323" algn="ctr">
              <a:lnSpc>
                <a:spcPct val="100000"/>
              </a:lnSpc>
              <a:spcBef>
                <a:spcPts val="0"/>
              </a:spcBef>
              <a:spcAft>
                <a:spcPts val="0"/>
              </a:spcAft>
              <a:buClr>
                <a:srgbClr val="FFFFFF"/>
              </a:buClr>
              <a:buSzPts val="1400"/>
              <a:buChar char="■"/>
              <a:defRPr>
                <a:solidFill>
                  <a:srgbClr val="FFFFFF"/>
                </a:solidFill>
              </a:defRPr>
            </a:lvl9pPr>
          </a:lstStyle>
          <a:p>
            <a:endParaRPr/>
          </a:p>
        </p:txBody>
      </p:sp>
      <p:sp>
        <p:nvSpPr>
          <p:cNvPr id="21" name="Google Shape;21;p5"/>
          <p:cNvSpPr txBox="1">
            <a:spLocks noGrp="1"/>
          </p:cNvSpPr>
          <p:nvPr>
            <p:ph type="body" idx="2"/>
          </p:nvPr>
        </p:nvSpPr>
        <p:spPr>
          <a:xfrm>
            <a:off x="6851351" y="3990067"/>
            <a:ext cx="3984800" cy="1365600"/>
          </a:xfrm>
          <a:prstGeom prst="rect">
            <a:avLst/>
          </a:prstGeom>
        </p:spPr>
        <p:txBody>
          <a:bodyPr spcFirstLastPara="1" wrap="square" lIns="91425" tIns="91425" rIns="91425" bIns="91425" anchor="t" anchorCtr="0">
            <a:noAutofit/>
          </a:bodyPr>
          <a:lstStyle>
            <a:lvl1pPr marL="609585" lvl="0" indent="-423323" algn="ctr">
              <a:lnSpc>
                <a:spcPct val="100000"/>
              </a:lnSpc>
              <a:spcBef>
                <a:spcPts val="0"/>
              </a:spcBef>
              <a:spcAft>
                <a:spcPts val="0"/>
              </a:spcAft>
              <a:buClr>
                <a:srgbClr val="FFFFFF"/>
              </a:buClr>
              <a:buSzPts val="1400"/>
              <a:buChar char="●"/>
              <a:defRPr sz="1867">
                <a:solidFill>
                  <a:srgbClr val="FFFFFF"/>
                </a:solidFill>
              </a:defRPr>
            </a:lvl1pPr>
            <a:lvl2pPr marL="1219170" lvl="1" indent="-423323" algn="ctr">
              <a:lnSpc>
                <a:spcPct val="100000"/>
              </a:lnSpc>
              <a:spcBef>
                <a:spcPts val="0"/>
              </a:spcBef>
              <a:spcAft>
                <a:spcPts val="0"/>
              </a:spcAft>
              <a:buClr>
                <a:srgbClr val="FFFFFF"/>
              </a:buClr>
              <a:buSzPts val="1400"/>
              <a:buChar char="○"/>
              <a:defRPr>
                <a:solidFill>
                  <a:srgbClr val="FFFFFF"/>
                </a:solidFill>
              </a:defRPr>
            </a:lvl2pPr>
            <a:lvl3pPr marL="1828754" lvl="2" indent="-423323" algn="ctr">
              <a:lnSpc>
                <a:spcPct val="100000"/>
              </a:lnSpc>
              <a:spcBef>
                <a:spcPts val="0"/>
              </a:spcBef>
              <a:spcAft>
                <a:spcPts val="0"/>
              </a:spcAft>
              <a:buClr>
                <a:srgbClr val="FFFFFF"/>
              </a:buClr>
              <a:buSzPts val="1400"/>
              <a:buChar char="■"/>
              <a:defRPr>
                <a:solidFill>
                  <a:srgbClr val="FFFFFF"/>
                </a:solidFill>
              </a:defRPr>
            </a:lvl3pPr>
            <a:lvl4pPr marL="2438339" lvl="3" indent="-423323" algn="ctr">
              <a:lnSpc>
                <a:spcPct val="100000"/>
              </a:lnSpc>
              <a:spcBef>
                <a:spcPts val="0"/>
              </a:spcBef>
              <a:spcAft>
                <a:spcPts val="0"/>
              </a:spcAft>
              <a:buClr>
                <a:srgbClr val="FFFFFF"/>
              </a:buClr>
              <a:buSzPts val="1400"/>
              <a:buChar char="●"/>
              <a:defRPr>
                <a:solidFill>
                  <a:srgbClr val="FFFFFF"/>
                </a:solidFill>
              </a:defRPr>
            </a:lvl4pPr>
            <a:lvl5pPr marL="3047924" lvl="4" indent="-423323" algn="ctr">
              <a:lnSpc>
                <a:spcPct val="100000"/>
              </a:lnSpc>
              <a:spcBef>
                <a:spcPts val="0"/>
              </a:spcBef>
              <a:spcAft>
                <a:spcPts val="0"/>
              </a:spcAft>
              <a:buClr>
                <a:srgbClr val="FFFFFF"/>
              </a:buClr>
              <a:buSzPts val="1400"/>
              <a:buChar char="○"/>
              <a:defRPr>
                <a:solidFill>
                  <a:srgbClr val="FFFFFF"/>
                </a:solidFill>
              </a:defRPr>
            </a:lvl5pPr>
            <a:lvl6pPr marL="3657509" lvl="5" indent="-423323" algn="ctr">
              <a:lnSpc>
                <a:spcPct val="100000"/>
              </a:lnSpc>
              <a:spcBef>
                <a:spcPts val="0"/>
              </a:spcBef>
              <a:spcAft>
                <a:spcPts val="0"/>
              </a:spcAft>
              <a:buClr>
                <a:srgbClr val="FFFFFF"/>
              </a:buClr>
              <a:buSzPts val="1400"/>
              <a:buChar char="■"/>
              <a:defRPr>
                <a:solidFill>
                  <a:srgbClr val="FFFFFF"/>
                </a:solidFill>
              </a:defRPr>
            </a:lvl6pPr>
            <a:lvl7pPr marL="4267093" lvl="6" indent="-423323" algn="ctr">
              <a:lnSpc>
                <a:spcPct val="100000"/>
              </a:lnSpc>
              <a:spcBef>
                <a:spcPts val="0"/>
              </a:spcBef>
              <a:spcAft>
                <a:spcPts val="0"/>
              </a:spcAft>
              <a:buClr>
                <a:srgbClr val="FFFFFF"/>
              </a:buClr>
              <a:buSzPts val="1400"/>
              <a:buChar char="●"/>
              <a:defRPr>
                <a:solidFill>
                  <a:srgbClr val="FFFFFF"/>
                </a:solidFill>
              </a:defRPr>
            </a:lvl7pPr>
            <a:lvl8pPr marL="4876678" lvl="7" indent="-423323" algn="ctr">
              <a:lnSpc>
                <a:spcPct val="100000"/>
              </a:lnSpc>
              <a:spcBef>
                <a:spcPts val="0"/>
              </a:spcBef>
              <a:spcAft>
                <a:spcPts val="0"/>
              </a:spcAft>
              <a:buClr>
                <a:srgbClr val="FFFFFF"/>
              </a:buClr>
              <a:buSzPts val="1400"/>
              <a:buChar char="○"/>
              <a:defRPr>
                <a:solidFill>
                  <a:srgbClr val="FFFFFF"/>
                </a:solidFill>
              </a:defRPr>
            </a:lvl8pPr>
            <a:lvl9pPr marL="5486263" lvl="8" indent="-423323" algn="ctr">
              <a:lnSpc>
                <a:spcPct val="100000"/>
              </a:lnSpc>
              <a:spcBef>
                <a:spcPts val="0"/>
              </a:spcBef>
              <a:spcAft>
                <a:spcPts val="0"/>
              </a:spcAft>
              <a:buClr>
                <a:srgbClr val="FFFFFF"/>
              </a:buClr>
              <a:buSzPts val="1400"/>
              <a:buChar char="■"/>
              <a:defRPr>
                <a:solidFill>
                  <a:srgbClr val="FFFFFF"/>
                </a:solidFill>
              </a:defRPr>
            </a:lvl9pPr>
          </a:lstStyle>
          <a:p>
            <a:endParaRPr/>
          </a:p>
        </p:txBody>
      </p:sp>
      <p:sp>
        <p:nvSpPr>
          <p:cNvPr id="22" name="Google Shape;22;p5"/>
          <p:cNvSpPr txBox="1">
            <a:spLocks noGrp="1"/>
          </p:cNvSpPr>
          <p:nvPr>
            <p:ph type="title"/>
          </p:nvPr>
        </p:nvSpPr>
        <p:spPr>
          <a:xfrm>
            <a:off x="947700" y="723567"/>
            <a:ext cx="102964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23" name="Google Shape;23;p5"/>
          <p:cNvSpPr txBox="1">
            <a:spLocks noGrp="1"/>
          </p:cNvSpPr>
          <p:nvPr>
            <p:ph type="subTitle" idx="3"/>
          </p:nvPr>
        </p:nvSpPr>
        <p:spPr>
          <a:xfrm>
            <a:off x="1355851" y="3353133"/>
            <a:ext cx="39848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4" name="Google Shape;24;p5"/>
          <p:cNvSpPr txBox="1">
            <a:spLocks noGrp="1"/>
          </p:cNvSpPr>
          <p:nvPr>
            <p:ph type="subTitle" idx="4"/>
          </p:nvPr>
        </p:nvSpPr>
        <p:spPr>
          <a:xfrm>
            <a:off x="6851351" y="3353133"/>
            <a:ext cx="39848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Tree>
    <p:extLst>
      <p:ext uri="{BB962C8B-B14F-4D97-AF65-F5344CB8AC3E}">
        <p14:creationId xmlns:p14="http://schemas.microsoft.com/office/powerpoint/2010/main" val="3882635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Tree>
    <p:extLst>
      <p:ext uri="{BB962C8B-B14F-4D97-AF65-F5344CB8AC3E}">
        <p14:creationId xmlns:p14="http://schemas.microsoft.com/office/powerpoint/2010/main" val="473314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6096000" y="1523633"/>
            <a:ext cx="5148400" cy="2456400"/>
          </a:xfrm>
          <a:prstGeom prst="rect">
            <a:avLst/>
          </a:prstGeom>
          <a:noFill/>
        </p:spPr>
        <p:txBody>
          <a:bodyPr spcFirstLastPara="1" wrap="square" lIns="91425" tIns="91425" rIns="91425" bIns="91425" anchor="b" anchorCtr="0">
            <a:noAutofit/>
          </a:bodyPr>
          <a:lstStyle>
            <a:lvl1pPr lvl="0" algn="r">
              <a:lnSpc>
                <a:spcPct val="70000"/>
              </a:lnSpc>
              <a:spcBef>
                <a:spcPts val="0"/>
              </a:spcBef>
              <a:spcAft>
                <a:spcPts val="0"/>
              </a:spcAft>
              <a:buClr>
                <a:schemeClr val="accent1"/>
              </a:buClr>
              <a:buSzPts val="5000"/>
              <a:buNone/>
              <a:defRPr sz="6667">
                <a:solidFill>
                  <a:schemeClr val="accent1"/>
                </a:solidFill>
              </a:defRPr>
            </a:lvl1pPr>
            <a:lvl2pPr lvl="1" algn="r">
              <a:lnSpc>
                <a:spcPct val="70000"/>
              </a:lnSpc>
              <a:spcBef>
                <a:spcPts val="0"/>
              </a:spcBef>
              <a:spcAft>
                <a:spcPts val="0"/>
              </a:spcAft>
              <a:buClr>
                <a:schemeClr val="accent1"/>
              </a:buClr>
              <a:buSzPts val="5000"/>
              <a:buNone/>
              <a:defRPr sz="6667">
                <a:solidFill>
                  <a:schemeClr val="accent1"/>
                </a:solidFill>
              </a:defRPr>
            </a:lvl2pPr>
            <a:lvl3pPr lvl="2" algn="r">
              <a:lnSpc>
                <a:spcPct val="70000"/>
              </a:lnSpc>
              <a:spcBef>
                <a:spcPts val="0"/>
              </a:spcBef>
              <a:spcAft>
                <a:spcPts val="0"/>
              </a:spcAft>
              <a:buClr>
                <a:schemeClr val="accent1"/>
              </a:buClr>
              <a:buSzPts val="5000"/>
              <a:buNone/>
              <a:defRPr sz="6667">
                <a:solidFill>
                  <a:schemeClr val="accent1"/>
                </a:solidFill>
              </a:defRPr>
            </a:lvl3pPr>
            <a:lvl4pPr lvl="3" algn="r">
              <a:lnSpc>
                <a:spcPct val="70000"/>
              </a:lnSpc>
              <a:spcBef>
                <a:spcPts val="0"/>
              </a:spcBef>
              <a:spcAft>
                <a:spcPts val="0"/>
              </a:spcAft>
              <a:buClr>
                <a:schemeClr val="accent1"/>
              </a:buClr>
              <a:buSzPts val="5000"/>
              <a:buNone/>
              <a:defRPr sz="6667">
                <a:solidFill>
                  <a:schemeClr val="accent1"/>
                </a:solidFill>
              </a:defRPr>
            </a:lvl4pPr>
            <a:lvl5pPr lvl="4" algn="r">
              <a:lnSpc>
                <a:spcPct val="70000"/>
              </a:lnSpc>
              <a:spcBef>
                <a:spcPts val="0"/>
              </a:spcBef>
              <a:spcAft>
                <a:spcPts val="0"/>
              </a:spcAft>
              <a:buClr>
                <a:schemeClr val="accent1"/>
              </a:buClr>
              <a:buSzPts val="5000"/>
              <a:buNone/>
              <a:defRPr sz="6667">
                <a:solidFill>
                  <a:schemeClr val="accent1"/>
                </a:solidFill>
              </a:defRPr>
            </a:lvl5pPr>
            <a:lvl6pPr lvl="5" algn="r">
              <a:lnSpc>
                <a:spcPct val="70000"/>
              </a:lnSpc>
              <a:spcBef>
                <a:spcPts val="0"/>
              </a:spcBef>
              <a:spcAft>
                <a:spcPts val="0"/>
              </a:spcAft>
              <a:buClr>
                <a:schemeClr val="accent1"/>
              </a:buClr>
              <a:buSzPts val="5000"/>
              <a:buNone/>
              <a:defRPr sz="6667">
                <a:solidFill>
                  <a:schemeClr val="accent1"/>
                </a:solidFill>
              </a:defRPr>
            </a:lvl6pPr>
            <a:lvl7pPr lvl="6" algn="r">
              <a:lnSpc>
                <a:spcPct val="70000"/>
              </a:lnSpc>
              <a:spcBef>
                <a:spcPts val="0"/>
              </a:spcBef>
              <a:spcAft>
                <a:spcPts val="0"/>
              </a:spcAft>
              <a:buClr>
                <a:schemeClr val="accent1"/>
              </a:buClr>
              <a:buSzPts val="5000"/>
              <a:buNone/>
              <a:defRPr sz="6667">
                <a:solidFill>
                  <a:schemeClr val="accent1"/>
                </a:solidFill>
              </a:defRPr>
            </a:lvl7pPr>
            <a:lvl8pPr lvl="7" algn="r">
              <a:lnSpc>
                <a:spcPct val="70000"/>
              </a:lnSpc>
              <a:spcBef>
                <a:spcPts val="0"/>
              </a:spcBef>
              <a:spcAft>
                <a:spcPts val="0"/>
              </a:spcAft>
              <a:buClr>
                <a:schemeClr val="accent1"/>
              </a:buClr>
              <a:buSzPts val="5000"/>
              <a:buNone/>
              <a:defRPr sz="6667">
                <a:solidFill>
                  <a:schemeClr val="accent1"/>
                </a:solidFill>
              </a:defRPr>
            </a:lvl8pPr>
            <a:lvl9pPr lvl="8" algn="r">
              <a:lnSpc>
                <a:spcPct val="70000"/>
              </a:lnSpc>
              <a:spcBef>
                <a:spcPts val="0"/>
              </a:spcBef>
              <a:spcAft>
                <a:spcPts val="0"/>
              </a:spcAft>
              <a:buClr>
                <a:schemeClr val="accent1"/>
              </a:buClr>
              <a:buSzPts val="5000"/>
              <a:buNone/>
              <a:defRPr sz="6667">
                <a:solidFill>
                  <a:schemeClr val="accent1"/>
                </a:solidFill>
              </a:defRPr>
            </a:lvl9pPr>
          </a:lstStyle>
          <a:p>
            <a:endParaRPr/>
          </a:p>
        </p:txBody>
      </p:sp>
      <p:sp>
        <p:nvSpPr>
          <p:cNvPr id="29" name="Google Shape;29;p7"/>
          <p:cNvSpPr txBox="1">
            <a:spLocks noGrp="1"/>
          </p:cNvSpPr>
          <p:nvPr>
            <p:ph type="body" idx="1"/>
          </p:nvPr>
        </p:nvSpPr>
        <p:spPr>
          <a:xfrm>
            <a:off x="6918867" y="4081567"/>
            <a:ext cx="4325600" cy="1252800"/>
          </a:xfrm>
          <a:prstGeom prst="rect">
            <a:avLst/>
          </a:prstGeom>
          <a:noFill/>
        </p:spPr>
        <p:txBody>
          <a:bodyPr spcFirstLastPara="1" wrap="square" lIns="91425" tIns="91425" rIns="91425" bIns="91425" anchor="t" anchorCtr="0">
            <a:noAutofit/>
          </a:bodyPr>
          <a:lstStyle>
            <a:lvl1pPr marL="609585" lvl="0" indent="-423323" algn="r">
              <a:lnSpc>
                <a:spcPct val="100000"/>
              </a:lnSpc>
              <a:spcBef>
                <a:spcPts val="0"/>
              </a:spcBef>
              <a:spcAft>
                <a:spcPts val="0"/>
              </a:spcAft>
              <a:buClr>
                <a:srgbClr val="FFFFFF"/>
              </a:buClr>
              <a:buSzPts val="1400"/>
              <a:buChar char="●"/>
              <a:defRPr sz="1867">
                <a:solidFill>
                  <a:srgbClr val="FFFFFF"/>
                </a:solidFill>
              </a:defRPr>
            </a:lvl1pPr>
            <a:lvl2pPr marL="1219170" lvl="1" indent="-423323" algn="r">
              <a:lnSpc>
                <a:spcPct val="100000"/>
              </a:lnSpc>
              <a:spcBef>
                <a:spcPts val="0"/>
              </a:spcBef>
              <a:spcAft>
                <a:spcPts val="0"/>
              </a:spcAft>
              <a:buClr>
                <a:srgbClr val="FFFFFF"/>
              </a:buClr>
              <a:buSzPts val="1400"/>
              <a:buChar char="○"/>
              <a:defRPr>
                <a:solidFill>
                  <a:srgbClr val="FFFFFF"/>
                </a:solidFill>
              </a:defRPr>
            </a:lvl2pPr>
            <a:lvl3pPr marL="1828754" lvl="2" indent="-423323" algn="r">
              <a:lnSpc>
                <a:spcPct val="100000"/>
              </a:lnSpc>
              <a:spcBef>
                <a:spcPts val="0"/>
              </a:spcBef>
              <a:spcAft>
                <a:spcPts val="0"/>
              </a:spcAft>
              <a:buClr>
                <a:srgbClr val="FFFFFF"/>
              </a:buClr>
              <a:buSzPts val="1400"/>
              <a:buChar char="■"/>
              <a:defRPr>
                <a:solidFill>
                  <a:srgbClr val="FFFFFF"/>
                </a:solidFill>
              </a:defRPr>
            </a:lvl3pPr>
            <a:lvl4pPr marL="2438339" lvl="3" indent="-423323" algn="r">
              <a:lnSpc>
                <a:spcPct val="100000"/>
              </a:lnSpc>
              <a:spcBef>
                <a:spcPts val="0"/>
              </a:spcBef>
              <a:spcAft>
                <a:spcPts val="0"/>
              </a:spcAft>
              <a:buClr>
                <a:srgbClr val="FFFFFF"/>
              </a:buClr>
              <a:buSzPts val="1400"/>
              <a:buChar char="●"/>
              <a:defRPr>
                <a:solidFill>
                  <a:srgbClr val="FFFFFF"/>
                </a:solidFill>
              </a:defRPr>
            </a:lvl4pPr>
            <a:lvl5pPr marL="3047924" lvl="4" indent="-423323" algn="r">
              <a:lnSpc>
                <a:spcPct val="100000"/>
              </a:lnSpc>
              <a:spcBef>
                <a:spcPts val="0"/>
              </a:spcBef>
              <a:spcAft>
                <a:spcPts val="0"/>
              </a:spcAft>
              <a:buClr>
                <a:srgbClr val="FFFFFF"/>
              </a:buClr>
              <a:buSzPts val="1400"/>
              <a:buChar char="○"/>
              <a:defRPr>
                <a:solidFill>
                  <a:srgbClr val="FFFFFF"/>
                </a:solidFill>
              </a:defRPr>
            </a:lvl5pPr>
            <a:lvl6pPr marL="3657509" lvl="5" indent="-423323" algn="r">
              <a:lnSpc>
                <a:spcPct val="100000"/>
              </a:lnSpc>
              <a:spcBef>
                <a:spcPts val="0"/>
              </a:spcBef>
              <a:spcAft>
                <a:spcPts val="0"/>
              </a:spcAft>
              <a:buClr>
                <a:srgbClr val="FFFFFF"/>
              </a:buClr>
              <a:buSzPts val="1400"/>
              <a:buChar char="■"/>
              <a:defRPr>
                <a:solidFill>
                  <a:srgbClr val="FFFFFF"/>
                </a:solidFill>
              </a:defRPr>
            </a:lvl6pPr>
            <a:lvl7pPr marL="4267093" lvl="6" indent="-423323" algn="r">
              <a:lnSpc>
                <a:spcPct val="100000"/>
              </a:lnSpc>
              <a:spcBef>
                <a:spcPts val="0"/>
              </a:spcBef>
              <a:spcAft>
                <a:spcPts val="0"/>
              </a:spcAft>
              <a:buClr>
                <a:srgbClr val="FFFFFF"/>
              </a:buClr>
              <a:buSzPts val="1400"/>
              <a:buChar char="●"/>
              <a:defRPr>
                <a:solidFill>
                  <a:srgbClr val="FFFFFF"/>
                </a:solidFill>
              </a:defRPr>
            </a:lvl7pPr>
            <a:lvl8pPr marL="4876678" lvl="7" indent="-423323" algn="r">
              <a:lnSpc>
                <a:spcPct val="100000"/>
              </a:lnSpc>
              <a:spcBef>
                <a:spcPts val="0"/>
              </a:spcBef>
              <a:spcAft>
                <a:spcPts val="0"/>
              </a:spcAft>
              <a:buClr>
                <a:srgbClr val="FFFFFF"/>
              </a:buClr>
              <a:buSzPts val="1400"/>
              <a:buChar char="○"/>
              <a:defRPr>
                <a:solidFill>
                  <a:srgbClr val="FFFFFF"/>
                </a:solidFill>
              </a:defRPr>
            </a:lvl8pPr>
            <a:lvl9pPr marL="5486263" lvl="8" indent="-423323" algn="r">
              <a:lnSpc>
                <a:spcPct val="100000"/>
              </a:lnSpc>
              <a:spcBef>
                <a:spcPts val="0"/>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816673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947700" y="723567"/>
            <a:ext cx="5527200" cy="54108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Clr>
                <a:schemeClr val="accent1"/>
              </a:buClr>
              <a:buSzPts val="8000"/>
              <a:buNone/>
              <a:defRPr sz="10666">
                <a:solidFill>
                  <a:schemeClr val="accent1"/>
                </a:solidFill>
              </a:defRPr>
            </a:lvl1pPr>
            <a:lvl2pPr lvl="1">
              <a:lnSpc>
                <a:spcPct val="70000"/>
              </a:lnSpc>
              <a:spcBef>
                <a:spcPts val="0"/>
              </a:spcBef>
              <a:spcAft>
                <a:spcPts val="0"/>
              </a:spcAft>
              <a:buClr>
                <a:schemeClr val="accent1"/>
              </a:buClr>
              <a:buSzPts val="8000"/>
              <a:buNone/>
              <a:defRPr sz="10666">
                <a:solidFill>
                  <a:schemeClr val="accent1"/>
                </a:solidFill>
              </a:defRPr>
            </a:lvl2pPr>
            <a:lvl3pPr lvl="2">
              <a:lnSpc>
                <a:spcPct val="70000"/>
              </a:lnSpc>
              <a:spcBef>
                <a:spcPts val="0"/>
              </a:spcBef>
              <a:spcAft>
                <a:spcPts val="0"/>
              </a:spcAft>
              <a:buClr>
                <a:schemeClr val="accent1"/>
              </a:buClr>
              <a:buSzPts val="8000"/>
              <a:buNone/>
              <a:defRPr sz="10666">
                <a:solidFill>
                  <a:schemeClr val="accent1"/>
                </a:solidFill>
              </a:defRPr>
            </a:lvl3pPr>
            <a:lvl4pPr lvl="3">
              <a:lnSpc>
                <a:spcPct val="70000"/>
              </a:lnSpc>
              <a:spcBef>
                <a:spcPts val="0"/>
              </a:spcBef>
              <a:spcAft>
                <a:spcPts val="0"/>
              </a:spcAft>
              <a:buClr>
                <a:schemeClr val="accent1"/>
              </a:buClr>
              <a:buSzPts val="8000"/>
              <a:buNone/>
              <a:defRPr sz="10666">
                <a:solidFill>
                  <a:schemeClr val="accent1"/>
                </a:solidFill>
              </a:defRPr>
            </a:lvl4pPr>
            <a:lvl5pPr lvl="4">
              <a:lnSpc>
                <a:spcPct val="70000"/>
              </a:lnSpc>
              <a:spcBef>
                <a:spcPts val="0"/>
              </a:spcBef>
              <a:spcAft>
                <a:spcPts val="0"/>
              </a:spcAft>
              <a:buClr>
                <a:schemeClr val="accent1"/>
              </a:buClr>
              <a:buSzPts val="8000"/>
              <a:buNone/>
              <a:defRPr sz="10666">
                <a:solidFill>
                  <a:schemeClr val="accent1"/>
                </a:solidFill>
              </a:defRPr>
            </a:lvl5pPr>
            <a:lvl6pPr lvl="5">
              <a:lnSpc>
                <a:spcPct val="70000"/>
              </a:lnSpc>
              <a:spcBef>
                <a:spcPts val="0"/>
              </a:spcBef>
              <a:spcAft>
                <a:spcPts val="0"/>
              </a:spcAft>
              <a:buClr>
                <a:schemeClr val="accent1"/>
              </a:buClr>
              <a:buSzPts val="8000"/>
              <a:buNone/>
              <a:defRPr sz="10666">
                <a:solidFill>
                  <a:schemeClr val="accent1"/>
                </a:solidFill>
              </a:defRPr>
            </a:lvl6pPr>
            <a:lvl7pPr lvl="6">
              <a:lnSpc>
                <a:spcPct val="70000"/>
              </a:lnSpc>
              <a:spcBef>
                <a:spcPts val="0"/>
              </a:spcBef>
              <a:spcAft>
                <a:spcPts val="0"/>
              </a:spcAft>
              <a:buClr>
                <a:schemeClr val="accent1"/>
              </a:buClr>
              <a:buSzPts val="8000"/>
              <a:buNone/>
              <a:defRPr sz="10666">
                <a:solidFill>
                  <a:schemeClr val="accent1"/>
                </a:solidFill>
              </a:defRPr>
            </a:lvl7pPr>
            <a:lvl8pPr lvl="7">
              <a:lnSpc>
                <a:spcPct val="70000"/>
              </a:lnSpc>
              <a:spcBef>
                <a:spcPts val="0"/>
              </a:spcBef>
              <a:spcAft>
                <a:spcPts val="0"/>
              </a:spcAft>
              <a:buClr>
                <a:schemeClr val="accent1"/>
              </a:buClr>
              <a:buSzPts val="8000"/>
              <a:buNone/>
              <a:defRPr sz="10666">
                <a:solidFill>
                  <a:schemeClr val="accent1"/>
                </a:solidFill>
              </a:defRPr>
            </a:lvl8pPr>
            <a:lvl9pPr lvl="8">
              <a:lnSpc>
                <a:spcPct val="70000"/>
              </a:lnSpc>
              <a:spcBef>
                <a:spcPts val="0"/>
              </a:spcBef>
              <a:spcAft>
                <a:spcPts val="0"/>
              </a:spcAft>
              <a:buClr>
                <a:schemeClr val="accent1"/>
              </a:buClr>
              <a:buSzPts val="8000"/>
              <a:buNone/>
              <a:defRPr sz="10666">
                <a:solidFill>
                  <a:schemeClr val="accent1"/>
                </a:solidFill>
              </a:defRPr>
            </a:lvl9pPr>
          </a:lstStyle>
          <a:p>
            <a:endParaRPr/>
          </a:p>
        </p:txBody>
      </p:sp>
    </p:spTree>
    <p:extLst>
      <p:ext uri="{BB962C8B-B14F-4D97-AF65-F5344CB8AC3E}">
        <p14:creationId xmlns:p14="http://schemas.microsoft.com/office/powerpoint/2010/main" val="270619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16/3/25</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116296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947600" y="1644233"/>
            <a:ext cx="5148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4200"/>
              <a:buNone/>
              <a:defRPr sz="5600">
                <a:solidFill>
                  <a:schemeClr val="accent1"/>
                </a:solidFill>
              </a:defRPr>
            </a:lvl1pPr>
            <a:lvl2pPr lvl="1" algn="ctr">
              <a:spcBef>
                <a:spcPts val="0"/>
              </a:spcBef>
              <a:spcAft>
                <a:spcPts val="0"/>
              </a:spcAft>
              <a:buClr>
                <a:schemeClr val="accent1"/>
              </a:buClr>
              <a:buSzPts val="4200"/>
              <a:buNone/>
              <a:defRPr sz="5600">
                <a:solidFill>
                  <a:schemeClr val="accent1"/>
                </a:solidFill>
              </a:defRPr>
            </a:lvl2pPr>
            <a:lvl3pPr lvl="2" algn="ctr">
              <a:spcBef>
                <a:spcPts val="0"/>
              </a:spcBef>
              <a:spcAft>
                <a:spcPts val="0"/>
              </a:spcAft>
              <a:buClr>
                <a:schemeClr val="accent1"/>
              </a:buClr>
              <a:buSzPts val="4200"/>
              <a:buNone/>
              <a:defRPr sz="5600">
                <a:solidFill>
                  <a:schemeClr val="accent1"/>
                </a:solidFill>
              </a:defRPr>
            </a:lvl3pPr>
            <a:lvl4pPr lvl="3" algn="ctr">
              <a:spcBef>
                <a:spcPts val="0"/>
              </a:spcBef>
              <a:spcAft>
                <a:spcPts val="0"/>
              </a:spcAft>
              <a:buClr>
                <a:schemeClr val="accent1"/>
              </a:buClr>
              <a:buSzPts val="4200"/>
              <a:buNone/>
              <a:defRPr sz="5600">
                <a:solidFill>
                  <a:schemeClr val="accent1"/>
                </a:solidFill>
              </a:defRPr>
            </a:lvl4pPr>
            <a:lvl5pPr lvl="4" algn="ctr">
              <a:spcBef>
                <a:spcPts val="0"/>
              </a:spcBef>
              <a:spcAft>
                <a:spcPts val="0"/>
              </a:spcAft>
              <a:buClr>
                <a:schemeClr val="accent1"/>
              </a:buClr>
              <a:buSzPts val="4200"/>
              <a:buNone/>
              <a:defRPr sz="5600">
                <a:solidFill>
                  <a:schemeClr val="accent1"/>
                </a:solidFill>
              </a:defRPr>
            </a:lvl5pPr>
            <a:lvl6pPr lvl="5" algn="ctr">
              <a:spcBef>
                <a:spcPts val="0"/>
              </a:spcBef>
              <a:spcAft>
                <a:spcPts val="0"/>
              </a:spcAft>
              <a:buClr>
                <a:schemeClr val="accent1"/>
              </a:buClr>
              <a:buSzPts val="4200"/>
              <a:buNone/>
              <a:defRPr sz="5600">
                <a:solidFill>
                  <a:schemeClr val="accent1"/>
                </a:solidFill>
              </a:defRPr>
            </a:lvl6pPr>
            <a:lvl7pPr lvl="6" algn="ctr">
              <a:spcBef>
                <a:spcPts val="0"/>
              </a:spcBef>
              <a:spcAft>
                <a:spcPts val="0"/>
              </a:spcAft>
              <a:buClr>
                <a:schemeClr val="accent1"/>
              </a:buClr>
              <a:buSzPts val="4200"/>
              <a:buNone/>
              <a:defRPr sz="5600">
                <a:solidFill>
                  <a:schemeClr val="accent1"/>
                </a:solidFill>
              </a:defRPr>
            </a:lvl7pPr>
            <a:lvl8pPr lvl="7" algn="ctr">
              <a:spcBef>
                <a:spcPts val="0"/>
              </a:spcBef>
              <a:spcAft>
                <a:spcPts val="0"/>
              </a:spcAft>
              <a:buClr>
                <a:schemeClr val="accent1"/>
              </a:buClr>
              <a:buSzPts val="4200"/>
              <a:buNone/>
              <a:defRPr sz="5600">
                <a:solidFill>
                  <a:schemeClr val="accent1"/>
                </a:solidFill>
              </a:defRPr>
            </a:lvl8pPr>
            <a:lvl9pPr lvl="8" algn="ctr">
              <a:spcBef>
                <a:spcPts val="0"/>
              </a:spcBef>
              <a:spcAft>
                <a:spcPts val="0"/>
              </a:spcAft>
              <a:buClr>
                <a:schemeClr val="accent1"/>
              </a:buClr>
              <a:buSzPts val="4200"/>
              <a:buNone/>
              <a:defRPr sz="5600">
                <a:solidFill>
                  <a:schemeClr val="accent1"/>
                </a:solidFill>
              </a:defRPr>
            </a:lvl9pPr>
          </a:lstStyle>
          <a:p>
            <a:endParaRPr/>
          </a:p>
        </p:txBody>
      </p:sp>
      <p:sp>
        <p:nvSpPr>
          <p:cNvPr id="34" name="Google Shape;34;p9"/>
          <p:cNvSpPr txBox="1">
            <a:spLocks noGrp="1"/>
          </p:cNvSpPr>
          <p:nvPr>
            <p:ph type="subTitle" idx="1"/>
          </p:nvPr>
        </p:nvSpPr>
        <p:spPr>
          <a:xfrm>
            <a:off x="947600" y="3737433"/>
            <a:ext cx="5148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100"/>
              <a:buNone/>
              <a:defRPr sz="2800">
                <a:solidFill>
                  <a:schemeClr val="accent1"/>
                </a:solidFill>
              </a:defRPr>
            </a:lvl1pPr>
            <a:lvl2pPr lvl="1" algn="ctr">
              <a:lnSpc>
                <a:spcPct val="100000"/>
              </a:lnSpc>
              <a:spcBef>
                <a:spcPts val="0"/>
              </a:spcBef>
              <a:spcAft>
                <a:spcPts val="0"/>
              </a:spcAft>
              <a:buClr>
                <a:schemeClr val="accent1"/>
              </a:buClr>
              <a:buSzPts val="2100"/>
              <a:buNone/>
              <a:defRPr sz="2800">
                <a:solidFill>
                  <a:schemeClr val="accent1"/>
                </a:solidFill>
              </a:defRPr>
            </a:lvl2pPr>
            <a:lvl3pPr lvl="2" algn="ctr">
              <a:lnSpc>
                <a:spcPct val="100000"/>
              </a:lnSpc>
              <a:spcBef>
                <a:spcPts val="0"/>
              </a:spcBef>
              <a:spcAft>
                <a:spcPts val="0"/>
              </a:spcAft>
              <a:buClr>
                <a:schemeClr val="accent1"/>
              </a:buClr>
              <a:buSzPts val="2100"/>
              <a:buNone/>
              <a:defRPr sz="2800">
                <a:solidFill>
                  <a:schemeClr val="accent1"/>
                </a:solidFill>
              </a:defRPr>
            </a:lvl3pPr>
            <a:lvl4pPr lvl="3" algn="ctr">
              <a:lnSpc>
                <a:spcPct val="100000"/>
              </a:lnSpc>
              <a:spcBef>
                <a:spcPts val="0"/>
              </a:spcBef>
              <a:spcAft>
                <a:spcPts val="0"/>
              </a:spcAft>
              <a:buClr>
                <a:schemeClr val="accent1"/>
              </a:buClr>
              <a:buSzPts val="2100"/>
              <a:buNone/>
              <a:defRPr sz="2800">
                <a:solidFill>
                  <a:schemeClr val="accent1"/>
                </a:solidFill>
              </a:defRPr>
            </a:lvl4pPr>
            <a:lvl5pPr lvl="4" algn="ctr">
              <a:lnSpc>
                <a:spcPct val="100000"/>
              </a:lnSpc>
              <a:spcBef>
                <a:spcPts val="0"/>
              </a:spcBef>
              <a:spcAft>
                <a:spcPts val="0"/>
              </a:spcAft>
              <a:buClr>
                <a:schemeClr val="accent1"/>
              </a:buClr>
              <a:buSzPts val="2100"/>
              <a:buNone/>
              <a:defRPr sz="2800">
                <a:solidFill>
                  <a:schemeClr val="accent1"/>
                </a:solidFill>
              </a:defRPr>
            </a:lvl5pPr>
            <a:lvl6pPr lvl="5" algn="ctr">
              <a:lnSpc>
                <a:spcPct val="100000"/>
              </a:lnSpc>
              <a:spcBef>
                <a:spcPts val="0"/>
              </a:spcBef>
              <a:spcAft>
                <a:spcPts val="0"/>
              </a:spcAft>
              <a:buClr>
                <a:schemeClr val="accent1"/>
              </a:buClr>
              <a:buSzPts val="2100"/>
              <a:buNone/>
              <a:defRPr sz="2800">
                <a:solidFill>
                  <a:schemeClr val="accent1"/>
                </a:solidFill>
              </a:defRPr>
            </a:lvl6pPr>
            <a:lvl7pPr lvl="6" algn="ctr">
              <a:lnSpc>
                <a:spcPct val="100000"/>
              </a:lnSpc>
              <a:spcBef>
                <a:spcPts val="0"/>
              </a:spcBef>
              <a:spcAft>
                <a:spcPts val="0"/>
              </a:spcAft>
              <a:buClr>
                <a:schemeClr val="accent1"/>
              </a:buClr>
              <a:buSzPts val="2100"/>
              <a:buNone/>
              <a:defRPr sz="2800">
                <a:solidFill>
                  <a:schemeClr val="accent1"/>
                </a:solidFill>
              </a:defRPr>
            </a:lvl7pPr>
            <a:lvl8pPr lvl="7" algn="ctr">
              <a:lnSpc>
                <a:spcPct val="100000"/>
              </a:lnSpc>
              <a:spcBef>
                <a:spcPts val="0"/>
              </a:spcBef>
              <a:spcAft>
                <a:spcPts val="0"/>
              </a:spcAft>
              <a:buClr>
                <a:schemeClr val="accent1"/>
              </a:buClr>
              <a:buSzPts val="2100"/>
              <a:buNone/>
              <a:defRPr sz="2800">
                <a:solidFill>
                  <a:schemeClr val="accent1"/>
                </a:solidFill>
              </a:defRPr>
            </a:lvl8pPr>
            <a:lvl9pPr lvl="8" algn="ctr">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35" name="Google Shape;35;p9"/>
          <p:cNvSpPr txBox="1">
            <a:spLocks noGrp="1"/>
          </p:cNvSpPr>
          <p:nvPr>
            <p:ph type="body" idx="2"/>
          </p:nvPr>
        </p:nvSpPr>
        <p:spPr>
          <a:xfrm>
            <a:off x="6096000" y="965433"/>
            <a:ext cx="51484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371833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10"/>
          <p:cNvSpPr txBox="1">
            <a:spLocks noGrp="1"/>
          </p:cNvSpPr>
          <p:nvPr>
            <p:ph type="body" idx="1"/>
          </p:nvPr>
        </p:nvSpPr>
        <p:spPr>
          <a:xfrm>
            <a:off x="3860200" y="1986400"/>
            <a:ext cx="4471600" cy="2028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Clr>
                <a:srgbClr val="FFFFFF"/>
              </a:buClr>
              <a:buSzPts val="1800"/>
              <a:buNone/>
              <a:defRPr>
                <a:solidFill>
                  <a:srgbClr val="FFFFFF"/>
                </a:solidFill>
              </a:defRPr>
            </a:lvl1pPr>
          </a:lstStyle>
          <a:p>
            <a:endParaRPr/>
          </a:p>
        </p:txBody>
      </p:sp>
      <p:sp>
        <p:nvSpPr>
          <p:cNvPr id="38" name="Google Shape;38;p10"/>
          <p:cNvSpPr txBox="1">
            <a:spLocks noGrp="1"/>
          </p:cNvSpPr>
          <p:nvPr>
            <p:ph type="title"/>
          </p:nvPr>
        </p:nvSpPr>
        <p:spPr>
          <a:xfrm>
            <a:off x="3000933" y="5500833"/>
            <a:ext cx="6190000" cy="633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Clr>
                <a:schemeClr val="accent1"/>
              </a:buClr>
              <a:buSzPts val="5000"/>
              <a:buNone/>
              <a:defRPr sz="6667">
                <a:solidFill>
                  <a:schemeClr val="accent1"/>
                </a:solidFill>
              </a:defRPr>
            </a:lvl1pPr>
            <a:lvl2pPr lvl="1" algn="ctr" rtl="0">
              <a:spcBef>
                <a:spcPts val="0"/>
              </a:spcBef>
              <a:spcAft>
                <a:spcPts val="0"/>
              </a:spcAft>
              <a:buClr>
                <a:schemeClr val="accent1"/>
              </a:buClr>
              <a:buSzPts val="3000"/>
              <a:buNone/>
              <a:defRPr>
                <a:solidFill>
                  <a:schemeClr val="accent1"/>
                </a:solidFill>
              </a:defRPr>
            </a:lvl2pPr>
            <a:lvl3pPr lvl="2" algn="ctr" rtl="0">
              <a:spcBef>
                <a:spcPts val="0"/>
              </a:spcBef>
              <a:spcAft>
                <a:spcPts val="0"/>
              </a:spcAft>
              <a:buClr>
                <a:schemeClr val="accent1"/>
              </a:buClr>
              <a:buSzPts val="3000"/>
              <a:buNone/>
              <a:defRPr>
                <a:solidFill>
                  <a:schemeClr val="accent1"/>
                </a:solidFill>
              </a:defRPr>
            </a:lvl3pPr>
            <a:lvl4pPr lvl="3" algn="ctr" rtl="0">
              <a:spcBef>
                <a:spcPts val="0"/>
              </a:spcBef>
              <a:spcAft>
                <a:spcPts val="0"/>
              </a:spcAft>
              <a:buClr>
                <a:schemeClr val="accent1"/>
              </a:buClr>
              <a:buSzPts val="3000"/>
              <a:buNone/>
              <a:defRPr>
                <a:solidFill>
                  <a:schemeClr val="accent1"/>
                </a:solidFill>
              </a:defRPr>
            </a:lvl4pPr>
            <a:lvl5pPr lvl="4" algn="ctr" rtl="0">
              <a:spcBef>
                <a:spcPts val="0"/>
              </a:spcBef>
              <a:spcAft>
                <a:spcPts val="0"/>
              </a:spcAft>
              <a:buClr>
                <a:schemeClr val="accent1"/>
              </a:buClr>
              <a:buSzPts val="3000"/>
              <a:buNone/>
              <a:defRPr>
                <a:solidFill>
                  <a:schemeClr val="accent1"/>
                </a:solidFill>
              </a:defRPr>
            </a:lvl5pPr>
            <a:lvl6pPr lvl="5" algn="ctr" rtl="0">
              <a:spcBef>
                <a:spcPts val="0"/>
              </a:spcBef>
              <a:spcAft>
                <a:spcPts val="0"/>
              </a:spcAft>
              <a:buClr>
                <a:schemeClr val="accent1"/>
              </a:buClr>
              <a:buSzPts val="3000"/>
              <a:buNone/>
              <a:defRPr>
                <a:solidFill>
                  <a:schemeClr val="accent1"/>
                </a:solidFill>
              </a:defRPr>
            </a:lvl6pPr>
            <a:lvl7pPr lvl="6" algn="ctr" rtl="0">
              <a:spcBef>
                <a:spcPts val="0"/>
              </a:spcBef>
              <a:spcAft>
                <a:spcPts val="0"/>
              </a:spcAft>
              <a:buClr>
                <a:schemeClr val="accent1"/>
              </a:buClr>
              <a:buSzPts val="3000"/>
              <a:buNone/>
              <a:defRPr>
                <a:solidFill>
                  <a:schemeClr val="accent1"/>
                </a:solidFill>
              </a:defRPr>
            </a:lvl7pPr>
            <a:lvl8pPr lvl="7" algn="ctr" rtl="0">
              <a:spcBef>
                <a:spcPts val="0"/>
              </a:spcBef>
              <a:spcAft>
                <a:spcPts val="0"/>
              </a:spcAft>
              <a:buClr>
                <a:schemeClr val="accent1"/>
              </a:buClr>
              <a:buSzPts val="3000"/>
              <a:buNone/>
              <a:defRPr>
                <a:solidFill>
                  <a:schemeClr val="accent1"/>
                </a:solidFill>
              </a:defRPr>
            </a:lvl8pPr>
            <a:lvl9pPr lvl="8" algn="ctr" rtl="0">
              <a:spcBef>
                <a:spcPts val="0"/>
              </a:spcBef>
              <a:spcAft>
                <a:spcPts val="0"/>
              </a:spcAft>
              <a:buClr>
                <a:schemeClr val="accent1"/>
              </a:buClr>
              <a:buSzPts val="3000"/>
              <a:buNone/>
              <a:defRPr>
                <a:solidFill>
                  <a:schemeClr val="accent1"/>
                </a:solidFill>
              </a:defRPr>
            </a:lvl9pPr>
          </a:lstStyle>
          <a:p>
            <a:endParaRPr/>
          </a:p>
        </p:txBody>
      </p:sp>
    </p:spTree>
    <p:extLst>
      <p:ext uri="{BB962C8B-B14F-4D97-AF65-F5344CB8AC3E}">
        <p14:creationId xmlns:p14="http://schemas.microsoft.com/office/powerpoint/2010/main" val="2374925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947700" y="1937117"/>
            <a:ext cx="10296800" cy="159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3000"/>
              <a:buNone/>
              <a:defRPr sz="17333">
                <a:solidFill>
                  <a:schemeClr val="accent1"/>
                </a:solidFill>
              </a:defRPr>
            </a:lvl1pPr>
            <a:lvl2pPr lvl="1" algn="ctr">
              <a:spcBef>
                <a:spcPts val="0"/>
              </a:spcBef>
              <a:spcAft>
                <a:spcPts val="0"/>
              </a:spcAft>
              <a:buClr>
                <a:schemeClr val="accent1"/>
              </a:buClr>
              <a:buSzPts val="13000"/>
              <a:buNone/>
              <a:defRPr sz="17333">
                <a:solidFill>
                  <a:schemeClr val="accent1"/>
                </a:solidFill>
              </a:defRPr>
            </a:lvl2pPr>
            <a:lvl3pPr lvl="2" algn="ctr">
              <a:spcBef>
                <a:spcPts val="0"/>
              </a:spcBef>
              <a:spcAft>
                <a:spcPts val="0"/>
              </a:spcAft>
              <a:buClr>
                <a:schemeClr val="accent1"/>
              </a:buClr>
              <a:buSzPts val="13000"/>
              <a:buNone/>
              <a:defRPr sz="17333">
                <a:solidFill>
                  <a:schemeClr val="accent1"/>
                </a:solidFill>
              </a:defRPr>
            </a:lvl3pPr>
            <a:lvl4pPr lvl="3" algn="ctr">
              <a:spcBef>
                <a:spcPts val="0"/>
              </a:spcBef>
              <a:spcAft>
                <a:spcPts val="0"/>
              </a:spcAft>
              <a:buClr>
                <a:schemeClr val="accent1"/>
              </a:buClr>
              <a:buSzPts val="13000"/>
              <a:buNone/>
              <a:defRPr sz="17333">
                <a:solidFill>
                  <a:schemeClr val="accent1"/>
                </a:solidFill>
              </a:defRPr>
            </a:lvl4pPr>
            <a:lvl5pPr lvl="4" algn="ctr">
              <a:spcBef>
                <a:spcPts val="0"/>
              </a:spcBef>
              <a:spcAft>
                <a:spcPts val="0"/>
              </a:spcAft>
              <a:buClr>
                <a:schemeClr val="accent1"/>
              </a:buClr>
              <a:buSzPts val="13000"/>
              <a:buNone/>
              <a:defRPr sz="17333">
                <a:solidFill>
                  <a:schemeClr val="accent1"/>
                </a:solidFill>
              </a:defRPr>
            </a:lvl5pPr>
            <a:lvl6pPr lvl="5" algn="ctr">
              <a:spcBef>
                <a:spcPts val="0"/>
              </a:spcBef>
              <a:spcAft>
                <a:spcPts val="0"/>
              </a:spcAft>
              <a:buClr>
                <a:schemeClr val="accent1"/>
              </a:buClr>
              <a:buSzPts val="13000"/>
              <a:buNone/>
              <a:defRPr sz="17333">
                <a:solidFill>
                  <a:schemeClr val="accent1"/>
                </a:solidFill>
              </a:defRPr>
            </a:lvl6pPr>
            <a:lvl7pPr lvl="6" algn="ctr">
              <a:spcBef>
                <a:spcPts val="0"/>
              </a:spcBef>
              <a:spcAft>
                <a:spcPts val="0"/>
              </a:spcAft>
              <a:buClr>
                <a:schemeClr val="accent1"/>
              </a:buClr>
              <a:buSzPts val="13000"/>
              <a:buNone/>
              <a:defRPr sz="17333">
                <a:solidFill>
                  <a:schemeClr val="accent1"/>
                </a:solidFill>
              </a:defRPr>
            </a:lvl7pPr>
            <a:lvl8pPr lvl="7" algn="ctr">
              <a:spcBef>
                <a:spcPts val="0"/>
              </a:spcBef>
              <a:spcAft>
                <a:spcPts val="0"/>
              </a:spcAft>
              <a:buClr>
                <a:schemeClr val="accent1"/>
              </a:buClr>
              <a:buSzPts val="13000"/>
              <a:buNone/>
              <a:defRPr sz="17333">
                <a:solidFill>
                  <a:schemeClr val="accent1"/>
                </a:solidFill>
              </a:defRPr>
            </a:lvl8pPr>
            <a:lvl9pPr lvl="8" algn="ctr">
              <a:spcBef>
                <a:spcPts val="0"/>
              </a:spcBef>
              <a:spcAft>
                <a:spcPts val="0"/>
              </a:spcAft>
              <a:buClr>
                <a:schemeClr val="accent1"/>
              </a:buClr>
              <a:buSzPts val="13000"/>
              <a:buNone/>
              <a:defRPr sz="17333">
                <a:solidFill>
                  <a:schemeClr val="accent1"/>
                </a:solidFill>
              </a:defRPr>
            </a:lvl9pPr>
          </a:lstStyle>
          <a:p>
            <a:r>
              <a:t>xx%</a:t>
            </a:r>
          </a:p>
        </p:txBody>
      </p:sp>
      <p:sp>
        <p:nvSpPr>
          <p:cNvPr id="41" name="Google Shape;41;p11"/>
          <p:cNvSpPr txBox="1">
            <a:spLocks noGrp="1"/>
          </p:cNvSpPr>
          <p:nvPr>
            <p:ph type="body" idx="1"/>
          </p:nvPr>
        </p:nvSpPr>
        <p:spPr>
          <a:xfrm>
            <a:off x="947700" y="3879384"/>
            <a:ext cx="10296800" cy="637600"/>
          </a:xfrm>
          <a:prstGeom prst="rect">
            <a:avLst/>
          </a:prstGeom>
        </p:spPr>
        <p:txBody>
          <a:bodyPr spcFirstLastPara="1" wrap="square" lIns="91425" tIns="91425" rIns="91425" bIns="91425" anchor="t" anchorCtr="0">
            <a:noAutofit/>
          </a:bodyPr>
          <a:lstStyle>
            <a:lvl1pPr marL="609585" lvl="0" indent="-474121" algn="ctr">
              <a:lnSpc>
                <a:spcPct val="100000"/>
              </a:lnSpc>
              <a:spcBef>
                <a:spcPts val="0"/>
              </a:spcBef>
              <a:spcAft>
                <a:spcPts val="0"/>
              </a:spcAft>
              <a:buClr>
                <a:srgbClr val="FFFFFF"/>
              </a:buClr>
              <a:buSzPts val="2000"/>
              <a:buChar char="●"/>
              <a:defRPr sz="2667">
                <a:solidFill>
                  <a:srgbClr val="FFFFFF"/>
                </a:solidFill>
              </a:defRPr>
            </a:lvl1pPr>
            <a:lvl2pPr marL="1219170" lvl="1" indent="-474121" algn="ctr">
              <a:lnSpc>
                <a:spcPct val="100000"/>
              </a:lnSpc>
              <a:spcBef>
                <a:spcPts val="0"/>
              </a:spcBef>
              <a:spcAft>
                <a:spcPts val="0"/>
              </a:spcAft>
              <a:buClr>
                <a:srgbClr val="FFFFFF"/>
              </a:buClr>
              <a:buSzPts val="2000"/>
              <a:buChar char="○"/>
              <a:defRPr sz="2667">
                <a:solidFill>
                  <a:srgbClr val="FFFFFF"/>
                </a:solidFill>
              </a:defRPr>
            </a:lvl2pPr>
            <a:lvl3pPr marL="1828754" lvl="2" indent="-474121" algn="ctr">
              <a:lnSpc>
                <a:spcPct val="100000"/>
              </a:lnSpc>
              <a:spcBef>
                <a:spcPts val="0"/>
              </a:spcBef>
              <a:spcAft>
                <a:spcPts val="0"/>
              </a:spcAft>
              <a:buClr>
                <a:srgbClr val="FFFFFF"/>
              </a:buClr>
              <a:buSzPts val="2000"/>
              <a:buChar char="■"/>
              <a:defRPr sz="2667">
                <a:solidFill>
                  <a:srgbClr val="FFFFFF"/>
                </a:solidFill>
              </a:defRPr>
            </a:lvl3pPr>
            <a:lvl4pPr marL="2438339" lvl="3" indent="-474121" algn="ctr">
              <a:lnSpc>
                <a:spcPct val="100000"/>
              </a:lnSpc>
              <a:spcBef>
                <a:spcPts val="0"/>
              </a:spcBef>
              <a:spcAft>
                <a:spcPts val="0"/>
              </a:spcAft>
              <a:buClr>
                <a:srgbClr val="FFFFFF"/>
              </a:buClr>
              <a:buSzPts val="2000"/>
              <a:buChar char="●"/>
              <a:defRPr sz="2667">
                <a:solidFill>
                  <a:srgbClr val="FFFFFF"/>
                </a:solidFill>
              </a:defRPr>
            </a:lvl4pPr>
            <a:lvl5pPr marL="3047924" lvl="4" indent="-474121" algn="ctr">
              <a:lnSpc>
                <a:spcPct val="100000"/>
              </a:lnSpc>
              <a:spcBef>
                <a:spcPts val="0"/>
              </a:spcBef>
              <a:spcAft>
                <a:spcPts val="0"/>
              </a:spcAft>
              <a:buClr>
                <a:srgbClr val="FFFFFF"/>
              </a:buClr>
              <a:buSzPts val="2000"/>
              <a:buChar char="○"/>
              <a:defRPr sz="2667">
                <a:solidFill>
                  <a:srgbClr val="FFFFFF"/>
                </a:solidFill>
              </a:defRPr>
            </a:lvl5pPr>
            <a:lvl6pPr marL="3657509" lvl="5" indent="-474121" algn="ctr">
              <a:lnSpc>
                <a:spcPct val="100000"/>
              </a:lnSpc>
              <a:spcBef>
                <a:spcPts val="0"/>
              </a:spcBef>
              <a:spcAft>
                <a:spcPts val="0"/>
              </a:spcAft>
              <a:buClr>
                <a:srgbClr val="FFFFFF"/>
              </a:buClr>
              <a:buSzPts val="2000"/>
              <a:buChar char="■"/>
              <a:defRPr sz="2667">
                <a:solidFill>
                  <a:srgbClr val="FFFFFF"/>
                </a:solidFill>
              </a:defRPr>
            </a:lvl6pPr>
            <a:lvl7pPr marL="4267093" lvl="6" indent="-474121" algn="ctr">
              <a:lnSpc>
                <a:spcPct val="100000"/>
              </a:lnSpc>
              <a:spcBef>
                <a:spcPts val="0"/>
              </a:spcBef>
              <a:spcAft>
                <a:spcPts val="0"/>
              </a:spcAft>
              <a:buClr>
                <a:srgbClr val="FFFFFF"/>
              </a:buClr>
              <a:buSzPts val="2000"/>
              <a:buChar char="●"/>
              <a:defRPr sz="2667">
                <a:solidFill>
                  <a:srgbClr val="FFFFFF"/>
                </a:solidFill>
              </a:defRPr>
            </a:lvl7pPr>
            <a:lvl8pPr marL="4876678" lvl="7" indent="-474121" algn="ctr">
              <a:lnSpc>
                <a:spcPct val="100000"/>
              </a:lnSpc>
              <a:spcBef>
                <a:spcPts val="0"/>
              </a:spcBef>
              <a:spcAft>
                <a:spcPts val="0"/>
              </a:spcAft>
              <a:buClr>
                <a:srgbClr val="FFFFFF"/>
              </a:buClr>
              <a:buSzPts val="2000"/>
              <a:buChar char="○"/>
              <a:defRPr sz="2667">
                <a:solidFill>
                  <a:srgbClr val="FFFFFF"/>
                </a:solidFill>
              </a:defRPr>
            </a:lvl8pPr>
            <a:lvl9pPr marL="5486263" lvl="8" indent="-474121" algn="ctr">
              <a:lnSpc>
                <a:spcPct val="100000"/>
              </a:lnSpc>
              <a:spcBef>
                <a:spcPts val="0"/>
              </a:spcBef>
              <a:spcAft>
                <a:spcPts val="0"/>
              </a:spcAft>
              <a:buClr>
                <a:srgbClr val="FFFFFF"/>
              </a:buClr>
              <a:buSzPts val="2000"/>
              <a:buChar char="■"/>
              <a:defRPr sz="2667">
                <a:solidFill>
                  <a:srgbClr val="FFFFFF"/>
                </a:solidFill>
              </a:defRPr>
            </a:lvl9pPr>
          </a:lstStyle>
          <a:p>
            <a:endParaRPr/>
          </a:p>
        </p:txBody>
      </p:sp>
    </p:spTree>
    <p:extLst>
      <p:ext uri="{BB962C8B-B14F-4D97-AF65-F5344CB8AC3E}">
        <p14:creationId xmlns:p14="http://schemas.microsoft.com/office/powerpoint/2010/main" val="2130379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253114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subTitle" idx="1"/>
          </p:nvPr>
        </p:nvSpPr>
        <p:spPr>
          <a:xfrm>
            <a:off x="4103741" y="1918433"/>
            <a:ext cx="3052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46" name="Google Shape;46;p14"/>
          <p:cNvSpPr txBox="1">
            <a:spLocks noGrp="1"/>
          </p:cNvSpPr>
          <p:nvPr>
            <p:ph type="subTitle" idx="2"/>
          </p:nvPr>
        </p:nvSpPr>
        <p:spPr>
          <a:xfrm>
            <a:off x="4103741" y="2453767"/>
            <a:ext cx="30520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47" name="Google Shape;47;p14"/>
          <p:cNvSpPr txBox="1">
            <a:spLocks noGrp="1"/>
          </p:cNvSpPr>
          <p:nvPr>
            <p:ph type="title" hasCustomPrompt="1"/>
          </p:nvPr>
        </p:nvSpPr>
        <p:spPr>
          <a:xfrm>
            <a:off x="4067067" y="875967"/>
            <a:ext cx="3088800" cy="82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48" name="Google Shape;48;p14"/>
          <p:cNvSpPr txBox="1">
            <a:spLocks noGrp="1"/>
          </p:cNvSpPr>
          <p:nvPr>
            <p:ph type="subTitle" idx="3"/>
          </p:nvPr>
        </p:nvSpPr>
        <p:spPr>
          <a:xfrm>
            <a:off x="8215743" y="1918433"/>
            <a:ext cx="305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49" name="Google Shape;49;p14"/>
          <p:cNvSpPr txBox="1">
            <a:spLocks noGrp="1"/>
          </p:cNvSpPr>
          <p:nvPr>
            <p:ph type="subTitle" idx="4"/>
          </p:nvPr>
        </p:nvSpPr>
        <p:spPr>
          <a:xfrm>
            <a:off x="8215743" y="2453767"/>
            <a:ext cx="30524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50" name="Google Shape;50;p14"/>
          <p:cNvSpPr txBox="1">
            <a:spLocks noGrp="1"/>
          </p:cNvSpPr>
          <p:nvPr>
            <p:ph type="title" idx="5" hasCustomPrompt="1"/>
          </p:nvPr>
        </p:nvSpPr>
        <p:spPr>
          <a:xfrm>
            <a:off x="8179067" y="875967"/>
            <a:ext cx="3088800" cy="82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51" name="Google Shape;51;p14"/>
          <p:cNvSpPr txBox="1">
            <a:spLocks noGrp="1"/>
          </p:cNvSpPr>
          <p:nvPr>
            <p:ph type="subTitle" idx="6"/>
          </p:nvPr>
        </p:nvSpPr>
        <p:spPr>
          <a:xfrm>
            <a:off x="4103741" y="4553900"/>
            <a:ext cx="3052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52" name="Google Shape;52;p14"/>
          <p:cNvSpPr txBox="1">
            <a:spLocks noGrp="1"/>
          </p:cNvSpPr>
          <p:nvPr>
            <p:ph type="subTitle" idx="7"/>
          </p:nvPr>
        </p:nvSpPr>
        <p:spPr>
          <a:xfrm>
            <a:off x="4103741" y="5089233"/>
            <a:ext cx="30520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53" name="Google Shape;53;p14"/>
          <p:cNvSpPr txBox="1">
            <a:spLocks noGrp="1"/>
          </p:cNvSpPr>
          <p:nvPr>
            <p:ph type="title" idx="8" hasCustomPrompt="1"/>
          </p:nvPr>
        </p:nvSpPr>
        <p:spPr>
          <a:xfrm>
            <a:off x="4067067" y="3511433"/>
            <a:ext cx="3088800" cy="82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54" name="Google Shape;54;p14"/>
          <p:cNvSpPr txBox="1">
            <a:spLocks noGrp="1"/>
          </p:cNvSpPr>
          <p:nvPr>
            <p:ph type="subTitle" idx="9"/>
          </p:nvPr>
        </p:nvSpPr>
        <p:spPr>
          <a:xfrm>
            <a:off x="8215743" y="4553900"/>
            <a:ext cx="305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55" name="Google Shape;55;p14"/>
          <p:cNvSpPr txBox="1">
            <a:spLocks noGrp="1"/>
          </p:cNvSpPr>
          <p:nvPr>
            <p:ph type="subTitle" idx="13"/>
          </p:nvPr>
        </p:nvSpPr>
        <p:spPr>
          <a:xfrm>
            <a:off x="8215743" y="5089233"/>
            <a:ext cx="30524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56" name="Google Shape;56;p14"/>
          <p:cNvSpPr txBox="1">
            <a:spLocks noGrp="1"/>
          </p:cNvSpPr>
          <p:nvPr>
            <p:ph type="title" idx="14" hasCustomPrompt="1"/>
          </p:nvPr>
        </p:nvSpPr>
        <p:spPr>
          <a:xfrm>
            <a:off x="8179067" y="3511433"/>
            <a:ext cx="3088800" cy="82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Tree>
    <p:extLst>
      <p:ext uri="{BB962C8B-B14F-4D97-AF65-F5344CB8AC3E}">
        <p14:creationId xmlns:p14="http://schemas.microsoft.com/office/powerpoint/2010/main" val="1700500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2">
  <p:cSld name="Table of contents 2">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5"/>
          <p:cNvSpPr txBox="1">
            <a:spLocks noGrp="1"/>
          </p:cNvSpPr>
          <p:nvPr>
            <p:ph type="subTitle" idx="1"/>
          </p:nvPr>
        </p:nvSpPr>
        <p:spPr>
          <a:xfrm>
            <a:off x="1913125" y="1104612"/>
            <a:ext cx="3052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59" name="Google Shape;59;p15"/>
          <p:cNvSpPr txBox="1">
            <a:spLocks noGrp="1"/>
          </p:cNvSpPr>
          <p:nvPr>
            <p:ph type="subTitle" idx="2"/>
          </p:nvPr>
        </p:nvSpPr>
        <p:spPr>
          <a:xfrm>
            <a:off x="1913125" y="1639945"/>
            <a:ext cx="30520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60" name="Google Shape;60;p15"/>
          <p:cNvSpPr txBox="1">
            <a:spLocks noGrp="1"/>
          </p:cNvSpPr>
          <p:nvPr>
            <p:ph type="title" hasCustomPrompt="1"/>
          </p:nvPr>
        </p:nvSpPr>
        <p:spPr>
          <a:xfrm>
            <a:off x="690709" y="7691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61" name="Google Shape;61;p15"/>
          <p:cNvSpPr txBox="1">
            <a:spLocks noGrp="1"/>
          </p:cNvSpPr>
          <p:nvPr>
            <p:ph type="subTitle" idx="3"/>
          </p:nvPr>
        </p:nvSpPr>
        <p:spPr>
          <a:xfrm>
            <a:off x="6228327" y="1104612"/>
            <a:ext cx="305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62" name="Google Shape;62;p15"/>
          <p:cNvSpPr txBox="1">
            <a:spLocks noGrp="1"/>
          </p:cNvSpPr>
          <p:nvPr>
            <p:ph type="subTitle" idx="4"/>
          </p:nvPr>
        </p:nvSpPr>
        <p:spPr>
          <a:xfrm>
            <a:off x="6228327" y="1639945"/>
            <a:ext cx="30524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63" name="Google Shape;63;p15"/>
          <p:cNvSpPr txBox="1">
            <a:spLocks noGrp="1"/>
          </p:cNvSpPr>
          <p:nvPr>
            <p:ph type="title" idx="5" hasCustomPrompt="1"/>
          </p:nvPr>
        </p:nvSpPr>
        <p:spPr>
          <a:xfrm>
            <a:off x="5005909" y="7691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64" name="Google Shape;64;p15"/>
          <p:cNvSpPr txBox="1">
            <a:spLocks noGrp="1"/>
          </p:cNvSpPr>
          <p:nvPr>
            <p:ph type="subTitle" idx="6"/>
          </p:nvPr>
        </p:nvSpPr>
        <p:spPr>
          <a:xfrm>
            <a:off x="1913125" y="2868212"/>
            <a:ext cx="3052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65" name="Google Shape;65;p15"/>
          <p:cNvSpPr txBox="1">
            <a:spLocks noGrp="1"/>
          </p:cNvSpPr>
          <p:nvPr>
            <p:ph type="subTitle" idx="7"/>
          </p:nvPr>
        </p:nvSpPr>
        <p:spPr>
          <a:xfrm>
            <a:off x="1913125" y="3403545"/>
            <a:ext cx="30520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66" name="Google Shape;66;p15"/>
          <p:cNvSpPr txBox="1">
            <a:spLocks noGrp="1"/>
          </p:cNvSpPr>
          <p:nvPr>
            <p:ph type="title" idx="8" hasCustomPrompt="1"/>
          </p:nvPr>
        </p:nvSpPr>
        <p:spPr>
          <a:xfrm>
            <a:off x="690709" y="25327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67" name="Google Shape;67;p15"/>
          <p:cNvSpPr txBox="1">
            <a:spLocks noGrp="1"/>
          </p:cNvSpPr>
          <p:nvPr>
            <p:ph type="subTitle" idx="9"/>
          </p:nvPr>
        </p:nvSpPr>
        <p:spPr>
          <a:xfrm>
            <a:off x="6228327" y="2868212"/>
            <a:ext cx="305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68" name="Google Shape;68;p15"/>
          <p:cNvSpPr txBox="1">
            <a:spLocks noGrp="1"/>
          </p:cNvSpPr>
          <p:nvPr>
            <p:ph type="subTitle" idx="13"/>
          </p:nvPr>
        </p:nvSpPr>
        <p:spPr>
          <a:xfrm>
            <a:off x="6228327" y="3403545"/>
            <a:ext cx="30524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69" name="Google Shape;69;p15"/>
          <p:cNvSpPr txBox="1">
            <a:spLocks noGrp="1"/>
          </p:cNvSpPr>
          <p:nvPr>
            <p:ph type="title" idx="14" hasCustomPrompt="1"/>
          </p:nvPr>
        </p:nvSpPr>
        <p:spPr>
          <a:xfrm>
            <a:off x="5005909" y="25327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70" name="Google Shape;70;p15"/>
          <p:cNvSpPr txBox="1">
            <a:spLocks noGrp="1"/>
          </p:cNvSpPr>
          <p:nvPr>
            <p:ph type="subTitle" idx="15"/>
          </p:nvPr>
        </p:nvSpPr>
        <p:spPr>
          <a:xfrm>
            <a:off x="1913125" y="4631812"/>
            <a:ext cx="3052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71" name="Google Shape;71;p15"/>
          <p:cNvSpPr txBox="1">
            <a:spLocks noGrp="1"/>
          </p:cNvSpPr>
          <p:nvPr>
            <p:ph type="subTitle" idx="16"/>
          </p:nvPr>
        </p:nvSpPr>
        <p:spPr>
          <a:xfrm>
            <a:off x="1913125" y="5167145"/>
            <a:ext cx="30520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72" name="Google Shape;72;p15"/>
          <p:cNvSpPr txBox="1">
            <a:spLocks noGrp="1"/>
          </p:cNvSpPr>
          <p:nvPr>
            <p:ph type="title" idx="17" hasCustomPrompt="1"/>
          </p:nvPr>
        </p:nvSpPr>
        <p:spPr>
          <a:xfrm>
            <a:off x="690709" y="42963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73" name="Google Shape;73;p15"/>
          <p:cNvSpPr txBox="1">
            <a:spLocks noGrp="1"/>
          </p:cNvSpPr>
          <p:nvPr>
            <p:ph type="subTitle" idx="18"/>
          </p:nvPr>
        </p:nvSpPr>
        <p:spPr>
          <a:xfrm>
            <a:off x="6228327" y="4631812"/>
            <a:ext cx="305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74" name="Google Shape;74;p15"/>
          <p:cNvSpPr txBox="1">
            <a:spLocks noGrp="1"/>
          </p:cNvSpPr>
          <p:nvPr>
            <p:ph type="subTitle" idx="19"/>
          </p:nvPr>
        </p:nvSpPr>
        <p:spPr>
          <a:xfrm>
            <a:off x="6228327" y="5167145"/>
            <a:ext cx="30524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75" name="Google Shape;75;p15"/>
          <p:cNvSpPr txBox="1">
            <a:spLocks noGrp="1"/>
          </p:cNvSpPr>
          <p:nvPr>
            <p:ph type="title" idx="20" hasCustomPrompt="1"/>
          </p:nvPr>
        </p:nvSpPr>
        <p:spPr>
          <a:xfrm>
            <a:off x="5005909" y="42963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Tree>
    <p:extLst>
      <p:ext uri="{BB962C8B-B14F-4D97-AF65-F5344CB8AC3E}">
        <p14:creationId xmlns:p14="http://schemas.microsoft.com/office/powerpoint/2010/main" val="3288703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text">
  <p:cSld name="Big text">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2527400" y="1724933"/>
            <a:ext cx="7137200" cy="2421600"/>
          </a:xfrm>
          <a:prstGeom prst="rect">
            <a:avLst/>
          </a:prstGeom>
          <a:noFill/>
        </p:spPr>
        <p:txBody>
          <a:bodyPr spcFirstLastPara="1" wrap="square" lIns="91425" tIns="91425" rIns="91425" bIns="91425" anchor="ctr" anchorCtr="0">
            <a:noAutofit/>
          </a:bodyPr>
          <a:lstStyle>
            <a:lvl1pPr lvl="0" algn="ctr" rtl="0">
              <a:lnSpc>
                <a:spcPct val="70000"/>
              </a:lnSpc>
              <a:spcBef>
                <a:spcPts val="0"/>
              </a:spcBef>
              <a:spcAft>
                <a:spcPts val="0"/>
              </a:spcAft>
              <a:buClr>
                <a:schemeClr val="accent1"/>
              </a:buClr>
              <a:buSzPts val="10000"/>
              <a:buNone/>
              <a:defRPr sz="13333">
                <a:solidFill>
                  <a:schemeClr val="accent1"/>
                </a:solidFill>
              </a:defRPr>
            </a:lvl1pPr>
            <a:lvl2pPr lvl="1" algn="ctr" rtl="0">
              <a:lnSpc>
                <a:spcPct val="70000"/>
              </a:lnSpc>
              <a:spcBef>
                <a:spcPts val="0"/>
              </a:spcBef>
              <a:spcAft>
                <a:spcPts val="0"/>
              </a:spcAft>
              <a:buClr>
                <a:schemeClr val="accent1"/>
              </a:buClr>
              <a:buSzPts val="10000"/>
              <a:buNone/>
              <a:defRPr sz="13333">
                <a:solidFill>
                  <a:schemeClr val="accent1"/>
                </a:solidFill>
              </a:defRPr>
            </a:lvl2pPr>
            <a:lvl3pPr lvl="2" algn="ctr" rtl="0">
              <a:lnSpc>
                <a:spcPct val="70000"/>
              </a:lnSpc>
              <a:spcBef>
                <a:spcPts val="0"/>
              </a:spcBef>
              <a:spcAft>
                <a:spcPts val="0"/>
              </a:spcAft>
              <a:buClr>
                <a:schemeClr val="accent1"/>
              </a:buClr>
              <a:buSzPts val="10000"/>
              <a:buNone/>
              <a:defRPr sz="13333">
                <a:solidFill>
                  <a:schemeClr val="accent1"/>
                </a:solidFill>
              </a:defRPr>
            </a:lvl3pPr>
            <a:lvl4pPr lvl="3" algn="ctr" rtl="0">
              <a:lnSpc>
                <a:spcPct val="70000"/>
              </a:lnSpc>
              <a:spcBef>
                <a:spcPts val="0"/>
              </a:spcBef>
              <a:spcAft>
                <a:spcPts val="0"/>
              </a:spcAft>
              <a:buClr>
                <a:schemeClr val="accent1"/>
              </a:buClr>
              <a:buSzPts val="10000"/>
              <a:buNone/>
              <a:defRPr sz="13333">
                <a:solidFill>
                  <a:schemeClr val="accent1"/>
                </a:solidFill>
              </a:defRPr>
            </a:lvl4pPr>
            <a:lvl5pPr lvl="4" algn="ctr" rtl="0">
              <a:lnSpc>
                <a:spcPct val="70000"/>
              </a:lnSpc>
              <a:spcBef>
                <a:spcPts val="0"/>
              </a:spcBef>
              <a:spcAft>
                <a:spcPts val="0"/>
              </a:spcAft>
              <a:buClr>
                <a:schemeClr val="accent1"/>
              </a:buClr>
              <a:buSzPts val="10000"/>
              <a:buNone/>
              <a:defRPr sz="13333">
                <a:solidFill>
                  <a:schemeClr val="accent1"/>
                </a:solidFill>
              </a:defRPr>
            </a:lvl5pPr>
            <a:lvl6pPr lvl="5" algn="ctr" rtl="0">
              <a:lnSpc>
                <a:spcPct val="70000"/>
              </a:lnSpc>
              <a:spcBef>
                <a:spcPts val="0"/>
              </a:spcBef>
              <a:spcAft>
                <a:spcPts val="0"/>
              </a:spcAft>
              <a:buClr>
                <a:schemeClr val="accent1"/>
              </a:buClr>
              <a:buSzPts val="10000"/>
              <a:buNone/>
              <a:defRPr sz="13333">
                <a:solidFill>
                  <a:schemeClr val="accent1"/>
                </a:solidFill>
              </a:defRPr>
            </a:lvl6pPr>
            <a:lvl7pPr lvl="6" algn="ctr" rtl="0">
              <a:lnSpc>
                <a:spcPct val="70000"/>
              </a:lnSpc>
              <a:spcBef>
                <a:spcPts val="0"/>
              </a:spcBef>
              <a:spcAft>
                <a:spcPts val="0"/>
              </a:spcAft>
              <a:buClr>
                <a:schemeClr val="accent1"/>
              </a:buClr>
              <a:buSzPts val="10000"/>
              <a:buNone/>
              <a:defRPr sz="13333">
                <a:solidFill>
                  <a:schemeClr val="accent1"/>
                </a:solidFill>
              </a:defRPr>
            </a:lvl7pPr>
            <a:lvl8pPr lvl="7" algn="ctr" rtl="0">
              <a:lnSpc>
                <a:spcPct val="70000"/>
              </a:lnSpc>
              <a:spcBef>
                <a:spcPts val="0"/>
              </a:spcBef>
              <a:spcAft>
                <a:spcPts val="0"/>
              </a:spcAft>
              <a:buClr>
                <a:schemeClr val="accent1"/>
              </a:buClr>
              <a:buSzPts val="10000"/>
              <a:buNone/>
              <a:defRPr sz="13333">
                <a:solidFill>
                  <a:schemeClr val="accent1"/>
                </a:solidFill>
              </a:defRPr>
            </a:lvl8pPr>
            <a:lvl9pPr lvl="8" algn="ctr" rtl="0">
              <a:lnSpc>
                <a:spcPct val="70000"/>
              </a:lnSpc>
              <a:spcBef>
                <a:spcPts val="0"/>
              </a:spcBef>
              <a:spcAft>
                <a:spcPts val="0"/>
              </a:spcAft>
              <a:buClr>
                <a:schemeClr val="accent1"/>
              </a:buClr>
              <a:buSzPts val="10000"/>
              <a:buNone/>
              <a:defRPr sz="13333">
                <a:solidFill>
                  <a:schemeClr val="accent1"/>
                </a:solidFill>
              </a:defRPr>
            </a:lvl9pPr>
          </a:lstStyle>
          <a:p>
            <a:endParaRPr/>
          </a:p>
        </p:txBody>
      </p:sp>
      <p:sp>
        <p:nvSpPr>
          <p:cNvPr id="78" name="Google Shape;78;p16"/>
          <p:cNvSpPr txBox="1">
            <a:spLocks noGrp="1"/>
          </p:cNvSpPr>
          <p:nvPr>
            <p:ph type="subTitle" idx="1"/>
          </p:nvPr>
        </p:nvSpPr>
        <p:spPr>
          <a:xfrm>
            <a:off x="3277000" y="4349467"/>
            <a:ext cx="5638000" cy="783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3932267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text 2">
  <p:cSld name="Big text 2">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1283733" y="1826533"/>
            <a:ext cx="5543200" cy="2421600"/>
          </a:xfrm>
          <a:prstGeom prst="rect">
            <a:avLst/>
          </a:prstGeom>
          <a:noFill/>
        </p:spPr>
        <p:txBody>
          <a:bodyPr spcFirstLastPara="1" wrap="square" lIns="91425" tIns="91425" rIns="91425" bIns="91425" anchor="ctr" anchorCtr="0">
            <a:noAutofit/>
          </a:bodyPr>
          <a:lstStyle>
            <a:lvl1pPr lvl="0" rtl="0">
              <a:lnSpc>
                <a:spcPct val="70000"/>
              </a:lnSpc>
              <a:spcBef>
                <a:spcPts val="0"/>
              </a:spcBef>
              <a:spcAft>
                <a:spcPts val="0"/>
              </a:spcAft>
              <a:buClr>
                <a:schemeClr val="accent1"/>
              </a:buClr>
              <a:buSzPts val="10000"/>
              <a:buNone/>
              <a:defRPr sz="13333">
                <a:solidFill>
                  <a:schemeClr val="accent1"/>
                </a:solidFill>
              </a:defRPr>
            </a:lvl1pPr>
            <a:lvl2pPr lvl="1" algn="ctr" rtl="0">
              <a:lnSpc>
                <a:spcPct val="70000"/>
              </a:lnSpc>
              <a:spcBef>
                <a:spcPts val="0"/>
              </a:spcBef>
              <a:spcAft>
                <a:spcPts val="0"/>
              </a:spcAft>
              <a:buClr>
                <a:schemeClr val="accent1"/>
              </a:buClr>
              <a:buSzPts val="10000"/>
              <a:buNone/>
              <a:defRPr sz="13333">
                <a:solidFill>
                  <a:schemeClr val="accent1"/>
                </a:solidFill>
              </a:defRPr>
            </a:lvl2pPr>
            <a:lvl3pPr lvl="2" algn="ctr" rtl="0">
              <a:lnSpc>
                <a:spcPct val="70000"/>
              </a:lnSpc>
              <a:spcBef>
                <a:spcPts val="0"/>
              </a:spcBef>
              <a:spcAft>
                <a:spcPts val="0"/>
              </a:spcAft>
              <a:buClr>
                <a:schemeClr val="accent1"/>
              </a:buClr>
              <a:buSzPts val="10000"/>
              <a:buNone/>
              <a:defRPr sz="13333">
                <a:solidFill>
                  <a:schemeClr val="accent1"/>
                </a:solidFill>
              </a:defRPr>
            </a:lvl3pPr>
            <a:lvl4pPr lvl="3" algn="ctr" rtl="0">
              <a:lnSpc>
                <a:spcPct val="70000"/>
              </a:lnSpc>
              <a:spcBef>
                <a:spcPts val="0"/>
              </a:spcBef>
              <a:spcAft>
                <a:spcPts val="0"/>
              </a:spcAft>
              <a:buClr>
                <a:schemeClr val="accent1"/>
              </a:buClr>
              <a:buSzPts val="10000"/>
              <a:buNone/>
              <a:defRPr sz="13333">
                <a:solidFill>
                  <a:schemeClr val="accent1"/>
                </a:solidFill>
              </a:defRPr>
            </a:lvl4pPr>
            <a:lvl5pPr lvl="4" algn="ctr" rtl="0">
              <a:lnSpc>
                <a:spcPct val="70000"/>
              </a:lnSpc>
              <a:spcBef>
                <a:spcPts val="0"/>
              </a:spcBef>
              <a:spcAft>
                <a:spcPts val="0"/>
              </a:spcAft>
              <a:buClr>
                <a:schemeClr val="accent1"/>
              </a:buClr>
              <a:buSzPts val="10000"/>
              <a:buNone/>
              <a:defRPr sz="13333">
                <a:solidFill>
                  <a:schemeClr val="accent1"/>
                </a:solidFill>
              </a:defRPr>
            </a:lvl5pPr>
            <a:lvl6pPr lvl="5" algn="ctr" rtl="0">
              <a:lnSpc>
                <a:spcPct val="70000"/>
              </a:lnSpc>
              <a:spcBef>
                <a:spcPts val="0"/>
              </a:spcBef>
              <a:spcAft>
                <a:spcPts val="0"/>
              </a:spcAft>
              <a:buClr>
                <a:schemeClr val="accent1"/>
              </a:buClr>
              <a:buSzPts val="10000"/>
              <a:buNone/>
              <a:defRPr sz="13333">
                <a:solidFill>
                  <a:schemeClr val="accent1"/>
                </a:solidFill>
              </a:defRPr>
            </a:lvl6pPr>
            <a:lvl7pPr lvl="6" algn="ctr" rtl="0">
              <a:lnSpc>
                <a:spcPct val="70000"/>
              </a:lnSpc>
              <a:spcBef>
                <a:spcPts val="0"/>
              </a:spcBef>
              <a:spcAft>
                <a:spcPts val="0"/>
              </a:spcAft>
              <a:buClr>
                <a:schemeClr val="accent1"/>
              </a:buClr>
              <a:buSzPts val="10000"/>
              <a:buNone/>
              <a:defRPr sz="13333">
                <a:solidFill>
                  <a:schemeClr val="accent1"/>
                </a:solidFill>
              </a:defRPr>
            </a:lvl7pPr>
            <a:lvl8pPr lvl="7" algn="ctr" rtl="0">
              <a:lnSpc>
                <a:spcPct val="70000"/>
              </a:lnSpc>
              <a:spcBef>
                <a:spcPts val="0"/>
              </a:spcBef>
              <a:spcAft>
                <a:spcPts val="0"/>
              </a:spcAft>
              <a:buClr>
                <a:schemeClr val="accent1"/>
              </a:buClr>
              <a:buSzPts val="10000"/>
              <a:buNone/>
              <a:defRPr sz="13333">
                <a:solidFill>
                  <a:schemeClr val="accent1"/>
                </a:solidFill>
              </a:defRPr>
            </a:lvl8pPr>
            <a:lvl9pPr lvl="8" algn="ctr" rtl="0">
              <a:lnSpc>
                <a:spcPct val="70000"/>
              </a:lnSpc>
              <a:spcBef>
                <a:spcPts val="0"/>
              </a:spcBef>
              <a:spcAft>
                <a:spcPts val="0"/>
              </a:spcAft>
              <a:buClr>
                <a:schemeClr val="accent1"/>
              </a:buClr>
              <a:buSzPts val="10000"/>
              <a:buNone/>
              <a:defRPr sz="13333">
                <a:solidFill>
                  <a:schemeClr val="accent1"/>
                </a:solidFill>
              </a:defRPr>
            </a:lvl9pPr>
          </a:lstStyle>
          <a:p>
            <a:endParaRPr/>
          </a:p>
        </p:txBody>
      </p:sp>
      <p:sp>
        <p:nvSpPr>
          <p:cNvPr id="81" name="Google Shape;81;p17"/>
          <p:cNvSpPr txBox="1">
            <a:spLocks noGrp="1"/>
          </p:cNvSpPr>
          <p:nvPr>
            <p:ph type="subTitle" idx="1"/>
          </p:nvPr>
        </p:nvSpPr>
        <p:spPr>
          <a:xfrm>
            <a:off x="1283733" y="4451067"/>
            <a:ext cx="4609200" cy="78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600"/>
              <a:buNone/>
              <a:defRPr sz="1867">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1900895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text 3">
  <p:cSld name="Big text 3">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592600" y="1724933"/>
            <a:ext cx="5503600" cy="2421600"/>
          </a:xfrm>
          <a:prstGeom prst="rect">
            <a:avLst/>
          </a:prstGeom>
          <a:noFill/>
        </p:spPr>
        <p:txBody>
          <a:bodyPr spcFirstLastPara="1" wrap="square" lIns="91425" tIns="91425" rIns="91425" bIns="91425" anchor="ctr" anchorCtr="0">
            <a:noAutofit/>
          </a:bodyPr>
          <a:lstStyle>
            <a:lvl1pPr lvl="0" algn="r" rtl="0">
              <a:lnSpc>
                <a:spcPct val="70000"/>
              </a:lnSpc>
              <a:spcBef>
                <a:spcPts val="0"/>
              </a:spcBef>
              <a:spcAft>
                <a:spcPts val="0"/>
              </a:spcAft>
              <a:buClr>
                <a:schemeClr val="accent1"/>
              </a:buClr>
              <a:buSzPts val="10000"/>
              <a:buNone/>
              <a:defRPr sz="19066">
                <a:solidFill>
                  <a:schemeClr val="accent1"/>
                </a:solidFill>
              </a:defRPr>
            </a:lvl1pPr>
            <a:lvl2pPr lvl="1" algn="ctr" rtl="0">
              <a:lnSpc>
                <a:spcPct val="70000"/>
              </a:lnSpc>
              <a:spcBef>
                <a:spcPts val="0"/>
              </a:spcBef>
              <a:spcAft>
                <a:spcPts val="0"/>
              </a:spcAft>
              <a:buClr>
                <a:schemeClr val="accent1"/>
              </a:buClr>
              <a:buSzPts val="10000"/>
              <a:buNone/>
              <a:defRPr sz="13333">
                <a:solidFill>
                  <a:schemeClr val="accent1"/>
                </a:solidFill>
              </a:defRPr>
            </a:lvl2pPr>
            <a:lvl3pPr lvl="2" algn="ctr" rtl="0">
              <a:lnSpc>
                <a:spcPct val="70000"/>
              </a:lnSpc>
              <a:spcBef>
                <a:spcPts val="0"/>
              </a:spcBef>
              <a:spcAft>
                <a:spcPts val="0"/>
              </a:spcAft>
              <a:buClr>
                <a:schemeClr val="accent1"/>
              </a:buClr>
              <a:buSzPts val="10000"/>
              <a:buNone/>
              <a:defRPr sz="13333">
                <a:solidFill>
                  <a:schemeClr val="accent1"/>
                </a:solidFill>
              </a:defRPr>
            </a:lvl3pPr>
            <a:lvl4pPr lvl="3" algn="ctr" rtl="0">
              <a:lnSpc>
                <a:spcPct val="70000"/>
              </a:lnSpc>
              <a:spcBef>
                <a:spcPts val="0"/>
              </a:spcBef>
              <a:spcAft>
                <a:spcPts val="0"/>
              </a:spcAft>
              <a:buClr>
                <a:schemeClr val="accent1"/>
              </a:buClr>
              <a:buSzPts val="10000"/>
              <a:buNone/>
              <a:defRPr sz="13333">
                <a:solidFill>
                  <a:schemeClr val="accent1"/>
                </a:solidFill>
              </a:defRPr>
            </a:lvl4pPr>
            <a:lvl5pPr lvl="4" algn="ctr" rtl="0">
              <a:lnSpc>
                <a:spcPct val="70000"/>
              </a:lnSpc>
              <a:spcBef>
                <a:spcPts val="0"/>
              </a:spcBef>
              <a:spcAft>
                <a:spcPts val="0"/>
              </a:spcAft>
              <a:buClr>
                <a:schemeClr val="accent1"/>
              </a:buClr>
              <a:buSzPts val="10000"/>
              <a:buNone/>
              <a:defRPr sz="13333">
                <a:solidFill>
                  <a:schemeClr val="accent1"/>
                </a:solidFill>
              </a:defRPr>
            </a:lvl5pPr>
            <a:lvl6pPr lvl="5" algn="ctr" rtl="0">
              <a:lnSpc>
                <a:spcPct val="70000"/>
              </a:lnSpc>
              <a:spcBef>
                <a:spcPts val="0"/>
              </a:spcBef>
              <a:spcAft>
                <a:spcPts val="0"/>
              </a:spcAft>
              <a:buClr>
                <a:schemeClr val="accent1"/>
              </a:buClr>
              <a:buSzPts val="10000"/>
              <a:buNone/>
              <a:defRPr sz="13333">
                <a:solidFill>
                  <a:schemeClr val="accent1"/>
                </a:solidFill>
              </a:defRPr>
            </a:lvl6pPr>
            <a:lvl7pPr lvl="6" algn="ctr" rtl="0">
              <a:lnSpc>
                <a:spcPct val="70000"/>
              </a:lnSpc>
              <a:spcBef>
                <a:spcPts val="0"/>
              </a:spcBef>
              <a:spcAft>
                <a:spcPts val="0"/>
              </a:spcAft>
              <a:buClr>
                <a:schemeClr val="accent1"/>
              </a:buClr>
              <a:buSzPts val="10000"/>
              <a:buNone/>
              <a:defRPr sz="13333">
                <a:solidFill>
                  <a:schemeClr val="accent1"/>
                </a:solidFill>
              </a:defRPr>
            </a:lvl7pPr>
            <a:lvl8pPr lvl="7" algn="ctr" rtl="0">
              <a:lnSpc>
                <a:spcPct val="70000"/>
              </a:lnSpc>
              <a:spcBef>
                <a:spcPts val="0"/>
              </a:spcBef>
              <a:spcAft>
                <a:spcPts val="0"/>
              </a:spcAft>
              <a:buClr>
                <a:schemeClr val="accent1"/>
              </a:buClr>
              <a:buSzPts val="10000"/>
              <a:buNone/>
              <a:defRPr sz="13333">
                <a:solidFill>
                  <a:schemeClr val="accent1"/>
                </a:solidFill>
              </a:defRPr>
            </a:lvl8pPr>
            <a:lvl9pPr lvl="8" algn="ctr" rtl="0">
              <a:lnSpc>
                <a:spcPct val="70000"/>
              </a:lnSpc>
              <a:spcBef>
                <a:spcPts val="0"/>
              </a:spcBef>
              <a:spcAft>
                <a:spcPts val="0"/>
              </a:spcAft>
              <a:buClr>
                <a:schemeClr val="accent1"/>
              </a:buClr>
              <a:buSzPts val="10000"/>
              <a:buNone/>
              <a:defRPr sz="13333">
                <a:solidFill>
                  <a:schemeClr val="accent1"/>
                </a:solidFill>
              </a:defRPr>
            </a:lvl9pPr>
          </a:lstStyle>
          <a:p>
            <a:endParaRPr/>
          </a:p>
        </p:txBody>
      </p:sp>
      <p:sp>
        <p:nvSpPr>
          <p:cNvPr id="84" name="Google Shape;84;p18"/>
          <p:cNvSpPr txBox="1">
            <a:spLocks noGrp="1"/>
          </p:cNvSpPr>
          <p:nvPr>
            <p:ph type="subTitle" idx="1"/>
          </p:nvPr>
        </p:nvSpPr>
        <p:spPr>
          <a:xfrm>
            <a:off x="1018935" y="4068833"/>
            <a:ext cx="5011600" cy="11284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3052477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3000933" y="3926896"/>
            <a:ext cx="6190000" cy="633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Clr>
                <a:schemeClr val="accent1"/>
              </a:buClr>
              <a:buSzPts val="5000"/>
              <a:buNone/>
              <a:defRPr sz="3467">
                <a:solidFill>
                  <a:schemeClr val="accent1"/>
                </a:solidFill>
              </a:defRPr>
            </a:lvl1pPr>
            <a:lvl2pPr lvl="1" algn="ctr" rtl="0">
              <a:spcBef>
                <a:spcPts val="0"/>
              </a:spcBef>
              <a:spcAft>
                <a:spcPts val="0"/>
              </a:spcAft>
              <a:buClr>
                <a:schemeClr val="accent1"/>
              </a:buClr>
              <a:buSzPts val="3000"/>
              <a:buNone/>
              <a:defRPr>
                <a:solidFill>
                  <a:schemeClr val="accent1"/>
                </a:solidFill>
              </a:defRPr>
            </a:lvl2pPr>
            <a:lvl3pPr lvl="2" algn="ctr" rtl="0">
              <a:spcBef>
                <a:spcPts val="0"/>
              </a:spcBef>
              <a:spcAft>
                <a:spcPts val="0"/>
              </a:spcAft>
              <a:buClr>
                <a:schemeClr val="accent1"/>
              </a:buClr>
              <a:buSzPts val="3000"/>
              <a:buNone/>
              <a:defRPr>
                <a:solidFill>
                  <a:schemeClr val="accent1"/>
                </a:solidFill>
              </a:defRPr>
            </a:lvl3pPr>
            <a:lvl4pPr lvl="3" algn="ctr" rtl="0">
              <a:spcBef>
                <a:spcPts val="0"/>
              </a:spcBef>
              <a:spcAft>
                <a:spcPts val="0"/>
              </a:spcAft>
              <a:buClr>
                <a:schemeClr val="accent1"/>
              </a:buClr>
              <a:buSzPts val="3000"/>
              <a:buNone/>
              <a:defRPr>
                <a:solidFill>
                  <a:schemeClr val="accent1"/>
                </a:solidFill>
              </a:defRPr>
            </a:lvl4pPr>
            <a:lvl5pPr lvl="4" algn="ctr" rtl="0">
              <a:spcBef>
                <a:spcPts val="0"/>
              </a:spcBef>
              <a:spcAft>
                <a:spcPts val="0"/>
              </a:spcAft>
              <a:buClr>
                <a:schemeClr val="accent1"/>
              </a:buClr>
              <a:buSzPts val="3000"/>
              <a:buNone/>
              <a:defRPr>
                <a:solidFill>
                  <a:schemeClr val="accent1"/>
                </a:solidFill>
              </a:defRPr>
            </a:lvl5pPr>
            <a:lvl6pPr lvl="5" algn="ctr" rtl="0">
              <a:spcBef>
                <a:spcPts val="0"/>
              </a:spcBef>
              <a:spcAft>
                <a:spcPts val="0"/>
              </a:spcAft>
              <a:buClr>
                <a:schemeClr val="accent1"/>
              </a:buClr>
              <a:buSzPts val="3000"/>
              <a:buNone/>
              <a:defRPr>
                <a:solidFill>
                  <a:schemeClr val="accent1"/>
                </a:solidFill>
              </a:defRPr>
            </a:lvl6pPr>
            <a:lvl7pPr lvl="6" algn="ctr" rtl="0">
              <a:spcBef>
                <a:spcPts val="0"/>
              </a:spcBef>
              <a:spcAft>
                <a:spcPts val="0"/>
              </a:spcAft>
              <a:buClr>
                <a:schemeClr val="accent1"/>
              </a:buClr>
              <a:buSzPts val="3000"/>
              <a:buNone/>
              <a:defRPr>
                <a:solidFill>
                  <a:schemeClr val="accent1"/>
                </a:solidFill>
              </a:defRPr>
            </a:lvl7pPr>
            <a:lvl8pPr lvl="7" algn="ctr" rtl="0">
              <a:spcBef>
                <a:spcPts val="0"/>
              </a:spcBef>
              <a:spcAft>
                <a:spcPts val="0"/>
              </a:spcAft>
              <a:buClr>
                <a:schemeClr val="accent1"/>
              </a:buClr>
              <a:buSzPts val="3000"/>
              <a:buNone/>
              <a:defRPr>
                <a:solidFill>
                  <a:schemeClr val="accent1"/>
                </a:solidFill>
              </a:defRPr>
            </a:lvl8pPr>
            <a:lvl9pPr lvl="8" algn="ctr" rtl="0">
              <a:spcBef>
                <a:spcPts val="0"/>
              </a:spcBef>
              <a:spcAft>
                <a:spcPts val="0"/>
              </a:spcAft>
              <a:buClr>
                <a:schemeClr val="accent1"/>
              </a:buClr>
              <a:buSzPts val="3000"/>
              <a:buNone/>
              <a:defRPr>
                <a:solidFill>
                  <a:schemeClr val="accent1"/>
                </a:solidFill>
              </a:defRPr>
            </a:lvl9pPr>
          </a:lstStyle>
          <a:p>
            <a:endParaRPr/>
          </a:p>
        </p:txBody>
      </p:sp>
      <p:sp>
        <p:nvSpPr>
          <p:cNvPr id="87" name="Google Shape;87;p19"/>
          <p:cNvSpPr txBox="1">
            <a:spLocks noGrp="1"/>
          </p:cNvSpPr>
          <p:nvPr>
            <p:ph type="subTitle" idx="1"/>
          </p:nvPr>
        </p:nvSpPr>
        <p:spPr>
          <a:xfrm>
            <a:off x="2776033" y="2043363"/>
            <a:ext cx="6648000" cy="230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667">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spTree>
    <p:extLst>
      <p:ext uri="{BB962C8B-B14F-4D97-AF65-F5344CB8AC3E}">
        <p14:creationId xmlns:p14="http://schemas.microsoft.com/office/powerpoint/2010/main" val="2850748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16/3/25</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2305514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1_Caption">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20"/>
          <p:cNvSpPr txBox="1">
            <a:spLocks noGrp="1"/>
          </p:cNvSpPr>
          <p:nvPr>
            <p:ph type="title"/>
          </p:nvPr>
        </p:nvSpPr>
        <p:spPr>
          <a:xfrm>
            <a:off x="3542433" y="1755809"/>
            <a:ext cx="5107200" cy="35812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Clr>
                <a:schemeClr val="accent1"/>
              </a:buClr>
              <a:buSzPts val="8000"/>
              <a:buNone/>
              <a:defRPr sz="7600">
                <a:solidFill>
                  <a:schemeClr val="accent1"/>
                </a:solidFill>
              </a:defRPr>
            </a:lvl1pPr>
            <a:lvl2pPr lvl="1" rtl="0">
              <a:lnSpc>
                <a:spcPct val="70000"/>
              </a:lnSpc>
              <a:spcBef>
                <a:spcPts val="0"/>
              </a:spcBef>
              <a:spcAft>
                <a:spcPts val="0"/>
              </a:spcAft>
              <a:buClr>
                <a:schemeClr val="accent1"/>
              </a:buClr>
              <a:buSzPts val="8000"/>
              <a:buNone/>
              <a:defRPr sz="10666">
                <a:solidFill>
                  <a:schemeClr val="accent1"/>
                </a:solidFill>
              </a:defRPr>
            </a:lvl2pPr>
            <a:lvl3pPr lvl="2" rtl="0">
              <a:lnSpc>
                <a:spcPct val="70000"/>
              </a:lnSpc>
              <a:spcBef>
                <a:spcPts val="0"/>
              </a:spcBef>
              <a:spcAft>
                <a:spcPts val="0"/>
              </a:spcAft>
              <a:buClr>
                <a:schemeClr val="accent1"/>
              </a:buClr>
              <a:buSzPts val="8000"/>
              <a:buNone/>
              <a:defRPr sz="10666">
                <a:solidFill>
                  <a:schemeClr val="accent1"/>
                </a:solidFill>
              </a:defRPr>
            </a:lvl3pPr>
            <a:lvl4pPr lvl="3" rtl="0">
              <a:lnSpc>
                <a:spcPct val="70000"/>
              </a:lnSpc>
              <a:spcBef>
                <a:spcPts val="0"/>
              </a:spcBef>
              <a:spcAft>
                <a:spcPts val="0"/>
              </a:spcAft>
              <a:buClr>
                <a:schemeClr val="accent1"/>
              </a:buClr>
              <a:buSzPts val="8000"/>
              <a:buNone/>
              <a:defRPr sz="10666">
                <a:solidFill>
                  <a:schemeClr val="accent1"/>
                </a:solidFill>
              </a:defRPr>
            </a:lvl4pPr>
            <a:lvl5pPr lvl="4" rtl="0">
              <a:lnSpc>
                <a:spcPct val="70000"/>
              </a:lnSpc>
              <a:spcBef>
                <a:spcPts val="0"/>
              </a:spcBef>
              <a:spcAft>
                <a:spcPts val="0"/>
              </a:spcAft>
              <a:buClr>
                <a:schemeClr val="accent1"/>
              </a:buClr>
              <a:buSzPts val="8000"/>
              <a:buNone/>
              <a:defRPr sz="10666">
                <a:solidFill>
                  <a:schemeClr val="accent1"/>
                </a:solidFill>
              </a:defRPr>
            </a:lvl5pPr>
            <a:lvl6pPr lvl="5" rtl="0">
              <a:lnSpc>
                <a:spcPct val="70000"/>
              </a:lnSpc>
              <a:spcBef>
                <a:spcPts val="0"/>
              </a:spcBef>
              <a:spcAft>
                <a:spcPts val="0"/>
              </a:spcAft>
              <a:buClr>
                <a:schemeClr val="accent1"/>
              </a:buClr>
              <a:buSzPts val="8000"/>
              <a:buNone/>
              <a:defRPr sz="10666">
                <a:solidFill>
                  <a:schemeClr val="accent1"/>
                </a:solidFill>
              </a:defRPr>
            </a:lvl6pPr>
            <a:lvl7pPr lvl="6" rtl="0">
              <a:lnSpc>
                <a:spcPct val="70000"/>
              </a:lnSpc>
              <a:spcBef>
                <a:spcPts val="0"/>
              </a:spcBef>
              <a:spcAft>
                <a:spcPts val="0"/>
              </a:spcAft>
              <a:buClr>
                <a:schemeClr val="accent1"/>
              </a:buClr>
              <a:buSzPts val="8000"/>
              <a:buNone/>
              <a:defRPr sz="10666">
                <a:solidFill>
                  <a:schemeClr val="accent1"/>
                </a:solidFill>
              </a:defRPr>
            </a:lvl7pPr>
            <a:lvl8pPr lvl="7" rtl="0">
              <a:lnSpc>
                <a:spcPct val="70000"/>
              </a:lnSpc>
              <a:spcBef>
                <a:spcPts val="0"/>
              </a:spcBef>
              <a:spcAft>
                <a:spcPts val="0"/>
              </a:spcAft>
              <a:buClr>
                <a:schemeClr val="accent1"/>
              </a:buClr>
              <a:buSzPts val="8000"/>
              <a:buNone/>
              <a:defRPr sz="10666">
                <a:solidFill>
                  <a:schemeClr val="accent1"/>
                </a:solidFill>
              </a:defRPr>
            </a:lvl8pPr>
            <a:lvl9pPr lvl="8" rtl="0">
              <a:lnSpc>
                <a:spcPct val="70000"/>
              </a:lnSpc>
              <a:spcBef>
                <a:spcPts val="0"/>
              </a:spcBef>
              <a:spcAft>
                <a:spcPts val="0"/>
              </a:spcAft>
              <a:buClr>
                <a:schemeClr val="accent1"/>
              </a:buClr>
              <a:buSzPts val="8000"/>
              <a:buNone/>
              <a:defRPr sz="10666">
                <a:solidFill>
                  <a:schemeClr val="accent1"/>
                </a:solidFill>
              </a:defRPr>
            </a:lvl9pPr>
          </a:lstStyle>
          <a:p>
            <a:endParaRPr/>
          </a:p>
        </p:txBody>
      </p:sp>
    </p:spTree>
    <p:extLst>
      <p:ext uri="{BB962C8B-B14F-4D97-AF65-F5344CB8AC3E}">
        <p14:creationId xmlns:p14="http://schemas.microsoft.com/office/powerpoint/2010/main" val="1545322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1"/>
          <p:cNvSpPr txBox="1">
            <a:spLocks noGrp="1"/>
          </p:cNvSpPr>
          <p:nvPr>
            <p:ph type="body" idx="1"/>
          </p:nvPr>
        </p:nvSpPr>
        <p:spPr>
          <a:xfrm>
            <a:off x="1355851" y="2508533"/>
            <a:ext cx="3984800" cy="1365600"/>
          </a:xfrm>
          <a:prstGeom prst="rect">
            <a:avLst/>
          </a:prstGeom>
        </p:spPr>
        <p:txBody>
          <a:bodyPr spcFirstLastPara="1" wrap="square" lIns="91425" tIns="91425" rIns="91425" bIns="91425" anchor="t" anchorCtr="0">
            <a:noAutofit/>
          </a:bodyPr>
          <a:lstStyle>
            <a:lvl1pPr marL="609585" lvl="0" indent="-423323" algn="r" rtl="0">
              <a:lnSpc>
                <a:spcPct val="100000"/>
              </a:lnSpc>
              <a:spcBef>
                <a:spcPts val="0"/>
              </a:spcBef>
              <a:spcAft>
                <a:spcPts val="0"/>
              </a:spcAft>
              <a:buClr>
                <a:srgbClr val="FFFFFF"/>
              </a:buClr>
              <a:buSzPts val="1400"/>
              <a:buChar char="●"/>
              <a:defRPr sz="1867">
                <a:solidFill>
                  <a:srgbClr val="FFFFFF"/>
                </a:solidFill>
              </a:defRPr>
            </a:lvl1pPr>
            <a:lvl2pPr marL="1219170" lvl="1" indent="-423323" algn="ctr" rtl="0">
              <a:lnSpc>
                <a:spcPct val="100000"/>
              </a:lnSpc>
              <a:spcBef>
                <a:spcPts val="0"/>
              </a:spcBef>
              <a:spcAft>
                <a:spcPts val="0"/>
              </a:spcAft>
              <a:buClr>
                <a:srgbClr val="FFFFFF"/>
              </a:buClr>
              <a:buSzPts val="1400"/>
              <a:buChar char="○"/>
              <a:defRPr>
                <a:solidFill>
                  <a:srgbClr val="FFFFFF"/>
                </a:solidFill>
              </a:defRPr>
            </a:lvl2pPr>
            <a:lvl3pPr marL="1828754" lvl="2" indent="-423323" algn="ctr" rtl="0">
              <a:lnSpc>
                <a:spcPct val="100000"/>
              </a:lnSpc>
              <a:spcBef>
                <a:spcPts val="0"/>
              </a:spcBef>
              <a:spcAft>
                <a:spcPts val="0"/>
              </a:spcAft>
              <a:buClr>
                <a:srgbClr val="FFFFFF"/>
              </a:buClr>
              <a:buSzPts val="1400"/>
              <a:buChar char="■"/>
              <a:defRPr>
                <a:solidFill>
                  <a:srgbClr val="FFFFFF"/>
                </a:solidFill>
              </a:defRPr>
            </a:lvl3pPr>
            <a:lvl4pPr marL="2438339" lvl="3" indent="-423323" algn="ctr" rtl="0">
              <a:lnSpc>
                <a:spcPct val="100000"/>
              </a:lnSpc>
              <a:spcBef>
                <a:spcPts val="0"/>
              </a:spcBef>
              <a:spcAft>
                <a:spcPts val="0"/>
              </a:spcAft>
              <a:buClr>
                <a:srgbClr val="FFFFFF"/>
              </a:buClr>
              <a:buSzPts val="1400"/>
              <a:buChar char="●"/>
              <a:defRPr>
                <a:solidFill>
                  <a:srgbClr val="FFFFFF"/>
                </a:solidFill>
              </a:defRPr>
            </a:lvl4pPr>
            <a:lvl5pPr marL="3047924" lvl="4" indent="-423323" algn="ctr" rtl="0">
              <a:lnSpc>
                <a:spcPct val="100000"/>
              </a:lnSpc>
              <a:spcBef>
                <a:spcPts val="0"/>
              </a:spcBef>
              <a:spcAft>
                <a:spcPts val="0"/>
              </a:spcAft>
              <a:buClr>
                <a:srgbClr val="FFFFFF"/>
              </a:buClr>
              <a:buSzPts val="1400"/>
              <a:buChar char="○"/>
              <a:defRPr>
                <a:solidFill>
                  <a:srgbClr val="FFFFFF"/>
                </a:solidFill>
              </a:defRPr>
            </a:lvl5pPr>
            <a:lvl6pPr marL="3657509" lvl="5" indent="-423323" algn="ctr" rtl="0">
              <a:lnSpc>
                <a:spcPct val="100000"/>
              </a:lnSpc>
              <a:spcBef>
                <a:spcPts val="0"/>
              </a:spcBef>
              <a:spcAft>
                <a:spcPts val="0"/>
              </a:spcAft>
              <a:buClr>
                <a:srgbClr val="FFFFFF"/>
              </a:buClr>
              <a:buSzPts val="1400"/>
              <a:buChar char="■"/>
              <a:defRPr>
                <a:solidFill>
                  <a:srgbClr val="FFFFFF"/>
                </a:solidFill>
              </a:defRPr>
            </a:lvl6pPr>
            <a:lvl7pPr marL="4267093" lvl="6" indent="-423323" algn="ctr" rtl="0">
              <a:lnSpc>
                <a:spcPct val="100000"/>
              </a:lnSpc>
              <a:spcBef>
                <a:spcPts val="0"/>
              </a:spcBef>
              <a:spcAft>
                <a:spcPts val="0"/>
              </a:spcAft>
              <a:buClr>
                <a:srgbClr val="FFFFFF"/>
              </a:buClr>
              <a:buSzPts val="1400"/>
              <a:buChar char="●"/>
              <a:defRPr>
                <a:solidFill>
                  <a:srgbClr val="FFFFFF"/>
                </a:solidFill>
              </a:defRPr>
            </a:lvl7pPr>
            <a:lvl8pPr marL="4876678" lvl="7" indent="-423323" algn="ctr" rtl="0">
              <a:lnSpc>
                <a:spcPct val="100000"/>
              </a:lnSpc>
              <a:spcBef>
                <a:spcPts val="0"/>
              </a:spcBef>
              <a:spcAft>
                <a:spcPts val="0"/>
              </a:spcAft>
              <a:buClr>
                <a:srgbClr val="FFFFFF"/>
              </a:buClr>
              <a:buSzPts val="1400"/>
              <a:buChar char="○"/>
              <a:defRPr>
                <a:solidFill>
                  <a:srgbClr val="FFFFFF"/>
                </a:solidFill>
              </a:defRPr>
            </a:lvl8pPr>
            <a:lvl9pPr marL="5486263" lvl="8" indent="-423323" algn="ctr" rtl="0">
              <a:lnSpc>
                <a:spcPct val="100000"/>
              </a:lnSpc>
              <a:spcBef>
                <a:spcPts val="0"/>
              </a:spcBef>
              <a:spcAft>
                <a:spcPts val="0"/>
              </a:spcAft>
              <a:buClr>
                <a:srgbClr val="FFFFFF"/>
              </a:buClr>
              <a:buSzPts val="1400"/>
              <a:buChar char="■"/>
              <a:defRPr>
                <a:solidFill>
                  <a:srgbClr val="FFFFFF"/>
                </a:solidFill>
              </a:defRPr>
            </a:lvl9pPr>
          </a:lstStyle>
          <a:p>
            <a:endParaRPr/>
          </a:p>
        </p:txBody>
      </p:sp>
      <p:sp>
        <p:nvSpPr>
          <p:cNvPr id="92" name="Google Shape;92;p21"/>
          <p:cNvSpPr txBox="1">
            <a:spLocks noGrp="1"/>
          </p:cNvSpPr>
          <p:nvPr>
            <p:ph type="body" idx="2"/>
          </p:nvPr>
        </p:nvSpPr>
        <p:spPr>
          <a:xfrm>
            <a:off x="6851351" y="4772800"/>
            <a:ext cx="3984800" cy="13656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FFFFFF"/>
              </a:buClr>
              <a:buSzPts val="1400"/>
              <a:buChar char="●"/>
              <a:defRPr sz="1867">
                <a:solidFill>
                  <a:srgbClr val="FFFFFF"/>
                </a:solidFill>
              </a:defRPr>
            </a:lvl1pPr>
            <a:lvl2pPr marL="1219170" lvl="1" indent="-423323" algn="ctr" rtl="0">
              <a:lnSpc>
                <a:spcPct val="100000"/>
              </a:lnSpc>
              <a:spcBef>
                <a:spcPts val="0"/>
              </a:spcBef>
              <a:spcAft>
                <a:spcPts val="0"/>
              </a:spcAft>
              <a:buClr>
                <a:srgbClr val="FFFFFF"/>
              </a:buClr>
              <a:buSzPts val="1400"/>
              <a:buChar char="○"/>
              <a:defRPr>
                <a:solidFill>
                  <a:srgbClr val="FFFFFF"/>
                </a:solidFill>
              </a:defRPr>
            </a:lvl2pPr>
            <a:lvl3pPr marL="1828754" lvl="2" indent="-423323" algn="ctr" rtl="0">
              <a:lnSpc>
                <a:spcPct val="100000"/>
              </a:lnSpc>
              <a:spcBef>
                <a:spcPts val="0"/>
              </a:spcBef>
              <a:spcAft>
                <a:spcPts val="0"/>
              </a:spcAft>
              <a:buClr>
                <a:srgbClr val="FFFFFF"/>
              </a:buClr>
              <a:buSzPts val="1400"/>
              <a:buChar char="■"/>
              <a:defRPr>
                <a:solidFill>
                  <a:srgbClr val="FFFFFF"/>
                </a:solidFill>
              </a:defRPr>
            </a:lvl3pPr>
            <a:lvl4pPr marL="2438339" lvl="3" indent="-423323" algn="ctr" rtl="0">
              <a:lnSpc>
                <a:spcPct val="100000"/>
              </a:lnSpc>
              <a:spcBef>
                <a:spcPts val="0"/>
              </a:spcBef>
              <a:spcAft>
                <a:spcPts val="0"/>
              </a:spcAft>
              <a:buClr>
                <a:srgbClr val="FFFFFF"/>
              </a:buClr>
              <a:buSzPts val="1400"/>
              <a:buChar char="●"/>
              <a:defRPr>
                <a:solidFill>
                  <a:srgbClr val="FFFFFF"/>
                </a:solidFill>
              </a:defRPr>
            </a:lvl4pPr>
            <a:lvl5pPr marL="3047924" lvl="4" indent="-423323" algn="ctr" rtl="0">
              <a:lnSpc>
                <a:spcPct val="100000"/>
              </a:lnSpc>
              <a:spcBef>
                <a:spcPts val="0"/>
              </a:spcBef>
              <a:spcAft>
                <a:spcPts val="0"/>
              </a:spcAft>
              <a:buClr>
                <a:srgbClr val="FFFFFF"/>
              </a:buClr>
              <a:buSzPts val="1400"/>
              <a:buChar char="○"/>
              <a:defRPr>
                <a:solidFill>
                  <a:srgbClr val="FFFFFF"/>
                </a:solidFill>
              </a:defRPr>
            </a:lvl5pPr>
            <a:lvl6pPr marL="3657509" lvl="5" indent="-423323" algn="ctr" rtl="0">
              <a:lnSpc>
                <a:spcPct val="100000"/>
              </a:lnSpc>
              <a:spcBef>
                <a:spcPts val="0"/>
              </a:spcBef>
              <a:spcAft>
                <a:spcPts val="0"/>
              </a:spcAft>
              <a:buClr>
                <a:srgbClr val="FFFFFF"/>
              </a:buClr>
              <a:buSzPts val="1400"/>
              <a:buChar char="■"/>
              <a:defRPr>
                <a:solidFill>
                  <a:srgbClr val="FFFFFF"/>
                </a:solidFill>
              </a:defRPr>
            </a:lvl6pPr>
            <a:lvl7pPr marL="4267093" lvl="6" indent="-423323" algn="ctr" rtl="0">
              <a:lnSpc>
                <a:spcPct val="100000"/>
              </a:lnSpc>
              <a:spcBef>
                <a:spcPts val="0"/>
              </a:spcBef>
              <a:spcAft>
                <a:spcPts val="0"/>
              </a:spcAft>
              <a:buClr>
                <a:srgbClr val="FFFFFF"/>
              </a:buClr>
              <a:buSzPts val="1400"/>
              <a:buChar char="●"/>
              <a:defRPr>
                <a:solidFill>
                  <a:srgbClr val="FFFFFF"/>
                </a:solidFill>
              </a:defRPr>
            </a:lvl7pPr>
            <a:lvl8pPr marL="4876678" lvl="7" indent="-423323" algn="ctr" rtl="0">
              <a:lnSpc>
                <a:spcPct val="100000"/>
              </a:lnSpc>
              <a:spcBef>
                <a:spcPts val="0"/>
              </a:spcBef>
              <a:spcAft>
                <a:spcPts val="0"/>
              </a:spcAft>
              <a:buClr>
                <a:srgbClr val="FFFFFF"/>
              </a:buClr>
              <a:buSzPts val="1400"/>
              <a:buChar char="○"/>
              <a:defRPr>
                <a:solidFill>
                  <a:srgbClr val="FFFFFF"/>
                </a:solidFill>
              </a:defRPr>
            </a:lvl8pPr>
            <a:lvl9pPr marL="5486263" lvl="8" indent="-423323" algn="ctr" rtl="0">
              <a:lnSpc>
                <a:spcPct val="100000"/>
              </a:lnSpc>
              <a:spcBef>
                <a:spcPts val="0"/>
              </a:spcBef>
              <a:spcAft>
                <a:spcPts val="0"/>
              </a:spcAft>
              <a:buClr>
                <a:srgbClr val="FFFFFF"/>
              </a:buClr>
              <a:buSzPts val="1400"/>
              <a:buChar char="■"/>
              <a:defRPr>
                <a:solidFill>
                  <a:srgbClr val="FFFFFF"/>
                </a:solidFill>
              </a:defRPr>
            </a:lvl9pPr>
          </a:lstStyle>
          <a:p>
            <a:endParaRPr/>
          </a:p>
        </p:txBody>
      </p:sp>
      <p:sp>
        <p:nvSpPr>
          <p:cNvPr id="93" name="Google Shape;93;p21"/>
          <p:cNvSpPr txBox="1">
            <a:spLocks noGrp="1"/>
          </p:cNvSpPr>
          <p:nvPr>
            <p:ph type="title"/>
          </p:nvPr>
        </p:nvSpPr>
        <p:spPr>
          <a:xfrm>
            <a:off x="947700" y="723567"/>
            <a:ext cx="102964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94" name="Google Shape;94;p21"/>
          <p:cNvSpPr txBox="1">
            <a:spLocks noGrp="1"/>
          </p:cNvSpPr>
          <p:nvPr>
            <p:ph type="subTitle" idx="3"/>
          </p:nvPr>
        </p:nvSpPr>
        <p:spPr>
          <a:xfrm>
            <a:off x="1355851" y="1871600"/>
            <a:ext cx="39848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95" name="Google Shape;95;p21"/>
          <p:cNvSpPr txBox="1">
            <a:spLocks noGrp="1"/>
          </p:cNvSpPr>
          <p:nvPr>
            <p:ph type="subTitle" idx="4"/>
          </p:nvPr>
        </p:nvSpPr>
        <p:spPr>
          <a:xfrm>
            <a:off x="6851351" y="4135867"/>
            <a:ext cx="39848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Tree>
    <p:extLst>
      <p:ext uri="{BB962C8B-B14F-4D97-AF65-F5344CB8AC3E}">
        <p14:creationId xmlns:p14="http://schemas.microsoft.com/office/powerpoint/2010/main" val="3886702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1272800" y="3173241"/>
            <a:ext cx="4823200" cy="755200"/>
          </a:xfrm>
          <a:prstGeom prst="rect">
            <a:avLst/>
          </a:prstGeom>
        </p:spPr>
        <p:txBody>
          <a:bodyPr spcFirstLastPara="1" wrap="square" lIns="91425" tIns="91425" rIns="91425" bIns="91425" anchor="ctr" anchorCtr="0">
            <a:noAutofit/>
          </a:bodyPr>
          <a:lstStyle>
            <a:lvl1pPr lvl="0" algn="r" rtl="0">
              <a:lnSpc>
                <a:spcPct val="70000"/>
              </a:lnSpc>
              <a:spcBef>
                <a:spcPts val="0"/>
              </a:spcBef>
              <a:spcAft>
                <a:spcPts val="0"/>
              </a:spcAft>
              <a:buClr>
                <a:schemeClr val="accent1"/>
              </a:buClr>
              <a:buSzPts val="7000"/>
              <a:buNone/>
              <a:defRPr sz="9333">
                <a:solidFill>
                  <a:schemeClr val="accent1"/>
                </a:solidFill>
              </a:defRPr>
            </a:lvl1pPr>
            <a:lvl2pPr lvl="1" algn="r" rtl="0">
              <a:lnSpc>
                <a:spcPct val="70000"/>
              </a:lnSpc>
              <a:spcBef>
                <a:spcPts val="0"/>
              </a:spcBef>
              <a:spcAft>
                <a:spcPts val="0"/>
              </a:spcAft>
              <a:buClr>
                <a:schemeClr val="accent1"/>
              </a:buClr>
              <a:buSzPts val="7000"/>
              <a:buNone/>
              <a:defRPr sz="9333">
                <a:solidFill>
                  <a:schemeClr val="accent1"/>
                </a:solidFill>
              </a:defRPr>
            </a:lvl2pPr>
            <a:lvl3pPr lvl="2" algn="r" rtl="0">
              <a:lnSpc>
                <a:spcPct val="70000"/>
              </a:lnSpc>
              <a:spcBef>
                <a:spcPts val="0"/>
              </a:spcBef>
              <a:spcAft>
                <a:spcPts val="0"/>
              </a:spcAft>
              <a:buClr>
                <a:schemeClr val="accent1"/>
              </a:buClr>
              <a:buSzPts val="7000"/>
              <a:buNone/>
              <a:defRPr sz="9333">
                <a:solidFill>
                  <a:schemeClr val="accent1"/>
                </a:solidFill>
              </a:defRPr>
            </a:lvl3pPr>
            <a:lvl4pPr lvl="3" algn="r" rtl="0">
              <a:lnSpc>
                <a:spcPct val="70000"/>
              </a:lnSpc>
              <a:spcBef>
                <a:spcPts val="0"/>
              </a:spcBef>
              <a:spcAft>
                <a:spcPts val="0"/>
              </a:spcAft>
              <a:buClr>
                <a:schemeClr val="accent1"/>
              </a:buClr>
              <a:buSzPts val="7000"/>
              <a:buNone/>
              <a:defRPr sz="9333">
                <a:solidFill>
                  <a:schemeClr val="accent1"/>
                </a:solidFill>
              </a:defRPr>
            </a:lvl4pPr>
            <a:lvl5pPr lvl="4" algn="r" rtl="0">
              <a:lnSpc>
                <a:spcPct val="70000"/>
              </a:lnSpc>
              <a:spcBef>
                <a:spcPts val="0"/>
              </a:spcBef>
              <a:spcAft>
                <a:spcPts val="0"/>
              </a:spcAft>
              <a:buClr>
                <a:schemeClr val="accent1"/>
              </a:buClr>
              <a:buSzPts val="7000"/>
              <a:buNone/>
              <a:defRPr sz="9333">
                <a:solidFill>
                  <a:schemeClr val="accent1"/>
                </a:solidFill>
              </a:defRPr>
            </a:lvl5pPr>
            <a:lvl6pPr lvl="5" algn="r" rtl="0">
              <a:lnSpc>
                <a:spcPct val="70000"/>
              </a:lnSpc>
              <a:spcBef>
                <a:spcPts val="0"/>
              </a:spcBef>
              <a:spcAft>
                <a:spcPts val="0"/>
              </a:spcAft>
              <a:buClr>
                <a:schemeClr val="accent1"/>
              </a:buClr>
              <a:buSzPts val="7000"/>
              <a:buNone/>
              <a:defRPr sz="9333">
                <a:solidFill>
                  <a:schemeClr val="accent1"/>
                </a:solidFill>
              </a:defRPr>
            </a:lvl6pPr>
            <a:lvl7pPr lvl="6" algn="r" rtl="0">
              <a:lnSpc>
                <a:spcPct val="70000"/>
              </a:lnSpc>
              <a:spcBef>
                <a:spcPts val="0"/>
              </a:spcBef>
              <a:spcAft>
                <a:spcPts val="0"/>
              </a:spcAft>
              <a:buClr>
                <a:schemeClr val="accent1"/>
              </a:buClr>
              <a:buSzPts val="7000"/>
              <a:buNone/>
              <a:defRPr sz="9333">
                <a:solidFill>
                  <a:schemeClr val="accent1"/>
                </a:solidFill>
              </a:defRPr>
            </a:lvl7pPr>
            <a:lvl8pPr lvl="7" algn="r" rtl="0">
              <a:lnSpc>
                <a:spcPct val="70000"/>
              </a:lnSpc>
              <a:spcBef>
                <a:spcPts val="0"/>
              </a:spcBef>
              <a:spcAft>
                <a:spcPts val="0"/>
              </a:spcAft>
              <a:buClr>
                <a:schemeClr val="accent1"/>
              </a:buClr>
              <a:buSzPts val="7000"/>
              <a:buNone/>
              <a:defRPr sz="9333">
                <a:solidFill>
                  <a:schemeClr val="accent1"/>
                </a:solidFill>
              </a:defRPr>
            </a:lvl8pPr>
            <a:lvl9pPr lvl="8" algn="r" rtl="0">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98" name="Google Shape;98;p22"/>
          <p:cNvSpPr txBox="1">
            <a:spLocks noGrp="1"/>
          </p:cNvSpPr>
          <p:nvPr>
            <p:ph type="title" idx="2" hasCustomPrompt="1"/>
          </p:nvPr>
        </p:nvSpPr>
        <p:spPr>
          <a:xfrm>
            <a:off x="1272800" y="1120067"/>
            <a:ext cx="4823200" cy="148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12000"/>
              <a:buNone/>
              <a:defRPr sz="16000">
                <a:solidFill>
                  <a:schemeClr val="accent1"/>
                </a:solidFill>
              </a:defRPr>
            </a:lvl1pPr>
            <a:lvl2pPr lvl="1" algn="r" rtl="0">
              <a:spcBef>
                <a:spcPts val="0"/>
              </a:spcBef>
              <a:spcAft>
                <a:spcPts val="0"/>
              </a:spcAft>
              <a:buClr>
                <a:schemeClr val="accent1"/>
              </a:buClr>
              <a:buSzPts val="12000"/>
              <a:buNone/>
              <a:defRPr sz="16000">
                <a:solidFill>
                  <a:schemeClr val="accent1"/>
                </a:solidFill>
              </a:defRPr>
            </a:lvl2pPr>
            <a:lvl3pPr lvl="2" algn="r" rtl="0">
              <a:spcBef>
                <a:spcPts val="0"/>
              </a:spcBef>
              <a:spcAft>
                <a:spcPts val="0"/>
              </a:spcAft>
              <a:buClr>
                <a:schemeClr val="accent1"/>
              </a:buClr>
              <a:buSzPts val="12000"/>
              <a:buNone/>
              <a:defRPr sz="16000">
                <a:solidFill>
                  <a:schemeClr val="accent1"/>
                </a:solidFill>
              </a:defRPr>
            </a:lvl3pPr>
            <a:lvl4pPr lvl="3" algn="r" rtl="0">
              <a:spcBef>
                <a:spcPts val="0"/>
              </a:spcBef>
              <a:spcAft>
                <a:spcPts val="0"/>
              </a:spcAft>
              <a:buClr>
                <a:schemeClr val="accent1"/>
              </a:buClr>
              <a:buSzPts val="12000"/>
              <a:buNone/>
              <a:defRPr sz="16000">
                <a:solidFill>
                  <a:schemeClr val="accent1"/>
                </a:solidFill>
              </a:defRPr>
            </a:lvl4pPr>
            <a:lvl5pPr lvl="4" algn="r" rtl="0">
              <a:spcBef>
                <a:spcPts val="0"/>
              </a:spcBef>
              <a:spcAft>
                <a:spcPts val="0"/>
              </a:spcAft>
              <a:buClr>
                <a:schemeClr val="accent1"/>
              </a:buClr>
              <a:buSzPts val="12000"/>
              <a:buNone/>
              <a:defRPr sz="16000">
                <a:solidFill>
                  <a:schemeClr val="accent1"/>
                </a:solidFill>
              </a:defRPr>
            </a:lvl5pPr>
            <a:lvl6pPr lvl="5" algn="r" rtl="0">
              <a:spcBef>
                <a:spcPts val="0"/>
              </a:spcBef>
              <a:spcAft>
                <a:spcPts val="0"/>
              </a:spcAft>
              <a:buClr>
                <a:schemeClr val="accent1"/>
              </a:buClr>
              <a:buSzPts val="12000"/>
              <a:buNone/>
              <a:defRPr sz="16000">
                <a:solidFill>
                  <a:schemeClr val="accent1"/>
                </a:solidFill>
              </a:defRPr>
            </a:lvl6pPr>
            <a:lvl7pPr lvl="6" algn="r" rtl="0">
              <a:spcBef>
                <a:spcPts val="0"/>
              </a:spcBef>
              <a:spcAft>
                <a:spcPts val="0"/>
              </a:spcAft>
              <a:buClr>
                <a:schemeClr val="accent1"/>
              </a:buClr>
              <a:buSzPts val="12000"/>
              <a:buNone/>
              <a:defRPr sz="16000">
                <a:solidFill>
                  <a:schemeClr val="accent1"/>
                </a:solidFill>
              </a:defRPr>
            </a:lvl7pPr>
            <a:lvl8pPr lvl="7" algn="r" rtl="0">
              <a:spcBef>
                <a:spcPts val="0"/>
              </a:spcBef>
              <a:spcAft>
                <a:spcPts val="0"/>
              </a:spcAft>
              <a:buClr>
                <a:schemeClr val="accent1"/>
              </a:buClr>
              <a:buSzPts val="12000"/>
              <a:buNone/>
              <a:defRPr sz="16000">
                <a:solidFill>
                  <a:schemeClr val="accent1"/>
                </a:solidFill>
              </a:defRPr>
            </a:lvl8pPr>
            <a:lvl9pPr lvl="8" algn="r" rtl="0">
              <a:spcBef>
                <a:spcPts val="0"/>
              </a:spcBef>
              <a:spcAft>
                <a:spcPts val="0"/>
              </a:spcAft>
              <a:buClr>
                <a:schemeClr val="accent1"/>
              </a:buClr>
              <a:buSzPts val="12000"/>
              <a:buNone/>
              <a:defRPr sz="16000">
                <a:solidFill>
                  <a:schemeClr val="accent1"/>
                </a:solidFill>
              </a:defRPr>
            </a:lvl9pPr>
          </a:lstStyle>
          <a:p>
            <a:r>
              <a:t>xx%</a:t>
            </a:r>
          </a:p>
        </p:txBody>
      </p:sp>
      <p:sp>
        <p:nvSpPr>
          <p:cNvPr id="99" name="Google Shape;99;p22"/>
          <p:cNvSpPr txBox="1">
            <a:spLocks noGrp="1"/>
          </p:cNvSpPr>
          <p:nvPr>
            <p:ph type="subTitle" idx="1"/>
          </p:nvPr>
        </p:nvSpPr>
        <p:spPr>
          <a:xfrm>
            <a:off x="1272800" y="4131667"/>
            <a:ext cx="4823200" cy="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1"/>
              </a:buClr>
              <a:buSzPts val="1600"/>
              <a:buNone/>
              <a:defRPr sz="2133">
                <a:solidFill>
                  <a:schemeClr val="accent1"/>
                </a:solidFill>
              </a:defRPr>
            </a:lvl1pPr>
            <a:lvl2pPr lvl="1" algn="r" rtl="0">
              <a:lnSpc>
                <a:spcPct val="100000"/>
              </a:lnSpc>
              <a:spcBef>
                <a:spcPts val="0"/>
              </a:spcBef>
              <a:spcAft>
                <a:spcPts val="0"/>
              </a:spcAft>
              <a:buClr>
                <a:schemeClr val="accent1"/>
              </a:buClr>
              <a:buSzPts val="1600"/>
              <a:buNone/>
              <a:defRPr sz="2133">
                <a:solidFill>
                  <a:schemeClr val="accent1"/>
                </a:solidFill>
              </a:defRPr>
            </a:lvl2pPr>
            <a:lvl3pPr lvl="2" algn="r" rtl="0">
              <a:lnSpc>
                <a:spcPct val="100000"/>
              </a:lnSpc>
              <a:spcBef>
                <a:spcPts val="0"/>
              </a:spcBef>
              <a:spcAft>
                <a:spcPts val="0"/>
              </a:spcAft>
              <a:buClr>
                <a:schemeClr val="accent1"/>
              </a:buClr>
              <a:buSzPts val="1600"/>
              <a:buNone/>
              <a:defRPr sz="2133">
                <a:solidFill>
                  <a:schemeClr val="accent1"/>
                </a:solidFill>
              </a:defRPr>
            </a:lvl3pPr>
            <a:lvl4pPr lvl="3" algn="r" rtl="0">
              <a:lnSpc>
                <a:spcPct val="100000"/>
              </a:lnSpc>
              <a:spcBef>
                <a:spcPts val="0"/>
              </a:spcBef>
              <a:spcAft>
                <a:spcPts val="0"/>
              </a:spcAft>
              <a:buClr>
                <a:schemeClr val="accent1"/>
              </a:buClr>
              <a:buSzPts val="1600"/>
              <a:buNone/>
              <a:defRPr sz="2133">
                <a:solidFill>
                  <a:schemeClr val="accent1"/>
                </a:solidFill>
              </a:defRPr>
            </a:lvl4pPr>
            <a:lvl5pPr lvl="4" algn="r" rtl="0">
              <a:lnSpc>
                <a:spcPct val="100000"/>
              </a:lnSpc>
              <a:spcBef>
                <a:spcPts val="0"/>
              </a:spcBef>
              <a:spcAft>
                <a:spcPts val="0"/>
              </a:spcAft>
              <a:buClr>
                <a:schemeClr val="accent1"/>
              </a:buClr>
              <a:buSzPts val="1600"/>
              <a:buNone/>
              <a:defRPr sz="2133">
                <a:solidFill>
                  <a:schemeClr val="accent1"/>
                </a:solidFill>
              </a:defRPr>
            </a:lvl5pPr>
            <a:lvl6pPr lvl="5" algn="r" rtl="0">
              <a:lnSpc>
                <a:spcPct val="100000"/>
              </a:lnSpc>
              <a:spcBef>
                <a:spcPts val="0"/>
              </a:spcBef>
              <a:spcAft>
                <a:spcPts val="0"/>
              </a:spcAft>
              <a:buClr>
                <a:schemeClr val="accent1"/>
              </a:buClr>
              <a:buSzPts val="1600"/>
              <a:buNone/>
              <a:defRPr sz="2133">
                <a:solidFill>
                  <a:schemeClr val="accent1"/>
                </a:solidFill>
              </a:defRPr>
            </a:lvl6pPr>
            <a:lvl7pPr lvl="6" algn="r" rtl="0">
              <a:lnSpc>
                <a:spcPct val="100000"/>
              </a:lnSpc>
              <a:spcBef>
                <a:spcPts val="0"/>
              </a:spcBef>
              <a:spcAft>
                <a:spcPts val="0"/>
              </a:spcAft>
              <a:buClr>
                <a:schemeClr val="accent1"/>
              </a:buClr>
              <a:buSzPts val="1600"/>
              <a:buNone/>
              <a:defRPr sz="2133">
                <a:solidFill>
                  <a:schemeClr val="accent1"/>
                </a:solidFill>
              </a:defRPr>
            </a:lvl7pPr>
            <a:lvl8pPr lvl="7" algn="r" rtl="0">
              <a:lnSpc>
                <a:spcPct val="100000"/>
              </a:lnSpc>
              <a:spcBef>
                <a:spcPts val="0"/>
              </a:spcBef>
              <a:spcAft>
                <a:spcPts val="0"/>
              </a:spcAft>
              <a:buClr>
                <a:schemeClr val="accent1"/>
              </a:buClr>
              <a:buSzPts val="1600"/>
              <a:buNone/>
              <a:defRPr sz="2133">
                <a:solidFill>
                  <a:schemeClr val="accent1"/>
                </a:solidFill>
              </a:defRPr>
            </a:lvl8pPr>
            <a:lvl9pPr lvl="8" algn="r"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1057423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947700" y="2199420"/>
            <a:ext cx="5148400" cy="960800"/>
          </a:xfrm>
          <a:prstGeom prst="rect">
            <a:avLst/>
          </a:prstGeom>
          <a:noFill/>
        </p:spPr>
        <p:txBody>
          <a:bodyPr spcFirstLastPara="1" wrap="square" lIns="91425" tIns="91425" rIns="91425" bIns="91425" anchor="b" anchorCtr="0">
            <a:noAutofit/>
          </a:bodyPr>
          <a:lstStyle>
            <a:lvl1pPr lvl="0" rtl="0">
              <a:lnSpc>
                <a:spcPct val="70000"/>
              </a:lnSpc>
              <a:spcBef>
                <a:spcPts val="0"/>
              </a:spcBef>
              <a:spcAft>
                <a:spcPts val="0"/>
              </a:spcAft>
              <a:buClr>
                <a:schemeClr val="accent1"/>
              </a:buClr>
              <a:buSzPts val="5000"/>
              <a:buNone/>
              <a:defRPr sz="6667">
                <a:solidFill>
                  <a:schemeClr val="accent1"/>
                </a:solidFill>
              </a:defRPr>
            </a:lvl1pPr>
            <a:lvl2pPr lvl="1" rtl="0">
              <a:lnSpc>
                <a:spcPct val="70000"/>
              </a:lnSpc>
              <a:spcBef>
                <a:spcPts val="0"/>
              </a:spcBef>
              <a:spcAft>
                <a:spcPts val="0"/>
              </a:spcAft>
              <a:buClr>
                <a:schemeClr val="accent1"/>
              </a:buClr>
              <a:buSzPts val="5000"/>
              <a:buNone/>
              <a:defRPr sz="6667">
                <a:solidFill>
                  <a:schemeClr val="accent1"/>
                </a:solidFill>
              </a:defRPr>
            </a:lvl2pPr>
            <a:lvl3pPr lvl="2" rtl="0">
              <a:lnSpc>
                <a:spcPct val="70000"/>
              </a:lnSpc>
              <a:spcBef>
                <a:spcPts val="0"/>
              </a:spcBef>
              <a:spcAft>
                <a:spcPts val="0"/>
              </a:spcAft>
              <a:buClr>
                <a:schemeClr val="accent1"/>
              </a:buClr>
              <a:buSzPts val="5000"/>
              <a:buNone/>
              <a:defRPr sz="6667">
                <a:solidFill>
                  <a:schemeClr val="accent1"/>
                </a:solidFill>
              </a:defRPr>
            </a:lvl3pPr>
            <a:lvl4pPr lvl="3" rtl="0">
              <a:lnSpc>
                <a:spcPct val="70000"/>
              </a:lnSpc>
              <a:spcBef>
                <a:spcPts val="0"/>
              </a:spcBef>
              <a:spcAft>
                <a:spcPts val="0"/>
              </a:spcAft>
              <a:buClr>
                <a:schemeClr val="accent1"/>
              </a:buClr>
              <a:buSzPts val="5000"/>
              <a:buNone/>
              <a:defRPr sz="6667">
                <a:solidFill>
                  <a:schemeClr val="accent1"/>
                </a:solidFill>
              </a:defRPr>
            </a:lvl4pPr>
            <a:lvl5pPr lvl="4" rtl="0">
              <a:lnSpc>
                <a:spcPct val="70000"/>
              </a:lnSpc>
              <a:spcBef>
                <a:spcPts val="0"/>
              </a:spcBef>
              <a:spcAft>
                <a:spcPts val="0"/>
              </a:spcAft>
              <a:buClr>
                <a:schemeClr val="accent1"/>
              </a:buClr>
              <a:buSzPts val="5000"/>
              <a:buNone/>
              <a:defRPr sz="6667">
                <a:solidFill>
                  <a:schemeClr val="accent1"/>
                </a:solidFill>
              </a:defRPr>
            </a:lvl5pPr>
            <a:lvl6pPr lvl="5" rtl="0">
              <a:lnSpc>
                <a:spcPct val="70000"/>
              </a:lnSpc>
              <a:spcBef>
                <a:spcPts val="0"/>
              </a:spcBef>
              <a:spcAft>
                <a:spcPts val="0"/>
              </a:spcAft>
              <a:buClr>
                <a:schemeClr val="accent1"/>
              </a:buClr>
              <a:buSzPts val="5000"/>
              <a:buNone/>
              <a:defRPr sz="6667">
                <a:solidFill>
                  <a:schemeClr val="accent1"/>
                </a:solidFill>
              </a:defRPr>
            </a:lvl6pPr>
            <a:lvl7pPr lvl="6" rtl="0">
              <a:lnSpc>
                <a:spcPct val="70000"/>
              </a:lnSpc>
              <a:spcBef>
                <a:spcPts val="0"/>
              </a:spcBef>
              <a:spcAft>
                <a:spcPts val="0"/>
              </a:spcAft>
              <a:buClr>
                <a:schemeClr val="accent1"/>
              </a:buClr>
              <a:buSzPts val="5000"/>
              <a:buNone/>
              <a:defRPr sz="6667">
                <a:solidFill>
                  <a:schemeClr val="accent1"/>
                </a:solidFill>
              </a:defRPr>
            </a:lvl7pPr>
            <a:lvl8pPr lvl="7" rtl="0">
              <a:lnSpc>
                <a:spcPct val="70000"/>
              </a:lnSpc>
              <a:spcBef>
                <a:spcPts val="0"/>
              </a:spcBef>
              <a:spcAft>
                <a:spcPts val="0"/>
              </a:spcAft>
              <a:buClr>
                <a:schemeClr val="accent1"/>
              </a:buClr>
              <a:buSzPts val="5000"/>
              <a:buNone/>
              <a:defRPr sz="6667">
                <a:solidFill>
                  <a:schemeClr val="accent1"/>
                </a:solidFill>
              </a:defRPr>
            </a:lvl8pPr>
            <a:lvl9pPr lvl="8" rtl="0">
              <a:lnSpc>
                <a:spcPct val="70000"/>
              </a:lnSpc>
              <a:spcBef>
                <a:spcPts val="0"/>
              </a:spcBef>
              <a:spcAft>
                <a:spcPts val="0"/>
              </a:spcAft>
              <a:buClr>
                <a:schemeClr val="accent1"/>
              </a:buClr>
              <a:buSzPts val="5000"/>
              <a:buNone/>
              <a:defRPr sz="6667">
                <a:solidFill>
                  <a:schemeClr val="accent1"/>
                </a:solidFill>
              </a:defRPr>
            </a:lvl9pPr>
          </a:lstStyle>
          <a:p>
            <a:endParaRPr/>
          </a:p>
        </p:txBody>
      </p:sp>
      <p:sp>
        <p:nvSpPr>
          <p:cNvPr id="102" name="Google Shape;102;p23"/>
          <p:cNvSpPr txBox="1">
            <a:spLocks noGrp="1"/>
          </p:cNvSpPr>
          <p:nvPr>
            <p:ph type="body" idx="1"/>
          </p:nvPr>
        </p:nvSpPr>
        <p:spPr>
          <a:xfrm>
            <a:off x="947700" y="3261767"/>
            <a:ext cx="4325600" cy="1396800"/>
          </a:xfrm>
          <a:prstGeom prst="rect">
            <a:avLst/>
          </a:prstGeom>
          <a:noFill/>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FFFFFF"/>
              </a:buClr>
              <a:buSzPts val="1400"/>
              <a:buChar char="●"/>
              <a:defRPr sz="1867">
                <a:solidFill>
                  <a:srgbClr val="FFFFFF"/>
                </a:solidFill>
              </a:defRPr>
            </a:lvl1pPr>
            <a:lvl2pPr marL="1219170" lvl="1" indent="-423323" rtl="0">
              <a:lnSpc>
                <a:spcPct val="100000"/>
              </a:lnSpc>
              <a:spcBef>
                <a:spcPts val="0"/>
              </a:spcBef>
              <a:spcAft>
                <a:spcPts val="0"/>
              </a:spcAft>
              <a:buClr>
                <a:srgbClr val="FFFFFF"/>
              </a:buClr>
              <a:buSzPts val="1400"/>
              <a:buChar char="○"/>
              <a:defRPr>
                <a:solidFill>
                  <a:srgbClr val="FFFFFF"/>
                </a:solidFill>
              </a:defRPr>
            </a:lvl2pPr>
            <a:lvl3pPr marL="1828754" lvl="2" indent="-423323" rtl="0">
              <a:lnSpc>
                <a:spcPct val="100000"/>
              </a:lnSpc>
              <a:spcBef>
                <a:spcPts val="0"/>
              </a:spcBef>
              <a:spcAft>
                <a:spcPts val="0"/>
              </a:spcAft>
              <a:buClr>
                <a:srgbClr val="FFFFFF"/>
              </a:buClr>
              <a:buSzPts val="1400"/>
              <a:buChar char="■"/>
              <a:defRPr>
                <a:solidFill>
                  <a:srgbClr val="FFFFFF"/>
                </a:solidFill>
              </a:defRPr>
            </a:lvl3pPr>
            <a:lvl4pPr marL="2438339" lvl="3" indent="-423323" rtl="0">
              <a:lnSpc>
                <a:spcPct val="100000"/>
              </a:lnSpc>
              <a:spcBef>
                <a:spcPts val="0"/>
              </a:spcBef>
              <a:spcAft>
                <a:spcPts val="0"/>
              </a:spcAft>
              <a:buClr>
                <a:srgbClr val="FFFFFF"/>
              </a:buClr>
              <a:buSzPts val="1400"/>
              <a:buChar char="●"/>
              <a:defRPr>
                <a:solidFill>
                  <a:srgbClr val="FFFFFF"/>
                </a:solidFill>
              </a:defRPr>
            </a:lvl4pPr>
            <a:lvl5pPr marL="3047924" lvl="4" indent="-423323" rtl="0">
              <a:lnSpc>
                <a:spcPct val="100000"/>
              </a:lnSpc>
              <a:spcBef>
                <a:spcPts val="0"/>
              </a:spcBef>
              <a:spcAft>
                <a:spcPts val="0"/>
              </a:spcAft>
              <a:buClr>
                <a:srgbClr val="FFFFFF"/>
              </a:buClr>
              <a:buSzPts val="1400"/>
              <a:buChar char="○"/>
              <a:defRPr>
                <a:solidFill>
                  <a:srgbClr val="FFFFFF"/>
                </a:solidFill>
              </a:defRPr>
            </a:lvl5pPr>
            <a:lvl6pPr marL="3657509" lvl="5" indent="-423323" rtl="0">
              <a:lnSpc>
                <a:spcPct val="100000"/>
              </a:lnSpc>
              <a:spcBef>
                <a:spcPts val="0"/>
              </a:spcBef>
              <a:spcAft>
                <a:spcPts val="0"/>
              </a:spcAft>
              <a:buClr>
                <a:srgbClr val="FFFFFF"/>
              </a:buClr>
              <a:buSzPts val="1400"/>
              <a:buChar char="■"/>
              <a:defRPr>
                <a:solidFill>
                  <a:srgbClr val="FFFFFF"/>
                </a:solidFill>
              </a:defRPr>
            </a:lvl6pPr>
            <a:lvl7pPr marL="4267093" lvl="6" indent="-423323" rtl="0">
              <a:lnSpc>
                <a:spcPct val="100000"/>
              </a:lnSpc>
              <a:spcBef>
                <a:spcPts val="0"/>
              </a:spcBef>
              <a:spcAft>
                <a:spcPts val="0"/>
              </a:spcAft>
              <a:buClr>
                <a:srgbClr val="FFFFFF"/>
              </a:buClr>
              <a:buSzPts val="1400"/>
              <a:buChar char="●"/>
              <a:defRPr>
                <a:solidFill>
                  <a:srgbClr val="FFFFFF"/>
                </a:solidFill>
              </a:defRPr>
            </a:lvl7pPr>
            <a:lvl8pPr marL="4876678" lvl="7" indent="-423323" rtl="0">
              <a:lnSpc>
                <a:spcPct val="100000"/>
              </a:lnSpc>
              <a:spcBef>
                <a:spcPts val="0"/>
              </a:spcBef>
              <a:spcAft>
                <a:spcPts val="0"/>
              </a:spcAft>
              <a:buClr>
                <a:srgbClr val="FFFFFF"/>
              </a:buClr>
              <a:buSzPts val="1400"/>
              <a:buChar char="○"/>
              <a:defRPr>
                <a:solidFill>
                  <a:srgbClr val="FFFFFF"/>
                </a:solidFill>
              </a:defRPr>
            </a:lvl8pPr>
            <a:lvl9pPr marL="5486263" lvl="8" indent="-423323" rtl="0">
              <a:lnSpc>
                <a:spcPct val="100000"/>
              </a:lnSpc>
              <a:spcBef>
                <a:spcPts val="0"/>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4177001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3684400" y="3290911"/>
            <a:ext cx="4823200" cy="13512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Clr>
                <a:schemeClr val="accent1"/>
              </a:buClr>
              <a:buSzPts val="7000"/>
              <a:buNone/>
              <a:defRPr sz="10666">
                <a:solidFill>
                  <a:schemeClr val="accent1"/>
                </a:solidFill>
              </a:defRPr>
            </a:lvl1pPr>
            <a:lvl2pPr lvl="1" rtl="0">
              <a:lnSpc>
                <a:spcPct val="70000"/>
              </a:lnSpc>
              <a:spcBef>
                <a:spcPts val="0"/>
              </a:spcBef>
              <a:spcAft>
                <a:spcPts val="0"/>
              </a:spcAft>
              <a:buClr>
                <a:schemeClr val="accent1"/>
              </a:buClr>
              <a:buSzPts val="7000"/>
              <a:buNone/>
              <a:defRPr sz="9333">
                <a:solidFill>
                  <a:schemeClr val="accent1"/>
                </a:solidFill>
              </a:defRPr>
            </a:lvl2pPr>
            <a:lvl3pPr lvl="2" rtl="0">
              <a:lnSpc>
                <a:spcPct val="70000"/>
              </a:lnSpc>
              <a:spcBef>
                <a:spcPts val="0"/>
              </a:spcBef>
              <a:spcAft>
                <a:spcPts val="0"/>
              </a:spcAft>
              <a:buClr>
                <a:schemeClr val="accent1"/>
              </a:buClr>
              <a:buSzPts val="7000"/>
              <a:buNone/>
              <a:defRPr sz="9333">
                <a:solidFill>
                  <a:schemeClr val="accent1"/>
                </a:solidFill>
              </a:defRPr>
            </a:lvl3pPr>
            <a:lvl4pPr lvl="3" rtl="0">
              <a:lnSpc>
                <a:spcPct val="70000"/>
              </a:lnSpc>
              <a:spcBef>
                <a:spcPts val="0"/>
              </a:spcBef>
              <a:spcAft>
                <a:spcPts val="0"/>
              </a:spcAft>
              <a:buClr>
                <a:schemeClr val="accent1"/>
              </a:buClr>
              <a:buSzPts val="7000"/>
              <a:buNone/>
              <a:defRPr sz="9333">
                <a:solidFill>
                  <a:schemeClr val="accent1"/>
                </a:solidFill>
              </a:defRPr>
            </a:lvl4pPr>
            <a:lvl5pPr lvl="4" rtl="0">
              <a:lnSpc>
                <a:spcPct val="70000"/>
              </a:lnSpc>
              <a:spcBef>
                <a:spcPts val="0"/>
              </a:spcBef>
              <a:spcAft>
                <a:spcPts val="0"/>
              </a:spcAft>
              <a:buClr>
                <a:schemeClr val="accent1"/>
              </a:buClr>
              <a:buSzPts val="7000"/>
              <a:buNone/>
              <a:defRPr sz="9333">
                <a:solidFill>
                  <a:schemeClr val="accent1"/>
                </a:solidFill>
              </a:defRPr>
            </a:lvl5pPr>
            <a:lvl6pPr lvl="5" rtl="0">
              <a:lnSpc>
                <a:spcPct val="70000"/>
              </a:lnSpc>
              <a:spcBef>
                <a:spcPts val="0"/>
              </a:spcBef>
              <a:spcAft>
                <a:spcPts val="0"/>
              </a:spcAft>
              <a:buClr>
                <a:schemeClr val="accent1"/>
              </a:buClr>
              <a:buSzPts val="7000"/>
              <a:buNone/>
              <a:defRPr sz="9333">
                <a:solidFill>
                  <a:schemeClr val="accent1"/>
                </a:solidFill>
              </a:defRPr>
            </a:lvl6pPr>
            <a:lvl7pPr lvl="6" rtl="0">
              <a:lnSpc>
                <a:spcPct val="70000"/>
              </a:lnSpc>
              <a:spcBef>
                <a:spcPts val="0"/>
              </a:spcBef>
              <a:spcAft>
                <a:spcPts val="0"/>
              </a:spcAft>
              <a:buClr>
                <a:schemeClr val="accent1"/>
              </a:buClr>
              <a:buSzPts val="7000"/>
              <a:buNone/>
              <a:defRPr sz="9333">
                <a:solidFill>
                  <a:schemeClr val="accent1"/>
                </a:solidFill>
              </a:defRPr>
            </a:lvl7pPr>
            <a:lvl8pPr lvl="7" rtl="0">
              <a:lnSpc>
                <a:spcPct val="70000"/>
              </a:lnSpc>
              <a:spcBef>
                <a:spcPts val="0"/>
              </a:spcBef>
              <a:spcAft>
                <a:spcPts val="0"/>
              </a:spcAft>
              <a:buClr>
                <a:schemeClr val="accent1"/>
              </a:buClr>
              <a:buSzPts val="7000"/>
              <a:buNone/>
              <a:defRPr sz="9333">
                <a:solidFill>
                  <a:schemeClr val="accent1"/>
                </a:solidFill>
              </a:defRPr>
            </a:lvl8pPr>
            <a:lvl9pPr lvl="8" rtl="0">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105" name="Google Shape;105;p24"/>
          <p:cNvSpPr txBox="1">
            <a:spLocks noGrp="1"/>
          </p:cNvSpPr>
          <p:nvPr>
            <p:ph type="title" idx="2" hasCustomPrompt="1"/>
          </p:nvPr>
        </p:nvSpPr>
        <p:spPr>
          <a:xfrm>
            <a:off x="3684400" y="1129363"/>
            <a:ext cx="4823200" cy="14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2000"/>
              <a:buNone/>
              <a:defRPr sz="23999">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106" name="Google Shape;106;p24"/>
          <p:cNvSpPr txBox="1">
            <a:spLocks noGrp="1"/>
          </p:cNvSpPr>
          <p:nvPr>
            <p:ph type="subTitle" idx="1"/>
          </p:nvPr>
        </p:nvSpPr>
        <p:spPr>
          <a:xfrm>
            <a:off x="3684400" y="4607457"/>
            <a:ext cx="4823200" cy="8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rtl="0">
              <a:lnSpc>
                <a:spcPct val="100000"/>
              </a:lnSpc>
              <a:spcBef>
                <a:spcPts val="0"/>
              </a:spcBef>
              <a:spcAft>
                <a:spcPts val="0"/>
              </a:spcAft>
              <a:buClr>
                <a:schemeClr val="accent1"/>
              </a:buClr>
              <a:buSzPts val="1600"/>
              <a:buNone/>
              <a:defRPr sz="2133">
                <a:solidFill>
                  <a:schemeClr val="accent1"/>
                </a:solidFill>
              </a:defRPr>
            </a:lvl2pPr>
            <a:lvl3pPr lvl="2" rtl="0">
              <a:lnSpc>
                <a:spcPct val="100000"/>
              </a:lnSpc>
              <a:spcBef>
                <a:spcPts val="0"/>
              </a:spcBef>
              <a:spcAft>
                <a:spcPts val="0"/>
              </a:spcAft>
              <a:buClr>
                <a:schemeClr val="accent1"/>
              </a:buClr>
              <a:buSzPts val="1600"/>
              <a:buNone/>
              <a:defRPr sz="2133">
                <a:solidFill>
                  <a:schemeClr val="accent1"/>
                </a:solidFill>
              </a:defRPr>
            </a:lvl3pPr>
            <a:lvl4pPr lvl="3" rtl="0">
              <a:lnSpc>
                <a:spcPct val="100000"/>
              </a:lnSpc>
              <a:spcBef>
                <a:spcPts val="0"/>
              </a:spcBef>
              <a:spcAft>
                <a:spcPts val="0"/>
              </a:spcAft>
              <a:buClr>
                <a:schemeClr val="accent1"/>
              </a:buClr>
              <a:buSzPts val="1600"/>
              <a:buNone/>
              <a:defRPr sz="2133">
                <a:solidFill>
                  <a:schemeClr val="accent1"/>
                </a:solidFill>
              </a:defRPr>
            </a:lvl4pPr>
            <a:lvl5pPr lvl="4" rtl="0">
              <a:lnSpc>
                <a:spcPct val="100000"/>
              </a:lnSpc>
              <a:spcBef>
                <a:spcPts val="0"/>
              </a:spcBef>
              <a:spcAft>
                <a:spcPts val="0"/>
              </a:spcAft>
              <a:buClr>
                <a:schemeClr val="accent1"/>
              </a:buClr>
              <a:buSzPts val="1600"/>
              <a:buNone/>
              <a:defRPr sz="2133">
                <a:solidFill>
                  <a:schemeClr val="accent1"/>
                </a:solidFill>
              </a:defRPr>
            </a:lvl5pPr>
            <a:lvl6pPr lvl="5" rtl="0">
              <a:lnSpc>
                <a:spcPct val="100000"/>
              </a:lnSpc>
              <a:spcBef>
                <a:spcPts val="0"/>
              </a:spcBef>
              <a:spcAft>
                <a:spcPts val="0"/>
              </a:spcAft>
              <a:buClr>
                <a:schemeClr val="accent1"/>
              </a:buClr>
              <a:buSzPts val="1600"/>
              <a:buNone/>
              <a:defRPr sz="2133">
                <a:solidFill>
                  <a:schemeClr val="accent1"/>
                </a:solidFill>
              </a:defRPr>
            </a:lvl6pPr>
            <a:lvl7pPr lvl="6" rtl="0">
              <a:lnSpc>
                <a:spcPct val="100000"/>
              </a:lnSpc>
              <a:spcBef>
                <a:spcPts val="0"/>
              </a:spcBef>
              <a:spcAft>
                <a:spcPts val="0"/>
              </a:spcAft>
              <a:buClr>
                <a:schemeClr val="accent1"/>
              </a:buClr>
              <a:buSzPts val="1600"/>
              <a:buNone/>
              <a:defRPr sz="2133">
                <a:solidFill>
                  <a:schemeClr val="accent1"/>
                </a:solidFill>
              </a:defRPr>
            </a:lvl7pPr>
            <a:lvl8pPr lvl="7" rtl="0">
              <a:lnSpc>
                <a:spcPct val="100000"/>
              </a:lnSpc>
              <a:spcBef>
                <a:spcPts val="0"/>
              </a:spcBef>
              <a:spcAft>
                <a:spcPts val="0"/>
              </a:spcAft>
              <a:buClr>
                <a:schemeClr val="accent1"/>
              </a:buClr>
              <a:buSzPts val="1600"/>
              <a:buNone/>
              <a:defRPr sz="2133">
                <a:solidFill>
                  <a:schemeClr val="accent1"/>
                </a:solidFill>
              </a:defRPr>
            </a:lvl8pPr>
            <a:lvl9pPr lvl="8" rtl="0">
              <a:lnSpc>
                <a:spcPct val="100000"/>
              </a:lnSpc>
              <a:spcBef>
                <a:spcPts val="0"/>
              </a:spcBef>
              <a:spcAft>
                <a:spcPts val="0"/>
              </a:spcAft>
              <a:buClr>
                <a:schemeClr val="accent1"/>
              </a:buClr>
              <a:buSzPts val="1600"/>
              <a:buNone/>
              <a:defRPr sz="2133">
                <a:solidFill>
                  <a:schemeClr val="accent1"/>
                </a:solidFill>
              </a:defRPr>
            </a:lvl9pPr>
          </a:lstStyle>
          <a:p>
            <a:endParaRPr/>
          </a:p>
        </p:txBody>
      </p:sp>
      <p:pic>
        <p:nvPicPr>
          <p:cNvPr id="107" name="Google Shape;107;p24"/>
          <p:cNvPicPr preferRelativeResize="0"/>
          <p:nvPr/>
        </p:nvPicPr>
        <p:blipFill>
          <a:blip r:embed="rId3">
            <a:alphaModFix/>
          </a:blip>
          <a:stretch>
            <a:fillRect/>
          </a:stretch>
        </p:blipFill>
        <p:spPr>
          <a:xfrm rot="-2700008">
            <a:off x="-3138422" y="1252311"/>
            <a:ext cx="8112647" cy="2041148"/>
          </a:xfrm>
          <a:prstGeom prst="rect">
            <a:avLst/>
          </a:prstGeom>
          <a:noFill/>
          <a:ln>
            <a:noFill/>
          </a:ln>
        </p:spPr>
      </p:pic>
    </p:spTree>
    <p:extLst>
      <p:ext uri="{BB962C8B-B14F-4D97-AF65-F5344CB8AC3E}">
        <p14:creationId xmlns:p14="http://schemas.microsoft.com/office/powerpoint/2010/main" val="1865500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bg>
      <p:bgPr>
        <a:blipFill>
          <a:blip r:embed="rId2">
            <a:alphaModFix/>
          </a:blip>
          <a:stretch>
            <a:fillRect/>
          </a:stretch>
        </a:blipFill>
        <a:effectLst/>
      </p:bgPr>
    </p:bg>
    <p:spTree>
      <p:nvGrpSpPr>
        <p:cNvPr id="1" name="Shape 108"/>
        <p:cNvGrpSpPr/>
        <p:nvPr/>
      </p:nvGrpSpPr>
      <p:grpSpPr>
        <a:xfrm>
          <a:off x="0" y="0"/>
          <a:ext cx="0" cy="0"/>
          <a:chOff x="0" y="0"/>
          <a:chExt cx="0" cy="0"/>
        </a:xfrm>
      </p:grpSpPr>
      <p:pic>
        <p:nvPicPr>
          <p:cNvPr id="109" name="Google Shape;109;p25"/>
          <p:cNvPicPr preferRelativeResize="0"/>
          <p:nvPr/>
        </p:nvPicPr>
        <p:blipFill>
          <a:blip r:embed="rId3">
            <a:alphaModFix/>
          </a:blip>
          <a:stretch>
            <a:fillRect/>
          </a:stretch>
        </p:blipFill>
        <p:spPr>
          <a:xfrm rot="2700008" flipH="1">
            <a:off x="6889078" y="1252311"/>
            <a:ext cx="8112647" cy="2041148"/>
          </a:xfrm>
          <a:prstGeom prst="rect">
            <a:avLst/>
          </a:prstGeom>
          <a:noFill/>
          <a:ln>
            <a:noFill/>
          </a:ln>
        </p:spPr>
      </p:pic>
      <p:sp>
        <p:nvSpPr>
          <p:cNvPr id="110" name="Google Shape;110;p25"/>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11" name="Google Shape;111;p25"/>
          <p:cNvSpPr txBox="1">
            <a:spLocks noGrp="1"/>
          </p:cNvSpPr>
          <p:nvPr>
            <p:ph type="subTitle" idx="1"/>
          </p:nvPr>
        </p:nvSpPr>
        <p:spPr>
          <a:xfrm>
            <a:off x="2917751" y="4109571"/>
            <a:ext cx="28232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12" name="Google Shape;112;p25"/>
          <p:cNvSpPr txBox="1">
            <a:spLocks noGrp="1"/>
          </p:cNvSpPr>
          <p:nvPr>
            <p:ph type="subTitle" idx="2"/>
          </p:nvPr>
        </p:nvSpPr>
        <p:spPr>
          <a:xfrm>
            <a:off x="2917751" y="4746504"/>
            <a:ext cx="2823200" cy="1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13" name="Google Shape;113;p25"/>
          <p:cNvSpPr txBox="1">
            <a:spLocks noGrp="1"/>
          </p:cNvSpPr>
          <p:nvPr>
            <p:ph type="subTitle" idx="3"/>
          </p:nvPr>
        </p:nvSpPr>
        <p:spPr>
          <a:xfrm>
            <a:off x="6451251" y="4109571"/>
            <a:ext cx="28232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14" name="Google Shape;114;p25"/>
          <p:cNvSpPr txBox="1">
            <a:spLocks noGrp="1"/>
          </p:cNvSpPr>
          <p:nvPr>
            <p:ph type="subTitle" idx="4"/>
          </p:nvPr>
        </p:nvSpPr>
        <p:spPr>
          <a:xfrm>
            <a:off x="6451251" y="4746504"/>
            <a:ext cx="2823200" cy="1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3998505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26"/>
          <p:cNvPicPr preferRelativeResize="0"/>
          <p:nvPr/>
        </p:nvPicPr>
        <p:blipFill>
          <a:blip r:embed="rId3">
            <a:alphaModFix/>
          </a:blip>
          <a:stretch>
            <a:fillRect/>
          </a:stretch>
        </p:blipFill>
        <p:spPr>
          <a:xfrm rot="2700008" flipH="1">
            <a:off x="6036745" y="-607755"/>
            <a:ext cx="8112647" cy="2041148"/>
          </a:xfrm>
          <a:prstGeom prst="rect">
            <a:avLst/>
          </a:prstGeom>
          <a:noFill/>
          <a:ln>
            <a:noFill/>
          </a:ln>
        </p:spPr>
      </p:pic>
      <p:sp>
        <p:nvSpPr>
          <p:cNvPr id="117" name="Google Shape;117;p26"/>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18" name="Google Shape;118;p26"/>
          <p:cNvSpPr txBox="1">
            <a:spLocks noGrp="1"/>
          </p:cNvSpPr>
          <p:nvPr>
            <p:ph type="subTitle" idx="1"/>
          </p:nvPr>
        </p:nvSpPr>
        <p:spPr>
          <a:xfrm>
            <a:off x="3146837" y="2109933"/>
            <a:ext cx="3474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19" name="Google Shape;119;p26"/>
          <p:cNvSpPr txBox="1">
            <a:spLocks noGrp="1"/>
          </p:cNvSpPr>
          <p:nvPr>
            <p:ph type="subTitle" idx="2"/>
          </p:nvPr>
        </p:nvSpPr>
        <p:spPr>
          <a:xfrm>
            <a:off x="3146833" y="2645533"/>
            <a:ext cx="3474000" cy="85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20" name="Google Shape;120;p26"/>
          <p:cNvSpPr txBox="1">
            <a:spLocks noGrp="1"/>
          </p:cNvSpPr>
          <p:nvPr>
            <p:ph type="subTitle" idx="3"/>
          </p:nvPr>
        </p:nvSpPr>
        <p:spPr>
          <a:xfrm>
            <a:off x="7360804" y="4002733"/>
            <a:ext cx="3474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21" name="Google Shape;121;p26"/>
          <p:cNvSpPr txBox="1">
            <a:spLocks noGrp="1"/>
          </p:cNvSpPr>
          <p:nvPr>
            <p:ph type="subTitle" idx="4"/>
          </p:nvPr>
        </p:nvSpPr>
        <p:spPr>
          <a:xfrm>
            <a:off x="7360800" y="4538333"/>
            <a:ext cx="3474000" cy="85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pic>
        <p:nvPicPr>
          <p:cNvPr id="122" name="Google Shape;122;p26"/>
          <p:cNvPicPr preferRelativeResize="0"/>
          <p:nvPr/>
        </p:nvPicPr>
        <p:blipFill>
          <a:blip r:embed="rId3">
            <a:alphaModFix/>
          </a:blip>
          <a:stretch>
            <a:fillRect/>
          </a:stretch>
        </p:blipFill>
        <p:spPr>
          <a:xfrm rot="1864083" flipH="1">
            <a:off x="-1287889" y="5096096"/>
            <a:ext cx="8112647" cy="2041149"/>
          </a:xfrm>
          <a:prstGeom prst="rect">
            <a:avLst/>
          </a:prstGeom>
          <a:noFill/>
          <a:ln>
            <a:noFill/>
          </a:ln>
        </p:spPr>
      </p:pic>
    </p:spTree>
    <p:extLst>
      <p:ext uri="{BB962C8B-B14F-4D97-AF65-F5344CB8AC3E}">
        <p14:creationId xmlns:p14="http://schemas.microsoft.com/office/powerpoint/2010/main" val="2054290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6">
  <p:cSld name="Title and two columns 6">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7"/>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25" name="Google Shape;125;p27"/>
          <p:cNvSpPr txBox="1">
            <a:spLocks noGrp="1"/>
          </p:cNvSpPr>
          <p:nvPr>
            <p:ph type="subTitle" idx="1"/>
          </p:nvPr>
        </p:nvSpPr>
        <p:spPr>
          <a:xfrm>
            <a:off x="1895901" y="1804667"/>
            <a:ext cx="37308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26" name="Google Shape;126;p27"/>
          <p:cNvSpPr txBox="1">
            <a:spLocks noGrp="1"/>
          </p:cNvSpPr>
          <p:nvPr>
            <p:ph type="subTitle" idx="2"/>
          </p:nvPr>
        </p:nvSpPr>
        <p:spPr>
          <a:xfrm>
            <a:off x="1982533" y="2441600"/>
            <a:ext cx="3644000" cy="33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1333"/>
              </a:spcBef>
              <a:spcAft>
                <a:spcPts val="0"/>
              </a:spcAft>
              <a:buNone/>
              <a:defRPr sz="1867">
                <a:solidFill>
                  <a:schemeClr val="accent1"/>
                </a:solidFill>
              </a:defRPr>
            </a:lvl2pPr>
            <a:lvl3pPr lvl="2" rtl="0">
              <a:lnSpc>
                <a:spcPct val="100000"/>
              </a:lnSpc>
              <a:spcBef>
                <a:spcPts val="1333"/>
              </a:spcBef>
              <a:spcAft>
                <a:spcPts val="0"/>
              </a:spcAft>
              <a:buNone/>
              <a:defRPr sz="1867">
                <a:solidFill>
                  <a:schemeClr val="accent1"/>
                </a:solidFill>
              </a:defRPr>
            </a:lvl3pPr>
            <a:lvl4pPr lvl="3" rtl="0">
              <a:lnSpc>
                <a:spcPct val="100000"/>
              </a:lnSpc>
              <a:spcBef>
                <a:spcPts val="1333"/>
              </a:spcBef>
              <a:spcAft>
                <a:spcPts val="0"/>
              </a:spcAft>
              <a:buNone/>
              <a:defRPr sz="1867">
                <a:solidFill>
                  <a:schemeClr val="accent1"/>
                </a:solidFill>
              </a:defRPr>
            </a:lvl4pPr>
            <a:lvl5pPr lvl="4" rtl="0">
              <a:lnSpc>
                <a:spcPct val="100000"/>
              </a:lnSpc>
              <a:spcBef>
                <a:spcPts val="1333"/>
              </a:spcBef>
              <a:spcAft>
                <a:spcPts val="0"/>
              </a:spcAft>
              <a:buNone/>
              <a:defRPr sz="1867">
                <a:solidFill>
                  <a:schemeClr val="accent1"/>
                </a:solidFill>
              </a:defRPr>
            </a:lvl5pPr>
            <a:lvl6pPr lvl="5" rtl="0">
              <a:lnSpc>
                <a:spcPct val="100000"/>
              </a:lnSpc>
              <a:spcBef>
                <a:spcPts val="1333"/>
              </a:spcBef>
              <a:spcAft>
                <a:spcPts val="0"/>
              </a:spcAft>
              <a:buNone/>
              <a:defRPr sz="1867">
                <a:solidFill>
                  <a:schemeClr val="accent1"/>
                </a:solidFill>
              </a:defRPr>
            </a:lvl6pPr>
            <a:lvl7pPr lvl="6" rtl="0">
              <a:lnSpc>
                <a:spcPct val="100000"/>
              </a:lnSpc>
              <a:spcBef>
                <a:spcPts val="1333"/>
              </a:spcBef>
              <a:spcAft>
                <a:spcPts val="0"/>
              </a:spcAft>
              <a:buNone/>
              <a:defRPr sz="1867">
                <a:solidFill>
                  <a:schemeClr val="accent1"/>
                </a:solidFill>
              </a:defRPr>
            </a:lvl7pPr>
            <a:lvl8pPr lvl="7" rtl="0">
              <a:lnSpc>
                <a:spcPct val="100000"/>
              </a:lnSpc>
              <a:spcBef>
                <a:spcPts val="1333"/>
              </a:spcBef>
              <a:spcAft>
                <a:spcPts val="0"/>
              </a:spcAft>
              <a:buNone/>
              <a:defRPr sz="1867">
                <a:solidFill>
                  <a:schemeClr val="accent1"/>
                </a:solidFill>
              </a:defRPr>
            </a:lvl8pPr>
            <a:lvl9pPr lvl="8" rtl="0">
              <a:lnSpc>
                <a:spcPct val="100000"/>
              </a:lnSpc>
              <a:spcBef>
                <a:spcPts val="1333"/>
              </a:spcBef>
              <a:spcAft>
                <a:spcPts val="1333"/>
              </a:spcAft>
              <a:buNone/>
              <a:defRPr sz="1867">
                <a:solidFill>
                  <a:schemeClr val="accent1"/>
                </a:solidFill>
              </a:defRPr>
            </a:lvl9pPr>
          </a:lstStyle>
          <a:p>
            <a:endParaRPr/>
          </a:p>
        </p:txBody>
      </p:sp>
      <p:sp>
        <p:nvSpPr>
          <p:cNvPr id="127" name="Google Shape;127;p27"/>
          <p:cNvSpPr txBox="1">
            <a:spLocks noGrp="1"/>
          </p:cNvSpPr>
          <p:nvPr>
            <p:ph type="subTitle" idx="3"/>
          </p:nvPr>
        </p:nvSpPr>
        <p:spPr>
          <a:xfrm>
            <a:off x="6565284" y="1804667"/>
            <a:ext cx="37308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28" name="Google Shape;128;p27"/>
          <p:cNvSpPr txBox="1">
            <a:spLocks noGrp="1"/>
          </p:cNvSpPr>
          <p:nvPr>
            <p:ph type="subTitle" idx="4"/>
          </p:nvPr>
        </p:nvSpPr>
        <p:spPr>
          <a:xfrm>
            <a:off x="6651867" y="2441600"/>
            <a:ext cx="3644000" cy="33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1333"/>
              </a:spcBef>
              <a:spcAft>
                <a:spcPts val="0"/>
              </a:spcAft>
              <a:buNone/>
              <a:defRPr sz="1867">
                <a:solidFill>
                  <a:schemeClr val="accent1"/>
                </a:solidFill>
              </a:defRPr>
            </a:lvl2pPr>
            <a:lvl3pPr lvl="2" rtl="0">
              <a:lnSpc>
                <a:spcPct val="100000"/>
              </a:lnSpc>
              <a:spcBef>
                <a:spcPts val="1333"/>
              </a:spcBef>
              <a:spcAft>
                <a:spcPts val="0"/>
              </a:spcAft>
              <a:buNone/>
              <a:defRPr sz="1867">
                <a:solidFill>
                  <a:schemeClr val="accent1"/>
                </a:solidFill>
              </a:defRPr>
            </a:lvl3pPr>
            <a:lvl4pPr lvl="3" rtl="0">
              <a:lnSpc>
                <a:spcPct val="100000"/>
              </a:lnSpc>
              <a:spcBef>
                <a:spcPts val="1333"/>
              </a:spcBef>
              <a:spcAft>
                <a:spcPts val="0"/>
              </a:spcAft>
              <a:buNone/>
              <a:defRPr sz="1867">
                <a:solidFill>
                  <a:schemeClr val="accent1"/>
                </a:solidFill>
              </a:defRPr>
            </a:lvl4pPr>
            <a:lvl5pPr lvl="4" rtl="0">
              <a:lnSpc>
                <a:spcPct val="100000"/>
              </a:lnSpc>
              <a:spcBef>
                <a:spcPts val="1333"/>
              </a:spcBef>
              <a:spcAft>
                <a:spcPts val="0"/>
              </a:spcAft>
              <a:buNone/>
              <a:defRPr sz="1867">
                <a:solidFill>
                  <a:schemeClr val="accent1"/>
                </a:solidFill>
              </a:defRPr>
            </a:lvl5pPr>
            <a:lvl6pPr lvl="5" rtl="0">
              <a:lnSpc>
                <a:spcPct val="100000"/>
              </a:lnSpc>
              <a:spcBef>
                <a:spcPts val="1333"/>
              </a:spcBef>
              <a:spcAft>
                <a:spcPts val="0"/>
              </a:spcAft>
              <a:buNone/>
              <a:defRPr sz="1867">
                <a:solidFill>
                  <a:schemeClr val="accent1"/>
                </a:solidFill>
              </a:defRPr>
            </a:lvl6pPr>
            <a:lvl7pPr lvl="6" rtl="0">
              <a:lnSpc>
                <a:spcPct val="100000"/>
              </a:lnSpc>
              <a:spcBef>
                <a:spcPts val="1333"/>
              </a:spcBef>
              <a:spcAft>
                <a:spcPts val="0"/>
              </a:spcAft>
              <a:buNone/>
              <a:defRPr sz="1867">
                <a:solidFill>
                  <a:schemeClr val="accent1"/>
                </a:solidFill>
              </a:defRPr>
            </a:lvl7pPr>
            <a:lvl8pPr lvl="7" rtl="0">
              <a:lnSpc>
                <a:spcPct val="100000"/>
              </a:lnSpc>
              <a:spcBef>
                <a:spcPts val="1333"/>
              </a:spcBef>
              <a:spcAft>
                <a:spcPts val="0"/>
              </a:spcAft>
              <a:buNone/>
              <a:defRPr sz="1867">
                <a:solidFill>
                  <a:schemeClr val="accent1"/>
                </a:solidFill>
              </a:defRPr>
            </a:lvl8pPr>
            <a:lvl9pPr lvl="8" rtl="0">
              <a:lnSpc>
                <a:spcPct val="100000"/>
              </a:lnSpc>
              <a:spcBef>
                <a:spcPts val="1333"/>
              </a:spcBef>
              <a:spcAft>
                <a:spcPts val="1333"/>
              </a:spcAft>
              <a:buNone/>
              <a:defRPr sz="1867">
                <a:solidFill>
                  <a:schemeClr val="accent1"/>
                </a:solidFill>
              </a:defRPr>
            </a:lvl9pPr>
          </a:lstStyle>
          <a:p>
            <a:endParaRPr/>
          </a:p>
        </p:txBody>
      </p:sp>
    </p:spTree>
    <p:extLst>
      <p:ext uri="{BB962C8B-B14F-4D97-AF65-F5344CB8AC3E}">
        <p14:creationId xmlns:p14="http://schemas.microsoft.com/office/powerpoint/2010/main" val="794923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columns">
  <p:cSld name="Three columns">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31" name="Google Shape;131;p28"/>
          <p:cNvSpPr txBox="1">
            <a:spLocks noGrp="1"/>
          </p:cNvSpPr>
          <p:nvPr>
            <p:ph type="subTitle" idx="1"/>
          </p:nvPr>
        </p:nvSpPr>
        <p:spPr>
          <a:xfrm>
            <a:off x="1150900" y="3353133"/>
            <a:ext cx="28232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32" name="Google Shape;132;p28"/>
          <p:cNvSpPr txBox="1">
            <a:spLocks noGrp="1"/>
          </p:cNvSpPr>
          <p:nvPr>
            <p:ph type="subTitle" idx="2"/>
          </p:nvPr>
        </p:nvSpPr>
        <p:spPr>
          <a:xfrm>
            <a:off x="1150900" y="3990067"/>
            <a:ext cx="2823200" cy="1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33" name="Google Shape;133;p28"/>
          <p:cNvSpPr txBox="1">
            <a:spLocks noGrp="1"/>
          </p:cNvSpPr>
          <p:nvPr>
            <p:ph type="subTitle" idx="3"/>
          </p:nvPr>
        </p:nvSpPr>
        <p:spPr>
          <a:xfrm>
            <a:off x="4684400" y="3353133"/>
            <a:ext cx="28232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34" name="Google Shape;134;p28"/>
          <p:cNvSpPr txBox="1">
            <a:spLocks noGrp="1"/>
          </p:cNvSpPr>
          <p:nvPr>
            <p:ph type="subTitle" idx="4"/>
          </p:nvPr>
        </p:nvSpPr>
        <p:spPr>
          <a:xfrm>
            <a:off x="4684400" y="3990067"/>
            <a:ext cx="2823200" cy="1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35" name="Google Shape;135;p28"/>
          <p:cNvSpPr txBox="1">
            <a:spLocks noGrp="1"/>
          </p:cNvSpPr>
          <p:nvPr>
            <p:ph type="subTitle" idx="5"/>
          </p:nvPr>
        </p:nvSpPr>
        <p:spPr>
          <a:xfrm>
            <a:off x="8217900" y="3353133"/>
            <a:ext cx="28232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36" name="Google Shape;136;p28"/>
          <p:cNvSpPr txBox="1">
            <a:spLocks noGrp="1"/>
          </p:cNvSpPr>
          <p:nvPr>
            <p:ph type="subTitle" idx="6"/>
          </p:nvPr>
        </p:nvSpPr>
        <p:spPr>
          <a:xfrm>
            <a:off x="8217900" y="3990067"/>
            <a:ext cx="2823200" cy="1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1290245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ree columns 2">
  <p:cSld name="Three columns 2">
    <p:bg>
      <p:bgPr>
        <a:blipFill>
          <a:blip r:embed="rId2">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39" name="Google Shape;139;p29"/>
          <p:cNvSpPr txBox="1">
            <a:spLocks noGrp="1"/>
          </p:cNvSpPr>
          <p:nvPr>
            <p:ph type="subTitle" idx="1"/>
          </p:nvPr>
        </p:nvSpPr>
        <p:spPr>
          <a:xfrm>
            <a:off x="6391167" y="1858867"/>
            <a:ext cx="4083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40" name="Google Shape;140;p29"/>
          <p:cNvSpPr txBox="1">
            <a:spLocks noGrp="1"/>
          </p:cNvSpPr>
          <p:nvPr>
            <p:ph type="subTitle" idx="2"/>
          </p:nvPr>
        </p:nvSpPr>
        <p:spPr>
          <a:xfrm>
            <a:off x="6391167" y="2292600"/>
            <a:ext cx="4083200" cy="7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41" name="Google Shape;141;p29"/>
          <p:cNvSpPr txBox="1">
            <a:spLocks noGrp="1"/>
          </p:cNvSpPr>
          <p:nvPr>
            <p:ph type="subTitle" idx="3"/>
          </p:nvPr>
        </p:nvSpPr>
        <p:spPr>
          <a:xfrm>
            <a:off x="6391167" y="3273884"/>
            <a:ext cx="4083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42" name="Google Shape;142;p29"/>
          <p:cNvSpPr txBox="1">
            <a:spLocks noGrp="1"/>
          </p:cNvSpPr>
          <p:nvPr>
            <p:ph type="subTitle" idx="4"/>
          </p:nvPr>
        </p:nvSpPr>
        <p:spPr>
          <a:xfrm>
            <a:off x="6391167" y="3707633"/>
            <a:ext cx="4083200" cy="7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43" name="Google Shape;143;p29"/>
          <p:cNvSpPr txBox="1">
            <a:spLocks noGrp="1"/>
          </p:cNvSpPr>
          <p:nvPr>
            <p:ph type="subTitle" idx="5"/>
          </p:nvPr>
        </p:nvSpPr>
        <p:spPr>
          <a:xfrm>
            <a:off x="6391167" y="4688933"/>
            <a:ext cx="4083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44" name="Google Shape;144;p29"/>
          <p:cNvSpPr txBox="1">
            <a:spLocks noGrp="1"/>
          </p:cNvSpPr>
          <p:nvPr>
            <p:ph type="subTitle" idx="6"/>
          </p:nvPr>
        </p:nvSpPr>
        <p:spPr>
          <a:xfrm>
            <a:off x="6391167" y="5122667"/>
            <a:ext cx="4083200" cy="7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189067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16/3/25</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363644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0"/>
          <p:cNvSpPr txBox="1">
            <a:spLocks noGrp="1"/>
          </p:cNvSpPr>
          <p:nvPr>
            <p:ph type="subTitle" idx="1"/>
          </p:nvPr>
        </p:nvSpPr>
        <p:spPr>
          <a:xfrm>
            <a:off x="1862933" y="4080933"/>
            <a:ext cx="4325600" cy="19116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accent1"/>
              </a:buClr>
              <a:buSzPts val="1400"/>
              <a:buNone/>
              <a:defRPr sz="1867">
                <a:solidFill>
                  <a:schemeClr val="accent1"/>
                </a:solidFill>
              </a:defRPr>
            </a:lvl1pPr>
            <a:lvl2pPr lvl="1" algn="r" rtl="0">
              <a:spcBef>
                <a:spcPts val="2133"/>
              </a:spcBef>
              <a:spcAft>
                <a:spcPts val="0"/>
              </a:spcAft>
              <a:buClr>
                <a:schemeClr val="accent1"/>
              </a:buClr>
              <a:buSzPts val="1400"/>
              <a:buNone/>
              <a:defRPr>
                <a:solidFill>
                  <a:schemeClr val="accent1"/>
                </a:solidFill>
              </a:defRPr>
            </a:lvl2pPr>
            <a:lvl3pPr lvl="2" algn="r" rtl="0">
              <a:spcBef>
                <a:spcPts val="2133"/>
              </a:spcBef>
              <a:spcAft>
                <a:spcPts val="0"/>
              </a:spcAft>
              <a:buClr>
                <a:schemeClr val="accent1"/>
              </a:buClr>
              <a:buSzPts val="1400"/>
              <a:buNone/>
              <a:defRPr>
                <a:solidFill>
                  <a:schemeClr val="accent1"/>
                </a:solidFill>
              </a:defRPr>
            </a:lvl3pPr>
            <a:lvl4pPr lvl="3" algn="r" rtl="0">
              <a:spcBef>
                <a:spcPts val="2133"/>
              </a:spcBef>
              <a:spcAft>
                <a:spcPts val="0"/>
              </a:spcAft>
              <a:buClr>
                <a:schemeClr val="accent1"/>
              </a:buClr>
              <a:buSzPts val="1400"/>
              <a:buNone/>
              <a:defRPr>
                <a:solidFill>
                  <a:schemeClr val="accent1"/>
                </a:solidFill>
              </a:defRPr>
            </a:lvl4pPr>
            <a:lvl5pPr lvl="4" algn="r" rtl="0">
              <a:spcBef>
                <a:spcPts val="2133"/>
              </a:spcBef>
              <a:spcAft>
                <a:spcPts val="0"/>
              </a:spcAft>
              <a:buClr>
                <a:schemeClr val="accent1"/>
              </a:buClr>
              <a:buSzPts val="1400"/>
              <a:buNone/>
              <a:defRPr>
                <a:solidFill>
                  <a:schemeClr val="accent1"/>
                </a:solidFill>
              </a:defRPr>
            </a:lvl5pPr>
            <a:lvl6pPr lvl="5" algn="r" rtl="0">
              <a:spcBef>
                <a:spcPts val="2133"/>
              </a:spcBef>
              <a:spcAft>
                <a:spcPts val="0"/>
              </a:spcAft>
              <a:buClr>
                <a:schemeClr val="accent1"/>
              </a:buClr>
              <a:buSzPts val="1400"/>
              <a:buNone/>
              <a:defRPr>
                <a:solidFill>
                  <a:schemeClr val="accent1"/>
                </a:solidFill>
              </a:defRPr>
            </a:lvl6pPr>
            <a:lvl7pPr lvl="6" algn="r" rtl="0">
              <a:spcBef>
                <a:spcPts val="2133"/>
              </a:spcBef>
              <a:spcAft>
                <a:spcPts val="0"/>
              </a:spcAft>
              <a:buClr>
                <a:schemeClr val="accent1"/>
              </a:buClr>
              <a:buSzPts val="1400"/>
              <a:buNone/>
              <a:defRPr>
                <a:solidFill>
                  <a:schemeClr val="accent1"/>
                </a:solidFill>
              </a:defRPr>
            </a:lvl7pPr>
            <a:lvl8pPr lvl="7" algn="r" rtl="0">
              <a:spcBef>
                <a:spcPts val="2133"/>
              </a:spcBef>
              <a:spcAft>
                <a:spcPts val="0"/>
              </a:spcAft>
              <a:buClr>
                <a:schemeClr val="accent1"/>
              </a:buClr>
              <a:buSzPts val="1400"/>
              <a:buNone/>
              <a:defRPr>
                <a:solidFill>
                  <a:schemeClr val="accent1"/>
                </a:solidFill>
              </a:defRPr>
            </a:lvl8pPr>
            <a:lvl9pPr lvl="8" algn="r" rtl="0">
              <a:spcBef>
                <a:spcPts val="2133"/>
              </a:spcBef>
              <a:spcAft>
                <a:spcPts val="2133"/>
              </a:spcAft>
              <a:buClr>
                <a:schemeClr val="accent1"/>
              </a:buClr>
              <a:buSzPts val="1400"/>
              <a:buNone/>
              <a:defRPr>
                <a:solidFill>
                  <a:schemeClr val="accent1"/>
                </a:solidFill>
              </a:defRPr>
            </a:lvl9pPr>
          </a:lstStyle>
          <a:p>
            <a:endParaRPr/>
          </a:p>
        </p:txBody>
      </p:sp>
      <p:sp>
        <p:nvSpPr>
          <p:cNvPr id="147" name="Google Shape;147;p30"/>
          <p:cNvSpPr txBox="1">
            <a:spLocks noGrp="1"/>
          </p:cNvSpPr>
          <p:nvPr>
            <p:ph type="title"/>
          </p:nvPr>
        </p:nvSpPr>
        <p:spPr>
          <a:xfrm>
            <a:off x="1040067" y="3012233"/>
            <a:ext cx="5148400" cy="960800"/>
          </a:xfrm>
          <a:prstGeom prst="rect">
            <a:avLst/>
          </a:prstGeom>
          <a:noFill/>
        </p:spPr>
        <p:txBody>
          <a:bodyPr spcFirstLastPara="1" wrap="square" lIns="91425" tIns="91425" rIns="91425" bIns="91425" anchor="b" anchorCtr="0">
            <a:noAutofit/>
          </a:bodyPr>
          <a:lstStyle>
            <a:lvl1pPr lvl="0" algn="r" rtl="0">
              <a:lnSpc>
                <a:spcPct val="70000"/>
              </a:lnSpc>
              <a:spcBef>
                <a:spcPts val="0"/>
              </a:spcBef>
              <a:spcAft>
                <a:spcPts val="0"/>
              </a:spcAft>
              <a:buClr>
                <a:schemeClr val="accent1"/>
              </a:buClr>
              <a:buSzPts val="5000"/>
              <a:buNone/>
              <a:defRPr sz="6667">
                <a:solidFill>
                  <a:schemeClr val="accent1"/>
                </a:solidFill>
              </a:defRPr>
            </a:lvl1pPr>
            <a:lvl2pPr lvl="1" algn="r" rtl="0">
              <a:lnSpc>
                <a:spcPct val="70000"/>
              </a:lnSpc>
              <a:spcBef>
                <a:spcPts val="0"/>
              </a:spcBef>
              <a:spcAft>
                <a:spcPts val="0"/>
              </a:spcAft>
              <a:buClr>
                <a:schemeClr val="accent1"/>
              </a:buClr>
              <a:buSzPts val="5000"/>
              <a:buNone/>
              <a:defRPr sz="6667">
                <a:solidFill>
                  <a:schemeClr val="accent1"/>
                </a:solidFill>
              </a:defRPr>
            </a:lvl2pPr>
            <a:lvl3pPr lvl="2" algn="r" rtl="0">
              <a:lnSpc>
                <a:spcPct val="70000"/>
              </a:lnSpc>
              <a:spcBef>
                <a:spcPts val="0"/>
              </a:spcBef>
              <a:spcAft>
                <a:spcPts val="0"/>
              </a:spcAft>
              <a:buClr>
                <a:schemeClr val="accent1"/>
              </a:buClr>
              <a:buSzPts val="5000"/>
              <a:buNone/>
              <a:defRPr sz="6667">
                <a:solidFill>
                  <a:schemeClr val="accent1"/>
                </a:solidFill>
              </a:defRPr>
            </a:lvl3pPr>
            <a:lvl4pPr lvl="3" algn="r" rtl="0">
              <a:lnSpc>
                <a:spcPct val="70000"/>
              </a:lnSpc>
              <a:spcBef>
                <a:spcPts val="0"/>
              </a:spcBef>
              <a:spcAft>
                <a:spcPts val="0"/>
              </a:spcAft>
              <a:buClr>
                <a:schemeClr val="accent1"/>
              </a:buClr>
              <a:buSzPts val="5000"/>
              <a:buNone/>
              <a:defRPr sz="6667">
                <a:solidFill>
                  <a:schemeClr val="accent1"/>
                </a:solidFill>
              </a:defRPr>
            </a:lvl4pPr>
            <a:lvl5pPr lvl="4" algn="r" rtl="0">
              <a:lnSpc>
                <a:spcPct val="70000"/>
              </a:lnSpc>
              <a:spcBef>
                <a:spcPts val="0"/>
              </a:spcBef>
              <a:spcAft>
                <a:spcPts val="0"/>
              </a:spcAft>
              <a:buClr>
                <a:schemeClr val="accent1"/>
              </a:buClr>
              <a:buSzPts val="5000"/>
              <a:buNone/>
              <a:defRPr sz="6667">
                <a:solidFill>
                  <a:schemeClr val="accent1"/>
                </a:solidFill>
              </a:defRPr>
            </a:lvl5pPr>
            <a:lvl6pPr lvl="5" algn="r" rtl="0">
              <a:lnSpc>
                <a:spcPct val="70000"/>
              </a:lnSpc>
              <a:spcBef>
                <a:spcPts val="0"/>
              </a:spcBef>
              <a:spcAft>
                <a:spcPts val="0"/>
              </a:spcAft>
              <a:buClr>
                <a:schemeClr val="accent1"/>
              </a:buClr>
              <a:buSzPts val="5000"/>
              <a:buNone/>
              <a:defRPr sz="6667">
                <a:solidFill>
                  <a:schemeClr val="accent1"/>
                </a:solidFill>
              </a:defRPr>
            </a:lvl6pPr>
            <a:lvl7pPr lvl="6" algn="r" rtl="0">
              <a:lnSpc>
                <a:spcPct val="70000"/>
              </a:lnSpc>
              <a:spcBef>
                <a:spcPts val="0"/>
              </a:spcBef>
              <a:spcAft>
                <a:spcPts val="0"/>
              </a:spcAft>
              <a:buClr>
                <a:schemeClr val="accent1"/>
              </a:buClr>
              <a:buSzPts val="5000"/>
              <a:buNone/>
              <a:defRPr sz="6667">
                <a:solidFill>
                  <a:schemeClr val="accent1"/>
                </a:solidFill>
              </a:defRPr>
            </a:lvl7pPr>
            <a:lvl8pPr lvl="7" algn="r" rtl="0">
              <a:lnSpc>
                <a:spcPct val="70000"/>
              </a:lnSpc>
              <a:spcBef>
                <a:spcPts val="0"/>
              </a:spcBef>
              <a:spcAft>
                <a:spcPts val="0"/>
              </a:spcAft>
              <a:buClr>
                <a:schemeClr val="accent1"/>
              </a:buClr>
              <a:buSzPts val="5000"/>
              <a:buNone/>
              <a:defRPr sz="6667">
                <a:solidFill>
                  <a:schemeClr val="accent1"/>
                </a:solidFill>
              </a:defRPr>
            </a:lvl8pPr>
            <a:lvl9pPr lvl="8" algn="r" rtl="0">
              <a:lnSpc>
                <a:spcPct val="70000"/>
              </a:lnSpc>
              <a:spcBef>
                <a:spcPts val="0"/>
              </a:spcBef>
              <a:spcAft>
                <a:spcPts val="0"/>
              </a:spcAft>
              <a:buClr>
                <a:schemeClr val="accent1"/>
              </a:buClr>
              <a:buSzPts val="5000"/>
              <a:buNone/>
              <a:defRPr sz="6667">
                <a:solidFill>
                  <a:schemeClr val="accent1"/>
                </a:solidFill>
              </a:defRPr>
            </a:lvl9pPr>
          </a:lstStyle>
          <a:p>
            <a:endParaRPr/>
          </a:p>
        </p:txBody>
      </p:sp>
    </p:spTree>
    <p:extLst>
      <p:ext uri="{BB962C8B-B14F-4D97-AF65-F5344CB8AC3E}">
        <p14:creationId xmlns:p14="http://schemas.microsoft.com/office/powerpoint/2010/main" val="1104449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1"/>
          <p:cNvSpPr txBox="1">
            <a:spLocks noGrp="1"/>
          </p:cNvSpPr>
          <p:nvPr>
            <p:ph type="subTitle" idx="1"/>
          </p:nvPr>
        </p:nvSpPr>
        <p:spPr>
          <a:xfrm>
            <a:off x="6552333" y="3276740"/>
            <a:ext cx="4325600" cy="2336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sz="1867">
                <a:solidFill>
                  <a:schemeClr val="accent1"/>
                </a:solidFill>
              </a:defRPr>
            </a:lvl1pPr>
            <a:lvl2pPr lvl="1" algn="r" rtl="0">
              <a:spcBef>
                <a:spcPts val="0"/>
              </a:spcBef>
              <a:spcAft>
                <a:spcPts val="0"/>
              </a:spcAft>
              <a:buClr>
                <a:schemeClr val="accent1"/>
              </a:buClr>
              <a:buSzPts val="1400"/>
              <a:buNone/>
              <a:defRPr>
                <a:solidFill>
                  <a:schemeClr val="accent1"/>
                </a:solidFill>
              </a:defRPr>
            </a:lvl2pPr>
            <a:lvl3pPr lvl="2" algn="r" rtl="0">
              <a:spcBef>
                <a:spcPts val="2133"/>
              </a:spcBef>
              <a:spcAft>
                <a:spcPts val="0"/>
              </a:spcAft>
              <a:buClr>
                <a:schemeClr val="accent1"/>
              </a:buClr>
              <a:buSzPts val="1400"/>
              <a:buNone/>
              <a:defRPr>
                <a:solidFill>
                  <a:schemeClr val="accent1"/>
                </a:solidFill>
              </a:defRPr>
            </a:lvl3pPr>
            <a:lvl4pPr lvl="3" algn="r" rtl="0">
              <a:spcBef>
                <a:spcPts val="2133"/>
              </a:spcBef>
              <a:spcAft>
                <a:spcPts val="0"/>
              </a:spcAft>
              <a:buClr>
                <a:schemeClr val="accent1"/>
              </a:buClr>
              <a:buSzPts val="1400"/>
              <a:buNone/>
              <a:defRPr>
                <a:solidFill>
                  <a:schemeClr val="accent1"/>
                </a:solidFill>
              </a:defRPr>
            </a:lvl4pPr>
            <a:lvl5pPr lvl="4" algn="r" rtl="0">
              <a:spcBef>
                <a:spcPts val="2133"/>
              </a:spcBef>
              <a:spcAft>
                <a:spcPts val="0"/>
              </a:spcAft>
              <a:buClr>
                <a:schemeClr val="accent1"/>
              </a:buClr>
              <a:buSzPts val="1400"/>
              <a:buNone/>
              <a:defRPr>
                <a:solidFill>
                  <a:schemeClr val="accent1"/>
                </a:solidFill>
              </a:defRPr>
            </a:lvl5pPr>
            <a:lvl6pPr lvl="5" algn="r" rtl="0">
              <a:spcBef>
                <a:spcPts val="2133"/>
              </a:spcBef>
              <a:spcAft>
                <a:spcPts val="0"/>
              </a:spcAft>
              <a:buClr>
                <a:schemeClr val="accent1"/>
              </a:buClr>
              <a:buSzPts val="1400"/>
              <a:buNone/>
              <a:defRPr>
                <a:solidFill>
                  <a:schemeClr val="accent1"/>
                </a:solidFill>
              </a:defRPr>
            </a:lvl6pPr>
            <a:lvl7pPr lvl="6" algn="r" rtl="0">
              <a:spcBef>
                <a:spcPts val="2133"/>
              </a:spcBef>
              <a:spcAft>
                <a:spcPts val="0"/>
              </a:spcAft>
              <a:buClr>
                <a:schemeClr val="accent1"/>
              </a:buClr>
              <a:buSzPts val="1400"/>
              <a:buNone/>
              <a:defRPr>
                <a:solidFill>
                  <a:schemeClr val="accent1"/>
                </a:solidFill>
              </a:defRPr>
            </a:lvl7pPr>
            <a:lvl8pPr lvl="7" algn="r" rtl="0">
              <a:spcBef>
                <a:spcPts val="2133"/>
              </a:spcBef>
              <a:spcAft>
                <a:spcPts val="0"/>
              </a:spcAft>
              <a:buClr>
                <a:schemeClr val="accent1"/>
              </a:buClr>
              <a:buSzPts val="1400"/>
              <a:buNone/>
              <a:defRPr>
                <a:solidFill>
                  <a:schemeClr val="accent1"/>
                </a:solidFill>
              </a:defRPr>
            </a:lvl8pPr>
            <a:lvl9pPr lvl="8" algn="r" rtl="0">
              <a:spcBef>
                <a:spcPts val="2133"/>
              </a:spcBef>
              <a:spcAft>
                <a:spcPts val="2133"/>
              </a:spcAft>
              <a:buClr>
                <a:schemeClr val="accent1"/>
              </a:buClr>
              <a:buSzPts val="1400"/>
              <a:buNone/>
              <a:defRPr>
                <a:solidFill>
                  <a:schemeClr val="accent1"/>
                </a:solidFill>
              </a:defRPr>
            </a:lvl9pPr>
          </a:lstStyle>
          <a:p>
            <a:endParaRPr/>
          </a:p>
        </p:txBody>
      </p:sp>
      <p:sp>
        <p:nvSpPr>
          <p:cNvPr id="150" name="Google Shape;150;p31"/>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51" name="Google Shape;151;p31"/>
          <p:cNvSpPr txBox="1">
            <a:spLocks noGrp="1"/>
          </p:cNvSpPr>
          <p:nvPr>
            <p:ph type="subTitle" idx="2"/>
          </p:nvPr>
        </p:nvSpPr>
        <p:spPr>
          <a:xfrm>
            <a:off x="6552333" y="2484149"/>
            <a:ext cx="4083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Tree>
    <p:extLst>
      <p:ext uri="{BB962C8B-B14F-4D97-AF65-F5344CB8AC3E}">
        <p14:creationId xmlns:p14="http://schemas.microsoft.com/office/powerpoint/2010/main" val="1667072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32"/>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54" name="Google Shape;154;p32"/>
          <p:cNvSpPr txBox="1">
            <a:spLocks noGrp="1"/>
          </p:cNvSpPr>
          <p:nvPr>
            <p:ph type="subTitle" idx="1"/>
          </p:nvPr>
        </p:nvSpPr>
        <p:spPr>
          <a:xfrm>
            <a:off x="2844623" y="2880033"/>
            <a:ext cx="2990400" cy="535600"/>
          </a:xfrm>
          <a:prstGeom prst="rect">
            <a:avLst/>
          </a:prstGeom>
          <a:noFill/>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55" name="Google Shape;155;p32"/>
          <p:cNvSpPr txBox="1">
            <a:spLocks noGrp="1"/>
          </p:cNvSpPr>
          <p:nvPr>
            <p:ph type="subTitle" idx="2"/>
          </p:nvPr>
        </p:nvSpPr>
        <p:spPr>
          <a:xfrm>
            <a:off x="2844623" y="3415367"/>
            <a:ext cx="2990400" cy="1204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56" name="Google Shape;156;p32"/>
          <p:cNvSpPr txBox="1">
            <a:spLocks noGrp="1"/>
          </p:cNvSpPr>
          <p:nvPr>
            <p:ph type="subTitle" idx="3"/>
          </p:nvPr>
        </p:nvSpPr>
        <p:spPr>
          <a:xfrm>
            <a:off x="7992923" y="2880033"/>
            <a:ext cx="2990400" cy="535600"/>
          </a:xfrm>
          <a:prstGeom prst="rect">
            <a:avLst/>
          </a:prstGeom>
          <a:noFill/>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57" name="Google Shape;157;p32"/>
          <p:cNvSpPr txBox="1">
            <a:spLocks noGrp="1"/>
          </p:cNvSpPr>
          <p:nvPr>
            <p:ph type="subTitle" idx="4"/>
          </p:nvPr>
        </p:nvSpPr>
        <p:spPr>
          <a:xfrm>
            <a:off x="7992923" y="3415367"/>
            <a:ext cx="2990400" cy="1204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2430712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58"/>
        <p:cNvGrpSpPr/>
        <p:nvPr/>
      </p:nvGrpSpPr>
      <p:grpSpPr>
        <a:xfrm>
          <a:off x="0" y="0"/>
          <a:ext cx="0" cy="0"/>
          <a:chOff x="0" y="0"/>
          <a:chExt cx="0" cy="0"/>
        </a:xfrm>
      </p:grpSpPr>
      <p:sp>
        <p:nvSpPr>
          <p:cNvPr id="159" name="Google Shape;159;p33"/>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60" name="Google Shape;160;p33"/>
          <p:cNvSpPr txBox="1">
            <a:spLocks noGrp="1"/>
          </p:cNvSpPr>
          <p:nvPr>
            <p:ph type="subTitle" idx="1"/>
          </p:nvPr>
        </p:nvSpPr>
        <p:spPr>
          <a:xfrm>
            <a:off x="1312900" y="2243300"/>
            <a:ext cx="33372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61" name="Google Shape;161;p33"/>
          <p:cNvSpPr txBox="1">
            <a:spLocks noGrp="1"/>
          </p:cNvSpPr>
          <p:nvPr>
            <p:ph type="subTitle" idx="2"/>
          </p:nvPr>
        </p:nvSpPr>
        <p:spPr>
          <a:xfrm>
            <a:off x="1312900" y="2880233"/>
            <a:ext cx="3337200" cy="104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accent1"/>
                </a:solidFill>
              </a:defRPr>
            </a:lvl1pPr>
            <a:lvl2pPr lvl="1" algn="r" rtl="0">
              <a:lnSpc>
                <a:spcPct val="100000"/>
              </a:lnSpc>
              <a:spcBef>
                <a:spcPts val="0"/>
              </a:spcBef>
              <a:spcAft>
                <a:spcPts val="0"/>
              </a:spcAft>
              <a:buNone/>
              <a:defRPr sz="1867">
                <a:solidFill>
                  <a:schemeClr val="accent1"/>
                </a:solidFill>
              </a:defRPr>
            </a:lvl2pPr>
            <a:lvl3pPr lvl="2" algn="r" rtl="0">
              <a:lnSpc>
                <a:spcPct val="100000"/>
              </a:lnSpc>
              <a:spcBef>
                <a:spcPts val="0"/>
              </a:spcBef>
              <a:spcAft>
                <a:spcPts val="0"/>
              </a:spcAft>
              <a:buNone/>
              <a:defRPr sz="1867">
                <a:solidFill>
                  <a:schemeClr val="accent1"/>
                </a:solidFill>
              </a:defRPr>
            </a:lvl3pPr>
            <a:lvl4pPr lvl="3" algn="r" rtl="0">
              <a:lnSpc>
                <a:spcPct val="100000"/>
              </a:lnSpc>
              <a:spcBef>
                <a:spcPts val="0"/>
              </a:spcBef>
              <a:spcAft>
                <a:spcPts val="0"/>
              </a:spcAft>
              <a:buNone/>
              <a:defRPr sz="1867">
                <a:solidFill>
                  <a:schemeClr val="accent1"/>
                </a:solidFill>
              </a:defRPr>
            </a:lvl4pPr>
            <a:lvl5pPr lvl="4" algn="r" rtl="0">
              <a:lnSpc>
                <a:spcPct val="100000"/>
              </a:lnSpc>
              <a:spcBef>
                <a:spcPts val="0"/>
              </a:spcBef>
              <a:spcAft>
                <a:spcPts val="0"/>
              </a:spcAft>
              <a:buNone/>
              <a:defRPr sz="1867">
                <a:solidFill>
                  <a:schemeClr val="accent1"/>
                </a:solidFill>
              </a:defRPr>
            </a:lvl5pPr>
            <a:lvl6pPr lvl="5" algn="r" rtl="0">
              <a:lnSpc>
                <a:spcPct val="100000"/>
              </a:lnSpc>
              <a:spcBef>
                <a:spcPts val="0"/>
              </a:spcBef>
              <a:spcAft>
                <a:spcPts val="0"/>
              </a:spcAft>
              <a:buNone/>
              <a:defRPr sz="1867">
                <a:solidFill>
                  <a:schemeClr val="accent1"/>
                </a:solidFill>
              </a:defRPr>
            </a:lvl6pPr>
            <a:lvl7pPr lvl="6" algn="r" rtl="0">
              <a:lnSpc>
                <a:spcPct val="100000"/>
              </a:lnSpc>
              <a:spcBef>
                <a:spcPts val="0"/>
              </a:spcBef>
              <a:spcAft>
                <a:spcPts val="0"/>
              </a:spcAft>
              <a:buNone/>
              <a:defRPr sz="1867">
                <a:solidFill>
                  <a:schemeClr val="accent1"/>
                </a:solidFill>
              </a:defRPr>
            </a:lvl7pPr>
            <a:lvl8pPr lvl="7" algn="r" rtl="0">
              <a:lnSpc>
                <a:spcPct val="100000"/>
              </a:lnSpc>
              <a:spcBef>
                <a:spcPts val="0"/>
              </a:spcBef>
              <a:spcAft>
                <a:spcPts val="0"/>
              </a:spcAft>
              <a:buNone/>
              <a:defRPr sz="1867">
                <a:solidFill>
                  <a:schemeClr val="accent1"/>
                </a:solidFill>
              </a:defRPr>
            </a:lvl8pPr>
            <a:lvl9pPr lvl="8" algn="r" rtl="0">
              <a:lnSpc>
                <a:spcPct val="100000"/>
              </a:lnSpc>
              <a:spcBef>
                <a:spcPts val="0"/>
              </a:spcBef>
              <a:spcAft>
                <a:spcPts val="0"/>
              </a:spcAft>
              <a:buNone/>
              <a:defRPr sz="1867">
                <a:solidFill>
                  <a:schemeClr val="accent1"/>
                </a:solidFill>
              </a:defRPr>
            </a:lvl9pPr>
          </a:lstStyle>
          <a:p>
            <a:endParaRPr/>
          </a:p>
        </p:txBody>
      </p:sp>
      <p:sp>
        <p:nvSpPr>
          <p:cNvPr id="162" name="Google Shape;162;p33"/>
          <p:cNvSpPr txBox="1">
            <a:spLocks noGrp="1"/>
          </p:cNvSpPr>
          <p:nvPr>
            <p:ph type="subTitle" idx="3"/>
          </p:nvPr>
        </p:nvSpPr>
        <p:spPr>
          <a:xfrm>
            <a:off x="1312900" y="4448700"/>
            <a:ext cx="33372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63" name="Google Shape;163;p33"/>
          <p:cNvSpPr txBox="1">
            <a:spLocks noGrp="1"/>
          </p:cNvSpPr>
          <p:nvPr>
            <p:ph type="subTitle" idx="4"/>
          </p:nvPr>
        </p:nvSpPr>
        <p:spPr>
          <a:xfrm>
            <a:off x="1312900" y="5085633"/>
            <a:ext cx="3337200" cy="104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accent1"/>
                </a:solidFill>
              </a:defRPr>
            </a:lvl1pPr>
            <a:lvl2pPr lvl="1" algn="r" rtl="0">
              <a:lnSpc>
                <a:spcPct val="100000"/>
              </a:lnSpc>
              <a:spcBef>
                <a:spcPts val="0"/>
              </a:spcBef>
              <a:spcAft>
                <a:spcPts val="0"/>
              </a:spcAft>
              <a:buNone/>
              <a:defRPr sz="1867">
                <a:solidFill>
                  <a:schemeClr val="accent1"/>
                </a:solidFill>
              </a:defRPr>
            </a:lvl2pPr>
            <a:lvl3pPr lvl="2" algn="r" rtl="0">
              <a:lnSpc>
                <a:spcPct val="100000"/>
              </a:lnSpc>
              <a:spcBef>
                <a:spcPts val="0"/>
              </a:spcBef>
              <a:spcAft>
                <a:spcPts val="0"/>
              </a:spcAft>
              <a:buNone/>
              <a:defRPr sz="1867">
                <a:solidFill>
                  <a:schemeClr val="accent1"/>
                </a:solidFill>
              </a:defRPr>
            </a:lvl3pPr>
            <a:lvl4pPr lvl="3" algn="r" rtl="0">
              <a:lnSpc>
                <a:spcPct val="100000"/>
              </a:lnSpc>
              <a:spcBef>
                <a:spcPts val="0"/>
              </a:spcBef>
              <a:spcAft>
                <a:spcPts val="0"/>
              </a:spcAft>
              <a:buNone/>
              <a:defRPr sz="1867">
                <a:solidFill>
                  <a:schemeClr val="accent1"/>
                </a:solidFill>
              </a:defRPr>
            </a:lvl4pPr>
            <a:lvl5pPr lvl="4" algn="r" rtl="0">
              <a:lnSpc>
                <a:spcPct val="100000"/>
              </a:lnSpc>
              <a:spcBef>
                <a:spcPts val="0"/>
              </a:spcBef>
              <a:spcAft>
                <a:spcPts val="0"/>
              </a:spcAft>
              <a:buNone/>
              <a:defRPr sz="1867">
                <a:solidFill>
                  <a:schemeClr val="accent1"/>
                </a:solidFill>
              </a:defRPr>
            </a:lvl5pPr>
            <a:lvl6pPr lvl="5" algn="r" rtl="0">
              <a:lnSpc>
                <a:spcPct val="100000"/>
              </a:lnSpc>
              <a:spcBef>
                <a:spcPts val="0"/>
              </a:spcBef>
              <a:spcAft>
                <a:spcPts val="0"/>
              </a:spcAft>
              <a:buNone/>
              <a:defRPr sz="1867">
                <a:solidFill>
                  <a:schemeClr val="accent1"/>
                </a:solidFill>
              </a:defRPr>
            </a:lvl6pPr>
            <a:lvl7pPr lvl="6" algn="r" rtl="0">
              <a:lnSpc>
                <a:spcPct val="100000"/>
              </a:lnSpc>
              <a:spcBef>
                <a:spcPts val="0"/>
              </a:spcBef>
              <a:spcAft>
                <a:spcPts val="0"/>
              </a:spcAft>
              <a:buNone/>
              <a:defRPr sz="1867">
                <a:solidFill>
                  <a:schemeClr val="accent1"/>
                </a:solidFill>
              </a:defRPr>
            </a:lvl7pPr>
            <a:lvl8pPr lvl="7" algn="r" rtl="0">
              <a:lnSpc>
                <a:spcPct val="100000"/>
              </a:lnSpc>
              <a:spcBef>
                <a:spcPts val="0"/>
              </a:spcBef>
              <a:spcAft>
                <a:spcPts val="0"/>
              </a:spcAft>
              <a:buNone/>
              <a:defRPr sz="1867">
                <a:solidFill>
                  <a:schemeClr val="accent1"/>
                </a:solidFill>
              </a:defRPr>
            </a:lvl8pPr>
            <a:lvl9pPr lvl="8" algn="r" rtl="0">
              <a:lnSpc>
                <a:spcPct val="100000"/>
              </a:lnSpc>
              <a:spcBef>
                <a:spcPts val="0"/>
              </a:spcBef>
              <a:spcAft>
                <a:spcPts val="0"/>
              </a:spcAft>
              <a:buNone/>
              <a:defRPr sz="1867">
                <a:solidFill>
                  <a:schemeClr val="accent1"/>
                </a:solidFill>
              </a:defRPr>
            </a:lvl9pPr>
          </a:lstStyle>
          <a:p>
            <a:endParaRPr/>
          </a:p>
        </p:txBody>
      </p:sp>
      <p:sp>
        <p:nvSpPr>
          <p:cNvPr id="164" name="Google Shape;164;p33"/>
          <p:cNvSpPr txBox="1">
            <a:spLocks noGrp="1"/>
          </p:cNvSpPr>
          <p:nvPr>
            <p:ph type="subTitle" idx="5"/>
          </p:nvPr>
        </p:nvSpPr>
        <p:spPr>
          <a:xfrm>
            <a:off x="7542000" y="22433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65" name="Google Shape;165;p33"/>
          <p:cNvSpPr txBox="1">
            <a:spLocks noGrp="1"/>
          </p:cNvSpPr>
          <p:nvPr>
            <p:ph type="subTitle" idx="6"/>
          </p:nvPr>
        </p:nvSpPr>
        <p:spPr>
          <a:xfrm>
            <a:off x="7542000" y="28802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66" name="Google Shape;166;p33"/>
          <p:cNvSpPr txBox="1">
            <a:spLocks noGrp="1"/>
          </p:cNvSpPr>
          <p:nvPr>
            <p:ph type="subTitle" idx="7"/>
          </p:nvPr>
        </p:nvSpPr>
        <p:spPr>
          <a:xfrm>
            <a:off x="7542000" y="44487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67" name="Google Shape;167;p33"/>
          <p:cNvSpPr txBox="1">
            <a:spLocks noGrp="1"/>
          </p:cNvSpPr>
          <p:nvPr>
            <p:ph type="subTitle" idx="8"/>
          </p:nvPr>
        </p:nvSpPr>
        <p:spPr>
          <a:xfrm>
            <a:off x="7542000" y="50856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3472198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blipFill>
          <a:blip r:embed="rId2">
            <a:alphaModFix/>
          </a:blip>
          <a:stretch>
            <a:fillRect/>
          </a:stretch>
        </a:blipFill>
        <a:effectLst/>
      </p:bgPr>
    </p:bg>
    <p:spTree>
      <p:nvGrpSpPr>
        <p:cNvPr id="1" name="Shape 168"/>
        <p:cNvGrpSpPr/>
        <p:nvPr/>
      </p:nvGrpSpPr>
      <p:grpSpPr>
        <a:xfrm>
          <a:off x="0" y="0"/>
          <a:ext cx="0" cy="0"/>
          <a:chOff x="0" y="0"/>
          <a:chExt cx="0" cy="0"/>
        </a:xfrm>
      </p:grpSpPr>
      <p:sp>
        <p:nvSpPr>
          <p:cNvPr id="169" name="Google Shape;169;p34"/>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70" name="Google Shape;170;p34"/>
          <p:cNvSpPr txBox="1">
            <a:spLocks noGrp="1"/>
          </p:cNvSpPr>
          <p:nvPr>
            <p:ph type="subTitle" idx="1"/>
          </p:nvPr>
        </p:nvSpPr>
        <p:spPr>
          <a:xfrm>
            <a:off x="2269800" y="21417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71" name="Google Shape;171;p34"/>
          <p:cNvSpPr txBox="1">
            <a:spLocks noGrp="1"/>
          </p:cNvSpPr>
          <p:nvPr>
            <p:ph type="subTitle" idx="2"/>
          </p:nvPr>
        </p:nvSpPr>
        <p:spPr>
          <a:xfrm>
            <a:off x="2269800" y="27786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72" name="Google Shape;172;p34"/>
          <p:cNvSpPr txBox="1">
            <a:spLocks noGrp="1"/>
          </p:cNvSpPr>
          <p:nvPr>
            <p:ph type="subTitle" idx="3"/>
          </p:nvPr>
        </p:nvSpPr>
        <p:spPr>
          <a:xfrm>
            <a:off x="2269800" y="43471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73" name="Google Shape;173;p34"/>
          <p:cNvSpPr txBox="1">
            <a:spLocks noGrp="1"/>
          </p:cNvSpPr>
          <p:nvPr>
            <p:ph type="subTitle" idx="4"/>
          </p:nvPr>
        </p:nvSpPr>
        <p:spPr>
          <a:xfrm>
            <a:off x="2269800" y="49840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74" name="Google Shape;174;p34"/>
          <p:cNvSpPr txBox="1">
            <a:spLocks noGrp="1"/>
          </p:cNvSpPr>
          <p:nvPr>
            <p:ph type="subTitle" idx="5"/>
          </p:nvPr>
        </p:nvSpPr>
        <p:spPr>
          <a:xfrm>
            <a:off x="7250333" y="21417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75" name="Google Shape;175;p34"/>
          <p:cNvSpPr txBox="1">
            <a:spLocks noGrp="1"/>
          </p:cNvSpPr>
          <p:nvPr>
            <p:ph type="subTitle" idx="6"/>
          </p:nvPr>
        </p:nvSpPr>
        <p:spPr>
          <a:xfrm>
            <a:off x="7250333" y="27786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76" name="Google Shape;176;p34"/>
          <p:cNvSpPr txBox="1">
            <a:spLocks noGrp="1"/>
          </p:cNvSpPr>
          <p:nvPr>
            <p:ph type="subTitle" idx="7"/>
          </p:nvPr>
        </p:nvSpPr>
        <p:spPr>
          <a:xfrm>
            <a:off x="7250333" y="43471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77" name="Google Shape;177;p34"/>
          <p:cNvSpPr txBox="1">
            <a:spLocks noGrp="1"/>
          </p:cNvSpPr>
          <p:nvPr>
            <p:ph type="subTitle" idx="8"/>
          </p:nvPr>
        </p:nvSpPr>
        <p:spPr>
          <a:xfrm>
            <a:off x="7250333" y="49840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3833144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ix columns">
  <p:cSld name="Six columns">
    <p:bg>
      <p:bgPr>
        <a:blipFill>
          <a:blip r:embed="rId2">
            <a:alphaModFix/>
          </a:blip>
          <a:stretch>
            <a:fillRect/>
          </a:stretch>
        </a:blipFill>
        <a:effectLst/>
      </p:bgPr>
    </p:bg>
    <p:spTree>
      <p:nvGrpSpPr>
        <p:cNvPr id="1" name="Shape 178"/>
        <p:cNvGrpSpPr/>
        <p:nvPr/>
      </p:nvGrpSpPr>
      <p:grpSpPr>
        <a:xfrm>
          <a:off x="0" y="0"/>
          <a:ext cx="0" cy="0"/>
          <a:chOff x="0" y="0"/>
          <a:chExt cx="0" cy="0"/>
        </a:xfrm>
      </p:grpSpPr>
      <p:sp>
        <p:nvSpPr>
          <p:cNvPr id="179" name="Google Shape;179;p35"/>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80" name="Google Shape;180;p35"/>
          <p:cNvSpPr txBox="1">
            <a:spLocks noGrp="1"/>
          </p:cNvSpPr>
          <p:nvPr>
            <p:ph type="subTitle" idx="1"/>
          </p:nvPr>
        </p:nvSpPr>
        <p:spPr>
          <a:xfrm>
            <a:off x="1150900" y="2281367"/>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81" name="Google Shape;181;p35"/>
          <p:cNvSpPr txBox="1">
            <a:spLocks noGrp="1"/>
          </p:cNvSpPr>
          <p:nvPr>
            <p:ph type="subTitle" idx="2"/>
          </p:nvPr>
        </p:nvSpPr>
        <p:spPr>
          <a:xfrm>
            <a:off x="1150900" y="2816700"/>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82" name="Google Shape;182;p35"/>
          <p:cNvSpPr txBox="1">
            <a:spLocks noGrp="1"/>
          </p:cNvSpPr>
          <p:nvPr>
            <p:ph type="subTitle" idx="3"/>
          </p:nvPr>
        </p:nvSpPr>
        <p:spPr>
          <a:xfrm>
            <a:off x="4694900" y="2281367"/>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83" name="Google Shape;183;p35"/>
          <p:cNvSpPr txBox="1">
            <a:spLocks noGrp="1"/>
          </p:cNvSpPr>
          <p:nvPr>
            <p:ph type="subTitle" idx="4"/>
          </p:nvPr>
        </p:nvSpPr>
        <p:spPr>
          <a:xfrm>
            <a:off x="4694900" y="2816700"/>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84" name="Google Shape;184;p35"/>
          <p:cNvSpPr txBox="1">
            <a:spLocks noGrp="1"/>
          </p:cNvSpPr>
          <p:nvPr>
            <p:ph type="subTitle" idx="5"/>
          </p:nvPr>
        </p:nvSpPr>
        <p:spPr>
          <a:xfrm>
            <a:off x="8238900" y="2281367"/>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85" name="Google Shape;185;p35"/>
          <p:cNvSpPr txBox="1">
            <a:spLocks noGrp="1"/>
          </p:cNvSpPr>
          <p:nvPr>
            <p:ph type="subTitle" idx="6"/>
          </p:nvPr>
        </p:nvSpPr>
        <p:spPr>
          <a:xfrm>
            <a:off x="8238900" y="2816700"/>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86" name="Google Shape;186;p35"/>
          <p:cNvSpPr txBox="1">
            <a:spLocks noGrp="1"/>
          </p:cNvSpPr>
          <p:nvPr>
            <p:ph type="subTitle" idx="7"/>
          </p:nvPr>
        </p:nvSpPr>
        <p:spPr>
          <a:xfrm>
            <a:off x="1150900" y="4388433"/>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87" name="Google Shape;187;p35"/>
          <p:cNvSpPr txBox="1">
            <a:spLocks noGrp="1"/>
          </p:cNvSpPr>
          <p:nvPr>
            <p:ph type="subTitle" idx="8"/>
          </p:nvPr>
        </p:nvSpPr>
        <p:spPr>
          <a:xfrm>
            <a:off x="1150900" y="4923767"/>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88" name="Google Shape;188;p35"/>
          <p:cNvSpPr txBox="1">
            <a:spLocks noGrp="1"/>
          </p:cNvSpPr>
          <p:nvPr>
            <p:ph type="subTitle" idx="9"/>
          </p:nvPr>
        </p:nvSpPr>
        <p:spPr>
          <a:xfrm>
            <a:off x="4694900" y="4388433"/>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89" name="Google Shape;189;p35"/>
          <p:cNvSpPr txBox="1">
            <a:spLocks noGrp="1"/>
          </p:cNvSpPr>
          <p:nvPr>
            <p:ph type="subTitle" idx="13"/>
          </p:nvPr>
        </p:nvSpPr>
        <p:spPr>
          <a:xfrm>
            <a:off x="4694900" y="4923767"/>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90" name="Google Shape;190;p35"/>
          <p:cNvSpPr txBox="1">
            <a:spLocks noGrp="1"/>
          </p:cNvSpPr>
          <p:nvPr>
            <p:ph type="subTitle" idx="14"/>
          </p:nvPr>
        </p:nvSpPr>
        <p:spPr>
          <a:xfrm>
            <a:off x="8238900" y="4388433"/>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91" name="Google Shape;191;p35"/>
          <p:cNvSpPr txBox="1">
            <a:spLocks noGrp="1"/>
          </p:cNvSpPr>
          <p:nvPr>
            <p:ph type="subTitle" idx="15"/>
          </p:nvPr>
        </p:nvSpPr>
        <p:spPr>
          <a:xfrm>
            <a:off x="8238900" y="4923767"/>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2226648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ix columns 2">
  <p:cSld name="Six columns 2">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94" name="Google Shape;194;p36"/>
          <p:cNvSpPr txBox="1">
            <a:spLocks noGrp="1"/>
          </p:cNvSpPr>
          <p:nvPr>
            <p:ph type="subTitle" idx="1"/>
          </p:nvPr>
        </p:nvSpPr>
        <p:spPr>
          <a:xfrm>
            <a:off x="2881167" y="1939991"/>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95" name="Google Shape;195;p36"/>
          <p:cNvSpPr txBox="1">
            <a:spLocks noGrp="1"/>
          </p:cNvSpPr>
          <p:nvPr>
            <p:ph type="subTitle" idx="2"/>
          </p:nvPr>
        </p:nvSpPr>
        <p:spPr>
          <a:xfrm>
            <a:off x="2881167" y="2475324"/>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96" name="Google Shape;196;p36"/>
          <p:cNvSpPr txBox="1">
            <a:spLocks noGrp="1"/>
          </p:cNvSpPr>
          <p:nvPr>
            <p:ph type="subTitle" idx="3"/>
          </p:nvPr>
        </p:nvSpPr>
        <p:spPr>
          <a:xfrm>
            <a:off x="7276233" y="1941257"/>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97" name="Google Shape;197;p36"/>
          <p:cNvSpPr txBox="1">
            <a:spLocks noGrp="1"/>
          </p:cNvSpPr>
          <p:nvPr>
            <p:ph type="subTitle" idx="4"/>
          </p:nvPr>
        </p:nvSpPr>
        <p:spPr>
          <a:xfrm>
            <a:off x="7276233" y="2476591"/>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98" name="Google Shape;198;p36"/>
          <p:cNvSpPr txBox="1">
            <a:spLocks noGrp="1"/>
          </p:cNvSpPr>
          <p:nvPr>
            <p:ph type="subTitle" idx="5"/>
          </p:nvPr>
        </p:nvSpPr>
        <p:spPr>
          <a:xfrm>
            <a:off x="7276233" y="3372591"/>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99" name="Google Shape;199;p36"/>
          <p:cNvSpPr txBox="1">
            <a:spLocks noGrp="1"/>
          </p:cNvSpPr>
          <p:nvPr>
            <p:ph type="subTitle" idx="6"/>
          </p:nvPr>
        </p:nvSpPr>
        <p:spPr>
          <a:xfrm>
            <a:off x="7276233" y="3907924"/>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200" name="Google Shape;200;p36"/>
          <p:cNvSpPr txBox="1">
            <a:spLocks noGrp="1"/>
          </p:cNvSpPr>
          <p:nvPr>
            <p:ph type="subTitle" idx="7"/>
          </p:nvPr>
        </p:nvSpPr>
        <p:spPr>
          <a:xfrm>
            <a:off x="2881167" y="3371343"/>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01" name="Google Shape;201;p36"/>
          <p:cNvSpPr txBox="1">
            <a:spLocks noGrp="1"/>
          </p:cNvSpPr>
          <p:nvPr>
            <p:ph type="subTitle" idx="8"/>
          </p:nvPr>
        </p:nvSpPr>
        <p:spPr>
          <a:xfrm>
            <a:off x="2881167" y="3906676"/>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202" name="Google Shape;202;p36"/>
          <p:cNvSpPr txBox="1">
            <a:spLocks noGrp="1"/>
          </p:cNvSpPr>
          <p:nvPr>
            <p:ph type="subTitle" idx="9"/>
          </p:nvPr>
        </p:nvSpPr>
        <p:spPr>
          <a:xfrm>
            <a:off x="2881167" y="4802676"/>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03" name="Google Shape;203;p36"/>
          <p:cNvSpPr txBox="1">
            <a:spLocks noGrp="1"/>
          </p:cNvSpPr>
          <p:nvPr>
            <p:ph type="subTitle" idx="13"/>
          </p:nvPr>
        </p:nvSpPr>
        <p:spPr>
          <a:xfrm>
            <a:off x="2881167" y="5338009"/>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204" name="Google Shape;204;p36"/>
          <p:cNvSpPr txBox="1">
            <a:spLocks noGrp="1"/>
          </p:cNvSpPr>
          <p:nvPr>
            <p:ph type="subTitle" idx="14"/>
          </p:nvPr>
        </p:nvSpPr>
        <p:spPr>
          <a:xfrm>
            <a:off x="7276233" y="4803943"/>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05" name="Google Shape;205;p36"/>
          <p:cNvSpPr txBox="1">
            <a:spLocks noGrp="1"/>
          </p:cNvSpPr>
          <p:nvPr>
            <p:ph type="subTitle" idx="15"/>
          </p:nvPr>
        </p:nvSpPr>
        <p:spPr>
          <a:xfrm>
            <a:off x="7276233" y="5339276"/>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2895769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ix columns 3">
  <p:cSld name="Six columns 3">
    <p:bg>
      <p:bgPr>
        <a:blipFill>
          <a:blip r:embed="rId2">
            <a:alphaModFix/>
          </a:blip>
          <a:stretch>
            <a:fillRect/>
          </a:stretch>
        </a:blipFill>
        <a:effectLst/>
      </p:bgPr>
    </p:bg>
    <p:spTree>
      <p:nvGrpSpPr>
        <p:cNvPr id="1" name="Shape 206"/>
        <p:cNvGrpSpPr/>
        <p:nvPr/>
      </p:nvGrpSpPr>
      <p:grpSpPr>
        <a:xfrm>
          <a:off x="0" y="0"/>
          <a:ext cx="0" cy="0"/>
          <a:chOff x="0" y="0"/>
          <a:chExt cx="0" cy="0"/>
        </a:xfrm>
      </p:grpSpPr>
      <p:sp>
        <p:nvSpPr>
          <p:cNvPr id="207" name="Google Shape;207;p37"/>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208" name="Google Shape;208;p37"/>
          <p:cNvSpPr txBox="1">
            <a:spLocks noGrp="1"/>
          </p:cNvSpPr>
          <p:nvPr>
            <p:ph type="subTitle" idx="1"/>
          </p:nvPr>
        </p:nvSpPr>
        <p:spPr>
          <a:xfrm>
            <a:off x="1121384" y="1773367"/>
            <a:ext cx="28024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09" name="Google Shape;209;p37"/>
          <p:cNvSpPr txBox="1">
            <a:spLocks noGrp="1"/>
          </p:cNvSpPr>
          <p:nvPr>
            <p:ph type="subTitle" idx="2"/>
          </p:nvPr>
        </p:nvSpPr>
        <p:spPr>
          <a:xfrm>
            <a:off x="1121384" y="2207100"/>
            <a:ext cx="2802400" cy="7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accent1"/>
                </a:solidFill>
              </a:defRPr>
            </a:lvl1pPr>
            <a:lvl2pPr lvl="1" algn="r" rtl="0">
              <a:lnSpc>
                <a:spcPct val="100000"/>
              </a:lnSpc>
              <a:spcBef>
                <a:spcPts val="0"/>
              </a:spcBef>
              <a:spcAft>
                <a:spcPts val="0"/>
              </a:spcAft>
              <a:buNone/>
              <a:defRPr sz="1867">
                <a:solidFill>
                  <a:schemeClr val="accent1"/>
                </a:solidFill>
              </a:defRPr>
            </a:lvl2pPr>
            <a:lvl3pPr lvl="2" algn="r" rtl="0">
              <a:lnSpc>
                <a:spcPct val="100000"/>
              </a:lnSpc>
              <a:spcBef>
                <a:spcPts val="0"/>
              </a:spcBef>
              <a:spcAft>
                <a:spcPts val="0"/>
              </a:spcAft>
              <a:buNone/>
              <a:defRPr sz="1867">
                <a:solidFill>
                  <a:schemeClr val="accent1"/>
                </a:solidFill>
              </a:defRPr>
            </a:lvl3pPr>
            <a:lvl4pPr lvl="3" algn="r" rtl="0">
              <a:lnSpc>
                <a:spcPct val="100000"/>
              </a:lnSpc>
              <a:spcBef>
                <a:spcPts val="0"/>
              </a:spcBef>
              <a:spcAft>
                <a:spcPts val="0"/>
              </a:spcAft>
              <a:buNone/>
              <a:defRPr sz="1867">
                <a:solidFill>
                  <a:schemeClr val="accent1"/>
                </a:solidFill>
              </a:defRPr>
            </a:lvl4pPr>
            <a:lvl5pPr lvl="4" algn="r" rtl="0">
              <a:lnSpc>
                <a:spcPct val="100000"/>
              </a:lnSpc>
              <a:spcBef>
                <a:spcPts val="0"/>
              </a:spcBef>
              <a:spcAft>
                <a:spcPts val="0"/>
              </a:spcAft>
              <a:buNone/>
              <a:defRPr sz="1867">
                <a:solidFill>
                  <a:schemeClr val="accent1"/>
                </a:solidFill>
              </a:defRPr>
            </a:lvl5pPr>
            <a:lvl6pPr lvl="5" algn="r" rtl="0">
              <a:lnSpc>
                <a:spcPct val="100000"/>
              </a:lnSpc>
              <a:spcBef>
                <a:spcPts val="0"/>
              </a:spcBef>
              <a:spcAft>
                <a:spcPts val="0"/>
              </a:spcAft>
              <a:buNone/>
              <a:defRPr sz="1867">
                <a:solidFill>
                  <a:schemeClr val="accent1"/>
                </a:solidFill>
              </a:defRPr>
            </a:lvl6pPr>
            <a:lvl7pPr lvl="6" algn="r" rtl="0">
              <a:lnSpc>
                <a:spcPct val="100000"/>
              </a:lnSpc>
              <a:spcBef>
                <a:spcPts val="0"/>
              </a:spcBef>
              <a:spcAft>
                <a:spcPts val="0"/>
              </a:spcAft>
              <a:buNone/>
              <a:defRPr sz="1867">
                <a:solidFill>
                  <a:schemeClr val="accent1"/>
                </a:solidFill>
              </a:defRPr>
            </a:lvl7pPr>
            <a:lvl8pPr lvl="7" algn="r" rtl="0">
              <a:lnSpc>
                <a:spcPct val="100000"/>
              </a:lnSpc>
              <a:spcBef>
                <a:spcPts val="0"/>
              </a:spcBef>
              <a:spcAft>
                <a:spcPts val="0"/>
              </a:spcAft>
              <a:buNone/>
              <a:defRPr sz="1867">
                <a:solidFill>
                  <a:schemeClr val="accent1"/>
                </a:solidFill>
              </a:defRPr>
            </a:lvl8pPr>
            <a:lvl9pPr lvl="8" algn="r" rtl="0">
              <a:lnSpc>
                <a:spcPct val="100000"/>
              </a:lnSpc>
              <a:spcBef>
                <a:spcPts val="0"/>
              </a:spcBef>
              <a:spcAft>
                <a:spcPts val="0"/>
              </a:spcAft>
              <a:buNone/>
              <a:defRPr sz="1867">
                <a:solidFill>
                  <a:schemeClr val="accent1"/>
                </a:solidFill>
              </a:defRPr>
            </a:lvl9pPr>
          </a:lstStyle>
          <a:p>
            <a:endParaRPr/>
          </a:p>
        </p:txBody>
      </p:sp>
      <p:sp>
        <p:nvSpPr>
          <p:cNvPr id="210" name="Google Shape;210;p37"/>
          <p:cNvSpPr txBox="1">
            <a:spLocks noGrp="1"/>
          </p:cNvSpPr>
          <p:nvPr>
            <p:ph type="subTitle" idx="3"/>
          </p:nvPr>
        </p:nvSpPr>
        <p:spPr>
          <a:xfrm>
            <a:off x="1121384" y="3204700"/>
            <a:ext cx="28024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11" name="Google Shape;211;p37"/>
          <p:cNvSpPr txBox="1">
            <a:spLocks noGrp="1"/>
          </p:cNvSpPr>
          <p:nvPr>
            <p:ph type="subTitle" idx="4"/>
          </p:nvPr>
        </p:nvSpPr>
        <p:spPr>
          <a:xfrm>
            <a:off x="1121384" y="3638433"/>
            <a:ext cx="2802400" cy="7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accent1"/>
                </a:solidFill>
              </a:defRPr>
            </a:lvl1pPr>
            <a:lvl2pPr lvl="1" algn="r" rtl="0">
              <a:lnSpc>
                <a:spcPct val="100000"/>
              </a:lnSpc>
              <a:spcBef>
                <a:spcPts val="0"/>
              </a:spcBef>
              <a:spcAft>
                <a:spcPts val="0"/>
              </a:spcAft>
              <a:buNone/>
              <a:defRPr sz="1867">
                <a:solidFill>
                  <a:schemeClr val="accent1"/>
                </a:solidFill>
              </a:defRPr>
            </a:lvl2pPr>
            <a:lvl3pPr lvl="2" algn="r" rtl="0">
              <a:lnSpc>
                <a:spcPct val="100000"/>
              </a:lnSpc>
              <a:spcBef>
                <a:spcPts val="0"/>
              </a:spcBef>
              <a:spcAft>
                <a:spcPts val="0"/>
              </a:spcAft>
              <a:buNone/>
              <a:defRPr sz="1867">
                <a:solidFill>
                  <a:schemeClr val="accent1"/>
                </a:solidFill>
              </a:defRPr>
            </a:lvl3pPr>
            <a:lvl4pPr lvl="3" algn="r" rtl="0">
              <a:lnSpc>
                <a:spcPct val="100000"/>
              </a:lnSpc>
              <a:spcBef>
                <a:spcPts val="0"/>
              </a:spcBef>
              <a:spcAft>
                <a:spcPts val="0"/>
              </a:spcAft>
              <a:buNone/>
              <a:defRPr sz="1867">
                <a:solidFill>
                  <a:schemeClr val="accent1"/>
                </a:solidFill>
              </a:defRPr>
            </a:lvl4pPr>
            <a:lvl5pPr lvl="4" algn="r" rtl="0">
              <a:lnSpc>
                <a:spcPct val="100000"/>
              </a:lnSpc>
              <a:spcBef>
                <a:spcPts val="0"/>
              </a:spcBef>
              <a:spcAft>
                <a:spcPts val="0"/>
              </a:spcAft>
              <a:buNone/>
              <a:defRPr sz="1867">
                <a:solidFill>
                  <a:schemeClr val="accent1"/>
                </a:solidFill>
              </a:defRPr>
            </a:lvl5pPr>
            <a:lvl6pPr lvl="5" algn="r" rtl="0">
              <a:lnSpc>
                <a:spcPct val="100000"/>
              </a:lnSpc>
              <a:spcBef>
                <a:spcPts val="0"/>
              </a:spcBef>
              <a:spcAft>
                <a:spcPts val="0"/>
              </a:spcAft>
              <a:buNone/>
              <a:defRPr sz="1867">
                <a:solidFill>
                  <a:schemeClr val="accent1"/>
                </a:solidFill>
              </a:defRPr>
            </a:lvl6pPr>
            <a:lvl7pPr lvl="6" algn="r" rtl="0">
              <a:lnSpc>
                <a:spcPct val="100000"/>
              </a:lnSpc>
              <a:spcBef>
                <a:spcPts val="0"/>
              </a:spcBef>
              <a:spcAft>
                <a:spcPts val="0"/>
              </a:spcAft>
              <a:buNone/>
              <a:defRPr sz="1867">
                <a:solidFill>
                  <a:schemeClr val="accent1"/>
                </a:solidFill>
              </a:defRPr>
            </a:lvl7pPr>
            <a:lvl8pPr lvl="7" algn="r" rtl="0">
              <a:lnSpc>
                <a:spcPct val="100000"/>
              </a:lnSpc>
              <a:spcBef>
                <a:spcPts val="0"/>
              </a:spcBef>
              <a:spcAft>
                <a:spcPts val="0"/>
              </a:spcAft>
              <a:buNone/>
              <a:defRPr sz="1867">
                <a:solidFill>
                  <a:schemeClr val="accent1"/>
                </a:solidFill>
              </a:defRPr>
            </a:lvl8pPr>
            <a:lvl9pPr lvl="8" algn="r" rtl="0">
              <a:lnSpc>
                <a:spcPct val="100000"/>
              </a:lnSpc>
              <a:spcBef>
                <a:spcPts val="0"/>
              </a:spcBef>
              <a:spcAft>
                <a:spcPts val="0"/>
              </a:spcAft>
              <a:buNone/>
              <a:defRPr sz="1867">
                <a:solidFill>
                  <a:schemeClr val="accent1"/>
                </a:solidFill>
              </a:defRPr>
            </a:lvl9pPr>
          </a:lstStyle>
          <a:p>
            <a:endParaRPr/>
          </a:p>
        </p:txBody>
      </p:sp>
      <p:sp>
        <p:nvSpPr>
          <p:cNvPr id="212" name="Google Shape;212;p37"/>
          <p:cNvSpPr txBox="1">
            <a:spLocks noGrp="1"/>
          </p:cNvSpPr>
          <p:nvPr>
            <p:ph type="subTitle" idx="5"/>
          </p:nvPr>
        </p:nvSpPr>
        <p:spPr>
          <a:xfrm>
            <a:off x="1121384" y="4636033"/>
            <a:ext cx="28024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13" name="Google Shape;213;p37"/>
          <p:cNvSpPr txBox="1">
            <a:spLocks noGrp="1"/>
          </p:cNvSpPr>
          <p:nvPr>
            <p:ph type="subTitle" idx="6"/>
          </p:nvPr>
        </p:nvSpPr>
        <p:spPr>
          <a:xfrm>
            <a:off x="1121384" y="5069767"/>
            <a:ext cx="2802400" cy="7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accent1"/>
                </a:solidFill>
              </a:defRPr>
            </a:lvl1pPr>
            <a:lvl2pPr lvl="1" algn="r" rtl="0">
              <a:lnSpc>
                <a:spcPct val="100000"/>
              </a:lnSpc>
              <a:spcBef>
                <a:spcPts val="0"/>
              </a:spcBef>
              <a:spcAft>
                <a:spcPts val="0"/>
              </a:spcAft>
              <a:buNone/>
              <a:defRPr sz="1867">
                <a:solidFill>
                  <a:schemeClr val="accent1"/>
                </a:solidFill>
              </a:defRPr>
            </a:lvl2pPr>
            <a:lvl3pPr lvl="2" algn="r" rtl="0">
              <a:lnSpc>
                <a:spcPct val="100000"/>
              </a:lnSpc>
              <a:spcBef>
                <a:spcPts val="0"/>
              </a:spcBef>
              <a:spcAft>
                <a:spcPts val="0"/>
              </a:spcAft>
              <a:buNone/>
              <a:defRPr sz="1867">
                <a:solidFill>
                  <a:schemeClr val="accent1"/>
                </a:solidFill>
              </a:defRPr>
            </a:lvl3pPr>
            <a:lvl4pPr lvl="3" algn="r" rtl="0">
              <a:lnSpc>
                <a:spcPct val="100000"/>
              </a:lnSpc>
              <a:spcBef>
                <a:spcPts val="0"/>
              </a:spcBef>
              <a:spcAft>
                <a:spcPts val="0"/>
              </a:spcAft>
              <a:buNone/>
              <a:defRPr sz="1867">
                <a:solidFill>
                  <a:schemeClr val="accent1"/>
                </a:solidFill>
              </a:defRPr>
            </a:lvl4pPr>
            <a:lvl5pPr lvl="4" algn="r" rtl="0">
              <a:lnSpc>
                <a:spcPct val="100000"/>
              </a:lnSpc>
              <a:spcBef>
                <a:spcPts val="0"/>
              </a:spcBef>
              <a:spcAft>
                <a:spcPts val="0"/>
              </a:spcAft>
              <a:buNone/>
              <a:defRPr sz="1867">
                <a:solidFill>
                  <a:schemeClr val="accent1"/>
                </a:solidFill>
              </a:defRPr>
            </a:lvl5pPr>
            <a:lvl6pPr lvl="5" algn="r" rtl="0">
              <a:lnSpc>
                <a:spcPct val="100000"/>
              </a:lnSpc>
              <a:spcBef>
                <a:spcPts val="0"/>
              </a:spcBef>
              <a:spcAft>
                <a:spcPts val="0"/>
              </a:spcAft>
              <a:buNone/>
              <a:defRPr sz="1867">
                <a:solidFill>
                  <a:schemeClr val="accent1"/>
                </a:solidFill>
              </a:defRPr>
            </a:lvl6pPr>
            <a:lvl7pPr lvl="6" algn="r" rtl="0">
              <a:lnSpc>
                <a:spcPct val="100000"/>
              </a:lnSpc>
              <a:spcBef>
                <a:spcPts val="0"/>
              </a:spcBef>
              <a:spcAft>
                <a:spcPts val="0"/>
              </a:spcAft>
              <a:buNone/>
              <a:defRPr sz="1867">
                <a:solidFill>
                  <a:schemeClr val="accent1"/>
                </a:solidFill>
              </a:defRPr>
            </a:lvl7pPr>
            <a:lvl8pPr lvl="7" algn="r" rtl="0">
              <a:lnSpc>
                <a:spcPct val="100000"/>
              </a:lnSpc>
              <a:spcBef>
                <a:spcPts val="0"/>
              </a:spcBef>
              <a:spcAft>
                <a:spcPts val="0"/>
              </a:spcAft>
              <a:buNone/>
              <a:defRPr sz="1867">
                <a:solidFill>
                  <a:schemeClr val="accent1"/>
                </a:solidFill>
              </a:defRPr>
            </a:lvl8pPr>
            <a:lvl9pPr lvl="8" algn="r" rtl="0">
              <a:lnSpc>
                <a:spcPct val="100000"/>
              </a:lnSpc>
              <a:spcBef>
                <a:spcPts val="0"/>
              </a:spcBef>
              <a:spcAft>
                <a:spcPts val="0"/>
              </a:spcAft>
              <a:buNone/>
              <a:defRPr sz="1867">
                <a:solidFill>
                  <a:schemeClr val="accent1"/>
                </a:solidFill>
              </a:defRPr>
            </a:lvl9pPr>
          </a:lstStyle>
          <a:p>
            <a:endParaRPr/>
          </a:p>
        </p:txBody>
      </p:sp>
      <p:sp>
        <p:nvSpPr>
          <p:cNvPr id="214" name="Google Shape;214;p37"/>
          <p:cNvSpPr txBox="1">
            <a:spLocks noGrp="1"/>
          </p:cNvSpPr>
          <p:nvPr>
            <p:ph type="subTitle" idx="7"/>
          </p:nvPr>
        </p:nvSpPr>
        <p:spPr>
          <a:xfrm>
            <a:off x="8268451" y="1773367"/>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15" name="Google Shape;215;p37"/>
          <p:cNvSpPr txBox="1">
            <a:spLocks noGrp="1"/>
          </p:cNvSpPr>
          <p:nvPr>
            <p:ph type="subTitle" idx="8"/>
          </p:nvPr>
        </p:nvSpPr>
        <p:spPr>
          <a:xfrm>
            <a:off x="8268451" y="2207100"/>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216" name="Google Shape;216;p37"/>
          <p:cNvSpPr txBox="1">
            <a:spLocks noGrp="1"/>
          </p:cNvSpPr>
          <p:nvPr>
            <p:ph type="subTitle" idx="9"/>
          </p:nvPr>
        </p:nvSpPr>
        <p:spPr>
          <a:xfrm>
            <a:off x="8268451" y="3204700"/>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17" name="Google Shape;217;p37"/>
          <p:cNvSpPr txBox="1">
            <a:spLocks noGrp="1"/>
          </p:cNvSpPr>
          <p:nvPr>
            <p:ph type="subTitle" idx="13"/>
          </p:nvPr>
        </p:nvSpPr>
        <p:spPr>
          <a:xfrm>
            <a:off x="8268451" y="3638433"/>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218" name="Google Shape;218;p37"/>
          <p:cNvSpPr txBox="1">
            <a:spLocks noGrp="1"/>
          </p:cNvSpPr>
          <p:nvPr>
            <p:ph type="subTitle" idx="14"/>
          </p:nvPr>
        </p:nvSpPr>
        <p:spPr>
          <a:xfrm>
            <a:off x="8268451" y="4636033"/>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19" name="Google Shape;219;p37"/>
          <p:cNvSpPr txBox="1">
            <a:spLocks noGrp="1"/>
          </p:cNvSpPr>
          <p:nvPr>
            <p:ph type="subTitle" idx="15"/>
          </p:nvPr>
        </p:nvSpPr>
        <p:spPr>
          <a:xfrm>
            <a:off x="8268451" y="5069767"/>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1569575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220"/>
        <p:cNvGrpSpPr/>
        <p:nvPr/>
      </p:nvGrpSpPr>
      <p:grpSpPr>
        <a:xfrm>
          <a:off x="0" y="0"/>
          <a:ext cx="0" cy="0"/>
          <a:chOff x="0" y="0"/>
          <a:chExt cx="0" cy="0"/>
        </a:xfrm>
      </p:grpSpPr>
      <p:sp>
        <p:nvSpPr>
          <p:cNvPr id="221" name="Google Shape;221;p38"/>
          <p:cNvSpPr txBox="1">
            <a:spLocks noGrp="1"/>
          </p:cNvSpPr>
          <p:nvPr>
            <p:ph type="title" hasCustomPrompt="1"/>
          </p:nvPr>
        </p:nvSpPr>
        <p:spPr>
          <a:xfrm>
            <a:off x="2638000" y="727967"/>
            <a:ext cx="6916000" cy="79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algn="ctr" rtl="0">
              <a:spcBef>
                <a:spcPts val="0"/>
              </a:spcBef>
              <a:spcAft>
                <a:spcPts val="0"/>
              </a:spcAft>
              <a:buClr>
                <a:schemeClr val="accent1"/>
              </a:buClr>
              <a:buSzPts val="8000"/>
              <a:buNone/>
              <a:defRPr sz="10666">
                <a:solidFill>
                  <a:schemeClr val="accent1"/>
                </a:solidFill>
              </a:defRPr>
            </a:lvl2pPr>
            <a:lvl3pPr lvl="2" algn="ctr" rtl="0">
              <a:spcBef>
                <a:spcPts val="0"/>
              </a:spcBef>
              <a:spcAft>
                <a:spcPts val="0"/>
              </a:spcAft>
              <a:buClr>
                <a:schemeClr val="accent1"/>
              </a:buClr>
              <a:buSzPts val="8000"/>
              <a:buNone/>
              <a:defRPr sz="10666">
                <a:solidFill>
                  <a:schemeClr val="accent1"/>
                </a:solidFill>
              </a:defRPr>
            </a:lvl3pPr>
            <a:lvl4pPr lvl="3" algn="ctr" rtl="0">
              <a:spcBef>
                <a:spcPts val="0"/>
              </a:spcBef>
              <a:spcAft>
                <a:spcPts val="0"/>
              </a:spcAft>
              <a:buClr>
                <a:schemeClr val="accent1"/>
              </a:buClr>
              <a:buSzPts val="8000"/>
              <a:buNone/>
              <a:defRPr sz="10666">
                <a:solidFill>
                  <a:schemeClr val="accent1"/>
                </a:solidFill>
              </a:defRPr>
            </a:lvl4pPr>
            <a:lvl5pPr lvl="4" algn="ctr" rtl="0">
              <a:spcBef>
                <a:spcPts val="0"/>
              </a:spcBef>
              <a:spcAft>
                <a:spcPts val="0"/>
              </a:spcAft>
              <a:buClr>
                <a:schemeClr val="accent1"/>
              </a:buClr>
              <a:buSzPts val="8000"/>
              <a:buNone/>
              <a:defRPr sz="10666">
                <a:solidFill>
                  <a:schemeClr val="accent1"/>
                </a:solidFill>
              </a:defRPr>
            </a:lvl5pPr>
            <a:lvl6pPr lvl="5" algn="ctr" rtl="0">
              <a:spcBef>
                <a:spcPts val="0"/>
              </a:spcBef>
              <a:spcAft>
                <a:spcPts val="0"/>
              </a:spcAft>
              <a:buClr>
                <a:schemeClr val="accent1"/>
              </a:buClr>
              <a:buSzPts val="8000"/>
              <a:buNone/>
              <a:defRPr sz="10666">
                <a:solidFill>
                  <a:schemeClr val="accent1"/>
                </a:solidFill>
              </a:defRPr>
            </a:lvl6pPr>
            <a:lvl7pPr lvl="6" algn="ctr" rtl="0">
              <a:spcBef>
                <a:spcPts val="0"/>
              </a:spcBef>
              <a:spcAft>
                <a:spcPts val="0"/>
              </a:spcAft>
              <a:buClr>
                <a:schemeClr val="accent1"/>
              </a:buClr>
              <a:buSzPts val="8000"/>
              <a:buNone/>
              <a:defRPr sz="10666">
                <a:solidFill>
                  <a:schemeClr val="accent1"/>
                </a:solidFill>
              </a:defRPr>
            </a:lvl7pPr>
            <a:lvl8pPr lvl="7" algn="ctr" rtl="0">
              <a:spcBef>
                <a:spcPts val="0"/>
              </a:spcBef>
              <a:spcAft>
                <a:spcPts val="0"/>
              </a:spcAft>
              <a:buClr>
                <a:schemeClr val="accent1"/>
              </a:buClr>
              <a:buSzPts val="8000"/>
              <a:buNone/>
              <a:defRPr sz="10666">
                <a:solidFill>
                  <a:schemeClr val="accent1"/>
                </a:solidFill>
              </a:defRPr>
            </a:lvl8pPr>
            <a:lvl9pPr lvl="8" algn="ctr" rtl="0">
              <a:spcBef>
                <a:spcPts val="0"/>
              </a:spcBef>
              <a:spcAft>
                <a:spcPts val="0"/>
              </a:spcAft>
              <a:buClr>
                <a:schemeClr val="accent1"/>
              </a:buClr>
              <a:buSzPts val="8000"/>
              <a:buNone/>
              <a:defRPr sz="10666">
                <a:solidFill>
                  <a:schemeClr val="accent1"/>
                </a:solidFill>
              </a:defRPr>
            </a:lvl9pPr>
          </a:lstStyle>
          <a:p>
            <a:r>
              <a:t>xx%</a:t>
            </a:r>
          </a:p>
        </p:txBody>
      </p:sp>
      <p:sp>
        <p:nvSpPr>
          <p:cNvPr id="222" name="Google Shape;222;p38"/>
          <p:cNvSpPr txBox="1">
            <a:spLocks noGrp="1"/>
          </p:cNvSpPr>
          <p:nvPr>
            <p:ph type="subTitle" idx="1"/>
          </p:nvPr>
        </p:nvSpPr>
        <p:spPr>
          <a:xfrm>
            <a:off x="2637800" y="1606433"/>
            <a:ext cx="6916000" cy="63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a:solidFill>
                  <a:schemeClr val="accent1"/>
                </a:solidFill>
              </a:defRPr>
            </a:lvl1pPr>
            <a:lvl2pPr lvl="1">
              <a:lnSpc>
                <a:spcPct val="100000"/>
              </a:lnSpc>
              <a:spcBef>
                <a:spcPts val="0"/>
              </a:spcBef>
              <a:spcAft>
                <a:spcPts val="0"/>
              </a:spcAft>
              <a:buNone/>
              <a:defRPr/>
            </a:lvl2pPr>
            <a:lvl3pPr lvl="2">
              <a:lnSpc>
                <a:spcPct val="100000"/>
              </a:lnSpc>
              <a:spcBef>
                <a:spcPts val="0"/>
              </a:spcBef>
              <a:spcAft>
                <a:spcPts val="0"/>
              </a:spcAft>
              <a:buNone/>
              <a:defRPr/>
            </a:lvl3pPr>
            <a:lvl4pPr lvl="3">
              <a:lnSpc>
                <a:spcPct val="100000"/>
              </a:lnSpc>
              <a:spcBef>
                <a:spcPts val="0"/>
              </a:spcBef>
              <a:spcAft>
                <a:spcPts val="0"/>
              </a:spcAft>
              <a:buNone/>
              <a:defRPr/>
            </a:lvl4pPr>
            <a:lvl5pPr lvl="4">
              <a:lnSpc>
                <a:spcPct val="100000"/>
              </a:lnSpc>
              <a:spcBef>
                <a:spcPts val="0"/>
              </a:spcBef>
              <a:spcAft>
                <a:spcPts val="0"/>
              </a:spcAft>
              <a:buNone/>
              <a:defRPr/>
            </a:lvl5pPr>
            <a:lvl6pPr lvl="5">
              <a:lnSpc>
                <a:spcPct val="100000"/>
              </a:lnSpc>
              <a:spcBef>
                <a:spcPts val="0"/>
              </a:spcBef>
              <a:spcAft>
                <a:spcPts val="0"/>
              </a:spcAft>
              <a:buNone/>
              <a:defRPr/>
            </a:lvl6pPr>
            <a:lvl7pPr lvl="6">
              <a:lnSpc>
                <a:spcPct val="100000"/>
              </a:lnSpc>
              <a:spcBef>
                <a:spcPts val="0"/>
              </a:spcBef>
              <a:spcAft>
                <a:spcPts val="0"/>
              </a:spcAft>
              <a:buNone/>
              <a:defRPr/>
            </a:lvl7pPr>
            <a:lvl8pPr lvl="7">
              <a:lnSpc>
                <a:spcPct val="100000"/>
              </a:lnSpc>
              <a:spcBef>
                <a:spcPts val="0"/>
              </a:spcBef>
              <a:spcAft>
                <a:spcPts val="0"/>
              </a:spcAft>
              <a:buNone/>
              <a:defRPr/>
            </a:lvl8pPr>
            <a:lvl9pPr lvl="8">
              <a:lnSpc>
                <a:spcPct val="100000"/>
              </a:lnSpc>
              <a:spcBef>
                <a:spcPts val="0"/>
              </a:spcBef>
              <a:spcAft>
                <a:spcPts val="0"/>
              </a:spcAft>
              <a:buNone/>
              <a:defRPr/>
            </a:lvl9pPr>
          </a:lstStyle>
          <a:p>
            <a:endParaRPr/>
          </a:p>
        </p:txBody>
      </p:sp>
      <p:sp>
        <p:nvSpPr>
          <p:cNvPr id="223" name="Google Shape;223;p38"/>
          <p:cNvSpPr txBox="1">
            <a:spLocks noGrp="1"/>
          </p:cNvSpPr>
          <p:nvPr>
            <p:ph type="title" idx="2" hasCustomPrompt="1"/>
          </p:nvPr>
        </p:nvSpPr>
        <p:spPr>
          <a:xfrm>
            <a:off x="2638000" y="4613867"/>
            <a:ext cx="6916000" cy="79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algn="ctr" rtl="0">
              <a:spcBef>
                <a:spcPts val="0"/>
              </a:spcBef>
              <a:spcAft>
                <a:spcPts val="0"/>
              </a:spcAft>
              <a:buClr>
                <a:schemeClr val="accent1"/>
              </a:buClr>
              <a:buSzPts val="8000"/>
              <a:buNone/>
              <a:defRPr sz="10666">
                <a:solidFill>
                  <a:schemeClr val="accent1"/>
                </a:solidFill>
              </a:defRPr>
            </a:lvl2pPr>
            <a:lvl3pPr lvl="2" algn="ctr" rtl="0">
              <a:spcBef>
                <a:spcPts val="0"/>
              </a:spcBef>
              <a:spcAft>
                <a:spcPts val="0"/>
              </a:spcAft>
              <a:buClr>
                <a:schemeClr val="accent1"/>
              </a:buClr>
              <a:buSzPts val="8000"/>
              <a:buNone/>
              <a:defRPr sz="10666">
                <a:solidFill>
                  <a:schemeClr val="accent1"/>
                </a:solidFill>
              </a:defRPr>
            </a:lvl3pPr>
            <a:lvl4pPr lvl="3" algn="ctr" rtl="0">
              <a:spcBef>
                <a:spcPts val="0"/>
              </a:spcBef>
              <a:spcAft>
                <a:spcPts val="0"/>
              </a:spcAft>
              <a:buClr>
                <a:schemeClr val="accent1"/>
              </a:buClr>
              <a:buSzPts val="8000"/>
              <a:buNone/>
              <a:defRPr sz="10666">
                <a:solidFill>
                  <a:schemeClr val="accent1"/>
                </a:solidFill>
              </a:defRPr>
            </a:lvl4pPr>
            <a:lvl5pPr lvl="4" algn="ctr" rtl="0">
              <a:spcBef>
                <a:spcPts val="0"/>
              </a:spcBef>
              <a:spcAft>
                <a:spcPts val="0"/>
              </a:spcAft>
              <a:buClr>
                <a:schemeClr val="accent1"/>
              </a:buClr>
              <a:buSzPts val="8000"/>
              <a:buNone/>
              <a:defRPr sz="10666">
                <a:solidFill>
                  <a:schemeClr val="accent1"/>
                </a:solidFill>
              </a:defRPr>
            </a:lvl5pPr>
            <a:lvl6pPr lvl="5" algn="ctr" rtl="0">
              <a:spcBef>
                <a:spcPts val="0"/>
              </a:spcBef>
              <a:spcAft>
                <a:spcPts val="0"/>
              </a:spcAft>
              <a:buClr>
                <a:schemeClr val="accent1"/>
              </a:buClr>
              <a:buSzPts val="8000"/>
              <a:buNone/>
              <a:defRPr sz="10666">
                <a:solidFill>
                  <a:schemeClr val="accent1"/>
                </a:solidFill>
              </a:defRPr>
            </a:lvl6pPr>
            <a:lvl7pPr lvl="6" algn="ctr" rtl="0">
              <a:spcBef>
                <a:spcPts val="0"/>
              </a:spcBef>
              <a:spcAft>
                <a:spcPts val="0"/>
              </a:spcAft>
              <a:buClr>
                <a:schemeClr val="accent1"/>
              </a:buClr>
              <a:buSzPts val="8000"/>
              <a:buNone/>
              <a:defRPr sz="10666">
                <a:solidFill>
                  <a:schemeClr val="accent1"/>
                </a:solidFill>
              </a:defRPr>
            </a:lvl7pPr>
            <a:lvl8pPr lvl="7" algn="ctr" rtl="0">
              <a:spcBef>
                <a:spcPts val="0"/>
              </a:spcBef>
              <a:spcAft>
                <a:spcPts val="0"/>
              </a:spcAft>
              <a:buClr>
                <a:schemeClr val="accent1"/>
              </a:buClr>
              <a:buSzPts val="8000"/>
              <a:buNone/>
              <a:defRPr sz="10666">
                <a:solidFill>
                  <a:schemeClr val="accent1"/>
                </a:solidFill>
              </a:defRPr>
            </a:lvl8pPr>
            <a:lvl9pPr lvl="8" algn="ctr" rtl="0">
              <a:spcBef>
                <a:spcPts val="0"/>
              </a:spcBef>
              <a:spcAft>
                <a:spcPts val="0"/>
              </a:spcAft>
              <a:buClr>
                <a:schemeClr val="accent1"/>
              </a:buClr>
              <a:buSzPts val="8000"/>
              <a:buNone/>
              <a:defRPr sz="10666">
                <a:solidFill>
                  <a:schemeClr val="accent1"/>
                </a:solidFill>
              </a:defRPr>
            </a:lvl9pPr>
          </a:lstStyle>
          <a:p>
            <a:r>
              <a:t>xx%</a:t>
            </a:r>
          </a:p>
        </p:txBody>
      </p:sp>
      <p:sp>
        <p:nvSpPr>
          <p:cNvPr id="224" name="Google Shape;224;p38"/>
          <p:cNvSpPr txBox="1">
            <a:spLocks noGrp="1"/>
          </p:cNvSpPr>
          <p:nvPr>
            <p:ph type="subTitle" idx="3"/>
          </p:nvPr>
        </p:nvSpPr>
        <p:spPr>
          <a:xfrm>
            <a:off x="2637800" y="5492433"/>
            <a:ext cx="6916000" cy="6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accent1"/>
                </a:solidFill>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5" name="Google Shape;225;p38"/>
          <p:cNvSpPr txBox="1">
            <a:spLocks noGrp="1"/>
          </p:cNvSpPr>
          <p:nvPr>
            <p:ph type="title" idx="4" hasCustomPrompt="1"/>
          </p:nvPr>
        </p:nvSpPr>
        <p:spPr>
          <a:xfrm>
            <a:off x="2638000" y="2670967"/>
            <a:ext cx="6916000" cy="79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algn="ctr" rtl="0">
              <a:spcBef>
                <a:spcPts val="0"/>
              </a:spcBef>
              <a:spcAft>
                <a:spcPts val="0"/>
              </a:spcAft>
              <a:buClr>
                <a:schemeClr val="accent1"/>
              </a:buClr>
              <a:buSzPts val="8000"/>
              <a:buNone/>
              <a:defRPr sz="10666">
                <a:solidFill>
                  <a:schemeClr val="accent1"/>
                </a:solidFill>
              </a:defRPr>
            </a:lvl2pPr>
            <a:lvl3pPr lvl="2" algn="ctr" rtl="0">
              <a:spcBef>
                <a:spcPts val="0"/>
              </a:spcBef>
              <a:spcAft>
                <a:spcPts val="0"/>
              </a:spcAft>
              <a:buClr>
                <a:schemeClr val="accent1"/>
              </a:buClr>
              <a:buSzPts val="8000"/>
              <a:buNone/>
              <a:defRPr sz="10666">
                <a:solidFill>
                  <a:schemeClr val="accent1"/>
                </a:solidFill>
              </a:defRPr>
            </a:lvl3pPr>
            <a:lvl4pPr lvl="3" algn="ctr" rtl="0">
              <a:spcBef>
                <a:spcPts val="0"/>
              </a:spcBef>
              <a:spcAft>
                <a:spcPts val="0"/>
              </a:spcAft>
              <a:buClr>
                <a:schemeClr val="accent1"/>
              </a:buClr>
              <a:buSzPts val="8000"/>
              <a:buNone/>
              <a:defRPr sz="10666">
                <a:solidFill>
                  <a:schemeClr val="accent1"/>
                </a:solidFill>
              </a:defRPr>
            </a:lvl4pPr>
            <a:lvl5pPr lvl="4" algn="ctr" rtl="0">
              <a:spcBef>
                <a:spcPts val="0"/>
              </a:spcBef>
              <a:spcAft>
                <a:spcPts val="0"/>
              </a:spcAft>
              <a:buClr>
                <a:schemeClr val="accent1"/>
              </a:buClr>
              <a:buSzPts val="8000"/>
              <a:buNone/>
              <a:defRPr sz="10666">
                <a:solidFill>
                  <a:schemeClr val="accent1"/>
                </a:solidFill>
              </a:defRPr>
            </a:lvl5pPr>
            <a:lvl6pPr lvl="5" algn="ctr" rtl="0">
              <a:spcBef>
                <a:spcPts val="0"/>
              </a:spcBef>
              <a:spcAft>
                <a:spcPts val="0"/>
              </a:spcAft>
              <a:buClr>
                <a:schemeClr val="accent1"/>
              </a:buClr>
              <a:buSzPts val="8000"/>
              <a:buNone/>
              <a:defRPr sz="10666">
                <a:solidFill>
                  <a:schemeClr val="accent1"/>
                </a:solidFill>
              </a:defRPr>
            </a:lvl6pPr>
            <a:lvl7pPr lvl="6" algn="ctr" rtl="0">
              <a:spcBef>
                <a:spcPts val="0"/>
              </a:spcBef>
              <a:spcAft>
                <a:spcPts val="0"/>
              </a:spcAft>
              <a:buClr>
                <a:schemeClr val="accent1"/>
              </a:buClr>
              <a:buSzPts val="8000"/>
              <a:buNone/>
              <a:defRPr sz="10666">
                <a:solidFill>
                  <a:schemeClr val="accent1"/>
                </a:solidFill>
              </a:defRPr>
            </a:lvl7pPr>
            <a:lvl8pPr lvl="7" algn="ctr" rtl="0">
              <a:spcBef>
                <a:spcPts val="0"/>
              </a:spcBef>
              <a:spcAft>
                <a:spcPts val="0"/>
              </a:spcAft>
              <a:buClr>
                <a:schemeClr val="accent1"/>
              </a:buClr>
              <a:buSzPts val="8000"/>
              <a:buNone/>
              <a:defRPr sz="10666">
                <a:solidFill>
                  <a:schemeClr val="accent1"/>
                </a:solidFill>
              </a:defRPr>
            </a:lvl8pPr>
            <a:lvl9pPr lvl="8" algn="ctr" rtl="0">
              <a:spcBef>
                <a:spcPts val="0"/>
              </a:spcBef>
              <a:spcAft>
                <a:spcPts val="0"/>
              </a:spcAft>
              <a:buClr>
                <a:schemeClr val="accent1"/>
              </a:buClr>
              <a:buSzPts val="8000"/>
              <a:buNone/>
              <a:defRPr sz="10666">
                <a:solidFill>
                  <a:schemeClr val="accent1"/>
                </a:solidFill>
              </a:defRPr>
            </a:lvl9pPr>
          </a:lstStyle>
          <a:p>
            <a:r>
              <a:t>xx%</a:t>
            </a:r>
          </a:p>
        </p:txBody>
      </p:sp>
      <p:sp>
        <p:nvSpPr>
          <p:cNvPr id="226" name="Google Shape;226;p38"/>
          <p:cNvSpPr txBox="1">
            <a:spLocks noGrp="1"/>
          </p:cNvSpPr>
          <p:nvPr>
            <p:ph type="subTitle" idx="5"/>
          </p:nvPr>
        </p:nvSpPr>
        <p:spPr>
          <a:xfrm>
            <a:off x="2637800" y="3549433"/>
            <a:ext cx="6916000" cy="6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accent1"/>
                </a:solidFill>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4055301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27"/>
        <p:cNvGrpSpPr/>
        <p:nvPr/>
      </p:nvGrpSpPr>
      <p:grpSpPr>
        <a:xfrm>
          <a:off x="0" y="0"/>
          <a:ext cx="0" cy="0"/>
          <a:chOff x="0" y="0"/>
          <a:chExt cx="0" cy="0"/>
        </a:xfrm>
      </p:grpSpPr>
      <p:sp>
        <p:nvSpPr>
          <p:cNvPr id="228" name="Google Shape;228;p39"/>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229" name="Google Shape;229;p39"/>
          <p:cNvSpPr txBox="1">
            <a:spLocks noGrp="1"/>
          </p:cNvSpPr>
          <p:nvPr>
            <p:ph type="subTitle" idx="1"/>
          </p:nvPr>
        </p:nvSpPr>
        <p:spPr>
          <a:xfrm>
            <a:off x="1018967" y="1642367"/>
            <a:ext cx="2802400" cy="19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1068346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16/3/25</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1871652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230"/>
        <p:cNvGrpSpPr/>
        <p:nvPr/>
      </p:nvGrpSpPr>
      <p:grpSpPr>
        <a:xfrm>
          <a:off x="0" y="0"/>
          <a:ext cx="0" cy="0"/>
          <a:chOff x="0" y="0"/>
          <a:chExt cx="0" cy="0"/>
        </a:xfrm>
      </p:grpSpPr>
      <p:sp>
        <p:nvSpPr>
          <p:cNvPr id="231" name="Google Shape;231;p40"/>
          <p:cNvSpPr txBox="1">
            <a:spLocks noGrp="1"/>
          </p:cNvSpPr>
          <p:nvPr>
            <p:ph type="ctrTitle"/>
          </p:nvPr>
        </p:nvSpPr>
        <p:spPr>
          <a:xfrm>
            <a:off x="947700" y="723551"/>
            <a:ext cx="6136400" cy="1234800"/>
          </a:xfrm>
          <a:prstGeom prst="rect">
            <a:avLst/>
          </a:prstGeom>
        </p:spPr>
        <p:txBody>
          <a:bodyPr spcFirstLastPara="1" wrap="square" lIns="91425" tIns="91425" rIns="91425" bIns="91425" anchor="ctr" anchorCtr="0">
            <a:noAutofit/>
          </a:bodyPr>
          <a:lstStyle>
            <a:lvl1pPr lvl="0" rtl="0">
              <a:lnSpc>
                <a:spcPct val="70000"/>
              </a:lnSpc>
              <a:spcBef>
                <a:spcPts val="0"/>
              </a:spcBef>
              <a:spcAft>
                <a:spcPts val="0"/>
              </a:spcAft>
              <a:buClr>
                <a:schemeClr val="accent1"/>
              </a:buClr>
              <a:buSzPts val="9000"/>
              <a:buNone/>
              <a:defRPr sz="12000">
                <a:solidFill>
                  <a:schemeClr val="accent1"/>
                </a:solidFill>
              </a:defRPr>
            </a:lvl1pPr>
            <a:lvl2pPr lvl="1" rtl="0">
              <a:lnSpc>
                <a:spcPct val="60000"/>
              </a:lnSpc>
              <a:spcBef>
                <a:spcPts val="0"/>
              </a:spcBef>
              <a:spcAft>
                <a:spcPts val="0"/>
              </a:spcAft>
              <a:buClr>
                <a:schemeClr val="accent1"/>
              </a:buClr>
              <a:buSzPts val="10000"/>
              <a:buNone/>
              <a:defRPr sz="13333">
                <a:solidFill>
                  <a:schemeClr val="accent1"/>
                </a:solidFill>
              </a:defRPr>
            </a:lvl2pPr>
            <a:lvl3pPr lvl="2" rtl="0">
              <a:lnSpc>
                <a:spcPct val="60000"/>
              </a:lnSpc>
              <a:spcBef>
                <a:spcPts val="0"/>
              </a:spcBef>
              <a:spcAft>
                <a:spcPts val="0"/>
              </a:spcAft>
              <a:buClr>
                <a:schemeClr val="accent1"/>
              </a:buClr>
              <a:buSzPts val="10000"/>
              <a:buNone/>
              <a:defRPr sz="13333">
                <a:solidFill>
                  <a:schemeClr val="accent1"/>
                </a:solidFill>
              </a:defRPr>
            </a:lvl3pPr>
            <a:lvl4pPr lvl="3" rtl="0">
              <a:lnSpc>
                <a:spcPct val="60000"/>
              </a:lnSpc>
              <a:spcBef>
                <a:spcPts val="0"/>
              </a:spcBef>
              <a:spcAft>
                <a:spcPts val="0"/>
              </a:spcAft>
              <a:buClr>
                <a:schemeClr val="accent1"/>
              </a:buClr>
              <a:buSzPts val="10000"/>
              <a:buNone/>
              <a:defRPr sz="13333">
                <a:solidFill>
                  <a:schemeClr val="accent1"/>
                </a:solidFill>
              </a:defRPr>
            </a:lvl4pPr>
            <a:lvl5pPr lvl="4" rtl="0">
              <a:lnSpc>
                <a:spcPct val="60000"/>
              </a:lnSpc>
              <a:spcBef>
                <a:spcPts val="0"/>
              </a:spcBef>
              <a:spcAft>
                <a:spcPts val="0"/>
              </a:spcAft>
              <a:buClr>
                <a:schemeClr val="accent1"/>
              </a:buClr>
              <a:buSzPts val="10000"/>
              <a:buNone/>
              <a:defRPr sz="13333">
                <a:solidFill>
                  <a:schemeClr val="accent1"/>
                </a:solidFill>
              </a:defRPr>
            </a:lvl5pPr>
            <a:lvl6pPr lvl="5" rtl="0">
              <a:lnSpc>
                <a:spcPct val="60000"/>
              </a:lnSpc>
              <a:spcBef>
                <a:spcPts val="0"/>
              </a:spcBef>
              <a:spcAft>
                <a:spcPts val="0"/>
              </a:spcAft>
              <a:buClr>
                <a:schemeClr val="accent1"/>
              </a:buClr>
              <a:buSzPts val="10000"/>
              <a:buNone/>
              <a:defRPr sz="13333">
                <a:solidFill>
                  <a:schemeClr val="accent1"/>
                </a:solidFill>
              </a:defRPr>
            </a:lvl6pPr>
            <a:lvl7pPr lvl="6" rtl="0">
              <a:lnSpc>
                <a:spcPct val="60000"/>
              </a:lnSpc>
              <a:spcBef>
                <a:spcPts val="0"/>
              </a:spcBef>
              <a:spcAft>
                <a:spcPts val="0"/>
              </a:spcAft>
              <a:buClr>
                <a:schemeClr val="accent1"/>
              </a:buClr>
              <a:buSzPts val="10000"/>
              <a:buNone/>
              <a:defRPr sz="13333">
                <a:solidFill>
                  <a:schemeClr val="accent1"/>
                </a:solidFill>
              </a:defRPr>
            </a:lvl7pPr>
            <a:lvl8pPr lvl="7" rtl="0">
              <a:lnSpc>
                <a:spcPct val="60000"/>
              </a:lnSpc>
              <a:spcBef>
                <a:spcPts val="0"/>
              </a:spcBef>
              <a:spcAft>
                <a:spcPts val="0"/>
              </a:spcAft>
              <a:buClr>
                <a:schemeClr val="accent1"/>
              </a:buClr>
              <a:buSzPts val="10000"/>
              <a:buNone/>
              <a:defRPr sz="13333">
                <a:solidFill>
                  <a:schemeClr val="accent1"/>
                </a:solidFill>
              </a:defRPr>
            </a:lvl8pPr>
            <a:lvl9pPr lvl="8" rtl="0">
              <a:lnSpc>
                <a:spcPct val="60000"/>
              </a:lnSpc>
              <a:spcBef>
                <a:spcPts val="0"/>
              </a:spcBef>
              <a:spcAft>
                <a:spcPts val="0"/>
              </a:spcAft>
              <a:buClr>
                <a:schemeClr val="accent1"/>
              </a:buClr>
              <a:buSzPts val="10000"/>
              <a:buNone/>
              <a:defRPr sz="13333">
                <a:solidFill>
                  <a:schemeClr val="accent1"/>
                </a:solidFill>
              </a:defRPr>
            </a:lvl9pPr>
          </a:lstStyle>
          <a:p>
            <a:endParaRPr/>
          </a:p>
        </p:txBody>
      </p:sp>
      <p:sp>
        <p:nvSpPr>
          <p:cNvPr id="232" name="Google Shape;232;p40"/>
          <p:cNvSpPr txBox="1">
            <a:spLocks noGrp="1"/>
          </p:cNvSpPr>
          <p:nvPr>
            <p:ph type="subTitle" idx="1"/>
          </p:nvPr>
        </p:nvSpPr>
        <p:spPr>
          <a:xfrm>
            <a:off x="947700" y="2136668"/>
            <a:ext cx="6136400" cy="13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None/>
              <a:defRPr sz="1867">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pic>
        <p:nvPicPr>
          <p:cNvPr id="233" name="Google Shape;233;p40"/>
          <p:cNvPicPr preferRelativeResize="0"/>
          <p:nvPr/>
        </p:nvPicPr>
        <p:blipFill>
          <a:blip r:embed="rId3">
            <a:alphaModFix/>
          </a:blip>
          <a:stretch>
            <a:fillRect/>
          </a:stretch>
        </p:blipFill>
        <p:spPr>
          <a:xfrm rot="1862925" flipH="1">
            <a:off x="5714481" y="706174"/>
            <a:ext cx="7934404" cy="3441316"/>
          </a:xfrm>
          <a:prstGeom prst="rect">
            <a:avLst/>
          </a:prstGeom>
          <a:noFill/>
          <a:ln>
            <a:noFill/>
          </a:ln>
        </p:spPr>
      </p:pic>
      <p:sp>
        <p:nvSpPr>
          <p:cNvPr id="234" name="Google Shape;234;p40"/>
          <p:cNvSpPr txBox="1"/>
          <p:nvPr/>
        </p:nvSpPr>
        <p:spPr>
          <a:xfrm>
            <a:off x="947700" y="4835200"/>
            <a:ext cx="4832800" cy="10216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467">
                <a:solidFill>
                  <a:schemeClr val="accent1"/>
                </a:solidFill>
                <a:latin typeface="Quicksand"/>
                <a:ea typeface="Quicksand"/>
                <a:cs typeface="Quicksand"/>
                <a:sym typeface="Quicksand"/>
              </a:rPr>
              <a:t>CREDITS: This presentation template was created by </a:t>
            </a:r>
            <a:r>
              <a:rPr lang="en" sz="1467" b="1">
                <a:solidFill>
                  <a:schemeClr val="dk1"/>
                </a:solidFill>
                <a:uFill>
                  <a:noFill/>
                </a:u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Slidesgo</a:t>
            </a:r>
            <a:r>
              <a:rPr lang="en" sz="1467">
                <a:solidFill>
                  <a:schemeClr val="dk1"/>
                </a:solidFill>
                <a:latin typeface="Quicksand"/>
                <a:ea typeface="Quicksand"/>
                <a:cs typeface="Quicksand"/>
                <a:sym typeface="Quicksand"/>
              </a:rPr>
              <a:t>, </a:t>
            </a:r>
            <a:r>
              <a:rPr lang="en" sz="1467">
                <a:solidFill>
                  <a:schemeClr val="accent1"/>
                </a:solidFill>
                <a:latin typeface="Quicksand"/>
                <a:ea typeface="Quicksand"/>
                <a:cs typeface="Quicksand"/>
                <a:sym typeface="Quicksand"/>
              </a:rPr>
              <a:t>including icons by </a:t>
            </a:r>
            <a:r>
              <a:rPr lang="en" sz="1467" b="1">
                <a:solidFill>
                  <a:schemeClr val="dk1"/>
                </a:solidFill>
                <a:uFill>
                  <a:noFill/>
                </a:u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Flaticon</a:t>
            </a:r>
            <a:r>
              <a:rPr lang="en" sz="1467">
                <a:solidFill>
                  <a:schemeClr val="dk1"/>
                </a:solidFill>
                <a:latin typeface="Quicksand"/>
                <a:ea typeface="Quicksand"/>
                <a:cs typeface="Quicksand"/>
                <a:sym typeface="Quicksand"/>
              </a:rPr>
              <a:t>,</a:t>
            </a:r>
            <a:r>
              <a:rPr lang="en" sz="1467">
                <a:solidFill>
                  <a:schemeClr val="accent1"/>
                </a:solidFill>
                <a:latin typeface="Quicksand"/>
                <a:ea typeface="Quicksand"/>
                <a:cs typeface="Quicksand"/>
                <a:sym typeface="Quicksand"/>
              </a:rPr>
              <a:t> and infographics &amp; images by </a:t>
            </a:r>
            <a:r>
              <a:rPr lang="en" sz="1467" b="1">
                <a:solidFill>
                  <a:schemeClr val="dk1"/>
                </a:solidFill>
                <a:uFill>
                  <a:noFill/>
                </a:uFill>
                <a:latin typeface="Quicksand"/>
                <a:ea typeface="Quicksand"/>
                <a:cs typeface="Quicksand"/>
                <a:sym typeface="Quicksand"/>
                <a:hlinkClick r:id="rId6">
                  <a:extLst>
                    <a:ext uri="{A12FA001-AC4F-418D-AE19-62706E023703}">
                      <ahyp:hlinkClr xmlns:ahyp="http://schemas.microsoft.com/office/drawing/2018/hyperlinkcolor" val="tx"/>
                    </a:ext>
                  </a:extLst>
                </a:hlinkClick>
              </a:rPr>
              <a:t>Freepik</a:t>
            </a:r>
            <a:r>
              <a:rPr lang="en" sz="1467">
                <a:solidFill>
                  <a:schemeClr val="dk1"/>
                </a:solidFill>
                <a:latin typeface="Quicksand"/>
                <a:ea typeface="Quicksand"/>
                <a:cs typeface="Quicksand"/>
                <a:sym typeface="Quicksand"/>
              </a:rPr>
              <a:t>. </a:t>
            </a:r>
            <a:endParaRPr sz="1467">
              <a:solidFill>
                <a:schemeClr val="dk1"/>
              </a:solidFill>
              <a:latin typeface="Quicksand"/>
              <a:ea typeface="Quicksand"/>
              <a:cs typeface="Quicksand"/>
              <a:sym typeface="Quicksand"/>
            </a:endParaRPr>
          </a:p>
        </p:txBody>
      </p:sp>
    </p:spTree>
    <p:extLst>
      <p:ext uri="{BB962C8B-B14F-4D97-AF65-F5344CB8AC3E}">
        <p14:creationId xmlns:p14="http://schemas.microsoft.com/office/powerpoint/2010/main" val="745807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6">
  <p:cSld name="1_Title and two columns 6">
    <p:bg>
      <p:bgPr>
        <a:blipFill>
          <a:blip r:embed="rId2">
            <a:alphaModFix/>
          </a:blip>
          <a:stretch>
            <a:fillRect/>
          </a:stretch>
        </a:blipFill>
        <a:effectLst/>
      </p:bgPr>
    </p:bg>
    <p:spTree>
      <p:nvGrpSpPr>
        <p:cNvPr id="1" name="Shape 235"/>
        <p:cNvGrpSpPr/>
        <p:nvPr/>
      </p:nvGrpSpPr>
      <p:grpSpPr>
        <a:xfrm>
          <a:off x="0" y="0"/>
          <a:ext cx="0" cy="0"/>
          <a:chOff x="0" y="0"/>
          <a:chExt cx="0" cy="0"/>
        </a:xfrm>
      </p:grpSpPr>
      <p:sp>
        <p:nvSpPr>
          <p:cNvPr id="236" name="Google Shape;236;p41"/>
          <p:cNvSpPr txBox="1">
            <a:spLocks noGrp="1"/>
          </p:cNvSpPr>
          <p:nvPr>
            <p:ph type="subTitle" idx="1"/>
          </p:nvPr>
        </p:nvSpPr>
        <p:spPr>
          <a:xfrm>
            <a:off x="947700" y="1604233"/>
            <a:ext cx="5148400" cy="422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accent1"/>
                </a:solidFill>
              </a:defRPr>
            </a:lvl1pPr>
            <a:lvl2pPr lvl="1" rtl="0">
              <a:lnSpc>
                <a:spcPct val="100000"/>
              </a:lnSpc>
              <a:spcBef>
                <a:spcPts val="0"/>
              </a:spcBef>
              <a:spcAft>
                <a:spcPts val="0"/>
              </a:spcAft>
              <a:buNone/>
              <a:defRPr sz="1600">
                <a:solidFill>
                  <a:schemeClr val="accent1"/>
                </a:solidFill>
              </a:defRPr>
            </a:lvl2pPr>
            <a:lvl3pPr lvl="2" rtl="0">
              <a:lnSpc>
                <a:spcPct val="100000"/>
              </a:lnSpc>
              <a:spcBef>
                <a:spcPts val="0"/>
              </a:spcBef>
              <a:spcAft>
                <a:spcPts val="0"/>
              </a:spcAft>
              <a:buNone/>
              <a:defRPr sz="1600">
                <a:solidFill>
                  <a:schemeClr val="accent1"/>
                </a:solidFill>
              </a:defRPr>
            </a:lvl3pPr>
            <a:lvl4pPr lvl="3" rtl="0">
              <a:lnSpc>
                <a:spcPct val="100000"/>
              </a:lnSpc>
              <a:spcBef>
                <a:spcPts val="0"/>
              </a:spcBef>
              <a:spcAft>
                <a:spcPts val="0"/>
              </a:spcAft>
              <a:buNone/>
              <a:defRPr sz="1600">
                <a:solidFill>
                  <a:schemeClr val="accent1"/>
                </a:solidFill>
              </a:defRPr>
            </a:lvl4pPr>
            <a:lvl5pPr lvl="4" rtl="0">
              <a:lnSpc>
                <a:spcPct val="100000"/>
              </a:lnSpc>
              <a:spcBef>
                <a:spcPts val="0"/>
              </a:spcBef>
              <a:spcAft>
                <a:spcPts val="0"/>
              </a:spcAft>
              <a:buNone/>
              <a:defRPr sz="1600">
                <a:solidFill>
                  <a:schemeClr val="accent1"/>
                </a:solidFill>
              </a:defRPr>
            </a:lvl5pPr>
            <a:lvl6pPr lvl="5" rtl="0">
              <a:lnSpc>
                <a:spcPct val="100000"/>
              </a:lnSpc>
              <a:spcBef>
                <a:spcPts val="0"/>
              </a:spcBef>
              <a:spcAft>
                <a:spcPts val="0"/>
              </a:spcAft>
              <a:buNone/>
              <a:defRPr sz="1600">
                <a:solidFill>
                  <a:schemeClr val="accent1"/>
                </a:solidFill>
              </a:defRPr>
            </a:lvl6pPr>
            <a:lvl7pPr lvl="6" rtl="0">
              <a:lnSpc>
                <a:spcPct val="100000"/>
              </a:lnSpc>
              <a:spcBef>
                <a:spcPts val="0"/>
              </a:spcBef>
              <a:spcAft>
                <a:spcPts val="0"/>
              </a:spcAft>
              <a:buNone/>
              <a:defRPr sz="1600">
                <a:solidFill>
                  <a:schemeClr val="accent1"/>
                </a:solidFill>
              </a:defRPr>
            </a:lvl7pPr>
            <a:lvl8pPr lvl="7" rtl="0">
              <a:lnSpc>
                <a:spcPct val="100000"/>
              </a:lnSpc>
              <a:spcBef>
                <a:spcPts val="0"/>
              </a:spcBef>
              <a:spcAft>
                <a:spcPts val="0"/>
              </a:spcAft>
              <a:buNone/>
              <a:defRPr sz="1600">
                <a:solidFill>
                  <a:schemeClr val="accent1"/>
                </a:solidFill>
              </a:defRPr>
            </a:lvl8pPr>
            <a:lvl9pPr lvl="8" rtl="0">
              <a:lnSpc>
                <a:spcPct val="100000"/>
              </a:lnSpc>
              <a:spcBef>
                <a:spcPts val="0"/>
              </a:spcBef>
              <a:spcAft>
                <a:spcPts val="0"/>
              </a:spcAft>
              <a:buNone/>
              <a:defRPr sz="1600">
                <a:solidFill>
                  <a:schemeClr val="accent1"/>
                </a:solidFill>
              </a:defRPr>
            </a:lvl9pPr>
          </a:lstStyle>
          <a:p>
            <a:endParaRPr/>
          </a:p>
        </p:txBody>
      </p:sp>
      <p:pic>
        <p:nvPicPr>
          <p:cNvPr id="237" name="Google Shape;237;p41"/>
          <p:cNvPicPr preferRelativeResize="0"/>
          <p:nvPr/>
        </p:nvPicPr>
        <p:blipFill>
          <a:blip r:embed="rId3">
            <a:alphaModFix/>
          </a:blip>
          <a:stretch>
            <a:fillRect/>
          </a:stretch>
        </p:blipFill>
        <p:spPr>
          <a:xfrm rot="-1862925">
            <a:off x="9392181" y="2918541"/>
            <a:ext cx="7934404" cy="3441316"/>
          </a:xfrm>
          <a:prstGeom prst="rect">
            <a:avLst/>
          </a:prstGeom>
          <a:noFill/>
          <a:ln>
            <a:noFill/>
          </a:ln>
        </p:spPr>
      </p:pic>
      <p:sp>
        <p:nvSpPr>
          <p:cNvPr id="238" name="Google Shape;238;p41"/>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239" name="Google Shape;239;p41"/>
          <p:cNvSpPr txBox="1">
            <a:spLocks noGrp="1"/>
          </p:cNvSpPr>
          <p:nvPr>
            <p:ph type="subTitle" idx="2"/>
          </p:nvPr>
        </p:nvSpPr>
        <p:spPr>
          <a:xfrm>
            <a:off x="6096100" y="1807433"/>
            <a:ext cx="5148400" cy="422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accent1"/>
                </a:solidFill>
              </a:defRPr>
            </a:lvl1pPr>
            <a:lvl2pPr lvl="1" rtl="0">
              <a:lnSpc>
                <a:spcPct val="100000"/>
              </a:lnSpc>
              <a:spcBef>
                <a:spcPts val="0"/>
              </a:spcBef>
              <a:spcAft>
                <a:spcPts val="0"/>
              </a:spcAft>
              <a:buNone/>
              <a:defRPr sz="1600">
                <a:solidFill>
                  <a:schemeClr val="accent1"/>
                </a:solidFill>
              </a:defRPr>
            </a:lvl2pPr>
            <a:lvl3pPr lvl="2" rtl="0">
              <a:lnSpc>
                <a:spcPct val="100000"/>
              </a:lnSpc>
              <a:spcBef>
                <a:spcPts val="0"/>
              </a:spcBef>
              <a:spcAft>
                <a:spcPts val="0"/>
              </a:spcAft>
              <a:buNone/>
              <a:defRPr sz="1600">
                <a:solidFill>
                  <a:schemeClr val="accent1"/>
                </a:solidFill>
              </a:defRPr>
            </a:lvl3pPr>
            <a:lvl4pPr lvl="3" rtl="0">
              <a:lnSpc>
                <a:spcPct val="100000"/>
              </a:lnSpc>
              <a:spcBef>
                <a:spcPts val="0"/>
              </a:spcBef>
              <a:spcAft>
                <a:spcPts val="0"/>
              </a:spcAft>
              <a:buNone/>
              <a:defRPr sz="1600">
                <a:solidFill>
                  <a:schemeClr val="accent1"/>
                </a:solidFill>
              </a:defRPr>
            </a:lvl4pPr>
            <a:lvl5pPr lvl="4" rtl="0">
              <a:lnSpc>
                <a:spcPct val="100000"/>
              </a:lnSpc>
              <a:spcBef>
                <a:spcPts val="0"/>
              </a:spcBef>
              <a:spcAft>
                <a:spcPts val="0"/>
              </a:spcAft>
              <a:buNone/>
              <a:defRPr sz="1600">
                <a:solidFill>
                  <a:schemeClr val="accent1"/>
                </a:solidFill>
              </a:defRPr>
            </a:lvl5pPr>
            <a:lvl6pPr lvl="5" rtl="0">
              <a:lnSpc>
                <a:spcPct val="100000"/>
              </a:lnSpc>
              <a:spcBef>
                <a:spcPts val="0"/>
              </a:spcBef>
              <a:spcAft>
                <a:spcPts val="0"/>
              </a:spcAft>
              <a:buNone/>
              <a:defRPr sz="1600">
                <a:solidFill>
                  <a:schemeClr val="accent1"/>
                </a:solidFill>
              </a:defRPr>
            </a:lvl6pPr>
            <a:lvl7pPr lvl="6" rtl="0">
              <a:lnSpc>
                <a:spcPct val="100000"/>
              </a:lnSpc>
              <a:spcBef>
                <a:spcPts val="0"/>
              </a:spcBef>
              <a:spcAft>
                <a:spcPts val="0"/>
              </a:spcAft>
              <a:buNone/>
              <a:defRPr sz="1600">
                <a:solidFill>
                  <a:schemeClr val="accent1"/>
                </a:solidFill>
              </a:defRPr>
            </a:lvl7pPr>
            <a:lvl8pPr lvl="7" rtl="0">
              <a:lnSpc>
                <a:spcPct val="100000"/>
              </a:lnSpc>
              <a:spcBef>
                <a:spcPts val="0"/>
              </a:spcBef>
              <a:spcAft>
                <a:spcPts val="0"/>
              </a:spcAft>
              <a:buNone/>
              <a:defRPr sz="1600">
                <a:solidFill>
                  <a:schemeClr val="accent1"/>
                </a:solidFill>
              </a:defRPr>
            </a:lvl8pPr>
            <a:lvl9pPr lvl="8" rtl="0">
              <a:lnSpc>
                <a:spcPct val="100000"/>
              </a:lnSpc>
              <a:spcBef>
                <a:spcPts val="0"/>
              </a:spcBef>
              <a:spcAft>
                <a:spcPts val="0"/>
              </a:spcAft>
              <a:buNone/>
              <a:defRPr sz="1600">
                <a:solidFill>
                  <a:schemeClr val="accent1"/>
                </a:solidFill>
              </a:defRPr>
            </a:lvl9pPr>
          </a:lstStyle>
          <a:p>
            <a:endParaRPr/>
          </a:p>
        </p:txBody>
      </p:sp>
    </p:spTree>
    <p:extLst>
      <p:ext uri="{BB962C8B-B14F-4D97-AF65-F5344CB8AC3E}">
        <p14:creationId xmlns:p14="http://schemas.microsoft.com/office/powerpoint/2010/main" val="131908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16/3/25</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330985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16/3/25</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379798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16/3/25</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204714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16/3/25</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298291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16/3/25</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7700" y="723567"/>
            <a:ext cx="10828800" cy="63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3000"/>
              <a:buFont typeface="Reenie Beanie"/>
              <a:buNone/>
              <a:defRPr sz="3000" b="1">
                <a:latin typeface="Reenie Beanie"/>
                <a:ea typeface="Reenie Beanie"/>
                <a:cs typeface="Reenie Beanie"/>
                <a:sym typeface="Reenie Beanie"/>
              </a:defRPr>
            </a:lvl1pPr>
            <a:lvl2pPr lvl="1">
              <a:spcBef>
                <a:spcPts val="0"/>
              </a:spcBef>
              <a:spcAft>
                <a:spcPts val="0"/>
              </a:spcAft>
              <a:buSzPts val="3000"/>
              <a:buFont typeface="Reenie Beanie"/>
              <a:buNone/>
              <a:defRPr sz="3000" b="1">
                <a:latin typeface="Reenie Beanie"/>
                <a:ea typeface="Reenie Beanie"/>
                <a:cs typeface="Reenie Beanie"/>
                <a:sym typeface="Reenie Beanie"/>
              </a:defRPr>
            </a:lvl2pPr>
            <a:lvl3pPr lvl="2">
              <a:spcBef>
                <a:spcPts val="0"/>
              </a:spcBef>
              <a:spcAft>
                <a:spcPts val="0"/>
              </a:spcAft>
              <a:buSzPts val="3000"/>
              <a:buFont typeface="Reenie Beanie"/>
              <a:buNone/>
              <a:defRPr sz="3000" b="1">
                <a:latin typeface="Reenie Beanie"/>
                <a:ea typeface="Reenie Beanie"/>
                <a:cs typeface="Reenie Beanie"/>
                <a:sym typeface="Reenie Beanie"/>
              </a:defRPr>
            </a:lvl3pPr>
            <a:lvl4pPr lvl="3">
              <a:spcBef>
                <a:spcPts val="0"/>
              </a:spcBef>
              <a:spcAft>
                <a:spcPts val="0"/>
              </a:spcAft>
              <a:buSzPts val="3000"/>
              <a:buFont typeface="Reenie Beanie"/>
              <a:buNone/>
              <a:defRPr sz="3000" b="1">
                <a:latin typeface="Reenie Beanie"/>
                <a:ea typeface="Reenie Beanie"/>
                <a:cs typeface="Reenie Beanie"/>
                <a:sym typeface="Reenie Beanie"/>
              </a:defRPr>
            </a:lvl4pPr>
            <a:lvl5pPr lvl="4">
              <a:spcBef>
                <a:spcPts val="0"/>
              </a:spcBef>
              <a:spcAft>
                <a:spcPts val="0"/>
              </a:spcAft>
              <a:buSzPts val="3000"/>
              <a:buFont typeface="Reenie Beanie"/>
              <a:buNone/>
              <a:defRPr sz="3000" b="1">
                <a:latin typeface="Reenie Beanie"/>
                <a:ea typeface="Reenie Beanie"/>
                <a:cs typeface="Reenie Beanie"/>
                <a:sym typeface="Reenie Beanie"/>
              </a:defRPr>
            </a:lvl5pPr>
            <a:lvl6pPr lvl="5">
              <a:spcBef>
                <a:spcPts val="0"/>
              </a:spcBef>
              <a:spcAft>
                <a:spcPts val="0"/>
              </a:spcAft>
              <a:buSzPts val="3000"/>
              <a:buFont typeface="Reenie Beanie"/>
              <a:buNone/>
              <a:defRPr sz="3000" b="1">
                <a:latin typeface="Reenie Beanie"/>
                <a:ea typeface="Reenie Beanie"/>
                <a:cs typeface="Reenie Beanie"/>
                <a:sym typeface="Reenie Beanie"/>
              </a:defRPr>
            </a:lvl6pPr>
            <a:lvl7pPr lvl="6">
              <a:spcBef>
                <a:spcPts val="0"/>
              </a:spcBef>
              <a:spcAft>
                <a:spcPts val="0"/>
              </a:spcAft>
              <a:buSzPts val="3000"/>
              <a:buFont typeface="Reenie Beanie"/>
              <a:buNone/>
              <a:defRPr sz="3000" b="1">
                <a:latin typeface="Reenie Beanie"/>
                <a:ea typeface="Reenie Beanie"/>
                <a:cs typeface="Reenie Beanie"/>
                <a:sym typeface="Reenie Beanie"/>
              </a:defRPr>
            </a:lvl7pPr>
            <a:lvl8pPr lvl="7">
              <a:spcBef>
                <a:spcPts val="0"/>
              </a:spcBef>
              <a:spcAft>
                <a:spcPts val="0"/>
              </a:spcAft>
              <a:buSzPts val="3000"/>
              <a:buFont typeface="Reenie Beanie"/>
              <a:buNone/>
              <a:defRPr sz="3000" b="1">
                <a:latin typeface="Reenie Beanie"/>
                <a:ea typeface="Reenie Beanie"/>
                <a:cs typeface="Reenie Beanie"/>
                <a:sym typeface="Reenie Beanie"/>
              </a:defRPr>
            </a:lvl8pPr>
            <a:lvl9pPr lvl="8">
              <a:spcBef>
                <a:spcPts val="0"/>
              </a:spcBef>
              <a:spcAft>
                <a:spcPts val="0"/>
              </a:spcAft>
              <a:buSzPts val="3000"/>
              <a:buFont typeface="Reenie Beanie"/>
              <a:buNone/>
              <a:defRPr sz="3000" b="1">
                <a:latin typeface="Reenie Beanie"/>
                <a:ea typeface="Reenie Beanie"/>
                <a:cs typeface="Reenie Beanie"/>
                <a:sym typeface="Reenie Beanie"/>
              </a:defRPr>
            </a:lvl9pPr>
          </a:lstStyle>
          <a:p>
            <a:endParaRPr/>
          </a:p>
        </p:txBody>
      </p:sp>
      <p:sp>
        <p:nvSpPr>
          <p:cNvPr id="7" name="Google Shape;7;p1"/>
          <p:cNvSpPr txBox="1">
            <a:spLocks noGrp="1"/>
          </p:cNvSpPr>
          <p:nvPr>
            <p:ph type="body" idx="1"/>
          </p:nvPr>
        </p:nvSpPr>
        <p:spPr>
          <a:xfrm>
            <a:off x="947600" y="1777333"/>
            <a:ext cx="10296800" cy="4357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Quicksand"/>
              <a:buChar char="●"/>
              <a:defRPr sz="1800">
                <a:latin typeface="Quicksand"/>
                <a:ea typeface="Quicksand"/>
                <a:cs typeface="Quicksand"/>
                <a:sym typeface="Quicksand"/>
              </a:defRPr>
            </a:lvl1pPr>
            <a:lvl2pPr marL="914400" lvl="1" indent="-317500">
              <a:lnSpc>
                <a:spcPct val="115000"/>
              </a:lnSpc>
              <a:spcBef>
                <a:spcPts val="1600"/>
              </a:spcBef>
              <a:spcAft>
                <a:spcPts val="0"/>
              </a:spcAft>
              <a:buSzPts val="1400"/>
              <a:buFont typeface="Quicksand"/>
              <a:buChar char="○"/>
              <a:defRPr>
                <a:latin typeface="Quicksand"/>
                <a:ea typeface="Quicksand"/>
                <a:cs typeface="Quicksand"/>
                <a:sym typeface="Quicksand"/>
              </a:defRPr>
            </a:lvl2pPr>
            <a:lvl3pPr marL="1371600" lvl="2" indent="-317500">
              <a:lnSpc>
                <a:spcPct val="115000"/>
              </a:lnSpc>
              <a:spcBef>
                <a:spcPts val="1600"/>
              </a:spcBef>
              <a:spcAft>
                <a:spcPts val="0"/>
              </a:spcAft>
              <a:buSzPts val="1400"/>
              <a:buFont typeface="Quicksand"/>
              <a:buChar char="■"/>
              <a:defRPr>
                <a:latin typeface="Quicksand"/>
                <a:ea typeface="Quicksand"/>
                <a:cs typeface="Quicksand"/>
                <a:sym typeface="Quicksand"/>
              </a:defRPr>
            </a:lvl3pPr>
            <a:lvl4pPr marL="1828800" lvl="3" indent="-317500">
              <a:lnSpc>
                <a:spcPct val="115000"/>
              </a:lnSpc>
              <a:spcBef>
                <a:spcPts val="1600"/>
              </a:spcBef>
              <a:spcAft>
                <a:spcPts val="0"/>
              </a:spcAft>
              <a:buSzPts val="1400"/>
              <a:buFont typeface="Quicksand"/>
              <a:buChar char="●"/>
              <a:defRPr>
                <a:latin typeface="Quicksand"/>
                <a:ea typeface="Quicksand"/>
                <a:cs typeface="Quicksand"/>
                <a:sym typeface="Quicksand"/>
              </a:defRPr>
            </a:lvl4pPr>
            <a:lvl5pPr marL="2286000" lvl="4" indent="-317500">
              <a:lnSpc>
                <a:spcPct val="115000"/>
              </a:lnSpc>
              <a:spcBef>
                <a:spcPts val="1600"/>
              </a:spcBef>
              <a:spcAft>
                <a:spcPts val="0"/>
              </a:spcAft>
              <a:buSzPts val="1400"/>
              <a:buFont typeface="Quicksand"/>
              <a:buChar char="○"/>
              <a:defRPr>
                <a:latin typeface="Quicksand"/>
                <a:ea typeface="Quicksand"/>
                <a:cs typeface="Quicksand"/>
                <a:sym typeface="Quicksand"/>
              </a:defRPr>
            </a:lvl5pPr>
            <a:lvl6pPr marL="2743200" lvl="5" indent="-317500">
              <a:lnSpc>
                <a:spcPct val="115000"/>
              </a:lnSpc>
              <a:spcBef>
                <a:spcPts val="1600"/>
              </a:spcBef>
              <a:spcAft>
                <a:spcPts val="0"/>
              </a:spcAft>
              <a:buSzPts val="1400"/>
              <a:buFont typeface="Quicksand"/>
              <a:buChar char="■"/>
              <a:defRPr>
                <a:latin typeface="Quicksand"/>
                <a:ea typeface="Quicksand"/>
                <a:cs typeface="Quicksand"/>
                <a:sym typeface="Quicksand"/>
              </a:defRPr>
            </a:lvl6pPr>
            <a:lvl7pPr marL="3200400" lvl="6" indent="-317500">
              <a:lnSpc>
                <a:spcPct val="115000"/>
              </a:lnSpc>
              <a:spcBef>
                <a:spcPts val="1600"/>
              </a:spcBef>
              <a:spcAft>
                <a:spcPts val="0"/>
              </a:spcAft>
              <a:buSzPts val="1400"/>
              <a:buFont typeface="Quicksand"/>
              <a:buChar char="●"/>
              <a:defRPr>
                <a:latin typeface="Quicksand"/>
                <a:ea typeface="Quicksand"/>
                <a:cs typeface="Quicksand"/>
                <a:sym typeface="Quicksand"/>
              </a:defRPr>
            </a:lvl7pPr>
            <a:lvl8pPr marL="3657600" lvl="7" indent="-317500">
              <a:lnSpc>
                <a:spcPct val="115000"/>
              </a:lnSpc>
              <a:spcBef>
                <a:spcPts val="1600"/>
              </a:spcBef>
              <a:spcAft>
                <a:spcPts val="0"/>
              </a:spcAft>
              <a:buSzPts val="1400"/>
              <a:buFont typeface="Quicksand"/>
              <a:buChar char="○"/>
              <a:defRPr>
                <a:latin typeface="Quicksand"/>
                <a:ea typeface="Quicksand"/>
                <a:cs typeface="Quicksand"/>
                <a:sym typeface="Quicksand"/>
              </a:defRPr>
            </a:lvl8pPr>
            <a:lvl9pPr marL="4114800" lvl="8" indent="-317500">
              <a:lnSpc>
                <a:spcPct val="115000"/>
              </a:lnSpc>
              <a:spcBef>
                <a:spcPts val="1600"/>
              </a:spcBef>
              <a:spcAft>
                <a:spcPts val="1600"/>
              </a:spcAft>
              <a:buSzPts val="1400"/>
              <a:buFont typeface="Quicksand"/>
              <a:buChar char="■"/>
              <a:defRPr>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308769271"/>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A4DE7713-2A19-2C40-A1FE-D7D38ADF0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776" y="11757"/>
            <a:ext cx="8110700" cy="6885384"/>
          </a:xfrm>
          <a:prstGeom prst="rect">
            <a:avLst/>
          </a:prstGeom>
        </p:spPr>
      </p:pic>
      <p:sp>
        <p:nvSpPr>
          <p:cNvPr id="5" name="TextBox 4">
            <a:extLst>
              <a:ext uri="{FF2B5EF4-FFF2-40B4-BE49-F238E27FC236}">
                <a16:creationId xmlns:a16="http://schemas.microsoft.com/office/drawing/2014/main" id="{7E1477EC-8085-F949-9B95-FF8E850387E3}"/>
              </a:ext>
            </a:extLst>
          </p:cNvPr>
          <p:cNvSpPr txBox="1"/>
          <p:nvPr/>
        </p:nvSpPr>
        <p:spPr>
          <a:xfrm>
            <a:off x="4354706" y="2829465"/>
            <a:ext cx="7560840" cy="2143857"/>
          </a:xfrm>
          <a:prstGeom prst="rect">
            <a:avLst/>
          </a:prstGeom>
          <a:noFill/>
        </p:spPr>
        <p:txBody>
          <a:bodyPr wrap="square" rtlCol="0">
            <a:spAutoFit/>
          </a:bodyPr>
          <a:lstStyle/>
          <a:p>
            <a:pPr algn="ctr">
              <a:lnSpc>
                <a:spcPct val="150000"/>
              </a:lnSpc>
            </a:pPr>
            <a:r>
              <a:rPr lang="en-US" altLang="zh-CN" sz="4800" dirty="0">
                <a:solidFill>
                  <a:schemeClr val="bg1"/>
                </a:solidFill>
                <a:latin typeface="SimHei" panose="02010609060101010101" pitchFamily="49" charset="-122"/>
                <a:ea typeface="SimHei" panose="02010609060101010101" pitchFamily="49" charset="-122"/>
              </a:rPr>
              <a:t>029 </a:t>
            </a:r>
            <a:r>
              <a:rPr lang="zh-CN" altLang="en-US" sz="4800" dirty="0">
                <a:solidFill>
                  <a:schemeClr val="bg1"/>
                </a:solidFill>
                <a:latin typeface="SimHei" panose="02010609060101010101" pitchFamily="49" charset="-122"/>
                <a:ea typeface="SimHei" panose="02010609060101010101" pitchFamily="49" charset="-122"/>
              </a:rPr>
              <a:t>七头十角大红龙 </a:t>
            </a:r>
            <a:endParaRPr lang="en-US" altLang="zh-CN" sz="4800" dirty="0">
              <a:solidFill>
                <a:schemeClr val="bg1"/>
              </a:solidFill>
              <a:latin typeface="SimHei" panose="02010609060101010101" pitchFamily="49" charset="-122"/>
              <a:ea typeface="SimHei" panose="02010609060101010101" pitchFamily="49" charset="-122"/>
            </a:endParaRPr>
          </a:p>
          <a:p>
            <a:pPr algn="ctr">
              <a:lnSpc>
                <a:spcPct val="150000"/>
              </a:lnSpc>
            </a:pPr>
            <a:r>
              <a:rPr lang="zh-CN" altLang="en-US" sz="2400" dirty="0">
                <a:solidFill>
                  <a:schemeClr val="bg1"/>
                </a:solidFill>
                <a:latin typeface="SimHei" panose="02010609060101010101" pitchFamily="49" charset="-122"/>
                <a:ea typeface="SimHei" panose="02010609060101010101" pitchFamily="49" charset="-122"/>
              </a:rPr>
              <a:t>启示录</a:t>
            </a:r>
            <a:r>
              <a:rPr lang="en-US" altLang="zh-CN" sz="2400" dirty="0">
                <a:solidFill>
                  <a:schemeClr val="bg1"/>
                </a:solidFill>
                <a:latin typeface="SimHei" panose="02010609060101010101" pitchFamily="49" charset="-122"/>
                <a:ea typeface="SimHei" panose="02010609060101010101" pitchFamily="49" charset="-122"/>
              </a:rPr>
              <a:t>12</a:t>
            </a:r>
            <a:r>
              <a:rPr lang="zh-CN" altLang="en-US" sz="2400" dirty="0">
                <a:solidFill>
                  <a:schemeClr val="bg1"/>
                </a:solidFill>
                <a:latin typeface="SimHei" panose="02010609060101010101" pitchFamily="49" charset="-122"/>
                <a:ea typeface="SimHei" panose="02010609060101010101" pitchFamily="49" charset="-122"/>
              </a:rPr>
              <a:t>章</a:t>
            </a:r>
            <a:r>
              <a:rPr lang="en-US" altLang="zh-CN" sz="2400" dirty="0">
                <a:solidFill>
                  <a:schemeClr val="bg1"/>
                </a:solidFill>
                <a:latin typeface="SimHei" panose="02010609060101010101" pitchFamily="49" charset="-122"/>
                <a:ea typeface="SimHei" panose="02010609060101010101" pitchFamily="49" charset="-122"/>
              </a:rPr>
              <a:t>1</a:t>
            </a:r>
            <a:r>
              <a:rPr lang="zh-CN" altLang="en-US" sz="2400" dirty="0">
                <a:solidFill>
                  <a:schemeClr val="bg1"/>
                </a:solidFill>
                <a:latin typeface="SimHei" panose="02010609060101010101" pitchFamily="49" charset="-122"/>
                <a:ea typeface="SimHei" panose="02010609060101010101" pitchFamily="49" charset="-122"/>
              </a:rPr>
              <a:t>至</a:t>
            </a:r>
            <a:r>
              <a:rPr lang="en-US" altLang="zh-CN" sz="2400" dirty="0">
                <a:solidFill>
                  <a:schemeClr val="bg1"/>
                </a:solidFill>
                <a:latin typeface="SimHei" panose="02010609060101010101" pitchFamily="49" charset="-122"/>
                <a:ea typeface="SimHei" panose="02010609060101010101" pitchFamily="49" charset="-122"/>
              </a:rPr>
              <a:t>6 </a:t>
            </a:r>
          </a:p>
          <a:p>
            <a:pPr algn="ctr">
              <a:lnSpc>
                <a:spcPct val="150000"/>
              </a:lnSpc>
            </a:pPr>
            <a:endParaRPr lang="en-US" altLang="zh-CN" sz="2000" dirty="0">
              <a:solidFill>
                <a:schemeClr val="bg1"/>
              </a:solidFill>
              <a:latin typeface="SimHei" panose="02010609060101010101" pitchFamily="49" charset="-122"/>
              <a:ea typeface="SimHei" panose="02010609060101010101" pitchFamily="49" charset="-122"/>
            </a:endParaRPr>
          </a:p>
        </p:txBody>
      </p:sp>
      <p:sp>
        <p:nvSpPr>
          <p:cNvPr id="6" name="Rectangle 5">
            <a:extLst>
              <a:ext uri="{FF2B5EF4-FFF2-40B4-BE49-F238E27FC236}">
                <a16:creationId xmlns:a16="http://schemas.microsoft.com/office/drawing/2014/main" id="{3A27709B-DA43-1946-9AD5-0D660081577C}"/>
              </a:ext>
            </a:extLst>
          </p:cNvPr>
          <p:cNvSpPr/>
          <p:nvPr/>
        </p:nvSpPr>
        <p:spPr>
          <a:xfrm>
            <a:off x="4813021" y="5517232"/>
            <a:ext cx="7236803" cy="481863"/>
          </a:xfrm>
          <a:prstGeom prst="rect">
            <a:avLst/>
          </a:prstGeom>
        </p:spPr>
        <p:txBody>
          <a:bodyPr wrap="square">
            <a:spAutoFit/>
          </a:bodyPr>
          <a:lstStyle/>
          <a:p>
            <a:pPr algn="ctr">
              <a:lnSpc>
                <a:spcPct val="150000"/>
              </a:lnSpc>
            </a:pPr>
            <a:r>
              <a:rPr lang="en-US" altLang="zh-CN" sz="2000" dirty="0">
                <a:solidFill>
                  <a:schemeClr val="bg1"/>
                </a:solidFill>
                <a:latin typeface="SimHei" panose="02010609060101010101" pitchFamily="49" charset="-122"/>
                <a:ea typeface="SimHei" panose="02010609060101010101" pitchFamily="49" charset="-122"/>
              </a:rPr>
              <a:t>The Great Red Dragon with Seven Heads and Ten Horns</a:t>
            </a:r>
          </a:p>
        </p:txBody>
      </p:sp>
      <p:pic>
        <p:nvPicPr>
          <p:cNvPr id="4" name="Picture 3" descr="A red dragon with a person on the moon&#10;&#10;AI-generated content may be incorrect.">
            <a:extLst>
              <a:ext uri="{FF2B5EF4-FFF2-40B4-BE49-F238E27FC236}">
                <a16:creationId xmlns:a16="http://schemas.microsoft.com/office/drawing/2014/main" id="{1E929778-D58C-37CD-8AD2-EDDB52D1B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52115" cy="68853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E8F12CE2-8017-7BD3-A770-5F20AB93046A}"/>
            </a:ext>
          </a:extLst>
        </p:cNvPr>
        <p:cNvGrpSpPr/>
        <p:nvPr/>
      </p:nvGrpSpPr>
      <p:grpSpPr>
        <a:xfrm>
          <a:off x="0" y="0"/>
          <a:ext cx="0" cy="0"/>
          <a:chOff x="0" y="0"/>
          <a:chExt cx="0" cy="0"/>
        </a:xfrm>
      </p:grpSpPr>
      <p:pic>
        <p:nvPicPr>
          <p:cNvPr id="5" name="Picture 4" descr="A book cover with a snake coiled up&#10;&#10;AI-generated content may be incorrect.">
            <a:extLst>
              <a:ext uri="{FF2B5EF4-FFF2-40B4-BE49-F238E27FC236}">
                <a16:creationId xmlns:a16="http://schemas.microsoft.com/office/drawing/2014/main" id="{98AF90BA-8FCB-9354-25EA-7F7913F91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40500"/>
            <a:ext cx="3314224" cy="4680520"/>
          </a:xfrm>
          <a:prstGeom prst="rect">
            <a:avLst/>
          </a:prstGeom>
        </p:spPr>
      </p:pic>
      <p:pic>
        <p:nvPicPr>
          <p:cNvPr id="6" name="Picture 5" descr="A painting of a person with horns and a lion head with wings&#10;&#10;AI-generated content may be incorrect.">
            <a:extLst>
              <a:ext uri="{FF2B5EF4-FFF2-40B4-BE49-F238E27FC236}">
                <a16:creationId xmlns:a16="http://schemas.microsoft.com/office/drawing/2014/main" id="{FD8E9D5F-1370-2ED1-8C04-8F2251E7E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881" y="-40500"/>
            <a:ext cx="3336924" cy="4680520"/>
          </a:xfrm>
          <a:prstGeom prst="rect">
            <a:avLst/>
          </a:prstGeom>
        </p:spPr>
      </p:pic>
      <p:pic>
        <p:nvPicPr>
          <p:cNvPr id="7" name="Picture 6" descr="A person with wings and a halo&#10;&#10;AI-generated content may be incorrect.">
            <a:extLst>
              <a:ext uri="{FF2B5EF4-FFF2-40B4-BE49-F238E27FC236}">
                <a16:creationId xmlns:a16="http://schemas.microsoft.com/office/drawing/2014/main" id="{77D0469A-C31D-1603-F9AD-B3719BC1C3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7281" y="-71364"/>
            <a:ext cx="3291850" cy="4680520"/>
          </a:xfrm>
          <a:prstGeom prst="rect">
            <a:avLst/>
          </a:prstGeom>
        </p:spPr>
      </p:pic>
      <p:sp>
        <p:nvSpPr>
          <p:cNvPr id="8" name="TextBox 7">
            <a:extLst>
              <a:ext uri="{FF2B5EF4-FFF2-40B4-BE49-F238E27FC236}">
                <a16:creationId xmlns:a16="http://schemas.microsoft.com/office/drawing/2014/main" id="{7DA49F54-FDD6-B8D8-8FBD-D640E6823160}"/>
              </a:ext>
            </a:extLst>
          </p:cNvPr>
          <p:cNvSpPr txBox="1"/>
          <p:nvPr/>
        </p:nvSpPr>
        <p:spPr>
          <a:xfrm>
            <a:off x="335360" y="4869160"/>
            <a:ext cx="2952327" cy="2031325"/>
          </a:xfrm>
          <a:prstGeom prst="rect">
            <a:avLst/>
          </a:prstGeom>
          <a:noFill/>
        </p:spPr>
        <p:txBody>
          <a:bodyPr wrap="square">
            <a:spAutoFit/>
          </a:bodyPr>
          <a:lstStyle/>
          <a:p>
            <a:pPr algn="ctr"/>
            <a:r>
              <a:rPr 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伊甸园的蛇</a:t>
            </a:r>
            <a:br>
              <a:rPr lang="en-US" alt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br>
            <a:r>
              <a:rPr 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（创</a:t>
            </a:r>
            <a:r>
              <a:rPr lang="en-US"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3:1</a:t>
            </a:r>
            <a:r>
              <a:rPr 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a:t>
            </a:r>
            <a:endParaRPr lang="en-US" alt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endParaRPr>
          </a:p>
          <a:p>
            <a:pPr algn="ctr"/>
            <a:r>
              <a:rPr lang="en-US" b="1" dirty="0">
                <a:solidFill>
                  <a:schemeClr val="bg1"/>
                </a:solidFill>
                <a:highlight>
                  <a:srgbClr val="000000"/>
                </a:highlight>
              </a:rPr>
              <a:t>S</a:t>
            </a:r>
            <a:r>
              <a:rPr lang="en-US" b="1" dirty="0">
                <a:solidFill>
                  <a:schemeClr val="bg1"/>
                </a:solidFill>
                <a:effectLst/>
                <a:highlight>
                  <a:srgbClr val="000000"/>
                </a:highlight>
              </a:rPr>
              <a:t>erpent in the Garden of Eden</a:t>
            </a:r>
          </a:p>
          <a:p>
            <a:pPr algn="ctr"/>
            <a:r>
              <a:rPr lang="en-US" b="1" dirty="0">
                <a:solidFill>
                  <a:schemeClr val="bg1"/>
                </a:solidFill>
                <a:effectLst/>
                <a:highlight>
                  <a:srgbClr val="000000"/>
                </a:highlight>
              </a:rPr>
              <a:t> (Gen 3:1).</a:t>
            </a:r>
            <a:endParaRPr lang="en-US" b="1" dirty="0">
              <a:solidFill>
                <a:schemeClr val="bg1"/>
              </a:solidFill>
              <a:highlight>
                <a:srgbClr val="000000"/>
              </a:highlight>
            </a:endParaRPr>
          </a:p>
        </p:txBody>
      </p:sp>
      <p:sp>
        <p:nvSpPr>
          <p:cNvPr id="9" name="TextBox 8">
            <a:extLst>
              <a:ext uri="{FF2B5EF4-FFF2-40B4-BE49-F238E27FC236}">
                <a16:creationId xmlns:a16="http://schemas.microsoft.com/office/drawing/2014/main" id="{60BEA9D7-2624-4A53-44B0-2140E066C31D}"/>
              </a:ext>
            </a:extLst>
          </p:cNvPr>
          <p:cNvSpPr txBox="1"/>
          <p:nvPr/>
        </p:nvSpPr>
        <p:spPr>
          <a:xfrm>
            <a:off x="4408075" y="4908743"/>
            <a:ext cx="3336924" cy="1754326"/>
          </a:xfrm>
          <a:prstGeom prst="rect">
            <a:avLst/>
          </a:prstGeom>
          <a:noFill/>
        </p:spPr>
        <p:txBody>
          <a:bodyPr wrap="square">
            <a:spAutoFit/>
          </a:bodyPr>
          <a:lstStyle/>
          <a:p>
            <a:pPr algn="ctr"/>
            <a:r>
              <a:rPr lang="zh-CN" altLang="en-US"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基路伯 </a:t>
            </a:r>
            <a:br>
              <a:rPr lang="en-US" alt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br>
            <a:r>
              <a:rPr 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a:t>
            </a:r>
            <a:r>
              <a:rPr lang="zh-CN" altLang="en-US" sz="3600" b="1" kern="0" dirty="0">
                <a:solidFill>
                  <a:schemeClr val="bg1"/>
                </a:solidFill>
                <a:highlight>
                  <a:srgbClr val="000000"/>
                </a:highlight>
                <a:latin typeface="SimHei" panose="02010609060101010101" pitchFamily="49" charset="-122"/>
                <a:ea typeface="SimHei" panose="02010609060101010101" pitchFamily="49" charset="-122"/>
                <a:cs typeface="SimSun" panose="02010600030101010101" pitchFamily="2" charset="-122"/>
              </a:rPr>
              <a:t>结 </a:t>
            </a:r>
            <a:r>
              <a:rPr lang="en-US" altLang="zh-CN" sz="3600" b="1" kern="0" dirty="0">
                <a:solidFill>
                  <a:schemeClr val="bg1"/>
                </a:solidFill>
                <a:highlight>
                  <a:srgbClr val="000000"/>
                </a:highlight>
                <a:latin typeface="SimHei" panose="02010609060101010101" pitchFamily="49" charset="-122"/>
                <a:ea typeface="SimHei" panose="02010609060101010101" pitchFamily="49" charset="-122"/>
                <a:cs typeface="SimSun" panose="02010600030101010101" pitchFamily="2" charset="-122"/>
              </a:rPr>
              <a:t>28</a:t>
            </a:r>
            <a:r>
              <a:rPr lang="en-US"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:1</a:t>
            </a:r>
            <a:r>
              <a:rPr lang="en-US" alt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4</a:t>
            </a:r>
            <a:r>
              <a:rPr 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a:t>
            </a:r>
            <a:endParaRPr lang="en-US" alt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endParaRPr>
          </a:p>
          <a:p>
            <a:pPr algn="ctr"/>
            <a:r>
              <a:rPr lang="en-US" b="1" dirty="0">
                <a:solidFill>
                  <a:schemeClr val="bg1"/>
                </a:solidFill>
                <a:highlight>
                  <a:srgbClr val="000000"/>
                </a:highlight>
              </a:rPr>
              <a:t>G</a:t>
            </a:r>
            <a:r>
              <a:rPr lang="en-US" b="1" dirty="0">
                <a:solidFill>
                  <a:schemeClr val="bg1"/>
                </a:solidFill>
                <a:effectLst/>
                <a:highlight>
                  <a:srgbClr val="000000"/>
                </a:highlight>
              </a:rPr>
              <a:t>uardian </a:t>
            </a:r>
            <a:r>
              <a:rPr lang="en-US" b="1" dirty="0" err="1">
                <a:solidFill>
                  <a:schemeClr val="bg1"/>
                </a:solidFill>
                <a:effectLst/>
                <a:highlight>
                  <a:srgbClr val="000000"/>
                </a:highlight>
              </a:rPr>
              <a:t>cheru</a:t>
            </a:r>
            <a:r>
              <a:rPr lang="en-US" b="1" dirty="0">
                <a:solidFill>
                  <a:schemeClr val="bg1"/>
                </a:solidFill>
                <a:effectLst/>
                <a:highlight>
                  <a:srgbClr val="000000"/>
                </a:highlight>
              </a:rPr>
              <a:t> </a:t>
            </a:r>
          </a:p>
          <a:p>
            <a:pPr algn="ctr"/>
            <a:r>
              <a:rPr lang="en-US" b="1" dirty="0">
                <a:solidFill>
                  <a:schemeClr val="bg1"/>
                </a:solidFill>
                <a:effectLst/>
                <a:highlight>
                  <a:srgbClr val="000000"/>
                </a:highlight>
              </a:rPr>
              <a:t>(</a:t>
            </a:r>
            <a:r>
              <a:rPr lang="en-US" b="1" dirty="0" err="1">
                <a:solidFill>
                  <a:schemeClr val="bg1"/>
                </a:solidFill>
                <a:effectLst/>
                <a:highlight>
                  <a:srgbClr val="000000"/>
                </a:highlight>
              </a:rPr>
              <a:t>Ezk</a:t>
            </a:r>
            <a:r>
              <a:rPr lang="en-US" b="1" dirty="0">
                <a:solidFill>
                  <a:schemeClr val="bg1"/>
                </a:solidFill>
                <a:effectLst/>
                <a:highlight>
                  <a:srgbClr val="000000"/>
                </a:highlight>
              </a:rPr>
              <a:t> 28:1</a:t>
            </a:r>
            <a:r>
              <a:rPr lang="en-US" altLang="zh-CN" b="1" dirty="0">
                <a:solidFill>
                  <a:schemeClr val="bg1"/>
                </a:solidFill>
                <a:effectLst/>
                <a:highlight>
                  <a:srgbClr val="000000"/>
                </a:highlight>
              </a:rPr>
              <a:t>4</a:t>
            </a:r>
            <a:r>
              <a:rPr lang="en-US" b="1" dirty="0">
                <a:solidFill>
                  <a:schemeClr val="bg1"/>
                </a:solidFill>
                <a:effectLst/>
                <a:highlight>
                  <a:srgbClr val="000000"/>
                </a:highlight>
              </a:rPr>
              <a:t>).</a:t>
            </a:r>
            <a:endParaRPr lang="en-US" b="1" dirty="0">
              <a:solidFill>
                <a:schemeClr val="bg1"/>
              </a:solidFill>
              <a:highlight>
                <a:srgbClr val="000000"/>
              </a:highlight>
            </a:endParaRPr>
          </a:p>
        </p:txBody>
      </p:sp>
      <p:sp>
        <p:nvSpPr>
          <p:cNvPr id="10" name="TextBox 9">
            <a:extLst>
              <a:ext uri="{FF2B5EF4-FFF2-40B4-BE49-F238E27FC236}">
                <a16:creationId xmlns:a16="http://schemas.microsoft.com/office/drawing/2014/main" id="{7131D5B4-0F00-7DD7-DF1C-3D9ED96AA76E}"/>
              </a:ext>
            </a:extLst>
          </p:cNvPr>
          <p:cNvSpPr txBox="1"/>
          <p:nvPr/>
        </p:nvSpPr>
        <p:spPr>
          <a:xfrm>
            <a:off x="8474757" y="4880068"/>
            <a:ext cx="3336924" cy="1754326"/>
          </a:xfrm>
          <a:prstGeom prst="rect">
            <a:avLst/>
          </a:prstGeom>
          <a:noFill/>
        </p:spPr>
        <p:txBody>
          <a:bodyPr wrap="square">
            <a:spAutoFit/>
          </a:bodyPr>
          <a:lstStyle/>
          <a:p>
            <a:pPr algn="ctr"/>
            <a:r>
              <a:rPr lang="zh-CN" altLang="en-US"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光明天使</a:t>
            </a:r>
            <a:endParaRPr lang="en-US" alt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endParaRPr>
          </a:p>
          <a:p>
            <a:pPr algn="ctr"/>
            <a:r>
              <a:rPr lang="en-US" alt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a:t>
            </a:r>
            <a:r>
              <a:rPr lang="zh-CN" altLang="en-US"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林后</a:t>
            </a:r>
            <a:r>
              <a:rPr lang="en-US" alt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11:14)</a:t>
            </a:r>
            <a:r>
              <a:rPr 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rPr>
              <a:t>）</a:t>
            </a:r>
            <a:endParaRPr lang="en-US" altLang="zh-CN" sz="3600" b="1" kern="0" dirty="0">
              <a:solidFill>
                <a:schemeClr val="bg1"/>
              </a:solidFill>
              <a:effectLst/>
              <a:highlight>
                <a:srgbClr val="000000"/>
              </a:highlight>
              <a:latin typeface="SimHei" panose="02010609060101010101" pitchFamily="49" charset="-122"/>
              <a:ea typeface="SimHei" panose="02010609060101010101" pitchFamily="49" charset="-122"/>
              <a:cs typeface="SimSun" panose="02010600030101010101" pitchFamily="2" charset="-122"/>
            </a:endParaRPr>
          </a:p>
          <a:p>
            <a:pPr algn="ctr"/>
            <a:r>
              <a:rPr lang="en-US" b="1" dirty="0">
                <a:solidFill>
                  <a:schemeClr val="bg1"/>
                </a:solidFill>
                <a:effectLst/>
                <a:highlight>
                  <a:srgbClr val="000000"/>
                </a:highlight>
              </a:rPr>
              <a:t>Angel of light </a:t>
            </a:r>
          </a:p>
          <a:p>
            <a:pPr algn="ctr"/>
            <a:r>
              <a:rPr lang="en-US" b="1" dirty="0">
                <a:solidFill>
                  <a:schemeClr val="bg1"/>
                </a:solidFill>
                <a:effectLst/>
                <a:highlight>
                  <a:srgbClr val="000000"/>
                </a:highlight>
              </a:rPr>
              <a:t>(2Corin11:1</a:t>
            </a:r>
            <a:r>
              <a:rPr lang="en-US" altLang="zh-CN" b="1" dirty="0">
                <a:solidFill>
                  <a:schemeClr val="bg1"/>
                </a:solidFill>
                <a:effectLst/>
                <a:highlight>
                  <a:srgbClr val="000000"/>
                </a:highlight>
              </a:rPr>
              <a:t>4</a:t>
            </a:r>
            <a:r>
              <a:rPr lang="en-US" b="1" dirty="0">
                <a:solidFill>
                  <a:schemeClr val="bg1"/>
                </a:solidFill>
                <a:effectLst/>
                <a:highlight>
                  <a:srgbClr val="000000"/>
                </a:highlight>
              </a:rPr>
              <a:t>).</a:t>
            </a:r>
            <a:endParaRPr lang="en-US" b="1" dirty="0">
              <a:solidFill>
                <a:schemeClr val="bg1"/>
              </a:solidFill>
              <a:highlight>
                <a:srgbClr val="000000"/>
              </a:highlight>
            </a:endParaRPr>
          </a:p>
        </p:txBody>
      </p:sp>
    </p:spTree>
    <p:extLst>
      <p:ext uri="{BB962C8B-B14F-4D97-AF65-F5344CB8AC3E}">
        <p14:creationId xmlns:p14="http://schemas.microsoft.com/office/powerpoint/2010/main" val="182115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514ED960-8FAE-FBC7-5008-204C257BE8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DF92C05-0201-2015-3BAF-5A587D1632D6}"/>
              </a:ext>
            </a:extLst>
          </p:cNvPr>
          <p:cNvSpPr/>
          <p:nvPr/>
        </p:nvSpPr>
        <p:spPr>
          <a:xfrm>
            <a:off x="40942" y="748754"/>
            <a:ext cx="12246259" cy="3730380"/>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新译本：</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以赛亚书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27:1)</a:t>
            </a:r>
          </a:p>
          <a:p>
            <a:pPr>
              <a:lnSpc>
                <a:spcPct val="150000"/>
              </a:lnSpc>
              <a:spcAft>
                <a:spcPts val="0"/>
              </a:spcAft>
              <a:defRPr/>
            </a:pPr>
            <a:r>
              <a:rPr kumimoji="0" lang="zh-CN" altLang="en-US" sz="48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到那日</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，耶和华要施用他锐利、巨大和有力的刀，惩罚鳄鱼</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lang="en-US" sz="3600" b="0" i="0" u="none" strike="noStrike" dirty="0" err="1">
                <a:solidFill>
                  <a:schemeClr val="bg1"/>
                </a:solidFill>
                <a:effectLst/>
                <a:latin typeface="Doulos SIL"/>
              </a:rPr>
              <a:t>livyâthân</a:t>
            </a:r>
            <a:r>
              <a:rPr lang="en-US" sz="3600" b="1" dirty="0">
                <a:solidFill>
                  <a:prstClr val="white"/>
                </a:solidFill>
                <a:latin typeface="SimHei" panose="02010609060101010101" pitchFamily="49" charset="-122"/>
                <a:ea typeface="SimHei" panose="02010609060101010101" pitchFamily="49" charset="-122"/>
              </a:rPr>
              <a:t>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利维坦</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，就是那快行的蛇；惩罚鳄鱼，就是那曲行的蛇；并且要杀海中的</a:t>
            </a:r>
            <a:r>
              <a:rPr kumimoji="0" lang="zh-CN" altLang="en-US" sz="44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大龙</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lang="en-US" sz="3200" b="0" i="0" u="none" strike="noStrike" dirty="0" err="1">
                <a:solidFill>
                  <a:schemeClr val="bg1"/>
                </a:solidFill>
                <a:effectLst/>
                <a:latin typeface="Doulos SIL"/>
              </a:rPr>
              <a:t>tannı̂yn</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658E7262-9AED-E85F-02F0-A18611D83E2F}"/>
              </a:ext>
            </a:extLst>
          </p:cNvPr>
          <p:cNvSpPr/>
          <p:nvPr/>
        </p:nvSpPr>
        <p:spPr>
          <a:xfrm>
            <a:off x="263352" y="5013176"/>
            <a:ext cx="12126923" cy="116955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Isaiah 27: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In that day the Lord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 his hard and great and strong sword will punish Leviathan the fleeing serpent, </a:t>
            </a:r>
            <a:r>
              <a:rPr kumimoji="0" lang="en-US" sz="28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Leviathan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 twisting serpent, and he will slay </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dragon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that is in the sea.</a:t>
            </a:r>
            <a:endParaRPr kumimoji="0" lang="en-US" sz="1800" b="1" i="0" u="sng"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pic>
        <p:nvPicPr>
          <p:cNvPr id="5" name="Picture 4" descr="Blue letters on a white background&#10;&#10;AI-generated content may be incorrect.">
            <a:extLst>
              <a:ext uri="{FF2B5EF4-FFF2-40B4-BE49-F238E27FC236}">
                <a16:creationId xmlns:a16="http://schemas.microsoft.com/office/drawing/2014/main" id="{60B7E21C-3601-678A-C478-72968612A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4352" y="3868031"/>
            <a:ext cx="936104" cy="580621"/>
          </a:xfrm>
          <a:prstGeom prst="rect">
            <a:avLst/>
          </a:prstGeom>
        </p:spPr>
      </p:pic>
      <p:pic>
        <p:nvPicPr>
          <p:cNvPr id="7" name="Picture 6" descr="A group of blue letters&#10;&#10;AI-generated content may be incorrect.">
            <a:extLst>
              <a:ext uri="{FF2B5EF4-FFF2-40B4-BE49-F238E27FC236}">
                <a16:creationId xmlns:a16="http://schemas.microsoft.com/office/drawing/2014/main" id="{CE8406A2-D548-82A5-1C6B-68F5F6125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456" y="2804855"/>
            <a:ext cx="1080120" cy="675075"/>
          </a:xfrm>
          <a:prstGeom prst="rect">
            <a:avLst/>
          </a:prstGeom>
        </p:spPr>
      </p:pic>
    </p:spTree>
    <p:extLst>
      <p:ext uri="{BB962C8B-B14F-4D97-AF65-F5344CB8AC3E}">
        <p14:creationId xmlns:p14="http://schemas.microsoft.com/office/powerpoint/2010/main" val="2847314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E373C60E-61B7-1ED2-D112-315A6C6D951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35DDE3-E40B-8425-9F99-CEFEBBE69401}"/>
              </a:ext>
            </a:extLst>
          </p:cNvPr>
          <p:cNvSpPr/>
          <p:nvPr/>
        </p:nvSpPr>
        <p:spPr>
          <a:xfrm>
            <a:off x="6096000" y="1268760"/>
            <a:ext cx="5981563" cy="2455480"/>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12</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a:t>
            </a: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七头 </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十角</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七头上戴着七个冠冕</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75AD32BE-05A2-99EB-7D52-4C8F53E2EE47}"/>
              </a:ext>
            </a:extLst>
          </p:cNvPr>
          <p:cNvSpPr/>
          <p:nvPr/>
        </p:nvSpPr>
        <p:spPr>
          <a:xfrm>
            <a:off x="6096000" y="4989075"/>
            <a:ext cx="5785723"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 12:3.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with </a:t>
            </a:r>
            <a:r>
              <a:rPr kumimoji="0" lang="en-US" sz="18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seven</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heads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t>
            </a: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ten horns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his heads seven diadems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pic>
        <p:nvPicPr>
          <p:cNvPr id="8" name="Picture 7" descr="A group of red dragons with crown and horns&#10;&#10;AI-generated content may be incorrect.">
            <a:extLst>
              <a:ext uri="{FF2B5EF4-FFF2-40B4-BE49-F238E27FC236}">
                <a16:creationId xmlns:a16="http://schemas.microsoft.com/office/drawing/2014/main" id="{DA734621-01D7-A9E1-940A-8D4DEC81BCFD}"/>
              </a:ext>
            </a:extLst>
          </p:cNvPr>
          <p:cNvPicPr>
            <a:picLocks noChangeAspect="1"/>
          </p:cNvPicPr>
          <p:nvPr/>
        </p:nvPicPr>
        <p:blipFill>
          <a:blip r:embed="rId3">
            <a:extLst>
              <a:ext uri="{28A0092B-C50C-407E-A947-70E740481C1C}">
                <a14:useLocalDpi xmlns:a14="http://schemas.microsoft.com/office/drawing/2010/main" val="0"/>
              </a:ext>
            </a:extLst>
          </a:blip>
          <a:srcRect l="5962"/>
          <a:stretch/>
        </p:blipFill>
        <p:spPr>
          <a:xfrm>
            <a:off x="0" y="0"/>
            <a:ext cx="5785723" cy="6858000"/>
          </a:xfrm>
          <a:prstGeom prst="rect">
            <a:avLst/>
          </a:prstGeom>
        </p:spPr>
      </p:pic>
    </p:spTree>
    <p:extLst>
      <p:ext uri="{BB962C8B-B14F-4D97-AF65-F5344CB8AC3E}">
        <p14:creationId xmlns:p14="http://schemas.microsoft.com/office/powerpoint/2010/main" val="3748384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D63767DF-FD27-7951-8C44-5EFB9825A71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F5209AD-35D6-6BAA-63B8-6668A1C0D773}"/>
              </a:ext>
            </a:extLst>
          </p:cNvPr>
          <p:cNvSpPr/>
          <p:nvPr/>
        </p:nvSpPr>
        <p:spPr>
          <a:xfrm>
            <a:off x="6092128" y="1412776"/>
            <a:ext cx="5981563" cy="2455480"/>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12</a:t>
            </a:r>
            <a:r>
              <a:rPr lang="en-US" altLang="zh-CN" sz="3600" b="1" dirty="0">
                <a:solidFill>
                  <a:prstClr val="white"/>
                </a:solidFill>
                <a:latin typeface="SimHei" panose="02010609060101010101" pitchFamily="49" charset="-122"/>
                <a:ea typeface="SimHei" panose="02010609060101010101" pitchFamily="49" charset="-122"/>
              </a:rPr>
              <a:t>:4</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它的尾巴拖拉着天上</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星辰的三分之一</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，摔在地上。</a:t>
            </a:r>
            <a:r>
              <a:rPr lang="en-US" altLang="zh-CN" sz="3600" b="1" dirty="0">
                <a:solidFill>
                  <a:prstClr val="white"/>
                </a:solidFill>
                <a:latin typeface="SimHei" panose="02010609060101010101" pitchFamily="49" charset="-122"/>
                <a:ea typeface="SimHei" panose="02010609060101010101" pitchFamily="49" charset="-122"/>
              </a:rPr>
              <a:t>.. .</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0E4C2D50-27C8-6F3C-312F-24E985C8429B}"/>
              </a:ext>
            </a:extLst>
          </p:cNvPr>
          <p:cNvSpPr/>
          <p:nvPr/>
        </p:nvSpPr>
        <p:spPr>
          <a:xfrm>
            <a:off x="6096000" y="4989075"/>
            <a:ext cx="5785723"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 12:4 </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tail swept down </a:t>
            </a:r>
            <a:r>
              <a:rPr kumimoji="0" lang="en-US" altLang="zh-CN" sz="18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a third of the stars </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 heaven and cast them to the earth. …</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red tail in space&#10;&#10;AI-generated content may be incorrect.">
            <a:extLst>
              <a:ext uri="{FF2B5EF4-FFF2-40B4-BE49-F238E27FC236}">
                <a16:creationId xmlns:a16="http://schemas.microsoft.com/office/drawing/2014/main" id="{0585B840-8588-FEFA-F7FE-79B5EAE9377C}"/>
              </a:ext>
            </a:extLst>
          </p:cNvPr>
          <p:cNvPicPr>
            <a:picLocks noChangeAspect="1"/>
          </p:cNvPicPr>
          <p:nvPr/>
        </p:nvPicPr>
        <p:blipFill>
          <a:blip r:embed="rId3">
            <a:extLst>
              <a:ext uri="{28A0092B-C50C-407E-A947-70E740481C1C}">
                <a14:useLocalDpi xmlns:a14="http://schemas.microsoft.com/office/drawing/2010/main" val="0"/>
              </a:ext>
            </a:extLst>
          </a:blip>
          <a:srcRect t="45831"/>
          <a:stretch/>
        </p:blipFill>
        <p:spPr>
          <a:xfrm>
            <a:off x="118309" y="692696"/>
            <a:ext cx="5169236" cy="5616624"/>
          </a:xfrm>
          <a:prstGeom prst="rect">
            <a:avLst/>
          </a:prstGeom>
        </p:spPr>
      </p:pic>
    </p:spTree>
    <p:extLst>
      <p:ext uri="{BB962C8B-B14F-4D97-AF65-F5344CB8AC3E}">
        <p14:creationId xmlns:p14="http://schemas.microsoft.com/office/powerpoint/2010/main" val="3135535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E6CB31-7BDB-E1C2-991D-7379BD9AAB1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C42950-D01F-459D-414E-DBF48C52D609}"/>
              </a:ext>
            </a:extLst>
          </p:cNvPr>
          <p:cNvPicPr>
            <a:picLocks noChangeAspect="1"/>
          </p:cNvPicPr>
          <p:nvPr/>
        </p:nvPicPr>
        <p:blipFill>
          <a:blip r:embed="rId3"/>
          <a:srcRect t="22599" r="9089" b="5479"/>
          <a:stretch/>
        </p:blipFill>
        <p:spPr>
          <a:xfrm>
            <a:off x="6071316" y="10"/>
            <a:ext cx="6120683"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D2C1367C-CC34-5F55-7809-6A8FAA517098}"/>
              </a:ext>
            </a:extLst>
          </p:cNvPr>
          <p:cNvSpPr/>
          <p:nvPr/>
        </p:nvSpPr>
        <p:spPr>
          <a:xfrm>
            <a:off x="103562" y="532705"/>
            <a:ext cx="5976664" cy="3442845"/>
          </a:xfrm>
          <a:prstGeom prst="rect">
            <a:avLst/>
          </a:prstGeom>
        </p:spPr>
        <p:txBody>
          <a:bodyPr vert="horz" lIns="91440" tIns="45720" rIns="91440" bIns="45720" rtlCol="0" anchor="b">
            <a:normAutofit fontScale="92500"/>
          </a:bodyPr>
          <a:lstStyle/>
          <a:p>
            <a:pPr marL="0" marR="0" lvl="0" indent="0" algn="ctr" eaLnBrk="1" fontAlgn="base" hangingPunct="1">
              <a:lnSpc>
                <a:spcPct val="150000"/>
              </a:lnSpc>
              <a:spcAft>
                <a:spcPts val="0"/>
              </a:spcAft>
              <a:buClrTx/>
              <a:buSzTx/>
              <a:tabLst/>
              <a:defRPr/>
            </a:pPr>
            <a:r>
              <a:rPr kumimoji="0" lang="zh-CN" altLang="en-US" sz="4400" b="1" i="0" u="none" strike="noStrike"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mj-cs"/>
              </a:rPr>
              <a:t>星辰预表：</a:t>
            </a:r>
            <a:endParaRPr kumimoji="0" lang="en-US" altLang="zh-CN" sz="4400" b="1" i="0" u="none" strike="noStrike"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mj-cs"/>
            </a:endParaRPr>
          </a:p>
          <a:p>
            <a:pPr marL="571500" marR="0" lvl="0" indent="-571500" eaLnBrk="1" fontAlgn="base" hangingPunct="1">
              <a:lnSpc>
                <a:spcPct val="150000"/>
              </a:lnSpc>
              <a:spcAft>
                <a:spcPts val="0"/>
              </a:spcAft>
              <a:buClrTx/>
              <a:buSzTx/>
              <a:buFont typeface="Arial" panose="020B0604020202020204" pitchFamily="34" charset="0"/>
              <a:buChar char="•"/>
              <a:tabLst/>
              <a:defRPr/>
            </a:pPr>
            <a:r>
              <a:rPr kumimoji="0" lang="zh-CN" altLang="en-US"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天使 </a:t>
            </a:r>
            <a:r>
              <a:rPr kumimoji="0" lang="en-US" altLang="zh-CN"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a:t>
            </a:r>
            <a:r>
              <a:rPr kumimoji="0" lang="zh-CN" altLang="en-US"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伯</a:t>
            </a:r>
            <a:r>
              <a:rPr kumimoji="0" lang="en-US" altLang="zh-CN"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38:7</a:t>
            </a:r>
            <a:r>
              <a:rPr lang="zh-CN" altLang="en-US" sz="4000" b="1" dirty="0">
                <a:solidFill>
                  <a:schemeClr val="bg1"/>
                </a:solidFill>
                <a:latin typeface="SimHei" panose="02010609060101010101" pitchFamily="49" charset="-122"/>
                <a:ea typeface="SimHei" panose="02010609060101010101" pitchFamily="49" charset="-122"/>
                <a:cs typeface="+mj-cs"/>
              </a:rPr>
              <a:t>、</a:t>
            </a:r>
            <a:r>
              <a:rPr kumimoji="0" lang="zh-CN" altLang="en-US"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申</a:t>
            </a:r>
            <a:r>
              <a:rPr kumimoji="0" lang="en-US" altLang="zh-CN"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4:19) </a:t>
            </a:r>
          </a:p>
          <a:p>
            <a:pPr marL="571500" marR="0" lvl="0" indent="-571500" eaLnBrk="1" fontAlgn="base" hangingPunct="1">
              <a:lnSpc>
                <a:spcPct val="150000"/>
              </a:lnSpc>
              <a:spcAft>
                <a:spcPts val="0"/>
              </a:spcAft>
              <a:buClrTx/>
              <a:buSzTx/>
              <a:buFont typeface="Arial" panose="020B0604020202020204" pitchFamily="34" charset="0"/>
              <a:buChar char="•"/>
              <a:tabLst/>
              <a:defRPr/>
            </a:pPr>
            <a:r>
              <a:rPr kumimoji="0" lang="zh-CN" altLang="en-US"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神的义人（但</a:t>
            </a:r>
            <a:r>
              <a:rPr kumimoji="0" lang="en-US" altLang="zh-CN"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12:3</a:t>
            </a:r>
            <a:r>
              <a:rPr kumimoji="0" lang="zh-CN" altLang="en-US"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a:t>
            </a:r>
            <a:endParaRPr kumimoji="0" lang="en-US" altLang="zh-CN"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endParaRPr>
          </a:p>
          <a:p>
            <a:pPr marL="571500" marR="0" lvl="0" indent="-571500" eaLnBrk="1" fontAlgn="base" hangingPunct="1">
              <a:lnSpc>
                <a:spcPct val="150000"/>
              </a:lnSpc>
              <a:spcAft>
                <a:spcPts val="0"/>
              </a:spcAft>
              <a:buClrTx/>
              <a:buSzTx/>
              <a:buFont typeface="Arial" panose="020B0604020202020204" pitchFamily="34" charset="0"/>
              <a:buChar char="•"/>
              <a:tabLst/>
              <a:defRPr/>
            </a:pPr>
            <a:r>
              <a:rPr kumimoji="0" lang="zh-CN" altLang="en-US"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君王（民</a:t>
            </a:r>
            <a:r>
              <a:rPr kumimoji="0" lang="en-US" altLang="zh-CN"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24:17</a:t>
            </a:r>
            <a:r>
              <a:rPr kumimoji="0" lang="zh-CN" altLang="en-US" sz="40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BBBB072-CADF-6C98-9C20-72C2309B6217}"/>
              </a:ext>
            </a:extLst>
          </p:cNvPr>
          <p:cNvSpPr txBox="1"/>
          <p:nvPr/>
        </p:nvSpPr>
        <p:spPr>
          <a:xfrm>
            <a:off x="480495" y="4792501"/>
            <a:ext cx="6126480" cy="1323439"/>
          </a:xfrm>
          <a:prstGeom prst="rect">
            <a:avLst/>
          </a:prstGeom>
          <a:noFill/>
        </p:spPr>
        <p:txBody>
          <a:bodyPr wrap="square">
            <a:spAutoFit/>
          </a:bodyPr>
          <a:lstStyle/>
          <a:p>
            <a:pPr>
              <a:buNone/>
            </a:pPr>
            <a:r>
              <a:rPr lang="en-US" sz="2000" dirty="0">
                <a:solidFill>
                  <a:srgbClr val="B3FF5F"/>
                </a:solidFill>
              </a:rPr>
              <a:t>Stars symbolize:</a:t>
            </a:r>
          </a:p>
          <a:p>
            <a:pPr>
              <a:buFont typeface="Arial" panose="020B0604020202020204" pitchFamily="34" charset="0"/>
              <a:buChar char="•"/>
            </a:pPr>
            <a:r>
              <a:rPr lang="en-US" sz="2000" dirty="0">
                <a:solidFill>
                  <a:schemeClr val="bg1"/>
                </a:solidFill>
              </a:rPr>
              <a:t> Angels (Job 38:7; </a:t>
            </a:r>
            <a:r>
              <a:rPr lang="en-US" sz="2000" dirty="0" err="1">
                <a:solidFill>
                  <a:schemeClr val="bg1"/>
                </a:solidFill>
              </a:rPr>
              <a:t>Deut</a:t>
            </a:r>
            <a:r>
              <a:rPr lang="en-US" sz="2000" dirty="0">
                <a:solidFill>
                  <a:schemeClr val="bg1"/>
                </a:solidFill>
              </a:rPr>
              <a:t> 4:19)</a:t>
            </a:r>
          </a:p>
          <a:p>
            <a:pPr>
              <a:buFont typeface="Arial" panose="020B0604020202020204" pitchFamily="34" charset="0"/>
              <a:buChar char="•"/>
            </a:pPr>
            <a:r>
              <a:rPr lang="en-US" sz="2000" dirty="0">
                <a:solidFill>
                  <a:schemeClr val="bg1"/>
                </a:solidFill>
              </a:rPr>
              <a:t> God's righteous ones (Dan 12:3)</a:t>
            </a:r>
          </a:p>
          <a:p>
            <a:pPr>
              <a:buFont typeface="Arial" panose="020B0604020202020204" pitchFamily="34" charset="0"/>
              <a:buChar char="•"/>
            </a:pPr>
            <a:r>
              <a:rPr lang="en-US" sz="2000" dirty="0">
                <a:solidFill>
                  <a:schemeClr val="bg1"/>
                </a:solidFill>
              </a:rPr>
              <a:t> Kings (Num 24:17)</a:t>
            </a:r>
          </a:p>
        </p:txBody>
      </p:sp>
    </p:spTree>
    <p:extLst>
      <p:ext uri="{BB962C8B-B14F-4D97-AF65-F5344CB8AC3E}">
        <p14:creationId xmlns:p14="http://schemas.microsoft.com/office/powerpoint/2010/main" val="34249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33756E0-2D59-D3C3-690A-E1884F124C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8317167-BA4F-296A-1E26-C367D87D3ECC}"/>
              </a:ext>
            </a:extLst>
          </p:cNvPr>
          <p:cNvSpPr/>
          <p:nvPr/>
        </p:nvSpPr>
        <p:spPr>
          <a:xfrm>
            <a:off x="0" y="133867"/>
            <a:ext cx="11809312" cy="6590266"/>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lang="en-US" altLang="zh-CN" sz="2800" b="1" dirty="0">
                <a:solidFill>
                  <a:prstClr val="white"/>
                </a:solidFill>
                <a:latin typeface="SimHei" panose="02010609060101010101" pitchFamily="49" charset="-122"/>
                <a:ea typeface="SimHei" panose="02010609060101010101" pitchFamily="49" charset="-122"/>
              </a:rPr>
              <a:t>A </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撒旦蛊惑天上三分之一天使堕落</a:t>
            </a:r>
            <a:r>
              <a:rPr lang="zh-CN" altLang="en-US" sz="2800" b="1" dirty="0">
                <a:solidFill>
                  <a:prstClr val="white"/>
                </a:solidFill>
                <a:latin typeface="SimHei" panose="02010609060101010101" pitchFamily="49" charset="-122"/>
                <a:ea typeface="SimHei" panose="02010609060101010101" pitchFamily="49" charset="-122"/>
              </a:rPr>
              <a:t>造反神</a:t>
            </a:r>
            <a:endPar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r>
              <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 Satan deceived one-third of the heavenly angels into falling.</a:t>
            </a:r>
            <a:br>
              <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br>
            <a:endPar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r>
              <a:rPr kumimoji="0" lang="en-US" altLang="zh-CN" sz="28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B </a:t>
            </a:r>
            <a:r>
              <a:rPr kumimoji="0" lang="zh-CN" altLang="en-US" sz="28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撒旦攻击义人</a:t>
            </a:r>
            <a:r>
              <a:rPr kumimoji="0" lang="zh-CN" altLang="en-US" sz="20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（但</a:t>
            </a:r>
            <a:r>
              <a:rPr kumimoji="0" lang="en-US" altLang="zh-CN" sz="20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8:10</a:t>
            </a:r>
            <a:r>
              <a:rPr kumimoji="0" lang="zh-CN" altLang="en-US" sz="20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、但</a:t>
            </a:r>
            <a:r>
              <a:rPr kumimoji="0" lang="en-US" altLang="zh-CN" sz="20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12:3</a:t>
            </a:r>
            <a:r>
              <a:rPr kumimoji="0" lang="zh-CN" altLang="en-US" sz="20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8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，包括天上的天使</a:t>
            </a:r>
            <a:endParaRPr kumimoji="0" lang="en-US" altLang="zh-CN" sz="28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r>
              <a:rPr kumimoji="0" lang="en-US" altLang="zh-CN" sz="1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B. Satan attacks the righteous (Dan 8:10; Dan 12:3), including heavenly angels</a:t>
            </a:r>
            <a:br>
              <a:rPr kumimoji="0" lang="en-US" altLang="zh-CN" sz="1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br>
            <a:endParaRPr kumimoji="0" lang="en-US" altLang="zh-CN" sz="1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C V13</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教会受撒旦逼迫，所以指攻击代表教会的天使</a:t>
            </a:r>
            <a:endPar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r>
              <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C. In v.13, the church is persecuted by Satan, so refers to the attack of the angels representing the church.</a:t>
            </a:r>
            <a:br>
              <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br>
            <a:endPar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r>
              <a:rPr kumimoji="0" lang="en-US" altLang="zh-CN" sz="28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D </a:t>
            </a:r>
            <a:r>
              <a:rPr kumimoji="0" lang="zh-CN" altLang="en-US" sz="28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三分之一堕落的天使下到人间</a:t>
            </a:r>
            <a:endParaRPr kumimoji="0" lang="en-US" altLang="zh-CN" sz="28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r>
              <a:rPr kumimoji="0" lang="en-US" altLang="zh-CN" sz="1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D. Satan caused the fallen one-third of angels to descend to earth.</a:t>
            </a:r>
            <a:br>
              <a:rPr kumimoji="0" lang="en-US" altLang="zh-CN" sz="1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br>
            <a:endParaRPr kumimoji="0" lang="en-US" altLang="zh-CN" sz="1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E</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在</a:t>
            </a:r>
            <a:r>
              <a:rPr lang="en-US" altLang="zh-CN" sz="2800" b="1" dirty="0">
                <a:solidFill>
                  <a:prstClr val="white"/>
                </a:solidFill>
                <a:latin typeface="SimHei" panose="02010609060101010101" pitchFamily="49" charset="-122"/>
                <a:ea typeface="SimHei" panose="02010609060101010101" pitchFamily="49" charset="-122"/>
              </a:rPr>
              <a:t>V7</a:t>
            </a:r>
            <a:r>
              <a:rPr lang="zh-CN" altLang="en-US" sz="2800" b="1" dirty="0">
                <a:solidFill>
                  <a:prstClr val="white"/>
                </a:solidFill>
                <a:latin typeface="SimHei" panose="02010609060101010101" pitchFamily="49" charset="-122"/>
                <a:ea typeface="SimHei" panose="02010609060101010101" pitchFamily="49" charset="-122"/>
              </a:rPr>
              <a:t> </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征战中三分之一堕落天使被逐出天庭。</a:t>
            </a:r>
            <a:endPar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r>
              <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E. Linked to v.7: This battle led to one-third of the fallen angels to be cast out of heaven.</a:t>
            </a:r>
            <a:r>
              <a:rPr kumimoji="0" lang="zh-CN" altLang="en-US"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zh-CN" altLang="en-US"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p>
        </p:txBody>
      </p:sp>
      <p:pic>
        <p:nvPicPr>
          <p:cNvPr id="4" name="Picture 3">
            <a:extLst>
              <a:ext uri="{FF2B5EF4-FFF2-40B4-BE49-F238E27FC236}">
                <a16:creationId xmlns:a16="http://schemas.microsoft.com/office/drawing/2014/main" id="{89ED34CC-E1B3-092D-FB44-A328CE984311}"/>
              </a:ext>
            </a:extLst>
          </p:cNvPr>
          <p:cNvPicPr>
            <a:picLocks noChangeAspect="1"/>
          </p:cNvPicPr>
          <p:nvPr/>
        </p:nvPicPr>
        <p:blipFill>
          <a:blip r:embed="rId3"/>
          <a:srcRect t="22599" r="9089" b="5479"/>
          <a:stretch/>
        </p:blipFill>
        <p:spPr>
          <a:xfrm>
            <a:off x="9919452" y="188640"/>
            <a:ext cx="2056524" cy="2304256"/>
          </a:xfrm>
          <a:prstGeom prst="rect">
            <a:avLst/>
          </a:prstGeom>
        </p:spPr>
      </p:pic>
    </p:spTree>
    <p:extLst>
      <p:ext uri="{BB962C8B-B14F-4D97-AF65-F5344CB8AC3E}">
        <p14:creationId xmlns:p14="http://schemas.microsoft.com/office/powerpoint/2010/main" val="22152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AE51237B-D5EA-8611-9CEA-F0D329A71502}"/>
            </a:ext>
          </a:extLst>
        </p:cNvPr>
        <p:cNvGrpSpPr/>
        <p:nvPr/>
      </p:nvGrpSpPr>
      <p:grpSpPr>
        <a:xfrm>
          <a:off x="0" y="0"/>
          <a:ext cx="0" cy="0"/>
          <a:chOff x="0" y="0"/>
          <a:chExt cx="0" cy="0"/>
        </a:xfrm>
      </p:grpSpPr>
      <p:pic>
        <p:nvPicPr>
          <p:cNvPr id="7" name="Picture 6" descr="A person with a beard and a city on his head&#10;&#10;AI-generated content may be incorrect.">
            <a:extLst>
              <a:ext uri="{FF2B5EF4-FFF2-40B4-BE49-F238E27FC236}">
                <a16:creationId xmlns:a16="http://schemas.microsoft.com/office/drawing/2014/main" id="{259A63D1-EEF6-E7FA-5CE1-0EE9AC7B1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36239"/>
            <a:ext cx="8748972" cy="6894239"/>
          </a:xfrm>
          <a:prstGeom prst="rect">
            <a:avLst/>
          </a:prstGeom>
        </p:spPr>
      </p:pic>
      <p:sp>
        <p:nvSpPr>
          <p:cNvPr id="8" name="TextBox 7">
            <a:extLst>
              <a:ext uri="{FF2B5EF4-FFF2-40B4-BE49-F238E27FC236}">
                <a16:creationId xmlns:a16="http://schemas.microsoft.com/office/drawing/2014/main" id="{873D24FF-DD45-DA21-78F9-A7680FF51693}"/>
              </a:ext>
            </a:extLst>
          </p:cNvPr>
          <p:cNvSpPr txBox="1"/>
          <p:nvPr/>
        </p:nvSpPr>
        <p:spPr>
          <a:xfrm flipH="1">
            <a:off x="551383" y="305068"/>
            <a:ext cx="792088" cy="6247864"/>
          </a:xfrm>
          <a:prstGeom prst="rect">
            <a:avLst/>
          </a:prstGeom>
          <a:noFill/>
        </p:spPr>
        <p:txBody>
          <a:bodyPr wrap="square" rtlCol="0">
            <a:spAutoFit/>
          </a:bodyPr>
          <a:lstStyle/>
          <a:p>
            <a:r>
              <a:rPr lang="en-US" sz="4000" dirty="0">
                <a:solidFill>
                  <a:schemeClr val="bg1"/>
                </a:solidFill>
                <a:latin typeface="SimHei" panose="02010609060101010101" pitchFamily="49" charset="-122"/>
                <a:ea typeface="SimHei" panose="02010609060101010101" pitchFamily="49" charset="-122"/>
              </a:rPr>
              <a:t>谁才是你真正的仇敌</a:t>
            </a:r>
            <a:r>
              <a:rPr lang="zh-CN" altLang="en-US" sz="4000" dirty="0">
                <a:solidFill>
                  <a:schemeClr val="bg1"/>
                </a:solidFill>
                <a:latin typeface="SimHei" panose="02010609060101010101" pitchFamily="49" charset="-122"/>
                <a:ea typeface="SimHei" panose="02010609060101010101" pitchFamily="49" charset="-122"/>
              </a:rPr>
              <a:t>？</a:t>
            </a:r>
            <a:endParaRPr lang="en-US" sz="4000" dirty="0">
              <a:solidFill>
                <a:schemeClr val="bg1"/>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51751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A2365B-3622-81CB-C60A-79974F8C6A8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A230130-D87E-3446-4552-943BC596E168}"/>
              </a:ext>
            </a:extLst>
          </p:cNvPr>
          <p:cNvPicPr>
            <a:picLocks noChangeAspect="1"/>
          </p:cNvPicPr>
          <p:nvPr/>
        </p:nvPicPr>
        <p:blipFill>
          <a:blip r:embed="rId3"/>
          <a:stretch>
            <a:fillRect/>
          </a:stretch>
        </p:blipFill>
        <p:spPr>
          <a:xfrm>
            <a:off x="2172714" y="643467"/>
            <a:ext cx="7846572" cy="5571066"/>
          </a:xfrm>
          <a:prstGeom prst="rect">
            <a:avLst/>
          </a:prstGeom>
        </p:spPr>
      </p:pic>
    </p:spTree>
    <p:extLst>
      <p:ext uri="{BB962C8B-B14F-4D97-AF65-F5344CB8AC3E}">
        <p14:creationId xmlns:p14="http://schemas.microsoft.com/office/powerpoint/2010/main" val="1351033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08E31730-587A-3901-3654-133465D2E5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EC0BB12-3F97-8FA1-4F0D-E5DC8CE0F570}"/>
              </a:ext>
            </a:extLst>
          </p:cNvPr>
          <p:cNvSpPr/>
          <p:nvPr/>
        </p:nvSpPr>
        <p:spPr>
          <a:xfrm>
            <a:off x="5266240" y="1002899"/>
            <a:ext cx="6551123" cy="4039567"/>
          </a:xfrm>
          <a:prstGeom prst="rect">
            <a:avLst/>
          </a:prstGeom>
        </p:spPr>
        <p:txBody>
          <a:bodyPr wrap="square">
            <a:spAutoFit/>
          </a:bodyPr>
          <a:lstStyle/>
          <a:p>
            <a:pPr>
              <a:lnSpc>
                <a:spcPct val="150000"/>
              </a:lnSpc>
              <a:spcAft>
                <a:spcPts val="0"/>
              </a:spcAf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弗</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6:12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因</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我们并不是与属血气的争战</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，乃是与那些执政的、掌权的、</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管辖这幽暗世界的，以及天空属灵气的恶魔争战</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a:lnSpc>
                <a:spcPct val="150000"/>
              </a:lnSpc>
              <a:spcAft>
                <a:spcPts val="0"/>
              </a:spcAf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2CECD1A4-FAB7-78E4-3F01-B8C05FD23056}"/>
              </a:ext>
            </a:extLst>
          </p:cNvPr>
          <p:cNvSpPr/>
          <p:nvPr/>
        </p:nvSpPr>
        <p:spPr>
          <a:xfrm>
            <a:off x="5330600" y="4989075"/>
            <a:ext cx="6551123" cy="147732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Ephesians 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r>
              <a:rPr kumimoji="0" lang="en-US" sz="18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For we do not wrestle against flesh and blood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but against the rulers, against the authorities, against the cosmic powers over this present darkness, </a:t>
            </a:r>
            <a:r>
              <a:rPr kumimoji="0" lang="en-US" sz="18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against the spiritual forces of evil in the heavenly places.</a:t>
            </a:r>
          </a:p>
        </p:txBody>
      </p:sp>
      <p:pic>
        <p:nvPicPr>
          <p:cNvPr id="9" name="Picture 8">
            <a:extLst>
              <a:ext uri="{FF2B5EF4-FFF2-40B4-BE49-F238E27FC236}">
                <a16:creationId xmlns:a16="http://schemas.microsoft.com/office/drawing/2014/main" id="{8AAD5538-2F23-6799-DF51-CA8BF1F98178}"/>
              </a:ext>
            </a:extLst>
          </p:cNvPr>
          <p:cNvPicPr>
            <a:picLocks noChangeAspect="1"/>
          </p:cNvPicPr>
          <p:nvPr/>
        </p:nvPicPr>
        <p:blipFill>
          <a:blip r:embed="rId3"/>
          <a:srcRect l="34497" r="30067"/>
          <a:stretch/>
        </p:blipFill>
        <p:spPr>
          <a:xfrm>
            <a:off x="839416" y="177800"/>
            <a:ext cx="3672408" cy="6502400"/>
          </a:xfrm>
          <a:prstGeom prst="rect">
            <a:avLst/>
          </a:prstGeom>
        </p:spPr>
      </p:pic>
    </p:spTree>
    <p:extLst>
      <p:ext uri="{BB962C8B-B14F-4D97-AF65-F5344CB8AC3E}">
        <p14:creationId xmlns:p14="http://schemas.microsoft.com/office/powerpoint/2010/main" val="1609849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9D230F3D-0852-047B-3850-5608318513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F6C11C9-74D3-8528-10E2-C5E2AA23F954}"/>
              </a:ext>
            </a:extLst>
          </p:cNvPr>
          <p:cNvSpPr/>
          <p:nvPr/>
        </p:nvSpPr>
        <p:spPr>
          <a:xfrm>
            <a:off x="5991575" y="764704"/>
            <a:ext cx="5981563" cy="3286477"/>
          </a:xfrm>
          <a:prstGeom prst="rect">
            <a:avLst/>
          </a:prstGeom>
        </p:spPr>
        <p:txBody>
          <a:bodyPr wrap="square">
            <a:spAutoFit/>
          </a:bodyPr>
          <a:lstStyle/>
          <a:p>
            <a:pPr>
              <a:lnSpc>
                <a:spcPct val="150000"/>
              </a:lnSpc>
              <a:spcAft>
                <a:spcPts val="0"/>
              </a:spcAf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启示录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12</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4</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龙就站在那将要生产的妇人面前，等她生产之后，</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要吞吃她的孩子。</a:t>
            </a:r>
            <a:endParaRPr kumimoji="0" lang="zh-CN" altLang="en-US"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39C26ECE-DD2C-E3F3-A998-F97427A0DAE8}"/>
              </a:ext>
            </a:extLst>
          </p:cNvPr>
          <p:cNvSpPr/>
          <p:nvPr/>
        </p:nvSpPr>
        <p:spPr>
          <a:xfrm>
            <a:off x="6089496" y="4581128"/>
            <a:ext cx="5785723"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Revelation 12</a:t>
            </a:r>
            <a:r>
              <a:rPr lang="en-US" dirty="0">
                <a:solidFill>
                  <a:prstClr val="white"/>
                </a:solidFill>
              </a:rPr>
              <a:t>:</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the dragon stood before the woman who was about to give birth, so that when she bore her child </a:t>
            </a:r>
            <a:r>
              <a:rPr kumimoji="0" lang="en-US" sz="18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he might devour it.</a:t>
            </a:r>
          </a:p>
        </p:txBody>
      </p:sp>
      <p:pic>
        <p:nvPicPr>
          <p:cNvPr id="4" name="Picture 3">
            <a:extLst>
              <a:ext uri="{FF2B5EF4-FFF2-40B4-BE49-F238E27FC236}">
                <a16:creationId xmlns:a16="http://schemas.microsoft.com/office/drawing/2014/main" id="{0881828C-F053-031F-587C-5ADC072FFA26}"/>
              </a:ext>
            </a:extLst>
          </p:cNvPr>
          <p:cNvPicPr>
            <a:picLocks noChangeAspect="1"/>
          </p:cNvPicPr>
          <p:nvPr/>
        </p:nvPicPr>
        <p:blipFill>
          <a:blip r:embed="rId3"/>
          <a:stretch>
            <a:fillRect/>
          </a:stretch>
        </p:blipFill>
        <p:spPr>
          <a:xfrm>
            <a:off x="695400" y="177800"/>
            <a:ext cx="4691360" cy="6502400"/>
          </a:xfrm>
          <a:prstGeom prst="rect">
            <a:avLst/>
          </a:prstGeom>
        </p:spPr>
      </p:pic>
    </p:spTree>
    <p:extLst>
      <p:ext uri="{BB962C8B-B14F-4D97-AF65-F5344CB8AC3E}">
        <p14:creationId xmlns:p14="http://schemas.microsoft.com/office/powerpoint/2010/main" val="10097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artoon of a person walking&#10;&#10;AI-generated content may be incorrect.">
            <a:extLst>
              <a:ext uri="{FF2B5EF4-FFF2-40B4-BE49-F238E27FC236}">
                <a16:creationId xmlns:a16="http://schemas.microsoft.com/office/drawing/2014/main" id="{0DE11694-CDFD-47DE-B75D-3D9730DEE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0" y="177800"/>
            <a:ext cx="6502400" cy="6502400"/>
          </a:xfrm>
          <a:prstGeom prst="rect">
            <a:avLst/>
          </a:prstGeom>
        </p:spPr>
      </p:pic>
      <p:sp>
        <p:nvSpPr>
          <p:cNvPr id="9" name="TextBox 8">
            <a:extLst>
              <a:ext uri="{FF2B5EF4-FFF2-40B4-BE49-F238E27FC236}">
                <a16:creationId xmlns:a16="http://schemas.microsoft.com/office/drawing/2014/main" id="{E77358AE-8836-02D7-8736-DBF61FE9B0E5}"/>
              </a:ext>
            </a:extLst>
          </p:cNvPr>
          <p:cNvSpPr txBox="1"/>
          <p:nvPr/>
        </p:nvSpPr>
        <p:spPr>
          <a:xfrm>
            <a:off x="9481788" y="1772816"/>
            <a:ext cx="2640466" cy="2246769"/>
          </a:xfrm>
          <a:prstGeom prst="rect">
            <a:avLst/>
          </a:prstGeom>
          <a:noFill/>
        </p:spPr>
        <p:txBody>
          <a:bodyPr wrap="none" rtlCol="0">
            <a:spAutoFit/>
          </a:bodyPr>
          <a:lstStyle/>
          <a:p>
            <a:r>
              <a:rPr lang="en-US" sz="2800" b="1" dirty="0" err="1"/>
              <a:t>Wifi</a:t>
            </a:r>
            <a:endParaRPr lang="en-US" sz="2800" b="1" dirty="0"/>
          </a:p>
          <a:p>
            <a:endParaRPr lang="en-US" sz="2800" b="1" dirty="0"/>
          </a:p>
          <a:p>
            <a:r>
              <a:rPr lang="en-US" sz="2800" b="1" dirty="0" err="1"/>
              <a:t>风</a:t>
            </a:r>
            <a:r>
              <a:rPr lang="zh-CN" altLang="en-US" sz="2800" b="1" dirty="0"/>
              <a:t> </a:t>
            </a:r>
            <a:r>
              <a:rPr lang="en-US" altLang="zh-CN" sz="2800" b="1" dirty="0"/>
              <a:t>wind </a:t>
            </a:r>
          </a:p>
          <a:p>
            <a:endParaRPr lang="en-US" sz="2800" b="1" dirty="0"/>
          </a:p>
          <a:p>
            <a:r>
              <a:rPr lang="en-US" sz="2800" b="1" dirty="0" err="1"/>
              <a:t>思想</a:t>
            </a:r>
            <a:r>
              <a:rPr lang="zh-CN" altLang="en-US" sz="2800" b="1" dirty="0"/>
              <a:t> </a:t>
            </a:r>
            <a:r>
              <a:rPr lang="en-US" altLang="zh-CN" sz="2800" b="1" dirty="0"/>
              <a:t>thoughts </a:t>
            </a:r>
            <a:endParaRPr lang="en-US" sz="2800" b="1" dirty="0"/>
          </a:p>
        </p:txBody>
      </p:sp>
    </p:spTree>
    <p:extLst>
      <p:ext uri="{BB962C8B-B14F-4D97-AF65-F5344CB8AC3E}">
        <p14:creationId xmlns:p14="http://schemas.microsoft.com/office/powerpoint/2010/main" val="340877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43CEB1BE-D1FA-0DF6-3941-4E3DF03393A1}"/>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4541C5D2-6393-A0E2-429E-309586348CAD}"/>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lang="en-US" altLang="zh-CN" kern="0" dirty="0">
                <a:solidFill>
                  <a:srgbClr val="FFFFFF"/>
                </a:solidFill>
              </a:rPr>
              <a:t>3</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AD22039B-AFC7-EF56-8728-27833E3DAE78}"/>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170D05E1-5D49-343C-B362-760ADA77598F}"/>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6600" b="1" dirty="0">
                <a:solidFill>
                  <a:srgbClr val="00BFFF"/>
                </a:solidFill>
                <a:latin typeface="SimHei" panose="02010609060101010101" pitchFamily="49" charset="-122"/>
                <a:ea typeface="SimHei" panose="02010609060101010101" pitchFamily="49" charset="-122"/>
              </a:rPr>
              <a:t>生了一个男孩 </a:t>
            </a:r>
          </a:p>
        </p:txBody>
      </p:sp>
      <p:sp>
        <p:nvSpPr>
          <p:cNvPr id="19" name="Google Shape;3713;p55">
            <a:extLst>
              <a:ext uri="{FF2B5EF4-FFF2-40B4-BE49-F238E27FC236}">
                <a16:creationId xmlns:a16="http://schemas.microsoft.com/office/drawing/2014/main" id="{2649DBBD-B4AB-EBDC-7898-BDF922AD2F72}"/>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A son is born </a:t>
            </a:r>
            <a:endParaRPr lang="en-SG" sz="2800" dirty="0">
              <a:solidFill>
                <a:schemeClr val="bg1"/>
              </a:solidFill>
            </a:endParaRPr>
          </a:p>
        </p:txBody>
      </p:sp>
    </p:spTree>
    <p:extLst>
      <p:ext uri="{BB962C8B-B14F-4D97-AF65-F5344CB8AC3E}">
        <p14:creationId xmlns:p14="http://schemas.microsoft.com/office/powerpoint/2010/main" val="265783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50D644-FF32-804F-26F6-D1723430216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C5CFA4-D3F1-8450-E96A-08C8E4CDE1B4}"/>
              </a:ext>
            </a:extLst>
          </p:cNvPr>
          <p:cNvPicPr>
            <a:picLocks noChangeAspect="1"/>
          </p:cNvPicPr>
          <p:nvPr/>
        </p:nvPicPr>
        <p:blipFill>
          <a:blip r:embed="rId3"/>
          <a:srcRect t="20977" r="9089" b="710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60041C-0CDD-B85A-D2B8-DDA1EB4F0FF4}"/>
              </a:ext>
            </a:extLst>
          </p:cNvPr>
          <p:cNvSpPr/>
          <p:nvPr/>
        </p:nvSpPr>
        <p:spPr>
          <a:xfrm>
            <a:off x="-22440" y="993718"/>
            <a:ext cx="5758399" cy="3641381"/>
          </a:xfrm>
          <a:prstGeom prst="rect">
            <a:avLst/>
          </a:prstGeom>
        </p:spPr>
        <p:txBody>
          <a:bodyPr wrap="square">
            <a:spAutoFit/>
          </a:bodyPr>
          <a:lstStyle/>
          <a:p>
            <a:pPr>
              <a:lnSpc>
                <a:spcPct val="150000"/>
              </a:lnSpc>
              <a:spcAft>
                <a:spcPts val="0"/>
              </a:spcAf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妇人生了一个男孩子，是</a:t>
            </a:r>
            <a:r>
              <a:rPr kumimoji="0" lang="zh-CN" altLang="en-US" sz="4000" b="1" i="0" u="sng"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将来要</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用</a:t>
            </a:r>
            <a:r>
              <a:rPr kumimoji="0" lang="zh-CN" altLang="en-US" sz="40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铁杖辖管万国的</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；他的孩子</a:t>
            </a:r>
            <a:r>
              <a:rPr kumimoji="0" lang="zh-CN" altLang="en-US" sz="4000" b="1" i="0" u="sng"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被提到神宝座那里去了</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DE99AB08-F421-8C44-D1F9-78F305D6C138}"/>
              </a:ext>
            </a:extLst>
          </p:cNvPr>
          <p:cNvSpPr txBox="1"/>
          <p:nvPr/>
        </p:nvSpPr>
        <p:spPr>
          <a:xfrm>
            <a:off x="119336" y="5660239"/>
            <a:ext cx="5256584" cy="923330"/>
          </a:xfrm>
          <a:prstGeom prst="rect">
            <a:avLst/>
          </a:prstGeom>
          <a:noFill/>
        </p:spPr>
        <p:txBody>
          <a:bodyPr wrap="square">
            <a:spAutoFit/>
          </a:bodyPr>
          <a:lstStyle/>
          <a:p>
            <a:r>
              <a:rPr lang="en-US" dirty="0">
                <a:solidFill>
                  <a:schemeClr val="bg1"/>
                </a:solidFill>
              </a:rPr>
              <a:t>5.She gave birth to a male child, one </a:t>
            </a:r>
            <a:r>
              <a:rPr lang="en-US" dirty="0">
                <a:solidFill>
                  <a:srgbClr val="FFFF00"/>
                </a:solidFill>
              </a:rPr>
              <a:t>who is to </a:t>
            </a:r>
            <a:r>
              <a:rPr lang="en-US" dirty="0">
                <a:solidFill>
                  <a:srgbClr val="B3FF5F"/>
                </a:solidFill>
              </a:rPr>
              <a:t>rule all the nations with a rod of iron</a:t>
            </a:r>
            <a:r>
              <a:rPr lang="en-US" dirty="0">
                <a:solidFill>
                  <a:schemeClr val="bg1"/>
                </a:solidFill>
              </a:rPr>
              <a:t>, but her child </a:t>
            </a:r>
            <a:r>
              <a:rPr lang="en-US" b="1" dirty="0">
                <a:solidFill>
                  <a:srgbClr val="00FFFF"/>
                </a:solidFill>
              </a:rPr>
              <a:t>was caught up to God and to his throne</a:t>
            </a:r>
            <a:r>
              <a:rPr lang="en-US" dirty="0">
                <a:solidFill>
                  <a:schemeClr val="bg1"/>
                </a:solidFill>
              </a:rPr>
              <a:t>,</a:t>
            </a:r>
          </a:p>
        </p:txBody>
      </p:sp>
      <p:sp>
        <p:nvSpPr>
          <p:cNvPr id="10" name="TextBox 9">
            <a:extLst>
              <a:ext uri="{FF2B5EF4-FFF2-40B4-BE49-F238E27FC236}">
                <a16:creationId xmlns:a16="http://schemas.microsoft.com/office/drawing/2014/main" id="{A70590E4-774C-CA0F-7282-FB2E77713B0D}"/>
              </a:ext>
            </a:extLst>
          </p:cNvPr>
          <p:cNvSpPr txBox="1"/>
          <p:nvPr/>
        </p:nvSpPr>
        <p:spPr>
          <a:xfrm>
            <a:off x="5571477" y="353836"/>
            <a:ext cx="6207616" cy="400110"/>
          </a:xfrm>
          <a:prstGeom prst="rect">
            <a:avLst/>
          </a:prstGeom>
          <a:noFill/>
        </p:spPr>
        <p:txBody>
          <a:bodyPr wrap="square">
            <a:spAutoFit/>
          </a:bodyPr>
          <a:lstStyle/>
          <a:p>
            <a:r>
              <a:rPr lang="zh-CN" sz="2000" b="1" kern="0" dirty="0">
                <a:solidFill>
                  <a:schemeClr val="bg1"/>
                </a:solidFill>
                <a:effectLst/>
                <a:latin typeface="SimHei" panose="02010609060101010101" pitchFamily="49" charset="-122"/>
                <a:ea typeface="SimHei" panose="02010609060101010101" pitchFamily="49" charset="-122"/>
                <a:cs typeface="SimSun" panose="02010600030101010101" pitchFamily="2" charset="-122"/>
              </a:rPr>
              <a:t>（诗</a:t>
            </a:r>
            <a:r>
              <a:rPr lang="en-US" sz="2000" b="1" kern="0" dirty="0">
                <a:solidFill>
                  <a:schemeClr val="bg1"/>
                </a:solidFill>
                <a:effectLst/>
                <a:latin typeface="SimHei" panose="02010609060101010101" pitchFamily="49" charset="-122"/>
                <a:ea typeface="SimHei" panose="02010609060101010101" pitchFamily="49" charset="-122"/>
                <a:cs typeface="SimSun" panose="02010600030101010101" pitchFamily="2" charset="-122"/>
              </a:rPr>
              <a:t>2:7-9*</a:t>
            </a:r>
            <a:r>
              <a:rPr lang="zh-CN" sz="2000" b="1" kern="0" dirty="0">
                <a:solidFill>
                  <a:schemeClr val="bg1"/>
                </a:solidFill>
                <a:effectLst/>
                <a:latin typeface="SimHei" panose="02010609060101010101" pitchFamily="49" charset="-122"/>
                <a:ea typeface="SimHei" panose="02010609060101010101" pitchFamily="49" charset="-122"/>
                <a:cs typeface="SimSun" panose="02010600030101010101" pitchFamily="2" charset="-122"/>
              </a:rPr>
              <a:t>、启</a:t>
            </a:r>
            <a:r>
              <a:rPr lang="en-US" sz="2000" b="1" kern="0" dirty="0">
                <a:solidFill>
                  <a:schemeClr val="bg1"/>
                </a:solidFill>
                <a:effectLst/>
                <a:latin typeface="SimHei" panose="02010609060101010101" pitchFamily="49" charset="-122"/>
                <a:ea typeface="SimHei" panose="02010609060101010101" pitchFamily="49" charset="-122"/>
                <a:cs typeface="SimSun" panose="02010600030101010101" pitchFamily="2" charset="-122"/>
              </a:rPr>
              <a:t>2:27</a:t>
            </a:r>
            <a:r>
              <a:rPr lang="zh-CN" sz="2000" b="1" kern="0" dirty="0">
                <a:solidFill>
                  <a:schemeClr val="bg1"/>
                </a:solidFill>
                <a:effectLst/>
                <a:latin typeface="SimHei" panose="02010609060101010101" pitchFamily="49" charset="-122"/>
                <a:ea typeface="SimHei" panose="02010609060101010101" pitchFamily="49" charset="-122"/>
                <a:cs typeface="SimSun" panose="02010600030101010101" pitchFamily="2" charset="-122"/>
              </a:rPr>
              <a:t>）</a:t>
            </a:r>
            <a:r>
              <a:rPr lang="en-US" sz="2000" b="1" dirty="0">
                <a:solidFill>
                  <a:schemeClr val="bg1"/>
                </a:solidFill>
                <a:effectLst/>
                <a:latin typeface="SimHei" panose="02010609060101010101" pitchFamily="49" charset="-122"/>
                <a:ea typeface="SimHei" panose="02010609060101010101" pitchFamily="49" charset="-122"/>
              </a:rPr>
              <a:t> </a:t>
            </a:r>
            <a:endParaRPr lang="en-US" sz="2000" b="1" dirty="0">
              <a:solidFill>
                <a:schemeClr val="bg1"/>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74791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A2799F-3A41-1361-EB18-4867429C2D66}"/>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8C075C-29AC-7954-A897-C5D059D75980}"/>
              </a:ext>
            </a:extLst>
          </p:cNvPr>
          <p:cNvSpPr/>
          <p:nvPr/>
        </p:nvSpPr>
        <p:spPr>
          <a:xfrm>
            <a:off x="155592" y="932527"/>
            <a:ext cx="5441009" cy="4351166"/>
          </a:xfrm>
          <a:prstGeom prst="rect">
            <a:avLst/>
          </a:prstGeom>
        </p:spPr>
        <p:txBody>
          <a:bodyPr vert="horz" lIns="91440" tIns="45720" rIns="91440" bIns="45720" rtlCol="0" anchor="t">
            <a:normAutofit fontScale="92500" lnSpcReduction="10000"/>
          </a:bodyPr>
          <a:lstStyle/>
          <a:p>
            <a:pPr eaLnBrk="1" hangingPunct="1">
              <a:lnSpc>
                <a:spcPct val="150000"/>
              </a:lnSpc>
              <a:spcAft>
                <a:spcPts val="0"/>
              </a:spcAft>
              <a:defRPr/>
            </a:pPr>
            <a:r>
              <a:rPr kumimoji="0" lang="zh-CN" altLang="en-US" sz="41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彼前 </a:t>
            </a:r>
            <a:r>
              <a:rPr kumimoji="0" lang="en-US" altLang="zh-CN" sz="41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3:22 </a:t>
            </a:r>
          </a:p>
          <a:p>
            <a:pPr eaLnBrk="1" hangingPunct="1">
              <a:lnSpc>
                <a:spcPct val="150000"/>
              </a:lnSpc>
              <a:spcAft>
                <a:spcPts val="0"/>
              </a:spcAft>
              <a:defRPr/>
            </a:pPr>
            <a:r>
              <a:rPr kumimoji="0" lang="zh-CN" altLang="en-US" sz="41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耶稣已经进入天堂，</a:t>
            </a:r>
            <a:endParaRPr kumimoji="0" lang="en-US" altLang="zh-CN" sz="41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endParaRPr>
          </a:p>
          <a:p>
            <a:pPr eaLnBrk="1" hangingPunct="1">
              <a:lnSpc>
                <a:spcPct val="150000"/>
              </a:lnSpc>
              <a:spcAft>
                <a:spcPts val="0"/>
              </a:spcAft>
              <a:defRPr/>
            </a:pPr>
            <a:r>
              <a:rPr kumimoji="0" lang="zh-CN" altLang="en-US" sz="41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rPr>
              <a:t>在神的右边；众天使和有权柄的，并有能力的，都服从了他。</a:t>
            </a:r>
          </a:p>
          <a:p>
            <a:pPr eaLnBrk="1" hangingPunct="1">
              <a:lnSpc>
                <a:spcPct val="90000"/>
              </a:lnSpc>
              <a:spcAft>
                <a:spcPts val="600"/>
              </a:spcAft>
              <a:defRPr/>
            </a:pPr>
            <a:endParaRPr kumimoji="0" lang="en-US" altLang="zh-CN" sz="2500" b="1" i="0" u="none" strike="noStrike"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mj-cs"/>
            </a:endParaRPr>
          </a:p>
        </p:txBody>
      </p:sp>
      <p:pic>
        <p:nvPicPr>
          <p:cNvPr id="2" name="Picture 1" descr="A bridge leading to the sky&#10;&#10;AI-generated content may be incorrect.">
            <a:extLst>
              <a:ext uri="{FF2B5EF4-FFF2-40B4-BE49-F238E27FC236}">
                <a16:creationId xmlns:a16="http://schemas.microsoft.com/office/drawing/2014/main" id="{F7BF00DF-7DAB-AABF-17E0-69733D189CC5}"/>
              </a:ext>
            </a:extLst>
          </p:cNvPr>
          <p:cNvPicPr>
            <a:picLocks noChangeAspect="1"/>
          </p:cNvPicPr>
          <p:nvPr/>
        </p:nvPicPr>
        <p:blipFill>
          <a:blip r:embed="rId3"/>
          <a:srcRect l="14784" r="22535" b="-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22" name="Group 21">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23" name="Freeform: Shape 22">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TextBox 11">
            <a:extLst>
              <a:ext uri="{FF2B5EF4-FFF2-40B4-BE49-F238E27FC236}">
                <a16:creationId xmlns:a16="http://schemas.microsoft.com/office/drawing/2014/main" id="{F0F4913D-5BC9-ED1A-9163-78F2D02ACCAF}"/>
              </a:ext>
            </a:extLst>
          </p:cNvPr>
          <p:cNvSpPr txBox="1"/>
          <p:nvPr/>
        </p:nvSpPr>
        <p:spPr>
          <a:xfrm>
            <a:off x="191344" y="5283693"/>
            <a:ext cx="5328592" cy="1200329"/>
          </a:xfrm>
          <a:prstGeom prst="rect">
            <a:avLst/>
          </a:prstGeom>
          <a:noFill/>
        </p:spPr>
        <p:txBody>
          <a:bodyPr wrap="square">
            <a:spAutoFit/>
          </a:bodyPr>
          <a:lstStyle/>
          <a:p>
            <a:r>
              <a:rPr lang="en-US" dirty="0">
                <a:solidFill>
                  <a:schemeClr val="bg1"/>
                </a:solidFill>
              </a:rPr>
              <a:t>1 Peter 3:22. </a:t>
            </a:r>
          </a:p>
          <a:p>
            <a:r>
              <a:rPr lang="en-US" dirty="0">
                <a:solidFill>
                  <a:schemeClr val="bg1"/>
                </a:solidFill>
              </a:rPr>
              <a:t>who has gone into heaven and is at the right hand of God, with angels, authorities, and powers having been subjected to him.</a:t>
            </a:r>
          </a:p>
        </p:txBody>
      </p:sp>
    </p:spTree>
    <p:extLst>
      <p:ext uri="{BB962C8B-B14F-4D97-AF65-F5344CB8AC3E}">
        <p14:creationId xmlns:p14="http://schemas.microsoft.com/office/powerpoint/2010/main" val="1650417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441F3EFF-7124-E9E0-C1A7-AA29E830E258}"/>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E82A918E-750E-8781-CA90-D7B7ECBA01C3}"/>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lang="en-US" kern="0" noProof="0" dirty="0">
                <a:solidFill>
                  <a:srgbClr val="FFFFFF"/>
                </a:solidFill>
              </a:rPr>
              <a:t>4</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8A32ECEB-138C-55D8-849C-C398C5E312A2}"/>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AD1F29E0-FB1B-2674-14AE-E0DDFA763BD0}"/>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6600" b="1" dirty="0">
                <a:solidFill>
                  <a:srgbClr val="00BFFF"/>
                </a:solidFill>
                <a:latin typeface="SimHei" panose="02010609060101010101" pitchFamily="49" charset="-122"/>
                <a:ea typeface="SimHei" panose="02010609060101010101" pitchFamily="49" charset="-122"/>
              </a:rPr>
              <a:t>神预备、供应、保护</a:t>
            </a:r>
          </a:p>
        </p:txBody>
      </p:sp>
      <p:sp>
        <p:nvSpPr>
          <p:cNvPr id="19" name="Google Shape;3713;p55">
            <a:extLst>
              <a:ext uri="{FF2B5EF4-FFF2-40B4-BE49-F238E27FC236}">
                <a16:creationId xmlns:a16="http://schemas.microsoft.com/office/drawing/2014/main" id="{96A82B7C-56EB-0500-C2E7-8A4509998DB5}"/>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God prepares , provides and protect</a:t>
            </a:r>
            <a:endParaRPr lang="en-SG" sz="2800" dirty="0">
              <a:solidFill>
                <a:schemeClr val="bg1"/>
              </a:solidFill>
            </a:endParaRPr>
          </a:p>
        </p:txBody>
      </p:sp>
    </p:spTree>
    <p:extLst>
      <p:ext uri="{BB962C8B-B14F-4D97-AF65-F5344CB8AC3E}">
        <p14:creationId xmlns:p14="http://schemas.microsoft.com/office/powerpoint/2010/main" val="54926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BEEEA70C-EAB7-7C15-64C7-7A2C3EDCDA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3AB6E5-4410-18A8-B07B-04F6A914B4A7}"/>
              </a:ext>
            </a:extLst>
          </p:cNvPr>
          <p:cNvSpPr/>
          <p:nvPr/>
        </p:nvSpPr>
        <p:spPr>
          <a:xfrm>
            <a:off x="5400055" y="1459279"/>
            <a:ext cx="6791945" cy="4856138"/>
          </a:xfrm>
          <a:prstGeom prst="rect">
            <a:avLst/>
          </a:prstGeom>
        </p:spPr>
        <p:txBody>
          <a:bodyPr wrap="square">
            <a:spAutoFit/>
          </a:bodyPr>
          <a:lstStyle/>
          <a:p>
            <a:pPr>
              <a:lnSpc>
                <a:spcPct val="150000"/>
              </a:lnSpc>
              <a:spcAft>
                <a:spcPts val="0"/>
              </a:spcAft>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6.</a:t>
            </a:r>
          </a:p>
          <a:p>
            <a:pPr>
              <a:lnSpc>
                <a:spcPct val="150000"/>
              </a:lnSpc>
              <a:spcAft>
                <a:spcPts val="0"/>
              </a:spcAft>
            </a:pP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妇人就</a:t>
            </a:r>
            <a:r>
              <a:rPr kumimoji="0" lang="zh-CN" altLang="en-US" sz="44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逃到旷野</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，在那里有神给她预备的地方，</a:t>
            </a:r>
            <a:r>
              <a:rPr lang="en-US" altLang="zh-CN" sz="4400" b="1" dirty="0">
                <a:solidFill>
                  <a:prstClr val="white"/>
                </a:solidFill>
                <a:latin typeface="SimHei" panose="02010609060101010101" pitchFamily="49" charset="-122"/>
                <a:ea typeface="SimHei" panose="02010609060101010101" pitchFamily="49" charset="-122"/>
              </a:rPr>
              <a:t>..</a:t>
            </a:r>
            <a:endPar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ED312629-C705-B031-9DC9-984C92F165F4}"/>
              </a:ext>
            </a:extLst>
          </p:cNvPr>
          <p:cNvSpPr/>
          <p:nvPr/>
        </p:nvSpPr>
        <p:spPr>
          <a:xfrm>
            <a:off x="5591944" y="5398721"/>
            <a:ext cx="5832648" cy="707886"/>
          </a:xfrm>
          <a:prstGeom prst="rect">
            <a:avLst/>
          </a:prstGeom>
        </p:spPr>
        <p:txBody>
          <a:bodyPr wrap="square">
            <a:spAutoFit/>
          </a:bodyPr>
          <a:lstStyle/>
          <a:p>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6.and the woman fled </a:t>
            </a:r>
            <a:r>
              <a:rPr kumimoji="0" lang="en-US" sz="20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into the wilderness</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where she has a place prepared by God, …</a:t>
            </a:r>
            <a:endPar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58E6F3A-0FBF-F005-64B1-6650FAA527A1}"/>
              </a:ext>
            </a:extLst>
          </p:cNvPr>
          <p:cNvPicPr>
            <a:picLocks noChangeAspect="1"/>
          </p:cNvPicPr>
          <p:nvPr/>
        </p:nvPicPr>
        <p:blipFill>
          <a:blip r:embed="rId3"/>
          <a:srcRect l="-2729" r="36904"/>
          <a:stretch/>
        </p:blipFill>
        <p:spPr>
          <a:xfrm>
            <a:off x="-312712" y="33184"/>
            <a:ext cx="5400600" cy="6858000"/>
          </a:xfrm>
          <a:prstGeom prst="rect">
            <a:avLst/>
          </a:prstGeom>
        </p:spPr>
      </p:pic>
    </p:spTree>
    <p:extLst>
      <p:ext uri="{BB962C8B-B14F-4D97-AF65-F5344CB8AC3E}">
        <p14:creationId xmlns:p14="http://schemas.microsoft.com/office/powerpoint/2010/main" val="3947559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6232BE-3225-610E-9F19-C45FF84748A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94F6D7-1869-44D9-B8DF-4A2E2F52669F}"/>
              </a:ext>
            </a:extLst>
          </p:cNvPr>
          <p:cNvPicPr>
            <a:picLocks noChangeAspect="1"/>
          </p:cNvPicPr>
          <p:nvPr/>
        </p:nvPicPr>
        <p:blipFill>
          <a:blip r:embed="rId3"/>
          <a:srcRect t="2440" r="23872" b="665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E82609E-2F9B-60DC-3712-6382C3C9A8F5}"/>
              </a:ext>
            </a:extLst>
          </p:cNvPr>
          <p:cNvSpPr/>
          <p:nvPr/>
        </p:nvSpPr>
        <p:spPr>
          <a:xfrm>
            <a:off x="191344" y="1122363"/>
            <a:ext cx="5904655" cy="3204134"/>
          </a:xfrm>
          <a:prstGeom prst="rect">
            <a:avLst/>
          </a:prstGeom>
        </p:spPr>
        <p:txBody>
          <a:bodyPr vert="horz" lIns="91440" tIns="45720" rIns="91440" bIns="45720" rtlCol="0" anchor="b">
            <a:normAutofit lnSpcReduction="10000"/>
          </a:bodyPr>
          <a:lstStyle/>
          <a:p>
            <a:pPr eaLnBrk="1" hangingPunct="1">
              <a:lnSpc>
                <a:spcPct val="90000"/>
              </a:lnSpc>
              <a:spcAft>
                <a:spcPts val="600"/>
              </a:spcAft>
            </a:pPr>
            <a:endParaRPr kumimoji="0" lang="en-US" altLang="zh-CN" sz="4100" b="1" i="0" u="none" strike="noStrike" cap="none" spc="0" normalizeH="0" baseline="0" noProof="0" dirty="0">
              <a:ln>
                <a:noFill/>
              </a:ln>
              <a:solidFill>
                <a:schemeClr val="bg1"/>
              </a:solidFill>
              <a:effectLst/>
              <a:uLnTx/>
              <a:uFillTx/>
              <a:latin typeface="+mj-lt"/>
              <a:ea typeface="+mj-ea"/>
              <a:cs typeface="+mj-cs"/>
            </a:endParaRPr>
          </a:p>
          <a:p>
            <a:pPr eaLnBrk="1" hangingPunct="1">
              <a:lnSpc>
                <a:spcPct val="150000"/>
              </a:lnSpc>
              <a:spcAft>
                <a:spcPts val="600"/>
              </a:spcAft>
            </a:pPr>
            <a:r>
              <a:rPr kumimoji="0" lang="zh-CN" altLang="en-US" sz="6000" b="1" i="0" u="none" strike="noStrike" cap="none" spc="0" normalizeH="0" baseline="0" noProof="0" dirty="0">
                <a:ln>
                  <a:noFill/>
                </a:ln>
                <a:solidFill>
                  <a:schemeClr val="bg1"/>
                </a:solidFill>
                <a:effectLst/>
                <a:uLnTx/>
                <a:uFillTx/>
                <a:latin typeface="+mj-lt"/>
                <a:ea typeface="+mj-ea"/>
                <a:cs typeface="+mj-cs"/>
              </a:rPr>
              <a:t>缺乏信心，</a:t>
            </a:r>
            <a:endParaRPr kumimoji="0" lang="en-US" altLang="zh-CN" sz="6000" b="1" i="0" u="none" strike="noStrike" cap="none" spc="0" normalizeH="0" baseline="0" noProof="0" dirty="0">
              <a:ln>
                <a:noFill/>
              </a:ln>
              <a:solidFill>
                <a:schemeClr val="bg1"/>
              </a:solidFill>
              <a:effectLst/>
              <a:uLnTx/>
              <a:uFillTx/>
              <a:latin typeface="+mj-lt"/>
              <a:ea typeface="+mj-ea"/>
              <a:cs typeface="+mj-cs"/>
            </a:endParaRPr>
          </a:p>
          <a:p>
            <a:pPr eaLnBrk="1" hangingPunct="1">
              <a:lnSpc>
                <a:spcPct val="150000"/>
              </a:lnSpc>
              <a:spcAft>
                <a:spcPts val="600"/>
              </a:spcAft>
            </a:pPr>
            <a:r>
              <a:rPr kumimoji="0" lang="zh-CN" altLang="en-US" sz="6000" b="1" i="0" u="none" strike="noStrike" cap="none" spc="0" normalizeH="0" baseline="0" noProof="0" dirty="0">
                <a:ln>
                  <a:noFill/>
                </a:ln>
                <a:solidFill>
                  <a:schemeClr val="bg1"/>
                </a:solidFill>
                <a:effectLst/>
                <a:uLnTx/>
                <a:uFillTx/>
                <a:latin typeface="+mj-lt"/>
                <a:ea typeface="+mj-ea"/>
                <a:cs typeface="+mj-cs"/>
              </a:rPr>
              <a:t>害怕就不会行动 </a:t>
            </a:r>
            <a:endParaRPr kumimoji="0" lang="en-US" altLang="zh-CN" sz="6000" b="1" i="0" u="none" strike="noStrike" cap="none" spc="0" normalizeH="0" baseline="0" noProof="0" dirty="0">
              <a:ln>
                <a:noFill/>
              </a:ln>
              <a:solidFill>
                <a:schemeClr val="bg1"/>
              </a:solidFill>
              <a:effectLst/>
              <a:uLnTx/>
              <a:uFillTx/>
              <a:latin typeface="+mj-lt"/>
              <a:ea typeface="+mj-ea"/>
              <a:cs typeface="+mj-cs"/>
            </a:endParaRPr>
          </a:p>
        </p:txBody>
      </p:sp>
      <p:sp>
        <p:nvSpPr>
          <p:cNvPr id="3" name="Rectangle 2">
            <a:extLst>
              <a:ext uri="{FF2B5EF4-FFF2-40B4-BE49-F238E27FC236}">
                <a16:creationId xmlns:a16="http://schemas.microsoft.com/office/drawing/2014/main" id="{197F47D5-3BD9-7614-90D7-7521198D8B35}"/>
              </a:ext>
            </a:extLst>
          </p:cNvPr>
          <p:cNvSpPr/>
          <p:nvPr/>
        </p:nvSpPr>
        <p:spPr>
          <a:xfrm>
            <a:off x="477980" y="4872922"/>
            <a:ext cx="4023359" cy="1208141"/>
          </a:xfrm>
          <a:prstGeom prst="rect">
            <a:avLst/>
          </a:prstGeom>
        </p:spPr>
        <p:txBody>
          <a:bodyPr vert="horz" lIns="91440" tIns="45720" rIns="91440" bIns="45720" rtlCol="0">
            <a:normAutofit/>
          </a:bodyPr>
          <a:lstStyle/>
          <a:p>
            <a:pPr eaLnBrk="1" hangingPunct="1">
              <a:lnSpc>
                <a:spcPct val="90000"/>
              </a:lnSpc>
              <a:spcBef>
                <a:spcPts val="1000"/>
              </a:spcBef>
            </a:pPr>
            <a:r>
              <a:rPr lang="en-US" sz="2000" b="1" dirty="0">
                <a:solidFill>
                  <a:schemeClr val="bg1"/>
                </a:solidFill>
              </a:rPr>
              <a:t>Lack of faith,</a:t>
            </a:r>
            <a:br>
              <a:rPr lang="en-US" sz="2000" b="1" dirty="0">
                <a:solidFill>
                  <a:schemeClr val="bg1"/>
                </a:solidFill>
              </a:rPr>
            </a:br>
            <a:r>
              <a:rPr lang="en-US" sz="2000" b="1" dirty="0">
                <a:solidFill>
                  <a:schemeClr val="bg1"/>
                </a:solidFill>
              </a:rPr>
              <a:t>Fear prevents action.</a:t>
            </a:r>
            <a:endParaRPr kumimoji="0" lang="en-US" sz="2000" b="1" i="0" u="none" strike="noStrike" cap="none" spc="0" normalizeH="0" baseline="0" noProof="0" dirty="0">
              <a:ln>
                <a:noFill/>
              </a:ln>
              <a:solidFill>
                <a:schemeClr val="bg1"/>
              </a:solidFill>
              <a:effectLst/>
              <a:uLnTx/>
              <a:uFillTx/>
              <a:latin typeface="+mn-lt"/>
              <a:cs typeface="+mn-cs"/>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718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D31E3E15-9927-D971-8658-98C60E125B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EEDE865-F365-690F-9357-0AA2DC9A3C83}"/>
              </a:ext>
            </a:extLst>
          </p:cNvPr>
          <p:cNvSpPr/>
          <p:nvPr/>
        </p:nvSpPr>
        <p:spPr>
          <a:xfrm>
            <a:off x="5400055" y="1459279"/>
            <a:ext cx="6791945" cy="4856138"/>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6.</a:t>
            </a:r>
            <a:r>
              <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a:lnSpc>
                <a:spcPct val="150000"/>
              </a:lnSpc>
              <a:spcAft>
                <a:spcPts val="0"/>
              </a:spcAft>
            </a:pP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神给她</a:t>
            </a:r>
            <a:r>
              <a:rPr kumimoji="0" lang="zh-CN" altLang="en-US" sz="44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预备</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的地方，使她被</a:t>
            </a:r>
            <a:r>
              <a:rPr kumimoji="0" lang="zh-CN" altLang="en-US" sz="44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养活 </a:t>
            </a:r>
            <a:r>
              <a:rPr kumimoji="0" lang="zh-CN" altLang="en-US" sz="44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一千二百六十天</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93E33050-F0AF-1901-FC56-25FC38B284BE}"/>
              </a:ext>
            </a:extLst>
          </p:cNvPr>
          <p:cNvSpPr/>
          <p:nvPr/>
        </p:nvSpPr>
        <p:spPr>
          <a:xfrm>
            <a:off x="5591944" y="5398721"/>
            <a:ext cx="5832648" cy="1015663"/>
          </a:xfrm>
          <a:prstGeom prst="rect">
            <a:avLst/>
          </a:prstGeom>
        </p:spPr>
        <p:txBody>
          <a:bodyPr wrap="square">
            <a:spAutoFit/>
          </a:bodyPr>
          <a:lstStyle/>
          <a:p>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a:t>
            </a:r>
            <a:r>
              <a:rPr lang="en-US" sz="2000" dirty="0">
                <a:solidFill>
                  <a:prstClr val="white"/>
                </a:solidFill>
              </a:rPr>
              <a: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where she has a place </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prepared</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by God, in which she is to be </a:t>
            </a:r>
            <a:r>
              <a:rPr kumimoji="0" lang="en-US" sz="20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nourished</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 </a:t>
            </a:r>
            <a:r>
              <a:rPr kumimoji="0" lang="en-US" sz="20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1,260 days</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636D2621-95B7-DD9D-AAA6-C6B878A1D90E}"/>
              </a:ext>
            </a:extLst>
          </p:cNvPr>
          <p:cNvPicPr>
            <a:picLocks noChangeAspect="1"/>
          </p:cNvPicPr>
          <p:nvPr/>
        </p:nvPicPr>
        <p:blipFill>
          <a:blip r:embed="rId3"/>
          <a:srcRect l="-2729" r="36904"/>
          <a:stretch/>
        </p:blipFill>
        <p:spPr>
          <a:xfrm>
            <a:off x="-312712" y="33184"/>
            <a:ext cx="5400600" cy="6858000"/>
          </a:xfrm>
          <a:prstGeom prst="rect">
            <a:avLst/>
          </a:prstGeom>
        </p:spPr>
      </p:pic>
    </p:spTree>
    <p:extLst>
      <p:ext uri="{BB962C8B-B14F-4D97-AF65-F5344CB8AC3E}">
        <p14:creationId xmlns:p14="http://schemas.microsoft.com/office/powerpoint/2010/main" val="1785980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423E107-447B-FF1F-F715-CD1C7586654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287F131-2244-D387-FCC8-9DB03CE07FDC}"/>
              </a:ext>
            </a:extLst>
          </p:cNvPr>
          <p:cNvPicPr>
            <a:picLocks noChangeAspect="1"/>
          </p:cNvPicPr>
          <p:nvPr/>
        </p:nvPicPr>
        <p:blipFill>
          <a:blip r:embed="rId3"/>
          <a:srcRect l="702" r="36905"/>
          <a:stretch/>
        </p:blipFill>
        <p:spPr>
          <a:xfrm>
            <a:off x="0" y="0"/>
            <a:ext cx="12192000" cy="6858000"/>
          </a:xfrm>
          <a:prstGeom prst="rect">
            <a:avLst/>
          </a:prstGeom>
        </p:spPr>
      </p:pic>
      <p:sp>
        <p:nvSpPr>
          <p:cNvPr id="4" name="TextBox 3">
            <a:extLst>
              <a:ext uri="{FF2B5EF4-FFF2-40B4-BE49-F238E27FC236}">
                <a16:creationId xmlns:a16="http://schemas.microsoft.com/office/drawing/2014/main" id="{3DC364B5-232C-61DC-962C-72FAD711D7BA}"/>
              </a:ext>
            </a:extLst>
          </p:cNvPr>
          <p:cNvSpPr txBox="1"/>
          <p:nvPr/>
        </p:nvSpPr>
        <p:spPr>
          <a:xfrm>
            <a:off x="3071664" y="4483277"/>
            <a:ext cx="6340197" cy="830997"/>
          </a:xfrm>
          <a:prstGeom prst="rect">
            <a:avLst/>
          </a:prstGeom>
          <a:noFill/>
        </p:spPr>
        <p:txBody>
          <a:bodyPr wrap="none" rtlCol="0">
            <a:spAutoFit/>
          </a:bodyPr>
          <a:lstStyle/>
          <a:p>
            <a:r>
              <a:rPr lang="en-US" sz="4800" dirty="0">
                <a:solidFill>
                  <a:schemeClr val="bg1"/>
                </a:solidFill>
                <a:latin typeface="SimHei" panose="02010609060101010101" pitchFamily="49" charset="-122"/>
                <a:ea typeface="SimHei" panose="02010609060101010101" pitchFamily="49" charset="-122"/>
              </a:rPr>
              <a:t>旷野等候进入应许之地</a:t>
            </a:r>
            <a:endParaRPr lang="en-US" dirty="0">
              <a:solidFill>
                <a:schemeClr val="bg1"/>
              </a:solidFill>
              <a:latin typeface="SimHei" panose="02010609060101010101" pitchFamily="49" charset="-122"/>
              <a:ea typeface="SimHei" panose="02010609060101010101" pitchFamily="49" charset="-122"/>
            </a:endParaRPr>
          </a:p>
        </p:txBody>
      </p:sp>
      <p:sp>
        <p:nvSpPr>
          <p:cNvPr id="7" name="TextBox 6">
            <a:extLst>
              <a:ext uri="{FF2B5EF4-FFF2-40B4-BE49-F238E27FC236}">
                <a16:creationId xmlns:a16="http://schemas.microsoft.com/office/drawing/2014/main" id="{29300F17-85AD-EA6C-37C0-888D15D7EB19}"/>
              </a:ext>
            </a:extLst>
          </p:cNvPr>
          <p:cNvSpPr txBox="1"/>
          <p:nvPr/>
        </p:nvSpPr>
        <p:spPr>
          <a:xfrm>
            <a:off x="3431704" y="5693722"/>
            <a:ext cx="6201176" cy="369332"/>
          </a:xfrm>
          <a:prstGeom prst="rect">
            <a:avLst/>
          </a:prstGeom>
          <a:noFill/>
        </p:spPr>
        <p:txBody>
          <a:bodyPr wrap="square">
            <a:spAutoFit/>
          </a:bodyPr>
          <a:lstStyle/>
          <a:p>
            <a:r>
              <a:rPr lang="en-US" dirty="0">
                <a:solidFill>
                  <a:schemeClr val="bg1"/>
                </a:solidFill>
              </a:rPr>
              <a:t>Waiting in the wilderness to enter the promised land.</a:t>
            </a:r>
          </a:p>
        </p:txBody>
      </p:sp>
    </p:spTree>
    <p:extLst>
      <p:ext uri="{BB962C8B-B14F-4D97-AF65-F5344CB8AC3E}">
        <p14:creationId xmlns:p14="http://schemas.microsoft.com/office/powerpoint/2010/main" val="3257321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5A9DBDBB-7F9E-7C74-6391-F015B3EB3E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A48EFB-1830-4F36-576A-0BE38F8D2F2A}"/>
              </a:ext>
            </a:extLst>
          </p:cNvPr>
          <p:cNvSpPr/>
          <p:nvPr/>
        </p:nvSpPr>
        <p:spPr>
          <a:xfrm>
            <a:off x="40942" y="1484784"/>
            <a:ext cx="12246259" cy="3286477"/>
          </a:xfrm>
          <a:prstGeom prst="rect">
            <a:avLst/>
          </a:prstGeom>
        </p:spPr>
        <p:txBody>
          <a:bodyPr wrap="square">
            <a:spAutoFit/>
          </a:bodyPr>
          <a:lstStyle/>
          <a:p>
            <a:pPr>
              <a:lnSpc>
                <a:spcPct val="150000"/>
              </a:lnSpc>
              <a:spcAft>
                <a:spcPts val="0"/>
              </a:spcAft>
            </a:pP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申 </a:t>
            </a:r>
            <a:r>
              <a:rPr kumimoji="0" lang="en-US" altLang="zh-CN"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31:6 </a:t>
            </a:r>
          </a:p>
          <a:p>
            <a:pPr>
              <a:lnSpc>
                <a:spcPct val="150000"/>
              </a:lnSpc>
              <a:spcAft>
                <a:spcPts val="0"/>
              </a:spcAft>
            </a:pP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你们当刚强壮胆，</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不要害怕</a:t>
            </a: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，也不要畏惧他们，因为耶和华你的神和你同去。他必不撇下你，也不丢弃你。</a:t>
            </a:r>
          </a:p>
          <a:p>
            <a:pPr>
              <a:lnSpc>
                <a:spcPct val="150000"/>
              </a:lnSpc>
              <a:spcAft>
                <a:spcPts val="0"/>
              </a:spcAft>
            </a:pPr>
            <a:endPar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F85822D5-EDA4-0329-800E-266AECD1857C}"/>
              </a:ext>
            </a:extLst>
          </p:cNvPr>
          <p:cNvSpPr/>
          <p:nvPr/>
        </p:nvSpPr>
        <p:spPr>
          <a:xfrm>
            <a:off x="40942" y="5049469"/>
            <a:ext cx="12126923"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Deuteronomy 31:6.  Be strong and courageous. </a:t>
            </a:r>
            <a:r>
              <a:rPr kumimoji="0" lang="en-US" sz="20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Do not fear or be in dread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 them, for it is the Lord your God who goes with you. He will not leave you or forsake you.</a:t>
            </a:r>
          </a:p>
        </p:txBody>
      </p:sp>
    </p:spTree>
    <p:extLst>
      <p:ext uri="{BB962C8B-B14F-4D97-AF65-F5344CB8AC3E}">
        <p14:creationId xmlns:p14="http://schemas.microsoft.com/office/powerpoint/2010/main" val="1127409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58B9-684D-DC41-85ED-98D181772843}"/>
              </a:ext>
            </a:extLst>
          </p:cNvPr>
          <p:cNvSpPr/>
          <p:nvPr/>
        </p:nvSpPr>
        <p:spPr>
          <a:xfrm>
            <a:off x="11757" y="25911"/>
            <a:ext cx="12246259" cy="4831579"/>
          </a:xfrm>
          <a:prstGeom prst="rect">
            <a:avLst/>
          </a:prstGeom>
        </p:spPr>
        <p:txBody>
          <a:bodyPr wrap="square">
            <a:spAutoFit/>
          </a:bodyPr>
          <a:lstStyle/>
          <a:p>
            <a:pPr>
              <a:lnSpc>
                <a:spcPct val="150000"/>
              </a:lnSpc>
              <a:spcAft>
                <a:spcPts val="0"/>
              </a:spcAft>
            </a:pPr>
            <a:r>
              <a:rPr lang="zh-CN" altLang="en-US" sz="3000" b="1" dirty="0">
                <a:solidFill>
                  <a:prstClr val="white"/>
                </a:solidFill>
                <a:latin typeface="SimHei" panose="02010609060101010101" pitchFamily="49" charset="-122"/>
                <a:ea typeface="SimHei" panose="02010609060101010101" pitchFamily="49" charset="-122"/>
              </a:rPr>
              <a:t>启</a:t>
            </a:r>
            <a:r>
              <a:rPr lang="en-US" altLang="zh-CN" sz="3000" b="1" dirty="0">
                <a:solidFill>
                  <a:prstClr val="white"/>
                </a:solidFill>
                <a:latin typeface="SimHei" panose="02010609060101010101" pitchFamily="49" charset="-122"/>
                <a:ea typeface="SimHei" panose="02010609060101010101" pitchFamily="49" charset="-122"/>
              </a:rPr>
              <a:t>12:1</a:t>
            </a:r>
            <a:r>
              <a:rPr lang="zh-CN" altLang="en-US" sz="3000" b="1" dirty="0">
                <a:solidFill>
                  <a:prstClr val="white"/>
                </a:solidFill>
                <a:latin typeface="SimHei" panose="02010609060101010101" pitchFamily="49" charset="-122"/>
                <a:ea typeface="SimHei" panose="02010609060101010101" pitchFamily="49" charset="-122"/>
              </a:rPr>
              <a:t>天上现出大异象来：有一个妇人身披日头，脚踏月亮，头戴十二星的冠冕。</a:t>
            </a:r>
            <a:r>
              <a:rPr lang="en-US" altLang="zh-CN" sz="3000" b="1" dirty="0">
                <a:solidFill>
                  <a:prstClr val="white"/>
                </a:solidFill>
                <a:latin typeface="SimHei" panose="02010609060101010101" pitchFamily="49" charset="-122"/>
                <a:ea typeface="SimHei" panose="02010609060101010101" pitchFamily="49" charset="-122"/>
              </a:rPr>
              <a:t>2 </a:t>
            </a:r>
            <a:r>
              <a:rPr lang="zh-CN" altLang="en-US" sz="3000" b="1" dirty="0">
                <a:solidFill>
                  <a:prstClr val="white"/>
                </a:solidFill>
                <a:latin typeface="SimHei" panose="02010609060101010101" pitchFamily="49" charset="-122"/>
                <a:ea typeface="SimHei" panose="02010609060101010101" pitchFamily="49" charset="-122"/>
              </a:rPr>
              <a:t>她怀了孕，在生产的艰难中疼痛呼叫。</a:t>
            </a:r>
            <a:r>
              <a:rPr lang="en-US" altLang="zh-CN" sz="3000" b="1" dirty="0">
                <a:solidFill>
                  <a:prstClr val="white"/>
                </a:solidFill>
                <a:latin typeface="SimHei" panose="02010609060101010101" pitchFamily="49" charset="-122"/>
                <a:ea typeface="SimHei" panose="02010609060101010101" pitchFamily="49" charset="-122"/>
              </a:rPr>
              <a:t>3.</a:t>
            </a:r>
            <a:r>
              <a:rPr lang="zh-CN" altLang="en-US" sz="3000" b="1" dirty="0">
                <a:solidFill>
                  <a:prstClr val="white"/>
                </a:solidFill>
                <a:latin typeface="SimHei" panose="02010609060101010101" pitchFamily="49" charset="-122"/>
                <a:ea typeface="SimHei" panose="02010609060101010101" pitchFamily="49" charset="-122"/>
              </a:rPr>
              <a:t>天上又现出异象来：有一条大红龙，七头十角；七头上戴着七个冠冕。</a:t>
            </a:r>
            <a:r>
              <a:rPr lang="en-US" altLang="zh-CN" sz="3000" b="1" dirty="0">
                <a:solidFill>
                  <a:prstClr val="white"/>
                </a:solidFill>
                <a:latin typeface="SimHei" panose="02010609060101010101" pitchFamily="49" charset="-122"/>
                <a:ea typeface="SimHei" panose="02010609060101010101" pitchFamily="49" charset="-122"/>
              </a:rPr>
              <a:t>4.</a:t>
            </a:r>
            <a:r>
              <a:rPr lang="zh-CN" altLang="en-US" sz="3000" b="1" dirty="0">
                <a:solidFill>
                  <a:prstClr val="white"/>
                </a:solidFill>
                <a:latin typeface="SimHei" panose="02010609060101010101" pitchFamily="49" charset="-122"/>
                <a:ea typeface="SimHei" panose="02010609060101010101" pitchFamily="49" charset="-122"/>
              </a:rPr>
              <a:t>它的尾巴拖拉着天上星辰的三分之一，摔在地上。龙就站在那将要生产的妇人面前，等她生产之后，要吞吃她的孩子。</a:t>
            </a:r>
            <a:r>
              <a:rPr lang="en-US" altLang="zh-CN" sz="3000" b="1" dirty="0">
                <a:solidFill>
                  <a:prstClr val="white"/>
                </a:solidFill>
                <a:latin typeface="SimHei" panose="02010609060101010101" pitchFamily="49" charset="-122"/>
                <a:ea typeface="SimHei" panose="02010609060101010101" pitchFamily="49" charset="-122"/>
              </a:rPr>
              <a:t>5.</a:t>
            </a:r>
            <a:r>
              <a:rPr lang="zh-CN" altLang="en-US" sz="3000" b="1" dirty="0">
                <a:solidFill>
                  <a:prstClr val="white"/>
                </a:solidFill>
                <a:latin typeface="SimHei" panose="02010609060101010101" pitchFamily="49" charset="-122"/>
                <a:ea typeface="SimHei" panose="02010609060101010101" pitchFamily="49" charset="-122"/>
              </a:rPr>
              <a:t>妇人生了一个男孩子，是将来要用铁杖辖管万国的；她的孩子被提到神宝座那里去了</a:t>
            </a:r>
            <a:r>
              <a:rPr lang="zh-CN" altLang="en-US" sz="2400" b="1" dirty="0">
                <a:solidFill>
                  <a:prstClr val="white"/>
                </a:solidFill>
                <a:latin typeface="SimHei" panose="02010609060101010101" pitchFamily="49" charset="-122"/>
                <a:ea typeface="SimHei" panose="02010609060101010101" pitchFamily="49" charset="-122"/>
              </a:rPr>
              <a:t>。</a:t>
            </a:r>
            <a:r>
              <a:rPr lang="en-US" altLang="zh-CN" sz="3000" b="1" dirty="0">
                <a:solidFill>
                  <a:prstClr val="white"/>
                </a:solidFill>
                <a:latin typeface="SimHei" panose="02010609060101010101" pitchFamily="49" charset="-122"/>
                <a:ea typeface="SimHei" panose="02010609060101010101" pitchFamily="49" charset="-122"/>
              </a:rPr>
              <a:t>6 </a:t>
            </a:r>
            <a:r>
              <a:rPr lang="zh-CN" altLang="en-US" sz="3000" b="1" dirty="0">
                <a:solidFill>
                  <a:prstClr val="white"/>
                </a:solidFill>
                <a:latin typeface="SimHei" panose="02010609060101010101" pitchFamily="49" charset="-122"/>
                <a:ea typeface="SimHei" panose="02010609060101010101" pitchFamily="49" charset="-122"/>
              </a:rPr>
              <a:t>妇人就逃到旷野，在那里有神给她预备的地方，使她被养活一千二百六十天。</a:t>
            </a:r>
          </a:p>
        </p:txBody>
      </p:sp>
      <p:sp>
        <p:nvSpPr>
          <p:cNvPr id="3" name="Rectangle 2">
            <a:extLst>
              <a:ext uri="{FF2B5EF4-FFF2-40B4-BE49-F238E27FC236}">
                <a16:creationId xmlns:a16="http://schemas.microsoft.com/office/drawing/2014/main" id="{C7746864-E4CC-A846-B1C0-6317B6FB9762}"/>
              </a:ext>
            </a:extLst>
          </p:cNvPr>
          <p:cNvSpPr/>
          <p:nvPr/>
        </p:nvSpPr>
        <p:spPr>
          <a:xfrm>
            <a:off x="65167" y="4980865"/>
            <a:ext cx="12126923" cy="1815882"/>
          </a:xfrm>
          <a:prstGeom prst="rect">
            <a:avLst/>
          </a:prstGeom>
        </p:spPr>
        <p:txBody>
          <a:bodyPr wrap="square">
            <a:spAutoFit/>
          </a:bodyPr>
          <a:lstStyle/>
          <a:p>
            <a:r>
              <a:rPr lang="en-US" sz="1600" dirty="0">
                <a:solidFill>
                  <a:schemeClr val="bg1"/>
                </a:solidFill>
              </a:rPr>
              <a:t>Rev 12:1.And a great sign appeared in heaven: a woman clothed with the sun, with the moon under her feet, and on her head a crown of twelve stars.2.She was pregnant and was crying out in birth pains and the agony of giving birth.3.And another sign appeared in heaven: behold, a great red dragon, with seven heads and ten horns, and on his heads seven diadems.4.His tail swept down a third of the stars of heaven and cast them to the earth. And the dragon stood before the woman who was about to give birth, so that when she bore her child he might devour it.5.She gave birth to a male child, one who is to rule all the nations with a rod of iron, but her child was caught up to God and to his throne,6.and the woman fled into the wilderness, where she has a place prepared by God, in which she is to be nourished for 1,260 days.</a:t>
            </a:r>
          </a:p>
        </p:txBody>
      </p:sp>
    </p:spTree>
    <p:extLst>
      <p:ext uri="{BB962C8B-B14F-4D97-AF65-F5344CB8AC3E}">
        <p14:creationId xmlns:p14="http://schemas.microsoft.com/office/powerpoint/2010/main" val="1213689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26D62E8E-6DCF-7721-3C87-4BFB66D51C13}"/>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509AE33F-74B6-FDA8-D03E-B1DA611B8DEA}"/>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01</a:t>
            </a:r>
          </a:p>
        </p:txBody>
      </p:sp>
      <p:sp>
        <p:nvSpPr>
          <p:cNvPr id="17" name="Google Shape;3711;p55">
            <a:extLst>
              <a:ext uri="{FF2B5EF4-FFF2-40B4-BE49-F238E27FC236}">
                <a16:creationId xmlns:a16="http://schemas.microsoft.com/office/drawing/2014/main" id="{4A412C78-E65C-687F-30E1-867A28CEF9C3}"/>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9D67B5C1-DB17-AB0A-2CCA-52A4197048F3}"/>
              </a:ext>
            </a:extLst>
          </p:cNvPr>
          <p:cNvSpPr txBox="1">
            <a:spLocks noGrp="1"/>
          </p:cNvSpPr>
          <p:nvPr>
            <p:ph type="title"/>
          </p:nvPr>
        </p:nvSpPr>
        <p:spPr>
          <a:xfrm>
            <a:off x="134032" y="4563072"/>
            <a:ext cx="11866624" cy="1013400"/>
          </a:xfrm>
          <a:prstGeom prst="rect">
            <a:avLst/>
          </a:prstGeom>
        </p:spPr>
        <p:txBody>
          <a:bodyPr spcFirstLastPara="1" wrap="square" lIns="91425" tIns="91425" rIns="91425" bIns="91425" anchor="ctr" anchorCtr="0">
            <a:noAutofit/>
          </a:bodyPr>
          <a:lstStyle/>
          <a:p>
            <a:pPr algn="ctr">
              <a:lnSpc>
                <a:spcPct val="100000"/>
              </a:lnSpc>
            </a:pPr>
            <a:r>
              <a:rPr lang="zh-CN" altLang="en-US" sz="6000" dirty="0">
                <a:solidFill>
                  <a:srgbClr val="00BFFF"/>
                </a:solidFill>
                <a:latin typeface="SimHei" panose="02010609060101010101" pitchFamily="49" charset="-122"/>
                <a:ea typeface="SimHei" panose="02010609060101010101" pitchFamily="49" charset="-122"/>
              </a:rPr>
              <a:t>生产的妇人 </a:t>
            </a:r>
          </a:p>
        </p:txBody>
      </p:sp>
      <p:sp>
        <p:nvSpPr>
          <p:cNvPr id="19" name="Google Shape;3713;p55">
            <a:extLst>
              <a:ext uri="{FF2B5EF4-FFF2-40B4-BE49-F238E27FC236}">
                <a16:creationId xmlns:a16="http://schemas.microsoft.com/office/drawing/2014/main" id="{87CD753D-6FEE-4DB4-CEDF-4AB9ACE5B846}"/>
              </a:ext>
            </a:extLst>
          </p:cNvPr>
          <p:cNvSpPr txBox="1">
            <a:spLocks noGrp="1"/>
          </p:cNvSpPr>
          <p:nvPr>
            <p:ph type="subTitle" idx="1"/>
          </p:nvPr>
        </p:nvSpPr>
        <p:spPr>
          <a:xfrm>
            <a:off x="67016" y="5263950"/>
            <a:ext cx="12000656" cy="1092184"/>
          </a:xfrm>
          <a:prstGeom prst="rect">
            <a:avLst/>
          </a:prstGeom>
        </p:spPr>
        <p:txBody>
          <a:bodyPr spcFirstLastPara="1" wrap="square" lIns="91425" tIns="91425" rIns="91425" bIns="91425" anchor="t" anchorCtr="0">
            <a:noAutofit/>
          </a:bodyPr>
          <a:lstStyle/>
          <a:p>
            <a:pPr marL="0" indent="0" algn="ctr"/>
            <a:endParaRPr lang="en-SG" sz="2800" dirty="0"/>
          </a:p>
          <a:p>
            <a:pPr marL="0" indent="0" algn="ctr"/>
            <a:r>
              <a:rPr lang="en-SG" sz="2800" dirty="0"/>
              <a:t>A woman giving birth</a:t>
            </a:r>
          </a:p>
        </p:txBody>
      </p:sp>
    </p:spTree>
    <p:extLst>
      <p:ext uri="{BB962C8B-B14F-4D97-AF65-F5344CB8AC3E}">
        <p14:creationId xmlns:p14="http://schemas.microsoft.com/office/powerpoint/2010/main" val="53738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dark, white, black&#10;&#10;Description automatically generated">
            <a:extLst>
              <a:ext uri="{FF2B5EF4-FFF2-40B4-BE49-F238E27FC236}">
                <a16:creationId xmlns:a16="http://schemas.microsoft.com/office/drawing/2014/main" id="{DD6EA1D5-0A27-1F46-A8CA-31F5EE5A9F22}"/>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erson sitting on the moon&#10;&#10;AI-generated content may be incorrect.">
            <a:extLst>
              <a:ext uri="{FF2B5EF4-FFF2-40B4-BE49-F238E27FC236}">
                <a16:creationId xmlns:a16="http://schemas.microsoft.com/office/drawing/2014/main" id="{362AFD4C-1A2C-C41A-4FB3-268108863C16}"/>
              </a:ext>
            </a:extLst>
          </p:cNvPr>
          <p:cNvPicPr>
            <a:picLocks noChangeAspect="1"/>
          </p:cNvPicPr>
          <p:nvPr/>
        </p:nvPicPr>
        <p:blipFill>
          <a:blip r:embed="rId3">
            <a:extLst>
              <a:ext uri="{28A0092B-C50C-407E-A947-70E740481C1C}">
                <a14:useLocalDpi xmlns:a14="http://schemas.microsoft.com/office/drawing/2010/main" val="0"/>
              </a:ext>
            </a:extLst>
          </a:blip>
          <a:srcRect b="27951"/>
          <a:stretch/>
        </p:blipFill>
        <p:spPr>
          <a:xfrm>
            <a:off x="47328" y="72008"/>
            <a:ext cx="5832647" cy="6741368"/>
          </a:xfrm>
          <a:prstGeom prst="rect">
            <a:avLst/>
          </a:prstGeom>
        </p:spPr>
      </p:pic>
      <p:sp>
        <p:nvSpPr>
          <p:cNvPr id="8" name="TextBox 7">
            <a:extLst>
              <a:ext uri="{FF2B5EF4-FFF2-40B4-BE49-F238E27FC236}">
                <a16:creationId xmlns:a16="http://schemas.microsoft.com/office/drawing/2014/main" id="{90044D55-8EB7-D3A7-BE29-7D65EB9257A1}"/>
              </a:ext>
            </a:extLst>
          </p:cNvPr>
          <p:cNvSpPr txBox="1"/>
          <p:nvPr/>
        </p:nvSpPr>
        <p:spPr>
          <a:xfrm>
            <a:off x="6473765" y="1556792"/>
            <a:ext cx="5735959" cy="2212722"/>
          </a:xfrm>
          <a:prstGeom prst="rect">
            <a:avLst/>
          </a:prstGeom>
          <a:noFill/>
        </p:spPr>
        <p:txBody>
          <a:bodyPr wrap="square">
            <a:spAutoFit/>
          </a:bodyPr>
          <a:lstStyle/>
          <a:p>
            <a:pPr>
              <a:lnSpc>
                <a:spcPct val="150000"/>
              </a:lnSpc>
            </a:pPr>
            <a:r>
              <a:rPr lang="zh-CN" altLang="en-US" sz="3200" b="1" dirty="0">
                <a:solidFill>
                  <a:prstClr val="white"/>
                </a:solidFill>
                <a:latin typeface="SimHei" panose="02010609060101010101" pitchFamily="49" charset="-122"/>
                <a:ea typeface="SimHei" panose="02010609060101010101" pitchFamily="49" charset="-122"/>
              </a:rPr>
              <a:t>启</a:t>
            </a:r>
            <a:r>
              <a:rPr lang="en-US" altLang="zh-CN" sz="3200" b="1" dirty="0">
                <a:solidFill>
                  <a:prstClr val="white"/>
                </a:solidFill>
                <a:latin typeface="SimHei" panose="02010609060101010101" pitchFamily="49" charset="-122"/>
                <a:ea typeface="SimHei" panose="02010609060101010101" pitchFamily="49" charset="-122"/>
              </a:rPr>
              <a:t>12:1 </a:t>
            </a:r>
            <a:r>
              <a:rPr lang="zh-CN" altLang="en-US" sz="3200" b="1" dirty="0">
                <a:solidFill>
                  <a:prstClr val="white"/>
                </a:solidFill>
                <a:latin typeface="SimHei" panose="02010609060101010101" pitchFamily="49" charset="-122"/>
                <a:ea typeface="SimHei" panose="02010609060101010101" pitchFamily="49" charset="-122"/>
              </a:rPr>
              <a:t>天上现出大异象来：有一个妇人身披</a:t>
            </a:r>
            <a:r>
              <a:rPr lang="zh-CN" altLang="en-US" sz="3200" b="1" dirty="0">
                <a:solidFill>
                  <a:srgbClr val="B3FF5F"/>
                </a:solidFill>
                <a:latin typeface="SimHei" panose="02010609060101010101" pitchFamily="49" charset="-122"/>
                <a:ea typeface="SimHei" panose="02010609060101010101" pitchFamily="49" charset="-122"/>
              </a:rPr>
              <a:t>日头</a:t>
            </a:r>
            <a:r>
              <a:rPr lang="zh-CN" altLang="en-US" sz="3200" b="1" dirty="0">
                <a:solidFill>
                  <a:prstClr val="white"/>
                </a:solidFill>
                <a:latin typeface="SimHei" panose="02010609060101010101" pitchFamily="49" charset="-122"/>
                <a:ea typeface="SimHei" panose="02010609060101010101" pitchFamily="49" charset="-122"/>
              </a:rPr>
              <a:t>，脚踏</a:t>
            </a:r>
            <a:r>
              <a:rPr lang="en-US" altLang="zh-CN" sz="3200" b="1" dirty="0">
                <a:solidFill>
                  <a:prstClr val="white"/>
                </a:solidFill>
                <a:latin typeface="SimHei" panose="02010609060101010101" pitchFamily="49" charset="-122"/>
                <a:ea typeface="SimHei" panose="02010609060101010101" pitchFamily="49" charset="-122"/>
              </a:rPr>
              <a:t> </a:t>
            </a:r>
            <a:r>
              <a:rPr lang="zh-CN" altLang="en-US" sz="3200" b="1" dirty="0">
                <a:solidFill>
                  <a:srgbClr val="B3FF5F"/>
                </a:solidFill>
                <a:latin typeface="SimHei" panose="02010609060101010101" pitchFamily="49" charset="-122"/>
                <a:ea typeface="SimHei" panose="02010609060101010101" pitchFamily="49" charset="-122"/>
              </a:rPr>
              <a:t>月亮</a:t>
            </a:r>
            <a:r>
              <a:rPr lang="zh-CN" altLang="en-US" sz="3200" b="1" dirty="0">
                <a:solidFill>
                  <a:prstClr val="white"/>
                </a:solidFill>
                <a:latin typeface="SimHei" panose="02010609060101010101" pitchFamily="49" charset="-122"/>
                <a:ea typeface="SimHei" panose="02010609060101010101" pitchFamily="49" charset="-122"/>
              </a:rPr>
              <a:t>，头戴</a:t>
            </a:r>
            <a:r>
              <a:rPr lang="zh-CN" altLang="en-US" sz="3200" b="1" dirty="0">
                <a:solidFill>
                  <a:srgbClr val="B3FF5F"/>
                </a:solidFill>
                <a:latin typeface="SimHei" panose="02010609060101010101" pitchFamily="49" charset="-122"/>
                <a:ea typeface="SimHei" panose="02010609060101010101" pitchFamily="49" charset="-122"/>
              </a:rPr>
              <a:t>十二星</a:t>
            </a:r>
            <a:r>
              <a:rPr lang="zh-CN" altLang="en-US" sz="3200" b="1" dirty="0">
                <a:solidFill>
                  <a:prstClr val="white"/>
                </a:solidFill>
                <a:latin typeface="SimHei" panose="02010609060101010101" pitchFamily="49" charset="-122"/>
                <a:ea typeface="SimHei" panose="02010609060101010101" pitchFamily="49" charset="-122"/>
              </a:rPr>
              <a:t>的冠冕。</a:t>
            </a:r>
            <a:endParaRPr lang="en-US" sz="3200" dirty="0"/>
          </a:p>
        </p:txBody>
      </p:sp>
      <p:sp>
        <p:nvSpPr>
          <p:cNvPr id="11" name="TextBox 10">
            <a:extLst>
              <a:ext uri="{FF2B5EF4-FFF2-40B4-BE49-F238E27FC236}">
                <a16:creationId xmlns:a16="http://schemas.microsoft.com/office/drawing/2014/main" id="{B1969503-C0A1-66E1-2AA0-D02CC10F1D74}"/>
              </a:ext>
            </a:extLst>
          </p:cNvPr>
          <p:cNvSpPr txBox="1"/>
          <p:nvPr/>
        </p:nvSpPr>
        <p:spPr>
          <a:xfrm>
            <a:off x="6540700" y="5013176"/>
            <a:ext cx="5531963" cy="923330"/>
          </a:xfrm>
          <a:prstGeom prst="rect">
            <a:avLst/>
          </a:prstGeom>
          <a:noFill/>
        </p:spPr>
        <p:txBody>
          <a:bodyPr wrap="square">
            <a:spAutoFit/>
          </a:bodyPr>
          <a:lstStyle/>
          <a:p>
            <a:r>
              <a:rPr lang="en-US" dirty="0">
                <a:solidFill>
                  <a:schemeClr val="bg1"/>
                </a:solidFill>
              </a:rPr>
              <a:t>Rev 12:1. And a great sign appeared in heaven: a woman clothed with </a:t>
            </a:r>
            <a:r>
              <a:rPr lang="en-US" dirty="0">
                <a:solidFill>
                  <a:srgbClr val="B3FF5F"/>
                </a:solidFill>
              </a:rPr>
              <a:t>the sun</a:t>
            </a:r>
            <a:r>
              <a:rPr lang="en-US" dirty="0">
                <a:solidFill>
                  <a:schemeClr val="bg1"/>
                </a:solidFill>
              </a:rPr>
              <a:t>, with </a:t>
            </a:r>
            <a:r>
              <a:rPr lang="en-US" dirty="0">
                <a:solidFill>
                  <a:srgbClr val="B3FF5F"/>
                </a:solidFill>
              </a:rPr>
              <a:t>the moon </a:t>
            </a:r>
            <a:r>
              <a:rPr lang="en-US" dirty="0">
                <a:solidFill>
                  <a:schemeClr val="bg1"/>
                </a:solidFill>
              </a:rPr>
              <a:t>under her feet, and on her head a crown of </a:t>
            </a:r>
            <a:r>
              <a:rPr lang="en-US" dirty="0">
                <a:solidFill>
                  <a:srgbClr val="B3FF5F"/>
                </a:solidFill>
              </a:rPr>
              <a:t>twelve stars.</a:t>
            </a:r>
          </a:p>
        </p:txBody>
      </p:sp>
    </p:spTree>
    <p:extLst>
      <p:ext uri="{BB962C8B-B14F-4D97-AF65-F5344CB8AC3E}">
        <p14:creationId xmlns:p14="http://schemas.microsoft.com/office/powerpoint/2010/main" val="750685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ED9A4-76B8-61A5-7D3E-4BD73276ADEB}"/>
            </a:ext>
          </a:extLst>
        </p:cNvPr>
        <p:cNvGrpSpPr/>
        <p:nvPr/>
      </p:nvGrpSpPr>
      <p:grpSpPr>
        <a:xfrm>
          <a:off x="0" y="0"/>
          <a:ext cx="0" cy="0"/>
          <a:chOff x="0" y="0"/>
          <a:chExt cx="0" cy="0"/>
        </a:xfrm>
      </p:grpSpPr>
      <p:pic>
        <p:nvPicPr>
          <p:cNvPr id="9" name="Picture 8" descr="A picture containing sitting, dark, white, black&#10;&#10;Description automatically generated">
            <a:extLst>
              <a:ext uri="{FF2B5EF4-FFF2-40B4-BE49-F238E27FC236}">
                <a16:creationId xmlns:a16="http://schemas.microsoft.com/office/drawing/2014/main" id="{45A0AF6E-719C-3660-4614-1C14BB47724A}"/>
              </a:ext>
            </a:extLst>
          </p:cNvPr>
          <p:cNvPicPr>
            <a:picLocks noChangeAspect="1"/>
          </p:cNvPicPr>
          <p:nvPr/>
        </p:nvPicPr>
        <p:blipFill>
          <a:blip r:embed="rId2"/>
          <a:stretch>
            <a:fillRect/>
          </a:stretch>
        </p:blipFill>
        <p:spPr>
          <a:xfrm>
            <a:off x="15167" y="0"/>
            <a:ext cx="12192000" cy="6858000"/>
          </a:xfrm>
          <a:prstGeom prst="rect">
            <a:avLst/>
          </a:prstGeom>
        </p:spPr>
      </p:pic>
      <p:pic>
        <p:nvPicPr>
          <p:cNvPr id="3" name="Picture 2" descr="A pregnant person standing on a moon&#10;&#10;AI-generated content may be incorrect.">
            <a:extLst>
              <a:ext uri="{FF2B5EF4-FFF2-40B4-BE49-F238E27FC236}">
                <a16:creationId xmlns:a16="http://schemas.microsoft.com/office/drawing/2014/main" id="{C11D3DD1-94F0-31B8-26EB-72178F075528}"/>
              </a:ext>
            </a:extLst>
          </p:cNvPr>
          <p:cNvPicPr>
            <a:picLocks noChangeAspect="1"/>
          </p:cNvPicPr>
          <p:nvPr/>
        </p:nvPicPr>
        <p:blipFill>
          <a:blip r:embed="rId3">
            <a:extLst>
              <a:ext uri="{28A0092B-C50C-407E-A947-70E740481C1C}">
                <a14:useLocalDpi xmlns:a14="http://schemas.microsoft.com/office/drawing/2010/main" val="0"/>
              </a:ext>
            </a:extLst>
          </a:blip>
          <a:srcRect r="51526"/>
          <a:stretch/>
        </p:blipFill>
        <p:spPr>
          <a:xfrm>
            <a:off x="15167" y="-1"/>
            <a:ext cx="4064609" cy="6858000"/>
          </a:xfrm>
          <a:prstGeom prst="rect">
            <a:avLst/>
          </a:prstGeom>
        </p:spPr>
      </p:pic>
      <p:sp>
        <p:nvSpPr>
          <p:cNvPr id="8" name="TextBox 7">
            <a:extLst>
              <a:ext uri="{FF2B5EF4-FFF2-40B4-BE49-F238E27FC236}">
                <a16:creationId xmlns:a16="http://schemas.microsoft.com/office/drawing/2014/main" id="{1F5A9B0B-B9A9-3838-8440-9878589D688C}"/>
              </a:ext>
            </a:extLst>
          </p:cNvPr>
          <p:cNvSpPr txBox="1"/>
          <p:nvPr/>
        </p:nvSpPr>
        <p:spPr>
          <a:xfrm>
            <a:off x="4079776" y="23055"/>
            <a:ext cx="8097057" cy="1866858"/>
          </a:xfrm>
          <a:prstGeom prst="rect">
            <a:avLst/>
          </a:prstGeom>
          <a:noFill/>
          <a:ln w="38100">
            <a:solidFill>
              <a:srgbClr val="FFFF00"/>
            </a:solidFill>
          </a:ln>
        </p:spPr>
        <p:txBody>
          <a:bodyPr wrap="square">
            <a:spAutoFit/>
          </a:bodyPr>
          <a:lstStyle/>
          <a:p>
            <a:pPr algn="ctr">
              <a:lnSpc>
                <a:spcPct val="150000"/>
              </a:lnSpc>
            </a:pPr>
            <a:r>
              <a:rPr lang="zh-CN" altLang="en-US" sz="4000" b="1" dirty="0">
                <a:solidFill>
                  <a:srgbClr val="FFFF00"/>
                </a:solidFill>
                <a:latin typeface="SimHei" panose="02010609060101010101" pitchFamily="49" charset="-122"/>
                <a:ea typeface="SimHei" panose="02010609060101010101" pitchFamily="49" charset="-122"/>
              </a:rPr>
              <a:t>妇人预表的是旧约与新约教会</a:t>
            </a:r>
            <a:endParaRPr lang="en-US" altLang="zh-CN" sz="4000" b="1" dirty="0">
              <a:solidFill>
                <a:srgbClr val="FFFF00"/>
              </a:solidFill>
              <a:latin typeface="SimHei" panose="02010609060101010101" pitchFamily="49" charset="-122"/>
              <a:ea typeface="SimHei" panose="02010609060101010101" pitchFamily="49" charset="-122"/>
            </a:endParaRPr>
          </a:p>
          <a:p>
            <a:pPr algn="ctr">
              <a:lnSpc>
                <a:spcPct val="150000"/>
              </a:lnSpc>
            </a:pPr>
            <a:r>
              <a:rPr lang="en-US" altLang="zh-CN" sz="2000" b="1" dirty="0">
                <a:solidFill>
                  <a:schemeClr val="bg1"/>
                </a:solidFill>
                <a:latin typeface="SimHei" panose="02010609060101010101" pitchFamily="49" charset="-122"/>
                <a:ea typeface="SimHei" panose="02010609060101010101" pitchFamily="49" charset="-122"/>
              </a:rPr>
              <a:t>The woman symbolizes the Old Testament and New Testament Church.</a:t>
            </a:r>
          </a:p>
        </p:txBody>
      </p:sp>
      <p:sp>
        <p:nvSpPr>
          <p:cNvPr id="4" name="TextBox 3">
            <a:extLst>
              <a:ext uri="{FF2B5EF4-FFF2-40B4-BE49-F238E27FC236}">
                <a16:creationId xmlns:a16="http://schemas.microsoft.com/office/drawing/2014/main" id="{E262EA8F-7A33-ECFE-CFAA-D487875DD83C}"/>
              </a:ext>
            </a:extLst>
          </p:cNvPr>
          <p:cNvSpPr txBox="1"/>
          <p:nvPr/>
        </p:nvSpPr>
        <p:spPr>
          <a:xfrm>
            <a:off x="4267380" y="1936972"/>
            <a:ext cx="7752183" cy="4921027"/>
          </a:xfrm>
          <a:prstGeom prst="rect">
            <a:avLst/>
          </a:prstGeom>
          <a:noFill/>
        </p:spPr>
        <p:txBody>
          <a:bodyPr wrap="square">
            <a:spAutoFit/>
          </a:bodyPr>
          <a:lstStyle/>
          <a:p>
            <a:pPr marL="514350" indent="-514350">
              <a:lnSpc>
                <a:spcPct val="150000"/>
              </a:lnSpc>
              <a:buFont typeface="+mj-lt"/>
              <a:buAutoNum type="arabicPeriod"/>
            </a:pPr>
            <a:r>
              <a:rPr lang="zh-CN" altLang="en-US" sz="2800" b="1" dirty="0">
                <a:solidFill>
                  <a:prstClr val="white"/>
                </a:solidFill>
                <a:latin typeface="SimHei" panose="02010609060101010101" pitchFamily="49" charset="-122"/>
                <a:ea typeface="SimHei" panose="02010609060101010101" pitchFamily="49" charset="-122"/>
              </a:rPr>
              <a:t>创</a:t>
            </a:r>
            <a:r>
              <a:rPr lang="en-US" altLang="zh-CN" sz="2800" b="1" dirty="0">
                <a:solidFill>
                  <a:prstClr val="white"/>
                </a:solidFill>
                <a:latin typeface="SimHei" panose="02010609060101010101" pitchFamily="49" charset="-122"/>
                <a:ea typeface="SimHei" panose="02010609060101010101" pitchFamily="49" charset="-122"/>
              </a:rPr>
              <a:t>37:9 </a:t>
            </a:r>
            <a:r>
              <a:rPr lang="zh-CN" altLang="en-US" sz="2800" b="1" dirty="0">
                <a:solidFill>
                  <a:prstClr val="white"/>
                </a:solidFill>
                <a:latin typeface="SimHei" panose="02010609060101010101" pitchFamily="49" charset="-122"/>
                <a:ea typeface="SimHei" panose="02010609060101010101" pitchFamily="49" charset="-122"/>
              </a:rPr>
              <a:t>太阳、月亮、星星，象征以色列</a:t>
            </a:r>
            <a:r>
              <a:rPr lang="en-US" altLang="zh-CN" sz="2800" b="1" dirty="0">
                <a:solidFill>
                  <a:prstClr val="white"/>
                </a:solidFill>
                <a:latin typeface="SimHei" panose="02010609060101010101" pitchFamily="49" charset="-122"/>
                <a:ea typeface="SimHei" panose="02010609060101010101" pitchFamily="49" charset="-122"/>
              </a:rPr>
              <a:t>(</a:t>
            </a:r>
            <a:r>
              <a:rPr lang="zh-CN" altLang="en-US" sz="2800" b="1" dirty="0">
                <a:solidFill>
                  <a:prstClr val="white"/>
                </a:solidFill>
                <a:latin typeface="SimHei" panose="02010609060101010101" pitchFamily="49" charset="-122"/>
                <a:ea typeface="SimHei" panose="02010609060101010101" pitchFamily="49" charset="-122"/>
              </a:rPr>
              <a:t>旧约的教会</a:t>
            </a:r>
            <a:r>
              <a:rPr lang="en-US" altLang="zh-CN" sz="2800" b="1" dirty="0">
                <a:solidFill>
                  <a:prstClr val="white"/>
                </a:solidFill>
                <a:latin typeface="SimHei" panose="02010609060101010101" pitchFamily="49" charset="-122"/>
                <a:ea typeface="SimHei" panose="02010609060101010101" pitchFamily="49" charset="-122"/>
              </a:rPr>
              <a:t>)</a:t>
            </a:r>
            <a:r>
              <a:rPr lang="en-US" altLang="zh-CN" b="1" dirty="0">
                <a:solidFill>
                  <a:prstClr val="white"/>
                </a:solidFill>
                <a:latin typeface="SimHei" panose="02010609060101010101" pitchFamily="49" charset="-122"/>
                <a:ea typeface="SimHei" panose="02010609060101010101" pitchFamily="49" charset="-122"/>
              </a:rPr>
              <a:t>Genesis 37:9 – The sun, moon, and stars symbolize Israel (the Old Testament Church).</a:t>
            </a:r>
            <a:endParaRPr lang="zh-CN" altLang="en-US" b="1" dirty="0">
              <a:solidFill>
                <a:prstClr val="white"/>
              </a:solidFill>
              <a:latin typeface="SimHei" panose="02010609060101010101" pitchFamily="49" charset="-122"/>
              <a:ea typeface="SimHei" panose="02010609060101010101" pitchFamily="49" charset="-122"/>
            </a:endParaRPr>
          </a:p>
          <a:p>
            <a:pPr marL="514350" indent="-514350">
              <a:lnSpc>
                <a:spcPct val="150000"/>
              </a:lnSpc>
              <a:buFont typeface="+mj-lt"/>
              <a:buAutoNum type="arabicPeriod"/>
            </a:pPr>
            <a:r>
              <a:rPr lang="zh-CN" altLang="en-US" sz="2800" b="1" dirty="0">
                <a:solidFill>
                  <a:srgbClr val="FBF4D5"/>
                </a:solidFill>
                <a:latin typeface="SimHei" panose="02010609060101010101" pitchFamily="49" charset="-122"/>
                <a:ea typeface="SimHei" panose="02010609060101010101" pitchFamily="49" charset="-122"/>
              </a:rPr>
              <a:t>妇人受神保护</a:t>
            </a:r>
            <a:r>
              <a:rPr lang="en-US" altLang="zh-CN" sz="2800" b="1" dirty="0">
                <a:solidFill>
                  <a:srgbClr val="FBF4D5"/>
                </a:solidFill>
                <a:latin typeface="SimHei" panose="02010609060101010101" pitchFamily="49" charset="-122"/>
                <a:ea typeface="SimHei" panose="02010609060101010101" pitchFamily="49" charset="-122"/>
              </a:rPr>
              <a:t>1260</a:t>
            </a:r>
            <a:r>
              <a:rPr lang="zh-CN" altLang="en-US" sz="2800" b="1" dirty="0">
                <a:solidFill>
                  <a:srgbClr val="FBF4D5"/>
                </a:solidFill>
                <a:latin typeface="SimHei" panose="02010609060101010101" pitchFamily="49" charset="-122"/>
                <a:ea typeface="SimHei" panose="02010609060101010101" pitchFamily="49" charset="-122"/>
              </a:rPr>
              <a:t>天（</a:t>
            </a:r>
            <a:r>
              <a:rPr lang="en-US" altLang="zh-CN" sz="2800" b="1" dirty="0">
                <a:solidFill>
                  <a:srgbClr val="FBF4D5"/>
                </a:solidFill>
                <a:latin typeface="SimHei" panose="02010609060101010101" pitchFamily="49" charset="-122"/>
                <a:ea typeface="SimHei" panose="02010609060101010101" pitchFamily="49" charset="-122"/>
              </a:rPr>
              <a:t>3.5</a:t>
            </a:r>
            <a:r>
              <a:rPr lang="zh-CN" altLang="en-US" sz="2800" b="1" dirty="0">
                <a:solidFill>
                  <a:srgbClr val="FBF4D5"/>
                </a:solidFill>
                <a:latin typeface="SimHei" panose="02010609060101010101" pitchFamily="49" charset="-122"/>
                <a:ea typeface="SimHei" panose="02010609060101010101" pitchFamily="49" charset="-122"/>
              </a:rPr>
              <a:t>年）象征新约教会时代。</a:t>
            </a:r>
            <a:r>
              <a:rPr lang="en-US" altLang="zh-CN" b="1" dirty="0">
                <a:solidFill>
                  <a:srgbClr val="FBF4D5"/>
                </a:solidFill>
                <a:latin typeface="SimHei" panose="02010609060101010101" pitchFamily="49" charset="-122"/>
                <a:ea typeface="SimHei" panose="02010609060101010101" pitchFamily="49" charset="-122"/>
              </a:rPr>
              <a:t>The woman being protected by God for 1,260 days (3.5 years) symbolizes the New Testament Church era.</a:t>
            </a:r>
            <a:endParaRPr lang="zh-CN" altLang="en-US" b="1" dirty="0">
              <a:solidFill>
                <a:srgbClr val="FBF4D5"/>
              </a:solidFill>
              <a:latin typeface="SimHei" panose="02010609060101010101" pitchFamily="49" charset="-122"/>
              <a:ea typeface="SimHei" panose="02010609060101010101" pitchFamily="49" charset="-122"/>
            </a:endParaRPr>
          </a:p>
          <a:p>
            <a:pPr marL="514350" indent="-514350">
              <a:lnSpc>
                <a:spcPct val="150000"/>
              </a:lnSpc>
              <a:buFont typeface="+mj-lt"/>
              <a:buAutoNum type="arabicPeriod"/>
            </a:pPr>
            <a:r>
              <a:rPr lang="zh-CN" altLang="en-US" sz="2800" b="1" dirty="0">
                <a:solidFill>
                  <a:prstClr val="white"/>
                </a:solidFill>
                <a:latin typeface="SimHei" panose="02010609060101010101" pitchFamily="49" charset="-122"/>
                <a:ea typeface="SimHei" panose="02010609060101010101" pitchFamily="49" charset="-122"/>
              </a:rPr>
              <a:t>妇人的子孙就是为耶稣作见证的基督徒</a:t>
            </a:r>
            <a:r>
              <a:rPr lang="en-US" altLang="zh-CN" sz="2800" b="1" dirty="0">
                <a:solidFill>
                  <a:prstClr val="white"/>
                </a:solidFill>
                <a:latin typeface="SimHei" panose="02010609060101010101" pitchFamily="49" charset="-122"/>
                <a:ea typeface="SimHei" panose="02010609060101010101" pitchFamily="49" charset="-122"/>
              </a:rPr>
              <a:t> V17 </a:t>
            </a:r>
            <a:r>
              <a:rPr lang="en-US" altLang="zh-CN" b="1" dirty="0">
                <a:solidFill>
                  <a:prstClr val="white"/>
                </a:solidFill>
                <a:latin typeface="SimHei" panose="02010609060101010101" pitchFamily="49" charset="-122"/>
                <a:ea typeface="SimHei" panose="02010609060101010101" pitchFamily="49" charset="-122"/>
              </a:rPr>
              <a:t>The offspring of the woman refers to Christians who bear witness for Jesus (Rev 12:17).  </a:t>
            </a:r>
          </a:p>
        </p:txBody>
      </p:sp>
    </p:spTree>
    <p:extLst>
      <p:ext uri="{BB962C8B-B14F-4D97-AF65-F5344CB8AC3E}">
        <p14:creationId xmlns:p14="http://schemas.microsoft.com/office/powerpoint/2010/main" val="254659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B88E8-F900-77E5-572F-01B8A0724567}"/>
            </a:ext>
          </a:extLst>
        </p:cNvPr>
        <p:cNvGrpSpPr/>
        <p:nvPr/>
      </p:nvGrpSpPr>
      <p:grpSpPr>
        <a:xfrm>
          <a:off x="0" y="0"/>
          <a:ext cx="0" cy="0"/>
          <a:chOff x="0" y="0"/>
          <a:chExt cx="0" cy="0"/>
        </a:xfrm>
      </p:grpSpPr>
      <p:pic>
        <p:nvPicPr>
          <p:cNvPr id="9" name="Picture 8" descr="A picture containing sitting, dark, white, black&#10;&#10;Description automatically generated">
            <a:extLst>
              <a:ext uri="{FF2B5EF4-FFF2-40B4-BE49-F238E27FC236}">
                <a16:creationId xmlns:a16="http://schemas.microsoft.com/office/drawing/2014/main" id="{4E22A0F8-28D2-7E0D-059E-55EB068DDC98}"/>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pregnant person standing on a moon&#10;&#10;AI-generated content may be incorrect.">
            <a:extLst>
              <a:ext uri="{FF2B5EF4-FFF2-40B4-BE49-F238E27FC236}">
                <a16:creationId xmlns:a16="http://schemas.microsoft.com/office/drawing/2014/main" id="{AC0C85C4-0A97-84A0-AC29-715ABBB29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7" y="-1"/>
            <a:ext cx="12057495" cy="6858000"/>
          </a:xfrm>
          <a:prstGeom prst="rect">
            <a:avLst/>
          </a:prstGeom>
        </p:spPr>
      </p:pic>
      <p:sp>
        <p:nvSpPr>
          <p:cNvPr id="8" name="TextBox 7">
            <a:extLst>
              <a:ext uri="{FF2B5EF4-FFF2-40B4-BE49-F238E27FC236}">
                <a16:creationId xmlns:a16="http://schemas.microsoft.com/office/drawing/2014/main" id="{6184DC39-4700-6399-8013-43C73EA63651}"/>
              </a:ext>
            </a:extLst>
          </p:cNvPr>
          <p:cNvSpPr txBox="1"/>
          <p:nvPr/>
        </p:nvSpPr>
        <p:spPr>
          <a:xfrm>
            <a:off x="6096000" y="923960"/>
            <a:ext cx="5735959" cy="2742802"/>
          </a:xfrm>
          <a:prstGeom prst="rect">
            <a:avLst/>
          </a:prstGeom>
          <a:noFill/>
        </p:spPr>
        <p:txBody>
          <a:bodyPr wrap="square">
            <a:spAutoFit/>
          </a:bodyPr>
          <a:lstStyle/>
          <a:p>
            <a:pPr>
              <a:lnSpc>
                <a:spcPct val="150000"/>
              </a:lnSpc>
            </a:pPr>
            <a:r>
              <a:rPr lang="zh-CN" altLang="en-US" sz="4000" b="1" dirty="0">
                <a:solidFill>
                  <a:prstClr val="white"/>
                </a:solidFill>
                <a:latin typeface="SimHei" panose="02010609060101010101" pitchFamily="49" charset="-122"/>
                <a:ea typeface="SimHei" panose="02010609060101010101" pitchFamily="49" charset="-122"/>
              </a:rPr>
              <a:t>启 </a:t>
            </a:r>
            <a:r>
              <a:rPr lang="en-US" altLang="zh-CN" sz="4000" b="1" dirty="0">
                <a:solidFill>
                  <a:prstClr val="white"/>
                </a:solidFill>
                <a:latin typeface="SimHei" panose="02010609060101010101" pitchFamily="49" charset="-122"/>
                <a:ea typeface="SimHei" panose="02010609060101010101" pitchFamily="49" charset="-122"/>
              </a:rPr>
              <a:t>12:2.</a:t>
            </a:r>
          </a:p>
          <a:p>
            <a:pPr>
              <a:lnSpc>
                <a:spcPct val="150000"/>
              </a:lnSpc>
            </a:pPr>
            <a:r>
              <a:rPr lang="zh-CN" altLang="en-US" sz="4000" b="1" dirty="0">
                <a:solidFill>
                  <a:prstClr val="white"/>
                </a:solidFill>
                <a:latin typeface="SimHei" panose="02010609060101010101" pitchFamily="49" charset="-122"/>
                <a:ea typeface="SimHei" panose="02010609060101010101" pitchFamily="49" charset="-122"/>
              </a:rPr>
              <a:t>她</a:t>
            </a:r>
            <a:r>
              <a:rPr lang="zh-CN" altLang="en-US" sz="4000" b="1" dirty="0">
                <a:solidFill>
                  <a:srgbClr val="FFFF00"/>
                </a:solidFill>
                <a:latin typeface="SimHei" panose="02010609060101010101" pitchFamily="49" charset="-122"/>
                <a:ea typeface="SimHei" panose="02010609060101010101" pitchFamily="49" charset="-122"/>
              </a:rPr>
              <a:t>怀了孕</a:t>
            </a:r>
            <a:r>
              <a:rPr lang="zh-CN" altLang="en-US" sz="4000" b="1" dirty="0">
                <a:solidFill>
                  <a:prstClr val="white"/>
                </a:solidFill>
                <a:latin typeface="SimHei" panose="02010609060101010101" pitchFamily="49" charset="-122"/>
                <a:ea typeface="SimHei" panose="02010609060101010101" pitchFamily="49" charset="-122"/>
              </a:rPr>
              <a:t>，在生产的艰难中疼痛呼叫。</a:t>
            </a:r>
            <a:endParaRPr lang="en-US" sz="4000" b="1" dirty="0"/>
          </a:p>
        </p:txBody>
      </p:sp>
      <p:sp>
        <p:nvSpPr>
          <p:cNvPr id="11" name="TextBox 10">
            <a:extLst>
              <a:ext uri="{FF2B5EF4-FFF2-40B4-BE49-F238E27FC236}">
                <a16:creationId xmlns:a16="http://schemas.microsoft.com/office/drawing/2014/main" id="{1978D580-EE97-213E-86CA-526D066DCB57}"/>
              </a:ext>
            </a:extLst>
          </p:cNvPr>
          <p:cNvSpPr txBox="1"/>
          <p:nvPr/>
        </p:nvSpPr>
        <p:spPr>
          <a:xfrm>
            <a:off x="6299996" y="4129057"/>
            <a:ext cx="5531963" cy="1015663"/>
          </a:xfrm>
          <a:prstGeom prst="rect">
            <a:avLst/>
          </a:prstGeom>
          <a:noFill/>
        </p:spPr>
        <p:txBody>
          <a:bodyPr wrap="square">
            <a:spAutoFit/>
          </a:bodyPr>
          <a:lstStyle/>
          <a:p>
            <a:r>
              <a:rPr lang="en-US" sz="2000" b="1" dirty="0">
                <a:solidFill>
                  <a:schemeClr val="bg1"/>
                </a:solidFill>
              </a:rPr>
              <a:t>Rev 12:2.</a:t>
            </a:r>
          </a:p>
          <a:p>
            <a:r>
              <a:rPr lang="en-US" sz="2000" b="1" dirty="0">
                <a:solidFill>
                  <a:schemeClr val="bg1"/>
                </a:solidFill>
              </a:rPr>
              <a:t>She </a:t>
            </a:r>
            <a:r>
              <a:rPr lang="en-US" sz="2000" b="1" dirty="0">
                <a:solidFill>
                  <a:srgbClr val="FFFF00"/>
                </a:solidFill>
              </a:rPr>
              <a:t>was pregnant </a:t>
            </a:r>
            <a:r>
              <a:rPr lang="en-US" sz="2000" b="1" dirty="0">
                <a:solidFill>
                  <a:schemeClr val="bg1"/>
                </a:solidFill>
              </a:rPr>
              <a:t>and was crying out in birth pains and the agony of giving birth.</a:t>
            </a:r>
            <a:endParaRPr lang="en-US" sz="2000" b="1" dirty="0">
              <a:solidFill>
                <a:srgbClr val="B3FF5F"/>
              </a:solidFill>
            </a:endParaRPr>
          </a:p>
        </p:txBody>
      </p:sp>
    </p:spTree>
    <p:extLst>
      <p:ext uri="{BB962C8B-B14F-4D97-AF65-F5344CB8AC3E}">
        <p14:creationId xmlns:p14="http://schemas.microsoft.com/office/powerpoint/2010/main" val="916329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00"/>
        <p:cNvGrpSpPr/>
        <p:nvPr/>
      </p:nvGrpSpPr>
      <p:grpSpPr>
        <a:xfrm>
          <a:off x="0" y="0"/>
          <a:ext cx="0" cy="0"/>
          <a:chOff x="0" y="0"/>
          <a:chExt cx="0" cy="0"/>
        </a:xfrm>
      </p:grpSpPr>
      <p:sp>
        <p:nvSpPr>
          <p:cNvPr id="16" name="Google Shape;3710;p55">
            <a:extLst>
              <a:ext uri="{FF2B5EF4-FFF2-40B4-BE49-F238E27FC236}">
                <a16:creationId xmlns:a16="http://schemas.microsoft.com/office/drawing/2014/main" id="{80A50377-B062-9989-8798-47F17F2CB948}"/>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a:ln>
                  <a:noFill/>
                </a:ln>
                <a:solidFill>
                  <a:srgbClr val="FFFFFF"/>
                </a:solidFill>
                <a:effectLst/>
                <a:uLnTx/>
                <a:uFillTx/>
                <a:latin typeface="Reenie Beanie"/>
                <a:sym typeface="Reenie Beanie"/>
              </a:rPr>
              <a:t>0</a:t>
            </a:r>
            <a:r>
              <a:rPr kumimoji="0" lang="en-US" altLang="zh-CN" sz="16000" b="1" i="0" u="none" strike="noStrike" kern="0" cap="none" spc="0" normalizeH="0" baseline="0" noProof="0">
                <a:ln>
                  <a:noFill/>
                </a:ln>
                <a:solidFill>
                  <a:srgbClr val="FFFFFF"/>
                </a:solidFill>
                <a:effectLst/>
                <a:uLnTx/>
                <a:uFillTx/>
                <a:latin typeface="Reenie Beanie"/>
                <a:sym typeface="Reenie Beanie"/>
              </a:rPr>
              <a:t>2</a:t>
            </a:r>
            <a:endParaRPr kumimoji="0" lang="en" sz="16000" b="1" i="0" u="none" strike="noStrike" kern="0" cap="none" spc="0" normalizeH="0" baseline="0" noProof="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49A6013E-1E12-9386-0BA1-8B9EF4AB743E}"/>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CF0E121F-C9C4-0080-2B54-FC27B23AC0AF}"/>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6600" b="1" dirty="0">
                <a:solidFill>
                  <a:srgbClr val="00BFFF"/>
                </a:solidFill>
                <a:latin typeface="SimHei" panose="02010609060101010101" pitchFamily="49" charset="-122"/>
                <a:ea typeface="SimHei" panose="02010609060101010101" pitchFamily="49" charset="-122"/>
              </a:rPr>
              <a:t>七头十角大红龙 </a:t>
            </a:r>
          </a:p>
        </p:txBody>
      </p:sp>
      <p:sp>
        <p:nvSpPr>
          <p:cNvPr id="19" name="Google Shape;3713;p55">
            <a:extLst>
              <a:ext uri="{FF2B5EF4-FFF2-40B4-BE49-F238E27FC236}">
                <a16:creationId xmlns:a16="http://schemas.microsoft.com/office/drawing/2014/main" id="{060AD26F-2186-288B-E1FD-CE7448DE4AC8}"/>
              </a:ext>
            </a:extLst>
          </p:cNvPr>
          <p:cNvSpPr txBox="1">
            <a:spLocks noGrp="1"/>
          </p:cNvSpPr>
          <p:nvPr>
            <p:ph type="subTitle" idx="1"/>
          </p:nvPr>
        </p:nvSpPr>
        <p:spPr>
          <a:xfrm>
            <a:off x="335360" y="5834512"/>
            <a:ext cx="11760968" cy="1092184"/>
          </a:xfrm>
          <a:prstGeom prst="rect">
            <a:avLst/>
          </a:prstGeom>
        </p:spPr>
        <p:txBody>
          <a:bodyPr spcFirstLastPara="1" wrap="square" lIns="91425" tIns="91425" rIns="91425" bIns="91425" anchor="t" anchorCtr="0">
            <a:noAutofit/>
          </a:bodyPr>
          <a:lstStyle/>
          <a:p>
            <a:pPr marL="0" indent="0" algn="ctr"/>
            <a:r>
              <a:rPr lang="en-SG" sz="2800" dirty="0">
                <a:solidFill>
                  <a:schemeClr val="bg1"/>
                </a:solidFill>
              </a:rPr>
              <a:t>The great red dragon with seven heads and ten horns.</a:t>
            </a:r>
          </a:p>
        </p:txBody>
      </p:sp>
    </p:spTree>
    <p:extLst>
      <p:ext uri="{BB962C8B-B14F-4D97-AF65-F5344CB8AC3E}">
        <p14:creationId xmlns:p14="http://schemas.microsoft.com/office/powerpoint/2010/main" val="369521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E3432DBC-C1ED-BF8E-1FB7-D7041B87AD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43E2715-5E8F-6784-C280-7E5E887EF58F}"/>
              </a:ext>
            </a:extLst>
          </p:cNvPr>
          <p:cNvSpPr/>
          <p:nvPr/>
        </p:nvSpPr>
        <p:spPr>
          <a:xfrm>
            <a:off x="5951984" y="692696"/>
            <a:ext cx="6125579" cy="3286477"/>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12</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a:t>
            </a: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天上又现出异象来：有一条</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大红龙</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七头</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十角</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；七头上戴着</a:t>
            </a:r>
            <a:r>
              <a:rPr kumimoji="0" lang="zh-CN" altLang="en-US" sz="36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七个冠冕</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10970672-F22F-8638-C3E4-09F1025B9D8B}"/>
              </a:ext>
            </a:extLst>
          </p:cNvPr>
          <p:cNvSpPr/>
          <p:nvPr/>
        </p:nvSpPr>
        <p:spPr>
          <a:xfrm>
            <a:off x="5951984" y="4725144"/>
            <a:ext cx="6125579"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 12</a:t>
            </a:r>
            <a:r>
              <a:rPr lang="en-US" dirty="0">
                <a:solidFill>
                  <a:prstClr val="white"/>
                </a:solidFill>
              </a:rPr>
              <a:t>:</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another sign appeared in heaven: behold, </a:t>
            </a:r>
            <a:r>
              <a:rPr kumimoji="0" lang="en-US" sz="18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a great red dragon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with </a:t>
            </a:r>
            <a:r>
              <a:rPr kumimoji="0" lang="en-US" sz="18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seven heads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t>
            </a: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ten horns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on his heads </a:t>
            </a: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seven diadems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pic>
        <p:nvPicPr>
          <p:cNvPr id="5" name="Picture 4" descr="A group of red dragons with crown and horns&#10;&#10;AI-generated content may be incorrect.">
            <a:extLst>
              <a:ext uri="{FF2B5EF4-FFF2-40B4-BE49-F238E27FC236}">
                <a16:creationId xmlns:a16="http://schemas.microsoft.com/office/drawing/2014/main" id="{F75C4BEF-7AA8-7929-678B-A0A661D347D7}"/>
              </a:ext>
            </a:extLst>
          </p:cNvPr>
          <p:cNvPicPr>
            <a:picLocks noChangeAspect="1"/>
          </p:cNvPicPr>
          <p:nvPr/>
        </p:nvPicPr>
        <p:blipFill>
          <a:blip r:embed="rId3">
            <a:extLst>
              <a:ext uri="{28A0092B-C50C-407E-A947-70E740481C1C}">
                <a14:useLocalDpi xmlns:a14="http://schemas.microsoft.com/office/drawing/2010/main" val="0"/>
              </a:ext>
            </a:extLst>
          </a:blip>
          <a:srcRect l="5962"/>
          <a:stretch/>
        </p:blipFill>
        <p:spPr>
          <a:xfrm>
            <a:off x="0" y="0"/>
            <a:ext cx="5785723" cy="6858000"/>
          </a:xfrm>
          <a:prstGeom prst="rect">
            <a:avLst/>
          </a:prstGeom>
        </p:spPr>
      </p:pic>
    </p:spTree>
    <p:extLst>
      <p:ext uri="{BB962C8B-B14F-4D97-AF65-F5344CB8AC3E}">
        <p14:creationId xmlns:p14="http://schemas.microsoft.com/office/powerpoint/2010/main" val="2306343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Blackboard Background XL by Slidesgo">
  <a:themeElements>
    <a:clrScheme name="Simple Light">
      <a:dk1>
        <a:srgbClr val="D752A4"/>
      </a:dk1>
      <a:lt1>
        <a:srgbClr val="31A9EA"/>
      </a:lt1>
      <a:dk2>
        <a:srgbClr val="F9DC01"/>
      </a:dk2>
      <a:lt2>
        <a:srgbClr val="595959"/>
      </a:lt2>
      <a:accent1>
        <a:srgbClr val="FFFFFF"/>
      </a:accent1>
      <a:accent2>
        <a:srgbClr val="D752A4"/>
      </a:accent2>
      <a:accent3>
        <a:srgbClr val="31A9EA"/>
      </a:accent3>
      <a:accent4>
        <a:srgbClr val="F9DC01"/>
      </a:accent4>
      <a:accent5>
        <a:srgbClr val="595959"/>
      </a:accent5>
      <a:accent6>
        <a:srgbClr val="FFFFFF"/>
      </a:accent6>
      <a:hlink>
        <a:srgbClr val="D752A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19461</TotalTime>
  <Words>1640</Words>
  <Application>Microsoft Macintosh PowerPoint</Application>
  <PresentationFormat>Widescreen</PresentationFormat>
  <Paragraphs>129</Paragraphs>
  <Slides>28</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Doulos SIL</vt:lpstr>
      <vt:lpstr>Quicksand</vt:lpstr>
      <vt:lpstr>Reenie Beanie</vt:lpstr>
      <vt:lpstr>SimHei</vt:lpstr>
      <vt:lpstr>Arial</vt:lpstr>
      <vt:lpstr>Calibri</vt:lpstr>
      <vt:lpstr>Roboto Condensed Light</vt:lpstr>
      <vt:lpstr>Office Theme</vt:lpstr>
      <vt:lpstr>Simple Blackboard Background XL by Slidesgo</vt:lpstr>
      <vt:lpstr>PowerPoint Presentation</vt:lpstr>
      <vt:lpstr>PowerPoint Presentation</vt:lpstr>
      <vt:lpstr>PowerPoint Presentation</vt:lpstr>
      <vt:lpstr>生产的妇人 </vt:lpstr>
      <vt:lpstr>PowerPoint Presentation</vt:lpstr>
      <vt:lpstr>PowerPoint Presentation</vt:lpstr>
      <vt:lpstr>PowerPoint Presentation</vt:lpstr>
      <vt:lpstr>七头十角大红龙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生了一个男孩 </vt:lpstr>
      <vt:lpstr>PowerPoint Presentation</vt:lpstr>
      <vt:lpstr>PowerPoint Presentation</vt:lpstr>
      <vt:lpstr>神预备、供应、保护</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nel</dc:creator>
  <cp:lastModifiedBy>nelson lee</cp:lastModifiedBy>
  <cp:revision>2114</cp:revision>
  <dcterms:created xsi:type="dcterms:W3CDTF">2012-08-02T07:18:31Z</dcterms:created>
  <dcterms:modified xsi:type="dcterms:W3CDTF">2025-03-16T07:57:05Z</dcterms:modified>
</cp:coreProperties>
</file>