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9"/>
  </p:notesMasterIdLst>
  <p:sldIdLst>
    <p:sldId id="489" r:id="rId3"/>
    <p:sldId id="622" r:id="rId4"/>
    <p:sldId id="490" r:id="rId5"/>
    <p:sldId id="624" r:id="rId6"/>
    <p:sldId id="627" r:id="rId7"/>
    <p:sldId id="491" r:id="rId8"/>
    <p:sldId id="625" r:id="rId9"/>
    <p:sldId id="628" r:id="rId10"/>
    <p:sldId id="629" r:id="rId11"/>
    <p:sldId id="493" r:id="rId12"/>
    <p:sldId id="630" r:id="rId13"/>
    <p:sldId id="3229" r:id="rId14"/>
    <p:sldId id="3230" r:id="rId15"/>
    <p:sldId id="3231" r:id="rId16"/>
    <p:sldId id="320" r:id="rId17"/>
    <p:sldId id="62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E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490"/>
  </p:normalViewPr>
  <p:slideViewPr>
    <p:cSldViewPr snapToGrid="0">
      <p:cViewPr varScale="1">
        <p:scale>
          <a:sx n="121" d="100"/>
          <a:sy n="121" d="100"/>
        </p:scale>
        <p:origin x="7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F10C0-E575-E148-A77B-C86F5B429CE6}" type="datetimeFigureOut">
              <a:rPr lang="en-US" smtClean="0"/>
              <a:t>4/12/25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78ED0-7443-4747-A471-AD241308B48A}" type="slidenum">
              <a:rPr lang="en-US" smtClean="0"/>
              <a:t>‹#›</a:t>
            </a:fld>
            <a:endParaRPr lang="en-US"/>
          </a:p>
        </p:txBody>
      </p:sp>
    </p:spTree>
    <p:extLst>
      <p:ext uri="{BB962C8B-B14F-4D97-AF65-F5344CB8AC3E}">
        <p14:creationId xmlns:p14="http://schemas.microsoft.com/office/powerpoint/2010/main" val="349408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232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2B461-8FE7-27CF-252D-1928A4CF3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58079-1CBA-EC65-95DE-93A142B7FA8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FBA5345-5631-90F3-A008-02BC0AB167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373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684D-6075-CF22-707D-56175AC81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8D17A-7B32-FE15-BAA6-36BD623918E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D53E05F-6BAE-F54C-E33A-3E498568496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22867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95316-30B6-651F-893D-1A28E8F19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FCD1C-7657-A488-2576-FC7A6FC026D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059F020-C1E4-B6AC-D86B-D3AF22514B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2366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FA43E-CE6F-D86F-129D-607F1A739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E06753-F708-4BBD-C459-E060973BFB1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4EA6E6B-4FE8-70C3-F659-829A24BA10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769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latinLnBrk="0">
              <a:spcBef>
                <a:spcPts val="400"/>
              </a:spcBef>
            </a:pPr>
            <a:endParaRPr lang="en-US" dirty="0"/>
          </a:p>
        </p:txBody>
      </p:sp>
    </p:spTree>
    <p:extLst>
      <p:ext uri="{BB962C8B-B14F-4D97-AF65-F5344CB8AC3E}">
        <p14:creationId xmlns:p14="http://schemas.microsoft.com/office/powerpoint/2010/main" val="393854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BA3A5-FEF4-2A25-509E-6AA696184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60033-8C15-C6F0-CEE4-89FD5597C74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7F21411-90BE-79F5-B90D-8527B3A71F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8554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2FA6C-3AB1-376E-6B5D-65A798CD0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8DC86-1D8B-AC89-E2A1-1F3BCD28D86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1FFB7A7-2B5B-7E80-192D-32860C76B8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827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D790A-B814-97CC-C3E1-D9F10CF50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54051-F611-402F-1CA8-4E91CD4B041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70D625C-4BF5-537F-8A2F-539797FFC3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781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484D4-A5D2-8664-8E20-4272E8F41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C0000-6DA5-C6C0-830D-D0A1F5D1CCB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061AAC3-4C39-FDAB-853B-DB2BA119633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488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8BFD4-CCCE-DBAC-57DE-FBC915C20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E538D-A3C2-B4A2-4FCB-F572E523E72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16A0FFA-8163-B89E-5C91-61929E00A4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2794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53D43-2890-1A76-DB60-7D05BC886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86790-8057-0E95-B9FB-33FA6E16D22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9C386A9-86FA-84D6-587F-2ECCAB42DC6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725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785B-0B21-5ACD-018E-63383DAB2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A6807-C3C8-D983-ED0F-31AE619A982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FB95B2F-2271-8E10-5C6D-B2EDA98C91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97585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AA5C4-B73A-64D3-D463-CB7897C8F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28D0B-6EAC-3D49-E785-C2BDC1050C3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B4D55E3-BA8E-B98B-6830-D5917CAC79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652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9D6BC-818C-4842-86A3-A789B1C090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AD9F5B36-EA8C-4DE8-AA2A-16B476DC0F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1918B9DB-C038-476E-9FEA-9D210E899B7E}"/>
              </a:ext>
            </a:extLst>
          </p:cNvPr>
          <p:cNvSpPr>
            <a:spLocks noGrp="1"/>
          </p:cNvSpPr>
          <p:nvPr>
            <p:ph type="dt" sz="half" idx="10"/>
          </p:nvPr>
        </p:nvSpPr>
        <p:spPr/>
        <p:txBody>
          <a:bodyPr/>
          <a:lstStyle/>
          <a:p>
            <a:fld id="{62BFBA3C-AF41-438F-92FB-0CC48C23B1E9}" type="datetimeFigureOut">
              <a:rPr lang="en-SG" smtClean="0"/>
              <a:t>12/4/25</a:t>
            </a:fld>
            <a:endParaRPr lang="en-SG" dirty="0"/>
          </a:p>
        </p:txBody>
      </p:sp>
      <p:sp>
        <p:nvSpPr>
          <p:cNvPr id="5" name="Footer Placeholder 4">
            <a:extLst>
              <a:ext uri="{FF2B5EF4-FFF2-40B4-BE49-F238E27FC236}">
                <a16:creationId xmlns:a16="http://schemas.microsoft.com/office/drawing/2014/main" id="{4234ACFA-EE68-4214-ABD1-73E5C98F733B}"/>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68B16CCB-9DC8-4B2A-9D24-A289E4AE660F}"/>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304561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3392-E128-47FA-BE90-B357B31ED10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76DD390-570B-4DF5-A6F5-EDC8E35A08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32227FF-F0B7-42E9-9004-D1FCC0766047}"/>
              </a:ext>
            </a:extLst>
          </p:cNvPr>
          <p:cNvSpPr>
            <a:spLocks noGrp="1"/>
          </p:cNvSpPr>
          <p:nvPr>
            <p:ph type="dt" sz="half" idx="10"/>
          </p:nvPr>
        </p:nvSpPr>
        <p:spPr/>
        <p:txBody>
          <a:bodyPr/>
          <a:lstStyle/>
          <a:p>
            <a:fld id="{62BFBA3C-AF41-438F-92FB-0CC48C23B1E9}" type="datetimeFigureOut">
              <a:rPr lang="en-SG" smtClean="0"/>
              <a:t>12/4/25</a:t>
            </a:fld>
            <a:endParaRPr lang="en-SG" dirty="0"/>
          </a:p>
        </p:txBody>
      </p:sp>
      <p:sp>
        <p:nvSpPr>
          <p:cNvPr id="5" name="Footer Placeholder 4">
            <a:extLst>
              <a:ext uri="{FF2B5EF4-FFF2-40B4-BE49-F238E27FC236}">
                <a16:creationId xmlns:a16="http://schemas.microsoft.com/office/drawing/2014/main" id="{737D9AB0-1DCF-467E-ACBE-3B05F2A90D7B}"/>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71B0E29A-75A6-4C3A-ADF6-CC478D2DDCFF}"/>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181145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C4D86F-2B2B-44BE-B19C-EF78914814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7A42EAB-A4F4-435F-818D-7738C7A543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9DCFC66-3D85-49AA-8F59-B2CD237A45A3}"/>
              </a:ext>
            </a:extLst>
          </p:cNvPr>
          <p:cNvSpPr>
            <a:spLocks noGrp="1"/>
          </p:cNvSpPr>
          <p:nvPr>
            <p:ph type="dt" sz="half" idx="10"/>
          </p:nvPr>
        </p:nvSpPr>
        <p:spPr/>
        <p:txBody>
          <a:bodyPr/>
          <a:lstStyle/>
          <a:p>
            <a:fld id="{62BFBA3C-AF41-438F-92FB-0CC48C23B1E9}" type="datetimeFigureOut">
              <a:rPr lang="en-SG" smtClean="0"/>
              <a:t>12/4/25</a:t>
            </a:fld>
            <a:endParaRPr lang="en-SG" dirty="0"/>
          </a:p>
        </p:txBody>
      </p:sp>
      <p:sp>
        <p:nvSpPr>
          <p:cNvPr id="5" name="Footer Placeholder 4">
            <a:extLst>
              <a:ext uri="{FF2B5EF4-FFF2-40B4-BE49-F238E27FC236}">
                <a16:creationId xmlns:a16="http://schemas.microsoft.com/office/drawing/2014/main" id="{C27DF97A-5827-49A5-B08C-1FD77941DFA5}"/>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996DF419-5B46-44D5-BBB7-A7CE159E73F9}"/>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3488545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7DC5-76E9-9549-9732-275A787466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C9999E1-A7AE-994C-B5CE-34857445E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278578C-99CB-3448-95B8-B3979382D7F3}"/>
              </a:ext>
            </a:extLst>
          </p:cNvPr>
          <p:cNvSpPr>
            <a:spLocks noGrp="1"/>
          </p:cNvSpPr>
          <p:nvPr>
            <p:ph type="dt" sz="half" idx="10"/>
          </p:nvPr>
        </p:nvSpPr>
        <p:spPr/>
        <p:txBody>
          <a:bodyPr/>
          <a:lstStyle/>
          <a:p>
            <a:fld id="{967E9579-EA2A-A44B-B59A-E6DC356F6073}" type="datetimeFigureOut">
              <a:rPr lang="en-US" smtClean="0"/>
              <a:t>4/12/25</a:t>
            </a:fld>
            <a:endParaRPr lang="en-US"/>
          </a:p>
        </p:txBody>
      </p:sp>
      <p:sp>
        <p:nvSpPr>
          <p:cNvPr id="5" name="Footer Placeholder 4">
            <a:extLst>
              <a:ext uri="{FF2B5EF4-FFF2-40B4-BE49-F238E27FC236}">
                <a16:creationId xmlns:a16="http://schemas.microsoft.com/office/drawing/2014/main" id="{04F12635-2A6E-F342-A86D-39ED0FD2B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87834-AED2-8A4F-BAEB-E053B3A228DA}"/>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337294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2214-9E7A-5E42-B5FC-46D1B03FD4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104025-BCA3-AA43-BC72-4BA743BF3C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9E96F0-9A0B-CF46-AC63-D710D354D107}"/>
              </a:ext>
            </a:extLst>
          </p:cNvPr>
          <p:cNvSpPr>
            <a:spLocks noGrp="1"/>
          </p:cNvSpPr>
          <p:nvPr>
            <p:ph type="dt" sz="half" idx="10"/>
          </p:nvPr>
        </p:nvSpPr>
        <p:spPr/>
        <p:txBody>
          <a:bodyPr/>
          <a:lstStyle/>
          <a:p>
            <a:fld id="{967E9579-EA2A-A44B-B59A-E6DC356F6073}" type="datetimeFigureOut">
              <a:rPr lang="en-US" smtClean="0"/>
              <a:t>4/12/25</a:t>
            </a:fld>
            <a:endParaRPr lang="en-US"/>
          </a:p>
        </p:txBody>
      </p:sp>
      <p:sp>
        <p:nvSpPr>
          <p:cNvPr id="5" name="Footer Placeholder 4">
            <a:extLst>
              <a:ext uri="{FF2B5EF4-FFF2-40B4-BE49-F238E27FC236}">
                <a16:creationId xmlns:a16="http://schemas.microsoft.com/office/drawing/2014/main" id="{656365A7-1A46-F44C-B285-B444A2317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BB759-DD4D-8048-9215-111B8D5D5F8E}"/>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2493630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BF37-88BB-A74C-9E57-84BDDAEEBF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6B5CA65-CB81-EE42-9004-F69076313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08DC83-A93D-8341-8C3C-08FAD36A39FF}"/>
              </a:ext>
            </a:extLst>
          </p:cNvPr>
          <p:cNvSpPr>
            <a:spLocks noGrp="1"/>
          </p:cNvSpPr>
          <p:nvPr>
            <p:ph type="dt" sz="half" idx="10"/>
          </p:nvPr>
        </p:nvSpPr>
        <p:spPr/>
        <p:txBody>
          <a:bodyPr/>
          <a:lstStyle/>
          <a:p>
            <a:fld id="{967E9579-EA2A-A44B-B59A-E6DC356F6073}" type="datetimeFigureOut">
              <a:rPr lang="en-US" smtClean="0"/>
              <a:t>4/12/25</a:t>
            </a:fld>
            <a:endParaRPr lang="en-US"/>
          </a:p>
        </p:txBody>
      </p:sp>
      <p:sp>
        <p:nvSpPr>
          <p:cNvPr id="5" name="Footer Placeholder 4">
            <a:extLst>
              <a:ext uri="{FF2B5EF4-FFF2-40B4-BE49-F238E27FC236}">
                <a16:creationId xmlns:a16="http://schemas.microsoft.com/office/drawing/2014/main" id="{93D93677-3BE7-6B4C-ABFC-5F84C8092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74288-66B0-1841-B770-539D31713DE4}"/>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954861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172F-E1B9-2146-AC81-618D2ABD056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A4604F-0091-E042-8D60-B8C3C7DF9AC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AC485E5-9DC7-D94C-8F47-41D7A4E60E5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3723888-D284-AE46-9511-E8A0C859338F}"/>
              </a:ext>
            </a:extLst>
          </p:cNvPr>
          <p:cNvSpPr>
            <a:spLocks noGrp="1"/>
          </p:cNvSpPr>
          <p:nvPr>
            <p:ph type="dt" sz="half" idx="10"/>
          </p:nvPr>
        </p:nvSpPr>
        <p:spPr/>
        <p:txBody>
          <a:bodyPr/>
          <a:lstStyle/>
          <a:p>
            <a:fld id="{967E9579-EA2A-A44B-B59A-E6DC356F6073}" type="datetimeFigureOut">
              <a:rPr lang="en-US" smtClean="0"/>
              <a:t>4/12/25</a:t>
            </a:fld>
            <a:endParaRPr lang="en-US"/>
          </a:p>
        </p:txBody>
      </p:sp>
      <p:sp>
        <p:nvSpPr>
          <p:cNvPr id="6" name="Footer Placeholder 5">
            <a:extLst>
              <a:ext uri="{FF2B5EF4-FFF2-40B4-BE49-F238E27FC236}">
                <a16:creationId xmlns:a16="http://schemas.microsoft.com/office/drawing/2014/main" id="{78B0F461-3D40-4747-8CA2-8CEEB7255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4C15A3-0CEF-A043-B349-A595481087C8}"/>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4026380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E640-17D4-7645-AF72-65302175618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6F7F1E3-503F-3B4A-A8CF-3865175E17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502B8F-18FB-FD44-ACC2-FB2E8E3575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8386DF1-B5BF-B14B-A437-A7A66E45AD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5BA4C76-1D9F-5648-91F5-E449EC7779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9C5AB9E-AC01-0647-80A5-B7441DC7CC22}"/>
              </a:ext>
            </a:extLst>
          </p:cNvPr>
          <p:cNvSpPr>
            <a:spLocks noGrp="1"/>
          </p:cNvSpPr>
          <p:nvPr>
            <p:ph type="dt" sz="half" idx="10"/>
          </p:nvPr>
        </p:nvSpPr>
        <p:spPr/>
        <p:txBody>
          <a:bodyPr/>
          <a:lstStyle/>
          <a:p>
            <a:fld id="{967E9579-EA2A-A44B-B59A-E6DC356F6073}" type="datetimeFigureOut">
              <a:rPr lang="en-US" smtClean="0"/>
              <a:t>4/12/25</a:t>
            </a:fld>
            <a:endParaRPr lang="en-US"/>
          </a:p>
        </p:txBody>
      </p:sp>
      <p:sp>
        <p:nvSpPr>
          <p:cNvPr id="8" name="Footer Placeholder 7">
            <a:extLst>
              <a:ext uri="{FF2B5EF4-FFF2-40B4-BE49-F238E27FC236}">
                <a16:creationId xmlns:a16="http://schemas.microsoft.com/office/drawing/2014/main" id="{08DC829A-2BC8-1F48-AD3D-D01EA5A21D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A09510-00C7-6149-99D1-6FBD655D2F17}"/>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772230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CDA3-46D6-6645-85A5-344464BAC08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090E1E4-6B85-9F4F-ADC0-7089BDECB93B}"/>
              </a:ext>
            </a:extLst>
          </p:cNvPr>
          <p:cNvSpPr>
            <a:spLocks noGrp="1"/>
          </p:cNvSpPr>
          <p:nvPr>
            <p:ph type="dt" sz="half" idx="10"/>
          </p:nvPr>
        </p:nvSpPr>
        <p:spPr/>
        <p:txBody>
          <a:bodyPr/>
          <a:lstStyle/>
          <a:p>
            <a:fld id="{967E9579-EA2A-A44B-B59A-E6DC356F6073}" type="datetimeFigureOut">
              <a:rPr lang="en-US" smtClean="0"/>
              <a:t>4/12/25</a:t>
            </a:fld>
            <a:endParaRPr lang="en-US"/>
          </a:p>
        </p:txBody>
      </p:sp>
      <p:sp>
        <p:nvSpPr>
          <p:cNvPr id="4" name="Footer Placeholder 3">
            <a:extLst>
              <a:ext uri="{FF2B5EF4-FFF2-40B4-BE49-F238E27FC236}">
                <a16:creationId xmlns:a16="http://schemas.microsoft.com/office/drawing/2014/main" id="{F0FD5EC0-0D1F-2442-95C0-48723220F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ED4553-16C7-8C4A-BB60-4B339F1871AC}"/>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1987998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859B4-DC1F-F04F-8282-AF0C53CF30F2}"/>
              </a:ext>
            </a:extLst>
          </p:cNvPr>
          <p:cNvSpPr>
            <a:spLocks noGrp="1"/>
          </p:cNvSpPr>
          <p:nvPr>
            <p:ph type="dt" sz="half" idx="10"/>
          </p:nvPr>
        </p:nvSpPr>
        <p:spPr/>
        <p:txBody>
          <a:bodyPr/>
          <a:lstStyle/>
          <a:p>
            <a:fld id="{967E9579-EA2A-A44B-B59A-E6DC356F6073}" type="datetimeFigureOut">
              <a:rPr lang="en-US" smtClean="0"/>
              <a:t>4/12/25</a:t>
            </a:fld>
            <a:endParaRPr lang="en-US"/>
          </a:p>
        </p:txBody>
      </p:sp>
      <p:sp>
        <p:nvSpPr>
          <p:cNvPr id="3" name="Footer Placeholder 2">
            <a:extLst>
              <a:ext uri="{FF2B5EF4-FFF2-40B4-BE49-F238E27FC236}">
                <a16:creationId xmlns:a16="http://schemas.microsoft.com/office/drawing/2014/main" id="{0E68BD9D-CA89-BB46-9371-941E8648D9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7DEB9E-EA66-BF4C-9303-C67DD3E43DD1}"/>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3854210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E61D0-5D66-4B44-ADEA-5261AD0B15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928403E-752B-3C4E-98AB-6A06BCE1B6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2E11850-CC6C-5A4F-BEEE-21A3161FC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9BCE83-DEFD-8443-90BC-73CFDC958184}"/>
              </a:ext>
            </a:extLst>
          </p:cNvPr>
          <p:cNvSpPr>
            <a:spLocks noGrp="1"/>
          </p:cNvSpPr>
          <p:nvPr>
            <p:ph type="dt" sz="half" idx="10"/>
          </p:nvPr>
        </p:nvSpPr>
        <p:spPr/>
        <p:txBody>
          <a:bodyPr/>
          <a:lstStyle/>
          <a:p>
            <a:fld id="{967E9579-EA2A-A44B-B59A-E6DC356F6073}" type="datetimeFigureOut">
              <a:rPr lang="en-US" smtClean="0"/>
              <a:t>4/12/25</a:t>
            </a:fld>
            <a:endParaRPr lang="en-US"/>
          </a:p>
        </p:txBody>
      </p:sp>
      <p:sp>
        <p:nvSpPr>
          <p:cNvPr id="6" name="Footer Placeholder 5">
            <a:extLst>
              <a:ext uri="{FF2B5EF4-FFF2-40B4-BE49-F238E27FC236}">
                <a16:creationId xmlns:a16="http://schemas.microsoft.com/office/drawing/2014/main" id="{8C35F89B-0FE6-8A44-BCC0-73264657D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70E52-56D2-B842-9197-2EEE7B160A84}"/>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4536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C64C-1567-4C55-A190-2CC7E9FCD07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EAE94C65-2C2A-4453-B4BE-91F02B9226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44BDBD6-8055-4F63-B0C5-9736517B74E4}"/>
              </a:ext>
            </a:extLst>
          </p:cNvPr>
          <p:cNvSpPr>
            <a:spLocks noGrp="1"/>
          </p:cNvSpPr>
          <p:nvPr>
            <p:ph type="dt" sz="half" idx="10"/>
          </p:nvPr>
        </p:nvSpPr>
        <p:spPr/>
        <p:txBody>
          <a:bodyPr/>
          <a:lstStyle/>
          <a:p>
            <a:fld id="{62BFBA3C-AF41-438F-92FB-0CC48C23B1E9}" type="datetimeFigureOut">
              <a:rPr lang="en-SG" smtClean="0"/>
              <a:t>12/4/25</a:t>
            </a:fld>
            <a:endParaRPr lang="en-SG" dirty="0"/>
          </a:p>
        </p:txBody>
      </p:sp>
      <p:sp>
        <p:nvSpPr>
          <p:cNvPr id="5" name="Footer Placeholder 4">
            <a:extLst>
              <a:ext uri="{FF2B5EF4-FFF2-40B4-BE49-F238E27FC236}">
                <a16:creationId xmlns:a16="http://schemas.microsoft.com/office/drawing/2014/main" id="{08C7FA3B-F4E4-4BA8-AA9C-A622BCD46EA1}"/>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E4C000AB-A212-4FB5-AAF8-AED0B4B106B8}"/>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3104439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5BC2-F8BC-864E-A430-B98E4E7642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56CED45-2564-2444-9EB6-C8B6C5D812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6EF77A-1E92-3D41-A6EC-200E5BDD4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86756FD-F8BD-934E-B039-8CAB0943DB42}"/>
              </a:ext>
            </a:extLst>
          </p:cNvPr>
          <p:cNvSpPr>
            <a:spLocks noGrp="1"/>
          </p:cNvSpPr>
          <p:nvPr>
            <p:ph type="dt" sz="half" idx="10"/>
          </p:nvPr>
        </p:nvSpPr>
        <p:spPr/>
        <p:txBody>
          <a:bodyPr/>
          <a:lstStyle/>
          <a:p>
            <a:fld id="{967E9579-EA2A-A44B-B59A-E6DC356F6073}" type="datetimeFigureOut">
              <a:rPr lang="en-US" smtClean="0"/>
              <a:t>4/12/25</a:t>
            </a:fld>
            <a:endParaRPr lang="en-US"/>
          </a:p>
        </p:txBody>
      </p:sp>
      <p:sp>
        <p:nvSpPr>
          <p:cNvPr id="6" name="Footer Placeholder 5">
            <a:extLst>
              <a:ext uri="{FF2B5EF4-FFF2-40B4-BE49-F238E27FC236}">
                <a16:creationId xmlns:a16="http://schemas.microsoft.com/office/drawing/2014/main" id="{A4F26FB3-33AD-354E-9C04-1AF848E214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9C89E-7F77-6B47-89BF-82CBCA460C94}"/>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1578021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77E6-0F1C-E444-B6C9-37986D924C9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D49813-36B0-B243-BD49-ABAA68AEB11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37B514-33DB-5548-AFE1-4E4793DA64DA}"/>
              </a:ext>
            </a:extLst>
          </p:cNvPr>
          <p:cNvSpPr>
            <a:spLocks noGrp="1"/>
          </p:cNvSpPr>
          <p:nvPr>
            <p:ph type="dt" sz="half" idx="10"/>
          </p:nvPr>
        </p:nvSpPr>
        <p:spPr/>
        <p:txBody>
          <a:bodyPr/>
          <a:lstStyle/>
          <a:p>
            <a:fld id="{967E9579-EA2A-A44B-B59A-E6DC356F6073}" type="datetimeFigureOut">
              <a:rPr lang="en-US" smtClean="0"/>
              <a:t>4/12/25</a:t>
            </a:fld>
            <a:endParaRPr lang="en-US"/>
          </a:p>
        </p:txBody>
      </p:sp>
      <p:sp>
        <p:nvSpPr>
          <p:cNvPr id="5" name="Footer Placeholder 4">
            <a:extLst>
              <a:ext uri="{FF2B5EF4-FFF2-40B4-BE49-F238E27FC236}">
                <a16:creationId xmlns:a16="http://schemas.microsoft.com/office/drawing/2014/main" id="{BE4B5EDD-D27D-B44C-8945-043C1DFE3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BA0A9-D612-E94A-A989-ABECD13CDD7B}"/>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3368339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2B904C-E136-DD49-8143-DCEA7F7099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56CB1E-2E68-BD41-8F36-08C47E9CF9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3CD913-9A70-BE4C-8962-C19504FEF371}"/>
              </a:ext>
            </a:extLst>
          </p:cNvPr>
          <p:cNvSpPr>
            <a:spLocks noGrp="1"/>
          </p:cNvSpPr>
          <p:nvPr>
            <p:ph type="dt" sz="half" idx="10"/>
          </p:nvPr>
        </p:nvSpPr>
        <p:spPr/>
        <p:txBody>
          <a:bodyPr/>
          <a:lstStyle/>
          <a:p>
            <a:fld id="{967E9579-EA2A-A44B-B59A-E6DC356F6073}" type="datetimeFigureOut">
              <a:rPr lang="en-US" smtClean="0"/>
              <a:t>4/12/25</a:t>
            </a:fld>
            <a:endParaRPr lang="en-US"/>
          </a:p>
        </p:txBody>
      </p:sp>
      <p:sp>
        <p:nvSpPr>
          <p:cNvPr id="5" name="Footer Placeholder 4">
            <a:extLst>
              <a:ext uri="{FF2B5EF4-FFF2-40B4-BE49-F238E27FC236}">
                <a16:creationId xmlns:a16="http://schemas.microsoft.com/office/drawing/2014/main" id="{7DA99DA4-EB2D-4749-A180-7B945A6F2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060AB-7FBE-E649-A8C7-5C792D3472EC}"/>
              </a:ext>
            </a:extLst>
          </p:cNvPr>
          <p:cNvSpPr>
            <a:spLocks noGrp="1"/>
          </p:cNvSpPr>
          <p:nvPr>
            <p:ph type="sldNum" sz="quarter" idx="12"/>
          </p:nvPr>
        </p:nvSpPr>
        <p:spPr/>
        <p:txBody>
          <a:bodyPr/>
          <a:lstStyle/>
          <a:p>
            <a:fld id="{3FF9C6B2-0954-9442-9958-DCD52C5C7A7A}" type="slidenum">
              <a:rPr lang="en-US" smtClean="0"/>
              <a:t>‹#›</a:t>
            </a:fld>
            <a:endParaRPr lang="en-US"/>
          </a:p>
        </p:txBody>
      </p:sp>
    </p:spTree>
    <p:extLst>
      <p:ext uri="{BB962C8B-B14F-4D97-AF65-F5344CB8AC3E}">
        <p14:creationId xmlns:p14="http://schemas.microsoft.com/office/powerpoint/2010/main" val="52754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41A9-3FAE-4405-8652-438334C1FF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905414ED-47EE-4BA0-9EA3-563B4347D1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65032-007A-44EC-BED5-EFC9A8A4CB82}"/>
              </a:ext>
            </a:extLst>
          </p:cNvPr>
          <p:cNvSpPr>
            <a:spLocks noGrp="1"/>
          </p:cNvSpPr>
          <p:nvPr>
            <p:ph type="dt" sz="half" idx="10"/>
          </p:nvPr>
        </p:nvSpPr>
        <p:spPr/>
        <p:txBody>
          <a:bodyPr/>
          <a:lstStyle/>
          <a:p>
            <a:fld id="{62BFBA3C-AF41-438F-92FB-0CC48C23B1E9}" type="datetimeFigureOut">
              <a:rPr lang="en-SG" smtClean="0"/>
              <a:t>12/4/25</a:t>
            </a:fld>
            <a:endParaRPr lang="en-SG" dirty="0"/>
          </a:p>
        </p:txBody>
      </p:sp>
      <p:sp>
        <p:nvSpPr>
          <p:cNvPr id="5" name="Footer Placeholder 4">
            <a:extLst>
              <a:ext uri="{FF2B5EF4-FFF2-40B4-BE49-F238E27FC236}">
                <a16:creationId xmlns:a16="http://schemas.microsoft.com/office/drawing/2014/main" id="{3CFC78A1-0774-468D-8749-CFD11B82EDFC}"/>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C43EBBE4-B7A6-4D71-B74D-C8A14B7FE8D2}"/>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90082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A048-F631-4BDB-B80E-768AC9E803A4}"/>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142ACAA-47FD-4DE9-B069-029CB84AA8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85895BF-D9B1-4B38-8F03-62CD17A448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1A13A5F-620B-4917-96DF-CD5F5203C36A}"/>
              </a:ext>
            </a:extLst>
          </p:cNvPr>
          <p:cNvSpPr>
            <a:spLocks noGrp="1"/>
          </p:cNvSpPr>
          <p:nvPr>
            <p:ph type="dt" sz="half" idx="10"/>
          </p:nvPr>
        </p:nvSpPr>
        <p:spPr/>
        <p:txBody>
          <a:bodyPr/>
          <a:lstStyle/>
          <a:p>
            <a:fld id="{62BFBA3C-AF41-438F-92FB-0CC48C23B1E9}" type="datetimeFigureOut">
              <a:rPr lang="en-SG" smtClean="0"/>
              <a:t>12/4/25</a:t>
            </a:fld>
            <a:endParaRPr lang="en-SG" dirty="0"/>
          </a:p>
        </p:txBody>
      </p:sp>
      <p:sp>
        <p:nvSpPr>
          <p:cNvPr id="6" name="Footer Placeholder 5">
            <a:extLst>
              <a:ext uri="{FF2B5EF4-FFF2-40B4-BE49-F238E27FC236}">
                <a16:creationId xmlns:a16="http://schemas.microsoft.com/office/drawing/2014/main" id="{0E910835-C162-4E82-8D23-3ABA7B546F16}"/>
              </a:ext>
            </a:extLst>
          </p:cNvPr>
          <p:cNvSpPr>
            <a:spLocks noGrp="1"/>
          </p:cNvSpPr>
          <p:nvPr>
            <p:ph type="ftr" sz="quarter" idx="11"/>
          </p:nvPr>
        </p:nvSpPr>
        <p:spPr/>
        <p:txBody>
          <a:bodyPr/>
          <a:lstStyle/>
          <a:p>
            <a:endParaRPr lang="en-SG" dirty="0"/>
          </a:p>
        </p:txBody>
      </p:sp>
      <p:sp>
        <p:nvSpPr>
          <p:cNvPr id="7" name="Slide Number Placeholder 6">
            <a:extLst>
              <a:ext uri="{FF2B5EF4-FFF2-40B4-BE49-F238E27FC236}">
                <a16:creationId xmlns:a16="http://schemas.microsoft.com/office/drawing/2014/main" id="{4D01CE6E-89A2-4C1F-924D-3B63880CA470}"/>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102942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7F16-395D-464F-A53E-6A2CB1AC0410}"/>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FED8525E-4FFE-497A-94A5-DF1FF9DD0A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90FF08-9789-4E40-B027-CCB9C52496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D66AC172-AF32-4E86-BC91-A37E5565B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3E62B3-9CE6-4920-A20B-659963569F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0BE34CB2-5B13-45FC-A890-D8E4E0B358A7}"/>
              </a:ext>
            </a:extLst>
          </p:cNvPr>
          <p:cNvSpPr>
            <a:spLocks noGrp="1"/>
          </p:cNvSpPr>
          <p:nvPr>
            <p:ph type="dt" sz="half" idx="10"/>
          </p:nvPr>
        </p:nvSpPr>
        <p:spPr/>
        <p:txBody>
          <a:bodyPr/>
          <a:lstStyle/>
          <a:p>
            <a:fld id="{62BFBA3C-AF41-438F-92FB-0CC48C23B1E9}" type="datetimeFigureOut">
              <a:rPr lang="en-SG" smtClean="0"/>
              <a:t>12/4/25</a:t>
            </a:fld>
            <a:endParaRPr lang="en-SG" dirty="0"/>
          </a:p>
        </p:txBody>
      </p:sp>
      <p:sp>
        <p:nvSpPr>
          <p:cNvPr id="8" name="Footer Placeholder 7">
            <a:extLst>
              <a:ext uri="{FF2B5EF4-FFF2-40B4-BE49-F238E27FC236}">
                <a16:creationId xmlns:a16="http://schemas.microsoft.com/office/drawing/2014/main" id="{38B4BF52-F2E4-4921-8699-8219BA8E99AD}"/>
              </a:ext>
            </a:extLst>
          </p:cNvPr>
          <p:cNvSpPr>
            <a:spLocks noGrp="1"/>
          </p:cNvSpPr>
          <p:nvPr>
            <p:ph type="ftr" sz="quarter" idx="11"/>
          </p:nvPr>
        </p:nvSpPr>
        <p:spPr/>
        <p:txBody>
          <a:bodyPr/>
          <a:lstStyle/>
          <a:p>
            <a:endParaRPr lang="en-SG" dirty="0"/>
          </a:p>
        </p:txBody>
      </p:sp>
      <p:sp>
        <p:nvSpPr>
          <p:cNvPr id="9" name="Slide Number Placeholder 8">
            <a:extLst>
              <a:ext uri="{FF2B5EF4-FFF2-40B4-BE49-F238E27FC236}">
                <a16:creationId xmlns:a16="http://schemas.microsoft.com/office/drawing/2014/main" id="{64C82530-0751-4B1F-B572-DA2D7BAB5457}"/>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422741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4F2B-3BE2-4391-B98C-15FC9CDDA7A3}"/>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A127295-22BD-43FB-A860-1A9E0AD774D6}"/>
              </a:ext>
            </a:extLst>
          </p:cNvPr>
          <p:cNvSpPr>
            <a:spLocks noGrp="1"/>
          </p:cNvSpPr>
          <p:nvPr>
            <p:ph type="dt" sz="half" idx="10"/>
          </p:nvPr>
        </p:nvSpPr>
        <p:spPr/>
        <p:txBody>
          <a:bodyPr/>
          <a:lstStyle/>
          <a:p>
            <a:fld id="{62BFBA3C-AF41-438F-92FB-0CC48C23B1E9}" type="datetimeFigureOut">
              <a:rPr lang="en-SG" smtClean="0"/>
              <a:t>12/4/25</a:t>
            </a:fld>
            <a:endParaRPr lang="en-SG" dirty="0"/>
          </a:p>
        </p:txBody>
      </p:sp>
      <p:sp>
        <p:nvSpPr>
          <p:cNvPr id="4" name="Footer Placeholder 3">
            <a:extLst>
              <a:ext uri="{FF2B5EF4-FFF2-40B4-BE49-F238E27FC236}">
                <a16:creationId xmlns:a16="http://schemas.microsoft.com/office/drawing/2014/main" id="{465517B8-512D-402F-870D-658A91B7384E}"/>
              </a:ext>
            </a:extLst>
          </p:cNvPr>
          <p:cNvSpPr>
            <a:spLocks noGrp="1"/>
          </p:cNvSpPr>
          <p:nvPr>
            <p:ph type="ftr" sz="quarter" idx="11"/>
          </p:nvPr>
        </p:nvSpPr>
        <p:spPr/>
        <p:txBody>
          <a:bodyPr/>
          <a:lstStyle/>
          <a:p>
            <a:endParaRPr lang="en-SG" dirty="0"/>
          </a:p>
        </p:txBody>
      </p:sp>
      <p:sp>
        <p:nvSpPr>
          <p:cNvPr id="5" name="Slide Number Placeholder 4">
            <a:extLst>
              <a:ext uri="{FF2B5EF4-FFF2-40B4-BE49-F238E27FC236}">
                <a16:creationId xmlns:a16="http://schemas.microsoft.com/office/drawing/2014/main" id="{633E4E95-957E-40F7-BE0F-0640EF24776C}"/>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264232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91F9B-614F-48C0-BF5C-7A27D69B76BA}"/>
              </a:ext>
            </a:extLst>
          </p:cNvPr>
          <p:cNvSpPr>
            <a:spLocks noGrp="1"/>
          </p:cNvSpPr>
          <p:nvPr>
            <p:ph type="dt" sz="half" idx="10"/>
          </p:nvPr>
        </p:nvSpPr>
        <p:spPr/>
        <p:txBody>
          <a:bodyPr/>
          <a:lstStyle/>
          <a:p>
            <a:fld id="{62BFBA3C-AF41-438F-92FB-0CC48C23B1E9}" type="datetimeFigureOut">
              <a:rPr lang="en-SG" smtClean="0"/>
              <a:t>12/4/25</a:t>
            </a:fld>
            <a:endParaRPr lang="en-SG" dirty="0"/>
          </a:p>
        </p:txBody>
      </p:sp>
      <p:sp>
        <p:nvSpPr>
          <p:cNvPr id="3" name="Footer Placeholder 2">
            <a:extLst>
              <a:ext uri="{FF2B5EF4-FFF2-40B4-BE49-F238E27FC236}">
                <a16:creationId xmlns:a16="http://schemas.microsoft.com/office/drawing/2014/main" id="{A1CC5340-4F96-4FF1-8689-33FA2D3C5C56}"/>
              </a:ext>
            </a:extLst>
          </p:cNvPr>
          <p:cNvSpPr>
            <a:spLocks noGrp="1"/>
          </p:cNvSpPr>
          <p:nvPr>
            <p:ph type="ftr" sz="quarter" idx="11"/>
          </p:nvPr>
        </p:nvSpPr>
        <p:spPr/>
        <p:txBody>
          <a:bodyPr/>
          <a:lstStyle/>
          <a:p>
            <a:endParaRPr lang="en-SG" dirty="0"/>
          </a:p>
        </p:txBody>
      </p:sp>
      <p:sp>
        <p:nvSpPr>
          <p:cNvPr id="4" name="Slide Number Placeholder 3">
            <a:extLst>
              <a:ext uri="{FF2B5EF4-FFF2-40B4-BE49-F238E27FC236}">
                <a16:creationId xmlns:a16="http://schemas.microsoft.com/office/drawing/2014/main" id="{A70A4770-E213-4224-B35C-7E01CCE287F2}"/>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369130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5F1A-72E5-4BA6-9B66-31E60993F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92523F1-DD80-4537-848B-2C3908A3F6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C8A016AC-B9CD-4C6C-A90D-CF260B3D6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26A1E1-7441-49CE-B9AA-F41527374382}"/>
              </a:ext>
            </a:extLst>
          </p:cNvPr>
          <p:cNvSpPr>
            <a:spLocks noGrp="1"/>
          </p:cNvSpPr>
          <p:nvPr>
            <p:ph type="dt" sz="half" idx="10"/>
          </p:nvPr>
        </p:nvSpPr>
        <p:spPr/>
        <p:txBody>
          <a:bodyPr/>
          <a:lstStyle/>
          <a:p>
            <a:fld id="{62BFBA3C-AF41-438F-92FB-0CC48C23B1E9}" type="datetimeFigureOut">
              <a:rPr lang="en-SG" smtClean="0"/>
              <a:t>12/4/25</a:t>
            </a:fld>
            <a:endParaRPr lang="en-SG" dirty="0"/>
          </a:p>
        </p:txBody>
      </p:sp>
      <p:sp>
        <p:nvSpPr>
          <p:cNvPr id="6" name="Footer Placeholder 5">
            <a:extLst>
              <a:ext uri="{FF2B5EF4-FFF2-40B4-BE49-F238E27FC236}">
                <a16:creationId xmlns:a16="http://schemas.microsoft.com/office/drawing/2014/main" id="{79802B8B-8C86-4CF7-BC46-A9DC337C5F99}"/>
              </a:ext>
            </a:extLst>
          </p:cNvPr>
          <p:cNvSpPr>
            <a:spLocks noGrp="1"/>
          </p:cNvSpPr>
          <p:nvPr>
            <p:ph type="ftr" sz="quarter" idx="11"/>
          </p:nvPr>
        </p:nvSpPr>
        <p:spPr/>
        <p:txBody>
          <a:bodyPr/>
          <a:lstStyle/>
          <a:p>
            <a:endParaRPr lang="en-SG" dirty="0"/>
          </a:p>
        </p:txBody>
      </p:sp>
      <p:sp>
        <p:nvSpPr>
          <p:cNvPr id="7" name="Slide Number Placeholder 6">
            <a:extLst>
              <a:ext uri="{FF2B5EF4-FFF2-40B4-BE49-F238E27FC236}">
                <a16:creationId xmlns:a16="http://schemas.microsoft.com/office/drawing/2014/main" id="{BD7B1EBB-FE0B-4081-B7E8-B0B8BBBABD67}"/>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147705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9307-1BB1-427C-A840-0889816A6C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5984FC5-436E-4AE6-8A71-3A1DB741F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dirty="0"/>
          </a:p>
        </p:txBody>
      </p:sp>
      <p:sp>
        <p:nvSpPr>
          <p:cNvPr id="4" name="Text Placeholder 3">
            <a:extLst>
              <a:ext uri="{FF2B5EF4-FFF2-40B4-BE49-F238E27FC236}">
                <a16:creationId xmlns:a16="http://schemas.microsoft.com/office/drawing/2014/main" id="{7005A971-E338-48C9-9B89-8381A19D7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EDD058-A953-46FE-98EE-A44E20AB4D53}"/>
              </a:ext>
            </a:extLst>
          </p:cNvPr>
          <p:cNvSpPr>
            <a:spLocks noGrp="1"/>
          </p:cNvSpPr>
          <p:nvPr>
            <p:ph type="dt" sz="half" idx="10"/>
          </p:nvPr>
        </p:nvSpPr>
        <p:spPr/>
        <p:txBody>
          <a:bodyPr/>
          <a:lstStyle/>
          <a:p>
            <a:fld id="{62BFBA3C-AF41-438F-92FB-0CC48C23B1E9}" type="datetimeFigureOut">
              <a:rPr lang="en-SG" smtClean="0"/>
              <a:t>12/4/25</a:t>
            </a:fld>
            <a:endParaRPr lang="en-SG" dirty="0"/>
          </a:p>
        </p:txBody>
      </p:sp>
      <p:sp>
        <p:nvSpPr>
          <p:cNvPr id="6" name="Footer Placeholder 5">
            <a:extLst>
              <a:ext uri="{FF2B5EF4-FFF2-40B4-BE49-F238E27FC236}">
                <a16:creationId xmlns:a16="http://schemas.microsoft.com/office/drawing/2014/main" id="{C7F5A3B1-C658-4F55-BFD8-F076323B1EBD}"/>
              </a:ext>
            </a:extLst>
          </p:cNvPr>
          <p:cNvSpPr>
            <a:spLocks noGrp="1"/>
          </p:cNvSpPr>
          <p:nvPr>
            <p:ph type="ftr" sz="quarter" idx="11"/>
          </p:nvPr>
        </p:nvSpPr>
        <p:spPr/>
        <p:txBody>
          <a:bodyPr/>
          <a:lstStyle/>
          <a:p>
            <a:endParaRPr lang="en-SG" dirty="0"/>
          </a:p>
        </p:txBody>
      </p:sp>
      <p:sp>
        <p:nvSpPr>
          <p:cNvPr id="7" name="Slide Number Placeholder 6">
            <a:extLst>
              <a:ext uri="{FF2B5EF4-FFF2-40B4-BE49-F238E27FC236}">
                <a16:creationId xmlns:a16="http://schemas.microsoft.com/office/drawing/2014/main" id="{BA2FE773-055C-4D37-A66B-0E90A17E7A26}"/>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81376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D8950E-0DAB-4E54-B41C-50E2B4BED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CBD68D9-33DA-4FA3-925E-827C1DEF5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D51625D-CC43-4045-BC67-4C1FE90B66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FBA3C-AF41-438F-92FB-0CC48C23B1E9}" type="datetimeFigureOut">
              <a:rPr lang="en-SG" smtClean="0"/>
              <a:t>12/4/25</a:t>
            </a:fld>
            <a:endParaRPr lang="en-SG" dirty="0"/>
          </a:p>
        </p:txBody>
      </p:sp>
      <p:sp>
        <p:nvSpPr>
          <p:cNvPr id="5" name="Footer Placeholder 4">
            <a:extLst>
              <a:ext uri="{FF2B5EF4-FFF2-40B4-BE49-F238E27FC236}">
                <a16:creationId xmlns:a16="http://schemas.microsoft.com/office/drawing/2014/main" id="{9646DCBC-1FAF-4AC2-9887-8FE925FBB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a:extLst>
              <a:ext uri="{FF2B5EF4-FFF2-40B4-BE49-F238E27FC236}">
                <a16:creationId xmlns:a16="http://schemas.microsoft.com/office/drawing/2014/main" id="{95DB3CB3-270F-42AC-B4CC-727479C4CF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6470C-498F-417A-9FEA-4E166E8501A9}" type="slidenum">
              <a:rPr lang="en-SG" smtClean="0"/>
              <a:t>‹#›</a:t>
            </a:fld>
            <a:endParaRPr lang="en-SG" dirty="0"/>
          </a:p>
        </p:txBody>
      </p:sp>
    </p:spTree>
    <p:extLst>
      <p:ext uri="{BB962C8B-B14F-4D97-AF65-F5344CB8AC3E}">
        <p14:creationId xmlns:p14="http://schemas.microsoft.com/office/powerpoint/2010/main" val="442014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939D6-936B-5340-8686-86EA826BF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CFAAFA-B9EC-854E-A3FD-28794A8A1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0B0812-664B-3E44-A59F-57097FAC19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E9579-EA2A-A44B-B59A-E6DC356F6073}" type="datetimeFigureOut">
              <a:rPr lang="en-US" smtClean="0"/>
              <a:t>4/12/25</a:t>
            </a:fld>
            <a:endParaRPr lang="en-US"/>
          </a:p>
        </p:txBody>
      </p:sp>
      <p:sp>
        <p:nvSpPr>
          <p:cNvPr id="5" name="Footer Placeholder 4">
            <a:extLst>
              <a:ext uri="{FF2B5EF4-FFF2-40B4-BE49-F238E27FC236}">
                <a16:creationId xmlns:a16="http://schemas.microsoft.com/office/drawing/2014/main" id="{443383CC-3B66-154D-BFBF-63234487B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C9EF0A-4F1A-C641-BD83-15F2B36F6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9C6B2-0954-9442-9958-DCD52C5C7A7A}" type="slidenum">
              <a:rPr lang="en-US" smtClean="0"/>
              <a:t>‹#›</a:t>
            </a:fld>
            <a:endParaRPr lang="en-US"/>
          </a:p>
        </p:txBody>
      </p:sp>
    </p:spTree>
    <p:extLst>
      <p:ext uri="{BB962C8B-B14F-4D97-AF65-F5344CB8AC3E}">
        <p14:creationId xmlns:p14="http://schemas.microsoft.com/office/powerpoint/2010/main" val="32751730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 name="认罪祷告"/>
          <p:cNvSpPr txBox="1"/>
          <p:nvPr/>
        </p:nvSpPr>
        <p:spPr>
          <a:xfrm>
            <a:off x="78059" y="41601"/>
            <a:ext cx="12192001" cy="742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p:cNvSpPr txBox="1"/>
          <p:nvPr/>
        </p:nvSpPr>
        <p:spPr>
          <a:xfrm>
            <a:off x="297366" y="1565439"/>
            <a:ext cx="11597268" cy="3956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ctr"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r>
              <a:rPr kumimoji="0" lang="en-US" altLang="zh-CN" sz="4800" b="0"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rPr>
              <a:t>03 </a:t>
            </a:r>
          </a:p>
          <a:p>
            <a:pPr marL="0" marR="0" lvl="0" indent="0" algn="ctr"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r>
              <a:rPr kumimoji="0" lang="en-US" altLang="zh-CN" sz="4800" b="0"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rPr>
              <a:t>Baptized, Beloved, and Tested</a:t>
            </a:r>
          </a:p>
          <a:p>
            <a:pPr marL="0" marR="0" lvl="0" indent="0" algn="ctr"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endParaRPr lang="en-US" altLang="zh-CN" sz="4800" spc="150" dirty="0">
              <a:solidFill>
                <a:srgbClr val="FFC000">
                  <a:lumMod val="20000"/>
                  <a:lumOff val="80000"/>
                </a:srgbClr>
              </a:solidFill>
              <a:latin typeface="Arial" panose="020B0604020202020204" pitchFamily="34" charset="0"/>
              <a:ea typeface="SimHei" panose="02010609060101010101" pitchFamily="49" charset="-122"/>
              <a:cs typeface="Arial" panose="020B0604020202020204" pitchFamily="34" charset="0"/>
              <a:sym typeface="Helvetica"/>
            </a:endParaRPr>
          </a:p>
          <a:p>
            <a:pPr marL="0" marR="0" lvl="0" indent="0" algn="ctr"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r>
              <a:rPr kumimoji="0" lang="en-US" altLang="zh-CN" sz="2800" b="0"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rPr>
              <a:t>Mark 1:9-13</a:t>
            </a:r>
          </a:p>
        </p:txBody>
      </p:sp>
    </p:spTree>
    <p:extLst>
      <p:ext uri="{BB962C8B-B14F-4D97-AF65-F5344CB8AC3E}">
        <p14:creationId xmlns:p14="http://schemas.microsoft.com/office/powerpoint/2010/main" val="235116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806E21-CAF4-8FAE-5551-D089FDDC7EAA}"/>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F4BB86A1-6385-74BA-8EEF-BEA6C39885E3}"/>
              </a:ext>
            </a:extLst>
          </p:cNvPr>
          <p:cNvSpPr txBox="1"/>
          <p:nvPr/>
        </p:nvSpPr>
        <p:spPr>
          <a:xfrm>
            <a:off x="78059" y="41601"/>
            <a:ext cx="12192001" cy="742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188D5A32-329A-FA7A-2AC6-3A154569969C}"/>
              </a:ext>
            </a:extLst>
          </p:cNvPr>
          <p:cNvSpPr txBox="1"/>
          <p:nvPr/>
        </p:nvSpPr>
        <p:spPr>
          <a:xfrm>
            <a:off x="297366" y="1446686"/>
            <a:ext cx="11597268" cy="2732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ctr"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r>
              <a:rPr kumimoji="0" lang="en-US" altLang="zh-CN" sz="4800" b="0"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rPr>
              <a:t>【3】 </a:t>
            </a:r>
          </a:p>
          <a:p>
            <a:pPr algn="ctr" defTabSz="325120">
              <a:lnSpc>
                <a:spcPct val="150000"/>
              </a:lnSpc>
              <a:defRPr sz="5400">
                <a:latin typeface="Helvetica"/>
                <a:ea typeface="Helvetica"/>
                <a:cs typeface="Helvetica"/>
                <a:sym typeface="Helvetica"/>
              </a:defRPr>
            </a:pPr>
            <a:endParaRPr kumimoji="0" lang="en-US" altLang="zh-CN" sz="3600" b="1"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endParaRPr>
          </a:p>
          <a:p>
            <a:pPr algn="ctr" defTabSz="325120">
              <a:lnSpc>
                <a:spcPct val="150000"/>
              </a:lnSpc>
              <a:defRPr sz="5400">
                <a:latin typeface="Helvetica"/>
                <a:ea typeface="Helvetica"/>
                <a:cs typeface="Helvetica"/>
                <a:sym typeface="Helvetica"/>
              </a:defRPr>
            </a:pPr>
            <a:r>
              <a:rPr kumimoji="0" lang="en-US" altLang="zh-CN" sz="3600" b="1"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rPr>
              <a:t>Jesus Faces Temptation  </a:t>
            </a:r>
            <a:endParaRPr kumimoji="0" lang="en-SG" altLang="zh-CN" sz="4800" b="0"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endParaRPr>
          </a:p>
        </p:txBody>
      </p:sp>
    </p:spTree>
    <p:extLst>
      <p:ext uri="{BB962C8B-B14F-4D97-AF65-F5344CB8AC3E}">
        <p14:creationId xmlns:p14="http://schemas.microsoft.com/office/powerpoint/2010/main" val="250252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761BF8-D7D8-670B-A0DE-BFD0BB04FD38}"/>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78429966-21DB-61F4-E84E-CFAF48133813}"/>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0CD65715-CC87-EF74-9487-79D6561F9064}"/>
              </a:ext>
            </a:extLst>
          </p:cNvPr>
          <p:cNvSpPr txBox="1"/>
          <p:nvPr/>
        </p:nvSpPr>
        <p:spPr>
          <a:xfrm>
            <a:off x="297366" y="1031050"/>
            <a:ext cx="11597268" cy="3308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endParaRPr kumimoji="0" lang="en-US" altLang="zh-CN" sz="3600" b="1" i="0" u="none" strike="noStrike" kern="1200" cap="none" spc="150" normalizeH="0" baseline="0" noProof="0" dirty="0">
              <a:ln>
                <a:noFill/>
              </a:ln>
              <a:solidFill>
                <a:prstClr val="white"/>
              </a:solidFill>
              <a:effectLst/>
              <a:uLnTx/>
              <a:uFillTx/>
              <a:latin typeface="Helvetica" pitchFamily="2" charset="0"/>
              <a:ea typeface="SimHei" panose="02010609060101010101" pitchFamily="49" charset="-122"/>
              <a:cs typeface="Times New Roman" panose="02020603050405020304" pitchFamily="18" charset="0"/>
              <a:sym typeface="Helvetica"/>
            </a:endParaRPr>
          </a:p>
          <a:p>
            <a:pPr marL="0" marR="0" lvl="0" indent="0" algn="l"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r>
              <a:rPr kumimoji="0" lang="en-US" altLang="zh-CN" sz="3600" b="0" i="0" u="none" strike="noStrike" kern="1200" cap="none" spc="150" normalizeH="0" baseline="0" noProof="0" dirty="0">
                <a:ln>
                  <a:noFill/>
                </a:ln>
                <a:solidFill>
                  <a:prstClr val="white"/>
                </a:solidFill>
                <a:effectLst/>
                <a:uLnTx/>
                <a:uFillTx/>
                <a:latin typeface="Helvetica" pitchFamily="2" charset="0"/>
                <a:ea typeface="SimHei" panose="02010609060101010101" pitchFamily="49" charset="-122"/>
                <a:cs typeface="Times New Roman" panose="02020603050405020304" pitchFamily="18" charset="0"/>
                <a:sym typeface="Helvetica"/>
              </a:rPr>
              <a:t>Hebrews 2:18.</a:t>
            </a:r>
          </a:p>
          <a:p>
            <a:pPr marL="0" marR="0" lvl="0" indent="0" algn="l"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r>
              <a:rPr kumimoji="0" lang="en-US" altLang="zh-CN" sz="3600" b="0" i="0" u="none" strike="noStrike" kern="1200" cap="none" spc="150" normalizeH="0" baseline="0" noProof="0" dirty="0">
                <a:ln>
                  <a:noFill/>
                </a:ln>
                <a:solidFill>
                  <a:prstClr val="white"/>
                </a:solidFill>
                <a:effectLst/>
                <a:uLnTx/>
                <a:uFillTx/>
                <a:latin typeface="Helvetica" pitchFamily="2" charset="0"/>
                <a:ea typeface="SimHei" panose="02010609060101010101" pitchFamily="49" charset="-122"/>
                <a:cs typeface="Times New Roman" panose="02020603050405020304" pitchFamily="18" charset="0"/>
                <a:sym typeface="Helvetica"/>
              </a:rPr>
              <a:t>For because he himself has suffered when tempted, he is able to help those who are being tempted.</a:t>
            </a:r>
            <a:endParaRPr kumimoji="0" lang="en-US" altLang="zh-CN" sz="3600" b="1" i="0" u="none" strike="noStrike" kern="1200" cap="none" spc="150" normalizeH="0" baseline="0" noProof="0" dirty="0">
              <a:ln>
                <a:noFill/>
              </a:ln>
              <a:solidFill>
                <a:prstClr val="white"/>
              </a:solidFill>
              <a:effectLst/>
              <a:uLnTx/>
              <a:uFillTx/>
              <a:latin typeface="Calibri Light"/>
              <a:ea typeface="SimHei" panose="02010609060101010101" pitchFamily="49" charset="-122"/>
              <a:cs typeface="Times New Roman" panose="02020603050405020304" pitchFamily="18" charset="0"/>
              <a:sym typeface="Helvetica"/>
            </a:endParaRPr>
          </a:p>
        </p:txBody>
      </p:sp>
    </p:spTree>
    <p:extLst>
      <p:ext uri="{BB962C8B-B14F-4D97-AF65-F5344CB8AC3E}">
        <p14:creationId xmlns:p14="http://schemas.microsoft.com/office/powerpoint/2010/main" val="179984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6" name="Rectangle 2065">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9" name="Rectangle 5">
            <a:extLst>
              <a:ext uri="{FF2B5EF4-FFF2-40B4-BE49-F238E27FC236}">
                <a16:creationId xmlns:a16="http://schemas.microsoft.com/office/drawing/2014/main" id="{0276EB6E-40FD-40E5-852F-AE35094C7957}"/>
              </a:ext>
            </a:extLst>
          </p:cNvPr>
          <p:cNvSpPr>
            <a:spLocks noChangeArrowheads="1"/>
          </p:cNvSpPr>
          <p:nvPr/>
        </p:nvSpPr>
        <p:spPr bwMode="auto">
          <a:xfrm>
            <a:off x="4354513" y="841375"/>
            <a:ext cx="3505200" cy="311469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zh-CN" sz="5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等线 Light" panose="02010600030101010101" pitchFamily="2" charset="-122"/>
                <a:cs typeface="+mn-cs"/>
              </a:rPr>
              <a:t>Baptism</a:t>
            </a:r>
            <a:r>
              <a:rPr kumimoji="0" lang="zh-CN" altLang="en-US" sz="5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等线 Light" panose="02010600030101010101" pitchFamily="2" charset="-122"/>
                <a:cs typeface="+mn-cs"/>
              </a:rPr>
              <a:t> </a:t>
            </a:r>
            <a:endParaRPr kumimoji="0" lang="en-US" altLang="zh-CN" sz="5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等线 Light" panose="02010600030101010101" pitchFamily="2" charset="-122"/>
              <a:cs typeface="+mn-cs"/>
            </a:endParaRPr>
          </a:p>
        </p:txBody>
      </p:sp>
      <p:grpSp>
        <p:nvGrpSpPr>
          <p:cNvPr id="2068" name="Group 2067">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2069" name="Freeform: Shape 2068">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0" name="Freeform: Shape 2069">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2" name="Picture 2" descr="http://www.stmaryourladyofransom.com/images/BabyBaptism.gif">
            <a:extLst>
              <a:ext uri="{FF2B5EF4-FFF2-40B4-BE49-F238E27FC236}">
                <a16:creationId xmlns:a16="http://schemas.microsoft.com/office/drawing/2014/main" id="{8E9A5EBA-C16F-4287-89BF-F293193503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414"/>
          <a:stretch/>
        </p:blipFill>
        <p:spPr bwMode="auto">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72" name="Group 2071">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2073" name="Freeform: Shape 2072">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4" name="Freeform: Shape 2073">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76" name="Group 2075">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2077" name="Freeform: Shape 2076">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8" name="Freeform: Shape 2077">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5" descr="http://1.bp.blogspot.com/_eT1RLSPGl-k/SwEeuptTAtI/AAAAAAAAAFg/Py78et1xG94/s1600/IMG_6484.JPG">
            <a:extLst>
              <a:ext uri="{FF2B5EF4-FFF2-40B4-BE49-F238E27FC236}">
                <a16:creationId xmlns:a16="http://schemas.microsoft.com/office/drawing/2014/main" id="{3273AC6B-6584-84BD-6F0A-B995A3E3F4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168" r="32071"/>
          <a:stretch/>
        </p:blipFill>
        <p:spPr bwMode="auto">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80" name="Group 2079">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2081" name="Freeform: Shape 2080">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2" name="Freeform: Shape 2081">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2453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6BDD4B1-C9BB-6B24-D21A-CBFEFA07C4AA}"/>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730781C3-D34C-73E1-9DB6-70AA18D2DA56}"/>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Tree>
    <p:extLst>
      <p:ext uri="{BB962C8B-B14F-4D97-AF65-F5344CB8AC3E}">
        <p14:creationId xmlns:p14="http://schemas.microsoft.com/office/powerpoint/2010/main" val="69621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9C853C5-3E69-95EA-3601-8EEF3D3C9D61}"/>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066DE7CD-1106-6E63-A5CA-AE69428DC934}"/>
              </a:ext>
            </a:extLst>
          </p:cNvPr>
          <p:cNvSpPr txBox="1"/>
          <p:nvPr/>
        </p:nvSpPr>
        <p:spPr>
          <a:xfrm>
            <a:off x="78059" y="41601"/>
            <a:ext cx="12192001" cy="742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Tree>
    <p:extLst>
      <p:ext uri="{BB962C8B-B14F-4D97-AF65-F5344CB8AC3E}">
        <p14:creationId xmlns:p14="http://schemas.microsoft.com/office/powerpoint/2010/main" val="3668505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4" descr="Picture 4"/>
          <p:cNvPicPr>
            <a:picLocks noChangeAspect="1"/>
          </p:cNvPicPr>
          <p:nvPr/>
        </p:nvPicPr>
        <p:blipFill>
          <a:blip r:embed="rId2"/>
          <a:stretch>
            <a:fillRect/>
          </a:stretch>
        </p:blipFill>
        <p:spPr>
          <a:xfrm>
            <a:off x="0" y="0"/>
            <a:ext cx="12192000" cy="6858001"/>
          </a:xfrm>
          <a:prstGeom prst="rect">
            <a:avLst/>
          </a:prstGeom>
          <a:ln w="12700">
            <a:miter lim="400000"/>
          </a:ln>
        </p:spPr>
      </p:pic>
      <p:sp>
        <p:nvSpPr>
          <p:cNvPr id="246" name="Title 1"/>
          <p:cNvSpPr txBox="1">
            <a:spLocks noGrp="1"/>
          </p:cNvSpPr>
          <p:nvPr>
            <p:ph type="title"/>
          </p:nvPr>
        </p:nvSpPr>
        <p:spPr>
          <a:xfrm>
            <a:off x="506125" y="4870120"/>
            <a:ext cx="8229602" cy="1143000"/>
          </a:xfrm>
          <a:prstGeom prst="rect">
            <a:avLst/>
          </a:prstGeom>
        </p:spPr>
        <p:txBody>
          <a:bodyPr/>
          <a:lstStyle>
            <a:lvl1pPr>
              <a:defRPr sz="5400" b="1">
                <a:solidFill>
                  <a:srgbClr val="00B0F0"/>
                </a:solidFill>
                <a:effectLst>
                  <a:outerShdw blurRad="38100" dist="38100" dir="2700000" rotWithShape="0">
                    <a:srgbClr val="C0C0C0"/>
                  </a:outerShdw>
                </a:effectLst>
              </a:defRPr>
            </a:lvl1pPr>
          </a:lstStyle>
          <a:p>
            <a:r>
              <a:rPr lang="en-US" dirty="0"/>
              <a:t>Holy Communion </a:t>
            </a:r>
            <a:endParaRPr dirty="0"/>
          </a:p>
        </p:txBody>
      </p:sp>
    </p:spTree>
    <p:extLst>
      <p:ext uri="{BB962C8B-B14F-4D97-AF65-F5344CB8AC3E}">
        <p14:creationId xmlns:p14="http://schemas.microsoft.com/office/powerpoint/2010/main" val="302640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a:extLst>
              <a:ext uri="{FF2B5EF4-FFF2-40B4-BE49-F238E27FC236}">
                <a16:creationId xmlns:a16="http://schemas.microsoft.com/office/drawing/2014/main" id="{FF9058C2-24CA-0B4D-BA4F-A9520559B227}"/>
              </a:ext>
            </a:extLst>
          </p:cNvPr>
          <p:cNvPicPr>
            <a:picLocks noChangeAspect="1"/>
          </p:cNvPicPr>
          <p:nvPr/>
        </p:nvPicPr>
        <p:blipFill>
          <a:blip r:embed="rId3"/>
          <a:stretch>
            <a:fillRect/>
          </a:stretch>
        </p:blipFill>
        <p:spPr>
          <a:xfrm>
            <a:off x="0" y="-65314"/>
            <a:ext cx="12192000" cy="6923314"/>
          </a:xfrm>
          <a:prstGeom prst="rect">
            <a:avLst/>
          </a:prstGeom>
          <a:ln w="12700">
            <a:miter lim="400000"/>
          </a:ln>
        </p:spPr>
      </p:pic>
      <p:sp>
        <p:nvSpPr>
          <p:cNvPr id="8" name="Content Placeholder 7">
            <a:extLst>
              <a:ext uri="{FF2B5EF4-FFF2-40B4-BE49-F238E27FC236}">
                <a16:creationId xmlns:a16="http://schemas.microsoft.com/office/drawing/2014/main" id="{9689656E-9F0F-5E43-A357-BE5A5B407296}"/>
              </a:ext>
            </a:extLst>
          </p:cNvPr>
          <p:cNvSpPr>
            <a:spLocks noGrp="1"/>
          </p:cNvSpPr>
          <p:nvPr>
            <p:ph idx="1"/>
          </p:nvPr>
        </p:nvSpPr>
        <p:spPr>
          <a:xfrm>
            <a:off x="296562" y="148281"/>
            <a:ext cx="11615352" cy="6028682"/>
          </a:xfrm>
        </p:spPr>
        <p:txBody>
          <a:bodyPr>
            <a:normAutofit/>
          </a:bodyPr>
          <a:lstStyle/>
          <a:p>
            <a:pPr marL="0" indent="0">
              <a:lnSpc>
                <a:spcPct val="150000"/>
              </a:lnSpc>
              <a:spcBef>
                <a:spcPts val="0"/>
              </a:spcBef>
              <a:buNone/>
            </a:pPr>
            <a:br>
              <a:rPr lang="en-SG" altLang="zh-CN" sz="4100" dirty="0">
                <a:solidFill>
                  <a:srgbClr val="002060"/>
                </a:solidFill>
                <a:latin typeface="Helvetica" pitchFamily="2" charset="0"/>
              </a:rPr>
            </a:br>
            <a:r>
              <a:rPr lang="en-SG" altLang="zh-CN" sz="4100" dirty="0">
                <a:solidFill>
                  <a:srgbClr val="002060"/>
                </a:solidFill>
                <a:latin typeface="Helvetica" pitchFamily="2" charset="0"/>
              </a:rPr>
              <a:t>1 John 4:10. In this is love, not that we have loved God but that he loved us and sent his Son to be </a:t>
            </a:r>
            <a:r>
              <a:rPr lang="en-SG" altLang="zh-CN" sz="4100" dirty="0">
                <a:solidFill>
                  <a:srgbClr val="002060"/>
                </a:solidFill>
                <a:highlight>
                  <a:srgbClr val="FFFF00"/>
                </a:highlight>
                <a:latin typeface="Helvetica" pitchFamily="2" charset="0"/>
              </a:rPr>
              <a:t>the propitiation for our sins</a:t>
            </a:r>
            <a:r>
              <a:rPr lang="en-SG" altLang="zh-CN" sz="4100" dirty="0">
                <a:solidFill>
                  <a:srgbClr val="002060"/>
                </a:solidFill>
                <a:latin typeface="Helvetica" pitchFamily="2" charset="0"/>
              </a:rPr>
              <a:t>.11.Beloved, if God so loved us, we also ought to love one another.</a:t>
            </a:r>
            <a:endParaRPr lang="en-US" dirty="0">
              <a:latin typeface="Helvetica" pitchFamily="2" charset="0"/>
            </a:endParaRPr>
          </a:p>
        </p:txBody>
      </p:sp>
    </p:spTree>
    <p:extLst>
      <p:ext uri="{BB962C8B-B14F-4D97-AF65-F5344CB8AC3E}">
        <p14:creationId xmlns:p14="http://schemas.microsoft.com/office/powerpoint/2010/main" val="128363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EF4C57-D307-138F-F486-B3C19DF61010}"/>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B0050E98-9CF1-88A2-874A-9E9EC2EC9BE7}"/>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127A6995-C5A0-C0FE-B086-997D99785D4F}"/>
              </a:ext>
            </a:extLst>
          </p:cNvPr>
          <p:cNvSpPr txBox="1"/>
          <p:nvPr/>
        </p:nvSpPr>
        <p:spPr>
          <a:xfrm>
            <a:off x="200216" y="34170"/>
            <a:ext cx="11947686" cy="6642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a:lnSpc>
                <a:spcPct val="150000"/>
              </a:lnSpc>
            </a:pPr>
            <a:r>
              <a:rPr lang="en-US" sz="3200" dirty="0">
                <a:solidFill>
                  <a:schemeClr val="bg1"/>
                </a:solidFill>
                <a:effectLst/>
                <a:latin typeface="Helvetica" pitchFamily="2" charset="0"/>
                <a:ea typeface="SimSun" panose="02010600030101010101" pitchFamily="2" charset="-122"/>
                <a:cs typeface="Times New Roman" panose="02020603050405020304" pitchFamily="18" charset="0"/>
              </a:rPr>
              <a:t>Mark 1:9.In those days Jesus came from Nazareth of Galilee and was baptized by John in the Jordan.10.And when he came up out of the water, immediately he saw the heavens being torn open and the Spirit descending on him like a dove. 11.And a voice came from heaven, "You are my beloved Son; with you I am well pleased."12.The Spirit immediately drove him out into the wilderness.13.And he was in the wilderness forty days, being tempted by Satan. And he was with the wild animals, and the angels were ministering to him. </a:t>
            </a:r>
            <a:endParaRPr lang="en-US" sz="3200" dirty="0">
              <a:solidFill>
                <a:schemeClr val="bg1"/>
              </a:solidFill>
              <a:effectLst/>
              <a:latin typeface="Helvetica" pitchFamily="2" charset="0"/>
              <a:ea typeface="DengXian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6201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12CDBB5-74C6-C4CD-8EFC-A105DC0C3B77}"/>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D07118CE-FE95-3938-E356-844CA3413CFD}"/>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1FC7B5EC-7BE8-C9C5-EFBC-AB3F0203BDCD}"/>
              </a:ext>
            </a:extLst>
          </p:cNvPr>
          <p:cNvSpPr txBox="1"/>
          <p:nvPr/>
        </p:nvSpPr>
        <p:spPr>
          <a:xfrm>
            <a:off x="297366" y="1945450"/>
            <a:ext cx="11597268" cy="3806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ctr"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r>
              <a:rPr kumimoji="0" lang="en-US" altLang="zh-CN" sz="4800" b="0"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rPr>
              <a:t>【1】 </a:t>
            </a:r>
          </a:p>
          <a:p>
            <a:pPr algn="ctr" defTabSz="325120">
              <a:lnSpc>
                <a:spcPct val="150000"/>
              </a:lnSpc>
              <a:defRPr sz="5400">
                <a:latin typeface="Helvetica"/>
                <a:ea typeface="Helvetica"/>
                <a:cs typeface="Helvetica"/>
                <a:sym typeface="Helvetica"/>
              </a:defRPr>
            </a:pPr>
            <a:r>
              <a:rPr kumimoji="0" lang="en-US" altLang="zh-CN" sz="3600" b="1"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rPr>
              <a:t>The Baptism of Christ </a:t>
            </a:r>
          </a:p>
          <a:p>
            <a:pPr algn="ctr" defTabSz="325120">
              <a:lnSpc>
                <a:spcPct val="150000"/>
              </a:lnSpc>
              <a:defRPr sz="5400">
                <a:latin typeface="Helvetica"/>
                <a:ea typeface="Helvetica"/>
                <a:cs typeface="Helvetica"/>
                <a:sym typeface="Helvetica"/>
              </a:defRPr>
            </a:pPr>
            <a:endParaRPr kumimoji="0" lang="en-US" altLang="zh-CN" sz="3600" b="1"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endParaRPr>
          </a:p>
          <a:p>
            <a:pPr marL="0" marR="0" lvl="0" indent="0" algn="ctr"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r>
              <a:rPr kumimoji="0" lang="en-US" altLang="zh-CN" sz="4800" b="0"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rPr>
              <a:t> </a:t>
            </a:r>
            <a:endParaRPr kumimoji="0" lang="en-SG" altLang="zh-CN" sz="4800" b="0"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endParaRPr>
          </a:p>
        </p:txBody>
      </p:sp>
    </p:spTree>
    <p:extLst>
      <p:ext uri="{BB962C8B-B14F-4D97-AF65-F5344CB8AC3E}">
        <p14:creationId xmlns:p14="http://schemas.microsoft.com/office/powerpoint/2010/main" val="55659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176AD3-AA3C-9DB2-DFC7-E642054B5F30}"/>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CA3C666F-932B-B986-4923-C80F068E814B}"/>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pic>
        <p:nvPicPr>
          <p:cNvPr id="3" name="Picture 2" descr="A person holding a microphone&#10;&#10;AI-generated content may be incorrect.">
            <a:extLst>
              <a:ext uri="{FF2B5EF4-FFF2-40B4-BE49-F238E27FC236}">
                <a16:creationId xmlns:a16="http://schemas.microsoft.com/office/drawing/2014/main" id="{218BD4CF-54C8-9AB3-2738-7B989BC503CC}"/>
              </a:ext>
            </a:extLst>
          </p:cNvPr>
          <p:cNvPicPr>
            <a:picLocks noChangeAspect="1"/>
          </p:cNvPicPr>
          <p:nvPr/>
        </p:nvPicPr>
        <p:blipFill>
          <a:blip r:embed="rId3"/>
          <a:stretch>
            <a:fillRect/>
          </a:stretch>
        </p:blipFill>
        <p:spPr>
          <a:xfrm>
            <a:off x="813902" y="0"/>
            <a:ext cx="10492530" cy="6811476"/>
          </a:xfrm>
          <a:prstGeom prst="rect">
            <a:avLst/>
          </a:prstGeom>
        </p:spPr>
      </p:pic>
    </p:spTree>
    <p:extLst>
      <p:ext uri="{BB962C8B-B14F-4D97-AF65-F5344CB8AC3E}">
        <p14:creationId xmlns:p14="http://schemas.microsoft.com/office/powerpoint/2010/main" val="107216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9A89E8-AB02-7D65-2F59-B93F1D8A0DAD}"/>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A24F1397-0B6C-0793-38CB-E83F72E9F5DC}"/>
              </a:ext>
            </a:extLst>
          </p:cNvPr>
          <p:cNvSpPr txBox="1"/>
          <p:nvPr/>
        </p:nvSpPr>
        <p:spPr>
          <a:xfrm>
            <a:off x="78059" y="41601"/>
            <a:ext cx="12192001" cy="742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pic>
        <p:nvPicPr>
          <p:cNvPr id="5" name="Picture 4" descr="A person in a suit walking in a parade of military men&#10;&#10;AI-generated content may be incorrect.">
            <a:extLst>
              <a:ext uri="{FF2B5EF4-FFF2-40B4-BE49-F238E27FC236}">
                <a16:creationId xmlns:a16="http://schemas.microsoft.com/office/drawing/2014/main" id="{7B2A7B7B-9D9C-BD96-7A11-9035B3D171E7}"/>
              </a:ext>
            </a:extLst>
          </p:cNvPr>
          <p:cNvPicPr>
            <a:picLocks noChangeAspect="1"/>
          </p:cNvPicPr>
          <p:nvPr/>
        </p:nvPicPr>
        <p:blipFill>
          <a:blip r:embed="rId3"/>
          <a:stretch>
            <a:fillRect/>
          </a:stretch>
        </p:blipFill>
        <p:spPr>
          <a:xfrm>
            <a:off x="1174749" y="82550"/>
            <a:ext cx="9893053" cy="6727276"/>
          </a:xfrm>
          <a:prstGeom prst="rect">
            <a:avLst/>
          </a:prstGeom>
        </p:spPr>
      </p:pic>
    </p:spTree>
    <p:extLst>
      <p:ext uri="{BB962C8B-B14F-4D97-AF65-F5344CB8AC3E}">
        <p14:creationId xmlns:p14="http://schemas.microsoft.com/office/powerpoint/2010/main" val="420837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B12D84-68DE-C15F-8ECB-ACAF2D13D2D4}"/>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58DC5F06-6F9D-977A-D691-E3E80D2050CB}"/>
              </a:ext>
            </a:extLst>
          </p:cNvPr>
          <p:cNvSpPr txBox="1"/>
          <p:nvPr/>
        </p:nvSpPr>
        <p:spPr>
          <a:xfrm>
            <a:off x="78059" y="41601"/>
            <a:ext cx="12192001" cy="742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9279DCDD-5B06-1112-921C-DCF021400F64}"/>
              </a:ext>
            </a:extLst>
          </p:cNvPr>
          <p:cNvSpPr txBox="1"/>
          <p:nvPr/>
        </p:nvSpPr>
        <p:spPr>
          <a:xfrm>
            <a:off x="297366" y="1446686"/>
            <a:ext cx="11597268" cy="4637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ctr"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r>
              <a:rPr kumimoji="0" lang="en-US" altLang="zh-CN" sz="4800" b="0"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rPr>
              <a:t>【2】 </a:t>
            </a:r>
          </a:p>
          <a:p>
            <a:pPr algn="ctr" defTabSz="325120">
              <a:lnSpc>
                <a:spcPct val="150000"/>
              </a:lnSpc>
              <a:defRPr sz="5400">
                <a:latin typeface="Helvetica"/>
                <a:ea typeface="Helvetica"/>
                <a:cs typeface="Helvetica"/>
                <a:sym typeface="Helvetica"/>
              </a:defRPr>
            </a:pPr>
            <a:r>
              <a:rPr kumimoji="0" lang="en-US" altLang="zh-CN" sz="3600" b="1"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rPr>
              <a:t>The Affirmation of the Father </a:t>
            </a:r>
          </a:p>
          <a:p>
            <a:pPr algn="ctr" defTabSz="325120">
              <a:lnSpc>
                <a:spcPct val="150000"/>
              </a:lnSpc>
              <a:defRPr sz="5400">
                <a:latin typeface="Helvetica"/>
                <a:ea typeface="Helvetica"/>
                <a:cs typeface="Helvetica"/>
                <a:sym typeface="Helvetica"/>
              </a:defRPr>
            </a:pPr>
            <a:r>
              <a:rPr kumimoji="0" lang="en-US" altLang="zh-CN" sz="3600" b="1"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rPr>
              <a:t>and the Anointing of the Spirit </a:t>
            </a:r>
          </a:p>
          <a:p>
            <a:pPr algn="ctr" defTabSz="325120">
              <a:lnSpc>
                <a:spcPct val="150000"/>
              </a:lnSpc>
              <a:defRPr sz="5400">
                <a:latin typeface="Helvetica"/>
                <a:ea typeface="Helvetica"/>
                <a:cs typeface="Helvetica"/>
                <a:sym typeface="Helvetica"/>
              </a:defRPr>
            </a:pPr>
            <a:endParaRPr kumimoji="0" lang="en-US" altLang="zh-CN" sz="3600" b="1"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endParaRPr>
          </a:p>
          <a:p>
            <a:pPr marL="0" marR="0" lvl="0" indent="0" algn="ctr"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r>
              <a:rPr kumimoji="0" lang="en-US" altLang="zh-CN" sz="4800" b="0"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rPr>
              <a:t> </a:t>
            </a:r>
            <a:endParaRPr kumimoji="0" lang="en-SG" altLang="zh-CN" sz="4800" b="0" i="0" u="none" strike="noStrike" kern="1200" cap="none" spc="150" normalizeH="0" baseline="0" noProof="0" dirty="0">
              <a:ln>
                <a:noFill/>
              </a:ln>
              <a:solidFill>
                <a:srgbClr val="FFC000">
                  <a:lumMod val="20000"/>
                  <a:lumOff val="80000"/>
                </a:srgbClr>
              </a:solidFill>
              <a:effectLst/>
              <a:uLnTx/>
              <a:uFillTx/>
              <a:latin typeface="Arial" panose="020B0604020202020204" pitchFamily="34" charset="0"/>
              <a:ea typeface="SimHei" panose="02010609060101010101" pitchFamily="49" charset="-122"/>
              <a:cs typeface="Arial" panose="020B0604020202020204" pitchFamily="34" charset="0"/>
              <a:sym typeface="Helvetica"/>
            </a:endParaRPr>
          </a:p>
        </p:txBody>
      </p:sp>
    </p:spTree>
    <p:extLst>
      <p:ext uri="{BB962C8B-B14F-4D97-AF65-F5344CB8AC3E}">
        <p14:creationId xmlns:p14="http://schemas.microsoft.com/office/powerpoint/2010/main" val="399576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D16F9E8-80D0-42E5-11C2-571808833A24}"/>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022473D5-E527-AFE2-C282-FB98EE0ADF8F}"/>
              </a:ext>
            </a:extLst>
          </p:cNvPr>
          <p:cNvSpPr txBox="1"/>
          <p:nvPr/>
        </p:nvSpPr>
        <p:spPr>
          <a:xfrm>
            <a:off x="78059" y="41601"/>
            <a:ext cx="12192001" cy="742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C01C18D3-8250-B85D-F7F5-B02C9E227C4B}"/>
              </a:ext>
            </a:extLst>
          </p:cNvPr>
          <p:cNvSpPr txBox="1"/>
          <p:nvPr/>
        </p:nvSpPr>
        <p:spPr>
          <a:xfrm>
            <a:off x="297366" y="1446686"/>
            <a:ext cx="11597268" cy="3308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defTabSz="325120">
              <a:lnSpc>
                <a:spcPct val="150000"/>
              </a:lnSpc>
              <a:defRPr sz="5400">
                <a:latin typeface="Helvetica"/>
                <a:ea typeface="Helvetica"/>
                <a:cs typeface="Helvetica"/>
                <a:sym typeface="Helvetica"/>
              </a:defRPr>
            </a:pPr>
            <a:endParaRPr lang="en-US" altLang="zh-CN" sz="3600" b="1" spc="150" dirty="0">
              <a:solidFill>
                <a:prstClr val="white"/>
              </a:solidFill>
              <a:latin typeface="Helvetica" pitchFamily="2" charset="0"/>
              <a:ea typeface="SimHei" panose="02010609060101010101" pitchFamily="49" charset="-122"/>
              <a:cs typeface="Times New Roman" panose="02020603050405020304" pitchFamily="18" charset="0"/>
              <a:sym typeface="Helvetica"/>
            </a:endParaRPr>
          </a:p>
          <a:p>
            <a:pPr defTabSz="325120">
              <a:lnSpc>
                <a:spcPct val="150000"/>
              </a:lnSpc>
              <a:defRPr sz="5400">
                <a:latin typeface="Helvetica"/>
                <a:ea typeface="Helvetica"/>
                <a:cs typeface="Helvetica"/>
                <a:sym typeface="Helvetica"/>
              </a:defRPr>
            </a:pPr>
            <a:r>
              <a:rPr kumimoji="0" lang="en-US" altLang="zh-CN" sz="3600" i="0" u="none" strike="noStrike" kern="1200" cap="none" spc="150" normalizeH="0" baseline="0" noProof="0" dirty="0">
                <a:ln>
                  <a:noFill/>
                </a:ln>
                <a:solidFill>
                  <a:prstClr val="white"/>
                </a:solidFill>
                <a:effectLst/>
                <a:uLnTx/>
                <a:uFillTx/>
                <a:latin typeface="Helvetica" pitchFamily="2" charset="0"/>
                <a:ea typeface="SimHei" panose="02010609060101010101" pitchFamily="49" charset="-122"/>
                <a:cs typeface="Times New Roman" panose="02020603050405020304" pitchFamily="18" charset="0"/>
                <a:sym typeface="Helvetica"/>
              </a:rPr>
              <a:t>John 1:12 But to all who did receive him, who believed in his name, </a:t>
            </a:r>
            <a:r>
              <a:rPr kumimoji="0" lang="en-US" altLang="zh-CN" sz="3600" i="0" u="none" strike="noStrike" kern="1200" cap="none" spc="150" normalizeH="0" baseline="0" noProof="0" dirty="0">
                <a:ln>
                  <a:noFill/>
                </a:ln>
                <a:solidFill>
                  <a:srgbClr val="FFFF00"/>
                </a:solidFill>
                <a:effectLst/>
                <a:uLnTx/>
                <a:uFillTx/>
                <a:latin typeface="Helvetica" pitchFamily="2" charset="0"/>
                <a:ea typeface="SimHei" panose="02010609060101010101" pitchFamily="49" charset="-122"/>
                <a:cs typeface="Times New Roman" panose="02020603050405020304" pitchFamily="18" charset="0"/>
                <a:sym typeface="Helvetica"/>
              </a:rPr>
              <a:t>he gave the right to become children of God,</a:t>
            </a:r>
            <a:endParaRPr kumimoji="0" lang="en-US" altLang="zh-CN" sz="3600" b="1" i="0" u="none" strike="noStrike" kern="1200" cap="none" spc="150" normalizeH="0" baseline="0" noProof="0" dirty="0">
              <a:ln>
                <a:noFill/>
              </a:ln>
              <a:solidFill>
                <a:srgbClr val="FFFF00"/>
              </a:solidFill>
              <a:effectLst/>
              <a:uLnTx/>
              <a:uFillTx/>
              <a:latin typeface="Calibri Light"/>
              <a:ea typeface="SimHei" panose="02010609060101010101" pitchFamily="49" charset="-122"/>
              <a:cs typeface="Times New Roman" panose="02020603050405020304" pitchFamily="18" charset="0"/>
              <a:sym typeface="Helvetica"/>
            </a:endParaRPr>
          </a:p>
        </p:txBody>
      </p:sp>
    </p:spTree>
    <p:extLst>
      <p:ext uri="{BB962C8B-B14F-4D97-AF65-F5344CB8AC3E}">
        <p14:creationId xmlns:p14="http://schemas.microsoft.com/office/powerpoint/2010/main" val="36558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AD3CEC7-1A91-F1E3-8822-B145214F5476}"/>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D6AACB9D-B97F-1642-490D-A443ACB1A1EE}"/>
              </a:ext>
            </a:extLst>
          </p:cNvPr>
          <p:cNvSpPr txBox="1"/>
          <p:nvPr/>
        </p:nvSpPr>
        <p:spPr>
          <a:xfrm>
            <a:off x="78059" y="41601"/>
            <a:ext cx="12192001" cy="742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D14A90B6-B78D-837D-CC2F-2300390EB008}"/>
              </a:ext>
            </a:extLst>
          </p:cNvPr>
          <p:cNvSpPr txBox="1"/>
          <p:nvPr/>
        </p:nvSpPr>
        <p:spPr>
          <a:xfrm>
            <a:off x="297366" y="1031050"/>
            <a:ext cx="11597268" cy="4139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endParaRPr kumimoji="0" lang="en-US" altLang="zh-CN" sz="3600" b="1" i="0" u="none" strike="noStrike" kern="1200" cap="none" spc="150" normalizeH="0" baseline="0" noProof="0" dirty="0">
              <a:ln>
                <a:noFill/>
              </a:ln>
              <a:solidFill>
                <a:prstClr val="white"/>
              </a:solidFill>
              <a:effectLst/>
              <a:uLnTx/>
              <a:uFillTx/>
              <a:latin typeface="Helvetica" pitchFamily="2" charset="0"/>
              <a:ea typeface="SimHei" panose="02010609060101010101" pitchFamily="49" charset="-122"/>
              <a:cs typeface="Times New Roman" panose="02020603050405020304" pitchFamily="18" charset="0"/>
              <a:sym typeface="Helvetica"/>
            </a:endParaRPr>
          </a:p>
          <a:p>
            <a:pPr defTabSz="325120">
              <a:lnSpc>
                <a:spcPct val="150000"/>
              </a:lnSpc>
              <a:defRPr sz="5400">
                <a:latin typeface="Helvetica"/>
                <a:ea typeface="Helvetica"/>
                <a:cs typeface="Helvetica"/>
                <a:sym typeface="Helvetica"/>
              </a:defRPr>
            </a:pPr>
            <a:r>
              <a:rPr kumimoji="0" lang="en-US" altLang="zh-CN" sz="3600" b="0" i="0" u="none" strike="noStrike" kern="1200" cap="none" spc="150" normalizeH="0" baseline="0" noProof="0" dirty="0">
                <a:ln>
                  <a:noFill/>
                </a:ln>
                <a:solidFill>
                  <a:prstClr val="white"/>
                </a:solidFill>
                <a:effectLst/>
                <a:uLnTx/>
                <a:uFillTx/>
                <a:latin typeface="Helvetica" pitchFamily="2" charset="0"/>
                <a:ea typeface="SimHei" panose="02010609060101010101" pitchFamily="49" charset="-122"/>
                <a:cs typeface="Times New Roman" panose="02020603050405020304" pitchFamily="18" charset="0"/>
                <a:sym typeface="Helvetica"/>
              </a:rPr>
              <a:t>Ephesians 1:13.In him you also, when you heard the word of truth, the gospel of your salvation, </a:t>
            </a:r>
            <a:r>
              <a:rPr kumimoji="0" lang="en-US" altLang="zh-CN" sz="3600" b="0" i="0" u="none" strike="noStrike" kern="1200" cap="none" spc="150" normalizeH="0" baseline="0" noProof="0" dirty="0">
                <a:ln>
                  <a:noFill/>
                </a:ln>
                <a:solidFill>
                  <a:srgbClr val="FFFF00"/>
                </a:solidFill>
                <a:effectLst/>
                <a:uLnTx/>
                <a:uFillTx/>
                <a:latin typeface="Helvetica" pitchFamily="2" charset="0"/>
                <a:ea typeface="SimHei" panose="02010609060101010101" pitchFamily="49" charset="-122"/>
                <a:cs typeface="Times New Roman" panose="02020603050405020304" pitchFamily="18" charset="0"/>
                <a:sym typeface="Helvetica"/>
              </a:rPr>
              <a:t>and believed in him, were sealed with the promised Holy Spirit</a:t>
            </a:r>
            <a:r>
              <a:rPr kumimoji="0" lang="en-US" altLang="zh-CN" sz="3600" b="0" i="0" u="none" strike="noStrike" kern="1200" cap="none" spc="150" normalizeH="0" baseline="0" noProof="0" dirty="0">
                <a:ln>
                  <a:noFill/>
                </a:ln>
                <a:solidFill>
                  <a:prstClr val="white"/>
                </a:solidFill>
                <a:effectLst/>
                <a:uLnTx/>
                <a:uFillTx/>
                <a:latin typeface="Helvetica" pitchFamily="2" charset="0"/>
                <a:ea typeface="SimHei" panose="02010609060101010101" pitchFamily="49" charset="-122"/>
                <a:cs typeface="Times New Roman" panose="02020603050405020304" pitchFamily="18" charset="0"/>
                <a:sym typeface="Helvetica"/>
              </a:rPr>
              <a:t>,</a:t>
            </a:r>
            <a:endParaRPr kumimoji="0" lang="en-US" altLang="zh-CN" sz="3600" b="1" i="0" u="none" strike="noStrike" kern="1200" cap="none" spc="150" normalizeH="0" baseline="0" noProof="0" dirty="0">
              <a:ln>
                <a:noFill/>
              </a:ln>
              <a:solidFill>
                <a:prstClr val="white"/>
              </a:solidFill>
              <a:effectLst/>
              <a:uLnTx/>
              <a:uFillTx/>
              <a:latin typeface="Calibri Light"/>
              <a:ea typeface="SimHei" panose="02010609060101010101" pitchFamily="49" charset="-122"/>
              <a:cs typeface="Times New Roman" panose="02020603050405020304" pitchFamily="18" charset="0"/>
              <a:sym typeface="Helvetica"/>
            </a:endParaRPr>
          </a:p>
        </p:txBody>
      </p:sp>
    </p:spTree>
    <p:extLst>
      <p:ext uri="{BB962C8B-B14F-4D97-AF65-F5344CB8AC3E}">
        <p14:creationId xmlns:p14="http://schemas.microsoft.com/office/powerpoint/2010/main" val="103451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EC79681-A483-AD1A-EE36-7373FF35DB53}"/>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5ECD95D0-9604-D0E4-8E97-4EB7775AA306}"/>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FDA42BC4-C9B0-9B2C-A7DA-947F5C326484}"/>
              </a:ext>
            </a:extLst>
          </p:cNvPr>
          <p:cNvSpPr txBox="1"/>
          <p:nvPr/>
        </p:nvSpPr>
        <p:spPr>
          <a:xfrm>
            <a:off x="297366" y="1031050"/>
            <a:ext cx="11597268" cy="3308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325120" rtl="0" eaLnBrk="1" fontAlgn="auto" latinLnBrk="0" hangingPunct="1">
              <a:lnSpc>
                <a:spcPct val="150000"/>
              </a:lnSpc>
              <a:spcBef>
                <a:spcPts val="0"/>
              </a:spcBef>
              <a:spcAft>
                <a:spcPts val="0"/>
              </a:spcAft>
              <a:buClrTx/>
              <a:buSzTx/>
              <a:buFontTx/>
              <a:buNone/>
              <a:tabLst/>
              <a:defRPr sz="5400">
                <a:latin typeface="Helvetica"/>
                <a:ea typeface="Helvetica"/>
                <a:cs typeface="Helvetica"/>
                <a:sym typeface="Helvetica"/>
              </a:defRPr>
            </a:pPr>
            <a:endParaRPr kumimoji="0" lang="en-US" altLang="zh-CN" sz="3600" b="1" i="0" u="none" strike="noStrike" kern="1200" cap="none" spc="150" normalizeH="0" baseline="0" noProof="0" dirty="0">
              <a:ln>
                <a:noFill/>
              </a:ln>
              <a:solidFill>
                <a:prstClr val="white"/>
              </a:solidFill>
              <a:effectLst/>
              <a:uLnTx/>
              <a:uFillTx/>
              <a:latin typeface="Helvetica" pitchFamily="2" charset="0"/>
              <a:ea typeface="SimHei" panose="02010609060101010101" pitchFamily="49" charset="-122"/>
              <a:cs typeface="Times New Roman" panose="02020603050405020304" pitchFamily="18" charset="0"/>
              <a:sym typeface="Helvetica"/>
            </a:endParaRPr>
          </a:p>
          <a:p>
            <a:pPr defTabSz="325120">
              <a:lnSpc>
                <a:spcPct val="150000"/>
              </a:lnSpc>
              <a:defRPr sz="5400">
                <a:latin typeface="Helvetica"/>
                <a:ea typeface="Helvetica"/>
                <a:cs typeface="Helvetica"/>
                <a:sym typeface="Helvetica"/>
              </a:defRPr>
            </a:pPr>
            <a:r>
              <a:rPr kumimoji="0" lang="en-US" altLang="zh-CN" sz="3600" b="0" i="0" u="none" strike="noStrike" kern="1200" cap="none" spc="150" normalizeH="0" baseline="0" noProof="0" dirty="0">
                <a:ln>
                  <a:noFill/>
                </a:ln>
                <a:solidFill>
                  <a:prstClr val="white"/>
                </a:solidFill>
                <a:effectLst/>
                <a:uLnTx/>
                <a:uFillTx/>
                <a:latin typeface="Helvetica" pitchFamily="2" charset="0"/>
                <a:ea typeface="SimHei" panose="02010609060101010101" pitchFamily="49" charset="-122"/>
                <a:cs typeface="Times New Roman" panose="02020603050405020304" pitchFamily="18" charset="0"/>
                <a:sym typeface="Helvetica"/>
              </a:rPr>
              <a:t>Ephesians 3:16. that according to the riches of his glory he may grant you </a:t>
            </a:r>
            <a:r>
              <a:rPr kumimoji="0" lang="en-US" altLang="zh-CN" sz="3600" b="0" i="0" u="none" strike="noStrike" kern="1200" cap="none" spc="150" normalizeH="0" baseline="0" noProof="0" dirty="0">
                <a:ln>
                  <a:noFill/>
                </a:ln>
                <a:solidFill>
                  <a:srgbClr val="FFFF00"/>
                </a:solidFill>
                <a:effectLst/>
                <a:uLnTx/>
                <a:uFillTx/>
                <a:latin typeface="Helvetica" pitchFamily="2" charset="0"/>
                <a:ea typeface="SimHei" panose="02010609060101010101" pitchFamily="49" charset="-122"/>
                <a:cs typeface="Times New Roman" panose="02020603050405020304" pitchFamily="18" charset="0"/>
                <a:sym typeface="Helvetica"/>
              </a:rPr>
              <a:t>to be strengthened with power through his Spirit </a:t>
            </a:r>
            <a:r>
              <a:rPr kumimoji="0" lang="en-US" altLang="zh-CN" sz="3600" b="0" i="0" u="none" strike="noStrike" kern="1200" cap="none" spc="150" normalizeH="0" baseline="0" noProof="0" dirty="0">
                <a:ln>
                  <a:noFill/>
                </a:ln>
                <a:solidFill>
                  <a:prstClr val="white"/>
                </a:solidFill>
                <a:effectLst/>
                <a:uLnTx/>
                <a:uFillTx/>
                <a:latin typeface="Helvetica" pitchFamily="2" charset="0"/>
                <a:ea typeface="SimHei" panose="02010609060101010101" pitchFamily="49" charset="-122"/>
                <a:cs typeface="Times New Roman" panose="02020603050405020304" pitchFamily="18" charset="0"/>
                <a:sym typeface="Helvetica"/>
              </a:rPr>
              <a:t>in your inner being,</a:t>
            </a:r>
            <a:endParaRPr kumimoji="0" lang="en-US" altLang="zh-CN" sz="3600" b="1" i="0" u="none" strike="noStrike" kern="1200" cap="none" spc="150" normalizeH="0" baseline="0" noProof="0" dirty="0">
              <a:ln>
                <a:noFill/>
              </a:ln>
              <a:solidFill>
                <a:prstClr val="white"/>
              </a:solidFill>
              <a:effectLst/>
              <a:uLnTx/>
              <a:uFillTx/>
              <a:latin typeface="Calibri Light"/>
              <a:ea typeface="SimHei" panose="02010609060101010101" pitchFamily="49" charset="-122"/>
              <a:cs typeface="Times New Roman" panose="02020603050405020304" pitchFamily="18" charset="0"/>
              <a:sym typeface="Helvetica"/>
            </a:endParaRPr>
          </a:p>
        </p:txBody>
      </p:sp>
    </p:spTree>
    <p:extLst>
      <p:ext uri="{BB962C8B-B14F-4D97-AF65-F5344CB8AC3E}">
        <p14:creationId xmlns:p14="http://schemas.microsoft.com/office/powerpoint/2010/main" val="950488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defRPr sz="4400" dirty="0">
            <a:solidFill>
              <a:srgbClr val="FFFF00"/>
            </a:solidFill>
            <a:effectLst>
              <a:glow rad="127000">
                <a:schemeClr val="tx1"/>
              </a:glow>
            </a:effectLst>
            <a:latin typeface="Calibri" panose="020F0502020204030204" pitchFamily="34" charset="0"/>
            <a:ea typeface="DengXian" panose="02010600030101010101" pitchFamily="2" charset="-122"/>
            <a:cs typeface="Times New Roman" panose="02020603050405020304" pitchFamily="18"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480</TotalTime>
  <Words>322</Words>
  <Application>Microsoft Macintosh PowerPoint</Application>
  <PresentationFormat>Widescreen</PresentationFormat>
  <Paragraphs>29</Paragraphs>
  <Slides>16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Microsoft YaHei</vt:lpstr>
      <vt:lpstr>Aptos</vt:lpstr>
      <vt:lpstr>Arial</vt:lpstr>
      <vt:lpstr>Calibri</vt:lpstr>
      <vt:lpstr>Calibri Light</vt:lpstr>
      <vt:lpstr>Helvetica</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Holy Communion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nelson lee</dc:creator>
  <cp:lastModifiedBy>nelson lee</cp:lastModifiedBy>
  <cp:revision>13</cp:revision>
  <dcterms:created xsi:type="dcterms:W3CDTF">2025-01-10T02:07:28Z</dcterms:created>
  <dcterms:modified xsi:type="dcterms:W3CDTF">2025-04-12T03:20:00Z</dcterms:modified>
</cp:coreProperties>
</file>