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71" r:id="rId2"/>
  </p:sldMasterIdLst>
  <p:notesMasterIdLst>
    <p:notesMasterId r:id="rId70"/>
  </p:notesMasterIdLst>
  <p:sldIdLst>
    <p:sldId id="256" r:id="rId3"/>
    <p:sldId id="257" r:id="rId4"/>
    <p:sldId id="258" r:id="rId5"/>
    <p:sldId id="259" r:id="rId6"/>
    <p:sldId id="260" r:id="rId7"/>
    <p:sldId id="299" r:id="rId8"/>
    <p:sldId id="261" r:id="rId9"/>
    <p:sldId id="268" r:id="rId10"/>
    <p:sldId id="262" r:id="rId11"/>
    <p:sldId id="3706" r:id="rId12"/>
    <p:sldId id="3692" r:id="rId13"/>
    <p:sldId id="3691" r:id="rId14"/>
    <p:sldId id="267" r:id="rId15"/>
    <p:sldId id="3696" r:id="rId16"/>
    <p:sldId id="283" r:id="rId17"/>
    <p:sldId id="3690" r:id="rId18"/>
    <p:sldId id="263" r:id="rId19"/>
    <p:sldId id="271" r:id="rId20"/>
    <p:sldId id="284" r:id="rId21"/>
    <p:sldId id="3707" r:id="rId22"/>
    <p:sldId id="3709" r:id="rId23"/>
    <p:sldId id="3699" r:id="rId24"/>
    <p:sldId id="3695" r:id="rId25"/>
    <p:sldId id="285" r:id="rId26"/>
    <p:sldId id="3688" r:id="rId27"/>
    <p:sldId id="3689" r:id="rId28"/>
    <p:sldId id="3700" r:id="rId29"/>
    <p:sldId id="3710" r:id="rId30"/>
    <p:sldId id="3687" r:id="rId31"/>
    <p:sldId id="272" r:id="rId32"/>
    <p:sldId id="3705" r:id="rId33"/>
    <p:sldId id="275" r:id="rId34"/>
    <p:sldId id="280" r:id="rId35"/>
    <p:sldId id="278" r:id="rId36"/>
    <p:sldId id="279" r:id="rId37"/>
    <p:sldId id="3701" r:id="rId38"/>
    <p:sldId id="3708" r:id="rId39"/>
    <p:sldId id="286" r:id="rId40"/>
    <p:sldId id="3702" r:id="rId41"/>
    <p:sldId id="276" r:id="rId42"/>
    <p:sldId id="277" r:id="rId43"/>
    <p:sldId id="287" r:id="rId44"/>
    <p:sldId id="3686" r:id="rId45"/>
    <p:sldId id="273" r:id="rId46"/>
    <p:sldId id="288" r:id="rId47"/>
    <p:sldId id="264" r:id="rId48"/>
    <p:sldId id="300" r:id="rId49"/>
    <p:sldId id="274" r:id="rId50"/>
    <p:sldId id="3711" r:id="rId51"/>
    <p:sldId id="3712" r:id="rId52"/>
    <p:sldId id="289" r:id="rId53"/>
    <p:sldId id="290" r:id="rId54"/>
    <p:sldId id="291" r:id="rId55"/>
    <p:sldId id="281" r:id="rId56"/>
    <p:sldId id="292" r:id="rId57"/>
    <p:sldId id="293" r:id="rId58"/>
    <p:sldId id="294" r:id="rId59"/>
    <p:sldId id="301" r:id="rId60"/>
    <p:sldId id="295" r:id="rId61"/>
    <p:sldId id="296" r:id="rId62"/>
    <p:sldId id="297" r:id="rId63"/>
    <p:sldId id="3675" r:id="rId64"/>
    <p:sldId id="298" r:id="rId65"/>
    <p:sldId id="269" r:id="rId66"/>
    <p:sldId id="270" r:id="rId67"/>
    <p:sldId id="265" r:id="rId68"/>
    <p:sldId id="266" r:id="rId6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4E6E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EC5A30E-CE96-4FCD-859A-80A1AC6105D4}" v="22" dt="2024-09-14T08:40:42.3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858"/>
    <p:restoredTop sz="96327"/>
  </p:normalViewPr>
  <p:slideViewPr>
    <p:cSldViewPr snapToGrid="0" snapToObjects="1">
      <p:cViewPr varScale="1">
        <p:scale>
          <a:sx n="96" d="100"/>
          <a:sy n="96" d="100"/>
        </p:scale>
        <p:origin x="520" y="4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notesMaster" Target="notesMasters/notesMaster1.xml"/><Relationship Id="rId75"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microsoft.com/office/2015/10/relationships/revisionInfo" Target="revisionInfo.xml"/><Relationship Id="rId7" Type="http://schemas.openxmlformats.org/officeDocument/2006/relationships/slide" Target="slides/slide5.xml"/><Relationship Id="rId7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elson lee" userId="4312169bfe0948b4" providerId="Windows Live" clId="Web-{9EC5A30E-CE96-4FCD-859A-80A1AC6105D4}"/>
    <pc:docChg chg="addSld modSld">
      <pc:chgData name="nelson lee" userId="4312169bfe0948b4" providerId="Windows Live" clId="Web-{9EC5A30E-CE96-4FCD-859A-80A1AC6105D4}" dt="2024-09-14T08:40:42.060" v="18" actId="20577"/>
      <pc:docMkLst>
        <pc:docMk/>
      </pc:docMkLst>
      <pc:sldChg chg="addSp delSp modSp new">
        <pc:chgData name="nelson lee" userId="4312169bfe0948b4" providerId="Windows Live" clId="Web-{9EC5A30E-CE96-4FCD-859A-80A1AC6105D4}" dt="2024-09-14T08:40:42.060" v="18" actId="20577"/>
        <pc:sldMkLst>
          <pc:docMk/>
          <pc:sldMk cId="3337183316" sldId="3690"/>
        </pc:sldMkLst>
        <pc:spChg chg="del">
          <ac:chgData name="nelson lee" userId="4312169bfe0948b4" providerId="Windows Live" clId="Web-{9EC5A30E-CE96-4FCD-859A-80A1AC6105D4}" dt="2024-09-14T08:39:50.211" v="2"/>
          <ac:spMkLst>
            <pc:docMk/>
            <pc:sldMk cId="3337183316" sldId="3690"/>
            <ac:spMk id="2" creationId="{8AEA3DF0-E0DA-7649-03CB-6E026223D0A0}"/>
          </ac:spMkLst>
        </pc:spChg>
        <pc:spChg chg="del">
          <ac:chgData name="nelson lee" userId="4312169bfe0948b4" providerId="Windows Live" clId="Web-{9EC5A30E-CE96-4FCD-859A-80A1AC6105D4}" dt="2024-09-14T08:39:47.492" v="1"/>
          <ac:spMkLst>
            <pc:docMk/>
            <pc:sldMk cId="3337183316" sldId="3690"/>
            <ac:spMk id="3" creationId="{F7A2BEB1-AAE7-D9B5-2E89-027CFB8F5389}"/>
          </ac:spMkLst>
        </pc:spChg>
        <pc:spChg chg="add mod">
          <ac:chgData name="nelson lee" userId="4312169bfe0948b4" providerId="Windows Live" clId="Web-{9EC5A30E-CE96-4FCD-859A-80A1AC6105D4}" dt="2024-09-14T08:40:42.060" v="18" actId="20577"/>
          <ac:spMkLst>
            <pc:docMk/>
            <pc:sldMk cId="3337183316" sldId="3690"/>
            <ac:spMk id="5" creationId="{3B35FE68-F14D-8D6D-1267-897E6CC2337E}"/>
          </ac:spMkLst>
        </pc:spChg>
        <pc:picChg chg="add mod">
          <ac:chgData name="nelson lee" userId="4312169bfe0948b4" providerId="Windows Live" clId="Web-{9EC5A30E-CE96-4FCD-859A-80A1AC6105D4}" dt="2024-09-14T08:40:06.961" v="6" actId="1076"/>
          <ac:picMkLst>
            <pc:docMk/>
            <pc:sldMk cId="3337183316" sldId="3690"/>
            <ac:picMk id="4" creationId="{4473D101-4C72-B35C-0280-6B65B45954DB}"/>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E5360D-62C8-424D-8184-AE6FCAFEEB1E}" type="datetimeFigureOut">
              <a:t>8/27/25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BAEE47-E336-614C-80E1-BE2740A4B225}" type="slidenum">
              <a:t>‹#›</a:t>
            </a:fld>
            <a:endParaRPr lang="en-US"/>
          </a:p>
        </p:txBody>
      </p:sp>
    </p:spTree>
    <p:extLst>
      <p:ext uri="{BB962C8B-B14F-4D97-AF65-F5344CB8AC3E}">
        <p14:creationId xmlns:p14="http://schemas.microsoft.com/office/powerpoint/2010/main" val="30682585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180542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GB"/>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dirty="0"/>
              <a:t>8/27/25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GB"/>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8/27/25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GB"/>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8/27/25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GB"/>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GB"/>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8/27/25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GB"/>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8/27/25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GB"/>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8/27/25</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GB"/>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8/27/25</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8/27/25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GB"/>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8/27/25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5C73A-B517-AE40-8E7B-582D6E3C3C78}"/>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434DA357-04AE-A148-8747-9F770F528D2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33823BA1-234C-CE41-8386-0530594BE32A}"/>
              </a:ext>
            </a:extLst>
          </p:cNvPr>
          <p:cNvSpPr>
            <a:spLocks noGrp="1"/>
          </p:cNvSpPr>
          <p:nvPr>
            <p:ph type="dt" sz="half" idx="10"/>
          </p:nvPr>
        </p:nvSpPr>
        <p:spPr/>
        <p:txBody>
          <a:bodyPr/>
          <a:lstStyle/>
          <a:p>
            <a:fld id="{7CE6EBC0-1B19-4041-9822-DE55211994AC}" type="datetimeFigureOut">
              <a:rPr lang="en-US" smtClean="0"/>
              <a:t>8/27/25</a:t>
            </a:fld>
            <a:endParaRPr lang="en-US"/>
          </a:p>
        </p:txBody>
      </p:sp>
      <p:sp>
        <p:nvSpPr>
          <p:cNvPr id="5" name="Footer Placeholder 4">
            <a:extLst>
              <a:ext uri="{FF2B5EF4-FFF2-40B4-BE49-F238E27FC236}">
                <a16:creationId xmlns:a16="http://schemas.microsoft.com/office/drawing/2014/main" id="{6EF97F3D-3E3E-174A-A0BC-419EF4D30A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944255-2939-B048-B02C-2D9FBD66ADA9}"/>
              </a:ext>
            </a:extLst>
          </p:cNvPr>
          <p:cNvSpPr>
            <a:spLocks noGrp="1"/>
          </p:cNvSpPr>
          <p:nvPr>
            <p:ph type="sldNum" sz="quarter" idx="12"/>
          </p:nvPr>
        </p:nvSpPr>
        <p:spPr/>
        <p:txBody>
          <a:bodyPr/>
          <a:lstStyle/>
          <a:p>
            <a:fld id="{7582A882-CD6A-7A46-9FFE-AEC21A3F1BDF}" type="slidenum">
              <a:rPr lang="en-US" smtClean="0"/>
              <a:t>‹#›</a:t>
            </a:fld>
            <a:endParaRPr lang="en-US"/>
          </a:p>
        </p:txBody>
      </p:sp>
    </p:spTree>
    <p:extLst>
      <p:ext uri="{BB962C8B-B14F-4D97-AF65-F5344CB8AC3E}">
        <p14:creationId xmlns:p14="http://schemas.microsoft.com/office/powerpoint/2010/main" val="28308581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81B8A-BAFE-054C-B05A-491E9ADDB1DB}"/>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95C28501-5A3F-804C-9DD1-18ECC1A1C94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609BEE8-4438-C841-9DB7-6C597823894E}"/>
              </a:ext>
            </a:extLst>
          </p:cNvPr>
          <p:cNvSpPr>
            <a:spLocks noGrp="1"/>
          </p:cNvSpPr>
          <p:nvPr>
            <p:ph type="dt" sz="half" idx="10"/>
          </p:nvPr>
        </p:nvSpPr>
        <p:spPr/>
        <p:txBody>
          <a:bodyPr/>
          <a:lstStyle/>
          <a:p>
            <a:fld id="{7CE6EBC0-1B19-4041-9822-DE55211994AC}" type="datetimeFigureOut">
              <a:rPr lang="en-US" smtClean="0"/>
              <a:t>8/27/25</a:t>
            </a:fld>
            <a:endParaRPr lang="en-US"/>
          </a:p>
        </p:txBody>
      </p:sp>
      <p:sp>
        <p:nvSpPr>
          <p:cNvPr id="5" name="Footer Placeholder 4">
            <a:extLst>
              <a:ext uri="{FF2B5EF4-FFF2-40B4-BE49-F238E27FC236}">
                <a16:creationId xmlns:a16="http://schemas.microsoft.com/office/drawing/2014/main" id="{D9FBF43B-E44D-9F4A-A313-60F6C0D2EC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4176CB-88AB-8348-8199-B34FD3D8D1C6}"/>
              </a:ext>
            </a:extLst>
          </p:cNvPr>
          <p:cNvSpPr>
            <a:spLocks noGrp="1"/>
          </p:cNvSpPr>
          <p:nvPr>
            <p:ph type="sldNum" sz="quarter" idx="12"/>
          </p:nvPr>
        </p:nvSpPr>
        <p:spPr/>
        <p:txBody>
          <a:bodyPr/>
          <a:lstStyle/>
          <a:p>
            <a:fld id="{7582A882-CD6A-7A46-9FFE-AEC21A3F1BDF}" type="slidenum">
              <a:rPr lang="en-US" smtClean="0"/>
              <a:t>‹#›</a:t>
            </a:fld>
            <a:endParaRPr lang="en-US"/>
          </a:p>
        </p:txBody>
      </p:sp>
    </p:spTree>
    <p:extLst>
      <p:ext uri="{BB962C8B-B14F-4D97-AF65-F5344CB8AC3E}">
        <p14:creationId xmlns:p14="http://schemas.microsoft.com/office/powerpoint/2010/main" val="40896114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3"/>
          <p:cNvSpPr>
            <a:spLocks noGrp="1"/>
          </p:cNvSpPr>
          <p:nvPr>
            <p:ph type="dt" sz="half" idx="10"/>
          </p:nvPr>
        </p:nvSpPr>
        <p:spPr/>
        <p:txBody>
          <a:bodyPr/>
          <a:lstStyle/>
          <a:p>
            <a:fld id="{4509A250-FF31-4206-8172-F9D3106AACB1}" type="datetimeFigureOut">
              <a:rPr lang="en-US" dirty="0"/>
              <a:t>8/27/25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F4805-713C-F54C-9911-347D4E978597}"/>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BFAEB1E-6023-CE44-A018-065090DC586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A40F5D5-7B81-4B41-B737-9599C68556C3}"/>
              </a:ext>
            </a:extLst>
          </p:cNvPr>
          <p:cNvSpPr>
            <a:spLocks noGrp="1"/>
          </p:cNvSpPr>
          <p:nvPr>
            <p:ph type="dt" sz="half" idx="10"/>
          </p:nvPr>
        </p:nvSpPr>
        <p:spPr/>
        <p:txBody>
          <a:bodyPr/>
          <a:lstStyle/>
          <a:p>
            <a:fld id="{7CE6EBC0-1B19-4041-9822-DE55211994AC}" type="datetimeFigureOut">
              <a:rPr lang="en-US" smtClean="0"/>
              <a:t>8/27/25</a:t>
            </a:fld>
            <a:endParaRPr lang="en-US"/>
          </a:p>
        </p:txBody>
      </p:sp>
      <p:sp>
        <p:nvSpPr>
          <p:cNvPr id="5" name="Footer Placeholder 4">
            <a:extLst>
              <a:ext uri="{FF2B5EF4-FFF2-40B4-BE49-F238E27FC236}">
                <a16:creationId xmlns:a16="http://schemas.microsoft.com/office/drawing/2014/main" id="{C0336AFE-981C-C34C-B501-1A9B81C1AA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A2C809-C896-5847-8259-6FB603DB328C}"/>
              </a:ext>
            </a:extLst>
          </p:cNvPr>
          <p:cNvSpPr>
            <a:spLocks noGrp="1"/>
          </p:cNvSpPr>
          <p:nvPr>
            <p:ph type="sldNum" sz="quarter" idx="12"/>
          </p:nvPr>
        </p:nvSpPr>
        <p:spPr/>
        <p:txBody>
          <a:bodyPr/>
          <a:lstStyle/>
          <a:p>
            <a:fld id="{7582A882-CD6A-7A46-9FFE-AEC21A3F1BDF}" type="slidenum">
              <a:rPr lang="en-US" smtClean="0"/>
              <a:t>‹#›</a:t>
            </a:fld>
            <a:endParaRPr lang="en-US"/>
          </a:p>
        </p:txBody>
      </p:sp>
    </p:spTree>
    <p:extLst>
      <p:ext uri="{BB962C8B-B14F-4D97-AF65-F5344CB8AC3E}">
        <p14:creationId xmlns:p14="http://schemas.microsoft.com/office/powerpoint/2010/main" val="27407404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66E34-3B34-E946-A342-CB2EB47DF92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EAA5C25-48A2-A243-8C16-0E7C525108EA}"/>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00731DF2-EECD-4C4A-B753-6076F3290A31}"/>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9513A99-B4E4-884E-961C-B800BFFA260E}"/>
              </a:ext>
            </a:extLst>
          </p:cNvPr>
          <p:cNvSpPr>
            <a:spLocks noGrp="1"/>
          </p:cNvSpPr>
          <p:nvPr>
            <p:ph type="dt" sz="half" idx="10"/>
          </p:nvPr>
        </p:nvSpPr>
        <p:spPr/>
        <p:txBody>
          <a:bodyPr/>
          <a:lstStyle/>
          <a:p>
            <a:fld id="{7CE6EBC0-1B19-4041-9822-DE55211994AC}" type="datetimeFigureOut">
              <a:rPr lang="en-US" smtClean="0"/>
              <a:t>8/27/25</a:t>
            </a:fld>
            <a:endParaRPr lang="en-US"/>
          </a:p>
        </p:txBody>
      </p:sp>
      <p:sp>
        <p:nvSpPr>
          <p:cNvPr id="6" name="Footer Placeholder 5">
            <a:extLst>
              <a:ext uri="{FF2B5EF4-FFF2-40B4-BE49-F238E27FC236}">
                <a16:creationId xmlns:a16="http://schemas.microsoft.com/office/drawing/2014/main" id="{1E156220-1A01-BC42-9F10-D333E0A264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11958E-43AC-F746-AF5A-6BEE48F76D6D}"/>
              </a:ext>
            </a:extLst>
          </p:cNvPr>
          <p:cNvSpPr>
            <a:spLocks noGrp="1"/>
          </p:cNvSpPr>
          <p:nvPr>
            <p:ph type="sldNum" sz="quarter" idx="12"/>
          </p:nvPr>
        </p:nvSpPr>
        <p:spPr/>
        <p:txBody>
          <a:bodyPr/>
          <a:lstStyle/>
          <a:p>
            <a:fld id="{7582A882-CD6A-7A46-9FFE-AEC21A3F1BDF}" type="slidenum">
              <a:rPr lang="en-US" smtClean="0"/>
              <a:t>‹#›</a:t>
            </a:fld>
            <a:endParaRPr lang="en-US"/>
          </a:p>
        </p:txBody>
      </p:sp>
    </p:spTree>
    <p:extLst>
      <p:ext uri="{BB962C8B-B14F-4D97-AF65-F5344CB8AC3E}">
        <p14:creationId xmlns:p14="http://schemas.microsoft.com/office/powerpoint/2010/main" val="1997119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E8FD9-EB6B-0447-A67E-08050AA0DB08}"/>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88A4A9C-3077-5C42-BBA6-DF6F84DCA62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745E7870-08E6-AF4F-AC74-13B86A94B8C2}"/>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5E2BCF5B-AF40-FA43-BD1D-33C47573E2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0C7749A2-62E1-2144-AD93-8471E1939A7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5B2917DB-D667-D241-999D-9796958A4B5A}"/>
              </a:ext>
            </a:extLst>
          </p:cNvPr>
          <p:cNvSpPr>
            <a:spLocks noGrp="1"/>
          </p:cNvSpPr>
          <p:nvPr>
            <p:ph type="dt" sz="half" idx="10"/>
          </p:nvPr>
        </p:nvSpPr>
        <p:spPr/>
        <p:txBody>
          <a:bodyPr/>
          <a:lstStyle/>
          <a:p>
            <a:fld id="{7CE6EBC0-1B19-4041-9822-DE55211994AC}" type="datetimeFigureOut">
              <a:rPr lang="en-US" smtClean="0"/>
              <a:t>8/27/25</a:t>
            </a:fld>
            <a:endParaRPr lang="en-US"/>
          </a:p>
        </p:txBody>
      </p:sp>
      <p:sp>
        <p:nvSpPr>
          <p:cNvPr id="8" name="Footer Placeholder 7">
            <a:extLst>
              <a:ext uri="{FF2B5EF4-FFF2-40B4-BE49-F238E27FC236}">
                <a16:creationId xmlns:a16="http://schemas.microsoft.com/office/drawing/2014/main" id="{62084A4F-103B-A94E-A887-1C4FDF47A12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086E530-5E6A-544A-A450-4990EF181FAE}"/>
              </a:ext>
            </a:extLst>
          </p:cNvPr>
          <p:cNvSpPr>
            <a:spLocks noGrp="1"/>
          </p:cNvSpPr>
          <p:nvPr>
            <p:ph type="sldNum" sz="quarter" idx="12"/>
          </p:nvPr>
        </p:nvSpPr>
        <p:spPr/>
        <p:txBody>
          <a:bodyPr/>
          <a:lstStyle/>
          <a:p>
            <a:fld id="{7582A882-CD6A-7A46-9FFE-AEC21A3F1BDF}" type="slidenum">
              <a:rPr lang="en-US" smtClean="0"/>
              <a:t>‹#›</a:t>
            </a:fld>
            <a:endParaRPr lang="en-US"/>
          </a:p>
        </p:txBody>
      </p:sp>
    </p:spTree>
    <p:extLst>
      <p:ext uri="{BB962C8B-B14F-4D97-AF65-F5344CB8AC3E}">
        <p14:creationId xmlns:p14="http://schemas.microsoft.com/office/powerpoint/2010/main" val="2552301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EC115-95F6-5240-8B62-63A15E3215F0}"/>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52861129-B97D-0B40-8FB1-C9497873C85D}"/>
              </a:ext>
            </a:extLst>
          </p:cNvPr>
          <p:cNvSpPr>
            <a:spLocks noGrp="1"/>
          </p:cNvSpPr>
          <p:nvPr>
            <p:ph type="dt" sz="half" idx="10"/>
          </p:nvPr>
        </p:nvSpPr>
        <p:spPr/>
        <p:txBody>
          <a:bodyPr/>
          <a:lstStyle/>
          <a:p>
            <a:fld id="{7CE6EBC0-1B19-4041-9822-DE55211994AC}" type="datetimeFigureOut">
              <a:rPr lang="en-US" smtClean="0"/>
              <a:t>8/27/25</a:t>
            </a:fld>
            <a:endParaRPr lang="en-US"/>
          </a:p>
        </p:txBody>
      </p:sp>
      <p:sp>
        <p:nvSpPr>
          <p:cNvPr id="4" name="Footer Placeholder 3">
            <a:extLst>
              <a:ext uri="{FF2B5EF4-FFF2-40B4-BE49-F238E27FC236}">
                <a16:creationId xmlns:a16="http://schemas.microsoft.com/office/drawing/2014/main" id="{3B7A715F-8BF7-B245-B12B-48FD46D7148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89F1031-1485-5A49-A6FC-C5EDA031133F}"/>
              </a:ext>
            </a:extLst>
          </p:cNvPr>
          <p:cNvSpPr>
            <a:spLocks noGrp="1"/>
          </p:cNvSpPr>
          <p:nvPr>
            <p:ph type="sldNum" sz="quarter" idx="12"/>
          </p:nvPr>
        </p:nvSpPr>
        <p:spPr/>
        <p:txBody>
          <a:bodyPr/>
          <a:lstStyle/>
          <a:p>
            <a:fld id="{7582A882-CD6A-7A46-9FFE-AEC21A3F1BDF}" type="slidenum">
              <a:rPr lang="en-US" smtClean="0"/>
              <a:t>‹#›</a:t>
            </a:fld>
            <a:endParaRPr lang="en-US"/>
          </a:p>
        </p:txBody>
      </p:sp>
    </p:spTree>
    <p:extLst>
      <p:ext uri="{BB962C8B-B14F-4D97-AF65-F5344CB8AC3E}">
        <p14:creationId xmlns:p14="http://schemas.microsoft.com/office/powerpoint/2010/main" val="295837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86B57D4-7B3A-B24D-92C6-6D997269BBE4}"/>
              </a:ext>
            </a:extLst>
          </p:cNvPr>
          <p:cNvSpPr>
            <a:spLocks noGrp="1"/>
          </p:cNvSpPr>
          <p:nvPr>
            <p:ph type="dt" sz="half" idx="10"/>
          </p:nvPr>
        </p:nvSpPr>
        <p:spPr/>
        <p:txBody>
          <a:bodyPr/>
          <a:lstStyle/>
          <a:p>
            <a:fld id="{7CE6EBC0-1B19-4041-9822-DE55211994AC}" type="datetimeFigureOut">
              <a:rPr lang="en-US" smtClean="0"/>
              <a:t>8/27/25</a:t>
            </a:fld>
            <a:endParaRPr lang="en-US"/>
          </a:p>
        </p:txBody>
      </p:sp>
      <p:sp>
        <p:nvSpPr>
          <p:cNvPr id="3" name="Footer Placeholder 2">
            <a:extLst>
              <a:ext uri="{FF2B5EF4-FFF2-40B4-BE49-F238E27FC236}">
                <a16:creationId xmlns:a16="http://schemas.microsoft.com/office/drawing/2014/main" id="{D611F08E-FD86-CF4A-985E-844D73DC24D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4AB6E85-0125-5B4A-909C-788691C85F57}"/>
              </a:ext>
            </a:extLst>
          </p:cNvPr>
          <p:cNvSpPr>
            <a:spLocks noGrp="1"/>
          </p:cNvSpPr>
          <p:nvPr>
            <p:ph type="sldNum" sz="quarter" idx="12"/>
          </p:nvPr>
        </p:nvSpPr>
        <p:spPr/>
        <p:txBody>
          <a:bodyPr/>
          <a:lstStyle/>
          <a:p>
            <a:fld id="{7582A882-CD6A-7A46-9FFE-AEC21A3F1BDF}" type="slidenum">
              <a:rPr lang="en-US" smtClean="0"/>
              <a:t>‹#›</a:t>
            </a:fld>
            <a:endParaRPr lang="en-US"/>
          </a:p>
        </p:txBody>
      </p:sp>
    </p:spTree>
    <p:extLst>
      <p:ext uri="{BB962C8B-B14F-4D97-AF65-F5344CB8AC3E}">
        <p14:creationId xmlns:p14="http://schemas.microsoft.com/office/powerpoint/2010/main" val="33318098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4A869-8F12-084F-A7ED-2A81AD28107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2A328487-4FE5-E34C-96D8-EC3A3B9851C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E6D92BE8-20F6-A041-96A4-BC24FCC0E3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D4B84A2-93DA-844D-9B35-7BC3AD3E05BC}"/>
              </a:ext>
            </a:extLst>
          </p:cNvPr>
          <p:cNvSpPr>
            <a:spLocks noGrp="1"/>
          </p:cNvSpPr>
          <p:nvPr>
            <p:ph type="dt" sz="half" idx="10"/>
          </p:nvPr>
        </p:nvSpPr>
        <p:spPr/>
        <p:txBody>
          <a:bodyPr/>
          <a:lstStyle/>
          <a:p>
            <a:fld id="{7CE6EBC0-1B19-4041-9822-DE55211994AC}" type="datetimeFigureOut">
              <a:rPr lang="en-US" smtClean="0"/>
              <a:t>8/27/25</a:t>
            </a:fld>
            <a:endParaRPr lang="en-US"/>
          </a:p>
        </p:txBody>
      </p:sp>
      <p:sp>
        <p:nvSpPr>
          <p:cNvPr id="6" name="Footer Placeholder 5">
            <a:extLst>
              <a:ext uri="{FF2B5EF4-FFF2-40B4-BE49-F238E27FC236}">
                <a16:creationId xmlns:a16="http://schemas.microsoft.com/office/drawing/2014/main" id="{6D5C12B3-34A0-9448-A464-75C294851E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10FB95-5DB8-5D4E-AD02-646B50D6148C}"/>
              </a:ext>
            </a:extLst>
          </p:cNvPr>
          <p:cNvSpPr>
            <a:spLocks noGrp="1"/>
          </p:cNvSpPr>
          <p:nvPr>
            <p:ph type="sldNum" sz="quarter" idx="12"/>
          </p:nvPr>
        </p:nvSpPr>
        <p:spPr/>
        <p:txBody>
          <a:bodyPr/>
          <a:lstStyle/>
          <a:p>
            <a:fld id="{7582A882-CD6A-7A46-9FFE-AEC21A3F1BDF}" type="slidenum">
              <a:rPr lang="en-US" smtClean="0"/>
              <a:t>‹#›</a:t>
            </a:fld>
            <a:endParaRPr lang="en-US"/>
          </a:p>
        </p:txBody>
      </p:sp>
    </p:spTree>
    <p:extLst>
      <p:ext uri="{BB962C8B-B14F-4D97-AF65-F5344CB8AC3E}">
        <p14:creationId xmlns:p14="http://schemas.microsoft.com/office/powerpoint/2010/main" val="23412417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32BFA-5D6A-C84C-BB82-D04DFC15411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346785FD-8BC1-A944-BB79-A5AC780FB3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F87ECC1-71C9-2E4B-B3C3-48CEEF2704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21258A9-85EC-EF48-8D5A-7E49B29CE9D5}"/>
              </a:ext>
            </a:extLst>
          </p:cNvPr>
          <p:cNvSpPr>
            <a:spLocks noGrp="1"/>
          </p:cNvSpPr>
          <p:nvPr>
            <p:ph type="dt" sz="half" idx="10"/>
          </p:nvPr>
        </p:nvSpPr>
        <p:spPr/>
        <p:txBody>
          <a:bodyPr/>
          <a:lstStyle/>
          <a:p>
            <a:fld id="{7CE6EBC0-1B19-4041-9822-DE55211994AC}" type="datetimeFigureOut">
              <a:rPr lang="en-US" smtClean="0"/>
              <a:t>8/27/25</a:t>
            </a:fld>
            <a:endParaRPr lang="en-US"/>
          </a:p>
        </p:txBody>
      </p:sp>
      <p:sp>
        <p:nvSpPr>
          <p:cNvPr id="6" name="Footer Placeholder 5">
            <a:extLst>
              <a:ext uri="{FF2B5EF4-FFF2-40B4-BE49-F238E27FC236}">
                <a16:creationId xmlns:a16="http://schemas.microsoft.com/office/drawing/2014/main" id="{C8FC7C00-E1D1-A743-AFF4-8EC0520F09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DBED28-8868-724D-B36D-32FFC101AA0E}"/>
              </a:ext>
            </a:extLst>
          </p:cNvPr>
          <p:cNvSpPr>
            <a:spLocks noGrp="1"/>
          </p:cNvSpPr>
          <p:nvPr>
            <p:ph type="sldNum" sz="quarter" idx="12"/>
          </p:nvPr>
        </p:nvSpPr>
        <p:spPr/>
        <p:txBody>
          <a:bodyPr/>
          <a:lstStyle/>
          <a:p>
            <a:fld id="{7582A882-CD6A-7A46-9FFE-AEC21A3F1BDF}" type="slidenum">
              <a:rPr lang="en-US" smtClean="0"/>
              <a:t>‹#›</a:t>
            </a:fld>
            <a:endParaRPr lang="en-US"/>
          </a:p>
        </p:txBody>
      </p:sp>
    </p:spTree>
    <p:extLst>
      <p:ext uri="{BB962C8B-B14F-4D97-AF65-F5344CB8AC3E}">
        <p14:creationId xmlns:p14="http://schemas.microsoft.com/office/powerpoint/2010/main" val="28647726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5E669-34C2-2F48-8BAA-DBA6A34CCA92}"/>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49032AD7-4EBD-D84D-BF35-6AB916025B2F}"/>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F9FB2C4-F296-7E4D-8705-659B2CC355EC}"/>
              </a:ext>
            </a:extLst>
          </p:cNvPr>
          <p:cNvSpPr>
            <a:spLocks noGrp="1"/>
          </p:cNvSpPr>
          <p:nvPr>
            <p:ph type="dt" sz="half" idx="10"/>
          </p:nvPr>
        </p:nvSpPr>
        <p:spPr/>
        <p:txBody>
          <a:bodyPr/>
          <a:lstStyle/>
          <a:p>
            <a:fld id="{7CE6EBC0-1B19-4041-9822-DE55211994AC}" type="datetimeFigureOut">
              <a:rPr lang="en-US" smtClean="0"/>
              <a:t>8/27/25</a:t>
            </a:fld>
            <a:endParaRPr lang="en-US"/>
          </a:p>
        </p:txBody>
      </p:sp>
      <p:sp>
        <p:nvSpPr>
          <p:cNvPr id="5" name="Footer Placeholder 4">
            <a:extLst>
              <a:ext uri="{FF2B5EF4-FFF2-40B4-BE49-F238E27FC236}">
                <a16:creationId xmlns:a16="http://schemas.microsoft.com/office/drawing/2014/main" id="{B45A7DC2-391B-6042-B14E-ED92618C65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323EF4-CC0B-B341-9FB5-30AFED45697C}"/>
              </a:ext>
            </a:extLst>
          </p:cNvPr>
          <p:cNvSpPr>
            <a:spLocks noGrp="1"/>
          </p:cNvSpPr>
          <p:nvPr>
            <p:ph type="sldNum" sz="quarter" idx="12"/>
          </p:nvPr>
        </p:nvSpPr>
        <p:spPr/>
        <p:txBody>
          <a:bodyPr/>
          <a:lstStyle/>
          <a:p>
            <a:fld id="{7582A882-CD6A-7A46-9FFE-AEC21A3F1BDF}" type="slidenum">
              <a:rPr lang="en-US" smtClean="0"/>
              <a:t>‹#›</a:t>
            </a:fld>
            <a:endParaRPr lang="en-US"/>
          </a:p>
        </p:txBody>
      </p:sp>
    </p:spTree>
    <p:extLst>
      <p:ext uri="{BB962C8B-B14F-4D97-AF65-F5344CB8AC3E}">
        <p14:creationId xmlns:p14="http://schemas.microsoft.com/office/powerpoint/2010/main" val="22123531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F1B6B-C932-8A46-A202-6EE3ACCB79D6}"/>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CC830D57-9B05-3C4B-B419-39BFE8E861D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FC456A8-7C1A-A141-9A38-509CB04B5A96}"/>
              </a:ext>
            </a:extLst>
          </p:cNvPr>
          <p:cNvSpPr>
            <a:spLocks noGrp="1"/>
          </p:cNvSpPr>
          <p:nvPr>
            <p:ph type="dt" sz="half" idx="10"/>
          </p:nvPr>
        </p:nvSpPr>
        <p:spPr/>
        <p:txBody>
          <a:bodyPr/>
          <a:lstStyle/>
          <a:p>
            <a:fld id="{7CE6EBC0-1B19-4041-9822-DE55211994AC}" type="datetimeFigureOut">
              <a:rPr lang="en-US" smtClean="0"/>
              <a:t>8/27/25</a:t>
            </a:fld>
            <a:endParaRPr lang="en-US"/>
          </a:p>
        </p:txBody>
      </p:sp>
      <p:sp>
        <p:nvSpPr>
          <p:cNvPr id="5" name="Footer Placeholder 4">
            <a:extLst>
              <a:ext uri="{FF2B5EF4-FFF2-40B4-BE49-F238E27FC236}">
                <a16:creationId xmlns:a16="http://schemas.microsoft.com/office/drawing/2014/main" id="{DB0C3D8C-F66A-E744-82BA-91A2F550D8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88AABE-4690-3341-A553-256861A038E1}"/>
              </a:ext>
            </a:extLst>
          </p:cNvPr>
          <p:cNvSpPr>
            <a:spLocks noGrp="1"/>
          </p:cNvSpPr>
          <p:nvPr>
            <p:ph type="sldNum" sz="quarter" idx="12"/>
          </p:nvPr>
        </p:nvSpPr>
        <p:spPr/>
        <p:txBody>
          <a:bodyPr/>
          <a:lstStyle/>
          <a:p>
            <a:fld id="{7582A882-CD6A-7A46-9FFE-AEC21A3F1BDF}" type="slidenum">
              <a:rPr lang="en-US" smtClean="0"/>
              <a:t>‹#›</a:t>
            </a:fld>
            <a:endParaRPr lang="en-US"/>
          </a:p>
        </p:txBody>
      </p:sp>
    </p:spTree>
    <p:extLst>
      <p:ext uri="{BB962C8B-B14F-4D97-AF65-F5344CB8AC3E}">
        <p14:creationId xmlns:p14="http://schemas.microsoft.com/office/powerpoint/2010/main" val="18121565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GB"/>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9796027F-7875-4030-9381-8BD8C4F21935}" type="datetimeFigureOut">
              <a:rPr lang="en-US" dirty="0"/>
              <a:t>8/27/25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dirty="0"/>
              <a:t>8/27/25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dirty="0"/>
              <a:t>8/27/25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dirty="0"/>
              <a:t>8/27/25</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8/27/25</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GB"/>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7" name="Date Placeholder 4"/>
          <p:cNvSpPr>
            <a:spLocks noGrp="1"/>
          </p:cNvSpPr>
          <p:nvPr>
            <p:ph type="dt" sz="half" idx="10"/>
          </p:nvPr>
        </p:nvSpPr>
        <p:spPr/>
        <p:txBody>
          <a:bodyPr/>
          <a:lstStyle/>
          <a:p>
            <a:fld id="{4509A250-FF31-4206-8172-F9D3106AACB1}" type="datetimeFigureOut">
              <a:rPr lang="en-US" dirty="0"/>
              <a:t>8/27/25</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GB"/>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8/27/25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GB"/>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dirty="0"/>
              <a:t>8/27/25</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05FDD75-FE8C-744D-9447-672B30EFC3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3F192A02-FC00-6D49-8273-29E97BC32D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DFE4D84-B2B1-074B-BC3E-03CE017EAF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E6EBC0-1B19-4041-9822-DE55211994AC}" type="datetimeFigureOut">
              <a:rPr lang="en-US" smtClean="0"/>
              <a:t>8/27/25</a:t>
            </a:fld>
            <a:endParaRPr lang="en-US"/>
          </a:p>
        </p:txBody>
      </p:sp>
      <p:sp>
        <p:nvSpPr>
          <p:cNvPr id="5" name="Footer Placeholder 4">
            <a:extLst>
              <a:ext uri="{FF2B5EF4-FFF2-40B4-BE49-F238E27FC236}">
                <a16:creationId xmlns:a16="http://schemas.microsoft.com/office/drawing/2014/main" id="{B616C3EF-8AE8-C948-8D0C-BE116A6B164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7E94139-E2B1-A44C-B996-A681DEE506B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82A882-CD6A-7A46-9FFE-AEC21A3F1BDF}" type="slidenum">
              <a:rPr lang="en-US" smtClean="0"/>
              <a:t>‹#›</a:t>
            </a:fld>
            <a:endParaRPr lang="en-US"/>
          </a:p>
        </p:txBody>
      </p:sp>
    </p:spTree>
    <p:extLst>
      <p:ext uri="{BB962C8B-B14F-4D97-AF65-F5344CB8AC3E}">
        <p14:creationId xmlns:p14="http://schemas.microsoft.com/office/powerpoint/2010/main" val="1260705117"/>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sv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2.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hyperlink" Target="https://ref.ly/logosres/plgtcsjstfctblf?ref=Page.p+62&amp;off=603&amp;ctx=that+truth+in+love.+~The+Spirit+works+in+"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svg"/><Relationship Id="rId4" Type="http://schemas.openxmlformats.org/officeDocument/2006/relationships/image" Target="../media/image14.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hyperlink" Target="https://ref.ly/logosres/framecvt?ref=Page.p+45&amp;off=0&amp;ctx=l+Kant+(1724%E2%80%931804).%0a~Although+Kant+profes" TargetMode="Externa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hyperlink" Target="https://ref.ly/logosres/framecvt?ref=Page.p+46&amp;off=708&amp;ctx=ritative+Scripture.+~As+Kant+presented+hi" TargetMode="Externa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A1534-8E8D-5C4D-B1E5-D245A9CA76AC}"/>
              </a:ext>
            </a:extLst>
          </p:cNvPr>
          <p:cNvSpPr>
            <a:spLocks noGrp="1"/>
          </p:cNvSpPr>
          <p:nvPr>
            <p:ph type="ctrTitle"/>
          </p:nvPr>
        </p:nvSpPr>
        <p:spPr/>
        <p:txBody>
          <a:bodyPr/>
          <a:lstStyle/>
          <a:p>
            <a:r>
              <a:rPr lang="ja-JP" altLang="en-US"/>
              <a:t>护教学</a:t>
            </a:r>
            <a:r>
              <a:rPr lang="zh-CN" altLang="en-US" dirty="0"/>
              <a:t> </a:t>
            </a:r>
            <a:r>
              <a:rPr lang="en-US" altLang="zh-CN" dirty="0"/>
              <a:t>03</a:t>
            </a:r>
            <a:r>
              <a:rPr lang="zh-CN" altLang="en-US" dirty="0"/>
              <a:t> </a:t>
            </a:r>
            <a:endParaRPr lang="en-US" dirty="0"/>
          </a:p>
        </p:txBody>
      </p:sp>
      <p:sp>
        <p:nvSpPr>
          <p:cNvPr id="3" name="Subtitle 2">
            <a:extLst>
              <a:ext uri="{FF2B5EF4-FFF2-40B4-BE49-F238E27FC236}">
                <a16:creationId xmlns:a16="http://schemas.microsoft.com/office/drawing/2014/main" id="{B27850DD-F3F0-754A-A670-38213EE89111}"/>
              </a:ext>
            </a:extLst>
          </p:cNvPr>
          <p:cNvSpPr>
            <a:spLocks noGrp="1"/>
          </p:cNvSpPr>
          <p:nvPr>
            <p:ph type="subTitle" idx="1"/>
          </p:nvPr>
        </p:nvSpPr>
        <p:spPr/>
        <p:txBody>
          <a:bodyPr/>
          <a:lstStyle/>
          <a:p>
            <a:r>
              <a:rPr lang="en-US" dirty="0"/>
              <a:t>Apologetics </a:t>
            </a:r>
          </a:p>
        </p:txBody>
      </p:sp>
    </p:spTree>
    <p:extLst>
      <p:ext uri="{BB962C8B-B14F-4D97-AF65-F5344CB8AC3E}">
        <p14:creationId xmlns:p14="http://schemas.microsoft.com/office/powerpoint/2010/main" val="22230072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98742C-9C29-C986-CB7C-D12AD025EE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06FF0C-F9F2-0FA5-FBF0-63847EA64C76}"/>
              </a:ext>
            </a:extLst>
          </p:cNvPr>
          <p:cNvSpPr>
            <a:spLocks noGrp="1"/>
          </p:cNvSpPr>
          <p:nvPr>
            <p:ph type="title"/>
          </p:nvPr>
        </p:nvSpPr>
        <p:spPr>
          <a:xfrm>
            <a:off x="560871" y="109330"/>
            <a:ext cx="9404723" cy="1400530"/>
          </a:xfrm>
        </p:spPr>
        <p:txBody>
          <a:bodyPr/>
          <a:lstStyle/>
          <a:p>
            <a:r>
              <a:rPr lang="ja-JP" altLang="en-US">
                <a:solidFill>
                  <a:srgbClr val="FFC000"/>
                </a:solidFill>
              </a:rPr>
              <a:t>堕落后</a:t>
            </a:r>
            <a:r>
              <a:rPr lang="zh-CN" altLang="en-US" dirty="0">
                <a:solidFill>
                  <a:srgbClr val="FFC000"/>
                </a:solidFill>
              </a:rPr>
              <a:t> </a:t>
            </a:r>
            <a:r>
              <a:rPr lang="ja-JP" altLang="en-US">
                <a:solidFill>
                  <a:srgbClr val="FFC000"/>
                </a:solidFill>
              </a:rPr>
              <a:t>理性与逻辑</a:t>
            </a:r>
            <a:endParaRPr lang="en-US" dirty="0">
              <a:solidFill>
                <a:srgbClr val="FFC000"/>
              </a:solidFill>
            </a:endParaRPr>
          </a:p>
        </p:txBody>
      </p:sp>
      <p:sp>
        <p:nvSpPr>
          <p:cNvPr id="3" name="Content Placeholder 2">
            <a:extLst>
              <a:ext uri="{FF2B5EF4-FFF2-40B4-BE49-F238E27FC236}">
                <a16:creationId xmlns:a16="http://schemas.microsoft.com/office/drawing/2014/main" id="{E298A98A-9CC6-EC42-ABEC-04EAA4791EC7}"/>
              </a:ext>
            </a:extLst>
          </p:cNvPr>
          <p:cNvSpPr>
            <a:spLocks noGrp="1"/>
          </p:cNvSpPr>
          <p:nvPr>
            <p:ph idx="1"/>
          </p:nvPr>
        </p:nvSpPr>
        <p:spPr>
          <a:xfrm>
            <a:off x="231494" y="1005750"/>
            <a:ext cx="11871053" cy="5595687"/>
          </a:xfrm>
        </p:spPr>
        <p:txBody>
          <a:bodyPr>
            <a:normAutofit/>
          </a:bodyPr>
          <a:lstStyle/>
          <a:p>
            <a:pPr marL="0" indent="0">
              <a:buNone/>
            </a:pPr>
            <a:endParaRPr lang="en-US" altLang="zh-CN" sz="2400" dirty="0">
              <a:latin typeface="Songti TC" panose="02010600040101010101" pitchFamily="2" charset="-120"/>
              <a:ea typeface="Songti TC" panose="02010600040101010101" pitchFamily="2" charset="-120"/>
            </a:endParaRPr>
          </a:p>
          <a:p>
            <a:pPr marL="0" indent="0">
              <a:buNone/>
            </a:pPr>
            <a:endParaRPr lang="en-US" altLang="zh-CN" sz="2400" dirty="0">
              <a:latin typeface="Songti TC" panose="02010600040101010101" pitchFamily="2" charset="-120"/>
              <a:ea typeface="Songti TC" panose="02010600040101010101" pitchFamily="2" charset="-120"/>
            </a:endParaRPr>
          </a:p>
          <a:p>
            <a:pPr marL="0" indent="0">
              <a:buNone/>
            </a:pPr>
            <a:endParaRPr lang="en-US" altLang="zh-CN" sz="2400" dirty="0">
              <a:latin typeface="Songti TC" panose="02010600040101010101" pitchFamily="2" charset="-120"/>
              <a:ea typeface="Songti TC" panose="02010600040101010101" pitchFamily="2" charset="-120"/>
            </a:endParaRPr>
          </a:p>
          <a:p>
            <a:pPr marL="0" indent="0">
              <a:buNone/>
            </a:pPr>
            <a:r>
              <a:rPr lang="zh-CN" altLang="en-US" sz="3600" dirty="0">
                <a:latin typeface="Songti TC" panose="02010600040101010101" pitchFamily="2" charset="-120"/>
                <a:ea typeface="Songti TC" panose="02010600040101010101" pitchFamily="2" charset="-120"/>
              </a:rPr>
              <a:t>什么能使到人能走在正解 普遍与 特殊启示？</a:t>
            </a:r>
            <a:endParaRPr lang="en-US" altLang="zh-CN" sz="3600" dirty="0">
              <a:latin typeface="Songti TC" panose="02010600040101010101" pitchFamily="2" charset="-120"/>
              <a:ea typeface="Songti TC" panose="02010600040101010101" pitchFamily="2" charset="-120"/>
            </a:endParaRPr>
          </a:p>
          <a:p>
            <a:pPr marL="0" indent="0">
              <a:buNone/>
            </a:pPr>
            <a:endParaRPr lang="en-US" altLang="zh-CN" sz="3600" dirty="0">
              <a:latin typeface="Songti TC" panose="02010600040101010101" pitchFamily="2" charset="-120"/>
              <a:ea typeface="Songti TC" panose="02010600040101010101" pitchFamily="2" charset="-120"/>
            </a:endParaRPr>
          </a:p>
          <a:p>
            <a:pPr marL="0" indent="0">
              <a:buNone/>
            </a:pPr>
            <a:r>
              <a:rPr lang="zh-CN" altLang="en-US" sz="2400" dirty="0"/>
              <a:t>哥林多前书 </a:t>
            </a:r>
            <a:r>
              <a:rPr lang="en-US" altLang="zh-CN" sz="2400" dirty="0"/>
              <a:t>2:12–14 </a:t>
            </a:r>
            <a:r>
              <a:rPr lang="zh-CN" altLang="en-US" sz="2400" dirty="0"/>
              <a:t>、约翰福音 </a:t>
            </a:r>
            <a:r>
              <a:rPr lang="en-US" altLang="zh-CN" sz="2400" dirty="0"/>
              <a:t>16:13–14 </a:t>
            </a:r>
            <a:endParaRPr lang="zh-CN" altLang="en-US" sz="2400" dirty="0"/>
          </a:p>
          <a:p>
            <a:pPr marL="0" indent="0">
              <a:buNone/>
            </a:pPr>
            <a:endParaRPr lang="en-SG" altLang="zh-CN" sz="3600" dirty="0">
              <a:latin typeface="Songti TC" panose="02010600040101010101" pitchFamily="2" charset="-120"/>
              <a:ea typeface="Songti TC" panose="02010600040101010101" pitchFamily="2" charset="-120"/>
            </a:endParaRPr>
          </a:p>
          <a:p>
            <a:endParaRPr lang="en-SG" altLang="ja-JP" sz="2400" dirty="0">
              <a:latin typeface="Songti TC" panose="02010600040101010101" pitchFamily="2" charset="-120"/>
              <a:ea typeface="Songti TC" panose="02010600040101010101" pitchFamily="2" charset="-120"/>
            </a:endParaRPr>
          </a:p>
          <a:p>
            <a:pPr marL="0" indent="0">
              <a:buNone/>
            </a:pPr>
            <a:endParaRPr lang="en-US" dirty="0"/>
          </a:p>
        </p:txBody>
      </p:sp>
    </p:spTree>
    <p:extLst>
      <p:ext uri="{BB962C8B-B14F-4D97-AF65-F5344CB8AC3E}">
        <p14:creationId xmlns:p14="http://schemas.microsoft.com/office/powerpoint/2010/main" val="12254505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F63497-5EEB-6842-D7CC-F77C690BEB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B1178C-EAF9-5A57-19D5-8B6315DC51E7}"/>
              </a:ext>
            </a:extLst>
          </p:cNvPr>
          <p:cNvSpPr>
            <a:spLocks noGrp="1"/>
          </p:cNvSpPr>
          <p:nvPr>
            <p:ph type="title"/>
          </p:nvPr>
        </p:nvSpPr>
        <p:spPr>
          <a:xfrm>
            <a:off x="560871" y="109330"/>
            <a:ext cx="9404723" cy="1400530"/>
          </a:xfrm>
        </p:spPr>
        <p:txBody>
          <a:bodyPr/>
          <a:lstStyle/>
          <a:p>
            <a:r>
              <a:rPr lang="ja-JP" altLang="en-US">
                <a:solidFill>
                  <a:srgbClr val="FFC000"/>
                </a:solidFill>
              </a:rPr>
              <a:t>启示见证上帝</a:t>
            </a:r>
            <a:endParaRPr lang="en-US" dirty="0">
              <a:solidFill>
                <a:srgbClr val="FFC000"/>
              </a:solidFill>
            </a:endParaRPr>
          </a:p>
        </p:txBody>
      </p:sp>
      <p:sp>
        <p:nvSpPr>
          <p:cNvPr id="6" name="Triangle 5">
            <a:extLst>
              <a:ext uri="{FF2B5EF4-FFF2-40B4-BE49-F238E27FC236}">
                <a16:creationId xmlns:a16="http://schemas.microsoft.com/office/drawing/2014/main" id="{9B3DFF5A-D99B-5F14-6262-43153D5B7D76}"/>
              </a:ext>
            </a:extLst>
          </p:cNvPr>
          <p:cNvSpPr/>
          <p:nvPr/>
        </p:nvSpPr>
        <p:spPr>
          <a:xfrm>
            <a:off x="4056184" y="2602523"/>
            <a:ext cx="3579447" cy="1977292"/>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FD5C971-418D-4D9E-4A05-B827D83CDC59}"/>
              </a:ext>
            </a:extLst>
          </p:cNvPr>
          <p:cNvSpPr txBox="1"/>
          <p:nvPr/>
        </p:nvSpPr>
        <p:spPr>
          <a:xfrm>
            <a:off x="4895404" y="1648416"/>
            <a:ext cx="1620957" cy="954107"/>
          </a:xfrm>
          <a:prstGeom prst="rect">
            <a:avLst/>
          </a:prstGeom>
          <a:noFill/>
        </p:spPr>
        <p:txBody>
          <a:bodyPr wrap="none" rtlCol="0">
            <a:spAutoFit/>
          </a:bodyPr>
          <a:lstStyle/>
          <a:p>
            <a:r>
              <a:rPr lang="en-US" sz="2800" dirty="0" err="1">
                <a:solidFill>
                  <a:srgbClr val="FFFF00"/>
                </a:solidFill>
              </a:rPr>
              <a:t>特殊启示</a:t>
            </a:r>
            <a:endParaRPr lang="en-US" sz="2800" dirty="0">
              <a:solidFill>
                <a:srgbClr val="FFFF00"/>
              </a:solidFill>
            </a:endParaRPr>
          </a:p>
          <a:p>
            <a:endParaRPr lang="en-US" sz="2800" dirty="0"/>
          </a:p>
        </p:txBody>
      </p:sp>
      <p:sp>
        <p:nvSpPr>
          <p:cNvPr id="8" name="TextBox 7">
            <a:extLst>
              <a:ext uri="{FF2B5EF4-FFF2-40B4-BE49-F238E27FC236}">
                <a16:creationId xmlns:a16="http://schemas.microsoft.com/office/drawing/2014/main" id="{79FC3623-CC51-AC5C-C1B4-B1F0D13F788F}"/>
              </a:ext>
            </a:extLst>
          </p:cNvPr>
          <p:cNvSpPr txBox="1"/>
          <p:nvPr/>
        </p:nvSpPr>
        <p:spPr>
          <a:xfrm>
            <a:off x="1999804" y="4642338"/>
            <a:ext cx="2339102" cy="954107"/>
          </a:xfrm>
          <a:prstGeom prst="rect">
            <a:avLst/>
          </a:prstGeom>
          <a:noFill/>
        </p:spPr>
        <p:txBody>
          <a:bodyPr wrap="none" rtlCol="0">
            <a:spAutoFit/>
          </a:bodyPr>
          <a:lstStyle/>
          <a:p>
            <a:pPr algn="ctr"/>
            <a:r>
              <a:rPr lang="en-US" sz="2800" dirty="0" err="1">
                <a:solidFill>
                  <a:srgbClr val="FFFF00"/>
                </a:solidFill>
              </a:rPr>
              <a:t>普遍启示</a:t>
            </a:r>
            <a:endParaRPr lang="en-US" sz="2800" dirty="0">
              <a:solidFill>
                <a:srgbClr val="FFFF00"/>
              </a:solidFill>
            </a:endParaRPr>
          </a:p>
          <a:p>
            <a:pPr algn="ctr"/>
            <a:r>
              <a:rPr lang="zh-CN" altLang="en-US" sz="2800" dirty="0"/>
              <a:t>（自然启示）</a:t>
            </a:r>
            <a:endParaRPr lang="en-US" sz="2800" dirty="0"/>
          </a:p>
        </p:txBody>
      </p:sp>
      <p:sp>
        <p:nvSpPr>
          <p:cNvPr id="9" name="TextBox 8">
            <a:extLst>
              <a:ext uri="{FF2B5EF4-FFF2-40B4-BE49-F238E27FC236}">
                <a16:creationId xmlns:a16="http://schemas.microsoft.com/office/drawing/2014/main" id="{810661C0-DA9A-1AA0-AD19-6EC7B1698864}"/>
              </a:ext>
            </a:extLst>
          </p:cNvPr>
          <p:cNvSpPr txBox="1"/>
          <p:nvPr/>
        </p:nvSpPr>
        <p:spPr>
          <a:xfrm>
            <a:off x="7641270" y="4579815"/>
            <a:ext cx="2324324" cy="954107"/>
          </a:xfrm>
          <a:prstGeom prst="rect">
            <a:avLst/>
          </a:prstGeom>
          <a:noFill/>
        </p:spPr>
        <p:txBody>
          <a:bodyPr wrap="square" rtlCol="0">
            <a:spAutoFit/>
          </a:bodyPr>
          <a:lstStyle/>
          <a:p>
            <a:pPr algn="ctr"/>
            <a:r>
              <a:rPr lang="en-US" sz="2800" dirty="0" err="1">
                <a:solidFill>
                  <a:srgbClr val="FFFF00"/>
                </a:solidFill>
              </a:rPr>
              <a:t>内在启示</a:t>
            </a:r>
            <a:endParaRPr lang="en-US" sz="2800" dirty="0">
              <a:solidFill>
                <a:srgbClr val="FFFF00"/>
              </a:solidFill>
            </a:endParaRPr>
          </a:p>
          <a:p>
            <a:pPr algn="ctr"/>
            <a:endParaRPr lang="en-US" sz="2800" dirty="0"/>
          </a:p>
        </p:txBody>
      </p:sp>
    </p:spTree>
    <p:extLst>
      <p:ext uri="{BB962C8B-B14F-4D97-AF65-F5344CB8AC3E}">
        <p14:creationId xmlns:p14="http://schemas.microsoft.com/office/powerpoint/2010/main" val="35222750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3A2BEE-8630-71B7-6F1B-DA229F7A9C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476968-3A92-4F52-C42A-90B0D624FF88}"/>
              </a:ext>
            </a:extLst>
          </p:cNvPr>
          <p:cNvSpPr>
            <a:spLocks noGrp="1"/>
          </p:cNvSpPr>
          <p:nvPr>
            <p:ph type="title"/>
          </p:nvPr>
        </p:nvSpPr>
        <p:spPr>
          <a:xfrm>
            <a:off x="560871" y="109330"/>
            <a:ext cx="9404723" cy="1400530"/>
          </a:xfrm>
        </p:spPr>
        <p:txBody>
          <a:bodyPr/>
          <a:lstStyle/>
          <a:p>
            <a:r>
              <a:rPr lang="ja-JP" altLang="en-US">
                <a:solidFill>
                  <a:srgbClr val="FFC000"/>
                </a:solidFill>
              </a:rPr>
              <a:t>堕落后</a:t>
            </a:r>
            <a:r>
              <a:rPr lang="zh-CN" altLang="en-US" dirty="0">
                <a:solidFill>
                  <a:srgbClr val="FFC000"/>
                </a:solidFill>
              </a:rPr>
              <a:t> </a:t>
            </a:r>
            <a:r>
              <a:rPr lang="ja-JP" altLang="en-US">
                <a:solidFill>
                  <a:srgbClr val="FFC000"/>
                </a:solidFill>
              </a:rPr>
              <a:t>理性与逻辑</a:t>
            </a:r>
            <a:endParaRPr lang="en-US" dirty="0">
              <a:solidFill>
                <a:srgbClr val="FFC000"/>
              </a:solidFill>
            </a:endParaRPr>
          </a:p>
        </p:txBody>
      </p:sp>
      <p:sp>
        <p:nvSpPr>
          <p:cNvPr id="6" name="Triangle 5">
            <a:extLst>
              <a:ext uri="{FF2B5EF4-FFF2-40B4-BE49-F238E27FC236}">
                <a16:creationId xmlns:a16="http://schemas.microsoft.com/office/drawing/2014/main" id="{A4CAD592-FDEC-F35E-B3DB-4C694D464947}"/>
              </a:ext>
            </a:extLst>
          </p:cNvPr>
          <p:cNvSpPr/>
          <p:nvPr/>
        </p:nvSpPr>
        <p:spPr>
          <a:xfrm>
            <a:off x="4056184" y="2602523"/>
            <a:ext cx="3579447" cy="1977292"/>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142C11F-88C2-0F1E-3A2F-50406C43DDAE}"/>
              </a:ext>
            </a:extLst>
          </p:cNvPr>
          <p:cNvSpPr txBox="1"/>
          <p:nvPr/>
        </p:nvSpPr>
        <p:spPr>
          <a:xfrm>
            <a:off x="4137311" y="1398954"/>
            <a:ext cx="3057247" cy="954107"/>
          </a:xfrm>
          <a:prstGeom prst="rect">
            <a:avLst/>
          </a:prstGeom>
          <a:noFill/>
        </p:spPr>
        <p:txBody>
          <a:bodyPr wrap="none" rtlCol="0">
            <a:spAutoFit/>
          </a:bodyPr>
          <a:lstStyle/>
          <a:p>
            <a:r>
              <a:rPr lang="en-US" sz="2800" dirty="0" err="1"/>
              <a:t>人拒绝</a:t>
            </a:r>
            <a:r>
              <a:rPr lang="en-US" sz="2800" dirty="0" err="1">
                <a:solidFill>
                  <a:srgbClr val="FFFF00"/>
                </a:solidFill>
              </a:rPr>
              <a:t>特殊启示</a:t>
            </a:r>
            <a:endParaRPr lang="en-US" sz="2800" dirty="0">
              <a:solidFill>
                <a:srgbClr val="FFFF00"/>
              </a:solidFill>
            </a:endParaRPr>
          </a:p>
          <a:p>
            <a:r>
              <a:rPr lang="en-US" sz="2800" dirty="0" err="1"/>
              <a:t>指出基督是救赎者</a:t>
            </a:r>
            <a:endParaRPr lang="en-US" sz="2800" dirty="0"/>
          </a:p>
        </p:txBody>
      </p:sp>
      <p:sp>
        <p:nvSpPr>
          <p:cNvPr id="8" name="TextBox 7">
            <a:extLst>
              <a:ext uri="{FF2B5EF4-FFF2-40B4-BE49-F238E27FC236}">
                <a16:creationId xmlns:a16="http://schemas.microsoft.com/office/drawing/2014/main" id="{741B8CA9-1960-041C-1D92-888D59472206}"/>
              </a:ext>
            </a:extLst>
          </p:cNvPr>
          <p:cNvSpPr txBox="1"/>
          <p:nvPr/>
        </p:nvSpPr>
        <p:spPr>
          <a:xfrm>
            <a:off x="1288604" y="4579815"/>
            <a:ext cx="2698175" cy="954107"/>
          </a:xfrm>
          <a:prstGeom prst="rect">
            <a:avLst/>
          </a:prstGeom>
          <a:noFill/>
        </p:spPr>
        <p:txBody>
          <a:bodyPr wrap="none" rtlCol="0">
            <a:spAutoFit/>
          </a:bodyPr>
          <a:lstStyle/>
          <a:p>
            <a:r>
              <a:rPr lang="en-US" sz="2800" dirty="0" err="1"/>
              <a:t>人压制</a:t>
            </a:r>
            <a:r>
              <a:rPr lang="en-US" sz="2800" dirty="0" err="1">
                <a:solidFill>
                  <a:srgbClr val="FFFF00"/>
                </a:solidFill>
              </a:rPr>
              <a:t>普遍启示</a:t>
            </a:r>
            <a:endParaRPr lang="en-US" sz="2800" dirty="0">
              <a:solidFill>
                <a:srgbClr val="FFFF00"/>
              </a:solidFill>
            </a:endParaRPr>
          </a:p>
          <a:p>
            <a:r>
              <a:rPr lang="en-US" sz="2800" dirty="0" err="1"/>
              <a:t>所见证的创造者</a:t>
            </a:r>
            <a:endParaRPr lang="en-US" sz="2800" dirty="0"/>
          </a:p>
        </p:txBody>
      </p:sp>
      <p:sp>
        <p:nvSpPr>
          <p:cNvPr id="9" name="TextBox 8">
            <a:extLst>
              <a:ext uri="{FF2B5EF4-FFF2-40B4-BE49-F238E27FC236}">
                <a16:creationId xmlns:a16="http://schemas.microsoft.com/office/drawing/2014/main" id="{7BAC83C2-AAED-6111-38D4-E6D2D4CAC20A}"/>
              </a:ext>
            </a:extLst>
          </p:cNvPr>
          <p:cNvSpPr txBox="1"/>
          <p:nvPr/>
        </p:nvSpPr>
        <p:spPr>
          <a:xfrm>
            <a:off x="6025449" y="4579815"/>
            <a:ext cx="4852610" cy="1815882"/>
          </a:xfrm>
          <a:prstGeom prst="rect">
            <a:avLst/>
          </a:prstGeom>
          <a:noFill/>
        </p:spPr>
        <p:txBody>
          <a:bodyPr wrap="none" rtlCol="0">
            <a:spAutoFit/>
          </a:bodyPr>
          <a:lstStyle/>
          <a:p>
            <a:pPr algn="ctr"/>
            <a:r>
              <a:rPr lang="en-US" sz="2800" dirty="0" err="1"/>
              <a:t>人压制</a:t>
            </a:r>
            <a:r>
              <a:rPr lang="en-US" sz="2800" dirty="0" err="1">
                <a:solidFill>
                  <a:srgbClr val="FFFF00"/>
                </a:solidFill>
              </a:rPr>
              <a:t>内在启示</a:t>
            </a:r>
            <a:endParaRPr lang="en-US" sz="2800" dirty="0">
              <a:solidFill>
                <a:srgbClr val="FFFF00"/>
              </a:solidFill>
            </a:endParaRPr>
          </a:p>
          <a:p>
            <a:pPr algn="ctr"/>
            <a:r>
              <a:rPr lang="zh-CN" altLang="en-US" sz="2800" dirty="0"/>
              <a:t>（人拥有神的形象样式，</a:t>
            </a:r>
            <a:endParaRPr lang="en-SG" altLang="zh-CN" sz="2800" dirty="0"/>
          </a:p>
          <a:p>
            <a:pPr algn="ctr"/>
            <a:r>
              <a:rPr lang="zh-CN" altLang="en-US" sz="2800" dirty="0"/>
              <a:t>知神性、律法的功用、良心）</a:t>
            </a:r>
            <a:endParaRPr lang="en-US" sz="2800" dirty="0"/>
          </a:p>
          <a:p>
            <a:pPr algn="ctr"/>
            <a:r>
              <a:rPr lang="en-US" sz="2800" dirty="0" err="1"/>
              <a:t>所见证的创造者</a:t>
            </a:r>
            <a:endParaRPr lang="en-US" sz="2800" dirty="0"/>
          </a:p>
        </p:txBody>
      </p:sp>
    </p:spTree>
    <p:extLst>
      <p:ext uri="{BB962C8B-B14F-4D97-AF65-F5344CB8AC3E}">
        <p14:creationId xmlns:p14="http://schemas.microsoft.com/office/powerpoint/2010/main" val="2655048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60423-B2F1-6342-8194-05136B6381B7}"/>
              </a:ext>
            </a:extLst>
          </p:cNvPr>
          <p:cNvSpPr>
            <a:spLocks noGrp="1"/>
          </p:cNvSpPr>
          <p:nvPr>
            <p:ph type="title"/>
          </p:nvPr>
        </p:nvSpPr>
        <p:spPr>
          <a:xfrm>
            <a:off x="669260" y="109330"/>
            <a:ext cx="9404723" cy="1400530"/>
          </a:xfrm>
        </p:spPr>
        <p:txBody>
          <a:bodyPr/>
          <a:lstStyle/>
          <a:p>
            <a:r>
              <a:rPr lang="ja-JP" altLang="en-US"/>
              <a:t>堕落后</a:t>
            </a:r>
            <a:r>
              <a:rPr lang="zh-CN" altLang="en-US" dirty="0"/>
              <a:t> </a:t>
            </a:r>
            <a:r>
              <a:rPr lang="ja-JP" altLang="en-US"/>
              <a:t>理性与逻辑</a:t>
            </a:r>
            <a:endParaRPr lang="en-US" dirty="0"/>
          </a:p>
        </p:txBody>
      </p:sp>
      <p:sp>
        <p:nvSpPr>
          <p:cNvPr id="3" name="Content Placeholder 2">
            <a:extLst>
              <a:ext uri="{FF2B5EF4-FFF2-40B4-BE49-F238E27FC236}">
                <a16:creationId xmlns:a16="http://schemas.microsoft.com/office/drawing/2014/main" id="{0CFF1A34-5A4F-AF47-A14A-DC6F14C375DC}"/>
              </a:ext>
            </a:extLst>
          </p:cNvPr>
          <p:cNvSpPr>
            <a:spLocks noGrp="1"/>
          </p:cNvSpPr>
          <p:nvPr>
            <p:ph idx="1"/>
          </p:nvPr>
        </p:nvSpPr>
        <p:spPr>
          <a:xfrm>
            <a:off x="89452" y="1152983"/>
            <a:ext cx="12102547" cy="5595687"/>
          </a:xfrm>
        </p:spPr>
        <p:txBody>
          <a:bodyPr>
            <a:normAutofit/>
          </a:bodyPr>
          <a:lstStyle/>
          <a:p>
            <a:pPr>
              <a:lnSpc>
                <a:spcPct val="150000"/>
              </a:lnSpc>
            </a:pPr>
            <a:r>
              <a:rPr lang="ja-JP" altLang="en-SG" sz="2400">
                <a:latin typeface="Songti TC" panose="02010600040101010101" pitchFamily="2" charset="-120"/>
                <a:ea typeface="Songti TC" panose="02010600040101010101" pitchFamily="2" charset="-120"/>
              </a:rPr>
              <a:t>亚当</a:t>
            </a:r>
            <a:r>
              <a:rPr lang="ja-JP" altLang="en-US" sz="2400">
                <a:latin typeface="Songti TC" panose="02010600040101010101" pitchFamily="2" charset="-120"/>
                <a:ea typeface="Songti TC" panose="02010600040101010101" pitchFamily="2" charset="-120"/>
              </a:rPr>
              <a:t>未堕落前</a:t>
            </a:r>
            <a:r>
              <a:rPr lang="zh-CN" altLang="en-US" sz="2400" dirty="0">
                <a:latin typeface="Songti TC" panose="02010600040101010101" pitchFamily="2" charset="-120"/>
                <a:ea typeface="Songti TC" panose="02010600040101010101" pitchFamily="2" charset="-120"/>
              </a:rPr>
              <a:t>，本是使用</a:t>
            </a:r>
            <a:r>
              <a:rPr lang="ja-JP" altLang="en-US" sz="2400">
                <a:latin typeface="Songti TC" panose="02010600040101010101" pitchFamily="2" charset="-120"/>
                <a:ea typeface="Songti TC" panose="02010600040101010101" pitchFamily="2" charset="-120"/>
              </a:rPr>
              <a:t>理性逻辑</a:t>
            </a:r>
            <a:r>
              <a:rPr lang="zh-CN" altLang="en-US" sz="2400" dirty="0">
                <a:latin typeface="Songti TC" panose="02010600040101010101" pitchFamily="2" charset="-120"/>
                <a:ea typeface="Songti TC" panose="02010600040101010101" pitchFamily="2" charset="-120"/>
              </a:rPr>
              <a:t>、</a:t>
            </a:r>
            <a:r>
              <a:rPr lang="ja-JP" altLang="en-US" sz="2400">
                <a:latin typeface="Songti TC" panose="02010600040101010101" pitchFamily="2" charset="-120"/>
                <a:ea typeface="Songti TC" panose="02010600040101010101" pitchFamily="2" charset="-120"/>
              </a:rPr>
              <a:t>科学</a:t>
            </a:r>
            <a:r>
              <a:rPr lang="zh-CN" altLang="en-US" sz="2400" dirty="0">
                <a:latin typeface="Songti TC" panose="02010600040101010101" pitchFamily="2" charset="-120"/>
                <a:ea typeface="Songti TC" panose="02010600040101010101" pitchFamily="2" charset="-120"/>
              </a:rPr>
              <a:t>、</a:t>
            </a:r>
            <a:r>
              <a:rPr lang="ja-JP" altLang="en-US" sz="2400">
                <a:latin typeface="Songti TC" panose="02010600040101010101" pitchFamily="2" charset="-120"/>
                <a:ea typeface="Songti TC" panose="02010600040101010101" pitchFamily="2" charset="-120"/>
              </a:rPr>
              <a:t>哲学来事奉上帝</a:t>
            </a:r>
            <a:r>
              <a:rPr lang="zh-CN" altLang="en-US" sz="2400" dirty="0">
                <a:latin typeface="Songti TC" panose="02010600040101010101" pitchFamily="2" charset="-120"/>
                <a:ea typeface="Songti TC" panose="02010600040101010101" pitchFamily="2" charset="-120"/>
              </a:rPr>
              <a:t>。</a:t>
            </a:r>
            <a:endParaRPr lang="en-SG" altLang="zh-CN" sz="2400" dirty="0">
              <a:latin typeface="Songti TC" panose="02010600040101010101" pitchFamily="2" charset="-120"/>
              <a:ea typeface="Songti TC" panose="02010600040101010101" pitchFamily="2" charset="-120"/>
            </a:endParaRPr>
          </a:p>
          <a:p>
            <a:pPr>
              <a:lnSpc>
                <a:spcPct val="150000"/>
              </a:lnSpc>
            </a:pPr>
            <a:r>
              <a:rPr lang="zh-CN" altLang="en-US" sz="2400" dirty="0">
                <a:latin typeface="Songti TC" panose="02010600040101010101" pitchFamily="2" charset="-120"/>
                <a:ea typeface="Songti TC" panose="02010600040101010101" pitchFamily="2" charset="-120"/>
              </a:rPr>
              <a:t>堕落后，</a:t>
            </a:r>
            <a:r>
              <a:rPr lang="ja-JP" altLang="en-US" sz="2400">
                <a:latin typeface="Songti TC" panose="02010600040101010101" pitchFamily="2" charset="-120"/>
                <a:ea typeface="Songti TC" panose="02010600040101010101" pitchFamily="2" charset="-120"/>
              </a:rPr>
              <a:t>上帝所禁止的是使用理性逻辑</a:t>
            </a:r>
            <a:r>
              <a:rPr lang="zh-CN" altLang="en-US" sz="2400" dirty="0">
                <a:latin typeface="Songti TC" panose="02010600040101010101" pitchFamily="2" charset="-120"/>
                <a:ea typeface="Songti TC" panose="02010600040101010101" pitchFamily="2" charset="-120"/>
              </a:rPr>
              <a:t>、</a:t>
            </a:r>
            <a:r>
              <a:rPr lang="ja-JP" altLang="en-US" sz="2400">
                <a:latin typeface="Songti TC" panose="02010600040101010101" pitchFamily="2" charset="-120"/>
                <a:ea typeface="Songti TC" panose="02010600040101010101" pitchFamily="2" charset="-120"/>
              </a:rPr>
              <a:t>科学</a:t>
            </a:r>
            <a:r>
              <a:rPr lang="zh-CN" altLang="en-US" sz="2400" dirty="0">
                <a:latin typeface="Songti TC" panose="02010600040101010101" pitchFamily="2" charset="-120"/>
                <a:ea typeface="Songti TC" panose="02010600040101010101" pitchFamily="2" charset="-120"/>
              </a:rPr>
              <a:t>、</a:t>
            </a:r>
            <a:r>
              <a:rPr lang="ja-JP" altLang="en-US" sz="2400">
                <a:latin typeface="Songti TC" panose="02010600040101010101" pitchFamily="2" charset="-120"/>
                <a:ea typeface="Songti TC" panose="02010600040101010101" pitchFamily="2" charset="-120"/>
              </a:rPr>
              <a:t>哲学来</a:t>
            </a:r>
            <a:r>
              <a:rPr lang="ja-JP" altLang="en-US" sz="2400" b="1">
                <a:solidFill>
                  <a:srgbClr val="FFC000"/>
                </a:solidFill>
                <a:latin typeface="Songti TC" panose="02010600040101010101" pitchFamily="2" charset="-120"/>
                <a:ea typeface="Songti TC" panose="02010600040101010101" pitchFamily="2" charset="-120"/>
              </a:rPr>
              <a:t>重新自主评估</a:t>
            </a:r>
            <a:r>
              <a:rPr lang="ja-JP" altLang="en-US" sz="2400">
                <a:latin typeface="Songti TC" panose="02010600040101010101" pitchFamily="2" charset="-120"/>
                <a:ea typeface="Songti TC" panose="02010600040101010101" pitchFamily="2" charset="-120"/>
              </a:rPr>
              <a:t>祂对世界的定义</a:t>
            </a:r>
            <a:r>
              <a:rPr lang="zh-CN" altLang="en-US" sz="2400" dirty="0">
                <a:latin typeface="Songti TC" panose="02010600040101010101" pitchFamily="2" charset="-120"/>
                <a:ea typeface="Songti TC" panose="02010600040101010101" pitchFamily="2" charset="-120"/>
              </a:rPr>
              <a:t>、解释、赋予的意义、</a:t>
            </a:r>
            <a:r>
              <a:rPr lang="ja-JP" altLang="en-US" sz="2400">
                <a:latin typeface="Songti TC" panose="02010600040101010101" pitchFamily="2" charset="-120"/>
                <a:ea typeface="Songti TC" panose="02010600040101010101" pitchFamily="2" charset="-120"/>
              </a:rPr>
              <a:t>诫命与应许</a:t>
            </a:r>
            <a:r>
              <a:rPr lang="zh-CN" altLang="en-US" sz="2400" dirty="0">
                <a:latin typeface="Songti TC" panose="02010600040101010101" pitchFamily="2" charset="-120"/>
                <a:ea typeface="Songti TC" panose="02010600040101010101" pitchFamily="2" charset="-120"/>
              </a:rPr>
              <a:t>、甚至抵挡神。</a:t>
            </a:r>
            <a:endParaRPr lang="en-SG" altLang="zh-CN" sz="2400" dirty="0">
              <a:latin typeface="Songti TC" panose="02010600040101010101" pitchFamily="2" charset="-120"/>
              <a:ea typeface="Songti TC" panose="02010600040101010101" pitchFamily="2" charset="-120"/>
            </a:endParaRPr>
          </a:p>
          <a:p>
            <a:pPr>
              <a:lnSpc>
                <a:spcPct val="150000"/>
              </a:lnSpc>
            </a:pPr>
            <a:endParaRPr lang="ja-JP" altLang="en-US" sz="2400">
              <a:latin typeface="Songti TC" panose="02010600040101010101" pitchFamily="2" charset="-120"/>
              <a:ea typeface="Songti TC" panose="02010600040101010101" pitchFamily="2" charset="-120"/>
            </a:endParaRPr>
          </a:p>
          <a:p>
            <a:pPr>
              <a:lnSpc>
                <a:spcPct val="150000"/>
              </a:lnSpc>
            </a:pPr>
            <a:r>
              <a:rPr lang="ja-JP" altLang="en-SG" b="1">
                <a:latin typeface="Heiti TC Medium" pitchFamily="2" charset="-128"/>
                <a:ea typeface="Heiti TC Medium" pitchFamily="2" charset="-128"/>
              </a:rPr>
              <a:t>创</a:t>
            </a:r>
            <a:r>
              <a:rPr lang="en-SG" altLang="ja-JP" b="1" dirty="0">
                <a:latin typeface="Heiti TC Medium" pitchFamily="2" charset="-128"/>
                <a:ea typeface="Heiti TC Medium" pitchFamily="2" charset="-128"/>
              </a:rPr>
              <a:t> 3:1  </a:t>
            </a:r>
            <a:r>
              <a:rPr lang="ja-JP" altLang="en-US" b="1">
                <a:latin typeface="Heiti TC Medium" pitchFamily="2" charset="-128"/>
                <a:ea typeface="Heiti TC Medium" pitchFamily="2" charset="-128"/>
              </a:rPr>
              <a:t>耶和华 神所造的，惟有蛇比田野一切的活物更狡猾。蛇对女人说：「</a:t>
            </a:r>
            <a:r>
              <a:rPr lang="ja-JP" altLang="en-US" b="1">
                <a:solidFill>
                  <a:srgbClr val="FFC000"/>
                </a:solidFill>
                <a:latin typeface="Heiti TC Medium" pitchFamily="2" charset="-128"/>
                <a:ea typeface="Heiti TC Medium" pitchFamily="2" charset="-128"/>
              </a:rPr>
              <a:t>神岂是真说不许你们吃园中所有树上的果子吗？</a:t>
            </a:r>
            <a:r>
              <a:rPr lang="ja-JP" altLang="en-US" b="1">
                <a:latin typeface="Heiti TC Medium" pitchFamily="2" charset="-128"/>
                <a:ea typeface="Heiti TC Medium" pitchFamily="2" charset="-128"/>
              </a:rPr>
              <a:t>」</a:t>
            </a:r>
            <a:r>
              <a:rPr lang="en-SG" altLang="ja-JP" b="1" dirty="0">
                <a:latin typeface="Heiti TC Medium" pitchFamily="2" charset="-128"/>
                <a:ea typeface="Heiti TC Medium" pitchFamily="2" charset="-128"/>
              </a:rPr>
              <a:t> 2  </a:t>
            </a:r>
            <a:r>
              <a:rPr lang="ja-JP" altLang="en-US" b="1">
                <a:latin typeface="Heiti TC Medium" pitchFamily="2" charset="-128"/>
                <a:ea typeface="Heiti TC Medium" pitchFamily="2" charset="-128"/>
              </a:rPr>
              <a:t>女人对蛇说：「园中树上的果子，我们可以吃，</a:t>
            </a:r>
            <a:r>
              <a:rPr lang="en-SG" altLang="ja-JP" b="1" dirty="0">
                <a:latin typeface="Heiti TC Medium" pitchFamily="2" charset="-128"/>
                <a:ea typeface="Heiti TC Medium" pitchFamily="2" charset="-128"/>
              </a:rPr>
              <a:t>3  </a:t>
            </a:r>
            <a:r>
              <a:rPr lang="ja-JP" altLang="en-US" b="1">
                <a:latin typeface="Heiti TC Medium" pitchFamily="2" charset="-128"/>
                <a:ea typeface="Heiti TC Medium" pitchFamily="2" charset="-128"/>
              </a:rPr>
              <a:t>惟有园当中那棵树上的果子，神曾说：</a:t>
            </a:r>
            <a:r>
              <a:rPr lang="en-US" altLang="ja-JP" b="1" dirty="0">
                <a:latin typeface="Heiti TC Medium" pitchFamily="2" charset="-128"/>
                <a:ea typeface="Heiti TC Medium" pitchFamily="2" charset="-128"/>
              </a:rPr>
              <a:t>『</a:t>
            </a:r>
            <a:r>
              <a:rPr lang="ja-JP" altLang="en-US" b="1">
                <a:latin typeface="Heiti TC Medium" pitchFamily="2" charset="-128"/>
                <a:ea typeface="Heiti TC Medium" pitchFamily="2" charset="-128"/>
              </a:rPr>
              <a:t>你们不可吃，</a:t>
            </a:r>
            <a:r>
              <a:rPr lang="ja-JP" altLang="en-US" b="1">
                <a:solidFill>
                  <a:srgbClr val="00B0F0"/>
                </a:solidFill>
                <a:latin typeface="Heiti TC Medium" pitchFamily="2" charset="-128"/>
                <a:ea typeface="Heiti TC Medium" pitchFamily="2" charset="-128"/>
              </a:rPr>
              <a:t>也不可摸</a:t>
            </a:r>
            <a:r>
              <a:rPr lang="ja-JP" altLang="en-US" b="1">
                <a:latin typeface="Heiti TC Medium" pitchFamily="2" charset="-128"/>
                <a:ea typeface="Heiti TC Medium" pitchFamily="2" charset="-128"/>
              </a:rPr>
              <a:t>，免得你们死。</a:t>
            </a:r>
            <a:r>
              <a:rPr lang="en-US" altLang="ja-JP" b="1" dirty="0">
                <a:latin typeface="Heiti TC Medium" pitchFamily="2" charset="-128"/>
                <a:ea typeface="Heiti TC Medium" pitchFamily="2" charset="-128"/>
              </a:rPr>
              <a:t>』</a:t>
            </a:r>
            <a:r>
              <a:rPr lang="ja-JP" altLang="en-US" b="1">
                <a:latin typeface="Heiti TC Medium" pitchFamily="2" charset="-128"/>
                <a:ea typeface="Heiti TC Medium" pitchFamily="2" charset="-128"/>
              </a:rPr>
              <a:t>」</a:t>
            </a:r>
            <a:r>
              <a:rPr lang="en-SG" altLang="ja-JP" b="1" dirty="0">
                <a:latin typeface="Heiti TC Medium" pitchFamily="2" charset="-128"/>
                <a:ea typeface="Heiti TC Medium" pitchFamily="2" charset="-128"/>
              </a:rPr>
              <a:t>4  </a:t>
            </a:r>
            <a:r>
              <a:rPr lang="ja-JP" altLang="en-US" b="1">
                <a:latin typeface="Heiti TC Medium" pitchFamily="2" charset="-128"/>
                <a:ea typeface="Heiti TC Medium" pitchFamily="2" charset="-128"/>
              </a:rPr>
              <a:t>蛇对女人说：「</a:t>
            </a:r>
            <a:r>
              <a:rPr lang="ja-JP" altLang="en-US" b="1">
                <a:solidFill>
                  <a:srgbClr val="FFFF00"/>
                </a:solidFill>
                <a:latin typeface="Heiti TC Medium" pitchFamily="2" charset="-128"/>
                <a:ea typeface="Heiti TC Medium" pitchFamily="2" charset="-128"/>
              </a:rPr>
              <a:t>你们不一定死；</a:t>
            </a:r>
            <a:r>
              <a:rPr lang="en-SG" altLang="ja-JP" b="1" dirty="0">
                <a:solidFill>
                  <a:srgbClr val="FFFF00"/>
                </a:solidFill>
                <a:latin typeface="Heiti TC Medium" pitchFamily="2" charset="-128"/>
                <a:ea typeface="Heiti TC Medium" pitchFamily="2" charset="-128"/>
              </a:rPr>
              <a:t>5  </a:t>
            </a:r>
            <a:r>
              <a:rPr lang="ja-JP" altLang="en-US" b="1">
                <a:solidFill>
                  <a:srgbClr val="FFFF00"/>
                </a:solidFill>
                <a:latin typeface="Heiti TC Medium" pitchFamily="2" charset="-128"/>
                <a:ea typeface="Heiti TC Medium" pitchFamily="2" charset="-128"/>
              </a:rPr>
              <a:t>因为神知道，你们吃的日子眼睛就明亮了</a:t>
            </a:r>
            <a:r>
              <a:rPr lang="ja-JP" altLang="en-US" b="1">
                <a:latin typeface="Heiti TC Medium" pitchFamily="2" charset="-128"/>
                <a:ea typeface="Heiti TC Medium" pitchFamily="2" charset="-128"/>
              </a:rPr>
              <a:t>，你们便如神能知道善恶。」 </a:t>
            </a:r>
            <a:r>
              <a:rPr lang="en-US" altLang="ja-JP" b="1" dirty="0">
                <a:latin typeface="Heiti TC Medium" pitchFamily="2" charset="-128"/>
                <a:ea typeface="Heiti TC Medium" pitchFamily="2" charset="-128"/>
              </a:rPr>
              <a:t>6  </a:t>
            </a:r>
            <a:r>
              <a:rPr lang="ja-JP" altLang="en-US" b="1">
                <a:latin typeface="Heiti TC Medium" pitchFamily="2" charset="-128"/>
                <a:ea typeface="Heiti TC Medium" pitchFamily="2" charset="-128"/>
              </a:rPr>
              <a:t>於是女人见那棵树的果子</a:t>
            </a:r>
            <a:r>
              <a:rPr lang="ja-JP" altLang="en-US" b="1">
                <a:solidFill>
                  <a:srgbClr val="FFC000"/>
                </a:solidFill>
                <a:latin typeface="Heiti TC Medium" pitchFamily="2" charset="-128"/>
                <a:ea typeface="Heiti TC Medium" pitchFamily="2" charset="-128"/>
              </a:rPr>
              <a:t>好作食物</a:t>
            </a:r>
            <a:r>
              <a:rPr lang="ja-JP" altLang="en-US" b="1">
                <a:latin typeface="Heiti TC Medium" pitchFamily="2" charset="-128"/>
                <a:ea typeface="Heiti TC Medium" pitchFamily="2" charset="-128"/>
              </a:rPr>
              <a:t>，也</a:t>
            </a:r>
            <a:r>
              <a:rPr lang="ja-JP" altLang="en-US" b="1">
                <a:solidFill>
                  <a:srgbClr val="FFC000"/>
                </a:solidFill>
                <a:latin typeface="Heiti TC Medium" pitchFamily="2" charset="-128"/>
                <a:ea typeface="Heiti TC Medium" pitchFamily="2" charset="-128"/>
              </a:rPr>
              <a:t>悦人的眼目</a:t>
            </a:r>
            <a:r>
              <a:rPr lang="ja-JP" altLang="en-US" b="1">
                <a:latin typeface="Heiti TC Medium" pitchFamily="2" charset="-128"/>
                <a:ea typeface="Heiti TC Medium" pitchFamily="2" charset="-128"/>
              </a:rPr>
              <a:t>，且是</a:t>
            </a:r>
            <a:r>
              <a:rPr lang="ja-JP" altLang="en-US" b="1">
                <a:solidFill>
                  <a:srgbClr val="FFC000"/>
                </a:solidFill>
                <a:latin typeface="Heiti TC Medium" pitchFamily="2" charset="-128"/>
                <a:ea typeface="Heiti TC Medium" pitchFamily="2" charset="-128"/>
              </a:rPr>
              <a:t>可喜爱的</a:t>
            </a:r>
            <a:r>
              <a:rPr lang="ja-JP" altLang="en-US" b="1">
                <a:latin typeface="Heiti TC Medium" pitchFamily="2" charset="-128"/>
                <a:ea typeface="Heiti TC Medium" pitchFamily="2" charset="-128"/>
              </a:rPr>
              <a:t>，能</a:t>
            </a:r>
            <a:r>
              <a:rPr lang="ja-JP" altLang="en-US" b="1">
                <a:solidFill>
                  <a:srgbClr val="FFC000"/>
                </a:solidFill>
                <a:latin typeface="Heiti TC Medium" pitchFamily="2" charset="-128"/>
                <a:ea typeface="Heiti TC Medium" pitchFamily="2" charset="-128"/>
              </a:rPr>
              <a:t>使人有智慧</a:t>
            </a:r>
            <a:r>
              <a:rPr lang="ja-JP" altLang="en-US" b="1">
                <a:latin typeface="Heiti TC Medium" pitchFamily="2" charset="-128"/>
                <a:ea typeface="Heiti TC Medium" pitchFamily="2" charset="-128"/>
              </a:rPr>
              <a:t>，就摘下果子来吃了，又给他丈夫，他丈夫也吃了。</a:t>
            </a:r>
            <a:endParaRPr lang="en-SG" altLang="ja-JP" dirty="0">
              <a:latin typeface="Heiti TC Medium" pitchFamily="2" charset="-128"/>
              <a:ea typeface="Heiti TC Medium" pitchFamily="2" charset="-128"/>
            </a:endParaRPr>
          </a:p>
          <a:p>
            <a:pPr marL="0" indent="0">
              <a:buNone/>
            </a:pPr>
            <a:endParaRPr lang="en-SG" altLang="zh-CN" sz="2400" dirty="0">
              <a:latin typeface="Heiti TC Medium" pitchFamily="2" charset="-128"/>
              <a:ea typeface="Heiti TC Medium" pitchFamily="2" charset="-128"/>
            </a:endParaRPr>
          </a:p>
          <a:p>
            <a:endParaRPr lang="en-SG" altLang="ja-JP" sz="2400" dirty="0">
              <a:latin typeface="Songti TC" panose="02010600040101010101" pitchFamily="2" charset="-120"/>
              <a:ea typeface="Songti TC" panose="02010600040101010101" pitchFamily="2" charset="-120"/>
            </a:endParaRPr>
          </a:p>
          <a:p>
            <a:pPr marL="0" indent="0">
              <a:buNone/>
            </a:pPr>
            <a:endParaRPr lang="en-US" dirty="0"/>
          </a:p>
        </p:txBody>
      </p:sp>
    </p:spTree>
    <p:extLst>
      <p:ext uri="{BB962C8B-B14F-4D97-AF65-F5344CB8AC3E}">
        <p14:creationId xmlns:p14="http://schemas.microsoft.com/office/powerpoint/2010/main" val="3233084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68B997-6146-F4CA-C582-4C7AFD8C9C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7FF4A8-59ED-3482-485F-5D2DAEF1BC76}"/>
              </a:ext>
            </a:extLst>
          </p:cNvPr>
          <p:cNvSpPr>
            <a:spLocks noGrp="1"/>
          </p:cNvSpPr>
          <p:nvPr>
            <p:ph type="title"/>
          </p:nvPr>
        </p:nvSpPr>
        <p:spPr>
          <a:xfrm>
            <a:off x="535275" y="170872"/>
            <a:ext cx="9404723" cy="909784"/>
          </a:xfrm>
        </p:spPr>
        <p:txBody>
          <a:bodyPr/>
          <a:lstStyle/>
          <a:p>
            <a:r>
              <a:rPr lang="ja-JP" altLang="en-US"/>
              <a:t>堕落与理性</a:t>
            </a:r>
            <a:endParaRPr lang="en-US" dirty="0"/>
          </a:p>
        </p:txBody>
      </p:sp>
      <p:sp>
        <p:nvSpPr>
          <p:cNvPr id="3" name="Content Placeholder 2">
            <a:extLst>
              <a:ext uri="{FF2B5EF4-FFF2-40B4-BE49-F238E27FC236}">
                <a16:creationId xmlns:a16="http://schemas.microsoft.com/office/drawing/2014/main" id="{BDB29B03-CCF7-EB35-59B9-6CD8C4336F4C}"/>
              </a:ext>
            </a:extLst>
          </p:cNvPr>
          <p:cNvSpPr>
            <a:spLocks noGrp="1"/>
          </p:cNvSpPr>
          <p:nvPr>
            <p:ph idx="1"/>
          </p:nvPr>
        </p:nvSpPr>
        <p:spPr>
          <a:xfrm>
            <a:off x="129209" y="1080656"/>
            <a:ext cx="11951956" cy="5606472"/>
          </a:xfrm>
        </p:spPr>
        <p:txBody>
          <a:bodyPr>
            <a:normAutofit/>
          </a:bodyPr>
          <a:lstStyle/>
          <a:p>
            <a:endParaRPr lang="ja-JP" altLang="en-US" b="1"/>
          </a:p>
          <a:p>
            <a:r>
              <a:rPr lang="ja-JP" altLang="en-US" sz="2800" b="1">
                <a:latin typeface="PMingLiU" panose="02020500000000000000" pitchFamily="18" charset="-120"/>
                <a:ea typeface="PMingLiU" panose="02020500000000000000" pitchFamily="18" charset="-120"/>
              </a:rPr>
              <a:t>怀疑神的话</a:t>
            </a:r>
            <a:r>
              <a:rPr lang="en-US" altLang="ja-JP" sz="2800" b="1" dirty="0">
                <a:latin typeface="PMingLiU" panose="02020500000000000000" pitchFamily="18" charset="-120"/>
                <a:ea typeface="PMingLiU" panose="02020500000000000000" pitchFamily="18" charset="-120"/>
              </a:rPr>
              <a:t> doubt</a:t>
            </a:r>
            <a:endParaRPr lang="en-SG" altLang="ja-JP" sz="2800" b="1" dirty="0">
              <a:latin typeface="PMingLiU" panose="02020500000000000000" pitchFamily="18" charset="-120"/>
              <a:ea typeface="PMingLiU" panose="02020500000000000000" pitchFamily="18" charset="-120"/>
            </a:endParaRPr>
          </a:p>
          <a:p>
            <a:r>
              <a:rPr lang="ja-JP" altLang="en-US" sz="2800" b="1">
                <a:latin typeface="PMingLiU" panose="02020500000000000000" pitchFamily="18" charset="-120"/>
                <a:ea typeface="PMingLiU" panose="02020500000000000000" pitchFamily="18" charset="-120"/>
              </a:rPr>
              <a:t>抵触神的话</a:t>
            </a:r>
            <a:r>
              <a:rPr lang="en-US" altLang="ja-JP" sz="2800" b="1" dirty="0">
                <a:latin typeface="PMingLiU" panose="02020500000000000000" pitchFamily="18" charset="-120"/>
                <a:ea typeface="PMingLiU" panose="02020500000000000000" pitchFamily="18" charset="-120"/>
              </a:rPr>
              <a:t> contradict </a:t>
            </a:r>
          </a:p>
          <a:p>
            <a:r>
              <a:rPr lang="ja-JP" altLang="en-US" sz="2800" b="1">
                <a:latin typeface="PMingLiU" panose="02020500000000000000" pitchFamily="18" charset="-120"/>
                <a:ea typeface="PMingLiU" panose="02020500000000000000" pitchFamily="18" charset="-120"/>
              </a:rPr>
              <a:t>建议违背神之事的可能性</a:t>
            </a:r>
            <a:r>
              <a:rPr lang="zh-CN" altLang="en-US" sz="2800" b="1" dirty="0">
                <a:latin typeface="PMingLiU" panose="02020500000000000000" pitchFamily="18" charset="-120"/>
                <a:ea typeface="PMingLiU" panose="02020500000000000000" pitchFamily="18" charset="-120"/>
              </a:rPr>
              <a:t> </a:t>
            </a:r>
            <a:r>
              <a:rPr lang="en-US" altLang="zh-CN" sz="2800" b="1" dirty="0">
                <a:latin typeface="PMingLiU" panose="02020500000000000000" pitchFamily="18" charset="-120"/>
                <a:ea typeface="PMingLiU" panose="02020500000000000000" pitchFamily="18" charset="-120"/>
              </a:rPr>
              <a:t>suggest</a:t>
            </a:r>
            <a:r>
              <a:rPr lang="zh-CN" altLang="en-US" sz="2800" b="1" dirty="0">
                <a:latin typeface="PMingLiU" panose="02020500000000000000" pitchFamily="18" charset="-120"/>
                <a:ea typeface="PMingLiU" panose="02020500000000000000" pitchFamily="18" charset="-120"/>
              </a:rPr>
              <a:t> </a:t>
            </a:r>
            <a:r>
              <a:rPr lang="en-US" altLang="zh-CN" sz="2800" b="1" dirty="0">
                <a:latin typeface="PMingLiU" panose="02020500000000000000" pitchFamily="18" charset="-120"/>
                <a:ea typeface="PMingLiU" panose="02020500000000000000" pitchFamily="18" charset="-120"/>
              </a:rPr>
              <a:t>sinful alternative </a:t>
            </a:r>
            <a:endParaRPr lang="en-SG" altLang="zh-CN" sz="2800" b="1" dirty="0">
              <a:latin typeface="PMingLiU" panose="02020500000000000000" pitchFamily="18" charset="-120"/>
              <a:ea typeface="PMingLiU" panose="02020500000000000000" pitchFamily="18" charset="-120"/>
            </a:endParaRPr>
          </a:p>
          <a:p>
            <a:r>
              <a:rPr lang="ja-JP" altLang="en-US" sz="2800" b="1">
                <a:latin typeface="PMingLiU" panose="02020500000000000000" pitchFamily="18" charset="-120"/>
                <a:ea typeface="PMingLiU" panose="02020500000000000000" pitchFamily="18" charset="-120"/>
              </a:rPr>
              <a:t>尝试把创造者与被造者的区分模糊与挪开</a:t>
            </a:r>
            <a:r>
              <a:rPr lang="en-US" altLang="ja-JP" sz="2800" b="1" dirty="0">
                <a:latin typeface="PMingLiU" panose="02020500000000000000" pitchFamily="18" charset="-120"/>
                <a:ea typeface="PMingLiU" panose="02020500000000000000" pitchFamily="18" charset="-120"/>
              </a:rPr>
              <a:t>,</a:t>
            </a:r>
            <a:r>
              <a:rPr lang="zh-CN" altLang="en-US" sz="2800" b="1" dirty="0">
                <a:latin typeface="PMingLiU" panose="02020500000000000000" pitchFamily="18" charset="-120"/>
                <a:ea typeface="PMingLiU" panose="02020500000000000000" pitchFamily="18" charset="-120"/>
              </a:rPr>
              <a:t> 蛇提议人</a:t>
            </a:r>
            <a:r>
              <a:rPr lang="ja-JP" altLang="en-US" sz="2800" b="1">
                <a:solidFill>
                  <a:srgbClr val="FFC000"/>
                </a:solidFill>
                <a:latin typeface="PMingLiU" panose="02020500000000000000" pitchFamily="18" charset="-120"/>
                <a:ea typeface="PMingLiU" panose="02020500000000000000" pitchFamily="18" charset="-120"/>
              </a:rPr>
              <a:t>便如神能知</a:t>
            </a:r>
            <a:r>
              <a:rPr lang="zh-CN" altLang="en-US" sz="2800" b="1" dirty="0">
                <a:solidFill>
                  <a:srgbClr val="FFC000"/>
                </a:solidFill>
                <a:latin typeface="PMingLiU" panose="02020500000000000000" pitchFamily="18" charset="-120"/>
                <a:ea typeface="PMingLiU" panose="02020500000000000000" pitchFamily="18" charset="-120"/>
              </a:rPr>
              <a:t> </a:t>
            </a:r>
            <a:r>
              <a:rPr lang="en-US" altLang="zh-CN" sz="2800" b="1" dirty="0">
                <a:solidFill>
                  <a:srgbClr val="FFFF00"/>
                </a:solidFill>
                <a:latin typeface="PMingLiU" panose="02020500000000000000" pitchFamily="18" charset="-120"/>
                <a:ea typeface="PMingLiU" panose="02020500000000000000" pitchFamily="18" charset="-120"/>
              </a:rPr>
              <a:t>remove</a:t>
            </a:r>
            <a:r>
              <a:rPr lang="zh-CN" altLang="en-US" sz="2800" b="1" dirty="0">
                <a:solidFill>
                  <a:srgbClr val="FFFF00"/>
                </a:solidFill>
                <a:latin typeface="PMingLiU" panose="02020500000000000000" pitchFamily="18" charset="-120"/>
                <a:ea typeface="PMingLiU" panose="02020500000000000000" pitchFamily="18" charset="-120"/>
              </a:rPr>
              <a:t> </a:t>
            </a:r>
            <a:r>
              <a:rPr lang="en-US" altLang="zh-CN" sz="2800" b="1" dirty="0">
                <a:solidFill>
                  <a:srgbClr val="FFFF00"/>
                </a:solidFill>
                <a:latin typeface="PMingLiU" panose="02020500000000000000" pitchFamily="18" charset="-120"/>
                <a:ea typeface="PMingLiU" panose="02020500000000000000" pitchFamily="18" charset="-120"/>
              </a:rPr>
              <a:t>creator</a:t>
            </a:r>
            <a:r>
              <a:rPr lang="zh-CN" altLang="en-US" sz="2800" b="1" dirty="0">
                <a:solidFill>
                  <a:srgbClr val="FFFF00"/>
                </a:solidFill>
                <a:latin typeface="PMingLiU" panose="02020500000000000000" pitchFamily="18" charset="-120"/>
                <a:ea typeface="PMingLiU" panose="02020500000000000000" pitchFamily="18" charset="-120"/>
              </a:rPr>
              <a:t> </a:t>
            </a:r>
            <a:r>
              <a:rPr lang="en-US" altLang="zh-CN" sz="2800" b="1" dirty="0">
                <a:solidFill>
                  <a:srgbClr val="FFFF00"/>
                </a:solidFill>
                <a:latin typeface="PMingLiU" panose="02020500000000000000" pitchFamily="18" charset="-120"/>
                <a:ea typeface="PMingLiU" panose="02020500000000000000" pitchFamily="18" charset="-120"/>
              </a:rPr>
              <a:t>and creature distinction </a:t>
            </a:r>
          </a:p>
          <a:p>
            <a:r>
              <a:rPr lang="ja-JP" altLang="en-US" sz="2800" b="1">
                <a:latin typeface="PMingLiU" panose="02020500000000000000" pitchFamily="18" charset="-120"/>
                <a:ea typeface="PMingLiU" panose="02020500000000000000" pitchFamily="18" charset="-120"/>
              </a:rPr>
              <a:t>欺骗夏娃</a:t>
            </a:r>
            <a:r>
              <a:rPr lang="zh-CN" altLang="en-US" sz="2800" b="1" dirty="0">
                <a:latin typeface="PMingLiU" panose="02020500000000000000" pitchFamily="18" charset="-120"/>
                <a:ea typeface="PMingLiU" panose="02020500000000000000" pitchFamily="18" charset="-120"/>
              </a:rPr>
              <a:t>，她能像神，</a:t>
            </a:r>
            <a:r>
              <a:rPr lang="ja-JP" altLang="en-US" sz="2800" b="1">
                <a:latin typeface="PMingLiU" panose="02020500000000000000" pitchFamily="18" charset="-120"/>
                <a:ea typeface="PMingLiU" panose="02020500000000000000" pitchFamily="18" charset="-120"/>
              </a:rPr>
              <a:t>自己来判定对与错</a:t>
            </a:r>
            <a:endParaRPr lang="en-SG" altLang="ja-JP" sz="2800" b="1" dirty="0">
              <a:latin typeface="PMingLiU" panose="02020500000000000000" pitchFamily="18" charset="-120"/>
              <a:ea typeface="PMingLiU" panose="02020500000000000000" pitchFamily="18" charset="-120"/>
            </a:endParaRPr>
          </a:p>
          <a:p>
            <a:r>
              <a:rPr lang="ja-JP" altLang="en-US" sz="2800" b="1">
                <a:latin typeface="PMingLiU" panose="02020500000000000000" pitchFamily="18" charset="-120"/>
                <a:ea typeface="PMingLiU" panose="02020500000000000000" pitchFamily="18" charset="-120"/>
              </a:rPr>
              <a:t>亚当受了试探</a:t>
            </a:r>
            <a:r>
              <a:rPr lang="zh-CN" altLang="en-US" sz="2800" b="1" dirty="0">
                <a:latin typeface="PMingLiU" panose="02020500000000000000" pitchFamily="18" charset="-120"/>
                <a:ea typeface="PMingLiU" panose="02020500000000000000" pitchFamily="18" charset="-120"/>
              </a:rPr>
              <a:t>，他看妻子吃了没有事。妻子给他，他便吃了。</a:t>
            </a:r>
            <a:endParaRPr lang="en-SG" altLang="ja-JP" sz="2800" b="1" dirty="0">
              <a:latin typeface="PMingLiU" panose="02020500000000000000" pitchFamily="18" charset="-120"/>
              <a:ea typeface="PMingLiU" panose="02020500000000000000" pitchFamily="18" charset="-120"/>
            </a:endParaRPr>
          </a:p>
          <a:p>
            <a:endParaRPr lang="en-US" dirty="0"/>
          </a:p>
        </p:txBody>
      </p:sp>
    </p:spTree>
    <p:extLst>
      <p:ext uri="{BB962C8B-B14F-4D97-AF65-F5344CB8AC3E}">
        <p14:creationId xmlns:p14="http://schemas.microsoft.com/office/powerpoint/2010/main" val="39251187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9008C-D217-D64A-A125-54F42CA483E3}"/>
              </a:ext>
            </a:extLst>
          </p:cNvPr>
          <p:cNvSpPr>
            <a:spLocks noGrp="1"/>
          </p:cNvSpPr>
          <p:nvPr>
            <p:ph type="title"/>
          </p:nvPr>
        </p:nvSpPr>
        <p:spPr>
          <a:xfrm>
            <a:off x="408743" y="0"/>
            <a:ext cx="9181185" cy="1189985"/>
          </a:xfrm>
        </p:spPr>
        <p:txBody>
          <a:bodyPr vert="horz" lIns="91440" tIns="45720" rIns="91440" bIns="45720" rtlCol="0" anchor="b">
            <a:normAutofit/>
          </a:bodyPr>
          <a:lstStyle/>
          <a:p>
            <a:r>
              <a:rPr lang="ja-JP" altLang="en-US" sz="6000" b="1"/>
              <a:t>自主理性来判断</a:t>
            </a:r>
            <a:endParaRPr lang="en-US" sz="6000" b="1" dirty="0"/>
          </a:p>
        </p:txBody>
      </p:sp>
      <p:pic>
        <p:nvPicPr>
          <p:cNvPr id="7" name="Graphic 6" descr="Woman">
            <a:extLst>
              <a:ext uri="{FF2B5EF4-FFF2-40B4-BE49-F238E27FC236}">
                <a16:creationId xmlns:a16="http://schemas.microsoft.com/office/drawing/2014/main" id="{A901A22B-627A-5A44-A7F0-E5E21748A67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79942" y="1161106"/>
            <a:ext cx="2867025" cy="2867025"/>
          </a:xfrm>
          <a:prstGeom prst="rect">
            <a:avLst/>
          </a:prstGeom>
          <a:effectLst>
            <a:outerShdw blurRad="50800" dist="38100" dir="5400000" algn="t" rotWithShape="0">
              <a:prstClr val="black">
                <a:alpha val="43000"/>
              </a:prstClr>
            </a:outerShdw>
          </a:effectLst>
        </p:spPr>
      </p:pic>
      <p:pic>
        <p:nvPicPr>
          <p:cNvPr id="9" name="Graphic 8" descr="Scales of justice">
            <a:extLst>
              <a:ext uri="{FF2B5EF4-FFF2-40B4-BE49-F238E27FC236}">
                <a16:creationId xmlns:a16="http://schemas.microsoft.com/office/drawing/2014/main" id="{A8F44A11-B8A5-0A47-BE3C-9F28D2D7988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448746" y="795176"/>
            <a:ext cx="3602736" cy="3602736"/>
          </a:xfrm>
          <a:prstGeom prst="rect">
            <a:avLst/>
          </a:prstGeom>
          <a:effectLst>
            <a:outerShdw blurRad="50800" dist="38100" dir="5400000" algn="t" rotWithShape="0">
              <a:prstClr val="black">
                <a:alpha val="43000"/>
              </a:prstClr>
            </a:outerShdw>
          </a:effectLst>
        </p:spPr>
      </p:pic>
      <p:sp>
        <p:nvSpPr>
          <p:cNvPr id="10" name="TextBox 9">
            <a:extLst>
              <a:ext uri="{FF2B5EF4-FFF2-40B4-BE49-F238E27FC236}">
                <a16:creationId xmlns:a16="http://schemas.microsoft.com/office/drawing/2014/main" id="{05FA2D41-172E-6147-B93B-3D062C6B269E}"/>
              </a:ext>
            </a:extLst>
          </p:cNvPr>
          <p:cNvSpPr txBox="1"/>
          <p:nvPr/>
        </p:nvSpPr>
        <p:spPr>
          <a:xfrm>
            <a:off x="8489171" y="2284416"/>
            <a:ext cx="1422541" cy="461665"/>
          </a:xfrm>
          <a:prstGeom prst="rect">
            <a:avLst/>
          </a:prstGeom>
          <a:noFill/>
        </p:spPr>
        <p:txBody>
          <a:bodyPr wrap="square" rtlCol="0">
            <a:spAutoFit/>
          </a:bodyPr>
          <a:lstStyle/>
          <a:p>
            <a:pPr algn="ctr"/>
            <a:r>
              <a:rPr lang="ja-JP" altLang="en-US" sz="2400" b="1"/>
              <a:t>神的话</a:t>
            </a:r>
            <a:endParaRPr lang="en-US" sz="2400" b="1" dirty="0"/>
          </a:p>
        </p:txBody>
      </p:sp>
      <p:sp>
        <p:nvSpPr>
          <p:cNvPr id="17" name="TextBox 16">
            <a:extLst>
              <a:ext uri="{FF2B5EF4-FFF2-40B4-BE49-F238E27FC236}">
                <a16:creationId xmlns:a16="http://schemas.microsoft.com/office/drawing/2014/main" id="{8296BF66-F44D-974A-9782-94F4EF3FC0A0}"/>
              </a:ext>
            </a:extLst>
          </p:cNvPr>
          <p:cNvSpPr txBox="1"/>
          <p:nvPr/>
        </p:nvSpPr>
        <p:spPr>
          <a:xfrm>
            <a:off x="5448746" y="3198167"/>
            <a:ext cx="1422541" cy="461665"/>
          </a:xfrm>
          <a:prstGeom prst="rect">
            <a:avLst/>
          </a:prstGeom>
          <a:noFill/>
        </p:spPr>
        <p:txBody>
          <a:bodyPr wrap="square" rtlCol="0">
            <a:spAutoFit/>
          </a:bodyPr>
          <a:lstStyle/>
          <a:p>
            <a:pPr algn="ctr"/>
            <a:r>
              <a:rPr lang="ja-JP" altLang="en-US" sz="2400" b="1"/>
              <a:t>蛇的话</a:t>
            </a:r>
            <a:endParaRPr lang="en-US" sz="2400" b="1" dirty="0"/>
          </a:p>
        </p:txBody>
      </p:sp>
      <p:sp>
        <p:nvSpPr>
          <p:cNvPr id="11" name="TextBox 10">
            <a:extLst>
              <a:ext uri="{FF2B5EF4-FFF2-40B4-BE49-F238E27FC236}">
                <a16:creationId xmlns:a16="http://schemas.microsoft.com/office/drawing/2014/main" id="{2F408EB4-71A7-2646-A6C0-6509B9EA106D}"/>
              </a:ext>
            </a:extLst>
          </p:cNvPr>
          <p:cNvSpPr txBox="1"/>
          <p:nvPr/>
        </p:nvSpPr>
        <p:spPr>
          <a:xfrm>
            <a:off x="5634190" y="4661118"/>
            <a:ext cx="6032421" cy="1815882"/>
          </a:xfrm>
          <a:prstGeom prst="rect">
            <a:avLst/>
          </a:prstGeom>
          <a:noFill/>
        </p:spPr>
        <p:txBody>
          <a:bodyPr wrap="none" rtlCol="0">
            <a:spAutoFit/>
          </a:bodyPr>
          <a:lstStyle/>
          <a:p>
            <a:pPr marL="457200" indent="-457200">
              <a:buFont typeface="Arial" panose="020B0604020202020204" pitchFamily="34" charset="0"/>
              <a:buChar char="•"/>
            </a:pPr>
            <a:r>
              <a:rPr lang="ja-JP" altLang="en-US" sz="2800" b="1"/>
              <a:t>使用自主理性来判断是否值得相信</a:t>
            </a:r>
            <a:endParaRPr lang="en-SG" altLang="ja-JP" sz="2800" b="1" dirty="0"/>
          </a:p>
          <a:p>
            <a:pPr marL="457200" indent="-457200">
              <a:buFont typeface="Arial" panose="020B0604020202020204" pitchFamily="34" charset="0"/>
              <a:buChar char="•"/>
            </a:pPr>
            <a:r>
              <a:rPr lang="ja-JP" altLang="en-US" sz="2800" b="1"/>
              <a:t>不合我的理性</a:t>
            </a:r>
            <a:r>
              <a:rPr lang="zh-CN" altLang="en-US" sz="2800" b="1" dirty="0"/>
              <a:t>，</a:t>
            </a:r>
            <a:r>
              <a:rPr lang="ja-JP" altLang="en-US" sz="2800" b="1"/>
              <a:t>我就不接受</a:t>
            </a:r>
            <a:endParaRPr lang="en-SG" altLang="ja-JP" sz="2800" b="1" dirty="0"/>
          </a:p>
          <a:p>
            <a:pPr marL="457200" indent="-457200">
              <a:buFont typeface="Arial" panose="020B0604020202020204" pitchFamily="34" charset="0"/>
              <a:buChar char="•"/>
            </a:pPr>
            <a:r>
              <a:rPr lang="ja-JP" altLang="en-US" sz="2800" b="1"/>
              <a:t>我的理性来判断神是否存在</a:t>
            </a:r>
            <a:endParaRPr lang="en-SG" altLang="ja-JP" sz="2800" b="1" dirty="0"/>
          </a:p>
          <a:p>
            <a:pPr marL="457200" indent="-457200">
              <a:buFont typeface="Arial" panose="020B0604020202020204" pitchFamily="34" charset="0"/>
              <a:buChar char="•"/>
            </a:pPr>
            <a:r>
              <a:rPr lang="ja-JP" altLang="en-US" sz="2800" b="1"/>
              <a:t>我的标准来决定是否合理来顺服</a:t>
            </a:r>
            <a:endParaRPr lang="en-US" sz="2800" b="1" dirty="0"/>
          </a:p>
        </p:txBody>
      </p:sp>
      <p:pic>
        <p:nvPicPr>
          <p:cNvPr id="3" name="Picture 2">
            <a:extLst>
              <a:ext uri="{FF2B5EF4-FFF2-40B4-BE49-F238E27FC236}">
                <a16:creationId xmlns:a16="http://schemas.microsoft.com/office/drawing/2014/main" id="{38025C24-043A-4899-8096-E2832B3FFA02}"/>
              </a:ext>
            </a:extLst>
          </p:cNvPr>
          <p:cNvPicPr>
            <a:picLocks noChangeAspect="1"/>
          </p:cNvPicPr>
          <p:nvPr/>
        </p:nvPicPr>
        <p:blipFill>
          <a:blip r:embed="rId6"/>
          <a:stretch>
            <a:fillRect/>
          </a:stretch>
        </p:blipFill>
        <p:spPr>
          <a:xfrm>
            <a:off x="1708208" y="4397912"/>
            <a:ext cx="1648449" cy="2332380"/>
          </a:xfrm>
          <a:prstGeom prst="rect">
            <a:avLst/>
          </a:prstGeom>
        </p:spPr>
      </p:pic>
    </p:spTree>
    <p:extLst>
      <p:ext uri="{BB962C8B-B14F-4D97-AF65-F5344CB8AC3E}">
        <p14:creationId xmlns:p14="http://schemas.microsoft.com/office/powerpoint/2010/main" val="2799869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oval with white text&#10;&#10;Description automatically generated">
            <a:extLst>
              <a:ext uri="{FF2B5EF4-FFF2-40B4-BE49-F238E27FC236}">
                <a16:creationId xmlns:a16="http://schemas.microsoft.com/office/drawing/2014/main" id="{4473D101-4C72-B35C-0280-6B65B45954DB}"/>
              </a:ext>
            </a:extLst>
          </p:cNvPr>
          <p:cNvPicPr>
            <a:picLocks noChangeAspect="1"/>
          </p:cNvPicPr>
          <p:nvPr/>
        </p:nvPicPr>
        <p:blipFill>
          <a:blip r:embed="rId2"/>
          <a:stretch>
            <a:fillRect/>
          </a:stretch>
        </p:blipFill>
        <p:spPr>
          <a:xfrm>
            <a:off x="1425435" y="177118"/>
            <a:ext cx="9341555" cy="4286673"/>
          </a:xfrm>
          <a:prstGeom prst="rect">
            <a:avLst/>
          </a:prstGeom>
        </p:spPr>
      </p:pic>
      <p:sp>
        <p:nvSpPr>
          <p:cNvPr id="5" name="TextBox 4">
            <a:extLst>
              <a:ext uri="{FF2B5EF4-FFF2-40B4-BE49-F238E27FC236}">
                <a16:creationId xmlns:a16="http://schemas.microsoft.com/office/drawing/2014/main" id="{3B35FE68-F14D-8D6D-1267-897E6CC2337E}"/>
              </a:ext>
            </a:extLst>
          </p:cNvPr>
          <p:cNvSpPr txBox="1"/>
          <p:nvPr/>
        </p:nvSpPr>
        <p:spPr>
          <a:xfrm>
            <a:off x="587237" y="4721542"/>
            <a:ext cx="11017525"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CN" altLang="en-US" dirty="0">
                <a:latin typeface="Aptos"/>
                <a:ea typeface="DengXian"/>
              </a:rPr>
              <a:t>亚当与夏娃受蛇试探，最终选择了放弃神的启示（神所说的话），相信蛇，离开主的命令与诠释，以自己所看见的、依赖自己的理性和判断。人堕落之后，不断依赖自己自主的的理性来压制并抵挡真理（罗</a:t>
            </a:r>
            <a:r>
              <a:rPr lang="en-GB" dirty="0">
                <a:latin typeface="Aptos"/>
              </a:rPr>
              <a:t>1:18-19</a:t>
            </a:r>
            <a:r>
              <a:rPr lang="zh-CN" altLang="en-US" dirty="0">
                <a:latin typeface="Aptos"/>
                <a:ea typeface="DengXian"/>
              </a:rPr>
              <a:t>）。</a:t>
            </a:r>
          </a:p>
          <a:p>
            <a:endParaRPr lang="zh-CN" altLang="en-US" dirty="0">
              <a:latin typeface="Aptos"/>
              <a:ea typeface="DengXian"/>
            </a:endParaRPr>
          </a:p>
          <a:p>
            <a:r>
              <a:rPr lang="zh-CN" altLang="en-US" dirty="0">
                <a:latin typeface="Aptos"/>
                <a:ea typeface="DengXian"/>
              </a:rPr>
              <a:t>今天我们重生信主后，依然需要面对同样的试探，我们是否相信与顺服主所说的（圣经的启示），还是我们相信人的看法或自己理性所分析判断的。</a:t>
            </a:r>
            <a:endParaRPr lang="en-SG" altLang="zh-CN" dirty="0">
              <a:latin typeface="Aptos"/>
              <a:ea typeface="DengXian"/>
            </a:endParaRPr>
          </a:p>
          <a:p>
            <a:endParaRPr lang="en-SG" altLang="zh-CN" dirty="0">
              <a:latin typeface="Aptos"/>
              <a:ea typeface="DengXian"/>
            </a:endParaRPr>
          </a:p>
          <a:p>
            <a:r>
              <a:rPr lang="zh-CN" altLang="en-US" b="1" dirty="0">
                <a:solidFill>
                  <a:srgbClr val="FFFF00"/>
                </a:solidFill>
                <a:latin typeface="Aptos"/>
                <a:ea typeface="DengXian"/>
              </a:rPr>
              <a:t>进行护教时，我们选择相信启示，还是人的自主理性？</a:t>
            </a:r>
          </a:p>
        </p:txBody>
      </p:sp>
    </p:spTree>
    <p:extLst>
      <p:ext uri="{BB962C8B-B14F-4D97-AF65-F5344CB8AC3E}">
        <p14:creationId xmlns:p14="http://schemas.microsoft.com/office/powerpoint/2010/main" val="33371833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60423-B2F1-6342-8194-05136B6381B7}"/>
              </a:ext>
            </a:extLst>
          </p:cNvPr>
          <p:cNvSpPr>
            <a:spLocks noGrp="1"/>
          </p:cNvSpPr>
          <p:nvPr>
            <p:ph type="title"/>
          </p:nvPr>
        </p:nvSpPr>
        <p:spPr/>
        <p:txBody>
          <a:bodyPr/>
          <a:lstStyle/>
          <a:p>
            <a:r>
              <a:rPr lang="ja-JP" altLang="en-US"/>
              <a:t>堕落后</a:t>
            </a:r>
            <a:r>
              <a:rPr lang="zh-CN" altLang="en-US" dirty="0"/>
              <a:t> </a:t>
            </a:r>
            <a:r>
              <a:rPr lang="ja-JP" altLang="en-US"/>
              <a:t>理性与逻辑</a:t>
            </a:r>
            <a:endParaRPr lang="en-US" dirty="0"/>
          </a:p>
        </p:txBody>
      </p:sp>
      <p:sp>
        <p:nvSpPr>
          <p:cNvPr id="3" name="Content Placeholder 2">
            <a:extLst>
              <a:ext uri="{FF2B5EF4-FFF2-40B4-BE49-F238E27FC236}">
                <a16:creationId xmlns:a16="http://schemas.microsoft.com/office/drawing/2014/main" id="{0CFF1A34-5A4F-AF47-A14A-DC6F14C375DC}"/>
              </a:ext>
            </a:extLst>
          </p:cNvPr>
          <p:cNvSpPr>
            <a:spLocks noGrp="1"/>
          </p:cNvSpPr>
          <p:nvPr>
            <p:ph idx="1"/>
          </p:nvPr>
        </p:nvSpPr>
        <p:spPr>
          <a:xfrm>
            <a:off x="755442" y="1152983"/>
            <a:ext cx="10445957" cy="700265"/>
          </a:xfrm>
        </p:spPr>
        <p:txBody>
          <a:bodyPr>
            <a:normAutofit/>
          </a:bodyPr>
          <a:lstStyle/>
          <a:p>
            <a:r>
              <a:rPr lang="ja-JP" altLang="en-US" sz="2400"/>
              <a:t>注</a:t>
            </a:r>
            <a:r>
              <a:rPr lang="zh-CN" altLang="en-US" sz="2400" dirty="0"/>
              <a:t>：</a:t>
            </a:r>
            <a:r>
              <a:rPr lang="ja-JP" altLang="en-SG" sz="2400"/>
              <a:t>人</a:t>
            </a:r>
            <a:r>
              <a:rPr lang="ja-JP" altLang="en-US" sz="2400"/>
              <a:t>在堕落后理性成为了</a:t>
            </a:r>
            <a:r>
              <a:rPr lang="ja-JP" altLang="en-US" sz="2400">
                <a:solidFill>
                  <a:srgbClr val="FFC000"/>
                </a:solidFill>
              </a:rPr>
              <a:t>自主性思考</a:t>
            </a:r>
            <a:r>
              <a:rPr lang="zh-CN" altLang="en-US" sz="2400" dirty="0">
                <a:solidFill>
                  <a:srgbClr val="FFC000"/>
                </a:solidFill>
              </a:rPr>
              <a:t> </a:t>
            </a:r>
            <a:r>
              <a:rPr lang="en-US" altLang="zh-CN" sz="2400" dirty="0"/>
              <a:t>autonomous</a:t>
            </a:r>
            <a:r>
              <a:rPr lang="zh-CN" altLang="en-US" sz="2400" dirty="0"/>
              <a:t> </a:t>
            </a:r>
            <a:r>
              <a:rPr lang="en-US" altLang="zh-CN" sz="2400" dirty="0"/>
              <a:t>reasoning </a:t>
            </a:r>
            <a:endParaRPr lang="en-SG" altLang="ja-JP" sz="2400" dirty="0"/>
          </a:p>
          <a:p>
            <a:endParaRPr lang="en-SG" altLang="ja-JP" sz="2400" dirty="0"/>
          </a:p>
          <a:p>
            <a:endParaRPr lang="en-SG" altLang="ja-JP" sz="2400" dirty="0"/>
          </a:p>
          <a:p>
            <a:pPr marL="0" indent="0">
              <a:buNone/>
            </a:pPr>
            <a:endParaRPr lang="en-SG" altLang="zh-CN" sz="2400" dirty="0"/>
          </a:p>
          <a:p>
            <a:endParaRPr lang="en-SG" altLang="ja-JP" sz="2400" dirty="0"/>
          </a:p>
          <a:p>
            <a:pPr marL="0" indent="0">
              <a:buNone/>
            </a:pPr>
            <a:endParaRPr lang="en-US" dirty="0"/>
          </a:p>
        </p:txBody>
      </p:sp>
      <p:sp>
        <p:nvSpPr>
          <p:cNvPr id="4" name="Oval 3">
            <a:extLst>
              <a:ext uri="{FF2B5EF4-FFF2-40B4-BE49-F238E27FC236}">
                <a16:creationId xmlns:a16="http://schemas.microsoft.com/office/drawing/2014/main" id="{E7BC029F-0E13-2C4C-94B9-2D9EC26AA3A1}"/>
              </a:ext>
            </a:extLst>
          </p:cNvPr>
          <p:cNvSpPr/>
          <p:nvPr/>
        </p:nvSpPr>
        <p:spPr>
          <a:xfrm>
            <a:off x="1331843" y="2196548"/>
            <a:ext cx="1053548" cy="10535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a:t>神说</a:t>
            </a:r>
            <a:endParaRPr lang="en-US" dirty="0"/>
          </a:p>
        </p:txBody>
      </p:sp>
      <p:pic>
        <p:nvPicPr>
          <p:cNvPr id="6" name="Graphic 5" descr="Man">
            <a:extLst>
              <a:ext uri="{FF2B5EF4-FFF2-40B4-BE49-F238E27FC236}">
                <a16:creationId xmlns:a16="http://schemas.microsoft.com/office/drawing/2014/main" id="{05A3FB58-804A-CE4A-8049-BB0463AC16D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01416" y="4495409"/>
            <a:ext cx="914400" cy="914400"/>
          </a:xfrm>
          <a:prstGeom prst="rect">
            <a:avLst/>
          </a:prstGeom>
        </p:spPr>
      </p:pic>
      <p:pic>
        <p:nvPicPr>
          <p:cNvPr id="7" name="Graphic 6" descr="Man">
            <a:extLst>
              <a:ext uri="{FF2B5EF4-FFF2-40B4-BE49-F238E27FC236}">
                <a16:creationId xmlns:a16="http://schemas.microsoft.com/office/drawing/2014/main" id="{B6BEDA7D-B2AE-1546-A524-9F38B308DE1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34520" y="4480105"/>
            <a:ext cx="914400" cy="914400"/>
          </a:xfrm>
          <a:prstGeom prst="rect">
            <a:avLst/>
          </a:prstGeom>
        </p:spPr>
      </p:pic>
      <p:sp>
        <p:nvSpPr>
          <p:cNvPr id="8" name="TextBox 7">
            <a:extLst>
              <a:ext uri="{FF2B5EF4-FFF2-40B4-BE49-F238E27FC236}">
                <a16:creationId xmlns:a16="http://schemas.microsoft.com/office/drawing/2014/main" id="{A6124CF7-32CD-4A4E-97CA-ABDE75A39680}"/>
              </a:ext>
            </a:extLst>
          </p:cNvPr>
          <p:cNvSpPr txBox="1"/>
          <p:nvPr/>
        </p:nvSpPr>
        <p:spPr>
          <a:xfrm>
            <a:off x="2179790" y="4638343"/>
            <a:ext cx="877163" cy="369332"/>
          </a:xfrm>
          <a:prstGeom prst="rect">
            <a:avLst/>
          </a:prstGeom>
          <a:noFill/>
        </p:spPr>
        <p:txBody>
          <a:bodyPr wrap="none" rtlCol="0">
            <a:spAutoFit/>
          </a:bodyPr>
          <a:lstStyle/>
          <a:p>
            <a:r>
              <a:rPr lang="ja-JP" altLang="en-US"/>
              <a:t>人顺服</a:t>
            </a:r>
            <a:endParaRPr lang="en-US" dirty="0"/>
          </a:p>
        </p:txBody>
      </p:sp>
      <p:sp>
        <p:nvSpPr>
          <p:cNvPr id="9" name="TextBox 8">
            <a:extLst>
              <a:ext uri="{FF2B5EF4-FFF2-40B4-BE49-F238E27FC236}">
                <a16:creationId xmlns:a16="http://schemas.microsoft.com/office/drawing/2014/main" id="{DE66097B-86A3-914F-A453-6F4711EE2B06}"/>
              </a:ext>
            </a:extLst>
          </p:cNvPr>
          <p:cNvSpPr txBox="1"/>
          <p:nvPr/>
        </p:nvSpPr>
        <p:spPr>
          <a:xfrm>
            <a:off x="6308349" y="1853248"/>
            <a:ext cx="5788078" cy="4216539"/>
          </a:xfrm>
          <a:prstGeom prst="rect">
            <a:avLst/>
          </a:prstGeom>
          <a:noFill/>
        </p:spPr>
        <p:txBody>
          <a:bodyPr wrap="square" rtlCol="0">
            <a:spAutoFit/>
          </a:bodyPr>
          <a:lstStyle/>
          <a:p>
            <a:r>
              <a:rPr lang="ja-JP" altLang="en-US" sz="2800" b="1">
                <a:solidFill>
                  <a:srgbClr val="FFC000"/>
                </a:solidFill>
              </a:rPr>
              <a:t>堕落后人</a:t>
            </a:r>
            <a:r>
              <a:rPr lang="zh-CN" altLang="en-US" sz="2800" b="1" dirty="0">
                <a:solidFill>
                  <a:srgbClr val="FFC000"/>
                </a:solidFill>
              </a:rPr>
              <a:t>，他</a:t>
            </a:r>
            <a:r>
              <a:rPr lang="ja-JP" altLang="en-US" sz="2800" b="1">
                <a:solidFill>
                  <a:srgbClr val="FFC000"/>
                </a:solidFill>
              </a:rPr>
              <a:t>的思维好像神一样是</a:t>
            </a:r>
            <a:r>
              <a:rPr lang="ja-JP" altLang="en-US" sz="2800" b="1">
                <a:solidFill>
                  <a:srgbClr val="00B0F0"/>
                </a:solidFill>
              </a:rPr>
              <a:t>自主的</a:t>
            </a:r>
            <a:r>
              <a:rPr lang="zh-CN" altLang="en-US" sz="2800" b="1" dirty="0">
                <a:solidFill>
                  <a:srgbClr val="00B0F0"/>
                </a:solidFill>
              </a:rPr>
              <a:t> </a:t>
            </a:r>
            <a:r>
              <a:rPr lang="en-US" altLang="zh-CN" sz="2800" b="1" dirty="0">
                <a:solidFill>
                  <a:srgbClr val="00B0F0"/>
                </a:solidFill>
              </a:rPr>
              <a:t>self</a:t>
            </a:r>
            <a:r>
              <a:rPr lang="zh-CN" altLang="en-US" sz="2800" b="1" dirty="0">
                <a:solidFill>
                  <a:srgbClr val="00B0F0"/>
                </a:solidFill>
              </a:rPr>
              <a:t> </a:t>
            </a:r>
            <a:r>
              <a:rPr lang="en-US" altLang="zh-CN" sz="2800" b="1" dirty="0">
                <a:solidFill>
                  <a:srgbClr val="00B0F0"/>
                </a:solidFill>
              </a:rPr>
              <a:t>autonomous</a:t>
            </a:r>
          </a:p>
          <a:p>
            <a:endParaRPr lang="en-US" altLang="zh-CN" sz="2800" b="1" dirty="0">
              <a:solidFill>
                <a:srgbClr val="FFC000"/>
              </a:solidFill>
            </a:endParaRPr>
          </a:p>
          <a:p>
            <a:r>
              <a:rPr lang="ja-JP" altLang="en-US" sz="2400" b="1">
                <a:latin typeface="Heiti TC Medium" pitchFamily="2" charset="-128"/>
                <a:ea typeface="Heiti TC Medium" pitchFamily="2" charset="-128"/>
              </a:rPr>
              <a:t>人自我</a:t>
            </a:r>
            <a:r>
              <a:rPr lang="zh-CN" altLang="en-US" sz="2400" b="1" dirty="0">
                <a:latin typeface="Heiti TC Medium" pitchFamily="2" charset="-128"/>
                <a:ea typeface="Heiti TC Medium" pitchFamily="2" charset="-128"/>
              </a:rPr>
              <a:t>。</a:t>
            </a:r>
            <a:r>
              <a:rPr lang="ja-JP" altLang="en-US" sz="2400" b="1">
                <a:latin typeface="Heiti TC Medium" pitchFamily="2" charset="-128"/>
                <a:ea typeface="Heiti TC Medium" pitchFamily="2" charset="-128"/>
              </a:rPr>
              <a:t>并不承认神</a:t>
            </a:r>
            <a:r>
              <a:rPr lang="zh-CN" altLang="en-US" sz="2400" b="1" dirty="0">
                <a:latin typeface="Heiti TC Medium" pitchFamily="2" charset="-128"/>
                <a:ea typeface="Heiti TC Medium" pitchFamily="2" charset="-128"/>
              </a:rPr>
              <a:t>，压制抵挡真理。 </a:t>
            </a:r>
            <a:endParaRPr lang="en-SG" altLang="zh-CN" sz="2400" b="1" dirty="0">
              <a:latin typeface="Heiti TC Medium" pitchFamily="2" charset="-128"/>
              <a:ea typeface="Heiti TC Medium" pitchFamily="2" charset="-128"/>
            </a:endParaRPr>
          </a:p>
          <a:p>
            <a:endParaRPr lang="en-SG" altLang="zh-CN" sz="2800" b="1" dirty="0"/>
          </a:p>
          <a:p>
            <a:r>
              <a:rPr lang="ja-JP" altLang="en-US" sz="2400" b="1"/>
              <a:t>创 </a:t>
            </a:r>
            <a:r>
              <a:rPr lang="en-US" altLang="ja-JP" sz="2400" b="1" dirty="0"/>
              <a:t>3:22  </a:t>
            </a:r>
            <a:r>
              <a:rPr lang="ja-JP" altLang="en-US" sz="2400" b="1"/>
              <a:t>耶和华 神说：「那人已经</a:t>
            </a:r>
            <a:r>
              <a:rPr lang="ja-JP" altLang="en-US" sz="2400" b="1">
                <a:solidFill>
                  <a:srgbClr val="FFC000"/>
                </a:solidFill>
              </a:rPr>
              <a:t>与我们相似</a:t>
            </a:r>
            <a:r>
              <a:rPr lang="ja-JP" altLang="en-US" sz="2400" b="1"/>
              <a:t>，能知道善恶；现在恐怕他伸手又摘生命树的果子吃，就永远活著。」</a:t>
            </a:r>
            <a:endParaRPr lang="en-SG" altLang="ja-JP" sz="2400" b="1" dirty="0"/>
          </a:p>
          <a:p>
            <a:endParaRPr lang="en-SG" altLang="ja-JP" sz="2000" b="1" dirty="0"/>
          </a:p>
          <a:p>
            <a:r>
              <a:rPr lang="ja-JP" altLang="en-US" sz="2000" b="1"/>
              <a:t>善恶</a:t>
            </a:r>
            <a:r>
              <a:rPr lang="zh-CN" altLang="en-US" sz="2000" b="1" dirty="0"/>
              <a:t>：</a:t>
            </a:r>
            <a:r>
              <a:rPr lang="ja-JP" altLang="en-US" sz="2000" b="1"/>
              <a:t>撒下</a:t>
            </a:r>
            <a:r>
              <a:rPr lang="en-US" altLang="zh-CN" sz="2000" b="1" dirty="0"/>
              <a:t>14:17</a:t>
            </a:r>
            <a:r>
              <a:rPr lang="zh-CN" altLang="en-US" sz="2000" b="1" dirty="0"/>
              <a:t>、</a:t>
            </a:r>
            <a:r>
              <a:rPr lang="ja-JP" altLang="en-US" sz="2000" b="1"/>
              <a:t>申</a:t>
            </a:r>
            <a:r>
              <a:rPr lang="en-US" altLang="zh-CN" sz="2000" b="1" dirty="0"/>
              <a:t>1:39</a:t>
            </a:r>
            <a:r>
              <a:rPr lang="zh-CN" altLang="en-US" sz="2000" b="1" dirty="0"/>
              <a:t>、</a:t>
            </a:r>
            <a:r>
              <a:rPr lang="ja-JP" altLang="en-US" sz="2000" b="1"/>
              <a:t>赛</a:t>
            </a:r>
            <a:r>
              <a:rPr lang="en-US" altLang="zh-CN" sz="2000" b="1" dirty="0"/>
              <a:t>7:15-16</a:t>
            </a:r>
            <a:r>
              <a:rPr lang="zh-CN" altLang="en-US" sz="2000" b="1" dirty="0"/>
              <a:t>、</a:t>
            </a:r>
            <a:r>
              <a:rPr lang="ja-JP" altLang="en-US" sz="2000" b="1"/>
              <a:t>王上</a:t>
            </a:r>
            <a:r>
              <a:rPr lang="en-US" altLang="zh-CN" sz="2000" b="1" dirty="0"/>
              <a:t>3:9</a:t>
            </a:r>
            <a:endParaRPr lang="ja-JP" altLang="en-US" sz="2000" b="1"/>
          </a:p>
          <a:p>
            <a:endParaRPr lang="en-SG" sz="2000" b="1" dirty="0"/>
          </a:p>
        </p:txBody>
      </p:sp>
      <p:sp>
        <p:nvSpPr>
          <p:cNvPr id="10" name="Down Arrow 9">
            <a:extLst>
              <a:ext uri="{FF2B5EF4-FFF2-40B4-BE49-F238E27FC236}">
                <a16:creationId xmlns:a16="http://schemas.microsoft.com/office/drawing/2014/main" id="{D412B696-F3BB-154F-884F-7102BAB7099E}"/>
              </a:ext>
            </a:extLst>
          </p:cNvPr>
          <p:cNvSpPr/>
          <p:nvPr/>
        </p:nvSpPr>
        <p:spPr>
          <a:xfrm>
            <a:off x="1743779" y="3355261"/>
            <a:ext cx="229675" cy="62992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own Arrow 10">
            <a:extLst>
              <a:ext uri="{FF2B5EF4-FFF2-40B4-BE49-F238E27FC236}">
                <a16:creationId xmlns:a16="http://schemas.microsoft.com/office/drawing/2014/main" id="{554B6508-C0D9-804A-989E-4B816B2A1358}"/>
              </a:ext>
            </a:extLst>
          </p:cNvPr>
          <p:cNvSpPr/>
          <p:nvPr/>
        </p:nvSpPr>
        <p:spPr>
          <a:xfrm>
            <a:off x="4382870" y="3480820"/>
            <a:ext cx="229675" cy="62992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BC2BED6-C5C5-6641-9A51-19F03B681A19}"/>
              </a:ext>
            </a:extLst>
          </p:cNvPr>
          <p:cNvSpPr/>
          <p:nvPr/>
        </p:nvSpPr>
        <p:spPr>
          <a:xfrm>
            <a:off x="3964946" y="2209018"/>
            <a:ext cx="1053548" cy="10535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a:t>神说</a:t>
            </a:r>
            <a:endParaRPr lang="en-US" dirty="0"/>
          </a:p>
        </p:txBody>
      </p:sp>
      <p:sp>
        <p:nvSpPr>
          <p:cNvPr id="5" name="Multiply 4">
            <a:extLst>
              <a:ext uri="{FF2B5EF4-FFF2-40B4-BE49-F238E27FC236}">
                <a16:creationId xmlns:a16="http://schemas.microsoft.com/office/drawing/2014/main" id="{AE2C830E-40E7-1240-8477-43F4074F3238}"/>
              </a:ext>
            </a:extLst>
          </p:cNvPr>
          <p:cNvSpPr/>
          <p:nvPr/>
        </p:nvSpPr>
        <p:spPr>
          <a:xfrm>
            <a:off x="3892059" y="4005580"/>
            <a:ext cx="1272209" cy="510222"/>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C03E7EB-71A2-E347-864B-C3F14639783B}"/>
              </a:ext>
            </a:extLst>
          </p:cNvPr>
          <p:cNvSpPr txBox="1"/>
          <p:nvPr/>
        </p:nvSpPr>
        <p:spPr>
          <a:xfrm>
            <a:off x="4775657" y="4671230"/>
            <a:ext cx="1107996" cy="369332"/>
          </a:xfrm>
          <a:prstGeom prst="rect">
            <a:avLst/>
          </a:prstGeom>
          <a:noFill/>
        </p:spPr>
        <p:txBody>
          <a:bodyPr wrap="none" rtlCol="0">
            <a:spAutoFit/>
          </a:bodyPr>
          <a:lstStyle/>
          <a:p>
            <a:r>
              <a:rPr lang="ja-JP" altLang="en-US">
                <a:solidFill>
                  <a:schemeClr val="bg1"/>
                </a:solidFill>
              </a:rPr>
              <a:t>人堕落后</a:t>
            </a:r>
            <a:endParaRPr lang="en-US" dirty="0">
              <a:solidFill>
                <a:schemeClr val="bg1"/>
              </a:solidFill>
            </a:endParaRPr>
          </a:p>
        </p:txBody>
      </p:sp>
    </p:spTree>
    <p:extLst>
      <p:ext uri="{BB962C8B-B14F-4D97-AF65-F5344CB8AC3E}">
        <p14:creationId xmlns:p14="http://schemas.microsoft.com/office/powerpoint/2010/main" val="5035498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35193-2AD7-1842-916D-61C46EA9A042}"/>
              </a:ext>
            </a:extLst>
          </p:cNvPr>
          <p:cNvSpPr>
            <a:spLocks noGrp="1"/>
          </p:cNvSpPr>
          <p:nvPr>
            <p:ph type="title"/>
          </p:nvPr>
        </p:nvSpPr>
        <p:spPr/>
        <p:txBody>
          <a:bodyPr/>
          <a:lstStyle/>
          <a:p>
            <a:r>
              <a:rPr lang="en-US"/>
              <a:t>自主独立</a:t>
            </a:r>
            <a:r>
              <a:rPr lang="zh-CN" altLang="en-US"/>
              <a:t> </a:t>
            </a:r>
            <a:r>
              <a:rPr lang="en-US" altLang="zh-CN"/>
              <a:t>independence autonomy </a:t>
            </a:r>
            <a:endParaRPr lang="en-US"/>
          </a:p>
        </p:txBody>
      </p:sp>
      <p:pic>
        <p:nvPicPr>
          <p:cNvPr id="4" name="Picture 3">
            <a:extLst>
              <a:ext uri="{FF2B5EF4-FFF2-40B4-BE49-F238E27FC236}">
                <a16:creationId xmlns:a16="http://schemas.microsoft.com/office/drawing/2014/main" id="{05ADAF2F-ECF4-4045-B4DC-62B1C770182B}"/>
              </a:ext>
            </a:extLst>
          </p:cNvPr>
          <p:cNvPicPr>
            <a:picLocks noChangeAspect="1"/>
          </p:cNvPicPr>
          <p:nvPr/>
        </p:nvPicPr>
        <p:blipFill>
          <a:blip r:embed="rId2"/>
          <a:stretch>
            <a:fillRect/>
          </a:stretch>
        </p:blipFill>
        <p:spPr>
          <a:xfrm>
            <a:off x="3319474" y="1970177"/>
            <a:ext cx="5254682" cy="2917645"/>
          </a:xfrm>
          <a:prstGeom prst="rect">
            <a:avLst/>
          </a:prstGeom>
        </p:spPr>
      </p:pic>
      <p:sp>
        <p:nvSpPr>
          <p:cNvPr id="5" name="Rectangle 4">
            <a:extLst>
              <a:ext uri="{FF2B5EF4-FFF2-40B4-BE49-F238E27FC236}">
                <a16:creationId xmlns:a16="http://schemas.microsoft.com/office/drawing/2014/main" id="{61F3B064-33B6-4B47-8AB9-77BE04DC750A}"/>
              </a:ext>
            </a:extLst>
          </p:cNvPr>
          <p:cNvSpPr/>
          <p:nvPr/>
        </p:nvSpPr>
        <p:spPr>
          <a:xfrm>
            <a:off x="1318591" y="5004751"/>
            <a:ext cx="9862931" cy="954107"/>
          </a:xfrm>
          <a:prstGeom prst="rect">
            <a:avLst/>
          </a:prstGeom>
        </p:spPr>
        <p:txBody>
          <a:bodyPr wrap="square">
            <a:spAutoFit/>
          </a:bodyPr>
          <a:lstStyle/>
          <a:p>
            <a:br>
              <a:rPr lang="en-US" sz="2800" dirty="0"/>
            </a:br>
            <a:r>
              <a:rPr lang="en-US" sz="2800" dirty="0" err="1"/>
              <a:t>创</a:t>
            </a:r>
            <a:r>
              <a:rPr lang="en-US" sz="2800" dirty="0"/>
              <a:t> 3:22  </a:t>
            </a:r>
            <a:r>
              <a:rPr lang="zh-CN" altLang="en-US" sz="2800" dirty="0"/>
              <a:t>耶和华 神说：那人已经与我们相似，能知道善恶</a:t>
            </a:r>
            <a:r>
              <a:rPr lang="en-US" altLang="zh-CN" sz="2800" dirty="0"/>
              <a:t>…</a:t>
            </a:r>
            <a:endParaRPr lang="en-US" sz="2800" dirty="0"/>
          </a:p>
        </p:txBody>
      </p:sp>
    </p:spTree>
    <p:extLst>
      <p:ext uri="{BB962C8B-B14F-4D97-AF65-F5344CB8AC3E}">
        <p14:creationId xmlns:p14="http://schemas.microsoft.com/office/powerpoint/2010/main" val="10128703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A4A55-980E-5844-87E7-FF2991E24FEB}"/>
              </a:ext>
            </a:extLst>
          </p:cNvPr>
          <p:cNvSpPr>
            <a:spLocks noGrp="1"/>
          </p:cNvSpPr>
          <p:nvPr>
            <p:ph type="title"/>
          </p:nvPr>
        </p:nvSpPr>
        <p:spPr/>
        <p:txBody>
          <a:bodyPr/>
          <a:lstStyle/>
          <a:p>
            <a:r>
              <a:rPr lang="ja-JP" altLang="en-US"/>
              <a:t>堕落与理性</a:t>
            </a:r>
            <a:endParaRPr lang="en-US" dirty="0"/>
          </a:p>
        </p:txBody>
      </p:sp>
      <p:sp>
        <p:nvSpPr>
          <p:cNvPr id="3" name="Content Placeholder 2">
            <a:extLst>
              <a:ext uri="{FF2B5EF4-FFF2-40B4-BE49-F238E27FC236}">
                <a16:creationId xmlns:a16="http://schemas.microsoft.com/office/drawing/2014/main" id="{88EBD4C8-55EC-9F42-86E0-F9A73016C493}"/>
              </a:ext>
            </a:extLst>
          </p:cNvPr>
          <p:cNvSpPr>
            <a:spLocks noGrp="1"/>
          </p:cNvSpPr>
          <p:nvPr>
            <p:ph idx="1"/>
          </p:nvPr>
        </p:nvSpPr>
        <p:spPr>
          <a:xfrm>
            <a:off x="1103312" y="1445742"/>
            <a:ext cx="9684137" cy="4802658"/>
          </a:xfrm>
        </p:spPr>
        <p:txBody>
          <a:bodyPr>
            <a:normAutofit lnSpcReduction="10000"/>
          </a:bodyPr>
          <a:lstStyle/>
          <a:p>
            <a:pPr>
              <a:lnSpc>
                <a:spcPct val="150000"/>
              </a:lnSpc>
              <a:spcBef>
                <a:spcPts val="0"/>
              </a:spcBef>
            </a:pPr>
            <a:r>
              <a:rPr lang="ja-JP" altLang="en-US" sz="2400" b="1">
                <a:solidFill>
                  <a:srgbClr val="FFC000"/>
                </a:solidFill>
              </a:rPr>
              <a:t>与神隔绝</a:t>
            </a:r>
            <a:r>
              <a:rPr lang="zh-CN" altLang="en-US" sz="2400" b="1" dirty="0">
                <a:solidFill>
                  <a:srgbClr val="FFC000"/>
                </a:solidFill>
              </a:rPr>
              <a:t> </a:t>
            </a:r>
            <a:r>
              <a:rPr lang="en-US" altLang="zh-CN" sz="2400" b="1" dirty="0"/>
              <a:t>separation from God </a:t>
            </a:r>
            <a:endParaRPr lang="en-SG" altLang="ja-JP" sz="2400" b="1" dirty="0"/>
          </a:p>
          <a:p>
            <a:pPr>
              <a:lnSpc>
                <a:spcPct val="150000"/>
              </a:lnSpc>
              <a:spcBef>
                <a:spcPts val="0"/>
              </a:spcBef>
            </a:pPr>
            <a:r>
              <a:rPr lang="ja-JP" altLang="en-US" sz="2400" b="1">
                <a:solidFill>
                  <a:srgbClr val="00B0F0"/>
                </a:solidFill>
              </a:rPr>
              <a:t>创</a:t>
            </a:r>
            <a:r>
              <a:rPr lang="en-US" altLang="ja-JP" sz="2400" b="1" dirty="0">
                <a:solidFill>
                  <a:srgbClr val="00B0F0"/>
                </a:solidFill>
              </a:rPr>
              <a:t> 3:24  </a:t>
            </a:r>
            <a:r>
              <a:rPr lang="ja-JP" altLang="en-US" sz="2400" b="1"/>
              <a:t>於是把他赶出去了；又在伊甸园的东边安设基路伯和四面转动发火焰的剑，要把守生命树的道路。</a:t>
            </a:r>
            <a:endParaRPr lang="en-SG" altLang="ja-JP" sz="2400" b="1" dirty="0"/>
          </a:p>
          <a:p>
            <a:pPr>
              <a:lnSpc>
                <a:spcPct val="150000"/>
              </a:lnSpc>
              <a:spcBef>
                <a:spcPts val="0"/>
              </a:spcBef>
            </a:pPr>
            <a:r>
              <a:rPr lang="ja-JP" altLang="en-US" sz="2400" b="1">
                <a:solidFill>
                  <a:srgbClr val="00B0F0"/>
                </a:solidFill>
              </a:rPr>
              <a:t>罗</a:t>
            </a:r>
            <a:r>
              <a:rPr lang="en-US" altLang="ja-JP" sz="2400" b="1" dirty="0">
                <a:solidFill>
                  <a:srgbClr val="00B0F0"/>
                </a:solidFill>
              </a:rPr>
              <a:t> 5:12 </a:t>
            </a:r>
            <a:r>
              <a:rPr lang="en-US" altLang="ja-JP" sz="2400" b="1" dirty="0"/>
              <a:t> </a:t>
            </a:r>
            <a:r>
              <a:rPr lang="ja-JP" altLang="en-US" sz="2400" b="1"/>
              <a:t>这就如罪是从一人入了世界，死又是从罪来的；於是死就临到众人，因为众人都犯了罪。</a:t>
            </a:r>
            <a:br>
              <a:rPr lang="ja-JP" altLang="en-US" sz="2400" b="1"/>
            </a:br>
            <a:endParaRPr lang="en-US" altLang="ja-JP" sz="2400" b="1" dirty="0"/>
          </a:p>
          <a:p>
            <a:pPr>
              <a:lnSpc>
                <a:spcPct val="150000"/>
              </a:lnSpc>
              <a:spcBef>
                <a:spcPts val="0"/>
              </a:spcBef>
            </a:pPr>
            <a:r>
              <a:rPr lang="ja-JP" altLang="en-US" sz="2400" b="1">
                <a:solidFill>
                  <a:srgbClr val="FFC000"/>
                </a:solidFill>
              </a:rPr>
              <a:t>躲避</a:t>
            </a:r>
            <a:r>
              <a:rPr lang="en-US" altLang="zh-CN" sz="2400" b="1" dirty="0">
                <a:solidFill>
                  <a:srgbClr val="FFC000"/>
                </a:solidFill>
              </a:rPr>
              <a:t>/</a:t>
            </a:r>
            <a:r>
              <a:rPr lang="ja-JP" altLang="en-US" sz="2400" b="1">
                <a:solidFill>
                  <a:srgbClr val="FFC000"/>
                </a:solidFill>
              </a:rPr>
              <a:t>逃避上帝</a:t>
            </a:r>
            <a:r>
              <a:rPr lang="zh-CN" altLang="en-US" sz="2400" b="1" dirty="0">
                <a:solidFill>
                  <a:srgbClr val="FFC000"/>
                </a:solidFill>
              </a:rPr>
              <a:t> </a:t>
            </a:r>
            <a:r>
              <a:rPr lang="en-US" altLang="zh-CN" sz="2400" b="1" dirty="0">
                <a:solidFill>
                  <a:srgbClr val="FFC000"/>
                </a:solidFill>
              </a:rPr>
              <a:t> </a:t>
            </a:r>
            <a:r>
              <a:rPr lang="en-US" altLang="zh-CN" sz="2400" b="1" dirty="0"/>
              <a:t>hide from God </a:t>
            </a:r>
          </a:p>
          <a:p>
            <a:pPr>
              <a:lnSpc>
                <a:spcPct val="150000"/>
              </a:lnSpc>
              <a:spcBef>
                <a:spcPts val="0"/>
              </a:spcBef>
            </a:pPr>
            <a:r>
              <a:rPr lang="ja-JP" altLang="en-US" sz="2400" b="1">
                <a:solidFill>
                  <a:srgbClr val="00B0F0"/>
                </a:solidFill>
              </a:rPr>
              <a:t>创</a:t>
            </a:r>
            <a:r>
              <a:rPr lang="en-US" sz="2400" b="1" dirty="0">
                <a:solidFill>
                  <a:srgbClr val="00B0F0"/>
                </a:solidFill>
              </a:rPr>
              <a:t> 3:8  </a:t>
            </a:r>
            <a:r>
              <a:rPr lang="ja-JP" altLang="en-US" sz="2400" b="1"/>
              <a:t>天起了凉风，耶和华 神在园中行走。那人和他妻子听见神的声音，就藏在园里的树木中，躲避耶和华 神的面。</a:t>
            </a:r>
            <a:endParaRPr lang="en-US" sz="2400" b="1" dirty="0"/>
          </a:p>
        </p:txBody>
      </p:sp>
    </p:spTree>
    <p:extLst>
      <p:ext uri="{BB962C8B-B14F-4D97-AF65-F5344CB8AC3E}">
        <p14:creationId xmlns:p14="http://schemas.microsoft.com/office/powerpoint/2010/main" val="23258702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60423-B2F1-6342-8194-05136B6381B7}"/>
              </a:ext>
            </a:extLst>
          </p:cNvPr>
          <p:cNvSpPr>
            <a:spLocks noGrp="1"/>
          </p:cNvSpPr>
          <p:nvPr>
            <p:ph type="title"/>
          </p:nvPr>
        </p:nvSpPr>
        <p:spPr>
          <a:xfrm>
            <a:off x="596416" y="0"/>
            <a:ext cx="9404723" cy="1400530"/>
          </a:xfrm>
        </p:spPr>
        <p:txBody>
          <a:bodyPr/>
          <a:lstStyle/>
          <a:p>
            <a:r>
              <a:rPr lang="ja-JP" altLang="en-US"/>
              <a:t>堕落前</a:t>
            </a:r>
            <a:endParaRPr lang="en-US" dirty="0"/>
          </a:p>
        </p:txBody>
      </p:sp>
      <p:sp>
        <p:nvSpPr>
          <p:cNvPr id="3" name="Content Placeholder 2">
            <a:extLst>
              <a:ext uri="{FF2B5EF4-FFF2-40B4-BE49-F238E27FC236}">
                <a16:creationId xmlns:a16="http://schemas.microsoft.com/office/drawing/2014/main" id="{0CFF1A34-5A4F-AF47-A14A-DC6F14C375DC}"/>
              </a:ext>
            </a:extLst>
          </p:cNvPr>
          <p:cNvSpPr>
            <a:spLocks noGrp="1"/>
          </p:cNvSpPr>
          <p:nvPr>
            <p:ph idx="1"/>
          </p:nvPr>
        </p:nvSpPr>
        <p:spPr>
          <a:xfrm>
            <a:off x="85242" y="740780"/>
            <a:ext cx="12026684" cy="6117219"/>
          </a:xfrm>
        </p:spPr>
        <p:txBody>
          <a:bodyPr>
            <a:normAutofit/>
          </a:bodyPr>
          <a:lstStyle/>
          <a:p>
            <a:r>
              <a:rPr lang="ja-JP" altLang="en-US" sz="2800" b="1">
                <a:solidFill>
                  <a:srgbClr val="FFC000"/>
                </a:solidFill>
                <a:latin typeface="Songti TC" panose="02010600040101010101" pitchFamily="2" charset="-120"/>
                <a:ea typeface="Songti TC" panose="02010600040101010101" pitchFamily="2" charset="-120"/>
              </a:rPr>
              <a:t>人被造时是善的</a:t>
            </a:r>
            <a:r>
              <a:rPr lang="zh-CN" altLang="en-US" sz="2800" b="1" dirty="0">
                <a:solidFill>
                  <a:srgbClr val="FFC000"/>
                </a:solidFill>
                <a:latin typeface="Songti TC" panose="02010600040101010101" pitchFamily="2" charset="-120"/>
                <a:ea typeface="Songti TC" panose="02010600040101010101" pitchFamily="2" charset="-120"/>
              </a:rPr>
              <a:t> </a:t>
            </a:r>
            <a:endParaRPr lang="en-SG" altLang="zh-CN" sz="2800" b="1" dirty="0">
              <a:solidFill>
                <a:srgbClr val="FFC000"/>
              </a:solidFill>
              <a:latin typeface="Songti TC" panose="02010600040101010101" pitchFamily="2" charset="-120"/>
              <a:ea typeface="Songti TC" panose="02010600040101010101" pitchFamily="2" charset="-120"/>
            </a:endParaRPr>
          </a:p>
          <a:p>
            <a:r>
              <a:rPr lang="ja-JP" altLang="en-US" sz="2800" b="1">
                <a:latin typeface="Songti TC" panose="02010600040101010101" pitchFamily="2" charset="-120"/>
                <a:ea typeface="Songti TC" panose="02010600040101010101" pitchFamily="2" charset="-120"/>
              </a:rPr>
              <a:t>创</a:t>
            </a:r>
            <a:r>
              <a:rPr lang="en-US" sz="2800" b="1" dirty="0">
                <a:latin typeface="Songti TC" panose="02010600040101010101" pitchFamily="2" charset="-120"/>
                <a:ea typeface="Songti TC" panose="02010600040101010101" pitchFamily="2" charset="-120"/>
              </a:rPr>
              <a:t> 1:31  </a:t>
            </a:r>
            <a:r>
              <a:rPr lang="ja-JP" altLang="en-US" sz="2800" b="1">
                <a:latin typeface="Songti TC" panose="02010600040101010101" pitchFamily="2" charset="-120"/>
                <a:ea typeface="Songti TC" panose="02010600040101010101" pitchFamily="2" charset="-120"/>
              </a:rPr>
              <a:t>神看著</a:t>
            </a:r>
            <a:r>
              <a:rPr lang="ja-JP" altLang="en-US" sz="2800" b="1">
                <a:solidFill>
                  <a:srgbClr val="FFFF00"/>
                </a:solidFill>
                <a:latin typeface="Songti TC" panose="02010600040101010101" pitchFamily="2" charset="-120"/>
                <a:ea typeface="Songti TC" panose="02010600040101010101" pitchFamily="2" charset="-120"/>
              </a:rPr>
              <a:t>一切所造的都甚好</a:t>
            </a:r>
            <a:r>
              <a:rPr lang="ja-JP" altLang="en-US" sz="2800" b="1">
                <a:latin typeface="Songti TC" panose="02010600040101010101" pitchFamily="2" charset="-120"/>
                <a:ea typeface="Songti TC" panose="02010600040101010101" pitchFamily="2" charset="-120"/>
              </a:rPr>
              <a:t>。有晚上，有早晨，是第六日。</a:t>
            </a:r>
            <a:endParaRPr lang="en-SG" altLang="ja-JP" sz="2800" b="1" dirty="0">
              <a:latin typeface="Songti TC" panose="02010600040101010101" pitchFamily="2" charset="-120"/>
              <a:ea typeface="Songti TC" panose="02010600040101010101" pitchFamily="2" charset="-120"/>
            </a:endParaRPr>
          </a:p>
          <a:p>
            <a:r>
              <a:rPr lang="ja-JP" altLang="en-US" sz="2800" b="1">
                <a:solidFill>
                  <a:srgbClr val="FFC000"/>
                </a:solidFill>
                <a:latin typeface="Songti TC" panose="02010600040101010101" pitchFamily="2" charset="-120"/>
                <a:ea typeface="Songti TC" panose="02010600040101010101" pitchFamily="2" charset="-120"/>
              </a:rPr>
              <a:t>人拥有神的形象样式</a:t>
            </a:r>
            <a:r>
              <a:rPr lang="zh-CN" altLang="en-US" sz="2800" b="1" dirty="0">
                <a:solidFill>
                  <a:srgbClr val="FFC000"/>
                </a:solidFill>
                <a:latin typeface="Songti TC" panose="02010600040101010101" pitchFamily="2" charset="-120"/>
                <a:ea typeface="Songti TC" panose="02010600040101010101" pitchFamily="2" charset="-120"/>
              </a:rPr>
              <a:t> </a:t>
            </a:r>
            <a:endParaRPr lang="en-SG" altLang="zh-CN" sz="2800" b="1" dirty="0">
              <a:solidFill>
                <a:srgbClr val="FFC000"/>
              </a:solidFill>
              <a:latin typeface="Songti TC" panose="02010600040101010101" pitchFamily="2" charset="-120"/>
              <a:ea typeface="Songti TC" panose="02010600040101010101" pitchFamily="2" charset="-120"/>
            </a:endParaRPr>
          </a:p>
          <a:p>
            <a:r>
              <a:rPr lang="ja-JP" altLang="en-US" sz="2800" b="1">
                <a:latin typeface="Songti TC" panose="02010600040101010101" pitchFamily="2" charset="-120"/>
                <a:ea typeface="Songti TC" panose="02010600040101010101" pitchFamily="2" charset="-120"/>
              </a:rPr>
              <a:t>创</a:t>
            </a:r>
            <a:r>
              <a:rPr lang="en-US" sz="2800" b="1" dirty="0">
                <a:latin typeface="Songti TC" panose="02010600040101010101" pitchFamily="2" charset="-120"/>
                <a:ea typeface="Songti TC" panose="02010600040101010101" pitchFamily="2" charset="-120"/>
              </a:rPr>
              <a:t>1:27  </a:t>
            </a:r>
            <a:r>
              <a:rPr lang="ja-JP" altLang="en-US" sz="2800" b="1">
                <a:latin typeface="Songti TC" panose="02010600040101010101" pitchFamily="2" charset="-120"/>
                <a:ea typeface="Songti TC" panose="02010600040101010101" pitchFamily="2" charset="-120"/>
              </a:rPr>
              <a:t>神就照著自己的形像造人，乃是照著他的形像造男造女。</a:t>
            </a:r>
            <a:endParaRPr lang="en-SG" altLang="ja-JP" sz="2800" b="1" dirty="0">
              <a:latin typeface="Songti TC" panose="02010600040101010101" pitchFamily="2" charset="-120"/>
              <a:ea typeface="Songti TC" panose="02010600040101010101" pitchFamily="2" charset="-120"/>
            </a:endParaRPr>
          </a:p>
          <a:p>
            <a:pPr lvl="1"/>
            <a:r>
              <a:rPr lang="ja-JP" altLang="en-US" sz="2800" b="1">
                <a:latin typeface="Songti TC" panose="02010600040101010101" pitchFamily="2" charset="-120"/>
                <a:ea typeface="Songti TC" panose="02010600040101010101" pitchFamily="2" charset="-120"/>
              </a:rPr>
              <a:t>人像上帝</a:t>
            </a:r>
            <a:r>
              <a:rPr lang="zh-CN" altLang="en-US" sz="2800" b="1" dirty="0">
                <a:latin typeface="Songti TC" panose="02010600040101010101" pitchFamily="2" charset="-120"/>
                <a:ea typeface="Songti TC" panose="02010600040101010101" pitchFamily="2" charset="-120"/>
              </a:rPr>
              <a:t>：</a:t>
            </a:r>
            <a:r>
              <a:rPr lang="ja-JP" altLang="en-US" sz="2800" b="1">
                <a:latin typeface="Songti TC" panose="02010600040101010101" pitchFamily="2" charset="-120"/>
                <a:ea typeface="Songti TC" panose="02010600040101010101" pitchFamily="2" charset="-120"/>
              </a:rPr>
              <a:t>有理性</a:t>
            </a:r>
            <a:r>
              <a:rPr lang="zh-CN" altLang="en-US" sz="2800" b="1" dirty="0">
                <a:latin typeface="Songti TC" panose="02010600040101010101" pitchFamily="2" charset="-120"/>
                <a:ea typeface="Songti TC" panose="02010600040101010101" pitchFamily="2" charset="-120"/>
              </a:rPr>
              <a:t>、</a:t>
            </a:r>
            <a:r>
              <a:rPr lang="ja-JP" altLang="en-US" sz="2800" b="1">
                <a:latin typeface="Songti TC" panose="02010600040101010101" pitchFamily="2" charset="-120"/>
                <a:ea typeface="Songti TC" panose="02010600040101010101" pitchFamily="2" charset="-120"/>
              </a:rPr>
              <a:t>情感</a:t>
            </a:r>
            <a:r>
              <a:rPr lang="zh-CN" altLang="en-US" sz="2800" b="1" dirty="0">
                <a:latin typeface="Songti TC" panose="02010600040101010101" pitchFamily="2" charset="-120"/>
                <a:ea typeface="Songti TC" panose="02010600040101010101" pitchFamily="2" charset="-120"/>
              </a:rPr>
              <a:t>、</a:t>
            </a:r>
            <a:r>
              <a:rPr lang="ja-JP" altLang="en-US" sz="2800" b="1">
                <a:latin typeface="Songti TC" panose="02010600040101010101" pitchFamily="2" charset="-120"/>
                <a:ea typeface="Songti TC" panose="02010600040101010101" pitchFamily="2" charset="-120"/>
              </a:rPr>
              <a:t>意志</a:t>
            </a:r>
            <a:endParaRPr lang="en-SG" altLang="ja-JP" sz="2800" b="1" dirty="0">
              <a:latin typeface="Songti TC" panose="02010600040101010101" pitchFamily="2" charset="-120"/>
              <a:ea typeface="Songti TC" panose="02010600040101010101" pitchFamily="2" charset="-120"/>
            </a:endParaRPr>
          </a:p>
          <a:p>
            <a:pPr lvl="1"/>
            <a:r>
              <a:rPr lang="ja-JP" altLang="en-US" sz="2800" b="1">
                <a:latin typeface="Songti TC" panose="02010600040101010101" pitchFamily="2" charset="-120"/>
                <a:ea typeface="Songti TC" panose="02010600040101010101" pitchFamily="2" charset="-120"/>
              </a:rPr>
              <a:t>人统治大地</a:t>
            </a:r>
            <a:r>
              <a:rPr lang="zh-CN" altLang="en-US" sz="2800" b="1" dirty="0">
                <a:latin typeface="Songti TC" panose="02010600040101010101" pitchFamily="2" charset="-120"/>
                <a:ea typeface="Songti TC" panose="02010600040101010101" pitchFamily="2" charset="-120"/>
              </a:rPr>
              <a:t> </a:t>
            </a:r>
            <a:r>
              <a:rPr lang="en-US" altLang="zh-CN" sz="2800" b="1" dirty="0">
                <a:latin typeface="Songti TC" panose="02010600040101010101" pitchFamily="2" charset="-120"/>
                <a:ea typeface="Songti TC" panose="02010600040101010101" pitchFamily="2" charset="-120"/>
              </a:rPr>
              <a:t>kingship </a:t>
            </a:r>
            <a:endParaRPr lang="ja-JP" altLang="en-US" sz="2800" b="1">
              <a:latin typeface="Songti TC" panose="02010600040101010101" pitchFamily="2" charset="-120"/>
              <a:ea typeface="Songti TC" panose="02010600040101010101" pitchFamily="2" charset="-120"/>
            </a:endParaRPr>
          </a:p>
          <a:p>
            <a:pPr lvl="1"/>
            <a:r>
              <a:rPr lang="ja-JP" altLang="en-US" sz="2800" b="1">
                <a:latin typeface="Songti TC" panose="02010600040101010101" pitchFamily="2" charset="-120"/>
                <a:ea typeface="Songti TC" panose="02010600040101010101" pitchFamily="2" charset="-120"/>
              </a:rPr>
              <a:t>创</a:t>
            </a:r>
            <a:r>
              <a:rPr lang="en-SG" altLang="ja-JP" sz="2800" b="1" dirty="0">
                <a:latin typeface="Songti TC" panose="02010600040101010101" pitchFamily="2" charset="-120"/>
                <a:ea typeface="Songti TC" panose="02010600040101010101" pitchFamily="2" charset="-120"/>
              </a:rPr>
              <a:t>1:28  </a:t>
            </a:r>
            <a:r>
              <a:rPr lang="ja-JP" altLang="en-US" sz="2800" b="1">
                <a:latin typeface="Songti TC" panose="02010600040101010101" pitchFamily="2" charset="-120"/>
                <a:ea typeface="Songti TC" panose="02010600040101010101" pitchFamily="2" charset="-120"/>
              </a:rPr>
              <a:t>神就赐福给他们，又对他们说：「要生养众多，遍满地面，治理这地，也要管理海里的鱼、空中的鸟，和地上各样行动的活物。」</a:t>
            </a:r>
          </a:p>
          <a:p>
            <a:pPr lvl="1"/>
            <a:r>
              <a:rPr lang="ja-JP" altLang="en-US" sz="2800" b="1">
                <a:latin typeface="Songti TC" panose="02010600040101010101" pitchFamily="2" charset="-120"/>
                <a:ea typeface="Songti TC" panose="02010600040101010101" pitchFamily="2" charset="-120"/>
              </a:rPr>
              <a:t>人模仿上帝拥有创造能力</a:t>
            </a:r>
            <a:r>
              <a:rPr lang="zh-CN" altLang="en-US" sz="2800" b="1" dirty="0">
                <a:latin typeface="Songti TC" panose="02010600040101010101" pitchFamily="2" charset="-120"/>
                <a:ea typeface="Songti TC" panose="02010600040101010101" pitchFamily="2" charset="-120"/>
              </a:rPr>
              <a:t>。（但神是能使无变有）</a:t>
            </a:r>
            <a:endParaRPr lang="en-SG" altLang="zh-CN" sz="2800" b="1" dirty="0">
              <a:latin typeface="Songti TC" panose="02010600040101010101" pitchFamily="2" charset="-120"/>
              <a:ea typeface="Songti TC" panose="02010600040101010101" pitchFamily="2" charset="-120"/>
            </a:endParaRPr>
          </a:p>
          <a:p>
            <a:pPr lvl="1"/>
            <a:r>
              <a:rPr lang="ja-JP" altLang="en-US" sz="2800" b="1">
                <a:latin typeface="Songti TC" panose="02010600040101010101" pitchFamily="2" charset="-120"/>
                <a:ea typeface="Songti TC" panose="02010600040101010101" pitchFamily="2" charset="-120"/>
              </a:rPr>
              <a:t>人的道德属性效法上帝</a:t>
            </a:r>
            <a:r>
              <a:rPr lang="zh-CN" altLang="en-US" sz="2800" b="1" dirty="0">
                <a:latin typeface="Songti TC" panose="02010600040101010101" pitchFamily="2" charset="-120"/>
                <a:ea typeface="Songti TC" panose="02010600040101010101" pitchFamily="2" charset="-120"/>
              </a:rPr>
              <a:t>。</a:t>
            </a:r>
            <a:r>
              <a:rPr lang="ja-JP" altLang="en-US" sz="2800" b="1">
                <a:latin typeface="Songti TC" panose="02010600040101010101" pitchFamily="2" charset="-120"/>
                <a:ea typeface="Songti TC" panose="02010600040101010101" pitchFamily="2" charset="-120"/>
              </a:rPr>
              <a:t>圣洁</a:t>
            </a:r>
            <a:r>
              <a:rPr lang="zh-CN" altLang="en-US" sz="2800" b="1" dirty="0">
                <a:latin typeface="Songti TC" panose="02010600040101010101" pitchFamily="2" charset="-120"/>
                <a:ea typeface="Songti TC" panose="02010600040101010101" pitchFamily="2" charset="-120"/>
              </a:rPr>
              <a:t>、</a:t>
            </a:r>
            <a:r>
              <a:rPr lang="ja-JP" altLang="en-US" sz="2800" b="1">
                <a:latin typeface="Songti TC" panose="02010600040101010101" pitchFamily="2" charset="-120"/>
                <a:ea typeface="Songti TC" panose="02010600040101010101" pitchFamily="2" charset="-120"/>
              </a:rPr>
              <a:t>公义</a:t>
            </a:r>
            <a:r>
              <a:rPr lang="zh-CN" altLang="en-US" sz="2800" b="1" dirty="0">
                <a:latin typeface="Songti TC" panose="02010600040101010101" pitchFamily="2" charset="-120"/>
                <a:ea typeface="Songti TC" panose="02010600040101010101" pitchFamily="2" charset="-120"/>
              </a:rPr>
              <a:t>、</a:t>
            </a:r>
            <a:r>
              <a:rPr lang="ja-JP" altLang="en-US" sz="2800" b="1">
                <a:latin typeface="Songti TC" panose="02010600040101010101" pitchFamily="2" charset="-120"/>
                <a:ea typeface="Songti TC" panose="02010600040101010101" pitchFamily="2" charset="-120"/>
              </a:rPr>
              <a:t>慈爱</a:t>
            </a:r>
            <a:r>
              <a:rPr lang="zh-CN" altLang="en-US" sz="2800" b="1" dirty="0">
                <a:latin typeface="Songti TC" panose="02010600040101010101" pitchFamily="2" charset="-120"/>
                <a:ea typeface="Songti TC" panose="02010600040101010101" pitchFamily="2" charset="-120"/>
              </a:rPr>
              <a:t>、</a:t>
            </a:r>
            <a:r>
              <a:rPr lang="ja-JP" altLang="en-US" sz="2800" b="1">
                <a:latin typeface="Songti TC" panose="02010600040101010101" pitchFamily="2" charset="-120"/>
                <a:ea typeface="Songti TC" panose="02010600040101010101" pitchFamily="2" charset="-120"/>
              </a:rPr>
              <a:t>怜悯</a:t>
            </a:r>
            <a:r>
              <a:rPr lang="zh-CN" altLang="en-US" sz="2800" b="1" dirty="0">
                <a:latin typeface="Songti TC" panose="02010600040101010101" pitchFamily="2" charset="-120"/>
                <a:ea typeface="Songti TC" panose="02010600040101010101" pitchFamily="2" charset="-120"/>
              </a:rPr>
              <a:t>、</a:t>
            </a:r>
            <a:r>
              <a:rPr lang="ja-JP" altLang="en-US" sz="2800" b="1">
                <a:latin typeface="Songti TC" panose="02010600040101010101" pitchFamily="2" charset="-120"/>
                <a:ea typeface="Songti TC" panose="02010600040101010101" pitchFamily="2" charset="-120"/>
              </a:rPr>
              <a:t>等等</a:t>
            </a:r>
            <a:endParaRPr lang="en-US" sz="2000" b="1" dirty="0"/>
          </a:p>
        </p:txBody>
      </p:sp>
    </p:spTree>
    <p:extLst>
      <p:ext uri="{BB962C8B-B14F-4D97-AF65-F5344CB8AC3E}">
        <p14:creationId xmlns:p14="http://schemas.microsoft.com/office/powerpoint/2010/main" val="29474886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921556-4601-F6EB-C047-E6C81A7E3D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F0E74D-AF1C-3A5C-5AEC-E3FB743D3393}"/>
              </a:ext>
            </a:extLst>
          </p:cNvPr>
          <p:cNvSpPr>
            <a:spLocks noGrp="1"/>
          </p:cNvSpPr>
          <p:nvPr>
            <p:ph type="title"/>
          </p:nvPr>
        </p:nvSpPr>
        <p:spPr>
          <a:xfrm>
            <a:off x="692409" y="69574"/>
            <a:ext cx="9404723" cy="1400530"/>
          </a:xfrm>
        </p:spPr>
        <p:txBody>
          <a:bodyPr/>
          <a:lstStyle/>
          <a:p>
            <a:r>
              <a:rPr lang="ja-JP" altLang="en-US"/>
              <a:t>堕落与死亡</a:t>
            </a:r>
            <a:endParaRPr lang="en-US" dirty="0"/>
          </a:p>
        </p:txBody>
      </p:sp>
      <p:sp>
        <p:nvSpPr>
          <p:cNvPr id="3" name="Content Placeholder 2">
            <a:extLst>
              <a:ext uri="{FF2B5EF4-FFF2-40B4-BE49-F238E27FC236}">
                <a16:creationId xmlns:a16="http://schemas.microsoft.com/office/drawing/2014/main" id="{9AA54C54-EC88-00B0-EC58-8A2EAFD824A7}"/>
              </a:ext>
            </a:extLst>
          </p:cNvPr>
          <p:cNvSpPr>
            <a:spLocks noGrp="1"/>
          </p:cNvSpPr>
          <p:nvPr>
            <p:ph idx="1"/>
          </p:nvPr>
        </p:nvSpPr>
        <p:spPr>
          <a:xfrm>
            <a:off x="569801" y="1086927"/>
            <a:ext cx="11380305" cy="5342684"/>
          </a:xfrm>
        </p:spPr>
        <p:txBody>
          <a:bodyPr>
            <a:normAutofit lnSpcReduction="10000"/>
          </a:bodyPr>
          <a:lstStyle/>
          <a:p>
            <a:pPr>
              <a:lnSpc>
                <a:spcPct val="150000"/>
              </a:lnSpc>
              <a:spcBef>
                <a:spcPts val="0"/>
              </a:spcBef>
            </a:pPr>
            <a:r>
              <a:rPr lang="zh-CN" altLang="en-US" sz="2400" b="1" dirty="0">
                <a:latin typeface="PMingLiU" panose="02020500000000000000" pitchFamily="18" charset="-120"/>
                <a:ea typeface="PMingLiU" panose="02020500000000000000" pitchFamily="18" charset="-120"/>
              </a:rPr>
              <a:t>以弗所书 </a:t>
            </a:r>
            <a:r>
              <a:rPr lang="en-US" altLang="zh-CN" sz="2400" b="1" dirty="0">
                <a:latin typeface="PMingLiU" panose="02020500000000000000" pitchFamily="18" charset="-120"/>
                <a:ea typeface="PMingLiU" panose="02020500000000000000" pitchFamily="18" charset="-120"/>
              </a:rPr>
              <a:t>2:1.</a:t>
            </a:r>
          </a:p>
          <a:p>
            <a:pPr marL="0" indent="0">
              <a:lnSpc>
                <a:spcPct val="150000"/>
              </a:lnSpc>
              <a:spcBef>
                <a:spcPts val="0"/>
              </a:spcBef>
              <a:buNone/>
            </a:pPr>
            <a:r>
              <a:rPr lang="zh-CN" altLang="en-US" sz="3200" b="1" dirty="0">
                <a:latin typeface="PMingLiU" panose="02020500000000000000" pitchFamily="18" charset="-120"/>
                <a:ea typeface="PMingLiU" panose="02020500000000000000" pitchFamily="18" charset="-120"/>
              </a:rPr>
              <a:t>你们</a:t>
            </a:r>
            <a:r>
              <a:rPr lang="zh-CN" altLang="en-US" sz="3200" b="1" dirty="0">
                <a:solidFill>
                  <a:srgbClr val="00B0F0"/>
                </a:solidFill>
                <a:latin typeface="PMingLiU" panose="02020500000000000000" pitchFamily="18" charset="-120"/>
                <a:ea typeface="PMingLiU" panose="02020500000000000000" pitchFamily="18" charset="-120"/>
              </a:rPr>
              <a:t>死在</a:t>
            </a:r>
            <a:r>
              <a:rPr lang="zh-CN" altLang="en-US" sz="3200" b="1" dirty="0">
                <a:latin typeface="PMingLiU" panose="02020500000000000000" pitchFamily="18" charset="-120"/>
                <a:ea typeface="PMingLiU" panose="02020500000000000000" pitchFamily="18" charset="-120"/>
              </a:rPr>
              <a:t>过犯罪恶之中，他叫你们活过来。</a:t>
            </a:r>
            <a:r>
              <a:rPr lang="en-US" altLang="zh-CN" sz="3200" b="1" dirty="0">
                <a:latin typeface="PMingLiU" panose="02020500000000000000" pitchFamily="18" charset="-120"/>
                <a:ea typeface="PMingLiU" panose="02020500000000000000" pitchFamily="18" charset="-120"/>
              </a:rPr>
              <a:t>2.</a:t>
            </a:r>
            <a:r>
              <a:rPr lang="zh-CN" altLang="en-US" sz="3200" b="1" dirty="0">
                <a:latin typeface="PMingLiU" panose="02020500000000000000" pitchFamily="18" charset="-120"/>
                <a:ea typeface="PMingLiU" panose="02020500000000000000" pitchFamily="18" charset="-120"/>
              </a:rPr>
              <a:t>那时，你们在其中行事为人，</a:t>
            </a:r>
            <a:r>
              <a:rPr lang="zh-CN" altLang="en-US" sz="3200" b="1" dirty="0">
                <a:solidFill>
                  <a:srgbClr val="00B0F0"/>
                </a:solidFill>
                <a:latin typeface="PMingLiU" panose="02020500000000000000" pitchFamily="18" charset="-120"/>
                <a:ea typeface="PMingLiU" panose="02020500000000000000" pitchFamily="18" charset="-120"/>
              </a:rPr>
              <a:t>随从</a:t>
            </a:r>
            <a:r>
              <a:rPr lang="zh-CN" altLang="en-US" sz="3200" b="1" dirty="0">
                <a:latin typeface="PMingLiU" panose="02020500000000000000" pitchFamily="18" charset="-120"/>
                <a:ea typeface="PMingLiU" panose="02020500000000000000" pitchFamily="18" charset="-120"/>
              </a:rPr>
              <a:t>今世的风俗，</a:t>
            </a:r>
            <a:r>
              <a:rPr lang="zh-CN" altLang="en-US" sz="3200" b="1" dirty="0">
                <a:solidFill>
                  <a:srgbClr val="00B0F0"/>
                </a:solidFill>
                <a:latin typeface="PMingLiU" panose="02020500000000000000" pitchFamily="18" charset="-120"/>
                <a:ea typeface="PMingLiU" panose="02020500000000000000" pitchFamily="18" charset="-120"/>
              </a:rPr>
              <a:t>顺服</a:t>
            </a:r>
            <a:r>
              <a:rPr lang="zh-CN" altLang="en-US" sz="3200" b="1" dirty="0">
                <a:latin typeface="PMingLiU" panose="02020500000000000000" pitchFamily="18" charset="-120"/>
                <a:ea typeface="PMingLiU" panose="02020500000000000000" pitchFamily="18" charset="-120"/>
              </a:rPr>
              <a:t>空中掌权者的首领，就是现今在悖逆之子心中运行的邪灵。</a:t>
            </a:r>
            <a:r>
              <a:rPr lang="en-US" altLang="zh-CN" sz="3200" b="1" dirty="0">
                <a:latin typeface="PMingLiU" panose="02020500000000000000" pitchFamily="18" charset="-120"/>
                <a:ea typeface="PMingLiU" panose="02020500000000000000" pitchFamily="18" charset="-120"/>
              </a:rPr>
              <a:t>3.</a:t>
            </a:r>
            <a:r>
              <a:rPr lang="zh-CN" altLang="en-US" sz="3200" b="1" dirty="0">
                <a:latin typeface="PMingLiU" panose="02020500000000000000" pitchFamily="18" charset="-120"/>
                <a:ea typeface="PMingLiU" panose="02020500000000000000" pitchFamily="18" charset="-120"/>
              </a:rPr>
              <a:t>我们从前也都在他们中间，</a:t>
            </a:r>
            <a:r>
              <a:rPr lang="zh-CN" altLang="en-US" sz="3200" b="1" dirty="0">
                <a:solidFill>
                  <a:srgbClr val="00B0F0"/>
                </a:solidFill>
                <a:latin typeface="PMingLiU" panose="02020500000000000000" pitchFamily="18" charset="-120"/>
                <a:ea typeface="PMingLiU" panose="02020500000000000000" pitchFamily="18" charset="-120"/>
              </a:rPr>
              <a:t>放纵肉体的私欲</a:t>
            </a:r>
            <a:r>
              <a:rPr lang="zh-CN" altLang="en-US" sz="3200" b="1" dirty="0">
                <a:latin typeface="PMingLiU" panose="02020500000000000000" pitchFamily="18" charset="-120"/>
                <a:ea typeface="PMingLiU" panose="02020500000000000000" pitchFamily="18" charset="-120"/>
              </a:rPr>
              <a:t>，</a:t>
            </a:r>
            <a:r>
              <a:rPr lang="zh-CN" altLang="en-US" sz="3200" b="1" dirty="0">
                <a:solidFill>
                  <a:srgbClr val="00B0F0"/>
                </a:solidFill>
                <a:latin typeface="PMingLiU" panose="02020500000000000000" pitchFamily="18" charset="-120"/>
                <a:ea typeface="PMingLiU" panose="02020500000000000000" pitchFamily="18" charset="-120"/>
              </a:rPr>
              <a:t>随着</a:t>
            </a:r>
            <a:r>
              <a:rPr lang="zh-CN" altLang="en-US" sz="3200" b="1" dirty="0">
                <a:latin typeface="PMingLiU" panose="02020500000000000000" pitchFamily="18" charset="-120"/>
                <a:ea typeface="PMingLiU" panose="02020500000000000000" pitchFamily="18" charset="-120"/>
              </a:rPr>
              <a:t>肉体和心中所喜好的去行，本为可怒之子，和别人一样。</a:t>
            </a:r>
            <a:r>
              <a:rPr lang="en-US" altLang="zh-CN" sz="3200" b="1" dirty="0">
                <a:latin typeface="PMingLiU" panose="02020500000000000000" pitchFamily="18" charset="-120"/>
                <a:ea typeface="PMingLiU" panose="02020500000000000000" pitchFamily="18" charset="-120"/>
              </a:rPr>
              <a:t>4.</a:t>
            </a:r>
            <a:r>
              <a:rPr lang="zh-CN" altLang="en-US" sz="3200" b="1" dirty="0">
                <a:latin typeface="PMingLiU" panose="02020500000000000000" pitchFamily="18" charset="-120"/>
                <a:ea typeface="PMingLiU" panose="02020500000000000000" pitchFamily="18" charset="-120"/>
              </a:rPr>
              <a:t>然而，神既有丰富的怜悯，因他爱我们的大爱，</a:t>
            </a:r>
            <a:r>
              <a:rPr lang="en-US" altLang="zh-CN" sz="3200" b="1" dirty="0">
                <a:latin typeface="PMingLiU" panose="02020500000000000000" pitchFamily="18" charset="-120"/>
                <a:ea typeface="PMingLiU" panose="02020500000000000000" pitchFamily="18" charset="-120"/>
              </a:rPr>
              <a:t>5.</a:t>
            </a:r>
            <a:r>
              <a:rPr lang="zh-CN" altLang="en-US" sz="3200" b="1" dirty="0">
                <a:latin typeface="PMingLiU" panose="02020500000000000000" pitchFamily="18" charset="-120"/>
                <a:ea typeface="PMingLiU" panose="02020500000000000000" pitchFamily="18" charset="-120"/>
              </a:rPr>
              <a:t>当我们</a:t>
            </a:r>
            <a:r>
              <a:rPr lang="zh-CN" altLang="en-US" sz="3200" b="1" dirty="0">
                <a:solidFill>
                  <a:srgbClr val="FFFF00"/>
                </a:solidFill>
                <a:latin typeface="PMingLiU" panose="02020500000000000000" pitchFamily="18" charset="-120"/>
                <a:ea typeface="PMingLiU" panose="02020500000000000000" pitchFamily="18" charset="-120"/>
              </a:rPr>
              <a:t>死在过犯中的时候</a:t>
            </a:r>
            <a:r>
              <a:rPr lang="zh-CN" altLang="en-US" sz="3200" b="1" dirty="0">
                <a:latin typeface="PMingLiU" panose="02020500000000000000" pitchFamily="18" charset="-120"/>
                <a:ea typeface="PMingLiU" panose="02020500000000000000" pitchFamily="18" charset="-120"/>
              </a:rPr>
              <a:t>，</a:t>
            </a:r>
            <a:r>
              <a:rPr lang="zh-CN" altLang="en-US" sz="3200" b="1" dirty="0">
                <a:solidFill>
                  <a:srgbClr val="FFC000"/>
                </a:solidFill>
                <a:latin typeface="PMingLiU" panose="02020500000000000000" pitchFamily="18" charset="-120"/>
                <a:ea typeface="PMingLiU" panose="02020500000000000000" pitchFamily="18" charset="-120"/>
              </a:rPr>
              <a:t>便叫我们与基督一同活过来</a:t>
            </a:r>
            <a:r>
              <a:rPr lang="zh-CN" altLang="en-US" sz="3200" b="1" dirty="0">
                <a:latin typeface="PMingLiU" panose="02020500000000000000" pitchFamily="18" charset="-120"/>
                <a:ea typeface="PMingLiU" panose="02020500000000000000" pitchFamily="18" charset="-120"/>
              </a:rPr>
              <a:t>。你们得救是本乎恩。</a:t>
            </a:r>
            <a:endParaRPr lang="en-US" sz="3200" b="1" dirty="0">
              <a:latin typeface="PMingLiU" panose="02020500000000000000" pitchFamily="18" charset="-120"/>
              <a:ea typeface="PMingLiU" panose="02020500000000000000" pitchFamily="18" charset="-120"/>
            </a:endParaRPr>
          </a:p>
        </p:txBody>
      </p:sp>
    </p:spTree>
    <p:extLst>
      <p:ext uri="{BB962C8B-B14F-4D97-AF65-F5344CB8AC3E}">
        <p14:creationId xmlns:p14="http://schemas.microsoft.com/office/powerpoint/2010/main" val="21681003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F8419-3267-84AA-7703-5259A0C80C0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5090F7C-1838-F898-8D2F-0BBF59894125}"/>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9335215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972A02-DA32-30E0-28E2-DDB865D212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DEF2D9-24F2-4FE9-DAE4-70F25DA994F2}"/>
              </a:ext>
            </a:extLst>
          </p:cNvPr>
          <p:cNvSpPr>
            <a:spLocks noGrp="1"/>
          </p:cNvSpPr>
          <p:nvPr>
            <p:ph type="title"/>
          </p:nvPr>
        </p:nvSpPr>
        <p:spPr>
          <a:xfrm>
            <a:off x="669260" y="109330"/>
            <a:ext cx="9404723" cy="1400530"/>
          </a:xfrm>
        </p:spPr>
        <p:txBody>
          <a:bodyPr/>
          <a:lstStyle/>
          <a:p>
            <a:r>
              <a:rPr lang="ja-JP" altLang="en-US"/>
              <a:t>堕落后</a:t>
            </a:r>
            <a:r>
              <a:rPr lang="zh-CN" altLang="en-US" dirty="0"/>
              <a:t> </a:t>
            </a:r>
            <a:r>
              <a:rPr lang="ja-JP" altLang="en-US"/>
              <a:t>理性与逻辑</a:t>
            </a:r>
            <a:r>
              <a:rPr lang="en-US" altLang="ja-JP" dirty="0"/>
              <a:t> : </a:t>
            </a:r>
            <a:r>
              <a:rPr lang="ja-JP" altLang="en-US">
                <a:solidFill>
                  <a:srgbClr val="FFFF00"/>
                </a:solidFill>
              </a:rPr>
              <a:t>什么是真理</a:t>
            </a:r>
            <a:r>
              <a:rPr lang="zh-CN" altLang="en-US" dirty="0">
                <a:solidFill>
                  <a:srgbClr val="FFFF00"/>
                </a:solidFill>
              </a:rPr>
              <a:t>？</a:t>
            </a:r>
            <a:endParaRPr lang="en-US" dirty="0">
              <a:solidFill>
                <a:srgbClr val="FFFF00"/>
              </a:solidFill>
            </a:endParaRPr>
          </a:p>
        </p:txBody>
      </p:sp>
      <p:sp>
        <p:nvSpPr>
          <p:cNvPr id="6" name="Cloud 5">
            <a:extLst>
              <a:ext uri="{FF2B5EF4-FFF2-40B4-BE49-F238E27FC236}">
                <a16:creationId xmlns:a16="http://schemas.microsoft.com/office/drawing/2014/main" id="{CA7C9854-0218-2404-077A-66833DA60E94}"/>
              </a:ext>
            </a:extLst>
          </p:cNvPr>
          <p:cNvSpPr/>
          <p:nvPr/>
        </p:nvSpPr>
        <p:spPr>
          <a:xfrm>
            <a:off x="211016" y="1759450"/>
            <a:ext cx="2117969" cy="1164493"/>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1 </a:t>
            </a:r>
            <a:r>
              <a:rPr lang="en-US" dirty="0" err="1"/>
              <a:t>世界观</a:t>
            </a:r>
            <a:endParaRPr lang="en-US" dirty="0"/>
          </a:p>
          <a:p>
            <a:pPr algn="ctr"/>
            <a:r>
              <a:rPr lang="en-US" dirty="0"/>
              <a:t>Matrix </a:t>
            </a:r>
          </a:p>
        </p:txBody>
      </p:sp>
      <p:sp>
        <p:nvSpPr>
          <p:cNvPr id="9" name="Cloud 8">
            <a:extLst>
              <a:ext uri="{FF2B5EF4-FFF2-40B4-BE49-F238E27FC236}">
                <a16:creationId xmlns:a16="http://schemas.microsoft.com/office/drawing/2014/main" id="{3BF955F6-169F-8671-4FEA-3B1BDD0236C9}"/>
              </a:ext>
            </a:extLst>
          </p:cNvPr>
          <p:cNvSpPr/>
          <p:nvPr/>
        </p:nvSpPr>
        <p:spPr>
          <a:xfrm>
            <a:off x="2791557" y="927613"/>
            <a:ext cx="2117969" cy="1164493"/>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2 </a:t>
            </a:r>
            <a:r>
              <a:rPr lang="en-US" dirty="0" err="1"/>
              <a:t>世界观</a:t>
            </a:r>
            <a:endParaRPr lang="en-US" dirty="0"/>
          </a:p>
          <a:p>
            <a:pPr algn="ctr"/>
            <a:r>
              <a:rPr lang="en-US" dirty="0"/>
              <a:t>Matrix </a:t>
            </a:r>
          </a:p>
        </p:txBody>
      </p:sp>
      <p:sp>
        <p:nvSpPr>
          <p:cNvPr id="10" name="Cloud 9">
            <a:extLst>
              <a:ext uri="{FF2B5EF4-FFF2-40B4-BE49-F238E27FC236}">
                <a16:creationId xmlns:a16="http://schemas.microsoft.com/office/drawing/2014/main" id="{79BDE00E-ADDB-BE28-DCD5-19876644842F}"/>
              </a:ext>
            </a:extLst>
          </p:cNvPr>
          <p:cNvSpPr/>
          <p:nvPr/>
        </p:nvSpPr>
        <p:spPr>
          <a:xfrm>
            <a:off x="6223491" y="964653"/>
            <a:ext cx="2117969" cy="1164493"/>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3 </a:t>
            </a:r>
            <a:r>
              <a:rPr lang="en-US" dirty="0" err="1"/>
              <a:t>世界观</a:t>
            </a:r>
            <a:endParaRPr lang="en-US" dirty="0"/>
          </a:p>
          <a:p>
            <a:pPr algn="ctr"/>
            <a:r>
              <a:rPr lang="en-US" dirty="0"/>
              <a:t>Matrix </a:t>
            </a:r>
          </a:p>
        </p:txBody>
      </p:sp>
      <p:pic>
        <p:nvPicPr>
          <p:cNvPr id="12" name="Picture 11" descr="A group of people with one person standing in front of them&#10;&#10;AI-generated content may be incorrect.">
            <a:extLst>
              <a:ext uri="{FF2B5EF4-FFF2-40B4-BE49-F238E27FC236}">
                <a16:creationId xmlns:a16="http://schemas.microsoft.com/office/drawing/2014/main" id="{6353214D-4658-7B21-F49B-994061EE23F0}"/>
              </a:ext>
            </a:extLst>
          </p:cNvPr>
          <p:cNvPicPr>
            <a:picLocks noChangeAspect="1"/>
          </p:cNvPicPr>
          <p:nvPr/>
        </p:nvPicPr>
        <p:blipFill>
          <a:blip r:embed="rId2"/>
          <a:stretch>
            <a:fillRect/>
          </a:stretch>
        </p:blipFill>
        <p:spPr>
          <a:xfrm>
            <a:off x="2873129" y="2506602"/>
            <a:ext cx="1954823" cy="1606439"/>
          </a:xfrm>
          <a:prstGeom prst="rect">
            <a:avLst/>
          </a:prstGeom>
        </p:spPr>
      </p:pic>
      <p:pic>
        <p:nvPicPr>
          <p:cNvPr id="14" name="Picture 13" descr="A group of people with different colors&#10;&#10;AI-generated content may be incorrect.">
            <a:extLst>
              <a:ext uri="{FF2B5EF4-FFF2-40B4-BE49-F238E27FC236}">
                <a16:creationId xmlns:a16="http://schemas.microsoft.com/office/drawing/2014/main" id="{DBD570A2-8AF8-1494-79E0-AFF1F983C9C4}"/>
              </a:ext>
            </a:extLst>
          </p:cNvPr>
          <p:cNvPicPr>
            <a:picLocks noChangeAspect="1"/>
          </p:cNvPicPr>
          <p:nvPr/>
        </p:nvPicPr>
        <p:blipFill>
          <a:blip r:embed="rId3"/>
          <a:stretch>
            <a:fillRect/>
          </a:stretch>
        </p:blipFill>
        <p:spPr>
          <a:xfrm>
            <a:off x="317255" y="3684340"/>
            <a:ext cx="1469781" cy="1307374"/>
          </a:xfrm>
          <a:prstGeom prst="rect">
            <a:avLst/>
          </a:prstGeom>
        </p:spPr>
      </p:pic>
      <p:pic>
        <p:nvPicPr>
          <p:cNvPr id="16" name="Picture 15" descr="A group of people with different colors&#10;&#10;AI-generated content may be incorrect.">
            <a:extLst>
              <a:ext uri="{FF2B5EF4-FFF2-40B4-BE49-F238E27FC236}">
                <a16:creationId xmlns:a16="http://schemas.microsoft.com/office/drawing/2014/main" id="{20F3DF4E-386E-92EB-45A6-F9FEE7442214}"/>
              </a:ext>
            </a:extLst>
          </p:cNvPr>
          <p:cNvPicPr>
            <a:picLocks noChangeAspect="1"/>
          </p:cNvPicPr>
          <p:nvPr/>
        </p:nvPicPr>
        <p:blipFill>
          <a:blip r:embed="rId4"/>
          <a:stretch>
            <a:fillRect/>
          </a:stretch>
        </p:blipFill>
        <p:spPr>
          <a:xfrm>
            <a:off x="6762264" y="2365183"/>
            <a:ext cx="1579196" cy="1551491"/>
          </a:xfrm>
          <a:prstGeom prst="rect">
            <a:avLst/>
          </a:prstGeom>
        </p:spPr>
      </p:pic>
      <p:pic>
        <p:nvPicPr>
          <p:cNvPr id="18" name="Picture 17" descr="A group of people with one red&#10;&#10;AI-generated content may be incorrect.">
            <a:extLst>
              <a:ext uri="{FF2B5EF4-FFF2-40B4-BE49-F238E27FC236}">
                <a16:creationId xmlns:a16="http://schemas.microsoft.com/office/drawing/2014/main" id="{8C13F8EB-D2CF-FC0E-2B8F-41D4E72F31B4}"/>
              </a:ext>
            </a:extLst>
          </p:cNvPr>
          <p:cNvPicPr>
            <a:picLocks noChangeAspect="1"/>
          </p:cNvPicPr>
          <p:nvPr/>
        </p:nvPicPr>
        <p:blipFill>
          <a:blip r:embed="rId5"/>
          <a:stretch>
            <a:fillRect/>
          </a:stretch>
        </p:blipFill>
        <p:spPr>
          <a:xfrm>
            <a:off x="8995508" y="3453302"/>
            <a:ext cx="2463800" cy="1714500"/>
          </a:xfrm>
          <a:prstGeom prst="rect">
            <a:avLst/>
          </a:prstGeom>
        </p:spPr>
      </p:pic>
      <p:sp>
        <p:nvSpPr>
          <p:cNvPr id="19" name="Cloud 18">
            <a:extLst>
              <a:ext uri="{FF2B5EF4-FFF2-40B4-BE49-F238E27FC236}">
                <a16:creationId xmlns:a16="http://schemas.microsoft.com/office/drawing/2014/main" id="{166E84BA-909C-2401-5BDE-A74AA5B10F66}"/>
              </a:ext>
            </a:extLst>
          </p:cNvPr>
          <p:cNvSpPr/>
          <p:nvPr/>
        </p:nvSpPr>
        <p:spPr>
          <a:xfrm>
            <a:off x="9085383" y="1940086"/>
            <a:ext cx="2117969" cy="1164493"/>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4 </a:t>
            </a:r>
            <a:r>
              <a:rPr lang="en-US" dirty="0" err="1"/>
              <a:t>世界观</a:t>
            </a:r>
            <a:endParaRPr lang="en-US" dirty="0"/>
          </a:p>
          <a:p>
            <a:pPr algn="ctr"/>
            <a:r>
              <a:rPr lang="en-US" dirty="0"/>
              <a:t>Matrix </a:t>
            </a:r>
          </a:p>
        </p:txBody>
      </p:sp>
      <p:pic>
        <p:nvPicPr>
          <p:cNvPr id="22" name="Picture 21" descr="A cartoon of a person pointing at a child&#10;&#10;AI-generated content may be incorrect.">
            <a:extLst>
              <a:ext uri="{FF2B5EF4-FFF2-40B4-BE49-F238E27FC236}">
                <a16:creationId xmlns:a16="http://schemas.microsoft.com/office/drawing/2014/main" id="{6318B172-160B-0126-7E2D-A7CD3EDE4502}"/>
              </a:ext>
            </a:extLst>
          </p:cNvPr>
          <p:cNvPicPr>
            <a:picLocks noChangeAspect="1"/>
          </p:cNvPicPr>
          <p:nvPr/>
        </p:nvPicPr>
        <p:blipFill>
          <a:blip r:embed="rId6"/>
          <a:stretch>
            <a:fillRect/>
          </a:stretch>
        </p:blipFill>
        <p:spPr>
          <a:xfrm>
            <a:off x="3777274" y="4527537"/>
            <a:ext cx="4217865" cy="1994830"/>
          </a:xfrm>
          <a:prstGeom prst="rect">
            <a:avLst/>
          </a:prstGeom>
        </p:spPr>
      </p:pic>
    </p:spTree>
    <p:extLst>
      <p:ext uri="{BB962C8B-B14F-4D97-AF65-F5344CB8AC3E}">
        <p14:creationId xmlns:p14="http://schemas.microsoft.com/office/powerpoint/2010/main" val="31133173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76C6B-4ED4-C54A-CCED-49D6A66059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E92482-AEC0-0F4C-CBAC-D5FCDFDF05EF}"/>
              </a:ext>
            </a:extLst>
          </p:cNvPr>
          <p:cNvSpPr>
            <a:spLocks noGrp="1"/>
          </p:cNvSpPr>
          <p:nvPr>
            <p:ph type="title"/>
          </p:nvPr>
        </p:nvSpPr>
        <p:spPr>
          <a:xfrm>
            <a:off x="669260" y="109330"/>
            <a:ext cx="9404723" cy="1400530"/>
          </a:xfrm>
        </p:spPr>
        <p:txBody>
          <a:bodyPr/>
          <a:lstStyle/>
          <a:p>
            <a:r>
              <a:rPr lang="ja-JP" altLang="en-US"/>
              <a:t>堕落后</a:t>
            </a:r>
            <a:r>
              <a:rPr lang="zh-CN" altLang="en-US" dirty="0"/>
              <a:t> </a:t>
            </a:r>
            <a:r>
              <a:rPr lang="ja-JP" altLang="en-US"/>
              <a:t>理性与逻辑</a:t>
            </a:r>
            <a:r>
              <a:rPr lang="en-US" altLang="ja-JP" dirty="0"/>
              <a:t> : </a:t>
            </a:r>
            <a:r>
              <a:rPr lang="ja-JP" altLang="en-US">
                <a:solidFill>
                  <a:srgbClr val="FFFF00"/>
                </a:solidFill>
              </a:rPr>
              <a:t>什么是真理</a:t>
            </a:r>
            <a:r>
              <a:rPr lang="zh-CN" altLang="en-US" dirty="0">
                <a:solidFill>
                  <a:srgbClr val="FFFF00"/>
                </a:solidFill>
              </a:rPr>
              <a:t>？</a:t>
            </a:r>
            <a:endParaRPr lang="en-US" dirty="0">
              <a:solidFill>
                <a:srgbClr val="FFFF00"/>
              </a:solidFill>
            </a:endParaRPr>
          </a:p>
        </p:txBody>
      </p:sp>
      <p:sp>
        <p:nvSpPr>
          <p:cNvPr id="5" name="TextBox 4">
            <a:extLst>
              <a:ext uri="{FF2B5EF4-FFF2-40B4-BE49-F238E27FC236}">
                <a16:creationId xmlns:a16="http://schemas.microsoft.com/office/drawing/2014/main" id="{EC9EC7DD-0C6C-ABF0-CD11-D23765F505AA}"/>
              </a:ext>
            </a:extLst>
          </p:cNvPr>
          <p:cNvSpPr txBox="1"/>
          <p:nvPr/>
        </p:nvSpPr>
        <p:spPr>
          <a:xfrm>
            <a:off x="441610" y="5548810"/>
            <a:ext cx="11674991"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SimHei" panose="02010609060101010101" pitchFamily="49" charset="-122"/>
                <a:ea typeface="SimHei" panose="02010609060101010101" pitchFamily="49" charset="-122"/>
                <a:cs typeface="+mn-cs"/>
              </a:rPr>
              <a:t>一切都只是人的一种解释</a:t>
            </a:r>
            <a:r>
              <a:rPr kumimoji="0" lang="zh-CN" altLang="en-US" sz="2800" b="0"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，是源自他的世界观（</a:t>
            </a:r>
            <a:r>
              <a:rPr kumimoji="0" lang="en-US" altLang="zh-CN" sz="2800" b="0"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world view “matrix”)</a:t>
            </a:r>
            <a:endParaRPr kumimoji="0" lang="en-US" sz="2800" b="0"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endParaRPr>
          </a:p>
        </p:txBody>
      </p:sp>
      <p:pic>
        <p:nvPicPr>
          <p:cNvPr id="10" name="Picture 9" descr="A screenshot of a video game&#10;&#10;AI-generated content may be incorrect.">
            <a:extLst>
              <a:ext uri="{FF2B5EF4-FFF2-40B4-BE49-F238E27FC236}">
                <a16:creationId xmlns:a16="http://schemas.microsoft.com/office/drawing/2014/main" id="{ED60E293-A18F-E015-2A8E-0908E4EB90A3}"/>
              </a:ext>
            </a:extLst>
          </p:cNvPr>
          <p:cNvPicPr>
            <a:picLocks noChangeAspect="1"/>
          </p:cNvPicPr>
          <p:nvPr/>
        </p:nvPicPr>
        <p:blipFill>
          <a:blip r:embed="rId2"/>
          <a:stretch>
            <a:fillRect/>
          </a:stretch>
        </p:blipFill>
        <p:spPr>
          <a:xfrm>
            <a:off x="1188027" y="959560"/>
            <a:ext cx="9747066" cy="4562248"/>
          </a:xfrm>
          <a:prstGeom prst="rect">
            <a:avLst/>
          </a:prstGeom>
        </p:spPr>
      </p:pic>
    </p:spTree>
    <p:extLst>
      <p:ext uri="{BB962C8B-B14F-4D97-AF65-F5344CB8AC3E}">
        <p14:creationId xmlns:p14="http://schemas.microsoft.com/office/powerpoint/2010/main" val="11476800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A4A55-980E-5844-87E7-FF2991E24FEB}"/>
              </a:ext>
            </a:extLst>
          </p:cNvPr>
          <p:cNvSpPr>
            <a:spLocks noGrp="1"/>
          </p:cNvSpPr>
          <p:nvPr>
            <p:ph type="title"/>
          </p:nvPr>
        </p:nvSpPr>
        <p:spPr>
          <a:xfrm>
            <a:off x="572220" y="175628"/>
            <a:ext cx="9404723" cy="1400530"/>
          </a:xfrm>
        </p:spPr>
        <p:txBody>
          <a:bodyPr/>
          <a:lstStyle/>
          <a:p>
            <a:r>
              <a:rPr lang="ja-JP" altLang="en-US"/>
              <a:t>堕落与理性</a:t>
            </a:r>
            <a:endParaRPr lang="en-US" dirty="0"/>
          </a:p>
        </p:txBody>
      </p:sp>
      <p:sp>
        <p:nvSpPr>
          <p:cNvPr id="3" name="Content Placeholder 2">
            <a:extLst>
              <a:ext uri="{FF2B5EF4-FFF2-40B4-BE49-F238E27FC236}">
                <a16:creationId xmlns:a16="http://schemas.microsoft.com/office/drawing/2014/main" id="{88EBD4C8-55EC-9F42-86E0-F9A73016C493}"/>
              </a:ext>
            </a:extLst>
          </p:cNvPr>
          <p:cNvSpPr>
            <a:spLocks noGrp="1"/>
          </p:cNvSpPr>
          <p:nvPr>
            <p:ph idx="1"/>
          </p:nvPr>
        </p:nvSpPr>
        <p:spPr>
          <a:xfrm>
            <a:off x="193964" y="1089891"/>
            <a:ext cx="11674763" cy="5671127"/>
          </a:xfrm>
        </p:spPr>
        <p:txBody>
          <a:bodyPr>
            <a:normAutofit/>
          </a:bodyPr>
          <a:lstStyle/>
          <a:p>
            <a:r>
              <a:rPr lang="ja-JP" altLang="en-US" sz="2400" b="1">
                <a:solidFill>
                  <a:srgbClr val="FFC000"/>
                </a:solidFill>
                <a:latin typeface="Heiti TC Medium" pitchFamily="2" charset="-128"/>
                <a:ea typeface="Heiti TC Medium" pitchFamily="2" charset="-128"/>
              </a:rPr>
              <a:t>压制阻挡真理</a:t>
            </a:r>
            <a:r>
              <a:rPr lang="zh-CN" altLang="en-US" sz="2400" b="1" dirty="0">
                <a:solidFill>
                  <a:srgbClr val="FFC000"/>
                </a:solidFill>
                <a:latin typeface="Heiti TC Medium" pitchFamily="2" charset="-128"/>
                <a:ea typeface="Heiti TC Medium" pitchFamily="2" charset="-128"/>
              </a:rPr>
              <a:t> </a:t>
            </a:r>
            <a:r>
              <a:rPr lang="en-US" altLang="zh-CN" sz="2400" b="1" dirty="0">
                <a:latin typeface="Heiti TC Medium" pitchFamily="2" charset="-128"/>
                <a:ea typeface="Heiti TC Medium" pitchFamily="2" charset="-128"/>
              </a:rPr>
              <a:t>suppression of knowledge of God </a:t>
            </a:r>
          </a:p>
          <a:p>
            <a:endParaRPr lang="en-SG" altLang="ja-JP" sz="2400" b="1" dirty="0">
              <a:latin typeface="Heiti TC Medium" pitchFamily="2" charset="-128"/>
              <a:ea typeface="Heiti TC Medium" pitchFamily="2" charset="-128"/>
            </a:endParaRPr>
          </a:p>
          <a:p>
            <a:r>
              <a:rPr lang="ja-JP" altLang="en-US" sz="2400" b="1">
                <a:latin typeface="Heiti TC Medium" pitchFamily="2" charset="-128"/>
                <a:ea typeface="Heiti TC Medium" pitchFamily="2" charset="-128"/>
              </a:rPr>
              <a:t>罗</a:t>
            </a:r>
            <a:r>
              <a:rPr lang="en-US" altLang="ja-JP" sz="2400" b="1" dirty="0">
                <a:latin typeface="Heiti TC Medium" pitchFamily="2" charset="-128"/>
                <a:ea typeface="Heiti TC Medium" pitchFamily="2" charset="-128"/>
              </a:rPr>
              <a:t> 1:18  </a:t>
            </a:r>
            <a:r>
              <a:rPr lang="ja-JP" altLang="en-US" sz="2400" b="1">
                <a:latin typeface="Heiti TC Medium" pitchFamily="2" charset="-128"/>
                <a:ea typeface="Heiti TC Medium" pitchFamily="2" charset="-128"/>
              </a:rPr>
              <a:t>原来，神的忿怒从天上显明在一切不虔不义的人身上，就是那些行不义</a:t>
            </a:r>
            <a:r>
              <a:rPr lang="ja-JP" altLang="en-US" sz="2400" b="1">
                <a:solidFill>
                  <a:srgbClr val="FFFF00"/>
                </a:solidFill>
                <a:latin typeface="Heiti TC Medium" pitchFamily="2" charset="-128"/>
                <a:ea typeface="Heiti TC Medium" pitchFamily="2" charset="-128"/>
              </a:rPr>
              <a:t>阻挡真理</a:t>
            </a:r>
            <a:r>
              <a:rPr lang="ja-JP" altLang="en-US" sz="2400" b="1">
                <a:latin typeface="Heiti TC Medium" pitchFamily="2" charset="-128"/>
                <a:ea typeface="Heiti TC Medium" pitchFamily="2" charset="-128"/>
              </a:rPr>
              <a:t>的人。</a:t>
            </a:r>
            <a:r>
              <a:rPr lang="en-US" altLang="ja-JP" sz="2400" b="1" dirty="0">
                <a:latin typeface="Heiti TC Medium" pitchFamily="2" charset="-128"/>
                <a:ea typeface="Heiti TC Medium" pitchFamily="2" charset="-128"/>
              </a:rPr>
              <a:t>19  </a:t>
            </a:r>
            <a:r>
              <a:rPr lang="ja-JP" altLang="en-US" sz="2400" b="1">
                <a:latin typeface="Heiti TC Medium" pitchFamily="2" charset="-128"/>
                <a:ea typeface="Heiti TC Medium" pitchFamily="2" charset="-128"/>
              </a:rPr>
              <a:t>神的事情，人所能知道的，原显明在人心里，因为神已经给他们显明。</a:t>
            </a:r>
          </a:p>
          <a:p>
            <a:endParaRPr lang="en-US" altLang="ja-JP" sz="2400" b="1" dirty="0">
              <a:latin typeface="Heiti TC Medium" pitchFamily="2" charset="-128"/>
              <a:ea typeface="Heiti TC Medium" pitchFamily="2" charset="-128"/>
            </a:endParaRPr>
          </a:p>
          <a:p>
            <a:r>
              <a:rPr lang="ja-JP" altLang="en-US" sz="2400" b="1">
                <a:solidFill>
                  <a:srgbClr val="FFC000"/>
                </a:solidFill>
                <a:latin typeface="Heiti TC Medium" pitchFamily="2" charset="-128"/>
                <a:ea typeface="Heiti TC Medium" pitchFamily="2" charset="-128"/>
              </a:rPr>
              <a:t>敌对上帝与祂的诫命</a:t>
            </a:r>
            <a:r>
              <a:rPr lang="zh-CN" altLang="en-US" sz="2400" b="1" dirty="0">
                <a:solidFill>
                  <a:srgbClr val="FFC000"/>
                </a:solidFill>
                <a:latin typeface="Heiti TC Medium" pitchFamily="2" charset="-128"/>
                <a:ea typeface="Heiti TC Medium" pitchFamily="2" charset="-128"/>
              </a:rPr>
              <a:t> </a:t>
            </a:r>
            <a:r>
              <a:rPr lang="en-US" altLang="zh-CN" sz="2400" b="1" dirty="0">
                <a:solidFill>
                  <a:srgbClr val="FFC000"/>
                </a:solidFill>
                <a:latin typeface="Heiti TC Medium" pitchFamily="2" charset="-128"/>
                <a:ea typeface="Heiti TC Medium" pitchFamily="2" charset="-128"/>
              </a:rPr>
              <a:t> </a:t>
            </a:r>
            <a:r>
              <a:rPr lang="en-US" altLang="zh-CN" sz="2400" b="1" dirty="0">
                <a:latin typeface="Heiti TC Medium" pitchFamily="2" charset="-128"/>
                <a:ea typeface="Heiti TC Medium" pitchFamily="2" charset="-128"/>
              </a:rPr>
              <a:t>hostile towards God </a:t>
            </a:r>
          </a:p>
          <a:p>
            <a:r>
              <a:rPr lang="ja-JP" altLang="en-SG" sz="2400" b="1">
                <a:latin typeface="Heiti TC Medium" pitchFamily="2" charset="-128"/>
                <a:ea typeface="Heiti TC Medium" pitchFamily="2" charset="-128"/>
              </a:rPr>
              <a:t>罗</a:t>
            </a:r>
            <a:r>
              <a:rPr lang="en-SG" altLang="ja-JP" sz="2400" b="1" dirty="0">
                <a:latin typeface="Heiti TC Medium" pitchFamily="2" charset="-128"/>
                <a:ea typeface="Heiti TC Medium" pitchFamily="2" charset="-128"/>
              </a:rPr>
              <a:t> 8:7  </a:t>
            </a:r>
            <a:r>
              <a:rPr lang="ja-JP" altLang="en-US" sz="2400" b="1">
                <a:latin typeface="Heiti TC Medium" pitchFamily="2" charset="-128"/>
                <a:ea typeface="Heiti TC Medium" pitchFamily="2" charset="-128"/>
              </a:rPr>
              <a:t>原来体贴肉体的，就是</a:t>
            </a:r>
            <a:r>
              <a:rPr lang="ja-JP" altLang="en-US" sz="2400" b="1" u="sng">
                <a:solidFill>
                  <a:srgbClr val="FFFF00"/>
                </a:solidFill>
                <a:latin typeface="Heiti TC Medium" pitchFamily="2" charset="-128"/>
                <a:ea typeface="Heiti TC Medium" pitchFamily="2" charset="-128"/>
              </a:rPr>
              <a:t>与神为仇</a:t>
            </a:r>
            <a:r>
              <a:rPr lang="ja-JP" altLang="en-US" sz="2400" b="1">
                <a:latin typeface="Heiti TC Medium" pitchFamily="2" charset="-128"/>
                <a:ea typeface="Heiti TC Medium" pitchFamily="2" charset="-128"/>
              </a:rPr>
              <a:t>；因为不服神的律法，</a:t>
            </a:r>
            <a:r>
              <a:rPr lang="ja-JP" altLang="en-US" sz="2400" b="1" u="sng">
                <a:solidFill>
                  <a:srgbClr val="FFFF00"/>
                </a:solidFill>
                <a:latin typeface="Heiti TC Medium" pitchFamily="2" charset="-128"/>
                <a:ea typeface="Heiti TC Medium" pitchFamily="2" charset="-128"/>
              </a:rPr>
              <a:t>也是不能服</a:t>
            </a:r>
            <a:r>
              <a:rPr lang="ja-JP" altLang="en-US" sz="2400" b="1">
                <a:latin typeface="Heiti TC Medium" pitchFamily="2" charset="-128"/>
                <a:ea typeface="Heiti TC Medium" pitchFamily="2" charset="-128"/>
              </a:rPr>
              <a:t>，</a:t>
            </a:r>
          </a:p>
        </p:txBody>
      </p:sp>
    </p:spTree>
    <p:extLst>
      <p:ext uri="{BB962C8B-B14F-4D97-AF65-F5344CB8AC3E}">
        <p14:creationId xmlns:p14="http://schemas.microsoft.com/office/powerpoint/2010/main" val="8770562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A4A55-980E-5844-87E7-FF2991E24FEB}"/>
              </a:ext>
            </a:extLst>
          </p:cNvPr>
          <p:cNvSpPr>
            <a:spLocks noGrp="1"/>
          </p:cNvSpPr>
          <p:nvPr>
            <p:ph type="title"/>
          </p:nvPr>
        </p:nvSpPr>
        <p:spPr>
          <a:xfrm>
            <a:off x="572220" y="175628"/>
            <a:ext cx="9404723" cy="1400530"/>
          </a:xfrm>
        </p:spPr>
        <p:txBody>
          <a:bodyPr/>
          <a:lstStyle/>
          <a:p>
            <a:r>
              <a:rPr lang="ja-JP" altLang="en-US"/>
              <a:t>堕落的理性没有真自由</a:t>
            </a:r>
            <a:endParaRPr lang="en-US" dirty="0"/>
          </a:p>
        </p:txBody>
      </p:sp>
      <p:sp>
        <p:nvSpPr>
          <p:cNvPr id="3" name="Content Placeholder 2">
            <a:extLst>
              <a:ext uri="{FF2B5EF4-FFF2-40B4-BE49-F238E27FC236}">
                <a16:creationId xmlns:a16="http://schemas.microsoft.com/office/drawing/2014/main" id="{88EBD4C8-55EC-9F42-86E0-F9A73016C493}"/>
              </a:ext>
            </a:extLst>
          </p:cNvPr>
          <p:cNvSpPr>
            <a:spLocks noGrp="1"/>
          </p:cNvSpPr>
          <p:nvPr>
            <p:ph idx="1"/>
          </p:nvPr>
        </p:nvSpPr>
        <p:spPr>
          <a:xfrm>
            <a:off x="193964" y="1089891"/>
            <a:ext cx="11674763" cy="5671127"/>
          </a:xfrm>
        </p:spPr>
        <p:txBody>
          <a:bodyPr>
            <a:normAutofit/>
          </a:bodyPr>
          <a:lstStyle/>
          <a:p>
            <a:r>
              <a:rPr lang="ja-JP" altLang="en-SG" sz="2400" b="1">
                <a:solidFill>
                  <a:srgbClr val="FFC000"/>
                </a:solidFill>
                <a:latin typeface="Heiti TC Medium" pitchFamily="2" charset="-128"/>
                <a:ea typeface="Heiti TC Medium" pitchFamily="2" charset="-128"/>
              </a:rPr>
              <a:t>是</a:t>
            </a:r>
            <a:r>
              <a:rPr lang="ja-JP" altLang="en-US" sz="2400" b="1">
                <a:solidFill>
                  <a:srgbClr val="FFC000"/>
                </a:solidFill>
                <a:latin typeface="Heiti TC Medium" pitchFamily="2" charset="-128"/>
                <a:ea typeface="Heiti TC Medium" pitchFamily="2" charset="-128"/>
              </a:rPr>
              <a:t>罪的奴隶</a:t>
            </a:r>
            <a:r>
              <a:rPr lang="zh-CN" altLang="en-US" sz="2400" b="1" dirty="0">
                <a:solidFill>
                  <a:srgbClr val="FFC000"/>
                </a:solidFill>
                <a:latin typeface="Heiti TC Medium" pitchFamily="2" charset="-128"/>
                <a:ea typeface="Heiti TC Medium" pitchFamily="2" charset="-128"/>
              </a:rPr>
              <a:t>，没有真自由</a:t>
            </a:r>
            <a:endParaRPr lang="en-SG" altLang="zh-CN" sz="2400" b="1" dirty="0">
              <a:solidFill>
                <a:srgbClr val="FFC000"/>
              </a:solidFill>
              <a:latin typeface="Heiti TC Medium" pitchFamily="2" charset="-128"/>
              <a:ea typeface="Heiti TC Medium" pitchFamily="2" charset="-128"/>
            </a:endParaRPr>
          </a:p>
          <a:p>
            <a:endParaRPr lang="en-SG" altLang="ja-JP" sz="2400" b="1" dirty="0">
              <a:latin typeface="Heiti TC Medium" pitchFamily="2" charset="-128"/>
              <a:ea typeface="Heiti TC Medium" pitchFamily="2" charset="-128"/>
            </a:endParaRPr>
          </a:p>
          <a:p>
            <a:pPr>
              <a:lnSpc>
                <a:spcPct val="150000"/>
              </a:lnSpc>
            </a:pPr>
            <a:r>
              <a:rPr lang="ja-JP" altLang="en-SG" sz="3200" b="1">
                <a:latin typeface="Heiti TC Medium" pitchFamily="2" charset="-128"/>
                <a:ea typeface="Heiti TC Medium" pitchFamily="2" charset="-128"/>
              </a:rPr>
              <a:t>约</a:t>
            </a:r>
            <a:r>
              <a:rPr lang="en-SG" altLang="ja-JP" sz="3200" b="1" dirty="0">
                <a:latin typeface="Heiti TC Medium" pitchFamily="2" charset="-128"/>
                <a:ea typeface="Heiti TC Medium" pitchFamily="2" charset="-128"/>
              </a:rPr>
              <a:t> 8:33  </a:t>
            </a:r>
            <a:r>
              <a:rPr lang="ja-JP" altLang="en-US" sz="3200" b="1">
                <a:latin typeface="Heiti TC Medium" pitchFamily="2" charset="-128"/>
                <a:ea typeface="Heiti TC Medium" pitchFamily="2" charset="-128"/>
              </a:rPr>
              <a:t>他们回答说：「我们是亚伯拉罕的後裔，从来没有作过谁的奴仆。你怎麽说</a:t>
            </a:r>
            <a:r>
              <a:rPr lang="en-US" altLang="ja-JP" sz="3200" b="1" dirty="0">
                <a:latin typeface="Heiti TC Medium" pitchFamily="2" charset="-128"/>
                <a:ea typeface="Heiti TC Medium" pitchFamily="2" charset="-128"/>
              </a:rPr>
              <a:t>『</a:t>
            </a:r>
            <a:r>
              <a:rPr lang="ja-JP" altLang="en-US" sz="3200" b="1">
                <a:latin typeface="Heiti TC Medium" pitchFamily="2" charset="-128"/>
                <a:ea typeface="Heiti TC Medium" pitchFamily="2" charset="-128"/>
              </a:rPr>
              <a:t>你们必得自由</a:t>
            </a:r>
            <a:r>
              <a:rPr lang="en-US" altLang="ja-JP" sz="3200" b="1" dirty="0">
                <a:latin typeface="Heiti TC Medium" pitchFamily="2" charset="-128"/>
                <a:ea typeface="Heiti TC Medium" pitchFamily="2" charset="-128"/>
              </a:rPr>
              <a:t>』</a:t>
            </a:r>
            <a:r>
              <a:rPr lang="ja-JP" altLang="en-US" sz="3200" b="1">
                <a:latin typeface="Heiti TC Medium" pitchFamily="2" charset="-128"/>
                <a:ea typeface="Heiti TC Medium" pitchFamily="2" charset="-128"/>
              </a:rPr>
              <a:t>呢？」</a:t>
            </a:r>
            <a:r>
              <a:rPr lang="en-SG" altLang="ja-JP" sz="3200" b="1" dirty="0">
                <a:latin typeface="Heiti TC Medium" pitchFamily="2" charset="-128"/>
                <a:ea typeface="Heiti TC Medium" pitchFamily="2" charset="-128"/>
              </a:rPr>
              <a:t>34  </a:t>
            </a:r>
            <a:r>
              <a:rPr lang="ja-JP" altLang="en-US" sz="3200" b="1">
                <a:latin typeface="Heiti TC Medium" pitchFamily="2" charset="-128"/>
                <a:ea typeface="Heiti TC Medium" pitchFamily="2" charset="-128"/>
              </a:rPr>
              <a:t>耶稣回答说：「我实实在在的告诉你们，</a:t>
            </a:r>
            <a:r>
              <a:rPr lang="ja-JP" altLang="en-US" sz="3200" b="1">
                <a:solidFill>
                  <a:srgbClr val="FFFF00"/>
                </a:solidFill>
                <a:latin typeface="Heiti TC Medium" pitchFamily="2" charset="-128"/>
                <a:ea typeface="Heiti TC Medium" pitchFamily="2" charset="-128"/>
              </a:rPr>
              <a:t>所有犯罪的就是罪的奴仆</a:t>
            </a:r>
            <a:r>
              <a:rPr lang="ja-JP" altLang="en-US" sz="3200" b="1">
                <a:latin typeface="Heiti TC Medium" pitchFamily="2" charset="-128"/>
                <a:ea typeface="Heiti TC Medium" pitchFamily="2" charset="-128"/>
              </a:rPr>
              <a:t>。</a:t>
            </a:r>
            <a:r>
              <a:rPr lang="en-US" altLang="ja-JP" sz="3200" b="1" dirty="0">
                <a:latin typeface="Heiti TC Medium" pitchFamily="2" charset="-128"/>
                <a:ea typeface="Heiti TC Medium" pitchFamily="2" charset="-128"/>
              </a:rPr>
              <a:t>35  </a:t>
            </a:r>
            <a:r>
              <a:rPr lang="ja-JP" altLang="en-US" sz="3200" b="1">
                <a:latin typeface="Heiti TC Medium" pitchFamily="2" charset="-128"/>
                <a:ea typeface="Heiti TC Medium" pitchFamily="2" charset="-128"/>
              </a:rPr>
              <a:t>奴仆不能永远住在家里；儿子是永远住在家里。</a:t>
            </a:r>
            <a:r>
              <a:rPr lang="en-SG" altLang="ja-JP" sz="3200" b="1" dirty="0">
                <a:latin typeface="Heiti TC Medium" pitchFamily="2" charset="-128"/>
                <a:ea typeface="Heiti TC Medium" pitchFamily="2" charset="-128"/>
              </a:rPr>
              <a:t>36  </a:t>
            </a:r>
            <a:r>
              <a:rPr lang="ja-JP" altLang="en-US" sz="3200" b="1">
                <a:latin typeface="Heiti TC Medium" pitchFamily="2" charset="-128"/>
                <a:ea typeface="Heiti TC Medium" pitchFamily="2" charset="-128"/>
              </a:rPr>
              <a:t>所以天父的儿子</a:t>
            </a:r>
            <a:r>
              <a:rPr lang="ja-JP" altLang="en-US" sz="3200" b="1">
                <a:solidFill>
                  <a:srgbClr val="FFFF00"/>
                </a:solidFill>
                <a:latin typeface="Heiti TC Medium" pitchFamily="2" charset="-128"/>
                <a:ea typeface="Heiti TC Medium" pitchFamily="2" charset="-128"/>
              </a:rPr>
              <a:t>若叫你们自由</a:t>
            </a:r>
            <a:r>
              <a:rPr lang="ja-JP" altLang="en-US" sz="3200" b="1">
                <a:latin typeface="Heiti TC Medium" pitchFamily="2" charset="-128"/>
                <a:ea typeface="Heiti TC Medium" pitchFamily="2" charset="-128"/>
              </a:rPr>
              <a:t>，你们就真自由了</a:t>
            </a:r>
          </a:p>
          <a:p>
            <a:endParaRPr lang="ja-JP" altLang="en-US" sz="2400" b="1">
              <a:latin typeface="Heiti TC Medium" pitchFamily="2" charset="-128"/>
              <a:ea typeface="Heiti TC Medium" pitchFamily="2" charset="-128"/>
            </a:endParaRPr>
          </a:p>
        </p:txBody>
      </p:sp>
    </p:spTree>
    <p:extLst>
      <p:ext uri="{BB962C8B-B14F-4D97-AF65-F5344CB8AC3E}">
        <p14:creationId xmlns:p14="http://schemas.microsoft.com/office/powerpoint/2010/main" val="33570110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A4A55-980E-5844-87E7-FF2991E24FEB}"/>
              </a:ext>
            </a:extLst>
          </p:cNvPr>
          <p:cNvSpPr>
            <a:spLocks noGrp="1"/>
          </p:cNvSpPr>
          <p:nvPr>
            <p:ph type="title"/>
          </p:nvPr>
        </p:nvSpPr>
        <p:spPr>
          <a:xfrm>
            <a:off x="572220" y="175628"/>
            <a:ext cx="9404723" cy="1400530"/>
          </a:xfrm>
        </p:spPr>
        <p:txBody>
          <a:bodyPr/>
          <a:lstStyle/>
          <a:p>
            <a:r>
              <a:rPr lang="ja-JP" altLang="en-US"/>
              <a:t>人在魔鬼的权势之下</a:t>
            </a:r>
            <a:endParaRPr lang="en-US" dirty="0"/>
          </a:p>
        </p:txBody>
      </p:sp>
      <p:sp>
        <p:nvSpPr>
          <p:cNvPr id="3" name="Content Placeholder 2">
            <a:extLst>
              <a:ext uri="{FF2B5EF4-FFF2-40B4-BE49-F238E27FC236}">
                <a16:creationId xmlns:a16="http://schemas.microsoft.com/office/drawing/2014/main" id="{88EBD4C8-55EC-9F42-86E0-F9A73016C493}"/>
              </a:ext>
            </a:extLst>
          </p:cNvPr>
          <p:cNvSpPr>
            <a:spLocks noGrp="1"/>
          </p:cNvSpPr>
          <p:nvPr>
            <p:ph idx="1"/>
          </p:nvPr>
        </p:nvSpPr>
        <p:spPr>
          <a:xfrm>
            <a:off x="193964" y="1089891"/>
            <a:ext cx="11674763" cy="5671127"/>
          </a:xfrm>
        </p:spPr>
        <p:txBody>
          <a:bodyPr>
            <a:normAutofit fontScale="92500"/>
          </a:bodyPr>
          <a:lstStyle/>
          <a:p>
            <a:r>
              <a:rPr lang="ja-JP" altLang="en-US" sz="2400" b="1">
                <a:solidFill>
                  <a:srgbClr val="FFC000"/>
                </a:solidFill>
                <a:latin typeface="Heiti TC Medium" pitchFamily="2" charset="-128"/>
                <a:ea typeface="Heiti TC Medium" pitchFamily="2" charset="-128"/>
              </a:rPr>
              <a:t>拒绝基督的犹太人</a:t>
            </a:r>
            <a:r>
              <a:rPr lang="ja-JP" altLang="en-SG" sz="2400" b="1">
                <a:solidFill>
                  <a:srgbClr val="FFC000"/>
                </a:solidFill>
                <a:latin typeface="Heiti TC Medium" pitchFamily="2" charset="-128"/>
                <a:ea typeface="Heiti TC Medium" pitchFamily="2" charset="-128"/>
              </a:rPr>
              <a:t>是属</a:t>
            </a:r>
            <a:r>
              <a:rPr lang="ja-JP" altLang="en-US" sz="2400" b="1">
                <a:solidFill>
                  <a:srgbClr val="FFC000"/>
                </a:solidFill>
                <a:latin typeface="Heiti TC Medium" pitchFamily="2" charset="-128"/>
                <a:ea typeface="Heiti TC Medium" pitchFamily="2" charset="-128"/>
              </a:rPr>
              <a:t>魔鬼的儿女</a:t>
            </a:r>
            <a:endParaRPr lang="en-SG" altLang="zh-CN" sz="2400" b="1" dirty="0">
              <a:solidFill>
                <a:srgbClr val="FFC000"/>
              </a:solidFill>
              <a:latin typeface="Heiti TC Medium" pitchFamily="2" charset="-128"/>
              <a:ea typeface="Heiti TC Medium" pitchFamily="2" charset="-128"/>
            </a:endParaRPr>
          </a:p>
          <a:p>
            <a:pPr>
              <a:lnSpc>
                <a:spcPct val="150000"/>
              </a:lnSpc>
            </a:pPr>
            <a:r>
              <a:rPr lang="zh-CN" altLang="en-US" sz="2400" b="1" dirty="0">
                <a:solidFill>
                  <a:srgbClr val="FFC000"/>
                </a:solidFill>
                <a:latin typeface="Heiti TC Medium" pitchFamily="2" charset="-128"/>
                <a:ea typeface="Heiti TC Medium" pitchFamily="2" charset="-128"/>
              </a:rPr>
              <a:t> </a:t>
            </a:r>
            <a:r>
              <a:rPr lang="ja-JP" altLang="en-SG" sz="2800" b="1">
                <a:latin typeface="Heiti TC Medium" pitchFamily="2" charset="-128"/>
                <a:ea typeface="Heiti TC Medium" pitchFamily="2" charset="-128"/>
              </a:rPr>
              <a:t>约</a:t>
            </a:r>
            <a:r>
              <a:rPr lang="en-SG" altLang="ja-JP" sz="2800" b="1" dirty="0">
                <a:latin typeface="Heiti TC Medium" pitchFamily="2" charset="-128"/>
                <a:ea typeface="Heiti TC Medium" pitchFamily="2" charset="-128"/>
              </a:rPr>
              <a:t> 8:42  </a:t>
            </a:r>
            <a:r>
              <a:rPr lang="ja-JP" altLang="en-US" sz="2800" b="1">
                <a:latin typeface="Heiti TC Medium" pitchFamily="2" charset="-128"/>
                <a:ea typeface="Heiti TC Medium" pitchFamily="2" charset="-128"/>
              </a:rPr>
              <a:t>耶稣说：「倘若神是你们的父，</a:t>
            </a:r>
            <a:r>
              <a:rPr lang="ja-JP" altLang="en-US" sz="2800" b="1">
                <a:solidFill>
                  <a:srgbClr val="FFFF00"/>
                </a:solidFill>
                <a:latin typeface="Heiti TC Medium" pitchFamily="2" charset="-128"/>
                <a:ea typeface="Heiti TC Medium" pitchFamily="2" charset="-128"/>
              </a:rPr>
              <a:t>你们就必爱我</a:t>
            </a:r>
            <a:r>
              <a:rPr lang="ja-JP" altLang="en-US" sz="2800" b="1">
                <a:latin typeface="Heiti TC Medium" pitchFamily="2" charset="-128"/>
                <a:ea typeface="Heiti TC Medium" pitchFamily="2" charset="-128"/>
              </a:rPr>
              <a:t>；因为我本是出於神，也是从神而来，并不是由著自己来，乃是他差我来。</a:t>
            </a:r>
            <a:r>
              <a:rPr lang="en-SG" altLang="ja-JP" sz="2800" b="1" dirty="0">
                <a:latin typeface="Heiti TC Medium" pitchFamily="2" charset="-128"/>
                <a:ea typeface="Heiti TC Medium" pitchFamily="2" charset="-128"/>
              </a:rPr>
              <a:t>43  </a:t>
            </a:r>
            <a:r>
              <a:rPr lang="ja-JP" altLang="en-US" sz="2800" b="1">
                <a:latin typeface="Heiti TC Medium" pitchFamily="2" charset="-128"/>
                <a:ea typeface="Heiti TC Medium" pitchFamily="2" charset="-128"/>
              </a:rPr>
              <a:t>你们为什麽不明白我的话呢？无非是因你们不能听我的道。</a:t>
            </a:r>
            <a:r>
              <a:rPr lang="en-SG" altLang="ja-JP" sz="2800" b="1" dirty="0">
                <a:latin typeface="Heiti TC Medium" pitchFamily="2" charset="-128"/>
                <a:ea typeface="Heiti TC Medium" pitchFamily="2" charset="-128"/>
              </a:rPr>
              <a:t>44  </a:t>
            </a:r>
            <a:r>
              <a:rPr lang="ja-JP" altLang="en-US" sz="2800" b="1">
                <a:solidFill>
                  <a:srgbClr val="FFFF00"/>
                </a:solidFill>
                <a:latin typeface="Heiti TC Medium" pitchFamily="2" charset="-128"/>
                <a:ea typeface="Heiti TC Medium" pitchFamily="2" charset="-128"/>
              </a:rPr>
              <a:t>你们是出於你们的父魔鬼</a:t>
            </a:r>
            <a:r>
              <a:rPr lang="ja-JP" altLang="en-US" sz="2800" b="1">
                <a:latin typeface="Heiti TC Medium" pitchFamily="2" charset="-128"/>
                <a:ea typeface="Heiti TC Medium" pitchFamily="2" charset="-128"/>
              </a:rPr>
              <a:t>，你们父的私欲你们偏要行。他从起初是杀人的，不守真理，因他心里没有真理。他说谎是出於自己；因他本来是说谎的，也是说谎之人的父。</a:t>
            </a:r>
            <a:r>
              <a:rPr lang="en-SG" altLang="ja-JP" sz="2800" b="1" dirty="0">
                <a:latin typeface="Heiti TC Medium" pitchFamily="2" charset="-128"/>
                <a:ea typeface="Heiti TC Medium" pitchFamily="2" charset="-128"/>
              </a:rPr>
              <a:t>45  </a:t>
            </a:r>
            <a:r>
              <a:rPr lang="ja-JP" altLang="en-US" sz="2800" b="1">
                <a:latin typeface="Heiti TC Medium" pitchFamily="2" charset="-128"/>
                <a:ea typeface="Heiti TC Medium" pitchFamily="2" charset="-128"/>
              </a:rPr>
              <a:t>我将真理告诉你们，</a:t>
            </a:r>
            <a:r>
              <a:rPr lang="ja-JP" altLang="en-US" sz="2800" b="1">
                <a:solidFill>
                  <a:srgbClr val="FFFF00"/>
                </a:solidFill>
                <a:latin typeface="Heiti TC Medium" pitchFamily="2" charset="-128"/>
                <a:ea typeface="Heiti TC Medium" pitchFamily="2" charset="-128"/>
              </a:rPr>
              <a:t>你们就因此不信</a:t>
            </a:r>
            <a:r>
              <a:rPr lang="ja-JP" altLang="en-US" sz="2800" b="1">
                <a:latin typeface="Heiti TC Medium" pitchFamily="2" charset="-128"/>
                <a:ea typeface="Heiti TC Medium" pitchFamily="2" charset="-128"/>
              </a:rPr>
              <a:t>我。</a:t>
            </a:r>
            <a:r>
              <a:rPr lang="en-SG" altLang="ja-JP" sz="2800" b="1" dirty="0">
                <a:latin typeface="Heiti TC Medium" pitchFamily="2" charset="-128"/>
                <a:ea typeface="Heiti TC Medium" pitchFamily="2" charset="-128"/>
              </a:rPr>
              <a:t>46  </a:t>
            </a:r>
            <a:r>
              <a:rPr lang="ja-JP" altLang="en-US" sz="2800" b="1">
                <a:latin typeface="Heiti TC Medium" pitchFamily="2" charset="-128"/>
                <a:ea typeface="Heiti TC Medium" pitchFamily="2" charset="-128"/>
              </a:rPr>
              <a:t>你们中间谁能指证我有罪呢？我既然将真理告诉你们，为什麽不信我呢？</a:t>
            </a:r>
            <a:r>
              <a:rPr lang="en-SG" altLang="ja-JP" sz="2800" b="1" dirty="0">
                <a:latin typeface="Heiti TC Medium" pitchFamily="2" charset="-128"/>
                <a:ea typeface="Heiti TC Medium" pitchFamily="2" charset="-128"/>
              </a:rPr>
              <a:t>47  </a:t>
            </a:r>
            <a:r>
              <a:rPr lang="ja-JP" altLang="en-US" sz="2800" b="1">
                <a:solidFill>
                  <a:srgbClr val="00B0F0"/>
                </a:solidFill>
                <a:latin typeface="Heiti TC Medium" pitchFamily="2" charset="-128"/>
                <a:ea typeface="Heiti TC Medium" pitchFamily="2" charset="-128"/>
              </a:rPr>
              <a:t>出於神的，必听神的话</a:t>
            </a:r>
            <a:r>
              <a:rPr lang="ja-JP" altLang="en-US" sz="2800" b="1">
                <a:latin typeface="Heiti TC Medium" pitchFamily="2" charset="-128"/>
                <a:ea typeface="Heiti TC Medium" pitchFamily="2" charset="-128"/>
              </a:rPr>
              <a:t>；</a:t>
            </a:r>
            <a:r>
              <a:rPr lang="ja-JP" altLang="en-US" sz="2800" b="1">
                <a:solidFill>
                  <a:srgbClr val="FFFF00"/>
                </a:solidFill>
                <a:latin typeface="Heiti TC Medium" pitchFamily="2" charset="-128"/>
                <a:ea typeface="Heiti TC Medium" pitchFamily="2" charset="-128"/>
              </a:rPr>
              <a:t>你们不听，因为你们不是出於神</a:t>
            </a:r>
            <a:r>
              <a:rPr lang="ja-JP" altLang="en-US" sz="2800" b="1">
                <a:latin typeface="Heiti TC Medium" pitchFamily="2" charset="-128"/>
                <a:ea typeface="Heiti TC Medium" pitchFamily="2" charset="-128"/>
              </a:rPr>
              <a:t>。」</a:t>
            </a:r>
          </a:p>
          <a:p>
            <a:endParaRPr lang="ja-JP" altLang="en-US" sz="2400" b="1">
              <a:latin typeface="Heiti TC Medium" pitchFamily="2" charset="-128"/>
              <a:ea typeface="Heiti TC Medium" pitchFamily="2" charset="-128"/>
            </a:endParaRPr>
          </a:p>
        </p:txBody>
      </p:sp>
    </p:spTree>
    <p:extLst>
      <p:ext uri="{BB962C8B-B14F-4D97-AF65-F5344CB8AC3E}">
        <p14:creationId xmlns:p14="http://schemas.microsoft.com/office/powerpoint/2010/main" val="11923706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AAE16C-4A70-920B-CCB9-865375D6DC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19EBBD-952E-F5FA-EEA0-ABD8078EFC42}"/>
              </a:ext>
            </a:extLst>
          </p:cNvPr>
          <p:cNvSpPr>
            <a:spLocks noGrp="1"/>
          </p:cNvSpPr>
          <p:nvPr>
            <p:ph type="title"/>
          </p:nvPr>
        </p:nvSpPr>
        <p:spPr>
          <a:xfrm>
            <a:off x="572220" y="175628"/>
            <a:ext cx="9404723" cy="1400530"/>
          </a:xfrm>
        </p:spPr>
        <p:txBody>
          <a:bodyPr/>
          <a:lstStyle/>
          <a:p>
            <a:r>
              <a:rPr lang="ja-JP" altLang="en-US"/>
              <a:t>人在魔鬼的权势之下</a:t>
            </a:r>
            <a:endParaRPr lang="en-US" dirty="0"/>
          </a:p>
        </p:txBody>
      </p:sp>
      <p:pic>
        <p:nvPicPr>
          <p:cNvPr id="6" name="Picture 5">
            <a:extLst>
              <a:ext uri="{FF2B5EF4-FFF2-40B4-BE49-F238E27FC236}">
                <a16:creationId xmlns:a16="http://schemas.microsoft.com/office/drawing/2014/main" id="{626EA0A4-A973-4675-AD43-C32CBAE85F2E}"/>
              </a:ext>
            </a:extLst>
          </p:cNvPr>
          <p:cNvPicPr>
            <a:picLocks noChangeAspect="1"/>
          </p:cNvPicPr>
          <p:nvPr/>
        </p:nvPicPr>
        <p:blipFill>
          <a:blip r:embed="rId2"/>
          <a:stretch>
            <a:fillRect/>
          </a:stretch>
        </p:blipFill>
        <p:spPr>
          <a:xfrm>
            <a:off x="1177041" y="3372476"/>
            <a:ext cx="3828592" cy="2151669"/>
          </a:xfrm>
          <a:prstGeom prst="rect">
            <a:avLst/>
          </a:prstGeom>
        </p:spPr>
      </p:pic>
      <p:pic>
        <p:nvPicPr>
          <p:cNvPr id="7" name="Picture 6">
            <a:extLst>
              <a:ext uri="{FF2B5EF4-FFF2-40B4-BE49-F238E27FC236}">
                <a16:creationId xmlns:a16="http://schemas.microsoft.com/office/drawing/2014/main" id="{FF9DDFB2-7FF8-A43A-2D0D-C5FF68489FC0}"/>
              </a:ext>
            </a:extLst>
          </p:cNvPr>
          <p:cNvPicPr>
            <a:picLocks noChangeAspect="1"/>
          </p:cNvPicPr>
          <p:nvPr/>
        </p:nvPicPr>
        <p:blipFill>
          <a:blip r:embed="rId3"/>
          <a:stretch>
            <a:fillRect/>
          </a:stretch>
        </p:blipFill>
        <p:spPr>
          <a:xfrm>
            <a:off x="6853948" y="3279367"/>
            <a:ext cx="4091299" cy="2337885"/>
          </a:xfrm>
          <a:prstGeom prst="rect">
            <a:avLst/>
          </a:prstGeom>
        </p:spPr>
      </p:pic>
      <p:sp>
        <p:nvSpPr>
          <p:cNvPr id="8" name="TextBox 7">
            <a:extLst>
              <a:ext uri="{FF2B5EF4-FFF2-40B4-BE49-F238E27FC236}">
                <a16:creationId xmlns:a16="http://schemas.microsoft.com/office/drawing/2014/main" id="{0820A212-C56C-802D-2A51-45654FE01C67}"/>
              </a:ext>
            </a:extLst>
          </p:cNvPr>
          <p:cNvSpPr txBox="1"/>
          <p:nvPr/>
        </p:nvSpPr>
        <p:spPr>
          <a:xfrm>
            <a:off x="1102936" y="1800520"/>
            <a:ext cx="4288353" cy="1077218"/>
          </a:xfrm>
          <a:prstGeom prst="rect">
            <a:avLst/>
          </a:prstGeom>
          <a:noFill/>
        </p:spPr>
        <p:txBody>
          <a:bodyPr wrap="none" rtlCol="0">
            <a:spAutoFit/>
          </a:bodyPr>
          <a:lstStyle/>
          <a:p>
            <a:r>
              <a:rPr lang="en-US" sz="3200" dirty="0" err="1">
                <a:solidFill>
                  <a:srgbClr val="FFFF00"/>
                </a:solidFill>
                <a:latin typeface="SimHei" panose="02010609060101010101" pitchFamily="49" charset="-122"/>
                <a:ea typeface="SimHei" panose="02010609060101010101" pitchFamily="49" charset="-122"/>
              </a:rPr>
              <a:t>主耶稣说祂能释放你</a:t>
            </a:r>
            <a:r>
              <a:rPr lang="zh-CN" altLang="en-US" sz="3200" dirty="0">
                <a:solidFill>
                  <a:srgbClr val="FFFF00"/>
                </a:solidFill>
                <a:latin typeface="SimHei" panose="02010609060101010101" pitchFamily="49" charset="-122"/>
                <a:ea typeface="SimHei" panose="02010609060101010101" pitchFamily="49" charset="-122"/>
              </a:rPr>
              <a:t>，</a:t>
            </a:r>
            <a:endParaRPr lang="en-US" altLang="zh-CN" sz="3200" dirty="0">
              <a:solidFill>
                <a:srgbClr val="FFFF00"/>
              </a:solidFill>
              <a:latin typeface="SimHei" panose="02010609060101010101" pitchFamily="49" charset="-122"/>
              <a:ea typeface="SimHei" panose="02010609060101010101" pitchFamily="49" charset="-122"/>
            </a:endParaRPr>
          </a:p>
          <a:p>
            <a:r>
              <a:rPr lang="zh-CN" altLang="en-US" sz="3200" dirty="0">
                <a:solidFill>
                  <a:srgbClr val="FFFF00"/>
                </a:solidFill>
                <a:latin typeface="SimHei" panose="02010609060101010101" pitchFamily="49" charset="-122"/>
                <a:ea typeface="SimHei" panose="02010609060101010101" pitchFamily="49" charset="-122"/>
              </a:rPr>
              <a:t>把你带入真理</a:t>
            </a:r>
            <a:endParaRPr lang="en-US" sz="3200" dirty="0">
              <a:solidFill>
                <a:srgbClr val="FFFF00"/>
              </a:solidFill>
              <a:latin typeface="SimHei" panose="02010609060101010101" pitchFamily="49" charset="-122"/>
              <a:ea typeface="SimHei" panose="02010609060101010101" pitchFamily="49" charset="-122"/>
            </a:endParaRPr>
          </a:p>
        </p:txBody>
      </p:sp>
      <p:sp>
        <p:nvSpPr>
          <p:cNvPr id="9" name="TextBox 8">
            <a:extLst>
              <a:ext uri="{FF2B5EF4-FFF2-40B4-BE49-F238E27FC236}">
                <a16:creationId xmlns:a16="http://schemas.microsoft.com/office/drawing/2014/main" id="{091C2ECD-23AE-5C37-27B1-D43E4FE37882}"/>
              </a:ext>
            </a:extLst>
          </p:cNvPr>
          <p:cNvSpPr txBox="1"/>
          <p:nvPr/>
        </p:nvSpPr>
        <p:spPr>
          <a:xfrm>
            <a:off x="6991696" y="1677972"/>
            <a:ext cx="3467616" cy="1077218"/>
          </a:xfrm>
          <a:prstGeom prst="rect">
            <a:avLst/>
          </a:prstGeom>
          <a:noFill/>
        </p:spPr>
        <p:txBody>
          <a:bodyPr wrap="none" rtlCol="0">
            <a:spAutoFit/>
          </a:bodyPr>
          <a:lstStyle/>
          <a:p>
            <a:r>
              <a:rPr lang="en-US" sz="3200" dirty="0" err="1">
                <a:solidFill>
                  <a:srgbClr val="FFC000"/>
                </a:solidFill>
                <a:latin typeface="SimHei" panose="02010609060101010101" pitchFamily="49" charset="-122"/>
                <a:ea typeface="SimHei" panose="02010609060101010101" pitchFamily="49" charset="-122"/>
              </a:rPr>
              <a:t>人被魔鬼欺骗</a:t>
            </a:r>
            <a:r>
              <a:rPr lang="zh-CN" altLang="en-US" sz="3200" dirty="0">
                <a:solidFill>
                  <a:srgbClr val="FFC000"/>
                </a:solidFill>
                <a:latin typeface="SimHei" panose="02010609060101010101" pitchFamily="49" charset="-122"/>
                <a:ea typeface="SimHei" panose="02010609060101010101" pitchFamily="49" charset="-122"/>
              </a:rPr>
              <a:t>，</a:t>
            </a:r>
            <a:endParaRPr lang="en-US" altLang="zh-CN" sz="3200" dirty="0">
              <a:solidFill>
                <a:srgbClr val="FFC000"/>
              </a:solidFill>
              <a:latin typeface="SimHei" panose="02010609060101010101" pitchFamily="49" charset="-122"/>
              <a:ea typeface="SimHei" panose="02010609060101010101" pitchFamily="49" charset="-122"/>
            </a:endParaRPr>
          </a:p>
          <a:p>
            <a:r>
              <a:rPr lang="en-US" sz="3200" dirty="0" err="1">
                <a:solidFill>
                  <a:srgbClr val="FFC000"/>
                </a:solidFill>
                <a:latin typeface="SimHei" panose="02010609060101010101" pitchFamily="49" charset="-122"/>
                <a:ea typeface="SimHei" panose="02010609060101010101" pitchFamily="49" charset="-122"/>
              </a:rPr>
              <a:t>受困与魔鬼的谎言</a:t>
            </a:r>
            <a:endParaRPr lang="en-US" sz="3200" dirty="0">
              <a:solidFill>
                <a:srgbClr val="FFC000"/>
              </a:solidFill>
              <a:latin typeface="SimHei" panose="02010609060101010101" pitchFamily="49" charset="-122"/>
              <a:ea typeface="SimHei" panose="02010609060101010101" pitchFamily="49" charset="-122"/>
            </a:endParaRPr>
          </a:p>
        </p:txBody>
      </p:sp>
    </p:spTree>
    <p:extLst>
      <p:ext uri="{BB962C8B-B14F-4D97-AF65-F5344CB8AC3E}">
        <p14:creationId xmlns:p14="http://schemas.microsoft.com/office/powerpoint/2010/main" val="19241241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256DB-E5A1-5051-A4E2-E198ACEFAFB2}"/>
              </a:ext>
            </a:extLst>
          </p:cNvPr>
          <p:cNvSpPr>
            <a:spLocks noGrp="1"/>
          </p:cNvSpPr>
          <p:nvPr>
            <p:ph type="title"/>
          </p:nvPr>
        </p:nvSpPr>
        <p:spPr>
          <a:xfrm>
            <a:off x="752127" y="757518"/>
            <a:ext cx="11082063" cy="1031526"/>
          </a:xfrm>
        </p:spPr>
        <p:txBody>
          <a:bodyPr/>
          <a:lstStyle/>
          <a:p>
            <a:r>
              <a:rPr lang="en-US" sz="5400" b="1" dirty="0" err="1">
                <a:latin typeface="PMingLiU" panose="02020500000000000000" pitchFamily="18" charset="-120"/>
                <a:ea typeface="PMingLiU" panose="02020500000000000000" pitchFamily="18" charset="-120"/>
              </a:rPr>
              <a:t>圣经</a:t>
            </a:r>
            <a:r>
              <a:rPr lang="zh-CN" altLang="en-US" sz="5400" b="1" dirty="0">
                <a:latin typeface="PMingLiU" panose="02020500000000000000" pitchFamily="18" charset="-120"/>
                <a:ea typeface="PMingLiU" panose="02020500000000000000" pitchFamily="18" charset="-120"/>
              </a:rPr>
              <a:t>（神的话）这样说你就相信？</a:t>
            </a:r>
            <a:endParaRPr lang="en-US" sz="5400" b="1" dirty="0">
              <a:latin typeface="PMingLiU" panose="02020500000000000000" pitchFamily="18" charset="-120"/>
              <a:ea typeface="PMingLiU" panose="02020500000000000000" pitchFamily="18" charset="-120"/>
            </a:endParaRPr>
          </a:p>
        </p:txBody>
      </p:sp>
      <p:pic>
        <p:nvPicPr>
          <p:cNvPr id="4" name="Picture 3">
            <a:extLst>
              <a:ext uri="{FF2B5EF4-FFF2-40B4-BE49-F238E27FC236}">
                <a16:creationId xmlns:a16="http://schemas.microsoft.com/office/drawing/2014/main" id="{C7B4BD42-B9FC-886C-DCD2-BAD9EFBFF36A}"/>
              </a:ext>
            </a:extLst>
          </p:cNvPr>
          <p:cNvPicPr>
            <a:picLocks noChangeAspect="1"/>
          </p:cNvPicPr>
          <p:nvPr/>
        </p:nvPicPr>
        <p:blipFill>
          <a:blip r:embed="rId2"/>
          <a:stretch>
            <a:fillRect/>
          </a:stretch>
        </p:blipFill>
        <p:spPr>
          <a:xfrm>
            <a:off x="3027844" y="3238145"/>
            <a:ext cx="5792733" cy="3524250"/>
          </a:xfrm>
          <a:prstGeom prst="rect">
            <a:avLst/>
          </a:prstGeom>
        </p:spPr>
      </p:pic>
      <p:sp>
        <p:nvSpPr>
          <p:cNvPr id="5" name="Title 1">
            <a:extLst>
              <a:ext uri="{FF2B5EF4-FFF2-40B4-BE49-F238E27FC236}">
                <a16:creationId xmlns:a16="http://schemas.microsoft.com/office/drawing/2014/main" id="{64CAF1D1-BCA8-4D74-B382-AF7884EDB4C4}"/>
              </a:ext>
            </a:extLst>
          </p:cNvPr>
          <p:cNvSpPr txBox="1">
            <a:spLocks/>
          </p:cNvSpPr>
          <p:nvPr/>
        </p:nvSpPr>
        <p:spPr>
          <a:xfrm>
            <a:off x="609600" y="1997831"/>
            <a:ext cx="11350485" cy="1031526"/>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SG" sz="5400" b="1" dirty="0" err="1">
                <a:latin typeface="PMingLiU" panose="02020500000000000000" pitchFamily="18" charset="-120"/>
                <a:ea typeface="PMingLiU" panose="02020500000000000000" pitchFamily="18" charset="-120"/>
              </a:rPr>
              <a:t>人应要中立</a:t>
            </a:r>
            <a:r>
              <a:rPr lang="zh-CN" altLang="en-US" sz="5400" b="1" dirty="0">
                <a:latin typeface="PMingLiU" panose="02020500000000000000" pitchFamily="18" charset="-120"/>
                <a:ea typeface="PMingLiU" panose="02020500000000000000" pitchFamily="18" charset="-120"/>
              </a:rPr>
              <a:t>，自主思考，不被欺骗</a:t>
            </a:r>
            <a:endParaRPr lang="en-US" sz="5400" b="1" dirty="0">
              <a:latin typeface="PMingLiU" panose="02020500000000000000" pitchFamily="18" charset="-120"/>
              <a:ea typeface="PMingLiU" panose="02020500000000000000" pitchFamily="18" charset="-120"/>
            </a:endParaRPr>
          </a:p>
        </p:txBody>
      </p:sp>
    </p:spTree>
    <p:extLst>
      <p:ext uri="{BB962C8B-B14F-4D97-AF65-F5344CB8AC3E}">
        <p14:creationId xmlns:p14="http://schemas.microsoft.com/office/powerpoint/2010/main" val="4243102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A4A55-980E-5844-87E7-FF2991E24FEB}"/>
              </a:ext>
            </a:extLst>
          </p:cNvPr>
          <p:cNvSpPr>
            <a:spLocks noGrp="1"/>
          </p:cNvSpPr>
          <p:nvPr>
            <p:ph type="title"/>
          </p:nvPr>
        </p:nvSpPr>
        <p:spPr>
          <a:xfrm>
            <a:off x="572220" y="175628"/>
            <a:ext cx="10213011" cy="1400530"/>
          </a:xfrm>
        </p:spPr>
        <p:txBody>
          <a:bodyPr/>
          <a:lstStyle/>
          <a:p>
            <a:r>
              <a:rPr lang="ja-JP" altLang="en-US"/>
              <a:t>堕落与理性</a:t>
            </a:r>
            <a:r>
              <a:rPr lang="zh-CN" altLang="en-US" dirty="0"/>
              <a:t>，</a:t>
            </a:r>
            <a:r>
              <a:rPr lang="zh-CN" altLang="en-US" b="1" dirty="0">
                <a:solidFill>
                  <a:srgbClr val="FFC000"/>
                </a:solidFill>
                <a:latin typeface="SimHei" panose="02010609060101010101" pitchFamily="49" charset="-122"/>
                <a:ea typeface="SimHei" panose="02010609060101010101" pitchFamily="49" charset="-122"/>
              </a:rPr>
              <a:t>人受魔鬼欺骗（道德昏昧）</a:t>
            </a:r>
            <a:endParaRPr lang="en-US" b="1" dirty="0">
              <a:solidFill>
                <a:srgbClr val="FFC000"/>
              </a:solidFill>
              <a:latin typeface="SimHei" panose="02010609060101010101" pitchFamily="49" charset="-122"/>
              <a:ea typeface="SimHei" panose="02010609060101010101" pitchFamily="49" charset="-122"/>
            </a:endParaRPr>
          </a:p>
        </p:txBody>
      </p:sp>
      <p:sp>
        <p:nvSpPr>
          <p:cNvPr id="3" name="Content Placeholder 2">
            <a:extLst>
              <a:ext uri="{FF2B5EF4-FFF2-40B4-BE49-F238E27FC236}">
                <a16:creationId xmlns:a16="http://schemas.microsoft.com/office/drawing/2014/main" id="{88EBD4C8-55EC-9F42-86E0-F9A73016C493}"/>
              </a:ext>
            </a:extLst>
          </p:cNvPr>
          <p:cNvSpPr>
            <a:spLocks noGrp="1"/>
          </p:cNvSpPr>
          <p:nvPr>
            <p:ph idx="1"/>
          </p:nvPr>
        </p:nvSpPr>
        <p:spPr>
          <a:xfrm>
            <a:off x="193964" y="1089891"/>
            <a:ext cx="11674763" cy="5671127"/>
          </a:xfrm>
        </p:spPr>
        <p:txBody>
          <a:bodyPr>
            <a:normAutofit/>
          </a:bodyPr>
          <a:lstStyle/>
          <a:p>
            <a:endParaRPr lang="en-US" altLang="ja-JP" sz="2400" b="1" dirty="0">
              <a:latin typeface="Heiti TC Medium" pitchFamily="2" charset="-128"/>
              <a:ea typeface="Heiti TC Medium" pitchFamily="2" charset="-128"/>
            </a:endParaRPr>
          </a:p>
          <a:p>
            <a:pPr marL="0" indent="0">
              <a:buNone/>
            </a:pPr>
            <a:r>
              <a:rPr lang="ja-JP" altLang="en-US" sz="3200" b="1">
                <a:solidFill>
                  <a:srgbClr val="FFC000"/>
                </a:solidFill>
                <a:latin typeface="Heiti TC Medium" pitchFamily="2" charset="-128"/>
                <a:ea typeface="Heiti TC Medium" pitchFamily="2" charset="-128"/>
              </a:rPr>
              <a:t>在知识</a:t>
            </a:r>
            <a:r>
              <a:rPr lang="zh-CN" altLang="en-US" sz="3200" b="1" dirty="0">
                <a:solidFill>
                  <a:srgbClr val="FFC000"/>
                </a:solidFill>
                <a:latin typeface="Heiti TC Medium" pitchFamily="2" charset="-128"/>
                <a:ea typeface="Heiti TC Medium" pitchFamily="2" charset="-128"/>
              </a:rPr>
              <a:t>、</a:t>
            </a:r>
            <a:r>
              <a:rPr lang="ja-JP" altLang="en-US" sz="3200" b="1">
                <a:solidFill>
                  <a:srgbClr val="FFC000"/>
                </a:solidFill>
                <a:latin typeface="Heiti TC Medium" pitchFamily="2" charset="-128"/>
                <a:ea typeface="Heiti TC Medium" pitchFamily="2" charset="-128"/>
              </a:rPr>
              <a:t>道德</a:t>
            </a:r>
            <a:r>
              <a:rPr lang="zh-CN" altLang="en-US" sz="3200" b="1" dirty="0">
                <a:solidFill>
                  <a:srgbClr val="FFC000"/>
                </a:solidFill>
                <a:latin typeface="Heiti TC Medium" pitchFamily="2" charset="-128"/>
                <a:ea typeface="Heiti TC Medium" pitchFamily="2" charset="-128"/>
              </a:rPr>
              <a:t>、</a:t>
            </a:r>
            <a:r>
              <a:rPr lang="ja-JP" altLang="en-US" sz="3200" b="1">
                <a:solidFill>
                  <a:srgbClr val="FFC000"/>
                </a:solidFill>
                <a:latin typeface="Heiti TC Medium" pitchFamily="2" charset="-128"/>
                <a:ea typeface="Heiti TC Medium" pitchFamily="2" charset="-128"/>
              </a:rPr>
              <a:t>生命</a:t>
            </a:r>
            <a:r>
              <a:rPr lang="zh-CN" altLang="en-US" sz="3200" b="1" dirty="0">
                <a:solidFill>
                  <a:srgbClr val="FFC000"/>
                </a:solidFill>
                <a:latin typeface="Heiti TC Medium" pitchFamily="2" charset="-128"/>
                <a:ea typeface="Heiti TC Medium" pitchFamily="2" charset="-128"/>
              </a:rPr>
              <a:t>、</a:t>
            </a:r>
            <a:r>
              <a:rPr lang="ja-JP" altLang="en-US" sz="3200" b="1">
                <a:solidFill>
                  <a:srgbClr val="FFC000"/>
                </a:solidFill>
                <a:latin typeface="Heiti TC Medium" pitchFamily="2" charset="-128"/>
                <a:ea typeface="Heiti TC Medium" pitchFamily="2" charset="-128"/>
              </a:rPr>
              <a:t>属灵的事情上</a:t>
            </a:r>
            <a:r>
              <a:rPr lang="zh-CN" altLang="en-US" sz="3200" b="1" dirty="0">
                <a:solidFill>
                  <a:srgbClr val="FFC000"/>
                </a:solidFill>
                <a:latin typeface="Heiti TC Medium" pitchFamily="2" charset="-128"/>
                <a:ea typeface="Heiti TC Medium" pitchFamily="2" charset="-128"/>
              </a:rPr>
              <a:t>，</a:t>
            </a:r>
            <a:r>
              <a:rPr lang="ja-JP" altLang="en-US" sz="3200" b="1">
                <a:solidFill>
                  <a:srgbClr val="FFC000"/>
                </a:solidFill>
                <a:latin typeface="Heiti TC Medium" pitchFamily="2" charset="-128"/>
                <a:ea typeface="Heiti TC Medium" pitchFamily="2" charset="-128"/>
              </a:rPr>
              <a:t>人自称是独立的</a:t>
            </a:r>
            <a:endParaRPr lang="en-US" altLang="ja-JP" sz="3200" b="1" dirty="0">
              <a:solidFill>
                <a:srgbClr val="FFC000"/>
              </a:solidFill>
              <a:latin typeface="Heiti TC Medium" pitchFamily="2" charset="-128"/>
              <a:ea typeface="Heiti TC Medium" pitchFamily="2" charset="-128"/>
            </a:endParaRPr>
          </a:p>
          <a:p>
            <a:pPr marL="0" indent="0">
              <a:buNone/>
            </a:pPr>
            <a:endParaRPr lang="en-SG" altLang="ja-JP" sz="3200" b="1" dirty="0">
              <a:solidFill>
                <a:srgbClr val="FFC000"/>
              </a:solidFill>
              <a:latin typeface="Heiti TC Medium" pitchFamily="2" charset="-128"/>
              <a:ea typeface="Heiti TC Medium" pitchFamily="2" charset="-128"/>
            </a:endParaRPr>
          </a:p>
          <a:p>
            <a:r>
              <a:rPr lang="ja-JP" altLang="en-SG" sz="3200" b="1">
                <a:latin typeface="Heiti TC Medium" pitchFamily="2" charset="-128"/>
                <a:ea typeface="Heiti TC Medium" pitchFamily="2" charset="-128"/>
              </a:rPr>
              <a:t>弗</a:t>
            </a:r>
            <a:r>
              <a:rPr lang="en-SG" altLang="ja-JP" sz="3200" b="1" dirty="0">
                <a:latin typeface="Heiti TC Medium" pitchFamily="2" charset="-128"/>
                <a:ea typeface="Heiti TC Medium" pitchFamily="2" charset="-128"/>
              </a:rPr>
              <a:t> 4:17  </a:t>
            </a:r>
            <a:r>
              <a:rPr lang="ja-JP" altLang="en-US" sz="3200" b="1">
                <a:latin typeface="Heiti TC Medium" pitchFamily="2" charset="-128"/>
                <a:ea typeface="Heiti TC Medium" pitchFamily="2" charset="-128"/>
              </a:rPr>
              <a:t>所以我说，且在主里确实的说，你们行事不要再像外邦人存虚妄的心行事。</a:t>
            </a:r>
            <a:r>
              <a:rPr lang="en-SG" altLang="ja-JP" sz="3200" b="1" dirty="0">
                <a:latin typeface="Heiti TC Medium" pitchFamily="2" charset="-128"/>
                <a:ea typeface="Heiti TC Medium" pitchFamily="2" charset="-128"/>
              </a:rPr>
              <a:t>18  </a:t>
            </a:r>
            <a:r>
              <a:rPr lang="ja-JP" altLang="en-US" sz="3200" b="1">
                <a:latin typeface="Heiti TC Medium" pitchFamily="2" charset="-128"/>
                <a:ea typeface="Heiti TC Medium" pitchFamily="2" charset="-128"/>
              </a:rPr>
              <a:t>他们</a:t>
            </a:r>
            <a:r>
              <a:rPr lang="ja-JP" altLang="en-US" sz="3200" b="1">
                <a:solidFill>
                  <a:srgbClr val="00B0F0"/>
                </a:solidFill>
                <a:latin typeface="Heiti TC Medium" pitchFamily="2" charset="-128"/>
                <a:ea typeface="Heiti TC Medium" pitchFamily="2" charset="-128"/>
              </a:rPr>
              <a:t>心地昏昧</a:t>
            </a:r>
            <a:r>
              <a:rPr lang="ja-JP" altLang="en-US" sz="3200" b="1">
                <a:latin typeface="Heiti TC Medium" pitchFamily="2" charset="-128"/>
                <a:ea typeface="Heiti TC Medium" pitchFamily="2" charset="-128"/>
              </a:rPr>
              <a:t>，与神所赐的生命隔绝了，都因自己无知，心里刚硬；</a:t>
            </a:r>
            <a:r>
              <a:rPr lang="en-SG" altLang="ja-JP" sz="3200" b="1" dirty="0">
                <a:latin typeface="Heiti TC Medium" pitchFamily="2" charset="-128"/>
                <a:ea typeface="Heiti TC Medium" pitchFamily="2" charset="-128"/>
              </a:rPr>
              <a:t>19  </a:t>
            </a:r>
            <a:r>
              <a:rPr lang="ja-JP" altLang="en-US" sz="3200" b="1">
                <a:latin typeface="Heiti TC Medium" pitchFamily="2" charset="-128"/>
                <a:ea typeface="Heiti TC Medium" pitchFamily="2" charset="-128"/>
              </a:rPr>
              <a:t>良心既然丧尽，就放纵私欲，贪行种种的污秽。</a:t>
            </a:r>
            <a:endParaRPr lang="en-SG" altLang="ja-JP" sz="3200" b="1" dirty="0">
              <a:latin typeface="Heiti TC Medium" pitchFamily="2" charset="-128"/>
              <a:ea typeface="Heiti TC Medium" pitchFamily="2" charset="-128"/>
            </a:endParaRPr>
          </a:p>
          <a:p>
            <a:endParaRPr lang="en-SG" sz="3200" b="1" dirty="0">
              <a:latin typeface="Heiti TC Medium" pitchFamily="2" charset="-128"/>
              <a:ea typeface="Heiti TC Medium" pitchFamily="2" charset="-128"/>
            </a:endParaRPr>
          </a:p>
          <a:p>
            <a:r>
              <a:rPr lang="ja-JP" altLang="en-US" sz="3200" b="1">
                <a:latin typeface="Heiti TC Medium" pitchFamily="2" charset="-128"/>
                <a:ea typeface="Heiti TC Medium" pitchFamily="2" charset="-128"/>
              </a:rPr>
              <a:t>林前</a:t>
            </a:r>
            <a:r>
              <a:rPr lang="en-US" sz="3200" b="1" dirty="0">
                <a:latin typeface="Heiti TC Medium" pitchFamily="2" charset="-128"/>
                <a:ea typeface="Heiti TC Medium" pitchFamily="2" charset="-128"/>
              </a:rPr>
              <a:t> 3:20  </a:t>
            </a:r>
            <a:r>
              <a:rPr lang="ja-JP" altLang="en-US" sz="3200" b="1">
                <a:latin typeface="Heiti TC Medium" pitchFamily="2" charset="-128"/>
                <a:ea typeface="Heiti TC Medium" pitchFamily="2" charset="-128"/>
              </a:rPr>
              <a:t>又说：主知道</a:t>
            </a:r>
            <a:r>
              <a:rPr lang="ja-JP" altLang="en-US" sz="4000" b="1" u="sng">
                <a:latin typeface="Heiti TC Medium" pitchFamily="2" charset="-128"/>
                <a:ea typeface="Heiti TC Medium" pitchFamily="2" charset="-128"/>
              </a:rPr>
              <a:t>智慧人的意念</a:t>
            </a:r>
            <a:r>
              <a:rPr lang="ja-JP" altLang="en-US" sz="3200" b="1">
                <a:latin typeface="Heiti TC Medium" pitchFamily="2" charset="-128"/>
                <a:ea typeface="Heiti TC Medium" pitchFamily="2" charset="-128"/>
              </a:rPr>
              <a:t>是</a:t>
            </a:r>
            <a:r>
              <a:rPr lang="ja-JP" altLang="en-US" sz="3200" b="1">
                <a:solidFill>
                  <a:srgbClr val="00B0F0"/>
                </a:solidFill>
                <a:latin typeface="Heiti TC Medium" pitchFamily="2" charset="-128"/>
                <a:ea typeface="Heiti TC Medium" pitchFamily="2" charset="-128"/>
              </a:rPr>
              <a:t>虚妄的</a:t>
            </a:r>
            <a:r>
              <a:rPr lang="ja-JP" altLang="en-US" sz="3200" b="1">
                <a:latin typeface="Heiti TC Medium" pitchFamily="2" charset="-128"/>
                <a:ea typeface="Heiti TC Medium" pitchFamily="2" charset="-128"/>
              </a:rPr>
              <a:t>。</a:t>
            </a:r>
            <a:endParaRPr lang="en-US" sz="3200" b="1" dirty="0">
              <a:latin typeface="Heiti TC Medium" pitchFamily="2" charset="-128"/>
              <a:ea typeface="Heiti TC Medium" pitchFamily="2" charset="-128"/>
            </a:endParaRPr>
          </a:p>
        </p:txBody>
      </p:sp>
    </p:spTree>
    <p:extLst>
      <p:ext uri="{BB962C8B-B14F-4D97-AF65-F5344CB8AC3E}">
        <p14:creationId xmlns:p14="http://schemas.microsoft.com/office/powerpoint/2010/main" val="33602285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60423-B2F1-6342-8194-05136B6381B7}"/>
              </a:ext>
            </a:extLst>
          </p:cNvPr>
          <p:cNvSpPr>
            <a:spLocks noGrp="1"/>
          </p:cNvSpPr>
          <p:nvPr>
            <p:ph type="title"/>
          </p:nvPr>
        </p:nvSpPr>
        <p:spPr/>
        <p:txBody>
          <a:bodyPr/>
          <a:lstStyle/>
          <a:p>
            <a:r>
              <a:rPr lang="ja-JP" altLang="en-US"/>
              <a:t>堕落前</a:t>
            </a:r>
            <a:endParaRPr lang="en-US" dirty="0"/>
          </a:p>
        </p:txBody>
      </p:sp>
      <p:sp>
        <p:nvSpPr>
          <p:cNvPr id="3" name="Content Placeholder 2">
            <a:extLst>
              <a:ext uri="{FF2B5EF4-FFF2-40B4-BE49-F238E27FC236}">
                <a16:creationId xmlns:a16="http://schemas.microsoft.com/office/drawing/2014/main" id="{0CFF1A34-5A4F-AF47-A14A-DC6F14C375DC}"/>
              </a:ext>
            </a:extLst>
          </p:cNvPr>
          <p:cNvSpPr>
            <a:spLocks noGrp="1"/>
          </p:cNvSpPr>
          <p:nvPr>
            <p:ph idx="1"/>
          </p:nvPr>
        </p:nvSpPr>
        <p:spPr>
          <a:xfrm>
            <a:off x="646111" y="1321904"/>
            <a:ext cx="10899778" cy="5178287"/>
          </a:xfrm>
        </p:spPr>
        <p:txBody>
          <a:bodyPr>
            <a:normAutofit/>
          </a:bodyPr>
          <a:lstStyle/>
          <a:p>
            <a:r>
              <a:rPr lang="ja-JP" altLang="en-US" sz="3200" b="1">
                <a:solidFill>
                  <a:srgbClr val="FFC000"/>
                </a:solidFill>
                <a:latin typeface="Songti TC" panose="02010600040101010101" pitchFamily="2" charset="-120"/>
                <a:ea typeface="Songti TC" panose="02010600040101010101" pitchFamily="2" charset="-120"/>
              </a:rPr>
              <a:t>人被造时是善的</a:t>
            </a:r>
            <a:r>
              <a:rPr lang="zh-CN" altLang="en-US" sz="3200" b="1" dirty="0">
                <a:solidFill>
                  <a:srgbClr val="FFC000"/>
                </a:solidFill>
                <a:latin typeface="Songti TC" panose="02010600040101010101" pitchFamily="2" charset="-120"/>
                <a:ea typeface="Songti TC" panose="02010600040101010101" pitchFamily="2" charset="-120"/>
              </a:rPr>
              <a:t> </a:t>
            </a:r>
            <a:endParaRPr lang="en-SG" altLang="zh-CN" sz="3200" b="1" dirty="0">
              <a:solidFill>
                <a:srgbClr val="FFC000"/>
              </a:solidFill>
              <a:latin typeface="Songti TC" panose="02010600040101010101" pitchFamily="2" charset="-120"/>
              <a:ea typeface="Songti TC" panose="02010600040101010101" pitchFamily="2" charset="-120"/>
            </a:endParaRPr>
          </a:p>
          <a:p>
            <a:r>
              <a:rPr lang="ja-JP" altLang="en-SG" sz="3200" b="1">
                <a:latin typeface="Songti TC" panose="02010600040101010101" pitchFamily="2" charset="-120"/>
                <a:ea typeface="Songti TC" panose="02010600040101010101" pitchFamily="2" charset="-120"/>
              </a:rPr>
              <a:t>传</a:t>
            </a:r>
            <a:r>
              <a:rPr lang="en-SG" altLang="ja-JP" sz="3200" b="1" dirty="0">
                <a:latin typeface="Songti TC" panose="02010600040101010101" pitchFamily="2" charset="-120"/>
                <a:ea typeface="Songti TC" panose="02010600040101010101" pitchFamily="2" charset="-120"/>
              </a:rPr>
              <a:t> 7:29  </a:t>
            </a:r>
            <a:r>
              <a:rPr lang="ja-JP" altLang="en-US" sz="3200" b="1">
                <a:latin typeface="Songti TC" panose="02010600040101010101" pitchFamily="2" charset="-120"/>
                <a:ea typeface="Songti TC" panose="02010600040101010101" pitchFamily="2" charset="-120"/>
              </a:rPr>
              <a:t>我所找到的只有一件，就是</a:t>
            </a:r>
            <a:r>
              <a:rPr lang="ja-JP" altLang="en-US" sz="3200" b="1">
                <a:solidFill>
                  <a:srgbClr val="FFFF00"/>
                </a:solidFill>
                <a:latin typeface="Songti TC" panose="02010600040101010101" pitchFamily="2" charset="-120"/>
                <a:ea typeface="Songti TC" panose="02010600040101010101" pitchFamily="2" charset="-120"/>
              </a:rPr>
              <a:t>神造人原是正直</a:t>
            </a:r>
            <a:r>
              <a:rPr lang="ja-JP" altLang="en-US" sz="3200" b="1">
                <a:latin typeface="Songti TC" panose="02010600040101010101" pitchFamily="2" charset="-120"/>
                <a:ea typeface="Songti TC" panose="02010600040101010101" pitchFamily="2" charset="-120"/>
              </a:rPr>
              <a:t>，但他们寻出许多巧计。</a:t>
            </a:r>
            <a:endParaRPr lang="en-SG" altLang="ja-JP" sz="3200" b="1" dirty="0">
              <a:latin typeface="Songti TC" panose="02010600040101010101" pitchFamily="2" charset="-120"/>
              <a:ea typeface="Songti TC" panose="02010600040101010101" pitchFamily="2" charset="-120"/>
            </a:endParaRPr>
          </a:p>
          <a:p>
            <a:r>
              <a:rPr lang="ja-JP" altLang="en-US" sz="3200" b="1">
                <a:latin typeface="Songti TC" panose="02010600040101010101" pitchFamily="2" charset="-120"/>
                <a:ea typeface="Songti TC" panose="02010600040101010101" pitchFamily="2" charset="-120"/>
              </a:rPr>
              <a:t>创</a:t>
            </a:r>
            <a:r>
              <a:rPr lang="en-US" sz="3200" b="1" dirty="0">
                <a:latin typeface="Songti TC" panose="02010600040101010101" pitchFamily="2" charset="-120"/>
                <a:ea typeface="Songti TC" panose="02010600040101010101" pitchFamily="2" charset="-120"/>
              </a:rPr>
              <a:t> 2:25  </a:t>
            </a:r>
            <a:r>
              <a:rPr lang="ja-JP" altLang="en-US" sz="3200" b="1">
                <a:latin typeface="Songti TC" panose="02010600040101010101" pitchFamily="2" charset="-120"/>
                <a:ea typeface="Songti TC" panose="02010600040101010101" pitchFamily="2" charset="-120"/>
              </a:rPr>
              <a:t>当时夫妻二人赤身露体，并不羞耻。</a:t>
            </a:r>
            <a:endParaRPr lang="en-SG" altLang="ja-JP" sz="3200" b="1" dirty="0">
              <a:latin typeface="Songti TC" panose="02010600040101010101" pitchFamily="2" charset="-120"/>
              <a:ea typeface="Songti TC" panose="02010600040101010101" pitchFamily="2" charset="-120"/>
            </a:endParaRPr>
          </a:p>
          <a:p>
            <a:r>
              <a:rPr lang="ja-JP" altLang="en-US" sz="3200" b="1">
                <a:latin typeface="Songti TC" panose="02010600040101010101" pitchFamily="2" charset="-120"/>
                <a:ea typeface="Songti TC" panose="02010600040101010101" pitchFamily="2" charset="-120"/>
              </a:rPr>
              <a:t>人起初有如小孩子一样纯真</a:t>
            </a:r>
            <a:endParaRPr lang="en-SG" altLang="ja-JP" sz="3200" b="1" dirty="0">
              <a:latin typeface="Songti TC" panose="02010600040101010101" pitchFamily="2" charset="-120"/>
              <a:ea typeface="Songti TC" panose="02010600040101010101" pitchFamily="2" charset="-120"/>
            </a:endParaRPr>
          </a:p>
          <a:p>
            <a:r>
              <a:rPr lang="ja-JP" altLang="en-US" sz="3200" b="1">
                <a:latin typeface="Songti TC" panose="02010600040101010101" pitchFamily="2" charset="-120"/>
                <a:ea typeface="Songti TC" panose="02010600040101010101" pitchFamily="2" charset="-120"/>
              </a:rPr>
              <a:t>如华人俗语</a:t>
            </a:r>
            <a:r>
              <a:rPr lang="zh-CN" altLang="en-US" sz="3200" b="1" dirty="0">
                <a:latin typeface="Songti TC" panose="02010600040101010101" pitchFamily="2" charset="-120"/>
                <a:ea typeface="Songti TC" panose="02010600040101010101" pitchFamily="2" charset="-120"/>
              </a:rPr>
              <a:t>：</a:t>
            </a:r>
            <a:r>
              <a:rPr lang="ja-JP" altLang="en-US" sz="3200" b="1">
                <a:latin typeface="Songti TC" panose="02010600040101010101" pitchFamily="2" charset="-120"/>
                <a:ea typeface="Songti TC" panose="02010600040101010101" pitchFamily="2" charset="-120"/>
              </a:rPr>
              <a:t>人之初性本善</a:t>
            </a:r>
            <a:endParaRPr lang="en-SG" altLang="ja-JP" sz="3200" b="1" dirty="0">
              <a:latin typeface="Songti TC" panose="02010600040101010101" pitchFamily="2" charset="-120"/>
              <a:ea typeface="Songti TC" panose="02010600040101010101" pitchFamily="2" charset="-120"/>
            </a:endParaRPr>
          </a:p>
          <a:p>
            <a:endParaRPr lang="en-US" sz="2400" b="1" dirty="0"/>
          </a:p>
        </p:txBody>
      </p:sp>
    </p:spTree>
    <p:extLst>
      <p:ext uri="{BB962C8B-B14F-4D97-AF65-F5344CB8AC3E}">
        <p14:creationId xmlns:p14="http://schemas.microsoft.com/office/powerpoint/2010/main" val="28070890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E63CF-5E1E-C140-9C26-895AFD825C98}"/>
              </a:ext>
            </a:extLst>
          </p:cNvPr>
          <p:cNvSpPr>
            <a:spLocks noGrp="1"/>
          </p:cNvSpPr>
          <p:nvPr>
            <p:ph type="title"/>
          </p:nvPr>
        </p:nvSpPr>
        <p:spPr/>
        <p:txBody>
          <a:bodyPr/>
          <a:lstStyle/>
          <a:p>
            <a:r>
              <a:rPr lang="en-US">
                <a:latin typeface="SimHei" panose="02010609060101010101" pitchFamily="49" charset="-122"/>
                <a:ea typeface="SimHei" panose="02010609060101010101" pitchFamily="49" charset="-122"/>
              </a:rPr>
              <a:t>世界</a:t>
            </a:r>
            <a:r>
              <a:rPr lang="zh-CN" altLang="en-US">
                <a:latin typeface="SimHei" panose="02010609060101010101" pitchFamily="49" charset="-122"/>
                <a:ea typeface="SimHei" panose="02010609060101010101" pitchFamily="49" charset="-122"/>
              </a:rPr>
              <a:t>（教育、精神、价值观）</a:t>
            </a:r>
            <a:br>
              <a:rPr lang="en-SG" altLang="zh-CN">
                <a:latin typeface="SimHei" panose="02010609060101010101" pitchFamily="49" charset="-122"/>
                <a:ea typeface="SimHei" panose="02010609060101010101" pitchFamily="49" charset="-122"/>
              </a:rPr>
            </a:br>
            <a:r>
              <a:rPr lang="en-US">
                <a:latin typeface="SimHei" panose="02010609060101010101" pitchFamily="49" charset="-122"/>
                <a:ea typeface="SimHei" panose="02010609060101010101" pitchFamily="49" charset="-122"/>
              </a:rPr>
              <a:t>提倡人必须自主性思考</a:t>
            </a:r>
            <a:r>
              <a:rPr lang="zh-CN" altLang="en-US">
                <a:latin typeface="SimHei" panose="02010609060101010101" pitchFamily="49" charset="-122"/>
                <a:ea typeface="SimHei" panose="02010609060101010101" pitchFamily="49" charset="-122"/>
              </a:rPr>
              <a:t>。宗教就是迷信</a:t>
            </a:r>
            <a:endParaRPr lang="en-US">
              <a:latin typeface="SimHei" panose="02010609060101010101" pitchFamily="49" charset="-122"/>
              <a:ea typeface="SimHei" panose="02010609060101010101" pitchFamily="49" charset="-122"/>
            </a:endParaRPr>
          </a:p>
        </p:txBody>
      </p:sp>
      <p:pic>
        <p:nvPicPr>
          <p:cNvPr id="4" name="Picture 3">
            <a:extLst>
              <a:ext uri="{FF2B5EF4-FFF2-40B4-BE49-F238E27FC236}">
                <a16:creationId xmlns:a16="http://schemas.microsoft.com/office/drawing/2014/main" id="{DB06D2F3-223D-6047-9491-76C143D40413}"/>
              </a:ext>
            </a:extLst>
          </p:cNvPr>
          <p:cNvPicPr>
            <a:picLocks noChangeAspect="1"/>
          </p:cNvPicPr>
          <p:nvPr/>
        </p:nvPicPr>
        <p:blipFill>
          <a:blip r:embed="rId2"/>
          <a:stretch>
            <a:fillRect/>
          </a:stretch>
        </p:blipFill>
        <p:spPr>
          <a:xfrm>
            <a:off x="848140" y="2283461"/>
            <a:ext cx="4753212" cy="2677643"/>
          </a:xfrm>
          <a:prstGeom prst="rect">
            <a:avLst/>
          </a:prstGeom>
        </p:spPr>
      </p:pic>
      <p:pic>
        <p:nvPicPr>
          <p:cNvPr id="5" name="Picture 4">
            <a:extLst>
              <a:ext uri="{FF2B5EF4-FFF2-40B4-BE49-F238E27FC236}">
                <a16:creationId xmlns:a16="http://schemas.microsoft.com/office/drawing/2014/main" id="{4937BA6E-0961-8C4B-B9D2-9D885F8E7288}"/>
              </a:ext>
            </a:extLst>
          </p:cNvPr>
          <p:cNvPicPr>
            <a:picLocks noChangeAspect="1"/>
          </p:cNvPicPr>
          <p:nvPr/>
        </p:nvPicPr>
        <p:blipFill>
          <a:blip r:embed="rId3"/>
          <a:stretch>
            <a:fillRect/>
          </a:stretch>
        </p:blipFill>
        <p:spPr>
          <a:xfrm>
            <a:off x="5986670" y="2239811"/>
            <a:ext cx="4915451" cy="2764942"/>
          </a:xfrm>
          <a:prstGeom prst="rect">
            <a:avLst/>
          </a:prstGeom>
        </p:spPr>
      </p:pic>
      <p:sp>
        <p:nvSpPr>
          <p:cNvPr id="6" name="TextBox 5">
            <a:extLst>
              <a:ext uri="{FF2B5EF4-FFF2-40B4-BE49-F238E27FC236}">
                <a16:creationId xmlns:a16="http://schemas.microsoft.com/office/drawing/2014/main" id="{00D0A6DB-CECB-3C49-9978-700BFACDCEF0}"/>
              </a:ext>
            </a:extLst>
          </p:cNvPr>
          <p:cNvSpPr txBox="1"/>
          <p:nvPr/>
        </p:nvSpPr>
        <p:spPr>
          <a:xfrm>
            <a:off x="887895" y="5204953"/>
            <a:ext cx="10416209" cy="1938992"/>
          </a:xfrm>
          <a:prstGeom prst="rect">
            <a:avLst/>
          </a:prstGeom>
          <a:noFill/>
        </p:spPr>
        <p:txBody>
          <a:bodyPr wrap="square" rtlCol="0">
            <a:spAutoFit/>
          </a:bodyPr>
          <a:lstStyle/>
          <a:p>
            <a:r>
              <a:rPr lang="en-US" sz="2400" b="1">
                <a:latin typeface="SimHei" panose="02010609060101010101" pitchFamily="49" charset="-122"/>
                <a:ea typeface="SimHei" panose="02010609060101010101" pitchFamily="49" charset="-122"/>
              </a:rPr>
              <a:t>他们所提出的是中立 neutral 吗</a:t>
            </a:r>
            <a:r>
              <a:rPr lang="zh-CN" altLang="en-US" sz="2400" b="1">
                <a:latin typeface="SimHei" panose="02010609060101010101" pitchFamily="49" charset="-122"/>
                <a:ea typeface="SimHei" panose="02010609060101010101" pitchFamily="49" charset="-122"/>
              </a:rPr>
              <a:t>？</a:t>
            </a:r>
            <a:endParaRPr lang="en-US" altLang="zh-CN" sz="2400" b="1">
              <a:latin typeface="SimHei" panose="02010609060101010101" pitchFamily="49" charset="-122"/>
              <a:ea typeface="SimHei" panose="02010609060101010101" pitchFamily="49" charset="-122"/>
            </a:endParaRPr>
          </a:p>
          <a:p>
            <a:endParaRPr lang="en-US" sz="2400" b="1">
              <a:latin typeface="SimHei" panose="02010609060101010101" pitchFamily="49" charset="-122"/>
              <a:ea typeface="SimHei" panose="02010609060101010101" pitchFamily="49" charset="-122"/>
            </a:endParaRPr>
          </a:p>
          <a:p>
            <a:r>
              <a:rPr lang="en-US" sz="2400" b="1">
                <a:latin typeface="SimHei" panose="02010609060101010101" pitchFamily="49" charset="-122"/>
                <a:ea typeface="SimHei" panose="02010609060101010101" pitchFamily="49" charset="-122"/>
              </a:rPr>
              <a:t>人假装自己是中立 neutral </a:t>
            </a:r>
            <a:r>
              <a:rPr lang="zh-CN" altLang="en-US" sz="2400" b="1">
                <a:latin typeface="SimHei" panose="02010609060101010101" pitchFamily="49" charset="-122"/>
                <a:ea typeface="SimHei" panose="02010609060101010101" pitchFamily="49" charset="-122"/>
              </a:rPr>
              <a:t>，当我们提出启示时，他们的内心已经坚决拒绝说这是“宗教”而坚决拒绝 启示的可能性。</a:t>
            </a:r>
            <a:br>
              <a:rPr lang="en-SG" altLang="zh-CN" sz="2400" b="1">
                <a:latin typeface="SimHei" panose="02010609060101010101" pitchFamily="49" charset="-122"/>
                <a:ea typeface="SimHei" panose="02010609060101010101" pitchFamily="49" charset="-122"/>
              </a:rPr>
            </a:br>
            <a:endParaRPr lang="en-US" sz="2400" b="1">
              <a:latin typeface="SimHei" panose="02010609060101010101" pitchFamily="49" charset="-122"/>
              <a:ea typeface="SimHei" panose="02010609060101010101" pitchFamily="49" charset="-122"/>
            </a:endParaRPr>
          </a:p>
        </p:txBody>
      </p:sp>
    </p:spTree>
    <p:extLst>
      <p:ext uri="{BB962C8B-B14F-4D97-AF65-F5344CB8AC3E}">
        <p14:creationId xmlns:p14="http://schemas.microsoft.com/office/powerpoint/2010/main" val="37601447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with yellow arrows&#10;&#10;AI-generated content may be incorrect.">
            <a:extLst>
              <a:ext uri="{FF2B5EF4-FFF2-40B4-BE49-F238E27FC236}">
                <a16:creationId xmlns:a16="http://schemas.microsoft.com/office/drawing/2014/main" id="{4B08A807-A3C9-0C18-01B4-5E4A2E5C8CC0}"/>
              </a:ext>
            </a:extLst>
          </p:cNvPr>
          <p:cNvPicPr>
            <a:picLocks noChangeAspect="1"/>
          </p:cNvPicPr>
          <p:nvPr/>
        </p:nvPicPr>
        <p:blipFill>
          <a:blip r:embed="rId2"/>
          <a:stretch>
            <a:fillRect/>
          </a:stretch>
        </p:blipFill>
        <p:spPr>
          <a:xfrm>
            <a:off x="0" y="427574"/>
            <a:ext cx="12113846" cy="5964372"/>
          </a:xfrm>
          <a:prstGeom prst="rect">
            <a:avLst/>
          </a:prstGeom>
        </p:spPr>
      </p:pic>
      <p:sp>
        <p:nvSpPr>
          <p:cNvPr id="2" name="TextBox 1">
            <a:extLst>
              <a:ext uri="{FF2B5EF4-FFF2-40B4-BE49-F238E27FC236}">
                <a16:creationId xmlns:a16="http://schemas.microsoft.com/office/drawing/2014/main" id="{A66D8D50-D2C5-6A06-6F64-A7E5EB29E709}"/>
              </a:ext>
            </a:extLst>
          </p:cNvPr>
          <p:cNvSpPr txBox="1"/>
          <p:nvPr/>
        </p:nvSpPr>
        <p:spPr>
          <a:xfrm>
            <a:off x="4104861" y="4590793"/>
            <a:ext cx="3467616" cy="1077218"/>
          </a:xfrm>
          <a:prstGeom prst="rect">
            <a:avLst/>
          </a:prstGeom>
          <a:noFill/>
        </p:spPr>
        <p:txBody>
          <a:bodyPr wrap="none" rtlCol="0">
            <a:spAutoFit/>
          </a:bodyPr>
          <a:lstStyle/>
          <a:p>
            <a:pPr algn="ctr"/>
            <a:r>
              <a:rPr lang="en-US" sz="3200" dirty="0" err="1">
                <a:solidFill>
                  <a:srgbClr val="FFFF00"/>
                </a:solidFill>
                <a:latin typeface="SimHei" panose="02010609060101010101" pitchFamily="49" charset="-122"/>
                <a:ea typeface="SimHei" panose="02010609060101010101" pitchFamily="49" charset="-122"/>
              </a:rPr>
              <a:t>影片中作者对</a:t>
            </a:r>
            <a:r>
              <a:rPr lang="zh-CN" altLang="en-US" sz="3200" dirty="0">
                <a:solidFill>
                  <a:srgbClr val="FFFF00"/>
                </a:solidFill>
                <a:latin typeface="SimHei" panose="02010609060101010101" pitchFamily="49" charset="-122"/>
                <a:ea typeface="SimHei" panose="02010609060101010101" pitchFamily="49" charset="-122"/>
              </a:rPr>
              <a:t> </a:t>
            </a:r>
            <a:endParaRPr lang="en-US" altLang="zh-CN" sz="3200" dirty="0">
              <a:solidFill>
                <a:srgbClr val="FFFF00"/>
              </a:solidFill>
              <a:latin typeface="SimHei" panose="02010609060101010101" pitchFamily="49" charset="-122"/>
              <a:ea typeface="SimHei" panose="02010609060101010101" pitchFamily="49" charset="-122"/>
            </a:endParaRPr>
          </a:p>
          <a:p>
            <a:pPr algn="ctr"/>
            <a:r>
              <a:rPr lang="zh-CN" altLang="en-US" sz="3200" dirty="0">
                <a:solidFill>
                  <a:srgbClr val="FFFF00"/>
                </a:solidFill>
                <a:latin typeface="SimHei" panose="02010609060101010101" pitchFamily="49" charset="-122"/>
                <a:ea typeface="SimHei" panose="02010609060101010101" pitchFamily="49" charset="-122"/>
              </a:rPr>
              <a:t>宗教与科学的偏见</a:t>
            </a:r>
            <a:endParaRPr lang="en-US" sz="3200" dirty="0">
              <a:solidFill>
                <a:srgbClr val="FFFF00"/>
              </a:solidFill>
              <a:latin typeface="SimHei" panose="02010609060101010101" pitchFamily="49" charset="-122"/>
              <a:ea typeface="SimHei" panose="02010609060101010101" pitchFamily="49" charset="-122"/>
            </a:endParaRPr>
          </a:p>
        </p:txBody>
      </p:sp>
    </p:spTree>
    <p:extLst>
      <p:ext uri="{BB962C8B-B14F-4D97-AF65-F5344CB8AC3E}">
        <p14:creationId xmlns:p14="http://schemas.microsoft.com/office/powerpoint/2010/main" val="26778949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284E4-B33B-924B-92A3-4F6500341777}"/>
              </a:ext>
            </a:extLst>
          </p:cNvPr>
          <p:cNvSpPr>
            <a:spLocks noGrp="1"/>
          </p:cNvSpPr>
          <p:nvPr>
            <p:ph type="title"/>
          </p:nvPr>
        </p:nvSpPr>
        <p:spPr>
          <a:xfrm>
            <a:off x="288302" y="303631"/>
            <a:ext cx="9998698" cy="1400530"/>
          </a:xfrm>
        </p:spPr>
        <p:txBody>
          <a:bodyPr/>
          <a:lstStyle/>
          <a:p>
            <a:r>
              <a:rPr lang="en-US" sz="4000" dirty="0" err="1">
                <a:solidFill>
                  <a:srgbClr val="00B0F0"/>
                </a:solidFill>
                <a:latin typeface="SimHei" panose="02010609060101010101" pitchFamily="49" charset="-122"/>
                <a:ea typeface="SimHei" panose="02010609060101010101" pitchFamily="49" charset="-122"/>
              </a:rPr>
              <a:t>当世人提出</a:t>
            </a:r>
            <a:r>
              <a:rPr lang="zh-CN" altLang="en-US" sz="4000" dirty="0">
                <a:solidFill>
                  <a:srgbClr val="FFFF00"/>
                </a:solidFill>
                <a:latin typeface="SimHei" panose="02010609060101010101" pitchFamily="49" charset="-122"/>
                <a:ea typeface="SimHei" panose="02010609060101010101" pitchFamily="49" charset="-122"/>
              </a:rPr>
              <a:t>理性</a:t>
            </a:r>
            <a:r>
              <a:rPr lang="en-US" sz="4000" dirty="0" err="1">
                <a:solidFill>
                  <a:srgbClr val="FFFF00"/>
                </a:solidFill>
                <a:latin typeface="SimHei" panose="02010609060101010101" pitchFamily="49" charset="-122"/>
                <a:ea typeface="SimHei" panose="02010609060101010101" pitchFamily="49" charset="-122"/>
              </a:rPr>
              <a:t>自主性</a:t>
            </a:r>
            <a:r>
              <a:rPr lang="en-US" sz="2000" dirty="0" err="1">
                <a:solidFill>
                  <a:srgbClr val="00B0F0"/>
                </a:solidFill>
                <a:latin typeface="SimHei" panose="02010609060101010101" pitchFamily="49" charset="-122"/>
                <a:ea typeface="SimHei" panose="02010609060101010101" pitchFamily="49" charset="-122"/>
              </a:rPr>
              <a:t>autonomy</a:t>
            </a:r>
            <a:r>
              <a:rPr lang="en-US" sz="4000" dirty="0">
                <a:solidFill>
                  <a:srgbClr val="00B0F0"/>
                </a:solidFill>
                <a:latin typeface="SimHei" panose="02010609060101010101" pitchFamily="49" charset="-122"/>
                <a:ea typeface="SimHei" panose="02010609060101010101" pitchFamily="49" charset="-122"/>
              </a:rPr>
              <a:t> </a:t>
            </a:r>
            <a:r>
              <a:rPr lang="en-US" sz="4000" dirty="0" err="1">
                <a:solidFill>
                  <a:srgbClr val="00B0F0"/>
                </a:solidFill>
                <a:latin typeface="SimHei" panose="02010609060101010101" pitchFamily="49" charset="-122"/>
                <a:ea typeface="SimHei" panose="02010609060101010101" pitchFamily="49" charset="-122"/>
              </a:rPr>
              <a:t>他们其实已经违背他们自己所提出的</a:t>
            </a:r>
            <a:r>
              <a:rPr lang="zh-CN" altLang="en-US" sz="4000" dirty="0">
                <a:solidFill>
                  <a:srgbClr val="00B0F0"/>
                </a:solidFill>
                <a:latin typeface="SimHei" panose="02010609060101010101" pitchFamily="49" charset="-122"/>
                <a:ea typeface="SimHei" panose="02010609060101010101" pitchFamily="49" charset="-122"/>
              </a:rPr>
              <a:t> 中立性 </a:t>
            </a:r>
            <a:r>
              <a:rPr lang="en-US" altLang="zh-CN" sz="2000" dirty="0">
                <a:solidFill>
                  <a:srgbClr val="00B0F0"/>
                </a:solidFill>
                <a:latin typeface="SimHei" panose="02010609060101010101" pitchFamily="49" charset="-122"/>
                <a:ea typeface="SimHei" panose="02010609060101010101" pitchFamily="49" charset="-122"/>
              </a:rPr>
              <a:t>neutrality</a:t>
            </a:r>
            <a:r>
              <a:rPr lang="en-US" altLang="zh-CN" sz="4000" dirty="0">
                <a:solidFill>
                  <a:srgbClr val="00B0F0"/>
                </a:solidFill>
                <a:latin typeface="SimHei" panose="02010609060101010101" pitchFamily="49" charset="-122"/>
                <a:ea typeface="SimHei" panose="02010609060101010101" pitchFamily="49" charset="-122"/>
              </a:rPr>
              <a:t> </a:t>
            </a:r>
            <a:endParaRPr lang="en-US" sz="4000" dirty="0">
              <a:solidFill>
                <a:srgbClr val="00B0F0"/>
              </a:solidFill>
              <a:latin typeface="SimHei" panose="02010609060101010101" pitchFamily="49" charset="-122"/>
              <a:ea typeface="SimHei" panose="02010609060101010101" pitchFamily="49" charset="-122"/>
            </a:endParaRPr>
          </a:p>
        </p:txBody>
      </p:sp>
      <p:sp>
        <p:nvSpPr>
          <p:cNvPr id="3" name="Content Placeholder 2">
            <a:extLst>
              <a:ext uri="{FF2B5EF4-FFF2-40B4-BE49-F238E27FC236}">
                <a16:creationId xmlns:a16="http://schemas.microsoft.com/office/drawing/2014/main" id="{E3C53478-F3BC-EC42-9DBA-090997652B6E}"/>
              </a:ext>
            </a:extLst>
          </p:cNvPr>
          <p:cNvSpPr>
            <a:spLocks noGrp="1"/>
          </p:cNvSpPr>
          <p:nvPr>
            <p:ph idx="1"/>
          </p:nvPr>
        </p:nvSpPr>
        <p:spPr>
          <a:xfrm>
            <a:off x="139148" y="1798983"/>
            <a:ext cx="11837504" cy="4949687"/>
          </a:xfrm>
        </p:spPr>
        <p:txBody>
          <a:bodyPr>
            <a:normAutofit fontScale="92500" lnSpcReduction="20000"/>
          </a:bodyPr>
          <a:lstStyle/>
          <a:p>
            <a:endParaRPr lang="en-US" dirty="0"/>
          </a:p>
          <a:p>
            <a:r>
              <a:rPr lang="zh-CN" altLang="en-US" sz="3200" dirty="0"/>
              <a:t>他们并没有保持“中立”，而是已选择站在“人是终极标准”的前设之上。</a:t>
            </a:r>
            <a:endParaRPr lang="en-US" altLang="zh-CN" sz="3200" dirty="0"/>
          </a:p>
          <a:p>
            <a:endParaRPr lang="en-US" sz="3200" dirty="0"/>
          </a:p>
          <a:p>
            <a:r>
              <a:rPr lang="en-US" sz="3200" dirty="0" err="1"/>
              <a:t>这世界真的有所谓的中立吗</a:t>
            </a:r>
            <a:r>
              <a:rPr lang="zh-CN" altLang="en-US" sz="3200" dirty="0"/>
              <a:t>？ </a:t>
            </a:r>
            <a:r>
              <a:rPr lang="en-US" altLang="zh-CN" sz="1800" dirty="0"/>
              <a:t>Is there really </a:t>
            </a:r>
            <a:r>
              <a:rPr lang="en-US" altLang="zh-CN" sz="1800" dirty="0">
                <a:latin typeface="SimHei" panose="02010609060101010101" pitchFamily="49" charset="-122"/>
                <a:ea typeface="SimHei" panose="02010609060101010101" pitchFamily="49" charset="-122"/>
              </a:rPr>
              <a:t>neutrality</a:t>
            </a:r>
            <a:r>
              <a:rPr lang="en-US" altLang="zh-CN" sz="1800" dirty="0"/>
              <a:t> </a:t>
            </a:r>
            <a:endParaRPr lang="en-US" altLang="zh-CN" sz="3200" dirty="0"/>
          </a:p>
          <a:p>
            <a:endParaRPr lang="en-US" sz="3200" dirty="0"/>
          </a:p>
          <a:p>
            <a:r>
              <a:rPr lang="en-US" sz="3200" b="1" dirty="0" err="1">
                <a:latin typeface="SimHei" panose="02010609060101010101" pitchFamily="49" charset="-122"/>
                <a:ea typeface="SimHei" panose="02010609060101010101" pitchFamily="49" charset="-122"/>
              </a:rPr>
              <a:t>太</a:t>
            </a:r>
            <a:r>
              <a:rPr lang="en-US" sz="3200" b="1" dirty="0">
                <a:latin typeface="SimHei" panose="02010609060101010101" pitchFamily="49" charset="-122"/>
                <a:ea typeface="SimHei" panose="02010609060101010101" pitchFamily="49" charset="-122"/>
              </a:rPr>
              <a:t> 12:30  </a:t>
            </a:r>
            <a:r>
              <a:rPr lang="zh-CN" altLang="en-US" sz="3200" b="1" dirty="0">
                <a:solidFill>
                  <a:srgbClr val="FFFF00"/>
                </a:solidFill>
                <a:latin typeface="SimHei" panose="02010609060101010101" pitchFamily="49" charset="-122"/>
                <a:ea typeface="SimHei" panose="02010609060101010101" pitchFamily="49" charset="-122"/>
              </a:rPr>
              <a:t>不与我相合的，就是敌我的</a:t>
            </a:r>
            <a:r>
              <a:rPr lang="zh-CN" altLang="en-US" sz="3200" b="1" dirty="0">
                <a:latin typeface="SimHei" panose="02010609060101010101" pitchFamily="49" charset="-122"/>
                <a:ea typeface="SimHei" panose="02010609060101010101" pitchFamily="49" charset="-122"/>
              </a:rPr>
              <a:t>；不同我收聚的，就是分散的。</a:t>
            </a:r>
            <a:endParaRPr lang="en-SG" altLang="zh-CN" sz="3200" b="1" dirty="0">
              <a:latin typeface="SimHei" panose="02010609060101010101" pitchFamily="49" charset="-122"/>
              <a:ea typeface="SimHei" panose="02010609060101010101" pitchFamily="49" charset="-122"/>
            </a:endParaRPr>
          </a:p>
          <a:p>
            <a:endParaRPr lang="en-SG" altLang="zh-CN" sz="3200" b="1" dirty="0">
              <a:latin typeface="SimHei" panose="02010609060101010101" pitchFamily="49" charset="-122"/>
              <a:ea typeface="SimHei" panose="02010609060101010101" pitchFamily="49" charset="-122"/>
            </a:endParaRPr>
          </a:p>
          <a:p>
            <a:r>
              <a:rPr lang="zh-CN" altLang="en-US" sz="3200" b="1" dirty="0">
                <a:latin typeface="SimHei" panose="02010609060101010101" pitchFamily="49" charset="-122"/>
                <a:ea typeface="SimHei" panose="02010609060101010101" pitchFamily="49" charset="-122"/>
              </a:rPr>
              <a:t>林后</a:t>
            </a:r>
            <a:r>
              <a:rPr lang="en-US" altLang="zh-CN" sz="3200" b="1" dirty="0">
                <a:latin typeface="SimHei" panose="02010609060101010101" pitchFamily="49" charset="-122"/>
                <a:ea typeface="SimHei" panose="02010609060101010101" pitchFamily="49" charset="-122"/>
              </a:rPr>
              <a:t>6:14  </a:t>
            </a:r>
            <a:r>
              <a:rPr lang="zh-CN" altLang="en-US" sz="3200" b="1" dirty="0">
                <a:latin typeface="SimHei" panose="02010609060101010101" pitchFamily="49" charset="-122"/>
                <a:ea typeface="SimHei" panose="02010609060101010101" pitchFamily="49" charset="-122"/>
              </a:rPr>
              <a:t>你们和不信的原不相配，不要同负一轭。义和不义有什麽相交呢？</a:t>
            </a:r>
            <a:r>
              <a:rPr lang="zh-CN" altLang="en-US" sz="3200" b="1" dirty="0">
                <a:solidFill>
                  <a:srgbClr val="FFFF00"/>
                </a:solidFill>
                <a:latin typeface="SimHei" panose="02010609060101010101" pitchFamily="49" charset="-122"/>
                <a:ea typeface="SimHei" panose="02010609060101010101" pitchFamily="49" charset="-122"/>
              </a:rPr>
              <a:t>光明和黑暗</a:t>
            </a:r>
            <a:r>
              <a:rPr lang="zh-CN" altLang="en-US" sz="3200" b="1" dirty="0">
                <a:latin typeface="SimHei" panose="02010609060101010101" pitchFamily="49" charset="-122"/>
                <a:ea typeface="SimHei" panose="02010609060101010101" pitchFamily="49" charset="-122"/>
              </a:rPr>
              <a:t>有什麽相通呢？</a:t>
            </a:r>
            <a:endParaRPr lang="en-US" sz="3200" b="1" dirty="0">
              <a:latin typeface="SimHei" panose="02010609060101010101" pitchFamily="49" charset="-122"/>
              <a:ea typeface="SimHei" panose="02010609060101010101" pitchFamily="49" charset="-122"/>
            </a:endParaRPr>
          </a:p>
        </p:txBody>
      </p:sp>
    </p:spTree>
    <p:extLst>
      <p:ext uri="{BB962C8B-B14F-4D97-AF65-F5344CB8AC3E}">
        <p14:creationId xmlns:p14="http://schemas.microsoft.com/office/powerpoint/2010/main" val="16070693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3545D-ED5D-D640-B085-0A7CCB829C35}"/>
              </a:ext>
            </a:extLst>
          </p:cNvPr>
          <p:cNvSpPr>
            <a:spLocks noGrp="1"/>
          </p:cNvSpPr>
          <p:nvPr>
            <p:ph type="title"/>
          </p:nvPr>
        </p:nvSpPr>
        <p:spPr>
          <a:xfrm>
            <a:off x="646111" y="30706"/>
            <a:ext cx="9404723" cy="923451"/>
          </a:xfrm>
        </p:spPr>
        <p:txBody>
          <a:bodyPr/>
          <a:lstStyle/>
          <a:p>
            <a:r>
              <a:rPr lang="en-US" b="1" dirty="0" err="1"/>
              <a:t>以包容性来贬低绝对性</a:t>
            </a:r>
            <a:endParaRPr lang="en-US" b="1" dirty="0"/>
          </a:p>
        </p:txBody>
      </p:sp>
      <p:sp>
        <p:nvSpPr>
          <p:cNvPr id="3" name="Content Placeholder 2">
            <a:extLst>
              <a:ext uri="{FF2B5EF4-FFF2-40B4-BE49-F238E27FC236}">
                <a16:creationId xmlns:a16="http://schemas.microsoft.com/office/drawing/2014/main" id="{07E51767-8DBE-CF4F-A9EE-DB738AC8CA9C}"/>
              </a:ext>
            </a:extLst>
          </p:cNvPr>
          <p:cNvSpPr>
            <a:spLocks noGrp="1"/>
          </p:cNvSpPr>
          <p:nvPr>
            <p:ph idx="1"/>
          </p:nvPr>
        </p:nvSpPr>
        <p:spPr>
          <a:xfrm>
            <a:off x="228600" y="824948"/>
            <a:ext cx="11837504" cy="5923722"/>
          </a:xfrm>
        </p:spPr>
        <p:txBody>
          <a:bodyPr>
            <a:normAutofit fontScale="92500" lnSpcReduction="20000"/>
          </a:bodyPr>
          <a:lstStyle/>
          <a:p>
            <a:pPr>
              <a:lnSpc>
                <a:spcPct val="160000"/>
              </a:lnSpc>
              <a:spcBef>
                <a:spcPts val="0"/>
              </a:spcBef>
            </a:pPr>
            <a:r>
              <a:rPr lang="zh-CN" altLang="en-US" sz="2800" b="1" dirty="0"/>
              <a:t>一些人会企图以一种所谓的（</a:t>
            </a:r>
            <a:r>
              <a:rPr lang="zh-CN" altLang="en-US" sz="2800" b="1" dirty="0">
                <a:solidFill>
                  <a:srgbClr val="FFC000"/>
                </a:solidFill>
              </a:rPr>
              <a:t>中立</a:t>
            </a:r>
            <a:r>
              <a:rPr lang="en-SG" altLang="zh-CN" sz="2800" b="1" dirty="0" err="1">
                <a:solidFill>
                  <a:srgbClr val="FFC000"/>
                </a:solidFill>
              </a:rPr>
              <a:t>neutraility</a:t>
            </a:r>
            <a:r>
              <a:rPr lang="en-SG" altLang="zh-CN" sz="2800" b="1" dirty="0">
                <a:solidFill>
                  <a:srgbClr val="FFC000"/>
                </a:solidFill>
              </a:rPr>
              <a:t> </a:t>
            </a:r>
            <a:r>
              <a:rPr lang="zh-CN" altLang="en-SG" sz="2800" b="1" dirty="0"/>
              <a:t>）</a:t>
            </a:r>
            <a:r>
              <a:rPr lang="zh-CN" altLang="en-US" sz="2800" b="1" dirty="0"/>
              <a:t>以百纳海川的态度来标榜自己是和睦、和平的。他们时常会指控基督徒非常绝对的笃信基督就是绝对的真理，而容不下任何其他理念。</a:t>
            </a:r>
          </a:p>
          <a:p>
            <a:pPr>
              <a:lnSpc>
                <a:spcPct val="160000"/>
              </a:lnSpc>
              <a:spcBef>
                <a:spcPts val="0"/>
              </a:spcBef>
            </a:pPr>
            <a:r>
              <a:rPr lang="zh-CN" altLang="en-US" sz="2800" b="1" dirty="0"/>
              <a:t>其实当他们笃信</a:t>
            </a:r>
            <a:r>
              <a:rPr lang="zh-CN" altLang="en-US" sz="2800" b="1" dirty="0">
                <a:solidFill>
                  <a:srgbClr val="FFC000"/>
                </a:solidFill>
              </a:rPr>
              <a:t>必须包容所有理念</a:t>
            </a:r>
            <a:r>
              <a:rPr lang="zh-CN" altLang="en-US" sz="2800" b="1" dirty="0"/>
              <a:t>的态度 </a:t>
            </a:r>
            <a:r>
              <a:rPr lang="en-SG" altLang="zh-CN" sz="2100" b="1" dirty="0"/>
              <a:t>heart commitments </a:t>
            </a:r>
            <a:r>
              <a:rPr lang="zh-CN" altLang="en-US" sz="2800" b="1" dirty="0"/>
              <a:t>的时候，他们的态度与基督徒是完全相似的，因为他们的内心也已经效忠他们所认定的“真理”。若一个人坚信自己百纳海川的理念就是绝对真理时，却又开口批评基督徒不像他们一样百纳海川时，</a:t>
            </a:r>
            <a:r>
              <a:rPr lang="zh-CN" altLang="en-US" sz="2800" b="1" dirty="0">
                <a:solidFill>
                  <a:srgbClr val="FFFF00"/>
                </a:solidFill>
              </a:rPr>
              <a:t>这是否是一种虚伪？</a:t>
            </a:r>
          </a:p>
          <a:p>
            <a:pPr>
              <a:lnSpc>
                <a:spcPct val="160000"/>
              </a:lnSpc>
              <a:spcBef>
                <a:spcPts val="0"/>
              </a:spcBef>
            </a:pPr>
            <a:r>
              <a:rPr lang="zh-CN" altLang="en-US" sz="2800" dirty="0"/>
              <a:t>当他们批评基督徒不容纳其他理念时，却往往不愿意承认，</a:t>
            </a:r>
            <a:r>
              <a:rPr lang="zh-CN" altLang="en-US" sz="2800" b="1" dirty="0">
                <a:solidFill>
                  <a:srgbClr val="FFFF00"/>
                </a:solidFill>
              </a:rPr>
              <a:t>他们所坚持的所谓包容性，其实同样是一种绝对性</a:t>
            </a:r>
            <a:r>
              <a:rPr lang="zh-CN" altLang="en-US" sz="2800" dirty="0"/>
              <a:t>。因为他们无法包容基督徒与他们不同。当基督徒见证并坚持所笃信的绝对真理时，他们可能批评或讥笑基督徒。</a:t>
            </a:r>
            <a:endParaRPr lang="en-US" altLang="zh-CN" sz="2800" dirty="0"/>
          </a:p>
        </p:txBody>
      </p:sp>
    </p:spTree>
    <p:extLst>
      <p:ext uri="{BB962C8B-B14F-4D97-AF65-F5344CB8AC3E}">
        <p14:creationId xmlns:p14="http://schemas.microsoft.com/office/powerpoint/2010/main" val="33578447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284E4-B33B-924B-92A3-4F6500341777}"/>
              </a:ext>
            </a:extLst>
          </p:cNvPr>
          <p:cNvSpPr>
            <a:spLocks noGrp="1"/>
          </p:cNvSpPr>
          <p:nvPr>
            <p:ph type="title"/>
          </p:nvPr>
        </p:nvSpPr>
        <p:spPr>
          <a:xfrm>
            <a:off x="288302" y="303631"/>
            <a:ext cx="9998698" cy="1400530"/>
          </a:xfrm>
        </p:spPr>
        <p:txBody>
          <a:bodyPr/>
          <a:lstStyle/>
          <a:p>
            <a:r>
              <a:rPr lang="en-SG">
                <a:solidFill>
                  <a:srgbClr val="FFC000"/>
                </a:solidFill>
                <a:latin typeface="SimHei" panose="02010609060101010101" pitchFamily="49" charset="-122"/>
                <a:ea typeface="SimHei" panose="02010609060101010101" pitchFamily="49" charset="-122"/>
              </a:rPr>
              <a:t>没有</a:t>
            </a:r>
            <a:r>
              <a:rPr lang="zh-CN" altLang="en-US">
                <a:solidFill>
                  <a:srgbClr val="FFC000"/>
                </a:solidFill>
                <a:latin typeface="SimHei" panose="02010609060101010101" pitchFamily="49" charset="-122"/>
                <a:ea typeface="SimHei" panose="02010609060101010101" pitchFamily="49" charset="-122"/>
              </a:rPr>
              <a:t>中立性 </a:t>
            </a:r>
            <a:r>
              <a:rPr lang="en-US" altLang="zh-CN" sz="2400">
                <a:solidFill>
                  <a:srgbClr val="FFC000"/>
                </a:solidFill>
                <a:latin typeface="SimHei" panose="02010609060101010101" pitchFamily="49" charset="-122"/>
                <a:ea typeface="SimHei" panose="02010609060101010101" pitchFamily="49" charset="-122"/>
              </a:rPr>
              <a:t>no neutrality</a:t>
            </a:r>
            <a:r>
              <a:rPr lang="en-US" altLang="zh-CN">
                <a:solidFill>
                  <a:srgbClr val="FFC000"/>
                </a:solidFill>
                <a:latin typeface="SimHei" panose="02010609060101010101" pitchFamily="49" charset="-122"/>
                <a:ea typeface="SimHei" panose="02010609060101010101" pitchFamily="49" charset="-122"/>
              </a:rPr>
              <a:t> </a:t>
            </a:r>
            <a:endParaRPr lang="en-US">
              <a:solidFill>
                <a:srgbClr val="FFC000"/>
              </a:solidFill>
              <a:latin typeface="SimHei" panose="02010609060101010101" pitchFamily="49" charset="-122"/>
              <a:ea typeface="SimHei" panose="02010609060101010101" pitchFamily="49" charset="-122"/>
            </a:endParaRPr>
          </a:p>
        </p:txBody>
      </p:sp>
      <p:sp>
        <p:nvSpPr>
          <p:cNvPr id="3" name="Content Placeholder 2">
            <a:extLst>
              <a:ext uri="{FF2B5EF4-FFF2-40B4-BE49-F238E27FC236}">
                <a16:creationId xmlns:a16="http://schemas.microsoft.com/office/drawing/2014/main" id="{E3C53478-F3BC-EC42-9DBA-090997652B6E}"/>
              </a:ext>
            </a:extLst>
          </p:cNvPr>
          <p:cNvSpPr>
            <a:spLocks noGrp="1"/>
          </p:cNvSpPr>
          <p:nvPr>
            <p:ph idx="1"/>
          </p:nvPr>
        </p:nvSpPr>
        <p:spPr>
          <a:xfrm>
            <a:off x="288302" y="1331843"/>
            <a:ext cx="11519452" cy="4820479"/>
          </a:xfrm>
        </p:spPr>
        <p:txBody>
          <a:bodyPr>
            <a:normAutofit/>
          </a:bodyPr>
          <a:lstStyle/>
          <a:p>
            <a:endParaRPr lang="en-US" sz="3200" b="1" dirty="0"/>
          </a:p>
          <a:p>
            <a:r>
              <a:rPr lang="zh-CN" altLang="en-US" sz="4400" b="1" dirty="0"/>
              <a:t>我们反对中立时，我们反对的是</a:t>
            </a:r>
            <a:r>
              <a:rPr lang="zh-CN" altLang="en-US" sz="4400" b="1" dirty="0">
                <a:solidFill>
                  <a:srgbClr val="FFFF00"/>
                </a:solidFill>
              </a:rPr>
              <a:t>在上帝启示以外的东西被立为</a:t>
            </a:r>
            <a:r>
              <a:rPr lang="zh-CN" altLang="en-US" sz="4400" b="1" dirty="0"/>
              <a:t>作为真理的终极标准。</a:t>
            </a:r>
            <a:endParaRPr lang="en-US" altLang="zh-CN" sz="4400" b="1" dirty="0"/>
          </a:p>
          <a:p>
            <a:endParaRPr lang="en-SG" altLang="zh-CN" sz="3200" dirty="0"/>
          </a:p>
          <a:p>
            <a:r>
              <a:rPr lang="en-SG" altLang="zh-CN" dirty="0"/>
              <a:t>When I oppose neutrality, what I oppose is appealing to something other than God’s revelation as the ultimate standard of </a:t>
            </a:r>
            <a:r>
              <a:rPr lang="en-SG" altLang="zh-CN" dirty="0" err="1"/>
              <a:t>truth.</a:t>
            </a:r>
            <a:r>
              <a:rPr lang="en-SG" altLang="zh-CN" sz="1500" dirty="0" err="1"/>
              <a:t>Frame</a:t>
            </a:r>
            <a:r>
              <a:rPr lang="en-SG" altLang="zh-CN" sz="1500" dirty="0"/>
              <a:t>, J. M. (2015). Apologetics: A Justification of Christian Belief (J. E. Torres, Ed.; Second edition, p. 8). P&amp;R Publishing.</a:t>
            </a:r>
          </a:p>
          <a:p>
            <a:endParaRPr lang="en-SG" altLang="zh-CN" sz="1500" dirty="0"/>
          </a:p>
          <a:p>
            <a:r>
              <a:rPr lang="zh-CN" altLang="en-US" sz="3200" b="1" dirty="0"/>
              <a:t>或</a:t>
            </a:r>
            <a:r>
              <a:rPr lang="zh-CN" altLang="en-US" sz="3200" b="1" dirty="0">
                <a:solidFill>
                  <a:srgbClr val="FFFF00"/>
                </a:solidFill>
              </a:rPr>
              <a:t>在上帝启示以外，成为</a:t>
            </a:r>
            <a:r>
              <a:rPr lang="zh-CN" altLang="en-US" sz="3200" b="1" dirty="0"/>
              <a:t>衡量评估真理的唯一准则。</a:t>
            </a:r>
          </a:p>
          <a:p>
            <a:endParaRPr lang="zh-CN" altLang="en-US" sz="1500" dirty="0"/>
          </a:p>
        </p:txBody>
      </p:sp>
    </p:spTree>
    <p:extLst>
      <p:ext uri="{BB962C8B-B14F-4D97-AF65-F5344CB8AC3E}">
        <p14:creationId xmlns:p14="http://schemas.microsoft.com/office/powerpoint/2010/main" val="10400813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284E4-B33B-924B-92A3-4F6500341777}"/>
              </a:ext>
            </a:extLst>
          </p:cNvPr>
          <p:cNvSpPr>
            <a:spLocks noGrp="1"/>
          </p:cNvSpPr>
          <p:nvPr>
            <p:ph type="title"/>
          </p:nvPr>
        </p:nvSpPr>
        <p:spPr>
          <a:xfrm>
            <a:off x="288302" y="303631"/>
            <a:ext cx="9998698" cy="1400530"/>
          </a:xfrm>
        </p:spPr>
        <p:txBody>
          <a:bodyPr/>
          <a:lstStyle/>
          <a:p>
            <a:r>
              <a:rPr lang="en-SG">
                <a:latin typeface="SimHei" panose="02010609060101010101" pitchFamily="49" charset="-122"/>
                <a:ea typeface="SimHei" panose="02010609060101010101" pitchFamily="49" charset="-122"/>
              </a:rPr>
              <a:t>没有</a:t>
            </a:r>
            <a:r>
              <a:rPr lang="zh-CN" altLang="en-US">
                <a:latin typeface="SimHei" panose="02010609060101010101" pitchFamily="49" charset="-122"/>
                <a:ea typeface="SimHei" panose="02010609060101010101" pitchFamily="49" charset="-122"/>
              </a:rPr>
              <a:t>中立性 </a:t>
            </a:r>
            <a:r>
              <a:rPr lang="en-US" altLang="zh-CN" sz="2400">
                <a:latin typeface="SimHei" panose="02010609060101010101" pitchFamily="49" charset="-122"/>
                <a:ea typeface="SimHei" panose="02010609060101010101" pitchFamily="49" charset="-122"/>
              </a:rPr>
              <a:t>no neutrality</a:t>
            </a:r>
            <a:r>
              <a:rPr lang="en-US" altLang="zh-CN">
                <a:latin typeface="SimHei" panose="02010609060101010101" pitchFamily="49" charset="-122"/>
                <a:ea typeface="SimHei" panose="02010609060101010101" pitchFamily="49" charset="-122"/>
              </a:rPr>
              <a:t> </a:t>
            </a:r>
            <a:endParaRPr lang="en-US">
              <a:latin typeface="SimHei" panose="02010609060101010101" pitchFamily="49" charset="-122"/>
              <a:ea typeface="SimHei" panose="02010609060101010101" pitchFamily="49" charset="-122"/>
            </a:endParaRPr>
          </a:p>
        </p:txBody>
      </p:sp>
      <p:sp>
        <p:nvSpPr>
          <p:cNvPr id="3" name="Content Placeholder 2">
            <a:extLst>
              <a:ext uri="{FF2B5EF4-FFF2-40B4-BE49-F238E27FC236}">
                <a16:creationId xmlns:a16="http://schemas.microsoft.com/office/drawing/2014/main" id="{E3C53478-F3BC-EC42-9DBA-090997652B6E}"/>
              </a:ext>
            </a:extLst>
          </p:cNvPr>
          <p:cNvSpPr>
            <a:spLocks noGrp="1"/>
          </p:cNvSpPr>
          <p:nvPr>
            <p:ph idx="1"/>
          </p:nvPr>
        </p:nvSpPr>
        <p:spPr>
          <a:xfrm>
            <a:off x="288302" y="1331843"/>
            <a:ext cx="11519452" cy="4820479"/>
          </a:xfrm>
        </p:spPr>
        <p:txBody>
          <a:bodyPr>
            <a:normAutofit fontScale="92500" lnSpcReduction="10000"/>
          </a:bodyPr>
          <a:lstStyle/>
          <a:p>
            <a:endParaRPr lang="en-US" sz="3200" b="1" dirty="0"/>
          </a:p>
          <a:p>
            <a:r>
              <a:rPr lang="zh-CN" altLang="en-US" sz="4400" b="1" dirty="0"/>
              <a:t>不是反对 </a:t>
            </a:r>
            <a:r>
              <a:rPr lang="en-US" altLang="zh-CN" sz="4400" b="1" dirty="0"/>
              <a:t>1+1</a:t>
            </a:r>
            <a:r>
              <a:rPr lang="zh-CN" altLang="en-US" sz="4400" b="1" dirty="0"/>
              <a:t> </a:t>
            </a:r>
            <a:r>
              <a:rPr lang="en-US" altLang="zh-CN" sz="4400" b="1" dirty="0"/>
              <a:t>=</a:t>
            </a:r>
            <a:r>
              <a:rPr lang="zh-CN" altLang="en-US" sz="4400" b="1" dirty="0"/>
              <a:t> </a:t>
            </a:r>
            <a:r>
              <a:rPr lang="en-US" altLang="zh-CN" sz="4400" b="1" dirty="0"/>
              <a:t>2</a:t>
            </a:r>
            <a:r>
              <a:rPr lang="zh-CN" altLang="en-US" sz="4400" b="1" dirty="0"/>
              <a:t> </a:t>
            </a:r>
            <a:endParaRPr lang="en-SG" altLang="zh-CN" sz="4400" b="1" dirty="0"/>
          </a:p>
          <a:p>
            <a:r>
              <a:rPr lang="zh-CN" altLang="en-US" sz="4400" b="1" dirty="0"/>
              <a:t>不是反对天空是蓝色的。</a:t>
            </a:r>
            <a:endParaRPr lang="en-SG" altLang="zh-CN" sz="4400" b="1" dirty="0"/>
          </a:p>
          <a:p>
            <a:r>
              <a:rPr lang="zh-CN" altLang="en-US" sz="4400" b="1" dirty="0"/>
              <a:t>反对中立， 其实是要带出每一个人内心其实都有所一些基本坚信的信念</a:t>
            </a:r>
            <a:r>
              <a:rPr lang="zh-CN" altLang="en-US" sz="1800" b="1" dirty="0"/>
              <a:t>。</a:t>
            </a:r>
            <a:r>
              <a:rPr lang="en-US" altLang="zh-CN" sz="1800" b="1" dirty="0"/>
              <a:t> Basic heart commitment (frame)</a:t>
            </a:r>
          </a:p>
          <a:p>
            <a:endParaRPr lang="en-SG" altLang="zh-CN" sz="1800" b="1" dirty="0"/>
          </a:p>
          <a:p>
            <a:r>
              <a:rPr lang="zh-CN" altLang="en-US" sz="4400" b="1" dirty="0">
                <a:solidFill>
                  <a:prstClr val="white"/>
                </a:solidFill>
              </a:rPr>
              <a:t>人堕落之后再也不是中立的。他是</a:t>
            </a:r>
            <a:r>
              <a:rPr lang="zh-CN" altLang="en-US" sz="4400" b="1" dirty="0">
                <a:solidFill>
                  <a:srgbClr val="FFFF00"/>
                </a:solidFill>
              </a:rPr>
              <a:t>自主的，</a:t>
            </a:r>
            <a:r>
              <a:rPr lang="zh-CN" altLang="en-US" sz="4400" b="1" dirty="0"/>
              <a:t>他</a:t>
            </a:r>
            <a:r>
              <a:rPr lang="zh-CN" altLang="en-US" sz="4400" b="1" dirty="0">
                <a:solidFill>
                  <a:prstClr val="white"/>
                </a:solidFill>
              </a:rPr>
              <a:t>是与神为敌的。</a:t>
            </a:r>
            <a:endParaRPr lang="en-SG" altLang="zh-CN" sz="3200" dirty="0"/>
          </a:p>
          <a:p>
            <a:endParaRPr lang="zh-CN" altLang="en-US" sz="1500" dirty="0"/>
          </a:p>
        </p:txBody>
      </p:sp>
    </p:spTree>
    <p:extLst>
      <p:ext uri="{BB962C8B-B14F-4D97-AF65-F5344CB8AC3E}">
        <p14:creationId xmlns:p14="http://schemas.microsoft.com/office/powerpoint/2010/main" val="22537744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5E68C4-35EB-C8C4-38B0-806094FED3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838AA8-B236-7A60-0C51-6235CB56BCE9}"/>
              </a:ext>
            </a:extLst>
          </p:cNvPr>
          <p:cNvSpPr>
            <a:spLocks noGrp="1"/>
          </p:cNvSpPr>
          <p:nvPr>
            <p:ph type="title"/>
          </p:nvPr>
        </p:nvSpPr>
        <p:spPr>
          <a:xfrm>
            <a:off x="572220" y="175628"/>
            <a:ext cx="9404723" cy="1400530"/>
          </a:xfrm>
        </p:spPr>
        <p:txBody>
          <a:bodyPr/>
          <a:lstStyle/>
          <a:p>
            <a:r>
              <a:rPr lang="ja-JP" altLang="en-US"/>
              <a:t>人在魔鬼的权势之下</a:t>
            </a:r>
            <a:endParaRPr lang="en-US" dirty="0"/>
          </a:p>
        </p:txBody>
      </p:sp>
      <p:pic>
        <p:nvPicPr>
          <p:cNvPr id="6" name="Picture 5">
            <a:extLst>
              <a:ext uri="{FF2B5EF4-FFF2-40B4-BE49-F238E27FC236}">
                <a16:creationId xmlns:a16="http://schemas.microsoft.com/office/drawing/2014/main" id="{B55BF161-845F-206F-A5A7-E19739A5DE77}"/>
              </a:ext>
            </a:extLst>
          </p:cNvPr>
          <p:cNvPicPr>
            <a:picLocks noChangeAspect="1"/>
          </p:cNvPicPr>
          <p:nvPr/>
        </p:nvPicPr>
        <p:blipFill>
          <a:blip r:embed="rId2"/>
          <a:stretch>
            <a:fillRect/>
          </a:stretch>
        </p:blipFill>
        <p:spPr>
          <a:xfrm>
            <a:off x="572220" y="3465583"/>
            <a:ext cx="3828592" cy="2151669"/>
          </a:xfrm>
          <a:prstGeom prst="rect">
            <a:avLst/>
          </a:prstGeom>
        </p:spPr>
      </p:pic>
      <p:pic>
        <p:nvPicPr>
          <p:cNvPr id="7" name="Picture 6">
            <a:extLst>
              <a:ext uri="{FF2B5EF4-FFF2-40B4-BE49-F238E27FC236}">
                <a16:creationId xmlns:a16="http://schemas.microsoft.com/office/drawing/2014/main" id="{22FF834A-2F9B-71C1-0D84-A0FD8A4654A6}"/>
              </a:ext>
            </a:extLst>
          </p:cNvPr>
          <p:cNvPicPr>
            <a:picLocks noChangeAspect="1"/>
          </p:cNvPicPr>
          <p:nvPr/>
        </p:nvPicPr>
        <p:blipFill>
          <a:blip r:embed="rId3"/>
          <a:stretch>
            <a:fillRect/>
          </a:stretch>
        </p:blipFill>
        <p:spPr>
          <a:xfrm>
            <a:off x="7528481" y="3372474"/>
            <a:ext cx="4091299" cy="2337885"/>
          </a:xfrm>
          <a:prstGeom prst="rect">
            <a:avLst/>
          </a:prstGeom>
        </p:spPr>
      </p:pic>
      <p:sp>
        <p:nvSpPr>
          <p:cNvPr id="8" name="TextBox 7">
            <a:extLst>
              <a:ext uri="{FF2B5EF4-FFF2-40B4-BE49-F238E27FC236}">
                <a16:creationId xmlns:a16="http://schemas.microsoft.com/office/drawing/2014/main" id="{D4001964-4260-6448-579F-A52AFFFC1C8B}"/>
              </a:ext>
            </a:extLst>
          </p:cNvPr>
          <p:cNvSpPr txBox="1"/>
          <p:nvPr/>
        </p:nvSpPr>
        <p:spPr>
          <a:xfrm>
            <a:off x="707010" y="1753386"/>
            <a:ext cx="4288353" cy="1077218"/>
          </a:xfrm>
          <a:prstGeom prst="rect">
            <a:avLst/>
          </a:prstGeom>
          <a:noFill/>
        </p:spPr>
        <p:txBody>
          <a:bodyPr wrap="none" rtlCol="0">
            <a:spAutoFit/>
          </a:bodyPr>
          <a:lstStyle/>
          <a:p>
            <a:r>
              <a:rPr lang="en-US" sz="3200" dirty="0" err="1">
                <a:solidFill>
                  <a:srgbClr val="FFFF00"/>
                </a:solidFill>
                <a:latin typeface="SimHei" panose="02010609060101010101" pitchFamily="49" charset="-122"/>
                <a:ea typeface="SimHei" panose="02010609060101010101" pitchFamily="49" charset="-122"/>
              </a:rPr>
              <a:t>主耶稣说祂能释放你</a:t>
            </a:r>
            <a:r>
              <a:rPr lang="zh-CN" altLang="en-US" sz="3200" dirty="0">
                <a:solidFill>
                  <a:srgbClr val="FFFF00"/>
                </a:solidFill>
                <a:latin typeface="SimHei" panose="02010609060101010101" pitchFamily="49" charset="-122"/>
                <a:ea typeface="SimHei" panose="02010609060101010101" pitchFamily="49" charset="-122"/>
              </a:rPr>
              <a:t>，</a:t>
            </a:r>
            <a:endParaRPr lang="en-US" altLang="zh-CN" sz="3200" dirty="0">
              <a:solidFill>
                <a:srgbClr val="FFFF00"/>
              </a:solidFill>
              <a:latin typeface="SimHei" panose="02010609060101010101" pitchFamily="49" charset="-122"/>
              <a:ea typeface="SimHei" panose="02010609060101010101" pitchFamily="49" charset="-122"/>
            </a:endParaRPr>
          </a:p>
          <a:p>
            <a:r>
              <a:rPr lang="zh-CN" altLang="en-US" sz="3200" dirty="0">
                <a:solidFill>
                  <a:srgbClr val="FFFF00"/>
                </a:solidFill>
                <a:latin typeface="SimHei" panose="02010609060101010101" pitchFamily="49" charset="-122"/>
                <a:ea typeface="SimHei" panose="02010609060101010101" pitchFamily="49" charset="-122"/>
              </a:rPr>
              <a:t>把你带入真理</a:t>
            </a:r>
            <a:endParaRPr lang="en-US" sz="3200" dirty="0">
              <a:solidFill>
                <a:srgbClr val="FFFF00"/>
              </a:solidFill>
              <a:latin typeface="SimHei" panose="02010609060101010101" pitchFamily="49" charset="-122"/>
              <a:ea typeface="SimHei" panose="02010609060101010101" pitchFamily="49" charset="-122"/>
            </a:endParaRPr>
          </a:p>
        </p:txBody>
      </p:sp>
      <p:sp>
        <p:nvSpPr>
          <p:cNvPr id="9" name="TextBox 8">
            <a:extLst>
              <a:ext uri="{FF2B5EF4-FFF2-40B4-BE49-F238E27FC236}">
                <a16:creationId xmlns:a16="http://schemas.microsoft.com/office/drawing/2014/main" id="{4ACEA6E0-8523-9747-6B58-A087B05BABF6}"/>
              </a:ext>
            </a:extLst>
          </p:cNvPr>
          <p:cNvSpPr txBox="1"/>
          <p:nvPr/>
        </p:nvSpPr>
        <p:spPr>
          <a:xfrm>
            <a:off x="7840322" y="1659118"/>
            <a:ext cx="4134465" cy="1508105"/>
          </a:xfrm>
          <a:prstGeom prst="rect">
            <a:avLst/>
          </a:prstGeom>
          <a:noFill/>
        </p:spPr>
        <p:txBody>
          <a:bodyPr wrap="none" rtlCol="0">
            <a:spAutoFit/>
          </a:bodyPr>
          <a:lstStyle/>
          <a:p>
            <a:pPr algn="ctr"/>
            <a:r>
              <a:rPr lang="en-US" sz="3200" dirty="0" err="1">
                <a:solidFill>
                  <a:srgbClr val="FFC000"/>
                </a:solidFill>
                <a:latin typeface="SimHei" panose="02010609060101010101" pitchFamily="49" charset="-122"/>
                <a:ea typeface="SimHei" panose="02010609060101010101" pitchFamily="49" charset="-122"/>
              </a:rPr>
              <a:t>人被魔鬼欺骗</a:t>
            </a:r>
            <a:r>
              <a:rPr lang="zh-CN" altLang="en-US" sz="3200" dirty="0">
                <a:solidFill>
                  <a:srgbClr val="FFC000"/>
                </a:solidFill>
                <a:latin typeface="SimHei" panose="02010609060101010101" pitchFamily="49" charset="-122"/>
                <a:ea typeface="SimHei" panose="02010609060101010101" pitchFamily="49" charset="-122"/>
              </a:rPr>
              <a:t>，</a:t>
            </a:r>
            <a:endParaRPr lang="en-US" altLang="zh-CN" sz="3200" dirty="0">
              <a:solidFill>
                <a:srgbClr val="FFC000"/>
              </a:solidFill>
              <a:latin typeface="SimHei" panose="02010609060101010101" pitchFamily="49" charset="-122"/>
              <a:ea typeface="SimHei" panose="02010609060101010101" pitchFamily="49" charset="-122"/>
            </a:endParaRPr>
          </a:p>
          <a:p>
            <a:pPr algn="ctr"/>
            <a:r>
              <a:rPr lang="en-US" sz="3200" dirty="0" err="1">
                <a:solidFill>
                  <a:srgbClr val="FFC000"/>
                </a:solidFill>
                <a:latin typeface="SimHei" panose="02010609060101010101" pitchFamily="49" charset="-122"/>
                <a:ea typeface="SimHei" panose="02010609060101010101" pitchFamily="49" charset="-122"/>
              </a:rPr>
              <a:t>受困与魔鬼的谎言</a:t>
            </a:r>
            <a:endParaRPr lang="en-US" sz="3200" dirty="0">
              <a:solidFill>
                <a:srgbClr val="FFC000"/>
              </a:solidFill>
              <a:latin typeface="SimHei" panose="02010609060101010101" pitchFamily="49" charset="-122"/>
              <a:ea typeface="SimHei" panose="02010609060101010101" pitchFamily="49" charset="-122"/>
            </a:endParaRPr>
          </a:p>
          <a:p>
            <a:pPr algn="ctr"/>
            <a:r>
              <a:rPr lang="en-US" sz="2800" dirty="0" err="1">
                <a:solidFill>
                  <a:srgbClr val="FFC000"/>
                </a:solidFill>
                <a:latin typeface="SimHei" panose="02010609060101010101" pitchFamily="49" charset="-122"/>
                <a:ea typeface="SimHei" panose="02010609060101010101" pitchFamily="49" charset="-122"/>
              </a:rPr>
              <a:t>相信人像神一样的自主性</a:t>
            </a:r>
            <a:endParaRPr lang="en-US" sz="2800" dirty="0">
              <a:solidFill>
                <a:srgbClr val="FFC000"/>
              </a:solidFill>
              <a:latin typeface="SimHei" panose="02010609060101010101" pitchFamily="49" charset="-122"/>
              <a:ea typeface="SimHei" panose="02010609060101010101" pitchFamily="49" charset="-122"/>
            </a:endParaRPr>
          </a:p>
        </p:txBody>
      </p:sp>
      <p:pic>
        <p:nvPicPr>
          <p:cNvPr id="3" name="Picture 2">
            <a:extLst>
              <a:ext uri="{FF2B5EF4-FFF2-40B4-BE49-F238E27FC236}">
                <a16:creationId xmlns:a16="http://schemas.microsoft.com/office/drawing/2014/main" id="{9C2A96C3-CC05-4510-F269-A98CB8B36B2B}"/>
              </a:ext>
            </a:extLst>
          </p:cNvPr>
          <p:cNvPicPr>
            <a:picLocks noChangeAspect="1"/>
          </p:cNvPicPr>
          <p:nvPr/>
        </p:nvPicPr>
        <p:blipFill>
          <a:blip r:embed="rId4"/>
          <a:stretch>
            <a:fillRect/>
          </a:stretch>
        </p:blipFill>
        <p:spPr>
          <a:xfrm>
            <a:off x="4310632" y="3113122"/>
            <a:ext cx="3570735" cy="2856588"/>
          </a:xfrm>
          <a:prstGeom prst="rect">
            <a:avLst/>
          </a:prstGeom>
        </p:spPr>
      </p:pic>
    </p:spTree>
    <p:extLst>
      <p:ext uri="{BB962C8B-B14F-4D97-AF65-F5344CB8AC3E}">
        <p14:creationId xmlns:p14="http://schemas.microsoft.com/office/powerpoint/2010/main" val="40737178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19E43F-7889-8330-6FA5-C4DFA27678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F1BD8F-FC24-74C1-462D-5B0617381589}"/>
              </a:ext>
            </a:extLst>
          </p:cNvPr>
          <p:cNvSpPr>
            <a:spLocks noGrp="1"/>
          </p:cNvSpPr>
          <p:nvPr>
            <p:ph type="title"/>
          </p:nvPr>
        </p:nvSpPr>
        <p:spPr>
          <a:xfrm>
            <a:off x="1521129" y="5366054"/>
            <a:ext cx="9404723" cy="1400530"/>
          </a:xfrm>
        </p:spPr>
        <p:txBody>
          <a:bodyPr/>
          <a:lstStyle/>
          <a:p>
            <a:r>
              <a:rPr lang="zh-CN" altLang="en-US" dirty="0">
                <a:solidFill>
                  <a:srgbClr val="FFFF00"/>
                </a:solidFill>
              </a:rPr>
              <a:t>放下偏见，我们</a:t>
            </a:r>
            <a:r>
              <a:rPr lang="zh-CN" altLang="en-US" b="1" u="sng" dirty="0">
                <a:solidFill>
                  <a:srgbClr val="FFFF00"/>
                </a:solidFill>
              </a:rPr>
              <a:t>中立的</a:t>
            </a:r>
            <a:r>
              <a:rPr lang="zh-CN" altLang="en-US" dirty="0">
                <a:solidFill>
                  <a:srgbClr val="FFFF00"/>
                </a:solidFill>
              </a:rPr>
              <a:t>来审核与看？？</a:t>
            </a:r>
            <a:endParaRPr lang="en-US" dirty="0">
              <a:solidFill>
                <a:srgbClr val="FFFF00"/>
              </a:solidFill>
            </a:endParaRPr>
          </a:p>
        </p:txBody>
      </p:sp>
      <p:sp>
        <p:nvSpPr>
          <p:cNvPr id="6" name="Cloud 5">
            <a:extLst>
              <a:ext uri="{FF2B5EF4-FFF2-40B4-BE49-F238E27FC236}">
                <a16:creationId xmlns:a16="http://schemas.microsoft.com/office/drawing/2014/main" id="{7A71E830-6356-C83C-F755-8720A44D5BB8}"/>
              </a:ext>
            </a:extLst>
          </p:cNvPr>
          <p:cNvSpPr/>
          <p:nvPr/>
        </p:nvSpPr>
        <p:spPr>
          <a:xfrm>
            <a:off x="211016" y="1759450"/>
            <a:ext cx="2117969" cy="1164493"/>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1 </a:t>
            </a:r>
            <a:r>
              <a:rPr lang="en-US" dirty="0" err="1"/>
              <a:t>世界观</a:t>
            </a:r>
            <a:endParaRPr lang="en-US" dirty="0"/>
          </a:p>
          <a:p>
            <a:pPr algn="ctr"/>
            <a:r>
              <a:rPr lang="en-US" dirty="0"/>
              <a:t>Matrix </a:t>
            </a:r>
          </a:p>
        </p:txBody>
      </p:sp>
      <p:sp>
        <p:nvSpPr>
          <p:cNvPr id="9" name="Cloud 8">
            <a:extLst>
              <a:ext uri="{FF2B5EF4-FFF2-40B4-BE49-F238E27FC236}">
                <a16:creationId xmlns:a16="http://schemas.microsoft.com/office/drawing/2014/main" id="{E4AEBA6A-2586-2FF0-1DC9-4A6FD476A787}"/>
              </a:ext>
            </a:extLst>
          </p:cNvPr>
          <p:cNvSpPr/>
          <p:nvPr/>
        </p:nvSpPr>
        <p:spPr>
          <a:xfrm>
            <a:off x="2791557" y="927613"/>
            <a:ext cx="2117969" cy="1164493"/>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2 </a:t>
            </a:r>
            <a:r>
              <a:rPr lang="en-US" dirty="0" err="1"/>
              <a:t>世界观</a:t>
            </a:r>
            <a:endParaRPr lang="en-US" dirty="0"/>
          </a:p>
          <a:p>
            <a:pPr algn="ctr"/>
            <a:r>
              <a:rPr lang="en-US" dirty="0"/>
              <a:t>Matrix </a:t>
            </a:r>
          </a:p>
        </p:txBody>
      </p:sp>
      <p:sp>
        <p:nvSpPr>
          <p:cNvPr id="10" name="Cloud 9">
            <a:extLst>
              <a:ext uri="{FF2B5EF4-FFF2-40B4-BE49-F238E27FC236}">
                <a16:creationId xmlns:a16="http://schemas.microsoft.com/office/drawing/2014/main" id="{A8634E1B-5446-44D8-1606-EB43466E669B}"/>
              </a:ext>
            </a:extLst>
          </p:cNvPr>
          <p:cNvSpPr/>
          <p:nvPr/>
        </p:nvSpPr>
        <p:spPr>
          <a:xfrm>
            <a:off x="6223491" y="964653"/>
            <a:ext cx="2117969" cy="1164493"/>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3 </a:t>
            </a:r>
            <a:r>
              <a:rPr lang="en-US" dirty="0" err="1"/>
              <a:t>世界观</a:t>
            </a:r>
            <a:endParaRPr lang="en-US" dirty="0"/>
          </a:p>
          <a:p>
            <a:pPr algn="ctr"/>
            <a:r>
              <a:rPr lang="en-US" dirty="0"/>
              <a:t>Matrix </a:t>
            </a:r>
          </a:p>
        </p:txBody>
      </p:sp>
      <p:pic>
        <p:nvPicPr>
          <p:cNvPr id="12" name="Picture 11" descr="A group of people with one person standing in front of them&#10;&#10;AI-generated content may be incorrect.">
            <a:extLst>
              <a:ext uri="{FF2B5EF4-FFF2-40B4-BE49-F238E27FC236}">
                <a16:creationId xmlns:a16="http://schemas.microsoft.com/office/drawing/2014/main" id="{217AB17E-B382-4733-1E10-6A2BCCC3F0DC}"/>
              </a:ext>
            </a:extLst>
          </p:cNvPr>
          <p:cNvPicPr>
            <a:picLocks noChangeAspect="1"/>
          </p:cNvPicPr>
          <p:nvPr/>
        </p:nvPicPr>
        <p:blipFill>
          <a:blip r:embed="rId2"/>
          <a:stretch>
            <a:fillRect/>
          </a:stretch>
        </p:blipFill>
        <p:spPr>
          <a:xfrm>
            <a:off x="2873129" y="2506602"/>
            <a:ext cx="1954823" cy="1606439"/>
          </a:xfrm>
          <a:prstGeom prst="rect">
            <a:avLst/>
          </a:prstGeom>
        </p:spPr>
      </p:pic>
      <p:pic>
        <p:nvPicPr>
          <p:cNvPr id="14" name="Picture 13" descr="A group of people with different colors&#10;&#10;AI-generated content may be incorrect.">
            <a:extLst>
              <a:ext uri="{FF2B5EF4-FFF2-40B4-BE49-F238E27FC236}">
                <a16:creationId xmlns:a16="http://schemas.microsoft.com/office/drawing/2014/main" id="{658C74D8-4AD2-E143-3D82-DD29CADAE7DE}"/>
              </a:ext>
            </a:extLst>
          </p:cNvPr>
          <p:cNvPicPr>
            <a:picLocks noChangeAspect="1"/>
          </p:cNvPicPr>
          <p:nvPr/>
        </p:nvPicPr>
        <p:blipFill>
          <a:blip r:embed="rId3"/>
          <a:stretch>
            <a:fillRect/>
          </a:stretch>
        </p:blipFill>
        <p:spPr>
          <a:xfrm>
            <a:off x="317255" y="3684340"/>
            <a:ext cx="1469781" cy="1307374"/>
          </a:xfrm>
          <a:prstGeom prst="rect">
            <a:avLst/>
          </a:prstGeom>
        </p:spPr>
      </p:pic>
      <p:pic>
        <p:nvPicPr>
          <p:cNvPr id="16" name="Picture 15" descr="A group of people with different colors&#10;&#10;AI-generated content may be incorrect.">
            <a:extLst>
              <a:ext uri="{FF2B5EF4-FFF2-40B4-BE49-F238E27FC236}">
                <a16:creationId xmlns:a16="http://schemas.microsoft.com/office/drawing/2014/main" id="{88323193-4AA9-3AC3-98E6-D31F14B7C6C7}"/>
              </a:ext>
            </a:extLst>
          </p:cNvPr>
          <p:cNvPicPr>
            <a:picLocks noChangeAspect="1"/>
          </p:cNvPicPr>
          <p:nvPr/>
        </p:nvPicPr>
        <p:blipFill>
          <a:blip r:embed="rId4"/>
          <a:stretch>
            <a:fillRect/>
          </a:stretch>
        </p:blipFill>
        <p:spPr>
          <a:xfrm>
            <a:off x="6762264" y="2365183"/>
            <a:ext cx="1579196" cy="1551491"/>
          </a:xfrm>
          <a:prstGeom prst="rect">
            <a:avLst/>
          </a:prstGeom>
        </p:spPr>
      </p:pic>
      <p:pic>
        <p:nvPicPr>
          <p:cNvPr id="18" name="Picture 17" descr="A group of people with one red&#10;&#10;AI-generated content may be incorrect.">
            <a:extLst>
              <a:ext uri="{FF2B5EF4-FFF2-40B4-BE49-F238E27FC236}">
                <a16:creationId xmlns:a16="http://schemas.microsoft.com/office/drawing/2014/main" id="{22477355-003B-4484-BE5F-CB914864A197}"/>
              </a:ext>
            </a:extLst>
          </p:cNvPr>
          <p:cNvPicPr>
            <a:picLocks noChangeAspect="1"/>
          </p:cNvPicPr>
          <p:nvPr/>
        </p:nvPicPr>
        <p:blipFill>
          <a:blip r:embed="rId5"/>
          <a:stretch>
            <a:fillRect/>
          </a:stretch>
        </p:blipFill>
        <p:spPr>
          <a:xfrm>
            <a:off x="8995508" y="3453302"/>
            <a:ext cx="2463800" cy="1714500"/>
          </a:xfrm>
          <a:prstGeom prst="rect">
            <a:avLst/>
          </a:prstGeom>
        </p:spPr>
      </p:pic>
      <p:sp>
        <p:nvSpPr>
          <p:cNvPr id="19" name="Cloud 18">
            <a:extLst>
              <a:ext uri="{FF2B5EF4-FFF2-40B4-BE49-F238E27FC236}">
                <a16:creationId xmlns:a16="http://schemas.microsoft.com/office/drawing/2014/main" id="{A4C0EC05-DE0B-D5B1-FBB4-3AC38ED03AE2}"/>
              </a:ext>
            </a:extLst>
          </p:cNvPr>
          <p:cNvSpPr/>
          <p:nvPr/>
        </p:nvSpPr>
        <p:spPr>
          <a:xfrm>
            <a:off x="9085383" y="1940086"/>
            <a:ext cx="2117969" cy="1164493"/>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4 </a:t>
            </a:r>
            <a:r>
              <a:rPr lang="en-US" dirty="0" err="1"/>
              <a:t>世界观</a:t>
            </a:r>
            <a:endParaRPr lang="en-US" dirty="0"/>
          </a:p>
          <a:p>
            <a:pPr algn="ctr"/>
            <a:r>
              <a:rPr lang="en-US" dirty="0"/>
              <a:t>Matrix </a:t>
            </a:r>
          </a:p>
        </p:txBody>
      </p:sp>
    </p:spTree>
    <p:extLst>
      <p:ext uri="{BB962C8B-B14F-4D97-AF65-F5344CB8AC3E}">
        <p14:creationId xmlns:p14="http://schemas.microsoft.com/office/powerpoint/2010/main" val="33844594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A4A55-980E-5844-87E7-FF2991E24FEB}"/>
              </a:ext>
            </a:extLst>
          </p:cNvPr>
          <p:cNvSpPr>
            <a:spLocks noGrp="1"/>
          </p:cNvSpPr>
          <p:nvPr>
            <p:ph type="title"/>
          </p:nvPr>
        </p:nvSpPr>
        <p:spPr>
          <a:xfrm>
            <a:off x="285892" y="304936"/>
            <a:ext cx="11342690" cy="1400530"/>
          </a:xfrm>
        </p:spPr>
        <p:txBody>
          <a:bodyPr/>
          <a:lstStyle/>
          <a:p>
            <a:r>
              <a:rPr lang="ja-JP" altLang="en-US" sz="4000" b="1">
                <a:solidFill>
                  <a:srgbClr val="00B0F0"/>
                </a:solidFill>
              </a:rPr>
              <a:t>未重生信主的人与</a:t>
            </a:r>
            <a:r>
              <a:rPr lang="ja-JP" altLang="en-US" sz="4000" b="1">
                <a:solidFill>
                  <a:srgbClr val="FFC000"/>
                </a:solidFill>
              </a:rPr>
              <a:t>重生信主的人的不同在哪里</a:t>
            </a:r>
            <a:r>
              <a:rPr lang="zh-CN" altLang="en-US" sz="4000" b="1" dirty="0">
                <a:solidFill>
                  <a:srgbClr val="FFC000"/>
                </a:solidFill>
              </a:rPr>
              <a:t>？ </a:t>
            </a:r>
            <a:br>
              <a:rPr lang="en-SG" altLang="zh-CN" sz="4000" b="1" dirty="0">
                <a:solidFill>
                  <a:srgbClr val="FFC000"/>
                </a:solidFill>
              </a:rPr>
            </a:br>
            <a:endParaRPr lang="en-US" sz="4000" b="1" dirty="0"/>
          </a:p>
        </p:txBody>
      </p:sp>
      <p:sp>
        <p:nvSpPr>
          <p:cNvPr id="6" name="TextBox 5">
            <a:extLst>
              <a:ext uri="{FF2B5EF4-FFF2-40B4-BE49-F238E27FC236}">
                <a16:creationId xmlns:a16="http://schemas.microsoft.com/office/drawing/2014/main" id="{8E1A7F45-B170-CB4D-9929-2772ED5F37A1}"/>
              </a:ext>
            </a:extLst>
          </p:cNvPr>
          <p:cNvSpPr txBox="1"/>
          <p:nvPr/>
        </p:nvSpPr>
        <p:spPr>
          <a:xfrm>
            <a:off x="973634" y="1659957"/>
            <a:ext cx="2405269"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1" i="0" u="none" strike="noStrike" kern="1200" cap="none" spc="0" normalizeH="0" baseline="0" noProof="0">
                <a:ln>
                  <a:noFill/>
                </a:ln>
                <a:solidFill>
                  <a:srgbClr val="00B0F0"/>
                </a:solidFill>
                <a:effectLst/>
                <a:uLnTx/>
                <a:uFillTx/>
                <a:latin typeface="Century Gothic" panose="020B0502020202020204"/>
                <a:ea typeface="メイリオ" panose="020B0604030504040204" pitchFamily="34" charset="-128"/>
                <a:cs typeface="+mn-cs"/>
              </a:rPr>
              <a:t>未重生信主的人</a:t>
            </a:r>
            <a:r>
              <a:rPr kumimoji="0" lang="zh-CN" altLang="en-US" sz="2400" b="1" i="0" u="none" strike="noStrike" kern="1200" cap="none" spc="0" normalizeH="0" baseline="0" noProof="0" dirty="0">
                <a:ln>
                  <a:noFill/>
                </a:ln>
                <a:solidFill>
                  <a:srgbClr val="00B0F0"/>
                </a:solidFill>
                <a:effectLst/>
                <a:uLnTx/>
                <a:uFillTx/>
                <a:latin typeface="Century Gothic" panose="020B0502020202020204"/>
                <a:ea typeface="宋体" panose="02010600030101010101" pitchFamily="2" charset="-122"/>
                <a:cs typeface="+mn-cs"/>
              </a:rPr>
              <a:t> </a:t>
            </a:r>
            <a:endParaRPr kumimoji="0" lang="en-SG" altLang="zh-CN" sz="2400" b="1" i="0" u="none" strike="noStrike" kern="1200" cap="none" spc="0" normalizeH="0" baseline="0" noProof="0" dirty="0">
              <a:ln>
                <a:noFill/>
              </a:ln>
              <a:solidFill>
                <a:srgbClr val="00B0F0"/>
              </a:solidFill>
              <a:effectLst/>
              <a:uLnTx/>
              <a:uFillTx/>
              <a:latin typeface="Century Gothic" panose="020B0502020202020204"/>
              <a:ea typeface="宋体" panose="02010600030101010101" pitchFamily="2"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7" name="TextBox 6">
            <a:extLst>
              <a:ext uri="{FF2B5EF4-FFF2-40B4-BE49-F238E27FC236}">
                <a16:creationId xmlns:a16="http://schemas.microsoft.com/office/drawing/2014/main" id="{E457799F-E586-A24F-B330-07154BFD5948}"/>
              </a:ext>
            </a:extLst>
          </p:cNvPr>
          <p:cNvSpPr txBox="1"/>
          <p:nvPr/>
        </p:nvSpPr>
        <p:spPr>
          <a:xfrm>
            <a:off x="8082014" y="1646548"/>
            <a:ext cx="332629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1" i="0" u="none" strike="noStrike" kern="1200" cap="none" spc="0" normalizeH="0" baseline="0" noProof="0">
                <a:ln>
                  <a:noFill/>
                </a:ln>
                <a:solidFill>
                  <a:srgbClr val="FFC000"/>
                </a:solidFill>
                <a:effectLst/>
                <a:uLnTx/>
                <a:uFillTx/>
                <a:latin typeface="Century Gothic" panose="020B0502020202020204"/>
                <a:ea typeface="メイリオ" panose="020B0604030504040204" pitchFamily="34" charset="-128"/>
                <a:cs typeface="+mn-cs"/>
              </a:rPr>
              <a:t>重生信主的人</a:t>
            </a:r>
            <a:r>
              <a:rPr kumimoji="0" lang="zh-CN" altLang="en-US" sz="2400" b="1" i="0" u="none" strike="noStrike" kern="1200" cap="none" spc="0" normalizeH="0" baseline="0" noProof="0" dirty="0">
                <a:ln>
                  <a:noFill/>
                </a:ln>
                <a:solidFill>
                  <a:srgbClr val="FFC000"/>
                </a:solidFill>
                <a:effectLst/>
                <a:uLnTx/>
                <a:uFillTx/>
                <a:latin typeface="Century Gothic" panose="020B0502020202020204"/>
                <a:ea typeface="宋体" panose="02010600030101010101" pitchFamily="2" charset="-122"/>
                <a:cs typeface="+mn-cs"/>
              </a:rPr>
              <a:t> </a:t>
            </a:r>
            <a:endParaRPr kumimoji="0" lang="en-SG" altLang="zh-CN" sz="2400" b="1" i="0" u="none" strike="noStrike" kern="1200" cap="none" spc="0" normalizeH="0" baseline="0" noProof="0" dirty="0">
              <a:ln>
                <a:noFill/>
              </a:ln>
              <a:solidFill>
                <a:srgbClr val="FFC000"/>
              </a:solidFill>
              <a:effectLst/>
              <a:uLnTx/>
              <a:uFillTx/>
              <a:latin typeface="Century Gothic" panose="020B0502020202020204"/>
              <a:ea typeface="宋体" panose="02010600030101010101" pitchFamily="2" charset="-122"/>
              <a:cs typeface="+mn-cs"/>
            </a:endParaRPr>
          </a:p>
        </p:txBody>
      </p:sp>
      <p:sp>
        <p:nvSpPr>
          <p:cNvPr id="8" name="Rectangle 7">
            <a:extLst>
              <a:ext uri="{FF2B5EF4-FFF2-40B4-BE49-F238E27FC236}">
                <a16:creationId xmlns:a16="http://schemas.microsoft.com/office/drawing/2014/main" id="{B5316638-7DAE-C34F-8F5C-05C85AD19CE9}"/>
              </a:ext>
            </a:extLst>
          </p:cNvPr>
          <p:cNvSpPr/>
          <p:nvPr/>
        </p:nvSpPr>
        <p:spPr>
          <a:xfrm>
            <a:off x="5799860" y="5828208"/>
            <a:ext cx="5929828" cy="52322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800" b="1" i="0" u="none" strike="noStrike" kern="1200" cap="none" spc="0" normalizeH="0" baseline="0" noProof="0">
                <a:ln>
                  <a:noFill/>
                </a:ln>
                <a:solidFill>
                  <a:srgbClr val="FFC000"/>
                </a:solidFill>
                <a:effectLst/>
                <a:uLnTx/>
                <a:uFillTx/>
                <a:latin typeface="Century Gothic" panose="020B0502020202020204"/>
                <a:ea typeface="メイリオ" panose="020B0604030504040204" pitchFamily="34" charset="-128"/>
                <a:cs typeface="+mn-cs"/>
              </a:rPr>
              <a:t>降服在特殊启示之下与普遍启示之下</a:t>
            </a:r>
            <a:endParaRPr kumimoji="0" lang="en-SG" altLang="ja-JP" sz="2800" b="1" i="0" u="none" strike="noStrike" kern="1200" cap="none" spc="0" normalizeH="0" baseline="0" noProof="0" dirty="0">
              <a:ln>
                <a:noFill/>
              </a:ln>
              <a:solidFill>
                <a:srgbClr val="FFC000"/>
              </a:solidFill>
              <a:effectLst/>
              <a:uLnTx/>
              <a:uFillTx/>
              <a:latin typeface="Century Gothic" panose="020B0502020202020204"/>
              <a:ea typeface="メイリオ" panose="020B0604030504040204" pitchFamily="34" charset="-128"/>
              <a:cs typeface="+mn-cs"/>
            </a:endParaRPr>
          </a:p>
        </p:txBody>
      </p:sp>
      <p:sp>
        <p:nvSpPr>
          <p:cNvPr id="4" name="Rectangle 3">
            <a:extLst>
              <a:ext uri="{FF2B5EF4-FFF2-40B4-BE49-F238E27FC236}">
                <a16:creationId xmlns:a16="http://schemas.microsoft.com/office/drawing/2014/main" id="{DC0F2BE6-A621-E348-BC56-002EE53C63FE}"/>
              </a:ext>
            </a:extLst>
          </p:cNvPr>
          <p:cNvSpPr/>
          <p:nvPr/>
        </p:nvSpPr>
        <p:spPr>
          <a:xfrm>
            <a:off x="1112883" y="4727314"/>
            <a:ext cx="1897070" cy="727364"/>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Century Gothic" panose="020B0502020202020204"/>
                <a:ea typeface="+mn-ea"/>
                <a:cs typeface="+mn-cs"/>
              </a:rPr>
              <a:t>自主性</a:t>
            </a:r>
            <a:endParaRPr kumimoji="0" lang="en-US" sz="1800" b="1"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grpSp>
        <p:nvGrpSpPr>
          <p:cNvPr id="9" name="Group 8">
            <a:extLst>
              <a:ext uri="{FF2B5EF4-FFF2-40B4-BE49-F238E27FC236}">
                <a16:creationId xmlns:a16="http://schemas.microsoft.com/office/drawing/2014/main" id="{A6E1F467-0212-784A-BD74-AD41C109C147}"/>
              </a:ext>
            </a:extLst>
          </p:cNvPr>
          <p:cNvGrpSpPr/>
          <p:nvPr/>
        </p:nvGrpSpPr>
        <p:grpSpPr>
          <a:xfrm>
            <a:off x="1082362" y="2223307"/>
            <a:ext cx="1958109" cy="2504007"/>
            <a:chOff x="1202635" y="2130686"/>
            <a:chExt cx="1958109" cy="2504007"/>
          </a:xfrm>
        </p:grpSpPr>
        <p:sp>
          <p:nvSpPr>
            <p:cNvPr id="3" name="Triangle 2">
              <a:extLst>
                <a:ext uri="{FF2B5EF4-FFF2-40B4-BE49-F238E27FC236}">
                  <a16:creationId xmlns:a16="http://schemas.microsoft.com/office/drawing/2014/main" id="{30E1B85A-571D-534B-BF74-1B2C48EDBF6B}"/>
                </a:ext>
              </a:extLst>
            </p:cNvPr>
            <p:cNvSpPr/>
            <p:nvPr/>
          </p:nvSpPr>
          <p:spPr>
            <a:xfrm>
              <a:off x="1202635" y="2130686"/>
              <a:ext cx="1958109" cy="83358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5" name="Rectangle 4">
              <a:extLst>
                <a:ext uri="{FF2B5EF4-FFF2-40B4-BE49-F238E27FC236}">
                  <a16:creationId xmlns:a16="http://schemas.microsoft.com/office/drawing/2014/main" id="{58066CA8-FC9F-1B4C-AE0B-83FDDA83E4F8}"/>
                </a:ext>
              </a:extLst>
            </p:cNvPr>
            <p:cNvSpPr/>
            <p:nvPr/>
          </p:nvSpPr>
          <p:spPr>
            <a:xfrm>
              <a:off x="1233155" y="2964268"/>
              <a:ext cx="1897070" cy="16704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1800" b="1" i="0" u="none" strike="noStrike" kern="1200" cap="none" spc="0" normalizeH="0" baseline="0" noProof="0">
                  <a:ln>
                    <a:noFill/>
                  </a:ln>
                  <a:solidFill>
                    <a:prstClr val="white"/>
                  </a:solidFill>
                  <a:effectLst/>
                  <a:uLnTx/>
                  <a:uFillTx/>
                  <a:latin typeface="Century Gothic" panose="020B0502020202020204"/>
                  <a:ea typeface="メイリオ" panose="020B0604030504040204" pitchFamily="34" charset="-128"/>
                  <a:cs typeface="+mn-cs"/>
                </a:rPr>
                <a:t>宗教</a:t>
              </a:r>
              <a:endParaRPr kumimoji="0" lang="en-SG" altLang="ja-JP" sz="1800" b="1" i="0" u="none" strike="noStrike" kern="1200" cap="none" spc="0" normalizeH="0" baseline="0" noProof="0" dirty="0">
                <a:ln>
                  <a:noFill/>
                </a:ln>
                <a:solidFill>
                  <a:prstClr val="white"/>
                </a:solidFill>
                <a:effectLst/>
                <a:uLnTx/>
                <a:uFillTx/>
                <a:latin typeface="Century Gothic" panose="020B0502020202020204"/>
                <a:ea typeface="メイリオ" panose="020B0604030504040204" pitchFamily="34" charset="-128"/>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1800" b="1" i="0" u="none" strike="noStrike" kern="1200" cap="none" spc="0" normalizeH="0" baseline="0" noProof="0">
                  <a:ln>
                    <a:noFill/>
                  </a:ln>
                  <a:solidFill>
                    <a:prstClr val="white"/>
                  </a:solidFill>
                  <a:effectLst/>
                  <a:uLnTx/>
                  <a:uFillTx/>
                  <a:latin typeface="Century Gothic" panose="020B0502020202020204"/>
                  <a:ea typeface="メイリオ" panose="020B0604030504040204" pitchFamily="34" charset="-128"/>
                  <a:cs typeface="+mn-cs"/>
                </a:rPr>
                <a:t>哲学</a:t>
              </a:r>
              <a:endParaRPr kumimoji="0" lang="en-SG" altLang="ja-JP" sz="1800" b="1" i="0" u="none" strike="noStrike" kern="1200" cap="none" spc="0" normalizeH="0" baseline="0" noProof="0" dirty="0">
                <a:ln>
                  <a:noFill/>
                </a:ln>
                <a:solidFill>
                  <a:prstClr val="white"/>
                </a:solidFill>
                <a:effectLst/>
                <a:uLnTx/>
                <a:uFillTx/>
                <a:latin typeface="Century Gothic" panose="020B0502020202020204"/>
                <a:ea typeface="メイリオ" panose="020B0604030504040204" pitchFamily="34" charset="-128"/>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1800" b="1" i="0" u="none" strike="noStrike" kern="1200" cap="none" spc="0" normalizeH="0" baseline="0" noProof="0">
                  <a:ln>
                    <a:noFill/>
                  </a:ln>
                  <a:solidFill>
                    <a:prstClr val="white"/>
                  </a:solidFill>
                  <a:effectLst/>
                  <a:uLnTx/>
                  <a:uFillTx/>
                  <a:latin typeface="Century Gothic" panose="020B0502020202020204"/>
                  <a:ea typeface="メイリオ" panose="020B0604030504040204" pitchFamily="34" charset="-128"/>
                  <a:cs typeface="+mn-cs"/>
                </a:rPr>
                <a:t>科学</a:t>
              </a:r>
              <a:endParaRPr kumimoji="0" lang="en-SG" altLang="ja-JP" sz="1800" b="1" i="0" u="none" strike="noStrike" kern="1200" cap="none" spc="0" normalizeH="0" baseline="0" noProof="0" dirty="0">
                <a:ln>
                  <a:noFill/>
                </a:ln>
                <a:solidFill>
                  <a:prstClr val="white"/>
                </a:solidFill>
                <a:effectLst/>
                <a:uLnTx/>
                <a:uFillTx/>
                <a:latin typeface="Century Gothic" panose="020B0502020202020204"/>
                <a:ea typeface="メイリオ" panose="020B0604030504040204" pitchFamily="34" charset="-128"/>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1800" b="1" i="0" u="none" strike="noStrike" kern="1200" cap="none" spc="0" normalizeH="0" baseline="0" noProof="0">
                  <a:ln>
                    <a:noFill/>
                  </a:ln>
                  <a:solidFill>
                    <a:prstClr val="white"/>
                  </a:solidFill>
                  <a:effectLst/>
                  <a:uLnTx/>
                  <a:uFillTx/>
                  <a:latin typeface="Century Gothic" panose="020B0502020202020204"/>
                  <a:ea typeface="メイリオ" panose="020B0604030504040204" pitchFamily="34" charset="-128"/>
                  <a:cs typeface="+mn-cs"/>
                </a:rPr>
                <a:t>理性</a:t>
              </a:r>
              <a:r>
                <a:rPr kumimoji="0" lang="zh-CN" altLang="en-US" sz="1800" b="1" i="0" u="none" strike="noStrike" kern="1200" cap="none" spc="0" normalizeH="0" baseline="0" noProof="0" dirty="0">
                  <a:ln>
                    <a:noFill/>
                  </a:ln>
                  <a:solidFill>
                    <a:prstClr val="white"/>
                  </a:solidFill>
                  <a:effectLst/>
                  <a:uLnTx/>
                  <a:uFillTx/>
                  <a:latin typeface="Century Gothic" panose="020B0502020202020204"/>
                  <a:ea typeface="宋体" panose="02010600030101010101" pitchFamily="2" charset="-122"/>
                  <a:cs typeface="+mn-cs"/>
                </a:rPr>
                <a:t>、</a:t>
              </a:r>
              <a:r>
                <a:rPr kumimoji="0" lang="ja-JP" altLang="en-US" sz="1800" b="1" i="0" u="none" strike="noStrike" kern="1200" cap="none" spc="0" normalizeH="0" baseline="0" noProof="0">
                  <a:ln>
                    <a:noFill/>
                  </a:ln>
                  <a:solidFill>
                    <a:prstClr val="white"/>
                  </a:solidFill>
                  <a:effectLst/>
                  <a:uLnTx/>
                  <a:uFillTx/>
                  <a:latin typeface="Century Gothic" panose="020B0502020202020204"/>
                  <a:ea typeface="メイリオ" panose="020B0604030504040204" pitchFamily="34" charset="-128"/>
                  <a:cs typeface="+mn-cs"/>
                </a:rPr>
                <a:t>逻辑</a:t>
              </a:r>
              <a:endParaRPr kumimoji="0" lang="en-SG" altLang="ja-JP" sz="1800" b="1" i="0" u="none" strike="noStrike" kern="1200" cap="none" spc="0" normalizeH="0" baseline="0" noProof="0" dirty="0">
                <a:ln>
                  <a:noFill/>
                </a:ln>
                <a:solidFill>
                  <a:prstClr val="white"/>
                </a:solidFill>
                <a:effectLst/>
                <a:uLnTx/>
                <a:uFillTx/>
                <a:latin typeface="Century Gothic" panose="020B0502020202020204"/>
                <a:ea typeface="メイリオ" panose="020B0604030504040204" pitchFamily="34" charset="-128"/>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1800" b="1" i="0" u="none" strike="noStrike" kern="1200" cap="none" spc="0" normalizeH="0" baseline="0" noProof="0">
                  <a:ln>
                    <a:noFill/>
                  </a:ln>
                  <a:solidFill>
                    <a:prstClr val="white"/>
                  </a:solidFill>
                  <a:effectLst/>
                  <a:uLnTx/>
                  <a:uFillTx/>
                  <a:latin typeface="Century Gothic" panose="020B0502020202020204"/>
                  <a:ea typeface="メイリオ" panose="020B0604030504040204" pitchFamily="34" charset="-128"/>
                  <a:cs typeface="+mn-cs"/>
                </a:rPr>
                <a:t>经验</a:t>
              </a:r>
              <a:endParaRPr kumimoji="0" lang="en-US" sz="1800" b="1"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grpSp>
      <p:sp>
        <p:nvSpPr>
          <p:cNvPr id="10" name="Rectangle 9">
            <a:extLst>
              <a:ext uri="{FF2B5EF4-FFF2-40B4-BE49-F238E27FC236}">
                <a16:creationId xmlns:a16="http://schemas.microsoft.com/office/drawing/2014/main" id="{099AA7ED-46A6-084F-9D28-F05610C6E319}"/>
              </a:ext>
            </a:extLst>
          </p:cNvPr>
          <p:cNvSpPr/>
          <p:nvPr/>
        </p:nvSpPr>
        <p:spPr>
          <a:xfrm>
            <a:off x="8112535" y="4691007"/>
            <a:ext cx="1897070" cy="727364"/>
          </a:xfrm>
          <a:prstGeom prst="rect">
            <a:avLst/>
          </a:prstGeom>
          <a:solidFill>
            <a:srgbClr val="00B05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Century Gothic" panose="020B0502020202020204"/>
                <a:ea typeface="+mn-ea"/>
                <a:cs typeface="+mn-cs"/>
              </a:rPr>
              <a:t>顺服主</a:t>
            </a:r>
            <a:endParaRPr kumimoji="0" lang="en-US" sz="1800" b="1"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grpSp>
        <p:nvGrpSpPr>
          <p:cNvPr id="11" name="Group 10">
            <a:extLst>
              <a:ext uri="{FF2B5EF4-FFF2-40B4-BE49-F238E27FC236}">
                <a16:creationId xmlns:a16="http://schemas.microsoft.com/office/drawing/2014/main" id="{5BD4AB5B-A49F-2C49-B3FA-574C23843304}"/>
              </a:ext>
            </a:extLst>
          </p:cNvPr>
          <p:cNvGrpSpPr/>
          <p:nvPr/>
        </p:nvGrpSpPr>
        <p:grpSpPr>
          <a:xfrm>
            <a:off x="8082014" y="2187000"/>
            <a:ext cx="1958109" cy="2504007"/>
            <a:chOff x="1202635" y="2130686"/>
            <a:chExt cx="1958109" cy="2504007"/>
          </a:xfrm>
        </p:grpSpPr>
        <p:sp>
          <p:nvSpPr>
            <p:cNvPr id="12" name="Triangle 11">
              <a:extLst>
                <a:ext uri="{FF2B5EF4-FFF2-40B4-BE49-F238E27FC236}">
                  <a16:creationId xmlns:a16="http://schemas.microsoft.com/office/drawing/2014/main" id="{45F55AEA-FACF-8A45-BBA3-44B7CEB792B6}"/>
                </a:ext>
              </a:extLst>
            </p:cNvPr>
            <p:cNvSpPr/>
            <p:nvPr/>
          </p:nvSpPr>
          <p:spPr>
            <a:xfrm>
              <a:off x="1202635" y="2130686"/>
              <a:ext cx="1958109" cy="833582"/>
            </a:xfrm>
            <a:prstGeom prst="triangl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3" name="Rectangle 12">
              <a:extLst>
                <a:ext uri="{FF2B5EF4-FFF2-40B4-BE49-F238E27FC236}">
                  <a16:creationId xmlns:a16="http://schemas.microsoft.com/office/drawing/2014/main" id="{CF0EEFAF-6BCE-B54D-84D3-E8C9306AAA90}"/>
                </a:ext>
              </a:extLst>
            </p:cNvPr>
            <p:cNvSpPr/>
            <p:nvPr/>
          </p:nvSpPr>
          <p:spPr>
            <a:xfrm>
              <a:off x="1233155" y="2964268"/>
              <a:ext cx="1897070" cy="1670425"/>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SG" altLang="ja-JP" sz="1800" b="1" i="0" u="none" strike="noStrike" kern="1200" cap="none" spc="0" normalizeH="0" baseline="0" noProof="0" dirty="0">
                <a:ln>
                  <a:noFill/>
                </a:ln>
                <a:solidFill>
                  <a:prstClr val="white"/>
                </a:solidFill>
                <a:effectLst/>
                <a:uLnTx/>
                <a:uFillTx/>
                <a:latin typeface="Century Gothic" panose="020B0502020202020204"/>
                <a:ea typeface="メイリオ" panose="020B0604030504040204" pitchFamily="34" charset="-128"/>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1800" b="1" i="0" u="none" strike="noStrike" kern="1200" cap="none" spc="0" normalizeH="0" baseline="0" noProof="0">
                  <a:ln>
                    <a:noFill/>
                  </a:ln>
                  <a:solidFill>
                    <a:prstClr val="white"/>
                  </a:solidFill>
                  <a:effectLst/>
                  <a:uLnTx/>
                  <a:uFillTx/>
                  <a:latin typeface="Century Gothic" panose="020B0502020202020204"/>
                  <a:ea typeface="メイリオ" panose="020B0604030504040204" pitchFamily="34" charset="-128"/>
                  <a:cs typeface="+mn-cs"/>
                </a:rPr>
                <a:t>宗教</a:t>
              </a:r>
              <a:endParaRPr kumimoji="0" lang="en-SG" altLang="ja-JP" sz="1800" b="1" i="0" u="none" strike="noStrike" kern="1200" cap="none" spc="0" normalizeH="0" baseline="0" noProof="0" dirty="0">
                <a:ln>
                  <a:noFill/>
                </a:ln>
                <a:solidFill>
                  <a:prstClr val="white"/>
                </a:solidFill>
                <a:effectLst/>
                <a:uLnTx/>
                <a:uFillTx/>
                <a:latin typeface="Century Gothic" panose="020B0502020202020204"/>
                <a:ea typeface="メイリオ" panose="020B0604030504040204" pitchFamily="34" charset="-128"/>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1800" b="1" i="0" u="none" strike="noStrike" kern="1200" cap="none" spc="0" normalizeH="0" baseline="0" noProof="0">
                  <a:ln>
                    <a:noFill/>
                  </a:ln>
                  <a:solidFill>
                    <a:prstClr val="white"/>
                  </a:solidFill>
                  <a:effectLst/>
                  <a:uLnTx/>
                  <a:uFillTx/>
                  <a:latin typeface="Century Gothic" panose="020B0502020202020204"/>
                  <a:ea typeface="メイリオ" panose="020B0604030504040204" pitchFamily="34" charset="-128"/>
                  <a:cs typeface="+mn-cs"/>
                </a:rPr>
                <a:t>哲学</a:t>
              </a:r>
              <a:endParaRPr kumimoji="0" lang="en-SG" altLang="ja-JP" sz="1800" b="1" i="0" u="none" strike="noStrike" kern="1200" cap="none" spc="0" normalizeH="0" baseline="0" noProof="0" dirty="0">
                <a:ln>
                  <a:noFill/>
                </a:ln>
                <a:solidFill>
                  <a:prstClr val="white"/>
                </a:solidFill>
                <a:effectLst/>
                <a:uLnTx/>
                <a:uFillTx/>
                <a:latin typeface="Century Gothic" panose="020B0502020202020204"/>
                <a:ea typeface="メイリオ" panose="020B0604030504040204" pitchFamily="34" charset="-128"/>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1800" b="1" i="0" u="none" strike="noStrike" kern="1200" cap="none" spc="0" normalizeH="0" baseline="0" noProof="0">
                  <a:ln>
                    <a:noFill/>
                  </a:ln>
                  <a:solidFill>
                    <a:prstClr val="white"/>
                  </a:solidFill>
                  <a:effectLst/>
                  <a:uLnTx/>
                  <a:uFillTx/>
                  <a:latin typeface="Century Gothic" panose="020B0502020202020204"/>
                  <a:ea typeface="メイリオ" panose="020B0604030504040204" pitchFamily="34" charset="-128"/>
                  <a:cs typeface="+mn-cs"/>
                </a:rPr>
                <a:t>科学</a:t>
              </a:r>
              <a:endParaRPr kumimoji="0" lang="en-SG" altLang="ja-JP" sz="1800" b="1" i="0" u="none" strike="noStrike" kern="1200" cap="none" spc="0" normalizeH="0" baseline="0" noProof="0" dirty="0">
                <a:ln>
                  <a:noFill/>
                </a:ln>
                <a:solidFill>
                  <a:prstClr val="white"/>
                </a:solidFill>
                <a:effectLst/>
                <a:uLnTx/>
                <a:uFillTx/>
                <a:latin typeface="Century Gothic" panose="020B0502020202020204"/>
                <a:ea typeface="メイリオ" panose="020B0604030504040204" pitchFamily="34" charset="-128"/>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1800" b="1" i="0" u="none" strike="noStrike" kern="1200" cap="none" spc="0" normalizeH="0" baseline="0" noProof="0">
                  <a:ln>
                    <a:noFill/>
                  </a:ln>
                  <a:solidFill>
                    <a:prstClr val="white"/>
                  </a:solidFill>
                  <a:effectLst/>
                  <a:uLnTx/>
                  <a:uFillTx/>
                  <a:latin typeface="Century Gothic" panose="020B0502020202020204"/>
                  <a:ea typeface="メイリオ" panose="020B0604030504040204" pitchFamily="34" charset="-128"/>
                  <a:cs typeface="+mn-cs"/>
                </a:rPr>
                <a:t>理性</a:t>
              </a:r>
              <a:r>
                <a:rPr kumimoji="0" lang="zh-CN" altLang="en-US" sz="1800" b="1" i="0" u="none" strike="noStrike" kern="1200" cap="none" spc="0" normalizeH="0" baseline="0" noProof="0" dirty="0">
                  <a:ln>
                    <a:noFill/>
                  </a:ln>
                  <a:solidFill>
                    <a:prstClr val="white"/>
                  </a:solidFill>
                  <a:effectLst/>
                  <a:uLnTx/>
                  <a:uFillTx/>
                  <a:latin typeface="Century Gothic" panose="020B0502020202020204"/>
                  <a:ea typeface="宋体" panose="02010600030101010101" pitchFamily="2" charset="-122"/>
                  <a:cs typeface="+mn-cs"/>
                </a:rPr>
                <a:t>、</a:t>
              </a:r>
              <a:r>
                <a:rPr kumimoji="0" lang="ja-JP" altLang="en-US" sz="1800" b="1" i="0" u="none" strike="noStrike" kern="1200" cap="none" spc="0" normalizeH="0" baseline="0" noProof="0">
                  <a:ln>
                    <a:noFill/>
                  </a:ln>
                  <a:solidFill>
                    <a:prstClr val="white"/>
                  </a:solidFill>
                  <a:effectLst/>
                  <a:uLnTx/>
                  <a:uFillTx/>
                  <a:latin typeface="Century Gothic" panose="020B0502020202020204"/>
                  <a:ea typeface="メイリオ" panose="020B0604030504040204" pitchFamily="34" charset="-128"/>
                  <a:cs typeface="+mn-cs"/>
                </a:rPr>
                <a:t>逻辑</a:t>
              </a:r>
              <a:endParaRPr kumimoji="0" lang="en-SG" altLang="ja-JP" sz="1800" b="1" i="0" u="none" strike="noStrike" kern="1200" cap="none" spc="0" normalizeH="0" baseline="0" noProof="0" dirty="0">
                <a:ln>
                  <a:noFill/>
                </a:ln>
                <a:solidFill>
                  <a:prstClr val="white"/>
                </a:solidFill>
                <a:effectLst/>
                <a:uLnTx/>
                <a:uFillTx/>
                <a:latin typeface="Century Gothic" panose="020B0502020202020204"/>
                <a:ea typeface="メイリオ" panose="020B0604030504040204" pitchFamily="34" charset="-128"/>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1800" b="1" i="0" u="none" strike="noStrike" kern="1200" cap="none" spc="0" normalizeH="0" baseline="0" noProof="0">
                  <a:ln>
                    <a:noFill/>
                  </a:ln>
                  <a:solidFill>
                    <a:prstClr val="white"/>
                  </a:solidFill>
                  <a:effectLst/>
                  <a:uLnTx/>
                  <a:uFillTx/>
                  <a:latin typeface="Century Gothic" panose="020B0502020202020204"/>
                  <a:ea typeface="メイリオ" panose="020B0604030504040204" pitchFamily="34" charset="-128"/>
                  <a:cs typeface="+mn-cs"/>
                </a:rPr>
                <a:t>经验</a:t>
              </a:r>
              <a:endParaRPr kumimoji="0" lang="en-US" sz="1800" b="1"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grpSp>
    </p:spTree>
    <p:extLst>
      <p:ext uri="{BB962C8B-B14F-4D97-AF65-F5344CB8AC3E}">
        <p14:creationId xmlns:p14="http://schemas.microsoft.com/office/powerpoint/2010/main" val="2860553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A814CD-4C97-F6DA-2724-94C8F52D64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C8E0A9-ED2E-4FA9-2EC4-5B8178A39F82}"/>
              </a:ext>
            </a:extLst>
          </p:cNvPr>
          <p:cNvSpPr>
            <a:spLocks noGrp="1"/>
          </p:cNvSpPr>
          <p:nvPr>
            <p:ph type="title"/>
          </p:nvPr>
        </p:nvSpPr>
        <p:spPr>
          <a:xfrm>
            <a:off x="285892" y="304936"/>
            <a:ext cx="11342690" cy="1400530"/>
          </a:xfrm>
        </p:spPr>
        <p:txBody>
          <a:bodyPr/>
          <a:lstStyle/>
          <a:p>
            <a:r>
              <a:rPr lang="ja-JP" altLang="en-US" sz="4000" b="1">
                <a:solidFill>
                  <a:srgbClr val="00B0F0"/>
                </a:solidFill>
              </a:rPr>
              <a:t>未重生信主的人与</a:t>
            </a:r>
            <a:r>
              <a:rPr lang="ja-JP" altLang="en-US" sz="4000" b="1">
                <a:solidFill>
                  <a:srgbClr val="FFC000"/>
                </a:solidFill>
              </a:rPr>
              <a:t>重生信主的人的不同在哪里</a:t>
            </a:r>
            <a:r>
              <a:rPr lang="zh-CN" altLang="en-US" sz="4000" b="1" dirty="0">
                <a:solidFill>
                  <a:srgbClr val="FFC000"/>
                </a:solidFill>
              </a:rPr>
              <a:t>？ </a:t>
            </a:r>
            <a:br>
              <a:rPr lang="en-SG" altLang="zh-CN" sz="4000" b="1" dirty="0">
                <a:solidFill>
                  <a:srgbClr val="FFC000"/>
                </a:solidFill>
              </a:rPr>
            </a:br>
            <a:endParaRPr lang="en-US" sz="4000" b="1" dirty="0"/>
          </a:p>
        </p:txBody>
      </p:sp>
      <p:pic>
        <p:nvPicPr>
          <p:cNvPr id="14" name="Picture 13">
            <a:extLst>
              <a:ext uri="{FF2B5EF4-FFF2-40B4-BE49-F238E27FC236}">
                <a16:creationId xmlns:a16="http://schemas.microsoft.com/office/drawing/2014/main" id="{AA54084C-B137-7C99-F290-1C372156119A}"/>
              </a:ext>
            </a:extLst>
          </p:cNvPr>
          <p:cNvPicPr>
            <a:picLocks noChangeAspect="1"/>
          </p:cNvPicPr>
          <p:nvPr/>
        </p:nvPicPr>
        <p:blipFill>
          <a:blip r:embed="rId2"/>
          <a:stretch>
            <a:fillRect/>
          </a:stretch>
        </p:blipFill>
        <p:spPr>
          <a:xfrm>
            <a:off x="675849" y="1349997"/>
            <a:ext cx="6654800" cy="4648200"/>
          </a:xfrm>
          <a:prstGeom prst="rect">
            <a:avLst/>
          </a:prstGeom>
        </p:spPr>
      </p:pic>
      <p:pic>
        <p:nvPicPr>
          <p:cNvPr id="15" name="Picture 14">
            <a:extLst>
              <a:ext uri="{FF2B5EF4-FFF2-40B4-BE49-F238E27FC236}">
                <a16:creationId xmlns:a16="http://schemas.microsoft.com/office/drawing/2014/main" id="{BD1E2863-69A7-B31C-0583-B0F6C6975B2A}"/>
              </a:ext>
            </a:extLst>
          </p:cNvPr>
          <p:cNvPicPr>
            <a:picLocks noChangeAspect="1"/>
          </p:cNvPicPr>
          <p:nvPr/>
        </p:nvPicPr>
        <p:blipFill>
          <a:blip r:embed="rId3"/>
          <a:stretch>
            <a:fillRect/>
          </a:stretch>
        </p:blipFill>
        <p:spPr>
          <a:xfrm>
            <a:off x="7440195" y="2672269"/>
            <a:ext cx="4506814" cy="2531327"/>
          </a:xfrm>
          <a:prstGeom prst="rect">
            <a:avLst/>
          </a:prstGeom>
        </p:spPr>
      </p:pic>
    </p:spTree>
    <p:extLst>
      <p:ext uri="{BB962C8B-B14F-4D97-AF65-F5344CB8AC3E}">
        <p14:creationId xmlns:p14="http://schemas.microsoft.com/office/powerpoint/2010/main" val="36516739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60423-B2F1-6342-8194-05136B6381B7}"/>
              </a:ext>
            </a:extLst>
          </p:cNvPr>
          <p:cNvSpPr>
            <a:spLocks noGrp="1"/>
          </p:cNvSpPr>
          <p:nvPr>
            <p:ph type="title"/>
          </p:nvPr>
        </p:nvSpPr>
        <p:spPr/>
        <p:txBody>
          <a:bodyPr/>
          <a:lstStyle/>
          <a:p>
            <a:r>
              <a:rPr lang="ja-JP" altLang="en-US"/>
              <a:t>堕落前</a:t>
            </a:r>
            <a:r>
              <a:rPr lang="zh-CN" altLang="en-US" dirty="0"/>
              <a:t> </a:t>
            </a:r>
            <a:r>
              <a:rPr lang="ja-JP" altLang="en-US"/>
              <a:t>人拥有真知识</a:t>
            </a:r>
            <a:r>
              <a:rPr lang="zh-CN" altLang="en-US" dirty="0"/>
              <a:t> </a:t>
            </a:r>
            <a:r>
              <a:rPr lang="en-US" altLang="zh-CN" dirty="0"/>
              <a:t>true knowledge </a:t>
            </a:r>
            <a:endParaRPr lang="en-US" dirty="0"/>
          </a:p>
        </p:txBody>
      </p:sp>
      <p:sp>
        <p:nvSpPr>
          <p:cNvPr id="3" name="Content Placeholder 2">
            <a:extLst>
              <a:ext uri="{FF2B5EF4-FFF2-40B4-BE49-F238E27FC236}">
                <a16:creationId xmlns:a16="http://schemas.microsoft.com/office/drawing/2014/main" id="{0CFF1A34-5A4F-AF47-A14A-DC6F14C375DC}"/>
              </a:ext>
            </a:extLst>
          </p:cNvPr>
          <p:cNvSpPr>
            <a:spLocks noGrp="1"/>
          </p:cNvSpPr>
          <p:nvPr>
            <p:ph idx="1"/>
          </p:nvPr>
        </p:nvSpPr>
        <p:spPr>
          <a:xfrm>
            <a:off x="646111" y="1321904"/>
            <a:ext cx="11002550" cy="5227983"/>
          </a:xfrm>
        </p:spPr>
        <p:txBody>
          <a:bodyPr/>
          <a:lstStyle/>
          <a:p>
            <a:r>
              <a:rPr lang="ja-JP" altLang="en-US" sz="3200" b="1">
                <a:solidFill>
                  <a:srgbClr val="FFC000"/>
                </a:solidFill>
                <a:latin typeface="Songti TC" panose="02010600040101010101" pitchFamily="2" charset="-120"/>
                <a:ea typeface="Songti TC" panose="02010600040101010101" pitchFamily="2" charset="-120"/>
              </a:rPr>
              <a:t>人未堕落前</a:t>
            </a:r>
            <a:r>
              <a:rPr lang="zh-CN" altLang="en-US" sz="3200" b="1" dirty="0">
                <a:solidFill>
                  <a:srgbClr val="FFC000"/>
                </a:solidFill>
                <a:latin typeface="Songti TC" panose="02010600040101010101" pitchFamily="2" charset="-120"/>
                <a:ea typeface="Songti TC" panose="02010600040101010101" pitchFamily="2" charset="-120"/>
              </a:rPr>
              <a:t>，</a:t>
            </a:r>
            <a:r>
              <a:rPr lang="ja-JP" altLang="en-US" sz="3200" b="1">
                <a:solidFill>
                  <a:srgbClr val="FFC000"/>
                </a:solidFill>
                <a:latin typeface="Songti TC" panose="02010600040101010101" pitchFamily="2" charset="-120"/>
                <a:ea typeface="Songti TC" panose="02010600040101010101" pitchFamily="2" charset="-120"/>
              </a:rPr>
              <a:t>拥有真知识</a:t>
            </a:r>
            <a:r>
              <a:rPr lang="zh-CN" altLang="en-US" sz="3200" b="1" dirty="0">
                <a:solidFill>
                  <a:srgbClr val="FFC000"/>
                </a:solidFill>
                <a:latin typeface="Songti TC" panose="02010600040101010101" pitchFamily="2" charset="-120"/>
                <a:ea typeface="Songti TC" panose="02010600040101010101" pitchFamily="2" charset="-120"/>
              </a:rPr>
              <a:t> </a:t>
            </a:r>
            <a:r>
              <a:rPr lang="en-US" altLang="zh-CN" sz="3200" b="1" dirty="0">
                <a:solidFill>
                  <a:srgbClr val="FFC000"/>
                </a:solidFill>
                <a:latin typeface="Songti TC" panose="02010600040101010101" pitchFamily="2" charset="-120"/>
                <a:ea typeface="Songti TC" panose="02010600040101010101" pitchFamily="2" charset="-120"/>
              </a:rPr>
              <a:t>true knowledge </a:t>
            </a:r>
          </a:p>
          <a:p>
            <a:r>
              <a:rPr lang="ja-JP" altLang="en-SG" sz="3200" b="1">
                <a:latin typeface="Songti TC" panose="02010600040101010101" pitchFamily="2" charset="-120"/>
                <a:ea typeface="Songti TC" panose="02010600040101010101" pitchFamily="2" charset="-120"/>
              </a:rPr>
              <a:t>西</a:t>
            </a:r>
            <a:r>
              <a:rPr lang="en-SG" altLang="ja-JP" sz="3200" b="1" dirty="0">
                <a:latin typeface="Songti TC" panose="02010600040101010101" pitchFamily="2" charset="-120"/>
                <a:ea typeface="Songti TC" panose="02010600040101010101" pitchFamily="2" charset="-120"/>
              </a:rPr>
              <a:t> 3:10  </a:t>
            </a:r>
            <a:r>
              <a:rPr lang="ja-JP" altLang="en-US" sz="3200" b="1">
                <a:latin typeface="Songti TC" panose="02010600040101010101" pitchFamily="2" charset="-120"/>
                <a:ea typeface="Songti TC" panose="02010600040101010101" pitchFamily="2" charset="-120"/>
              </a:rPr>
              <a:t>穿上了新人。这新人在</a:t>
            </a:r>
            <a:r>
              <a:rPr lang="ja-JP" altLang="en-US" sz="3200" b="1" u="sng">
                <a:solidFill>
                  <a:srgbClr val="FFC000"/>
                </a:solidFill>
                <a:latin typeface="Songti TC" panose="02010600040101010101" pitchFamily="2" charset="-120"/>
                <a:ea typeface="Songti TC" panose="02010600040101010101" pitchFamily="2" charset="-120"/>
              </a:rPr>
              <a:t>知识上</a:t>
            </a:r>
            <a:r>
              <a:rPr lang="ja-JP" altLang="en-US" sz="3200" b="1">
                <a:latin typeface="Songti TC" panose="02010600040101010101" pitchFamily="2" charset="-120"/>
                <a:ea typeface="Songti TC" panose="02010600040101010101" pitchFamily="2" charset="-120"/>
              </a:rPr>
              <a:t>渐渐更新，</a:t>
            </a:r>
            <a:r>
              <a:rPr lang="ja-JP" altLang="en-US" sz="3200" b="1" u="sng">
                <a:solidFill>
                  <a:srgbClr val="FFFF00"/>
                </a:solidFill>
                <a:latin typeface="Songti TC" panose="02010600040101010101" pitchFamily="2" charset="-120"/>
                <a:ea typeface="Songti TC" panose="02010600040101010101" pitchFamily="2" charset="-120"/>
              </a:rPr>
              <a:t>正如造他主的形像</a:t>
            </a:r>
            <a:r>
              <a:rPr lang="ja-JP" altLang="en-US" sz="3200" b="1">
                <a:latin typeface="Songti TC" panose="02010600040101010101" pitchFamily="2" charset="-120"/>
                <a:ea typeface="Songti TC" panose="02010600040101010101" pitchFamily="2" charset="-120"/>
              </a:rPr>
              <a:t>。</a:t>
            </a:r>
          </a:p>
          <a:p>
            <a:r>
              <a:rPr lang="ja-JP" altLang="en-US" sz="3200" b="1">
                <a:latin typeface="Songti TC" panose="02010600040101010101" pitchFamily="2" charset="-120"/>
                <a:ea typeface="Songti TC" panose="02010600040101010101" pitchFamily="2" charset="-120"/>
              </a:rPr>
              <a:t>人知道他依靠上帝</a:t>
            </a:r>
            <a:r>
              <a:rPr lang="zh-CN" altLang="en-US" sz="3200" b="1" dirty="0">
                <a:latin typeface="Songti TC" panose="02010600040101010101" pitchFamily="2" charset="-120"/>
                <a:ea typeface="Songti TC" panose="02010600040101010101" pitchFamily="2" charset="-120"/>
              </a:rPr>
              <a:t>、并且顺服</a:t>
            </a:r>
            <a:r>
              <a:rPr lang="ja-JP" altLang="en-US" sz="3200" b="1">
                <a:latin typeface="Songti TC" panose="02010600040101010101" pitchFamily="2" charset="-120"/>
                <a:ea typeface="Songti TC" panose="02010600040101010101" pitchFamily="2" charset="-120"/>
              </a:rPr>
              <a:t>上帝是主</a:t>
            </a:r>
            <a:r>
              <a:rPr lang="zh-CN" altLang="en-US" sz="3200" b="1" dirty="0">
                <a:latin typeface="Songti TC" panose="02010600040101010101" pitchFamily="2" charset="-120"/>
                <a:ea typeface="Songti TC" panose="02010600040101010101" pitchFamily="2" charset="-120"/>
              </a:rPr>
              <a:t>。</a:t>
            </a:r>
            <a:endParaRPr lang="en-SG" altLang="zh-CN" sz="3200" b="1" dirty="0">
              <a:latin typeface="Songti TC" panose="02010600040101010101" pitchFamily="2" charset="-120"/>
              <a:ea typeface="Songti TC" panose="02010600040101010101" pitchFamily="2" charset="-120"/>
            </a:endParaRPr>
          </a:p>
          <a:p>
            <a:r>
              <a:rPr lang="ja-JP" altLang="en-US" sz="3200" b="1">
                <a:latin typeface="Songti TC" panose="02010600040101010101" pitchFamily="2" charset="-120"/>
                <a:ea typeface="Songti TC" panose="02010600040101010101" pitchFamily="2" charset="-120"/>
              </a:rPr>
              <a:t>他的道德知识是</a:t>
            </a:r>
            <a:r>
              <a:rPr lang="ja-JP" altLang="en-US" sz="3200" b="1">
                <a:solidFill>
                  <a:srgbClr val="FFFF00"/>
                </a:solidFill>
                <a:latin typeface="Songti TC" panose="02010600040101010101" pitchFamily="2" charset="-120"/>
                <a:ea typeface="Songti TC" panose="02010600040101010101" pitchFamily="2" charset="-120"/>
              </a:rPr>
              <a:t>效法上帝</a:t>
            </a:r>
            <a:r>
              <a:rPr lang="zh-CN" altLang="en-US" sz="3200" b="1" dirty="0">
                <a:solidFill>
                  <a:srgbClr val="FFFF00"/>
                </a:solidFill>
                <a:latin typeface="Songti TC" panose="02010600040101010101" pitchFamily="2" charset="-120"/>
                <a:ea typeface="Songti TC" panose="02010600040101010101" pitchFamily="2" charset="-120"/>
              </a:rPr>
              <a:t> </a:t>
            </a:r>
            <a:r>
              <a:rPr lang="en-US" altLang="zh-CN" sz="3200" b="1" dirty="0">
                <a:latin typeface="Songti TC" panose="02010600040101010101" pitchFamily="2" charset="-120"/>
                <a:ea typeface="Songti TC" panose="02010600040101010101" pitchFamily="2" charset="-120"/>
              </a:rPr>
              <a:t>after God’s thoughts and ways </a:t>
            </a:r>
          </a:p>
          <a:p>
            <a:r>
              <a:rPr lang="ja-JP" altLang="en-US" sz="3200" b="1">
                <a:latin typeface="Songti TC" panose="02010600040101010101" pitchFamily="2" charset="-120"/>
                <a:ea typeface="Songti TC" panose="02010600040101010101" pitchFamily="2" charset="-120"/>
              </a:rPr>
              <a:t>他的道德判断</a:t>
            </a:r>
            <a:r>
              <a:rPr lang="zh-CN" altLang="en-US" sz="3200" b="1" dirty="0">
                <a:latin typeface="Songti TC" panose="02010600040101010101" pitchFamily="2" charset="-120"/>
                <a:ea typeface="Songti TC" panose="02010600040101010101" pitchFamily="2" charset="-120"/>
              </a:rPr>
              <a:t>，</a:t>
            </a:r>
            <a:r>
              <a:rPr lang="ja-JP" altLang="en-US" sz="3200" b="1">
                <a:latin typeface="Songti TC" panose="02010600040101010101" pitchFamily="2" charset="-120"/>
                <a:ea typeface="Songti TC" panose="02010600040101010101" pitchFamily="2" charset="-120"/>
              </a:rPr>
              <a:t>必须依附上帝的判断</a:t>
            </a:r>
            <a:endParaRPr lang="en-SG" altLang="ja-JP" sz="3200" b="1" dirty="0">
              <a:latin typeface="Songti TC" panose="02010600040101010101" pitchFamily="2" charset="-120"/>
              <a:ea typeface="Songti TC" panose="02010600040101010101" pitchFamily="2" charset="-120"/>
            </a:endParaRPr>
          </a:p>
          <a:p>
            <a:r>
              <a:rPr lang="ja-JP" altLang="en-US" sz="3200" b="1">
                <a:latin typeface="Songti TC" panose="02010600040101010101" pitchFamily="2" charset="-120"/>
                <a:ea typeface="Songti TC" panose="02010600040101010101" pitchFamily="2" charset="-120"/>
              </a:rPr>
              <a:t>与上帝有亲密关系</a:t>
            </a:r>
            <a:r>
              <a:rPr lang="zh-CN" altLang="en-US" sz="3200" b="1" dirty="0">
                <a:latin typeface="Songti TC" panose="02010600040101010101" pitchFamily="2" charset="-120"/>
                <a:ea typeface="Songti TC" panose="02010600040101010101" pitchFamily="2" charset="-120"/>
              </a:rPr>
              <a:t>。 </a:t>
            </a:r>
            <a:r>
              <a:rPr lang="ja-JP" altLang="en-US" sz="3200" b="1">
                <a:latin typeface="Songti TC" panose="02010600040101010101" pitchFamily="2" charset="-120"/>
                <a:ea typeface="Songti TC" panose="02010600040101010101" pitchFamily="2" charset="-120"/>
              </a:rPr>
              <a:t>不是躲避上帝</a:t>
            </a:r>
            <a:endParaRPr lang="en-SG" altLang="ja-JP" sz="3200" b="1" dirty="0">
              <a:latin typeface="Songti TC" panose="02010600040101010101" pitchFamily="2" charset="-120"/>
              <a:ea typeface="Songti TC" panose="02010600040101010101" pitchFamily="2" charset="-120"/>
            </a:endParaRPr>
          </a:p>
          <a:p>
            <a:r>
              <a:rPr lang="ja-JP" altLang="en-US" sz="3200" b="1">
                <a:latin typeface="Songti TC" panose="02010600040101010101" pitchFamily="2" charset="-120"/>
                <a:ea typeface="Songti TC" panose="02010600040101010101" pitchFamily="2" charset="-120"/>
              </a:rPr>
              <a:t>按上帝的心意来照顾伊甸园</a:t>
            </a:r>
            <a:r>
              <a:rPr lang="zh-CN" altLang="en-US" sz="3200" b="1" dirty="0">
                <a:latin typeface="Songti TC" panose="02010600040101010101" pitchFamily="2" charset="-120"/>
                <a:ea typeface="Songti TC" panose="02010600040101010101" pitchFamily="2" charset="-120"/>
              </a:rPr>
              <a:t>（</a:t>
            </a:r>
            <a:r>
              <a:rPr lang="ja-JP" altLang="en-US" sz="3200" b="1">
                <a:latin typeface="Songti TC" panose="02010600040101010101" pitchFamily="2" charset="-120"/>
                <a:ea typeface="Songti TC" panose="02010600040101010101" pitchFamily="2" charset="-120"/>
              </a:rPr>
              <a:t>世界</a:t>
            </a:r>
            <a:r>
              <a:rPr lang="zh-CN" altLang="en-US" sz="3200" b="1" dirty="0">
                <a:latin typeface="Songti TC" panose="02010600040101010101" pitchFamily="2" charset="-120"/>
                <a:ea typeface="Songti TC" panose="02010600040101010101" pitchFamily="2" charset="-120"/>
              </a:rPr>
              <a:t>）</a:t>
            </a:r>
            <a:endParaRPr lang="en-SG" altLang="ja-JP" sz="3200" b="1" dirty="0">
              <a:latin typeface="Songti TC" panose="02010600040101010101" pitchFamily="2" charset="-120"/>
              <a:ea typeface="Songti TC" panose="02010600040101010101" pitchFamily="2" charset="-120"/>
            </a:endParaRPr>
          </a:p>
          <a:p>
            <a:pPr marL="0" indent="0">
              <a:buNone/>
            </a:pPr>
            <a:endParaRPr lang="en-US" b="1" dirty="0"/>
          </a:p>
        </p:txBody>
      </p:sp>
    </p:spTree>
    <p:extLst>
      <p:ext uri="{BB962C8B-B14F-4D97-AF65-F5344CB8AC3E}">
        <p14:creationId xmlns:p14="http://schemas.microsoft.com/office/powerpoint/2010/main" val="4393590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79D79-F86D-CB47-84D6-AE8C6BEED58F}"/>
              </a:ext>
            </a:extLst>
          </p:cNvPr>
          <p:cNvSpPr>
            <a:spLocks noGrp="1"/>
          </p:cNvSpPr>
          <p:nvPr>
            <p:ph type="title"/>
          </p:nvPr>
        </p:nvSpPr>
        <p:spPr>
          <a:xfrm>
            <a:off x="537623" y="111756"/>
            <a:ext cx="9404723" cy="1400530"/>
          </a:xfrm>
        </p:spPr>
        <p:txBody>
          <a:bodyPr/>
          <a:lstStyle/>
          <a:p>
            <a:r>
              <a:rPr lang="en-US" sz="3600" dirty="0" err="1">
                <a:solidFill>
                  <a:srgbClr val="FFC000"/>
                </a:solidFill>
                <a:latin typeface="SimHei" panose="02010609060101010101" pitchFamily="49" charset="-122"/>
                <a:ea typeface="SimHei" panose="02010609060101010101" pitchFamily="49" charset="-122"/>
              </a:rPr>
              <a:t>人若提出自主性</a:t>
            </a:r>
            <a:r>
              <a:rPr lang="zh-CN" altLang="en-US" sz="3600" dirty="0">
                <a:solidFill>
                  <a:srgbClr val="FFC000"/>
                </a:solidFill>
                <a:latin typeface="SimHei" panose="02010609060101010101" pitchFamily="49" charset="-122"/>
                <a:ea typeface="SimHei" panose="02010609060101010101" pitchFamily="49" charset="-122"/>
              </a:rPr>
              <a:t>，那么他们是按</a:t>
            </a:r>
            <a:r>
              <a:rPr lang="zh-CN" altLang="en-US" sz="3600" dirty="0">
                <a:solidFill>
                  <a:srgbClr val="FFFF00"/>
                </a:solidFill>
                <a:latin typeface="SimHei" panose="02010609060101010101" pitchFamily="49" charset="-122"/>
                <a:ea typeface="SimHei" panose="02010609060101010101" pitchFamily="49" charset="-122"/>
              </a:rPr>
              <a:t>谁的标准</a:t>
            </a:r>
            <a:r>
              <a:rPr lang="zh-CN" altLang="en-US" sz="3600" dirty="0">
                <a:solidFill>
                  <a:srgbClr val="FFC000"/>
                </a:solidFill>
                <a:latin typeface="SimHei" panose="02010609060101010101" pitchFamily="49" charset="-122"/>
                <a:ea typeface="SimHei" panose="02010609060101010101" pitchFamily="49" charset="-122"/>
              </a:rPr>
              <a:t>来定善与恶？</a:t>
            </a:r>
            <a:endParaRPr lang="en-US" sz="3600" dirty="0">
              <a:solidFill>
                <a:srgbClr val="FFC000"/>
              </a:solidFill>
              <a:latin typeface="SimHei" panose="02010609060101010101" pitchFamily="49" charset="-122"/>
              <a:ea typeface="SimHei" panose="02010609060101010101" pitchFamily="49" charset="-122"/>
            </a:endParaRPr>
          </a:p>
        </p:txBody>
      </p:sp>
      <p:sp>
        <p:nvSpPr>
          <p:cNvPr id="3" name="Content Placeholder 2">
            <a:extLst>
              <a:ext uri="{FF2B5EF4-FFF2-40B4-BE49-F238E27FC236}">
                <a16:creationId xmlns:a16="http://schemas.microsoft.com/office/drawing/2014/main" id="{4A1119E6-E268-A34F-AC29-9830E35ED4D7}"/>
              </a:ext>
            </a:extLst>
          </p:cNvPr>
          <p:cNvSpPr>
            <a:spLocks noGrp="1"/>
          </p:cNvSpPr>
          <p:nvPr>
            <p:ph idx="1"/>
          </p:nvPr>
        </p:nvSpPr>
        <p:spPr>
          <a:xfrm>
            <a:off x="323055" y="1711955"/>
            <a:ext cx="11545889" cy="4195481"/>
          </a:xfrm>
        </p:spPr>
        <p:txBody>
          <a:bodyPr/>
          <a:lstStyle/>
          <a:p>
            <a:endParaRPr lang="en-US" dirty="0"/>
          </a:p>
          <a:p>
            <a:r>
              <a:rPr lang="en-US" sz="3600" dirty="0" err="1">
                <a:latin typeface="SimHei" panose="02010609060101010101" pitchFamily="49" charset="-122"/>
                <a:ea typeface="SimHei" panose="02010609060101010101" pitchFamily="49" charset="-122"/>
              </a:rPr>
              <a:t>拒绝绝对的上帝</a:t>
            </a:r>
            <a:r>
              <a:rPr lang="zh-CN" altLang="en-US" sz="3600" dirty="0">
                <a:latin typeface="SimHei" panose="02010609060101010101" pitchFamily="49" charset="-122"/>
                <a:ea typeface="SimHei" panose="02010609060101010101" pitchFamily="49" charset="-122"/>
              </a:rPr>
              <a:t>，所有的道德观将被相对化。</a:t>
            </a:r>
            <a:endParaRPr lang="en-SG" altLang="zh-CN" sz="3600" dirty="0">
              <a:latin typeface="SimHei" panose="02010609060101010101" pitchFamily="49" charset="-122"/>
              <a:ea typeface="SimHei" panose="02010609060101010101" pitchFamily="49" charset="-122"/>
            </a:endParaRPr>
          </a:p>
          <a:p>
            <a:r>
              <a:rPr lang="zh-CN" altLang="en-US" sz="3600" dirty="0">
                <a:latin typeface="SimHei" panose="02010609060101010101" pitchFamily="49" charset="-122"/>
                <a:ea typeface="SimHei" panose="02010609060101010101" pitchFamily="49" charset="-122"/>
              </a:rPr>
              <a:t>崔坏一切道德基础。</a:t>
            </a:r>
            <a:endParaRPr lang="en-SG" altLang="zh-CN" sz="3600" dirty="0">
              <a:latin typeface="SimHei" panose="02010609060101010101" pitchFamily="49" charset="-122"/>
              <a:ea typeface="SimHei" panose="02010609060101010101" pitchFamily="49" charset="-122"/>
            </a:endParaRPr>
          </a:p>
          <a:p>
            <a:r>
              <a:rPr lang="en-US" sz="3200" dirty="0">
                <a:latin typeface="SimHei" panose="02010609060101010101" pitchFamily="49" charset="-122"/>
                <a:ea typeface="SimHei" panose="02010609060101010101" pitchFamily="49" charset="-122"/>
              </a:rPr>
              <a:t>e.g.</a:t>
            </a:r>
            <a:r>
              <a:rPr lang="en-SG" sz="3200" dirty="0" err="1">
                <a:latin typeface="SimHei" panose="02010609060101010101" pitchFamily="49" charset="-122"/>
                <a:ea typeface="SimHei" panose="02010609060101010101" pitchFamily="49" charset="-122"/>
              </a:rPr>
              <a:t>凭什么说一夫一妻制是对</a:t>
            </a:r>
            <a:r>
              <a:rPr lang="zh-CN" altLang="en-US" sz="3200" dirty="0">
                <a:latin typeface="SimHei" panose="02010609060101010101" pitchFamily="49" charset="-122"/>
                <a:ea typeface="SimHei" panose="02010609060101010101" pitchFamily="49" charset="-122"/>
              </a:rPr>
              <a:t>？</a:t>
            </a:r>
            <a:endParaRPr lang="en-SG" altLang="zh-CN" sz="3200" dirty="0">
              <a:latin typeface="SimHei" panose="02010609060101010101" pitchFamily="49" charset="-122"/>
              <a:ea typeface="SimHei" panose="02010609060101010101" pitchFamily="49" charset="-122"/>
            </a:endParaRPr>
          </a:p>
          <a:p>
            <a:r>
              <a:rPr lang="zh-CN" altLang="en-SG" sz="3200" dirty="0">
                <a:latin typeface="SimHei" panose="02010609060101010101" pitchFamily="49" charset="-122"/>
                <a:ea typeface="SimHei" panose="02010609060101010101" pitchFamily="49" charset="-122"/>
              </a:rPr>
              <a:t>如果</a:t>
            </a:r>
            <a:r>
              <a:rPr lang="zh-CN" altLang="en-US" sz="3200" dirty="0">
                <a:latin typeface="SimHei" panose="02010609060101010101" pitchFamily="49" charset="-122"/>
                <a:ea typeface="SimHei" panose="02010609060101010101" pitchFamily="49" charset="-122"/>
              </a:rPr>
              <a:t>人今世遭遇是前世因果，前世的恶果造成。那么是谁定与审判善与恶？善恶从哪里来？</a:t>
            </a:r>
            <a:endParaRPr lang="en-SG" altLang="zh-CN" sz="3200" dirty="0">
              <a:latin typeface="SimHei" panose="02010609060101010101" pitchFamily="49" charset="-122"/>
              <a:ea typeface="SimHei" panose="02010609060101010101" pitchFamily="49" charset="-122"/>
            </a:endParaRPr>
          </a:p>
          <a:p>
            <a:r>
              <a:rPr lang="zh-CN" altLang="en-US" sz="3200" dirty="0">
                <a:latin typeface="SimHei" panose="02010609060101010101" pitchFamily="49" charset="-122"/>
                <a:ea typeface="SimHei" panose="02010609060101010101" pitchFamily="49" charset="-122"/>
              </a:rPr>
              <a:t>因果又从哪里来？</a:t>
            </a:r>
            <a:endParaRPr lang="en-SG" altLang="zh-CN" sz="3200" dirty="0">
              <a:latin typeface="SimHei" panose="02010609060101010101" pitchFamily="49" charset="-122"/>
              <a:ea typeface="SimHei" panose="02010609060101010101" pitchFamily="49" charset="-122"/>
            </a:endParaRPr>
          </a:p>
          <a:p>
            <a:endParaRPr lang="en-US" sz="3200" dirty="0">
              <a:latin typeface="SimHei" panose="02010609060101010101" pitchFamily="49" charset="-122"/>
              <a:ea typeface="SimHei" panose="02010609060101010101" pitchFamily="49" charset="-122"/>
            </a:endParaRPr>
          </a:p>
        </p:txBody>
      </p:sp>
    </p:spTree>
    <p:extLst>
      <p:ext uri="{BB962C8B-B14F-4D97-AF65-F5344CB8AC3E}">
        <p14:creationId xmlns:p14="http://schemas.microsoft.com/office/powerpoint/2010/main" val="18653464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680E8-847D-154B-B281-139B8EA4EC4B}"/>
              </a:ext>
            </a:extLst>
          </p:cNvPr>
          <p:cNvSpPr>
            <a:spLocks noGrp="1"/>
          </p:cNvSpPr>
          <p:nvPr>
            <p:ph type="title"/>
          </p:nvPr>
        </p:nvSpPr>
        <p:spPr>
          <a:xfrm>
            <a:off x="292569" y="129209"/>
            <a:ext cx="10203153" cy="1400530"/>
          </a:xfrm>
        </p:spPr>
        <p:txBody>
          <a:bodyPr/>
          <a:lstStyle/>
          <a:p>
            <a:r>
              <a:rPr lang="en-US" dirty="0" err="1">
                <a:latin typeface="SimHei" panose="02010609060101010101" pitchFamily="49" charset="-122"/>
                <a:ea typeface="SimHei" panose="02010609060101010101" pitchFamily="49" charset="-122"/>
              </a:rPr>
              <a:t>人提倡自主性时</a:t>
            </a:r>
            <a:r>
              <a:rPr lang="zh-CN" altLang="en-US" dirty="0">
                <a:latin typeface="SimHei" panose="02010609060101010101" pitchFamily="49" charset="-122"/>
                <a:ea typeface="SimHei" panose="02010609060101010101" pitchFamily="49" charset="-122"/>
              </a:rPr>
              <a:t>，其实也是使用神所赐的</a:t>
            </a:r>
            <a:r>
              <a:rPr lang="zh-CN" altLang="en-US" sz="4400" b="1" dirty="0">
                <a:solidFill>
                  <a:srgbClr val="FFC000"/>
                </a:solidFill>
                <a:latin typeface="SimHei" panose="02010609060101010101" pitchFamily="49" charset="-122"/>
                <a:ea typeface="SimHei" panose="02010609060101010101" pitchFamily="49" charset="-122"/>
              </a:rPr>
              <a:t>律法的功用</a:t>
            </a:r>
            <a:endParaRPr lang="en-US" dirty="0">
              <a:latin typeface="SimHei" panose="02010609060101010101" pitchFamily="49" charset="-122"/>
              <a:ea typeface="SimHei" panose="02010609060101010101" pitchFamily="49" charset="-122"/>
            </a:endParaRPr>
          </a:p>
        </p:txBody>
      </p:sp>
      <p:sp>
        <p:nvSpPr>
          <p:cNvPr id="3" name="Content Placeholder 2">
            <a:extLst>
              <a:ext uri="{FF2B5EF4-FFF2-40B4-BE49-F238E27FC236}">
                <a16:creationId xmlns:a16="http://schemas.microsoft.com/office/drawing/2014/main" id="{7DEFA794-65D4-6B4E-A219-8B8CA0CE2C21}"/>
              </a:ext>
            </a:extLst>
          </p:cNvPr>
          <p:cNvSpPr>
            <a:spLocks noGrp="1"/>
          </p:cNvSpPr>
          <p:nvPr>
            <p:ph idx="1"/>
          </p:nvPr>
        </p:nvSpPr>
        <p:spPr>
          <a:xfrm>
            <a:off x="145774" y="1529740"/>
            <a:ext cx="11807687" cy="5328260"/>
          </a:xfrm>
        </p:spPr>
        <p:txBody>
          <a:bodyPr>
            <a:normAutofit lnSpcReduction="10000"/>
          </a:bodyPr>
          <a:lstStyle/>
          <a:p>
            <a:pPr>
              <a:lnSpc>
                <a:spcPct val="150000"/>
              </a:lnSpc>
              <a:spcBef>
                <a:spcPts val="0"/>
              </a:spcBef>
            </a:pPr>
            <a:r>
              <a:rPr lang="en-US" sz="3200" b="1" dirty="0" err="1">
                <a:latin typeface="SimHei" panose="02010609060101010101" pitchFamily="49" charset="-122"/>
                <a:ea typeface="SimHei" panose="02010609060101010101" pitchFamily="49" charset="-122"/>
              </a:rPr>
              <a:t>罗</a:t>
            </a:r>
            <a:r>
              <a:rPr lang="en-US" sz="3200" b="1" dirty="0">
                <a:latin typeface="SimHei" panose="02010609060101010101" pitchFamily="49" charset="-122"/>
                <a:ea typeface="SimHei" panose="02010609060101010101" pitchFamily="49" charset="-122"/>
              </a:rPr>
              <a:t> 2:14  </a:t>
            </a:r>
            <a:r>
              <a:rPr lang="zh-CN" altLang="en-US" sz="3200" b="1" dirty="0">
                <a:latin typeface="SimHei" panose="02010609060101010101" pitchFamily="49" charset="-122"/>
                <a:ea typeface="SimHei" panose="02010609060101010101" pitchFamily="49" charset="-122"/>
              </a:rPr>
              <a:t>没有律法的外邦人若顺著本性行律法上的事，他们虽然没有律法，自己就是自己的律法。</a:t>
            </a:r>
            <a:r>
              <a:rPr lang="en-US" sz="3200" b="1" dirty="0">
                <a:latin typeface="SimHei" panose="02010609060101010101" pitchFamily="49" charset="-122"/>
                <a:ea typeface="SimHei" panose="02010609060101010101" pitchFamily="49" charset="-122"/>
              </a:rPr>
              <a:t>15  </a:t>
            </a:r>
            <a:r>
              <a:rPr lang="zh-CN" altLang="en-US" sz="3200" b="1" dirty="0">
                <a:latin typeface="SimHei" panose="02010609060101010101" pitchFamily="49" charset="-122"/>
                <a:ea typeface="SimHei" panose="02010609060101010101" pitchFamily="49" charset="-122"/>
              </a:rPr>
              <a:t>这是显出</a:t>
            </a:r>
            <a:r>
              <a:rPr lang="zh-CN" altLang="en-US" sz="3200" b="1" dirty="0">
                <a:solidFill>
                  <a:srgbClr val="FFC000"/>
                </a:solidFill>
                <a:latin typeface="SimHei" panose="02010609060101010101" pitchFamily="49" charset="-122"/>
                <a:ea typeface="SimHei" panose="02010609060101010101" pitchFamily="49" charset="-122"/>
              </a:rPr>
              <a:t>律法的功用刻在他们心里</a:t>
            </a:r>
            <a:r>
              <a:rPr lang="zh-CN" altLang="en-US" sz="3200" b="1" dirty="0">
                <a:latin typeface="SimHei" panose="02010609060101010101" pitchFamily="49" charset="-122"/>
                <a:ea typeface="SimHei" panose="02010609060101010101" pitchFamily="49" charset="-122"/>
              </a:rPr>
              <a:t>，他们</a:t>
            </a:r>
            <a:r>
              <a:rPr lang="zh-CN" altLang="en-US" sz="3200" b="1" dirty="0">
                <a:solidFill>
                  <a:srgbClr val="00B0F0"/>
                </a:solidFill>
                <a:latin typeface="SimHei" panose="02010609060101010101" pitchFamily="49" charset="-122"/>
                <a:ea typeface="SimHei" panose="02010609060101010101" pitchFamily="49" charset="-122"/>
              </a:rPr>
              <a:t>是非之心</a:t>
            </a:r>
            <a:r>
              <a:rPr lang="zh-CN" altLang="en-US" sz="3200" b="1" dirty="0">
                <a:latin typeface="SimHei" panose="02010609060101010101" pitchFamily="49" charset="-122"/>
                <a:ea typeface="SimHei" panose="02010609060101010101" pitchFamily="49" charset="-122"/>
              </a:rPr>
              <a:t>同作见证，并且他们的思念互相较量，或以为是，或以为非。）</a:t>
            </a:r>
          </a:p>
          <a:p>
            <a:endParaRPr lang="en-US" dirty="0"/>
          </a:p>
          <a:p>
            <a:r>
              <a:rPr lang="zh-CN" altLang="en-US" sz="3300" b="1" dirty="0"/>
              <a:t>非基督徒每天在道德、知识和其他领域悄悄地依赖上帝和祂的恩赐。</a:t>
            </a:r>
            <a:r>
              <a:rPr lang="en-US" altLang="zh-CN" sz="1900" dirty="0"/>
              <a:t>e.g.</a:t>
            </a:r>
            <a:r>
              <a:rPr lang="en-US" altLang="zh-CN" sz="3300" dirty="0"/>
              <a:t> </a:t>
            </a:r>
            <a:r>
              <a:rPr lang="zh-CN" altLang="en-US" sz="3300" b="1" dirty="0"/>
              <a:t>必须假定这世界是可以被认知的。</a:t>
            </a:r>
            <a:endParaRPr lang="en-SG" altLang="zh-CN" sz="3300" b="1" dirty="0"/>
          </a:p>
          <a:p>
            <a:r>
              <a:rPr lang="en-SG" altLang="zh-CN" dirty="0"/>
              <a:t>the non-Christian secretly depends on God and his good gifts, day by day, in issues of morality and knowledge and other </a:t>
            </a:r>
            <a:r>
              <a:rPr lang="en-SG" altLang="zh-CN" dirty="0" err="1"/>
              <a:t>spheres.</a:t>
            </a:r>
            <a:r>
              <a:rPr lang="en-SG" altLang="zh-CN" sz="1500" dirty="0" err="1"/>
              <a:t>Poythress</a:t>
            </a:r>
            <a:r>
              <a:rPr lang="en-SG" altLang="zh-CN" sz="1500" dirty="0"/>
              <a:t>, V. S. (2015). Foreword. In J. E. Torres (Ed.), Apologetics: A Justification of Christian Belief (Second edition, p. xxvi). P&amp;R Publishing.</a:t>
            </a:r>
            <a:endParaRPr lang="zh-CN" altLang="en-US" sz="1500" dirty="0"/>
          </a:p>
          <a:p>
            <a:endParaRPr lang="zh-CN" altLang="en-US" dirty="0"/>
          </a:p>
          <a:p>
            <a:endParaRPr lang="en-US" dirty="0"/>
          </a:p>
        </p:txBody>
      </p:sp>
    </p:spTree>
    <p:extLst>
      <p:ext uri="{BB962C8B-B14F-4D97-AF65-F5344CB8AC3E}">
        <p14:creationId xmlns:p14="http://schemas.microsoft.com/office/powerpoint/2010/main" val="5791574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A4A55-980E-5844-87E7-FF2991E24FEB}"/>
              </a:ext>
            </a:extLst>
          </p:cNvPr>
          <p:cNvSpPr>
            <a:spLocks noGrp="1"/>
          </p:cNvSpPr>
          <p:nvPr>
            <p:ph type="title"/>
          </p:nvPr>
        </p:nvSpPr>
        <p:spPr>
          <a:xfrm>
            <a:off x="0" y="140506"/>
            <a:ext cx="10538724" cy="1400530"/>
          </a:xfrm>
        </p:spPr>
        <p:txBody>
          <a:bodyPr/>
          <a:lstStyle/>
          <a:p>
            <a:r>
              <a:rPr lang="ja-JP" altLang="en-US" sz="3600">
                <a:solidFill>
                  <a:srgbClr val="00B0F0"/>
                </a:solidFill>
              </a:rPr>
              <a:t>非信徒也能表达出真理</a:t>
            </a:r>
            <a:r>
              <a:rPr lang="zh-CN" altLang="en-US" sz="3600" b="1" dirty="0">
                <a:latin typeface="Heiti TC Medium" pitchFamily="2" charset="-128"/>
                <a:ea typeface="Heiti TC Medium" pitchFamily="2" charset="-128"/>
              </a:rPr>
              <a:t>，</a:t>
            </a:r>
            <a:r>
              <a:rPr lang="zh-CN" altLang="en-US" sz="3600" b="1" u="sng" dirty="0">
                <a:latin typeface="Heiti TC Medium" pitchFamily="2" charset="-128"/>
                <a:ea typeface="Heiti TC Medium" pitchFamily="2" charset="-128"/>
              </a:rPr>
              <a:t>他们</a:t>
            </a:r>
            <a:r>
              <a:rPr lang="ja-JP" altLang="en-US" sz="3600" b="1" u="sng">
                <a:latin typeface="Heiti TC Medium" pitchFamily="2" charset="-128"/>
                <a:ea typeface="Heiti TC Medium" pitchFamily="2" charset="-128"/>
              </a:rPr>
              <a:t>无法一致性抵挡真理</a:t>
            </a:r>
            <a:r>
              <a:rPr lang="en-US" altLang="ja-JP" sz="3600" b="1" u="sng" dirty="0">
                <a:latin typeface="Heiti TC Medium" pitchFamily="2" charset="-128"/>
                <a:ea typeface="Heiti TC Medium" pitchFamily="2" charset="-128"/>
              </a:rPr>
              <a:t> </a:t>
            </a:r>
            <a:r>
              <a:rPr lang="en-US" altLang="ja-JP" sz="1600" b="1" u="sng" dirty="0">
                <a:latin typeface="Heiti TC Medium" pitchFamily="2" charset="-128"/>
                <a:ea typeface="Heiti TC Medium" pitchFamily="2" charset="-128"/>
              </a:rPr>
              <a:t>they do not consistently suppress the truth </a:t>
            </a:r>
            <a:br>
              <a:rPr lang="ja-JP" altLang="en-US" sz="3600" b="1">
                <a:latin typeface="Heiti TC Medium" pitchFamily="2" charset="-128"/>
                <a:ea typeface="Heiti TC Medium" pitchFamily="2" charset="-128"/>
              </a:rPr>
            </a:br>
            <a:br>
              <a:rPr lang="en-SG" altLang="zh-CN" sz="3600" dirty="0">
                <a:solidFill>
                  <a:srgbClr val="FFC000"/>
                </a:solidFill>
              </a:rPr>
            </a:br>
            <a:endParaRPr lang="en-US" sz="3600" dirty="0"/>
          </a:p>
        </p:txBody>
      </p:sp>
      <p:sp>
        <p:nvSpPr>
          <p:cNvPr id="6" name="TextBox 5">
            <a:extLst>
              <a:ext uri="{FF2B5EF4-FFF2-40B4-BE49-F238E27FC236}">
                <a16:creationId xmlns:a16="http://schemas.microsoft.com/office/drawing/2014/main" id="{8E1A7F45-B170-CB4D-9929-2772ED5F37A1}"/>
              </a:ext>
            </a:extLst>
          </p:cNvPr>
          <p:cNvSpPr txBox="1"/>
          <p:nvPr/>
        </p:nvSpPr>
        <p:spPr>
          <a:xfrm>
            <a:off x="0" y="1102578"/>
            <a:ext cx="12111925" cy="5755422"/>
          </a:xfrm>
          <a:prstGeom prst="rect">
            <a:avLst/>
          </a:prstGeom>
          <a:noFill/>
        </p:spPr>
        <p:txBody>
          <a:bodyPr wrap="square" rtlCol="0">
            <a:spAutoFit/>
          </a:bodyPr>
          <a:lstStyle/>
          <a:p>
            <a:r>
              <a:rPr lang="ja-JP" altLang="en-US" sz="3200" b="1">
                <a:solidFill>
                  <a:srgbClr val="00B0F0"/>
                </a:solidFill>
                <a:latin typeface="Heiti TC Medium" pitchFamily="2" charset="-128"/>
                <a:ea typeface="Heiti TC Medium" pitchFamily="2" charset="-128"/>
              </a:rPr>
              <a:t>未重生信主的人虽然抵挡启示</a:t>
            </a:r>
            <a:r>
              <a:rPr lang="zh-CN" altLang="en-US" sz="3200" b="1" dirty="0">
                <a:solidFill>
                  <a:srgbClr val="00B0F0"/>
                </a:solidFill>
                <a:latin typeface="Heiti TC Medium" pitchFamily="2" charset="-128"/>
                <a:ea typeface="Heiti TC Medium" pitchFamily="2" charset="-128"/>
              </a:rPr>
              <a:t>，但他们是</a:t>
            </a:r>
            <a:r>
              <a:rPr lang="zh-CN" altLang="en-US" sz="3200" b="1" dirty="0">
                <a:solidFill>
                  <a:srgbClr val="FFFF00"/>
                </a:solidFill>
                <a:highlight>
                  <a:srgbClr val="000080"/>
                </a:highlight>
                <a:latin typeface="Heiti TC Medium" pitchFamily="2" charset="-128"/>
                <a:ea typeface="Heiti TC Medium" pitchFamily="2" charset="-128"/>
              </a:rPr>
              <a:t>无法绝对抵挡神的</a:t>
            </a:r>
            <a:r>
              <a:rPr lang="zh-CN" altLang="en-US" sz="3200" b="1" dirty="0">
                <a:solidFill>
                  <a:srgbClr val="FFFF00"/>
                </a:solidFill>
                <a:latin typeface="Heiti TC Medium" pitchFamily="2" charset="-128"/>
                <a:ea typeface="Heiti TC Medium" pitchFamily="2" charset="-128"/>
              </a:rPr>
              <a:t>启示</a:t>
            </a:r>
            <a:endParaRPr lang="en-SG" altLang="zh-CN" sz="3200" b="1" dirty="0">
              <a:solidFill>
                <a:srgbClr val="FFFF00"/>
              </a:solidFill>
              <a:latin typeface="Heiti TC Medium" pitchFamily="2" charset="-128"/>
              <a:ea typeface="Heiti TC Medium" pitchFamily="2" charset="-128"/>
            </a:endParaRPr>
          </a:p>
          <a:p>
            <a:endParaRPr lang="en-US" sz="2800" b="1" dirty="0">
              <a:latin typeface="Heiti TC Medium" pitchFamily="2" charset="-128"/>
              <a:ea typeface="Heiti TC Medium" pitchFamily="2" charset="-128"/>
            </a:endParaRPr>
          </a:p>
          <a:p>
            <a:pPr marL="342900" indent="-342900">
              <a:buFont typeface="Arial" panose="020B0604020202020204" pitchFamily="34" charset="0"/>
              <a:buChar char="•"/>
            </a:pPr>
            <a:r>
              <a:rPr lang="ja-JP" altLang="en-US" sz="2800" b="1">
                <a:latin typeface="Heiti TC Medium" pitchFamily="2" charset="-128"/>
                <a:ea typeface="Heiti TC Medium" pitchFamily="2" charset="-128"/>
              </a:rPr>
              <a:t>因他</a:t>
            </a:r>
            <a:r>
              <a:rPr lang="ja-JP" altLang="en-SG" sz="2800" b="1">
                <a:latin typeface="Heiti TC Medium" pitchFamily="2" charset="-128"/>
                <a:ea typeface="Heiti TC Medium" pitchFamily="2" charset="-128"/>
              </a:rPr>
              <a:t>依然</a:t>
            </a:r>
            <a:r>
              <a:rPr lang="ja-JP" altLang="en-US" sz="2800" b="1">
                <a:latin typeface="Heiti TC Medium" pitchFamily="2" charset="-128"/>
                <a:ea typeface="Heiti TC Medium" pitchFamily="2" charset="-128"/>
              </a:rPr>
              <a:t>拥有上帝的形象样式</a:t>
            </a:r>
            <a:endParaRPr lang="en-SG" altLang="ja-JP" sz="2800" b="1" dirty="0">
              <a:latin typeface="Heiti TC Medium" pitchFamily="2" charset="-128"/>
              <a:ea typeface="Heiti TC Medium" pitchFamily="2" charset="-128"/>
            </a:endParaRPr>
          </a:p>
          <a:p>
            <a:endParaRPr lang="en-SG" altLang="ja-JP" sz="2800" b="1" dirty="0">
              <a:latin typeface="Heiti TC Medium" pitchFamily="2" charset="-128"/>
              <a:ea typeface="Heiti TC Medium" pitchFamily="2" charset="-128"/>
            </a:endParaRPr>
          </a:p>
          <a:p>
            <a:pPr marL="342900" indent="-342900">
              <a:buFont typeface="Arial" panose="020B0604020202020204" pitchFamily="34" charset="0"/>
              <a:buChar char="•"/>
            </a:pPr>
            <a:r>
              <a:rPr lang="ja-JP" altLang="en-SG" sz="2800" b="1">
                <a:latin typeface="Heiti TC Medium" pitchFamily="2" charset="-128"/>
                <a:ea typeface="Heiti TC Medium" pitchFamily="2" charset="-128"/>
              </a:rPr>
              <a:t>创</a:t>
            </a:r>
            <a:r>
              <a:rPr lang="en-SG" sz="2800" b="1" dirty="0">
                <a:latin typeface="Heiti TC Medium" pitchFamily="2" charset="-128"/>
                <a:ea typeface="Heiti TC Medium" pitchFamily="2" charset="-128"/>
              </a:rPr>
              <a:t> 9:6  </a:t>
            </a:r>
            <a:r>
              <a:rPr lang="zh-CN" altLang="en-US" sz="2800" b="1" dirty="0">
                <a:latin typeface="Heiti TC Medium" pitchFamily="2" charset="-128"/>
                <a:ea typeface="Heiti TC Medium" pitchFamily="2" charset="-128"/>
              </a:rPr>
              <a:t>。。。</a:t>
            </a:r>
            <a:r>
              <a:rPr lang="ja-JP" altLang="en-US" sz="2800" b="1">
                <a:latin typeface="Heiti TC Medium" pitchFamily="2" charset="-128"/>
                <a:ea typeface="Heiti TC Medium" pitchFamily="2" charset="-128"/>
              </a:rPr>
              <a:t>因为神造人是照自己的形像造的。</a:t>
            </a:r>
            <a:endParaRPr lang="en-SG" altLang="ja-JP" sz="2800" b="1" dirty="0">
              <a:latin typeface="Heiti TC Medium" pitchFamily="2" charset="-128"/>
              <a:ea typeface="Heiti TC Medium" pitchFamily="2" charset="-128"/>
            </a:endParaRPr>
          </a:p>
          <a:p>
            <a:pPr marL="342900" indent="-342900">
              <a:buFont typeface="Arial" panose="020B0604020202020204" pitchFamily="34" charset="0"/>
              <a:buChar char="•"/>
            </a:pPr>
            <a:endParaRPr lang="en-SG" altLang="ja-JP" sz="2800" b="1" dirty="0">
              <a:latin typeface="Heiti TC Medium" pitchFamily="2" charset="-128"/>
              <a:ea typeface="Heiti TC Medium" pitchFamily="2" charset="-128"/>
            </a:endParaRPr>
          </a:p>
          <a:p>
            <a:pPr marL="342900" indent="-342900">
              <a:buFont typeface="Arial" panose="020B0604020202020204" pitchFamily="34" charset="0"/>
              <a:buChar char="•"/>
            </a:pPr>
            <a:r>
              <a:rPr lang="ja-JP" altLang="en-US" sz="2800" b="1">
                <a:latin typeface="Heiti TC Medium" pitchFamily="2" charset="-128"/>
                <a:ea typeface="Heiti TC Medium" pitchFamily="2" charset="-128"/>
              </a:rPr>
              <a:t>他们知道善与恶</a:t>
            </a:r>
            <a:r>
              <a:rPr lang="zh-CN" altLang="en-US" sz="2800" b="1" dirty="0">
                <a:latin typeface="Heiti TC Medium" pitchFamily="2" charset="-128"/>
                <a:ea typeface="Heiti TC Medium" pitchFamily="2" charset="-128"/>
              </a:rPr>
              <a:t>（罗</a:t>
            </a:r>
            <a:r>
              <a:rPr lang="en-US" altLang="zh-CN" sz="2800" b="1" dirty="0">
                <a:latin typeface="Heiti TC Medium" pitchFamily="2" charset="-128"/>
                <a:ea typeface="Heiti TC Medium" pitchFamily="2" charset="-128"/>
              </a:rPr>
              <a:t>1:32</a:t>
            </a:r>
            <a:r>
              <a:rPr lang="zh-CN" altLang="en-US" sz="2800" b="1" dirty="0">
                <a:latin typeface="Heiti TC Medium" pitchFamily="2" charset="-128"/>
                <a:ea typeface="Heiti TC Medium" pitchFamily="2" charset="-128"/>
              </a:rPr>
              <a:t>）</a:t>
            </a:r>
            <a:r>
              <a:rPr lang="ja-JP" altLang="en-US" sz="2800" b="1">
                <a:latin typeface="Heiti TC Medium" pitchFamily="2" charset="-128"/>
                <a:ea typeface="Heiti TC Medium" pitchFamily="2" charset="-128"/>
              </a:rPr>
              <a:t>因律法的功用刻在人的心上</a:t>
            </a:r>
            <a:r>
              <a:rPr lang="zh-CN" altLang="en-US" sz="2800" b="1" dirty="0">
                <a:latin typeface="Heiti TC Medium" pitchFamily="2" charset="-128"/>
                <a:ea typeface="Heiti TC Medium" pitchFamily="2" charset="-128"/>
              </a:rPr>
              <a:t> （</a:t>
            </a:r>
            <a:r>
              <a:rPr lang="ja-JP" altLang="en-US" sz="2800" b="1">
                <a:latin typeface="Heiti TC Medium" pitchFamily="2" charset="-128"/>
                <a:ea typeface="Heiti TC Medium" pitchFamily="2" charset="-128"/>
              </a:rPr>
              <a:t>罗</a:t>
            </a:r>
            <a:r>
              <a:rPr lang="en-US" altLang="zh-CN" sz="2800" b="1" dirty="0">
                <a:latin typeface="Heiti TC Medium" pitchFamily="2" charset="-128"/>
                <a:ea typeface="Heiti TC Medium" pitchFamily="2" charset="-128"/>
              </a:rPr>
              <a:t>2:14-15</a:t>
            </a:r>
            <a:r>
              <a:rPr lang="zh-CN" altLang="en-US" sz="2800" b="1" dirty="0">
                <a:latin typeface="Heiti TC Medium" pitchFamily="2" charset="-128"/>
                <a:ea typeface="Heiti TC Medium" pitchFamily="2" charset="-128"/>
              </a:rPr>
              <a:t>）</a:t>
            </a:r>
            <a:endParaRPr lang="en-SG" altLang="zh-CN" sz="2800" b="1" dirty="0">
              <a:latin typeface="Heiti TC Medium" pitchFamily="2" charset="-128"/>
              <a:ea typeface="Heiti TC Medium" pitchFamily="2" charset="-128"/>
            </a:endParaRPr>
          </a:p>
          <a:p>
            <a:pPr marL="342900" indent="-342900">
              <a:buFont typeface="Arial" panose="020B0604020202020204" pitchFamily="34" charset="0"/>
              <a:buChar char="•"/>
            </a:pPr>
            <a:endParaRPr lang="en-SG" altLang="ja-JP" sz="2800" b="1" dirty="0">
              <a:latin typeface="Heiti TC Medium" pitchFamily="2" charset="-128"/>
              <a:ea typeface="Heiti TC Medium" pitchFamily="2" charset="-128"/>
            </a:endParaRPr>
          </a:p>
          <a:p>
            <a:pPr marL="342900" indent="-342900">
              <a:buFont typeface="Arial" panose="020B0604020202020204" pitchFamily="34" charset="0"/>
              <a:buChar char="•"/>
            </a:pPr>
            <a:r>
              <a:rPr lang="ja-JP" altLang="en-US" sz="2800" b="1">
                <a:latin typeface="Heiti TC Medium" pitchFamily="2" charset="-128"/>
                <a:ea typeface="Heiti TC Medium" pitchFamily="2" charset="-128"/>
              </a:rPr>
              <a:t>普遍启示不断向他们见证世界有一位创作者</a:t>
            </a:r>
            <a:r>
              <a:rPr lang="zh-CN" altLang="en-US" sz="2800" b="1" dirty="0">
                <a:latin typeface="Heiti TC Medium" pitchFamily="2" charset="-128"/>
                <a:ea typeface="Heiti TC Medium" pitchFamily="2" charset="-128"/>
              </a:rPr>
              <a:t> （</a:t>
            </a:r>
            <a:r>
              <a:rPr lang="ja-JP" altLang="en-US" sz="2800" b="1">
                <a:latin typeface="Heiti TC Medium" pitchFamily="2" charset="-128"/>
                <a:ea typeface="Heiti TC Medium" pitchFamily="2" charset="-128"/>
              </a:rPr>
              <a:t>罗</a:t>
            </a:r>
            <a:r>
              <a:rPr lang="en-US" altLang="zh-CN" sz="2800" b="1" dirty="0">
                <a:latin typeface="Heiti TC Medium" pitchFamily="2" charset="-128"/>
                <a:ea typeface="Heiti TC Medium" pitchFamily="2" charset="-128"/>
              </a:rPr>
              <a:t>1:19-21</a:t>
            </a:r>
            <a:r>
              <a:rPr lang="zh-CN" altLang="en-US" sz="2800" b="1" dirty="0">
                <a:latin typeface="Heiti TC Medium" pitchFamily="2" charset="-128"/>
                <a:ea typeface="Heiti TC Medium" pitchFamily="2" charset="-128"/>
              </a:rPr>
              <a:t>）</a:t>
            </a:r>
            <a:endParaRPr lang="en-US" altLang="zh-CN" sz="2800" b="1" dirty="0">
              <a:latin typeface="Heiti TC Medium" pitchFamily="2" charset="-128"/>
              <a:ea typeface="Heiti TC Medium" pitchFamily="2" charset="-128"/>
            </a:endParaRPr>
          </a:p>
          <a:p>
            <a:pPr marL="342900" indent="-342900">
              <a:buFont typeface="Arial" panose="020B0604020202020204" pitchFamily="34" charset="0"/>
              <a:buChar char="•"/>
            </a:pPr>
            <a:endParaRPr lang="en-US" altLang="zh-CN" sz="2800" b="1" dirty="0">
              <a:latin typeface="Heiti TC Medium" pitchFamily="2" charset="-128"/>
              <a:ea typeface="Heiti TC Medium" pitchFamily="2" charset="-128"/>
            </a:endParaRPr>
          </a:p>
          <a:p>
            <a:pPr marL="342900" indent="-342900">
              <a:buFont typeface="Arial" panose="020B0604020202020204" pitchFamily="34" charset="0"/>
              <a:buChar char="•"/>
            </a:pPr>
            <a:r>
              <a:rPr lang="zh-CN" altLang="en-US" sz="2800" b="1" dirty="0">
                <a:latin typeface="Heiti TC Medium" pitchFamily="2" charset="-128"/>
                <a:ea typeface="Heiti TC Medium" pitchFamily="2" charset="-128"/>
              </a:rPr>
              <a:t>他们必须按真理来过每一天生活。 </a:t>
            </a:r>
            <a:r>
              <a:rPr lang="en-US" altLang="zh-CN" sz="2800" b="1" dirty="0">
                <a:latin typeface="Heiti TC Medium" pitchFamily="2" charset="-128"/>
                <a:ea typeface="Heiti TC Medium" pitchFamily="2" charset="-128"/>
              </a:rPr>
              <a:t>E.g. </a:t>
            </a:r>
            <a:r>
              <a:rPr lang="zh-CN" altLang="en-US" sz="2800" b="1" dirty="0">
                <a:latin typeface="Heiti TC Medium" pitchFamily="2" charset="-128"/>
                <a:ea typeface="Heiti TC Medium" pitchFamily="2" charset="-128"/>
              </a:rPr>
              <a:t>一个相信一切是偶然</a:t>
            </a:r>
            <a:r>
              <a:rPr lang="en-US" altLang="zh-CN" sz="2800" b="1" dirty="0">
                <a:latin typeface="Heiti TC Medium" pitchFamily="2" charset="-128"/>
                <a:ea typeface="Heiti TC Medium" pitchFamily="2" charset="-128"/>
              </a:rPr>
              <a:t>chance </a:t>
            </a:r>
            <a:r>
              <a:rPr lang="zh-CN" altLang="en-US" sz="2800" b="1" dirty="0">
                <a:latin typeface="Heiti TC Medium" pitchFamily="2" charset="-128"/>
                <a:ea typeface="Heiti TC Medium" pitchFamily="2" charset="-128"/>
              </a:rPr>
              <a:t>的哲学家，他在种菜时候，不会相信一切是偶然的。他内心其实是相信次序、定律的。 </a:t>
            </a:r>
            <a:endParaRPr lang="en-SG" altLang="zh-CN" sz="2800" b="1" dirty="0">
              <a:latin typeface="Heiti TC Medium" pitchFamily="2" charset="-128"/>
              <a:ea typeface="Heiti TC Medium" pitchFamily="2" charset="-128"/>
            </a:endParaRPr>
          </a:p>
        </p:txBody>
      </p:sp>
    </p:spTree>
    <p:extLst>
      <p:ext uri="{BB962C8B-B14F-4D97-AF65-F5344CB8AC3E}">
        <p14:creationId xmlns:p14="http://schemas.microsoft.com/office/powerpoint/2010/main" val="6995430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1" name="Picture 10">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3" name="Oval 12">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5" name="Picture 14">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7" name="Picture 16">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9" name="Rectangle 18">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4" name="Content Placeholder 3">
            <a:extLst>
              <a:ext uri="{FF2B5EF4-FFF2-40B4-BE49-F238E27FC236}">
                <a16:creationId xmlns:a16="http://schemas.microsoft.com/office/drawing/2014/main" id="{4852E330-02C7-5B43-A576-D113A1620693}"/>
              </a:ext>
            </a:extLst>
          </p:cNvPr>
          <p:cNvPicPr>
            <a:picLocks noGrp="1" noChangeAspect="1"/>
          </p:cNvPicPr>
          <p:nvPr>
            <p:ph idx="1"/>
          </p:nvPr>
        </p:nvPicPr>
        <p:blipFill rotWithShape="1">
          <a:blip r:embed="rId7"/>
          <a:srcRect t="31744" r="-1" b="6334"/>
          <a:stretch/>
        </p:blipFill>
        <p:spPr>
          <a:xfrm>
            <a:off x="1" y="-5"/>
            <a:ext cx="12191695" cy="5020241"/>
          </a:xfrm>
          <a:custGeom>
            <a:avLst/>
            <a:gdLst/>
            <a:ahLst/>
            <a:cxnLst/>
            <a:rect l="l" t="t" r="r" b="b"/>
            <a:pathLst>
              <a:path w="12191695" h="5020241">
                <a:moveTo>
                  <a:pt x="0" y="0"/>
                </a:moveTo>
                <a:lnTo>
                  <a:pt x="12191695" y="0"/>
                </a:lnTo>
                <a:lnTo>
                  <a:pt x="12191695" y="4057991"/>
                </a:lnTo>
                <a:lnTo>
                  <a:pt x="11914945" y="4110187"/>
                </a:lnTo>
                <a:lnTo>
                  <a:pt x="11639412" y="4159931"/>
                </a:lnTo>
                <a:lnTo>
                  <a:pt x="11362661" y="4208624"/>
                </a:lnTo>
                <a:lnTo>
                  <a:pt x="11084690" y="4250310"/>
                </a:lnTo>
                <a:lnTo>
                  <a:pt x="10807939" y="4292347"/>
                </a:lnTo>
                <a:lnTo>
                  <a:pt x="10529968" y="4331582"/>
                </a:lnTo>
                <a:lnTo>
                  <a:pt x="10255655" y="4365211"/>
                </a:lnTo>
                <a:lnTo>
                  <a:pt x="9977684" y="4397089"/>
                </a:lnTo>
                <a:lnTo>
                  <a:pt x="9700933" y="4426165"/>
                </a:lnTo>
                <a:lnTo>
                  <a:pt x="9429058" y="4451387"/>
                </a:lnTo>
                <a:lnTo>
                  <a:pt x="9153526" y="4476609"/>
                </a:lnTo>
                <a:lnTo>
                  <a:pt x="8881651" y="4497628"/>
                </a:lnTo>
                <a:lnTo>
                  <a:pt x="8609776" y="4514092"/>
                </a:lnTo>
                <a:lnTo>
                  <a:pt x="8339121" y="4531258"/>
                </a:lnTo>
                <a:lnTo>
                  <a:pt x="8070903" y="4545620"/>
                </a:lnTo>
                <a:lnTo>
                  <a:pt x="7805124" y="4555779"/>
                </a:lnTo>
                <a:lnTo>
                  <a:pt x="7539345" y="4564537"/>
                </a:lnTo>
                <a:lnTo>
                  <a:pt x="7276005" y="4572944"/>
                </a:lnTo>
                <a:lnTo>
                  <a:pt x="7016322" y="4576798"/>
                </a:lnTo>
                <a:lnTo>
                  <a:pt x="6756639" y="4581001"/>
                </a:lnTo>
                <a:lnTo>
                  <a:pt x="6500613" y="4583103"/>
                </a:lnTo>
                <a:lnTo>
                  <a:pt x="6247026" y="4581001"/>
                </a:lnTo>
                <a:lnTo>
                  <a:pt x="5995877" y="4581001"/>
                </a:lnTo>
                <a:lnTo>
                  <a:pt x="5747167" y="4576798"/>
                </a:lnTo>
                <a:lnTo>
                  <a:pt x="5503333" y="4570492"/>
                </a:lnTo>
                <a:lnTo>
                  <a:pt x="5261938" y="4564537"/>
                </a:lnTo>
                <a:lnTo>
                  <a:pt x="5025418" y="4557881"/>
                </a:lnTo>
                <a:lnTo>
                  <a:pt x="4790118" y="4547722"/>
                </a:lnTo>
                <a:lnTo>
                  <a:pt x="4558477" y="4536862"/>
                </a:lnTo>
                <a:lnTo>
                  <a:pt x="4331710" y="4527054"/>
                </a:lnTo>
                <a:lnTo>
                  <a:pt x="3889152" y="4499379"/>
                </a:lnTo>
                <a:lnTo>
                  <a:pt x="3464881" y="4469954"/>
                </a:lnTo>
                <a:lnTo>
                  <a:pt x="3057678" y="4439126"/>
                </a:lnTo>
                <a:lnTo>
                  <a:pt x="2672421" y="4405147"/>
                </a:lnTo>
                <a:lnTo>
                  <a:pt x="2304232" y="4369765"/>
                </a:lnTo>
                <a:lnTo>
                  <a:pt x="1962864" y="4331582"/>
                </a:lnTo>
                <a:lnTo>
                  <a:pt x="1642223" y="4294099"/>
                </a:lnTo>
                <a:lnTo>
                  <a:pt x="1347183" y="4256616"/>
                </a:lnTo>
                <a:lnTo>
                  <a:pt x="1076528" y="4221235"/>
                </a:lnTo>
                <a:lnTo>
                  <a:pt x="836351" y="4187605"/>
                </a:lnTo>
                <a:lnTo>
                  <a:pt x="619339" y="4155727"/>
                </a:lnTo>
                <a:lnTo>
                  <a:pt x="436464" y="4129104"/>
                </a:lnTo>
                <a:lnTo>
                  <a:pt x="282848" y="4103881"/>
                </a:lnTo>
                <a:lnTo>
                  <a:pt x="71932" y="4067800"/>
                </a:lnTo>
                <a:lnTo>
                  <a:pt x="1" y="4055539"/>
                </a:lnTo>
                <a:lnTo>
                  <a:pt x="1" y="5020241"/>
                </a:lnTo>
                <a:lnTo>
                  <a:pt x="0" y="5020241"/>
                </a:lnTo>
                <a:close/>
              </a:path>
            </a:pathLst>
          </a:custGeom>
        </p:spPr>
      </p:pic>
      <p:sp>
        <p:nvSpPr>
          <p:cNvPr id="21" name="Freeform 16">
            <a:extLst>
              <a:ext uri="{FF2B5EF4-FFF2-40B4-BE49-F238E27FC236}">
                <a16:creationId xmlns:a16="http://schemas.microsoft.com/office/drawing/2014/main" id="{E4F17063-EDA4-417B-946F-BA357F3B3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3753695"/>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2">
              <a:alpha val="40000"/>
            </a:schemeClr>
          </a:solidFill>
          <a:ln>
            <a:noFill/>
          </a:ln>
        </p:spPr>
        <p:txBody>
          <a:bodyPr rtlCol="0" anchor="ctr"/>
          <a:lstStyle/>
          <a:p>
            <a:pPr algn="ctr"/>
            <a:endParaRPr lang="en-US">
              <a:solidFill>
                <a:schemeClr val="tx1"/>
              </a:solidFill>
            </a:endParaRPr>
          </a:p>
        </p:txBody>
      </p:sp>
      <p:sp>
        <p:nvSpPr>
          <p:cNvPr id="23" name="Freeform: Shape 22">
            <a:extLst>
              <a:ext uri="{FF2B5EF4-FFF2-40B4-BE49-F238E27FC236}">
                <a16:creationId xmlns:a16="http://schemas.microsoft.com/office/drawing/2014/main" id="{D36F3EEA-55D4-4677-80E7-92D00B8F34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55533"/>
            <a:ext cx="12192000" cy="2802467"/>
          </a:xfrm>
          <a:custGeom>
            <a:avLst/>
            <a:gdLst>
              <a:gd name="connsiteX0" fmla="*/ 1 w 12192000"/>
              <a:gd name="connsiteY0" fmla="*/ 0 h 2802467"/>
              <a:gd name="connsiteX1" fmla="*/ 71932 w 12192000"/>
              <a:gd name="connsiteY1" fmla="*/ 12261 h 2802467"/>
              <a:gd name="connsiteX2" fmla="*/ 282848 w 12192000"/>
              <a:gd name="connsiteY2" fmla="*/ 48342 h 2802467"/>
              <a:gd name="connsiteX3" fmla="*/ 436464 w 12192000"/>
              <a:gd name="connsiteY3" fmla="*/ 73565 h 2802467"/>
              <a:gd name="connsiteX4" fmla="*/ 619339 w 12192000"/>
              <a:gd name="connsiteY4" fmla="*/ 100188 h 2802467"/>
              <a:gd name="connsiteX5" fmla="*/ 836351 w 12192000"/>
              <a:gd name="connsiteY5" fmla="*/ 132066 h 2802467"/>
              <a:gd name="connsiteX6" fmla="*/ 1076528 w 12192000"/>
              <a:gd name="connsiteY6" fmla="*/ 165696 h 2802467"/>
              <a:gd name="connsiteX7" fmla="*/ 1347183 w 12192000"/>
              <a:gd name="connsiteY7" fmla="*/ 201077 h 2802467"/>
              <a:gd name="connsiteX8" fmla="*/ 1642223 w 12192000"/>
              <a:gd name="connsiteY8" fmla="*/ 238560 h 2802467"/>
              <a:gd name="connsiteX9" fmla="*/ 1962864 w 12192000"/>
              <a:gd name="connsiteY9" fmla="*/ 276043 h 2802467"/>
              <a:gd name="connsiteX10" fmla="*/ 2304232 w 12192000"/>
              <a:gd name="connsiteY10" fmla="*/ 314226 h 2802467"/>
              <a:gd name="connsiteX11" fmla="*/ 2672421 w 12192000"/>
              <a:gd name="connsiteY11" fmla="*/ 349608 h 2802467"/>
              <a:gd name="connsiteX12" fmla="*/ 3057678 w 12192000"/>
              <a:gd name="connsiteY12" fmla="*/ 383587 h 2802467"/>
              <a:gd name="connsiteX13" fmla="*/ 3464881 w 12192000"/>
              <a:gd name="connsiteY13" fmla="*/ 414415 h 2802467"/>
              <a:gd name="connsiteX14" fmla="*/ 3889152 w 12192000"/>
              <a:gd name="connsiteY14" fmla="*/ 443840 h 2802467"/>
              <a:gd name="connsiteX15" fmla="*/ 4331710 w 12192000"/>
              <a:gd name="connsiteY15" fmla="*/ 471515 h 2802467"/>
              <a:gd name="connsiteX16" fmla="*/ 4558476 w 12192000"/>
              <a:gd name="connsiteY16" fmla="*/ 481323 h 2802467"/>
              <a:gd name="connsiteX17" fmla="*/ 4790118 w 12192000"/>
              <a:gd name="connsiteY17" fmla="*/ 492183 h 2802467"/>
              <a:gd name="connsiteX18" fmla="*/ 5025418 w 12192000"/>
              <a:gd name="connsiteY18" fmla="*/ 502342 h 2802467"/>
              <a:gd name="connsiteX19" fmla="*/ 5261937 w 12192000"/>
              <a:gd name="connsiteY19" fmla="*/ 508998 h 2802467"/>
              <a:gd name="connsiteX20" fmla="*/ 5503332 w 12192000"/>
              <a:gd name="connsiteY20" fmla="*/ 514953 h 2802467"/>
              <a:gd name="connsiteX21" fmla="*/ 5747166 w 12192000"/>
              <a:gd name="connsiteY21" fmla="*/ 521259 h 2802467"/>
              <a:gd name="connsiteX22" fmla="*/ 5995877 w 12192000"/>
              <a:gd name="connsiteY22" fmla="*/ 525462 h 2802467"/>
              <a:gd name="connsiteX23" fmla="*/ 6247026 w 12192000"/>
              <a:gd name="connsiteY23" fmla="*/ 525462 h 2802467"/>
              <a:gd name="connsiteX24" fmla="*/ 6500613 w 12192000"/>
              <a:gd name="connsiteY24" fmla="*/ 527564 h 2802467"/>
              <a:gd name="connsiteX25" fmla="*/ 6756639 w 12192000"/>
              <a:gd name="connsiteY25" fmla="*/ 525462 h 2802467"/>
              <a:gd name="connsiteX26" fmla="*/ 7016322 w 12192000"/>
              <a:gd name="connsiteY26" fmla="*/ 521259 h 2802467"/>
              <a:gd name="connsiteX27" fmla="*/ 7276005 w 12192000"/>
              <a:gd name="connsiteY27" fmla="*/ 517405 h 2802467"/>
              <a:gd name="connsiteX28" fmla="*/ 7539345 w 12192000"/>
              <a:gd name="connsiteY28" fmla="*/ 508998 h 2802467"/>
              <a:gd name="connsiteX29" fmla="*/ 7805124 w 12192000"/>
              <a:gd name="connsiteY29" fmla="*/ 500240 h 2802467"/>
              <a:gd name="connsiteX30" fmla="*/ 8070903 w 12192000"/>
              <a:gd name="connsiteY30" fmla="*/ 490081 h 2802467"/>
              <a:gd name="connsiteX31" fmla="*/ 8339121 w 12192000"/>
              <a:gd name="connsiteY31" fmla="*/ 475719 h 2802467"/>
              <a:gd name="connsiteX32" fmla="*/ 8609776 w 12192000"/>
              <a:gd name="connsiteY32" fmla="*/ 458553 h 2802467"/>
              <a:gd name="connsiteX33" fmla="*/ 8881651 w 12192000"/>
              <a:gd name="connsiteY33" fmla="*/ 442089 h 2802467"/>
              <a:gd name="connsiteX34" fmla="*/ 9153526 w 12192000"/>
              <a:gd name="connsiteY34" fmla="*/ 421070 h 2802467"/>
              <a:gd name="connsiteX35" fmla="*/ 9429058 w 12192000"/>
              <a:gd name="connsiteY35" fmla="*/ 395848 h 2802467"/>
              <a:gd name="connsiteX36" fmla="*/ 9700933 w 12192000"/>
              <a:gd name="connsiteY36" fmla="*/ 370626 h 2802467"/>
              <a:gd name="connsiteX37" fmla="*/ 9977684 w 12192000"/>
              <a:gd name="connsiteY37" fmla="*/ 341550 h 2802467"/>
              <a:gd name="connsiteX38" fmla="*/ 10255655 w 12192000"/>
              <a:gd name="connsiteY38" fmla="*/ 309672 h 2802467"/>
              <a:gd name="connsiteX39" fmla="*/ 10529968 w 12192000"/>
              <a:gd name="connsiteY39" fmla="*/ 276043 h 2802467"/>
              <a:gd name="connsiteX40" fmla="*/ 10807939 w 12192000"/>
              <a:gd name="connsiteY40" fmla="*/ 236808 h 2802467"/>
              <a:gd name="connsiteX41" fmla="*/ 11084690 w 12192000"/>
              <a:gd name="connsiteY41" fmla="*/ 194771 h 2802467"/>
              <a:gd name="connsiteX42" fmla="*/ 11362661 w 12192000"/>
              <a:gd name="connsiteY42" fmla="*/ 153085 h 2802467"/>
              <a:gd name="connsiteX43" fmla="*/ 11639412 w 12192000"/>
              <a:gd name="connsiteY43" fmla="*/ 104392 h 2802467"/>
              <a:gd name="connsiteX44" fmla="*/ 11914945 w 12192000"/>
              <a:gd name="connsiteY44" fmla="*/ 54648 h 2802467"/>
              <a:gd name="connsiteX45" fmla="*/ 12191696 w 12192000"/>
              <a:gd name="connsiteY45" fmla="*/ 2452 h 2802467"/>
              <a:gd name="connsiteX46" fmla="*/ 12191696 w 12192000"/>
              <a:gd name="connsiteY46" fmla="*/ 2236410 h 2802467"/>
              <a:gd name="connsiteX47" fmla="*/ 12192000 w 12192000"/>
              <a:gd name="connsiteY47" fmla="*/ 2236410 h 2802467"/>
              <a:gd name="connsiteX48" fmla="*/ 12192000 w 12192000"/>
              <a:gd name="connsiteY48" fmla="*/ 2802467 h 2802467"/>
              <a:gd name="connsiteX49" fmla="*/ 12191696 w 12192000"/>
              <a:gd name="connsiteY49" fmla="*/ 2802467 h 2802467"/>
              <a:gd name="connsiteX50" fmla="*/ 0 w 12192000"/>
              <a:gd name="connsiteY50" fmla="*/ 2802467 h 2802467"/>
              <a:gd name="connsiteX51" fmla="*/ 0 w 12192000"/>
              <a:gd name="connsiteY51" fmla="*/ 2236410 h 2802467"/>
              <a:gd name="connsiteX52" fmla="*/ 1 w 12192000"/>
              <a:gd name="connsiteY52" fmla="*/ 2236410 h 280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192000" h="2802467">
                <a:moveTo>
                  <a:pt x="1" y="0"/>
                </a:moveTo>
                <a:lnTo>
                  <a:pt x="71932" y="12261"/>
                </a:lnTo>
                <a:lnTo>
                  <a:pt x="282848" y="48342"/>
                </a:lnTo>
                <a:lnTo>
                  <a:pt x="436464" y="73565"/>
                </a:lnTo>
                <a:lnTo>
                  <a:pt x="619339" y="100188"/>
                </a:lnTo>
                <a:lnTo>
                  <a:pt x="836351" y="132066"/>
                </a:lnTo>
                <a:lnTo>
                  <a:pt x="1076528" y="165696"/>
                </a:lnTo>
                <a:lnTo>
                  <a:pt x="1347183" y="201077"/>
                </a:lnTo>
                <a:lnTo>
                  <a:pt x="1642223" y="238560"/>
                </a:lnTo>
                <a:lnTo>
                  <a:pt x="1962864" y="276043"/>
                </a:lnTo>
                <a:lnTo>
                  <a:pt x="2304232" y="314226"/>
                </a:lnTo>
                <a:lnTo>
                  <a:pt x="2672421" y="349608"/>
                </a:lnTo>
                <a:lnTo>
                  <a:pt x="3057678" y="383587"/>
                </a:lnTo>
                <a:lnTo>
                  <a:pt x="3464881" y="414415"/>
                </a:lnTo>
                <a:lnTo>
                  <a:pt x="3889152" y="443840"/>
                </a:lnTo>
                <a:lnTo>
                  <a:pt x="4331710" y="471515"/>
                </a:lnTo>
                <a:lnTo>
                  <a:pt x="4558476" y="481323"/>
                </a:lnTo>
                <a:lnTo>
                  <a:pt x="4790118" y="492183"/>
                </a:lnTo>
                <a:lnTo>
                  <a:pt x="5025418" y="502342"/>
                </a:lnTo>
                <a:lnTo>
                  <a:pt x="5261937" y="508998"/>
                </a:lnTo>
                <a:lnTo>
                  <a:pt x="5503332" y="514953"/>
                </a:lnTo>
                <a:lnTo>
                  <a:pt x="5747166" y="521259"/>
                </a:lnTo>
                <a:lnTo>
                  <a:pt x="5995877" y="525462"/>
                </a:lnTo>
                <a:lnTo>
                  <a:pt x="6247026" y="525462"/>
                </a:lnTo>
                <a:lnTo>
                  <a:pt x="6500613" y="527564"/>
                </a:lnTo>
                <a:lnTo>
                  <a:pt x="6756639" y="525462"/>
                </a:lnTo>
                <a:lnTo>
                  <a:pt x="7016322" y="521259"/>
                </a:lnTo>
                <a:lnTo>
                  <a:pt x="7276005" y="517405"/>
                </a:lnTo>
                <a:lnTo>
                  <a:pt x="7539345" y="508998"/>
                </a:lnTo>
                <a:lnTo>
                  <a:pt x="7805124" y="500240"/>
                </a:lnTo>
                <a:lnTo>
                  <a:pt x="8070903" y="490081"/>
                </a:lnTo>
                <a:lnTo>
                  <a:pt x="8339121" y="475719"/>
                </a:lnTo>
                <a:lnTo>
                  <a:pt x="8609776" y="458553"/>
                </a:lnTo>
                <a:lnTo>
                  <a:pt x="8881651" y="442089"/>
                </a:lnTo>
                <a:lnTo>
                  <a:pt x="9153526" y="421070"/>
                </a:lnTo>
                <a:lnTo>
                  <a:pt x="9429058" y="395848"/>
                </a:lnTo>
                <a:lnTo>
                  <a:pt x="9700933" y="370626"/>
                </a:lnTo>
                <a:lnTo>
                  <a:pt x="9977684" y="341550"/>
                </a:lnTo>
                <a:lnTo>
                  <a:pt x="10255655" y="309672"/>
                </a:lnTo>
                <a:lnTo>
                  <a:pt x="10529968" y="276043"/>
                </a:lnTo>
                <a:lnTo>
                  <a:pt x="10807939" y="236808"/>
                </a:lnTo>
                <a:lnTo>
                  <a:pt x="11084690" y="194771"/>
                </a:lnTo>
                <a:lnTo>
                  <a:pt x="11362661" y="153085"/>
                </a:lnTo>
                <a:lnTo>
                  <a:pt x="11639412" y="104392"/>
                </a:lnTo>
                <a:lnTo>
                  <a:pt x="11914945" y="54648"/>
                </a:lnTo>
                <a:lnTo>
                  <a:pt x="12191696" y="2452"/>
                </a:lnTo>
                <a:lnTo>
                  <a:pt x="12191696" y="2236410"/>
                </a:lnTo>
                <a:lnTo>
                  <a:pt x="12192000" y="2236410"/>
                </a:lnTo>
                <a:lnTo>
                  <a:pt x="12192000" y="2802467"/>
                </a:lnTo>
                <a:lnTo>
                  <a:pt x="12191696" y="2802467"/>
                </a:lnTo>
                <a:lnTo>
                  <a:pt x="0" y="2802467"/>
                </a:lnTo>
                <a:lnTo>
                  <a:pt x="0" y="2236410"/>
                </a:lnTo>
                <a:lnTo>
                  <a:pt x="1" y="2236410"/>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B18FB13-FBCB-854D-B73E-4583126F700F}"/>
              </a:ext>
            </a:extLst>
          </p:cNvPr>
          <p:cNvSpPr>
            <a:spLocks noGrp="1"/>
          </p:cNvSpPr>
          <p:nvPr>
            <p:ph type="title"/>
          </p:nvPr>
        </p:nvSpPr>
        <p:spPr>
          <a:xfrm>
            <a:off x="605919" y="4595187"/>
            <a:ext cx="10407602" cy="868026"/>
          </a:xfrm>
        </p:spPr>
        <p:txBody>
          <a:bodyPr vert="horz" lIns="91440" tIns="45720" rIns="91440" bIns="45720" rtlCol="0" anchor="b">
            <a:normAutofit/>
          </a:bodyPr>
          <a:lstStyle/>
          <a:p>
            <a:r>
              <a:rPr lang="ja-JP" altLang="en-US" sz="4800" u="sng">
                <a:solidFill>
                  <a:srgbClr val="EBEBEB"/>
                </a:solidFill>
              </a:rPr>
              <a:t>无法一致性抵挡真理</a:t>
            </a:r>
            <a:endParaRPr lang="en-US" sz="4800">
              <a:solidFill>
                <a:srgbClr val="EBEBEB"/>
              </a:solidFill>
            </a:endParaRPr>
          </a:p>
        </p:txBody>
      </p:sp>
      <p:sp>
        <p:nvSpPr>
          <p:cNvPr id="5" name="TextBox 4">
            <a:extLst>
              <a:ext uri="{FF2B5EF4-FFF2-40B4-BE49-F238E27FC236}">
                <a16:creationId xmlns:a16="http://schemas.microsoft.com/office/drawing/2014/main" id="{843A3CE9-FA46-B548-96BE-B48888EC7A54}"/>
              </a:ext>
            </a:extLst>
          </p:cNvPr>
          <p:cNvSpPr txBox="1"/>
          <p:nvPr/>
        </p:nvSpPr>
        <p:spPr>
          <a:xfrm>
            <a:off x="568755" y="5580846"/>
            <a:ext cx="6936514" cy="954107"/>
          </a:xfrm>
          <a:prstGeom prst="rect">
            <a:avLst/>
          </a:prstGeom>
          <a:noFill/>
        </p:spPr>
        <p:txBody>
          <a:bodyPr wrap="none" rtlCol="0">
            <a:spAutoFit/>
          </a:bodyPr>
          <a:lstStyle/>
          <a:p>
            <a:pPr marL="285750" indent="-285750">
              <a:buFont typeface="Arial" panose="020B0604020202020204" pitchFamily="34" charset="0"/>
              <a:buChar char="•"/>
            </a:pPr>
            <a:r>
              <a:rPr lang="en-US" sz="2800" dirty="0" err="1">
                <a:latin typeface="SimHei" panose="02010609060101010101" pitchFamily="49" charset="-122"/>
                <a:ea typeface="SimHei" panose="02010609060101010101" pitchFamily="49" charset="-122"/>
              </a:rPr>
              <a:t>他们所提出的理论是否与现实生活一致</a:t>
            </a:r>
            <a:r>
              <a:rPr lang="zh-CN" altLang="en-US" sz="2800" dirty="0">
                <a:latin typeface="SimHei" panose="02010609060101010101" pitchFamily="49" charset="-122"/>
                <a:ea typeface="SimHei" panose="02010609060101010101" pitchFamily="49" charset="-122"/>
              </a:rPr>
              <a:t>？</a:t>
            </a:r>
            <a:endParaRPr lang="en-SG" altLang="zh-CN" sz="2800" dirty="0">
              <a:latin typeface="SimHei" panose="02010609060101010101" pitchFamily="49" charset="-122"/>
              <a:ea typeface="SimHei" panose="02010609060101010101" pitchFamily="49" charset="-122"/>
            </a:endParaRPr>
          </a:p>
          <a:p>
            <a:pPr marL="285750" indent="-285750">
              <a:buFont typeface="Arial" panose="020B0604020202020204" pitchFamily="34" charset="0"/>
              <a:buChar char="•"/>
            </a:pPr>
            <a:r>
              <a:rPr lang="zh-CN" altLang="en-US" sz="2800" dirty="0">
                <a:latin typeface="SimHei" panose="02010609060101010101" pitchFamily="49" charset="-122"/>
                <a:ea typeface="SimHei" panose="02010609060101010101" pitchFamily="49" charset="-122"/>
              </a:rPr>
              <a:t>他们</a:t>
            </a:r>
            <a:r>
              <a:rPr lang="zh-CN" altLang="en-US" sz="2800" b="1" dirty="0">
                <a:solidFill>
                  <a:srgbClr val="FFFF00"/>
                </a:solidFill>
                <a:latin typeface="SimHei" panose="02010609060101010101" pitchFamily="49" charset="-122"/>
                <a:ea typeface="SimHei" panose="02010609060101010101" pitchFamily="49" charset="-122"/>
              </a:rPr>
              <a:t>是否能够把他们的理论活出来？</a:t>
            </a:r>
            <a:endParaRPr lang="en-US" sz="2800" b="1" dirty="0">
              <a:solidFill>
                <a:srgbClr val="FFFF00"/>
              </a:solidFill>
              <a:latin typeface="SimHei" panose="02010609060101010101" pitchFamily="49" charset="-122"/>
              <a:ea typeface="SimHei" panose="02010609060101010101" pitchFamily="49" charset="-122"/>
            </a:endParaRPr>
          </a:p>
        </p:txBody>
      </p:sp>
    </p:spTree>
    <p:extLst>
      <p:ext uri="{BB962C8B-B14F-4D97-AF65-F5344CB8AC3E}">
        <p14:creationId xmlns:p14="http://schemas.microsoft.com/office/powerpoint/2010/main" val="19617250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1F8DE7-2DBB-1A4D-AB54-508EC13626DC}"/>
              </a:ext>
            </a:extLst>
          </p:cNvPr>
          <p:cNvSpPr>
            <a:spLocks noGrp="1"/>
          </p:cNvSpPr>
          <p:nvPr>
            <p:ph type="title"/>
          </p:nvPr>
        </p:nvSpPr>
        <p:spPr/>
        <p:txBody>
          <a:bodyPr/>
          <a:lstStyle/>
          <a:p>
            <a:r>
              <a:rPr lang="en-US"/>
              <a:t>神说世人刻意压制真理</a:t>
            </a:r>
          </a:p>
        </p:txBody>
      </p:sp>
      <p:sp>
        <p:nvSpPr>
          <p:cNvPr id="3" name="Content Placeholder 2">
            <a:extLst>
              <a:ext uri="{FF2B5EF4-FFF2-40B4-BE49-F238E27FC236}">
                <a16:creationId xmlns:a16="http://schemas.microsoft.com/office/drawing/2014/main" id="{AEB687F5-CFBD-6A4A-98AA-04C74CFDF46B}"/>
              </a:ext>
            </a:extLst>
          </p:cNvPr>
          <p:cNvSpPr>
            <a:spLocks noGrp="1"/>
          </p:cNvSpPr>
          <p:nvPr>
            <p:ph idx="1"/>
          </p:nvPr>
        </p:nvSpPr>
        <p:spPr>
          <a:xfrm>
            <a:off x="875201" y="1546022"/>
            <a:ext cx="10544860" cy="4195481"/>
          </a:xfrm>
        </p:spPr>
        <p:txBody>
          <a:bodyPr>
            <a:normAutofit fontScale="92500"/>
          </a:bodyPr>
          <a:lstStyle/>
          <a:p>
            <a:pPr>
              <a:lnSpc>
                <a:spcPct val="150000"/>
              </a:lnSpc>
              <a:spcBef>
                <a:spcPts val="0"/>
              </a:spcBef>
            </a:pPr>
            <a:r>
              <a:rPr lang="en-US" sz="3600" dirty="0">
                <a:latin typeface="SimHei" panose="02010609060101010101" pitchFamily="49" charset="-122"/>
                <a:ea typeface="SimHei" panose="02010609060101010101" pitchFamily="49" charset="-122"/>
              </a:rPr>
              <a:t>罗1:18  </a:t>
            </a:r>
            <a:r>
              <a:rPr lang="zh-CN" altLang="en-US" sz="3600" dirty="0">
                <a:latin typeface="SimHei" panose="02010609060101010101" pitchFamily="49" charset="-122"/>
                <a:ea typeface="SimHei" panose="02010609060101010101" pitchFamily="49" charset="-122"/>
              </a:rPr>
              <a:t>原来，神的忿怒从天上显明在一切不虔不义的人身上，就是那些行不义</a:t>
            </a:r>
            <a:r>
              <a:rPr lang="zh-CN" altLang="en-US" sz="3600" dirty="0">
                <a:solidFill>
                  <a:srgbClr val="FFC000"/>
                </a:solidFill>
                <a:latin typeface="SimHei" panose="02010609060101010101" pitchFamily="49" charset="-122"/>
                <a:ea typeface="SimHei" panose="02010609060101010101" pitchFamily="49" charset="-122"/>
              </a:rPr>
              <a:t>阻挡真理</a:t>
            </a:r>
            <a:r>
              <a:rPr lang="zh-CN" altLang="en-US" sz="3600" dirty="0">
                <a:latin typeface="SimHei" panose="02010609060101010101" pitchFamily="49" charset="-122"/>
                <a:ea typeface="SimHei" panose="02010609060101010101" pitchFamily="49" charset="-122"/>
              </a:rPr>
              <a:t>的人。</a:t>
            </a:r>
            <a:endParaRPr lang="en-SG" altLang="zh-CN" sz="3600" dirty="0">
              <a:latin typeface="SimHei" panose="02010609060101010101" pitchFamily="49" charset="-122"/>
              <a:ea typeface="SimHei" panose="02010609060101010101" pitchFamily="49" charset="-122"/>
            </a:endParaRPr>
          </a:p>
          <a:p>
            <a:pPr>
              <a:lnSpc>
                <a:spcPct val="150000"/>
              </a:lnSpc>
              <a:spcBef>
                <a:spcPts val="0"/>
              </a:spcBef>
            </a:pPr>
            <a:r>
              <a:rPr lang="en-SG" dirty="0"/>
              <a:t>For the wrath of God is revealed from heaven against all ungodliness and unrighteousness of men, who by their unrighteousness</a:t>
            </a:r>
            <a:r>
              <a:rPr lang="en-SG" dirty="0">
                <a:solidFill>
                  <a:srgbClr val="FFC000"/>
                </a:solidFill>
              </a:rPr>
              <a:t> </a:t>
            </a:r>
            <a:r>
              <a:rPr lang="en-SG" b="1" dirty="0">
                <a:solidFill>
                  <a:srgbClr val="FFC000"/>
                </a:solidFill>
              </a:rPr>
              <a:t>suppress the truth</a:t>
            </a:r>
            <a:r>
              <a:rPr lang="en-SG" dirty="0"/>
              <a:t>.</a:t>
            </a:r>
          </a:p>
          <a:p>
            <a:pPr>
              <a:lnSpc>
                <a:spcPct val="150000"/>
              </a:lnSpc>
              <a:spcBef>
                <a:spcPts val="0"/>
              </a:spcBef>
            </a:pPr>
            <a:endParaRPr lang="en-SG" sz="3600" dirty="0">
              <a:latin typeface="SimHei" panose="02010609060101010101" pitchFamily="49" charset="-122"/>
              <a:ea typeface="SimHei" panose="02010609060101010101" pitchFamily="49" charset="-122"/>
            </a:endParaRPr>
          </a:p>
          <a:p>
            <a:pPr>
              <a:lnSpc>
                <a:spcPct val="150000"/>
              </a:lnSpc>
              <a:spcBef>
                <a:spcPts val="0"/>
              </a:spcBef>
            </a:pPr>
            <a:r>
              <a:rPr lang="en-US" sz="3600" dirty="0" err="1">
                <a:solidFill>
                  <a:srgbClr val="FFFF00"/>
                </a:solidFill>
                <a:latin typeface="SimHei" panose="02010609060101010101" pitchFamily="49" charset="-122"/>
                <a:ea typeface="SimHei" panose="02010609060101010101" pitchFamily="49" charset="-122"/>
              </a:rPr>
              <a:t>压制什么真理</a:t>
            </a:r>
            <a:r>
              <a:rPr lang="zh-CN" altLang="en-US" sz="3600" dirty="0">
                <a:solidFill>
                  <a:srgbClr val="FFFF00"/>
                </a:solidFill>
                <a:latin typeface="SimHei" panose="02010609060101010101" pitchFamily="49" charset="-122"/>
                <a:ea typeface="SimHei" panose="02010609060101010101" pitchFamily="49" charset="-122"/>
              </a:rPr>
              <a:t>？ 难道他们认识的真理与我们不一样？</a:t>
            </a:r>
            <a:endParaRPr lang="en-US" sz="3600" dirty="0">
              <a:solidFill>
                <a:srgbClr val="FFFF00"/>
              </a:solidFill>
              <a:latin typeface="SimHei" panose="02010609060101010101" pitchFamily="49" charset="-122"/>
              <a:ea typeface="SimHei" panose="02010609060101010101" pitchFamily="49" charset="-122"/>
            </a:endParaRPr>
          </a:p>
        </p:txBody>
      </p:sp>
    </p:spTree>
    <p:extLst>
      <p:ext uri="{BB962C8B-B14F-4D97-AF65-F5344CB8AC3E}">
        <p14:creationId xmlns:p14="http://schemas.microsoft.com/office/powerpoint/2010/main" val="19297388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A4A55-980E-5844-87E7-FF2991E24FEB}"/>
              </a:ext>
            </a:extLst>
          </p:cNvPr>
          <p:cNvSpPr>
            <a:spLocks noGrp="1"/>
          </p:cNvSpPr>
          <p:nvPr>
            <p:ph type="title"/>
          </p:nvPr>
        </p:nvSpPr>
        <p:spPr>
          <a:xfrm>
            <a:off x="6683828" y="1447800"/>
            <a:ext cx="4990936" cy="3329581"/>
          </a:xfrm>
        </p:spPr>
        <p:txBody>
          <a:bodyPr vert="horz" lIns="91440" tIns="45720" rIns="91440" bIns="45720" rtlCol="0" anchor="b">
            <a:normAutofit/>
          </a:bodyPr>
          <a:lstStyle/>
          <a:p>
            <a:r>
              <a:rPr lang="ja-JP" altLang="en-US" sz="6000" b="0" i="0" kern="1200">
                <a:solidFill>
                  <a:schemeClr val="tx2"/>
                </a:solidFill>
                <a:latin typeface="+mj-lt"/>
                <a:ea typeface="+mj-ea"/>
                <a:cs typeface="+mj-cs"/>
              </a:rPr>
              <a:t>不信的与相信的人研究苹果</a:t>
            </a:r>
            <a:br>
              <a:rPr lang="en-US" altLang="zh-CN" sz="6000" b="0" i="0" kern="1200" dirty="0">
                <a:solidFill>
                  <a:schemeClr val="tx2"/>
                </a:solidFill>
                <a:latin typeface="+mj-lt"/>
                <a:ea typeface="+mj-ea"/>
                <a:cs typeface="+mj-cs"/>
              </a:rPr>
            </a:br>
            <a:endParaRPr lang="en-US" sz="6000" b="0" i="0" kern="1200" dirty="0">
              <a:solidFill>
                <a:schemeClr val="tx2"/>
              </a:solidFill>
              <a:latin typeface="+mj-lt"/>
              <a:ea typeface="+mj-ea"/>
              <a:cs typeface="+mj-cs"/>
            </a:endParaRPr>
          </a:p>
        </p:txBody>
      </p:sp>
      <p:pic>
        <p:nvPicPr>
          <p:cNvPr id="4" name="Picture 3">
            <a:extLst>
              <a:ext uri="{FF2B5EF4-FFF2-40B4-BE49-F238E27FC236}">
                <a16:creationId xmlns:a16="http://schemas.microsoft.com/office/drawing/2014/main" id="{2DD889F5-DB90-D348-AB42-13F012F57EBA}"/>
              </a:ext>
            </a:extLst>
          </p:cNvPr>
          <p:cNvPicPr>
            <a:picLocks noChangeAspect="1"/>
          </p:cNvPicPr>
          <p:nvPr/>
        </p:nvPicPr>
        <p:blipFill>
          <a:blip r:embed="rId2"/>
          <a:stretch>
            <a:fillRect/>
          </a:stretch>
        </p:blipFill>
        <p:spPr>
          <a:xfrm>
            <a:off x="643854" y="703489"/>
            <a:ext cx="5450557" cy="5450557"/>
          </a:xfrm>
          <a:prstGeom prst="rect">
            <a:avLst/>
          </a:prstGeom>
          <a:effectLst/>
        </p:spPr>
      </p:pic>
      <p:sp>
        <p:nvSpPr>
          <p:cNvPr id="3" name="Triangle 2">
            <a:extLst>
              <a:ext uri="{FF2B5EF4-FFF2-40B4-BE49-F238E27FC236}">
                <a16:creationId xmlns:a16="http://schemas.microsoft.com/office/drawing/2014/main" id="{1D8E292F-4434-EF42-8971-57074063E6E3}"/>
              </a:ext>
            </a:extLst>
          </p:cNvPr>
          <p:cNvSpPr/>
          <p:nvPr/>
        </p:nvSpPr>
        <p:spPr>
          <a:xfrm>
            <a:off x="8345836" y="4664990"/>
            <a:ext cx="1619573" cy="1193369"/>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93ACBB8-8F31-EF47-8EDE-448A7A1CBEE7}"/>
              </a:ext>
            </a:extLst>
          </p:cNvPr>
          <p:cNvSpPr txBox="1"/>
          <p:nvPr/>
        </p:nvSpPr>
        <p:spPr>
          <a:xfrm>
            <a:off x="10190136" y="5858359"/>
            <a:ext cx="646331" cy="369332"/>
          </a:xfrm>
          <a:prstGeom prst="rect">
            <a:avLst/>
          </a:prstGeom>
          <a:noFill/>
        </p:spPr>
        <p:txBody>
          <a:bodyPr wrap="none" rtlCol="0">
            <a:spAutoFit/>
          </a:bodyPr>
          <a:lstStyle/>
          <a:p>
            <a:r>
              <a:rPr lang="en-US"/>
              <a:t>动机</a:t>
            </a:r>
          </a:p>
        </p:txBody>
      </p:sp>
      <p:sp>
        <p:nvSpPr>
          <p:cNvPr id="6" name="TextBox 5">
            <a:extLst>
              <a:ext uri="{FF2B5EF4-FFF2-40B4-BE49-F238E27FC236}">
                <a16:creationId xmlns:a16="http://schemas.microsoft.com/office/drawing/2014/main" id="{8D223A9E-9037-8548-B8CD-F783BEF111A5}"/>
              </a:ext>
            </a:extLst>
          </p:cNvPr>
          <p:cNvSpPr txBox="1"/>
          <p:nvPr/>
        </p:nvSpPr>
        <p:spPr>
          <a:xfrm>
            <a:off x="7474778" y="5858359"/>
            <a:ext cx="670376" cy="369332"/>
          </a:xfrm>
          <a:prstGeom prst="rect">
            <a:avLst/>
          </a:prstGeom>
          <a:noFill/>
        </p:spPr>
        <p:txBody>
          <a:bodyPr wrap="none" rtlCol="0">
            <a:spAutoFit/>
          </a:bodyPr>
          <a:lstStyle/>
          <a:p>
            <a:r>
              <a:rPr lang="en-US"/>
              <a:t>目的</a:t>
            </a:r>
          </a:p>
        </p:txBody>
      </p:sp>
      <p:sp>
        <p:nvSpPr>
          <p:cNvPr id="7" name="TextBox 6">
            <a:extLst>
              <a:ext uri="{FF2B5EF4-FFF2-40B4-BE49-F238E27FC236}">
                <a16:creationId xmlns:a16="http://schemas.microsoft.com/office/drawing/2014/main" id="{0E8F597B-345F-814D-BD95-A5467F115949}"/>
              </a:ext>
            </a:extLst>
          </p:cNvPr>
          <p:cNvSpPr txBox="1"/>
          <p:nvPr/>
        </p:nvSpPr>
        <p:spPr>
          <a:xfrm>
            <a:off x="8820434" y="4158712"/>
            <a:ext cx="646331" cy="369332"/>
          </a:xfrm>
          <a:prstGeom prst="rect">
            <a:avLst/>
          </a:prstGeom>
          <a:noFill/>
        </p:spPr>
        <p:txBody>
          <a:bodyPr wrap="none" rtlCol="0">
            <a:spAutoFit/>
          </a:bodyPr>
          <a:lstStyle/>
          <a:p>
            <a:r>
              <a:rPr lang="en-US"/>
              <a:t>来源</a:t>
            </a:r>
          </a:p>
        </p:txBody>
      </p:sp>
    </p:spTree>
    <p:extLst>
      <p:ext uri="{BB962C8B-B14F-4D97-AF65-F5344CB8AC3E}">
        <p14:creationId xmlns:p14="http://schemas.microsoft.com/office/powerpoint/2010/main" val="41892506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A4A55-980E-5844-87E7-FF2991E24FEB}"/>
              </a:ext>
            </a:extLst>
          </p:cNvPr>
          <p:cNvSpPr>
            <a:spLocks noGrp="1"/>
          </p:cNvSpPr>
          <p:nvPr>
            <p:ph type="title"/>
          </p:nvPr>
        </p:nvSpPr>
        <p:spPr>
          <a:xfrm>
            <a:off x="6901060" y="1276871"/>
            <a:ext cx="5131410" cy="3066507"/>
          </a:xfrm>
        </p:spPr>
        <p:txBody>
          <a:bodyPr vert="horz" lIns="91440" tIns="45720" rIns="91440" bIns="45720" rtlCol="0" anchor="b">
            <a:normAutofit/>
          </a:bodyPr>
          <a:lstStyle/>
          <a:p>
            <a:r>
              <a:rPr lang="ja-JP" altLang="en-US" sz="5400"/>
              <a:t>不信的与相信的人如何看待钱</a:t>
            </a:r>
            <a:br>
              <a:rPr lang="en-US" altLang="zh-CN" sz="5400" b="0" i="0" kern="1200" dirty="0">
                <a:solidFill>
                  <a:srgbClr val="EBEBEB"/>
                </a:solidFill>
                <a:latin typeface="+mj-lt"/>
                <a:ea typeface="+mj-ea"/>
                <a:cs typeface="+mj-cs"/>
              </a:rPr>
            </a:br>
            <a:endParaRPr lang="en-US" sz="5400" b="0" i="0" kern="1200" dirty="0">
              <a:solidFill>
                <a:srgbClr val="EBEBEB"/>
              </a:solidFill>
              <a:latin typeface="+mj-lt"/>
              <a:ea typeface="+mj-ea"/>
              <a:cs typeface="+mj-cs"/>
            </a:endParaRPr>
          </a:p>
        </p:txBody>
      </p:sp>
      <p:pic>
        <p:nvPicPr>
          <p:cNvPr id="3" name="Picture 2">
            <a:extLst>
              <a:ext uri="{FF2B5EF4-FFF2-40B4-BE49-F238E27FC236}">
                <a16:creationId xmlns:a16="http://schemas.microsoft.com/office/drawing/2014/main" id="{CCA61ECC-8993-E643-A5E5-4B1B76B9E1CC}"/>
              </a:ext>
            </a:extLst>
          </p:cNvPr>
          <p:cNvPicPr>
            <a:picLocks noChangeAspect="1"/>
          </p:cNvPicPr>
          <p:nvPr/>
        </p:nvPicPr>
        <p:blipFill>
          <a:blip r:embed="rId2"/>
          <a:stretch>
            <a:fillRect/>
          </a:stretch>
        </p:blipFill>
        <p:spPr>
          <a:xfrm>
            <a:off x="955392" y="1992671"/>
            <a:ext cx="5139019" cy="2877850"/>
          </a:xfrm>
          <a:prstGeom prst="rect">
            <a:avLst/>
          </a:prstGeom>
          <a:effectLst/>
        </p:spPr>
      </p:pic>
      <p:sp>
        <p:nvSpPr>
          <p:cNvPr id="5" name="Triangle 4">
            <a:extLst>
              <a:ext uri="{FF2B5EF4-FFF2-40B4-BE49-F238E27FC236}">
                <a16:creationId xmlns:a16="http://schemas.microsoft.com/office/drawing/2014/main" id="{9D826DDC-253F-0449-A943-71C9386E8E62}"/>
              </a:ext>
            </a:extLst>
          </p:cNvPr>
          <p:cNvSpPr/>
          <p:nvPr/>
        </p:nvSpPr>
        <p:spPr>
          <a:xfrm>
            <a:off x="8345836" y="4664990"/>
            <a:ext cx="1619573" cy="1193369"/>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B30A491-7D82-D44A-8363-FBDC29EF8F45}"/>
              </a:ext>
            </a:extLst>
          </p:cNvPr>
          <p:cNvSpPr txBox="1"/>
          <p:nvPr/>
        </p:nvSpPr>
        <p:spPr>
          <a:xfrm>
            <a:off x="10190136" y="5858359"/>
            <a:ext cx="646331" cy="369332"/>
          </a:xfrm>
          <a:prstGeom prst="rect">
            <a:avLst/>
          </a:prstGeom>
          <a:noFill/>
        </p:spPr>
        <p:txBody>
          <a:bodyPr wrap="none" rtlCol="0">
            <a:spAutoFit/>
          </a:bodyPr>
          <a:lstStyle/>
          <a:p>
            <a:r>
              <a:rPr lang="en-US"/>
              <a:t>动机</a:t>
            </a:r>
          </a:p>
        </p:txBody>
      </p:sp>
      <p:sp>
        <p:nvSpPr>
          <p:cNvPr id="7" name="TextBox 6">
            <a:extLst>
              <a:ext uri="{FF2B5EF4-FFF2-40B4-BE49-F238E27FC236}">
                <a16:creationId xmlns:a16="http://schemas.microsoft.com/office/drawing/2014/main" id="{B3CE5582-4729-1044-9EDD-EAC3C6E4A35C}"/>
              </a:ext>
            </a:extLst>
          </p:cNvPr>
          <p:cNvSpPr txBox="1"/>
          <p:nvPr/>
        </p:nvSpPr>
        <p:spPr>
          <a:xfrm>
            <a:off x="7474778" y="5858359"/>
            <a:ext cx="670376" cy="369332"/>
          </a:xfrm>
          <a:prstGeom prst="rect">
            <a:avLst/>
          </a:prstGeom>
          <a:noFill/>
        </p:spPr>
        <p:txBody>
          <a:bodyPr wrap="none" rtlCol="0">
            <a:spAutoFit/>
          </a:bodyPr>
          <a:lstStyle/>
          <a:p>
            <a:r>
              <a:rPr lang="en-US"/>
              <a:t>目的</a:t>
            </a:r>
          </a:p>
        </p:txBody>
      </p:sp>
      <p:sp>
        <p:nvSpPr>
          <p:cNvPr id="8" name="TextBox 7">
            <a:extLst>
              <a:ext uri="{FF2B5EF4-FFF2-40B4-BE49-F238E27FC236}">
                <a16:creationId xmlns:a16="http://schemas.microsoft.com/office/drawing/2014/main" id="{39F7CAB1-F5E6-D149-BC82-E8B81E2F907D}"/>
              </a:ext>
            </a:extLst>
          </p:cNvPr>
          <p:cNvSpPr txBox="1"/>
          <p:nvPr/>
        </p:nvSpPr>
        <p:spPr>
          <a:xfrm>
            <a:off x="8820434" y="4158712"/>
            <a:ext cx="646331" cy="369332"/>
          </a:xfrm>
          <a:prstGeom prst="rect">
            <a:avLst/>
          </a:prstGeom>
          <a:noFill/>
        </p:spPr>
        <p:txBody>
          <a:bodyPr wrap="none" rtlCol="0">
            <a:spAutoFit/>
          </a:bodyPr>
          <a:lstStyle/>
          <a:p>
            <a:r>
              <a:rPr lang="en-US"/>
              <a:t>来源</a:t>
            </a:r>
          </a:p>
        </p:txBody>
      </p:sp>
    </p:spTree>
    <p:extLst>
      <p:ext uri="{BB962C8B-B14F-4D97-AF65-F5344CB8AC3E}">
        <p14:creationId xmlns:p14="http://schemas.microsoft.com/office/powerpoint/2010/main" val="34622194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6B433-BB29-FB40-8ED2-7141A4795E21}"/>
              </a:ext>
            </a:extLst>
          </p:cNvPr>
          <p:cNvSpPr>
            <a:spLocks noGrp="1"/>
          </p:cNvSpPr>
          <p:nvPr>
            <p:ph type="title"/>
          </p:nvPr>
        </p:nvSpPr>
        <p:spPr>
          <a:xfrm>
            <a:off x="1800734" y="2630230"/>
            <a:ext cx="9404723" cy="1400530"/>
          </a:xfrm>
        </p:spPr>
        <p:txBody>
          <a:bodyPr/>
          <a:lstStyle/>
          <a:p>
            <a:r>
              <a:rPr lang="en-US" sz="4800" dirty="0" err="1"/>
              <a:t>有什么办法能使他们不再压制真理</a:t>
            </a:r>
            <a:r>
              <a:rPr lang="zh-CN" altLang="en-US" sz="4800" dirty="0"/>
              <a:t>？</a:t>
            </a:r>
            <a:endParaRPr lang="en-US" sz="4800" dirty="0"/>
          </a:p>
        </p:txBody>
      </p:sp>
    </p:spTree>
    <p:extLst>
      <p:ext uri="{BB962C8B-B14F-4D97-AF65-F5344CB8AC3E}">
        <p14:creationId xmlns:p14="http://schemas.microsoft.com/office/powerpoint/2010/main" val="27604488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3E55E-F676-8E47-9879-D34E91270B8E}"/>
              </a:ext>
            </a:extLst>
          </p:cNvPr>
          <p:cNvSpPr>
            <a:spLocks noGrp="1"/>
          </p:cNvSpPr>
          <p:nvPr>
            <p:ph type="title"/>
          </p:nvPr>
        </p:nvSpPr>
        <p:spPr/>
        <p:txBody>
          <a:bodyPr/>
          <a:lstStyle/>
          <a:p>
            <a:r>
              <a:rPr lang="en-US" dirty="0" err="1"/>
              <a:t>唯有福音能够苏醒已死的人</a:t>
            </a:r>
            <a:endParaRPr lang="en-US" dirty="0"/>
          </a:p>
        </p:txBody>
      </p:sp>
      <p:sp>
        <p:nvSpPr>
          <p:cNvPr id="3" name="Content Placeholder 2">
            <a:extLst>
              <a:ext uri="{FF2B5EF4-FFF2-40B4-BE49-F238E27FC236}">
                <a16:creationId xmlns:a16="http://schemas.microsoft.com/office/drawing/2014/main" id="{864EE3DA-E9E5-CE47-BCAF-EF5BFE667067}"/>
              </a:ext>
            </a:extLst>
          </p:cNvPr>
          <p:cNvSpPr>
            <a:spLocks noGrp="1"/>
          </p:cNvSpPr>
          <p:nvPr>
            <p:ph idx="1"/>
          </p:nvPr>
        </p:nvSpPr>
        <p:spPr>
          <a:xfrm>
            <a:off x="89452" y="1526144"/>
            <a:ext cx="12102548" cy="5152952"/>
          </a:xfrm>
        </p:spPr>
        <p:txBody>
          <a:bodyPr>
            <a:normAutofit lnSpcReduction="10000"/>
          </a:bodyPr>
          <a:lstStyle/>
          <a:p>
            <a:r>
              <a:rPr lang="en-US" sz="3600" b="1" dirty="0" err="1">
                <a:latin typeface="SimHei" panose="02010609060101010101" pitchFamily="49" charset="-122"/>
                <a:ea typeface="SimHei" panose="02010609060101010101" pitchFamily="49" charset="-122"/>
              </a:rPr>
              <a:t>罗</a:t>
            </a:r>
            <a:r>
              <a:rPr lang="en-US" sz="3600" b="1" dirty="0">
                <a:latin typeface="SimHei" panose="02010609060101010101" pitchFamily="49" charset="-122"/>
                <a:ea typeface="SimHei" panose="02010609060101010101" pitchFamily="49" charset="-122"/>
              </a:rPr>
              <a:t> 1:16  </a:t>
            </a:r>
            <a:r>
              <a:rPr lang="zh-CN" altLang="en-US" sz="3600" b="1" dirty="0">
                <a:latin typeface="SimHei" panose="02010609060101010101" pitchFamily="49" charset="-122"/>
                <a:ea typeface="SimHei" panose="02010609060101010101" pitchFamily="49" charset="-122"/>
              </a:rPr>
              <a:t>我不以福音为耻；这福音本</a:t>
            </a:r>
            <a:r>
              <a:rPr lang="zh-CN" altLang="en-US" sz="3600" b="1" dirty="0">
                <a:solidFill>
                  <a:srgbClr val="FFC000"/>
                </a:solidFill>
                <a:latin typeface="SimHei" panose="02010609060101010101" pitchFamily="49" charset="-122"/>
                <a:ea typeface="SimHei" panose="02010609060101010101" pitchFamily="49" charset="-122"/>
              </a:rPr>
              <a:t>是神的大能</a:t>
            </a:r>
            <a:r>
              <a:rPr lang="zh-CN" altLang="en-US" sz="3600" b="1" dirty="0">
                <a:latin typeface="SimHei" panose="02010609060101010101" pitchFamily="49" charset="-122"/>
                <a:ea typeface="SimHei" panose="02010609060101010101" pitchFamily="49" charset="-122"/>
              </a:rPr>
              <a:t>，要救一切相信的，先是犹太人，後是希利尼人。</a:t>
            </a:r>
            <a:r>
              <a:rPr lang="en-SG" dirty="0"/>
              <a:t>For I am not ashamed of the gospel, for it is the power of God for salvation to everyone who believes, to the Jew first and also to the Greek.</a:t>
            </a:r>
          </a:p>
          <a:p>
            <a:endParaRPr lang="en-SG" dirty="0"/>
          </a:p>
          <a:p>
            <a:r>
              <a:rPr lang="en-SG" sz="2800" b="1" dirty="0" err="1">
                <a:solidFill>
                  <a:srgbClr val="00B0F0"/>
                </a:solidFill>
              </a:rPr>
              <a:t>圣灵与我们同作见证</a:t>
            </a:r>
            <a:r>
              <a:rPr lang="zh-CN" altLang="en-US" sz="2800" b="1" dirty="0">
                <a:solidFill>
                  <a:srgbClr val="00B0F0"/>
                </a:solidFill>
              </a:rPr>
              <a:t>！</a:t>
            </a:r>
            <a:endParaRPr lang="en-US" altLang="zh-CN" sz="2800" b="1" dirty="0">
              <a:solidFill>
                <a:srgbClr val="00B0F0"/>
              </a:solidFill>
            </a:endParaRPr>
          </a:p>
          <a:p>
            <a:endParaRPr lang="en-US" sz="2800" dirty="0"/>
          </a:p>
          <a:p>
            <a:pPr>
              <a:lnSpc>
                <a:spcPct val="160000"/>
              </a:lnSpc>
              <a:spcBef>
                <a:spcPts val="0"/>
              </a:spcBef>
            </a:pPr>
            <a:r>
              <a:rPr lang="en-US" sz="2800" b="1" dirty="0">
                <a:latin typeface="SimHei" panose="02010609060101010101" pitchFamily="49" charset="-122"/>
                <a:ea typeface="SimHei" panose="02010609060101010101" pitchFamily="49" charset="-122"/>
              </a:rPr>
              <a:t>约15:26  </a:t>
            </a:r>
            <a:r>
              <a:rPr lang="zh-CN" altLang="en-US" sz="2800" b="1" dirty="0">
                <a:latin typeface="SimHei" panose="02010609060101010101" pitchFamily="49" charset="-122"/>
                <a:ea typeface="SimHei" panose="02010609060101010101" pitchFamily="49" charset="-122"/>
              </a:rPr>
              <a:t>但我要从父那里差保惠师来，就是从父出来真理的圣灵；</a:t>
            </a:r>
            <a:r>
              <a:rPr lang="zh-CN" altLang="en-US" sz="2800" b="1" dirty="0">
                <a:solidFill>
                  <a:srgbClr val="FFC000"/>
                </a:solidFill>
                <a:latin typeface="SimHei" panose="02010609060101010101" pitchFamily="49" charset="-122"/>
                <a:ea typeface="SimHei" panose="02010609060101010101" pitchFamily="49" charset="-122"/>
              </a:rPr>
              <a:t>他来了，就要为我作见证</a:t>
            </a:r>
            <a:r>
              <a:rPr lang="zh-CN" altLang="en-US" sz="2800" b="1" dirty="0">
                <a:latin typeface="SimHei" panose="02010609060101010101" pitchFamily="49" charset="-122"/>
                <a:ea typeface="SimHei" panose="02010609060101010101" pitchFamily="49" charset="-122"/>
              </a:rPr>
              <a:t>。</a:t>
            </a:r>
            <a:r>
              <a:rPr lang="en-US" sz="2800" b="1" dirty="0">
                <a:latin typeface="SimHei" panose="02010609060101010101" pitchFamily="49" charset="-122"/>
                <a:ea typeface="SimHei" panose="02010609060101010101" pitchFamily="49" charset="-122"/>
              </a:rPr>
              <a:t>27  </a:t>
            </a:r>
            <a:r>
              <a:rPr lang="zh-CN" altLang="en-US" sz="2800" b="1" dirty="0">
                <a:solidFill>
                  <a:srgbClr val="FFC000"/>
                </a:solidFill>
                <a:latin typeface="SimHei" panose="02010609060101010101" pitchFamily="49" charset="-122"/>
                <a:ea typeface="SimHei" panose="02010609060101010101" pitchFamily="49" charset="-122"/>
              </a:rPr>
              <a:t>你们也要作见证</a:t>
            </a:r>
            <a:r>
              <a:rPr lang="zh-CN" altLang="en-US" sz="2800" b="1" dirty="0">
                <a:latin typeface="SimHei" panose="02010609060101010101" pitchFamily="49" charset="-122"/>
                <a:ea typeface="SimHei" panose="02010609060101010101" pitchFamily="49" charset="-122"/>
              </a:rPr>
              <a:t>，因为你们从起头就与我同在。」</a:t>
            </a:r>
          </a:p>
          <a:p>
            <a:endParaRPr lang="en-US" sz="2800" dirty="0"/>
          </a:p>
        </p:txBody>
      </p:sp>
    </p:spTree>
    <p:extLst>
      <p:ext uri="{BB962C8B-B14F-4D97-AF65-F5344CB8AC3E}">
        <p14:creationId xmlns:p14="http://schemas.microsoft.com/office/powerpoint/2010/main" val="38994622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6392A-E009-0F14-78BE-43262C4C0D08}"/>
              </a:ext>
            </a:extLst>
          </p:cNvPr>
          <p:cNvSpPr>
            <a:spLocks noGrp="1"/>
          </p:cNvSpPr>
          <p:nvPr>
            <p:ph type="title"/>
          </p:nvPr>
        </p:nvSpPr>
        <p:spPr>
          <a:xfrm>
            <a:off x="528464" y="2728735"/>
            <a:ext cx="11135072" cy="1400530"/>
          </a:xfrm>
        </p:spPr>
        <p:txBody>
          <a:bodyPr/>
          <a:lstStyle/>
          <a:p>
            <a:pPr algn="ctr"/>
            <a:r>
              <a:rPr lang="en-US" sz="4800" b="1" dirty="0" err="1">
                <a:latin typeface="PMingLiU" panose="02020500000000000000" pitchFamily="18" charset="-120"/>
                <a:ea typeface="PMingLiU" panose="02020500000000000000" pitchFamily="18" charset="-120"/>
              </a:rPr>
              <a:t>传福音时</a:t>
            </a:r>
            <a:r>
              <a:rPr lang="zh-CN" altLang="en-US" sz="4800" b="1" dirty="0">
                <a:latin typeface="PMingLiU" panose="02020500000000000000" pitchFamily="18" charset="-120"/>
                <a:ea typeface="PMingLiU" panose="02020500000000000000" pitchFamily="18" charset="-120"/>
              </a:rPr>
              <a:t>，人会向我们的世界观与信仰提出质疑与挑战。</a:t>
            </a:r>
            <a:endParaRPr lang="en-US" sz="4800" b="1" dirty="0">
              <a:latin typeface="PMingLiU" panose="02020500000000000000" pitchFamily="18" charset="-120"/>
              <a:ea typeface="PMingLiU" panose="02020500000000000000" pitchFamily="18" charset="-120"/>
            </a:endParaRPr>
          </a:p>
        </p:txBody>
      </p:sp>
    </p:spTree>
    <p:extLst>
      <p:ext uri="{BB962C8B-B14F-4D97-AF65-F5344CB8AC3E}">
        <p14:creationId xmlns:p14="http://schemas.microsoft.com/office/powerpoint/2010/main" val="8999701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60423-B2F1-6342-8194-05136B6381B7}"/>
              </a:ext>
            </a:extLst>
          </p:cNvPr>
          <p:cNvSpPr>
            <a:spLocks noGrp="1"/>
          </p:cNvSpPr>
          <p:nvPr>
            <p:ph type="title"/>
          </p:nvPr>
        </p:nvSpPr>
        <p:spPr/>
        <p:txBody>
          <a:bodyPr/>
          <a:lstStyle/>
          <a:p>
            <a:r>
              <a:rPr lang="ja-JP" altLang="en-US"/>
              <a:t>堕落前</a:t>
            </a:r>
            <a:r>
              <a:rPr lang="zh-CN" altLang="en-US" dirty="0"/>
              <a:t> </a:t>
            </a:r>
            <a:r>
              <a:rPr lang="ja-JP" altLang="en-US"/>
              <a:t>人拥有道德完美</a:t>
            </a:r>
            <a:r>
              <a:rPr lang="zh-CN" altLang="en-US" dirty="0"/>
              <a:t> </a:t>
            </a:r>
            <a:r>
              <a:rPr lang="en-US" altLang="zh-CN" sz="4000" dirty="0"/>
              <a:t>true character </a:t>
            </a:r>
            <a:endParaRPr lang="en-US" dirty="0"/>
          </a:p>
        </p:txBody>
      </p:sp>
      <p:sp>
        <p:nvSpPr>
          <p:cNvPr id="3" name="Content Placeholder 2">
            <a:extLst>
              <a:ext uri="{FF2B5EF4-FFF2-40B4-BE49-F238E27FC236}">
                <a16:creationId xmlns:a16="http://schemas.microsoft.com/office/drawing/2014/main" id="{0CFF1A34-5A4F-AF47-A14A-DC6F14C375DC}"/>
              </a:ext>
            </a:extLst>
          </p:cNvPr>
          <p:cNvSpPr>
            <a:spLocks noGrp="1"/>
          </p:cNvSpPr>
          <p:nvPr>
            <p:ph idx="1"/>
          </p:nvPr>
        </p:nvSpPr>
        <p:spPr>
          <a:xfrm>
            <a:off x="864772" y="1478787"/>
            <a:ext cx="11072123" cy="4926495"/>
          </a:xfrm>
        </p:spPr>
        <p:txBody>
          <a:bodyPr/>
          <a:lstStyle/>
          <a:p>
            <a:r>
              <a:rPr lang="ja-JP" altLang="en-US" sz="3200" b="1">
                <a:solidFill>
                  <a:srgbClr val="FFC000"/>
                </a:solidFill>
                <a:latin typeface="Songti TC" panose="02010600040101010101" pitchFamily="2" charset="-120"/>
                <a:ea typeface="Songti TC" panose="02010600040101010101" pitchFamily="2" charset="-120"/>
              </a:rPr>
              <a:t>人未堕落前</a:t>
            </a:r>
            <a:r>
              <a:rPr lang="zh-CN" altLang="en-US" sz="3200" b="1" dirty="0">
                <a:solidFill>
                  <a:srgbClr val="FFC000"/>
                </a:solidFill>
                <a:latin typeface="Songti TC" panose="02010600040101010101" pitchFamily="2" charset="-120"/>
                <a:ea typeface="Songti TC" panose="02010600040101010101" pitchFamily="2" charset="-120"/>
              </a:rPr>
              <a:t>，</a:t>
            </a:r>
            <a:r>
              <a:rPr lang="ja-JP" altLang="en-US" sz="3200" b="1">
                <a:solidFill>
                  <a:srgbClr val="FFC000"/>
                </a:solidFill>
                <a:latin typeface="Songti TC" panose="02010600040101010101" pitchFamily="2" charset="-120"/>
                <a:ea typeface="Songti TC" panose="02010600040101010101" pitchFamily="2" charset="-120"/>
              </a:rPr>
              <a:t>拥有道德完美</a:t>
            </a:r>
            <a:r>
              <a:rPr lang="zh-CN" altLang="en-US" sz="3200" b="1" dirty="0">
                <a:solidFill>
                  <a:srgbClr val="FFC000"/>
                </a:solidFill>
                <a:latin typeface="Songti TC" panose="02010600040101010101" pitchFamily="2" charset="-120"/>
                <a:ea typeface="Songti TC" panose="02010600040101010101" pitchFamily="2" charset="-120"/>
              </a:rPr>
              <a:t> </a:t>
            </a:r>
            <a:r>
              <a:rPr lang="en-US" altLang="zh-CN" sz="3200" b="1" dirty="0">
                <a:solidFill>
                  <a:srgbClr val="FFC000"/>
                </a:solidFill>
                <a:latin typeface="Songti TC" panose="02010600040101010101" pitchFamily="2" charset="-120"/>
                <a:ea typeface="Songti TC" panose="02010600040101010101" pitchFamily="2" charset="-120"/>
              </a:rPr>
              <a:t>true character </a:t>
            </a:r>
          </a:p>
          <a:p>
            <a:r>
              <a:rPr lang="ja-JP" altLang="en-SG" sz="3200" b="1">
                <a:solidFill>
                  <a:srgbClr val="FFFF00"/>
                </a:solidFill>
                <a:latin typeface="Songti TC" panose="02010600040101010101" pitchFamily="2" charset="-120"/>
                <a:ea typeface="Songti TC" panose="02010600040101010101" pitchFamily="2" charset="-120"/>
              </a:rPr>
              <a:t>弗</a:t>
            </a:r>
            <a:r>
              <a:rPr lang="en-SG" altLang="ja-JP" sz="3200" b="1" dirty="0">
                <a:solidFill>
                  <a:srgbClr val="FFFF00"/>
                </a:solidFill>
                <a:latin typeface="Songti TC" panose="02010600040101010101" pitchFamily="2" charset="-120"/>
                <a:ea typeface="Songti TC" panose="02010600040101010101" pitchFamily="2" charset="-120"/>
              </a:rPr>
              <a:t> 4:24  </a:t>
            </a:r>
            <a:r>
              <a:rPr lang="ja-JP" altLang="en-US" sz="3200" b="1">
                <a:latin typeface="Songti TC" panose="02010600040101010101" pitchFamily="2" charset="-120"/>
                <a:ea typeface="Songti TC" panose="02010600040101010101" pitchFamily="2" charset="-120"/>
              </a:rPr>
              <a:t>并且穿上新人；这新人是照著</a:t>
            </a:r>
            <a:r>
              <a:rPr lang="ja-JP" altLang="en-US" sz="3200" b="1" u="sng">
                <a:solidFill>
                  <a:srgbClr val="FFFF00"/>
                </a:solidFill>
                <a:latin typeface="Songti TC" panose="02010600040101010101" pitchFamily="2" charset="-120"/>
                <a:ea typeface="Songti TC" panose="02010600040101010101" pitchFamily="2" charset="-120"/>
              </a:rPr>
              <a:t>神的形像</a:t>
            </a:r>
            <a:r>
              <a:rPr lang="ja-JP" altLang="en-US" sz="3200" b="1">
                <a:latin typeface="Songti TC" panose="02010600040101010101" pitchFamily="2" charset="-120"/>
                <a:ea typeface="Songti TC" panose="02010600040101010101" pitchFamily="2" charset="-120"/>
              </a:rPr>
              <a:t>造的，有</a:t>
            </a:r>
            <a:r>
              <a:rPr lang="ja-JP" altLang="en-US" sz="3200" b="1">
                <a:solidFill>
                  <a:srgbClr val="FFC000"/>
                </a:solidFill>
                <a:latin typeface="Songti TC" panose="02010600040101010101" pitchFamily="2" charset="-120"/>
                <a:ea typeface="Songti TC" panose="02010600040101010101" pitchFamily="2" charset="-120"/>
              </a:rPr>
              <a:t>真理的仁义</a:t>
            </a:r>
            <a:r>
              <a:rPr lang="ja-JP" altLang="en-US" sz="3200" b="1">
                <a:latin typeface="Songti TC" panose="02010600040101010101" pitchFamily="2" charset="-120"/>
                <a:ea typeface="Songti TC" panose="02010600040101010101" pitchFamily="2" charset="-120"/>
              </a:rPr>
              <a:t>和</a:t>
            </a:r>
            <a:r>
              <a:rPr lang="ja-JP" altLang="en-US" sz="3200" b="1">
                <a:solidFill>
                  <a:srgbClr val="FFC000"/>
                </a:solidFill>
                <a:latin typeface="Songti TC" panose="02010600040101010101" pitchFamily="2" charset="-120"/>
                <a:ea typeface="Songti TC" panose="02010600040101010101" pitchFamily="2" charset="-120"/>
              </a:rPr>
              <a:t>圣洁</a:t>
            </a:r>
            <a:r>
              <a:rPr lang="ja-JP" altLang="en-US" sz="3200" b="1">
                <a:latin typeface="Songti TC" panose="02010600040101010101" pitchFamily="2" charset="-120"/>
                <a:ea typeface="Songti TC" panose="02010600040101010101" pitchFamily="2" charset="-120"/>
              </a:rPr>
              <a:t>。</a:t>
            </a:r>
          </a:p>
          <a:p>
            <a:r>
              <a:rPr lang="zh-CN" altLang="en-US" sz="3200" b="1" dirty="0">
                <a:latin typeface="Songti TC" panose="02010600040101010101" pitchFamily="2" charset="-120"/>
                <a:ea typeface="Songti TC" panose="02010600040101010101" pitchFamily="2" charset="-120"/>
              </a:rPr>
              <a:t>（</a:t>
            </a:r>
            <a:r>
              <a:rPr lang="ja-JP" altLang="en-US" sz="3200" b="1">
                <a:latin typeface="Songti TC" panose="02010600040101010101" pitchFamily="2" charset="-120"/>
                <a:ea typeface="Songti TC" panose="02010600040101010101" pitchFamily="2" charset="-120"/>
              </a:rPr>
              <a:t>新译本</a:t>
            </a:r>
            <a:r>
              <a:rPr lang="zh-CN" altLang="en-US" sz="3200" b="1" dirty="0">
                <a:latin typeface="Songti TC" panose="02010600040101010101" pitchFamily="2" charset="-120"/>
                <a:ea typeface="Songti TC" panose="02010600040101010101" pitchFamily="2" charset="-120"/>
              </a:rPr>
              <a:t>） 公义和真实的圣洁 </a:t>
            </a:r>
            <a:r>
              <a:rPr lang="en-US" altLang="zh-CN" sz="2400" b="1" dirty="0" err="1">
                <a:latin typeface="Songti TC" panose="02010600040101010101" pitchFamily="2" charset="-120"/>
                <a:ea typeface="Songti TC" panose="02010600040101010101" pitchFamily="2" charset="-120"/>
              </a:rPr>
              <a:t>esv</a:t>
            </a:r>
            <a:r>
              <a:rPr lang="en-US" altLang="zh-CN" sz="2400" b="1" dirty="0">
                <a:latin typeface="Songti TC" panose="02010600040101010101" pitchFamily="2" charset="-120"/>
                <a:ea typeface="Songti TC" panose="02010600040101010101" pitchFamily="2" charset="-120"/>
              </a:rPr>
              <a:t> t</a:t>
            </a:r>
            <a:r>
              <a:rPr lang="en-SG" b="1" dirty="0">
                <a:latin typeface="Songti TC" panose="02010600040101010101" pitchFamily="2" charset="-120"/>
                <a:ea typeface="Songti TC" panose="02010600040101010101" pitchFamily="2" charset="-120"/>
              </a:rPr>
              <a:t>rue righteousness and holiness</a:t>
            </a:r>
          </a:p>
          <a:p>
            <a:endParaRPr lang="en-SG" sz="3200" b="1" dirty="0">
              <a:latin typeface="Songti TC" panose="02010600040101010101" pitchFamily="2" charset="-120"/>
              <a:ea typeface="Songti TC" panose="02010600040101010101" pitchFamily="2" charset="-120"/>
            </a:endParaRPr>
          </a:p>
          <a:p>
            <a:r>
              <a:rPr lang="ja-JP" altLang="en-US" sz="3200" b="1">
                <a:latin typeface="Songti TC" panose="02010600040101010101" pitchFamily="2" charset="-120"/>
                <a:ea typeface="Songti TC" panose="02010600040101010101" pitchFamily="2" charset="-120"/>
              </a:rPr>
              <a:t>人未堕落前是拥有自身不犯罪的能力</a:t>
            </a:r>
            <a:endParaRPr lang="en-US" altLang="ja-JP" sz="3200" b="1" dirty="0">
              <a:latin typeface="Songti TC" panose="02010600040101010101" pitchFamily="2" charset="-120"/>
              <a:ea typeface="Songti TC" panose="02010600040101010101" pitchFamily="2" charset="-120"/>
            </a:endParaRPr>
          </a:p>
          <a:p>
            <a:r>
              <a:rPr lang="ja-JP" altLang="en-US" sz="3200" b="1">
                <a:latin typeface="Songti TC" panose="02010600040101010101" pitchFamily="2" charset="-120"/>
                <a:ea typeface="Songti TC" panose="02010600040101010101" pitchFamily="2" charset="-120"/>
              </a:rPr>
              <a:t>亚当未堕落前</a:t>
            </a:r>
            <a:r>
              <a:rPr lang="zh-CN" altLang="en-US" sz="3200" b="1" dirty="0">
                <a:latin typeface="Songti TC" panose="02010600040101010101" pitchFamily="2" charset="-120"/>
                <a:ea typeface="Songti TC" panose="02010600040101010101" pitchFamily="2" charset="-120"/>
              </a:rPr>
              <a:t>，</a:t>
            </a:r>
            <a:r>
              <a:rPr lang="ja-JP" altLang="en-US" sz="3200" b="1">
                <a:latin typeface="Songti TC" panose="02010600040101010101" pitchFamily="2" charset="-120"/>
                <a:ea typeface="Songti TC" panose="02010600040101010101" pitchFamily="2" charset="-120"/>
              </a:rPr>
              <a:t>有</a:t>
            </a:r>
            <a:r>
              <a:rPr lang="ja-JP" altLang="en-US" sz="3200" b="1">
                <a:solidFill>
                  <a:srgbClr val="FFC000"/>
                </a:solidFill>
                <a:latin typeface="Songti TC" panose="02010600040101010101" pitchFamily="2" charset="-120"/>
                <a:ea typeface="Songti TC" panose="02010600040101010101" pitchFamily="2" charset="-120"/>
              </a:rPr>
              <a:t>真理的仁义</a:t>
            </a:r>
            <a:r>
              <a:rPr lang="ja-JP" altLang="en-US" sz="3200" b="1">
                <a:latin typeface="Songti TC" panose="02010600040101010101" pitchFamily="2" charset="-120"/>
                <a:ea typeface="Songti TC" panose="02010600040101010101" pitchFamily="2" charset="-120"/>
              </a:rPr>
              <a:t>和</a:t>
            </a:r>
            <a:r>
              <a:rPr lang="ja-JP" altLang="en-US" sz="3200" b="1">
                <a:solidFill>
                  <a:srgbClr val="FFC000"/>
                </a:solidFill>
                <a:latin typeface="Songti TC" panose="02010600040101010101" pitchFamily="2" charset="-120"/>
                <a:ea typeface="Songti TC" panose="02010600040101010101" pitchFamily="2" charset="-120"/>
              </a:rPr>
              <a:t>圣洁</a:t>
            </a:r>
            <a:r>
              <a:rPr lang="zh-CN" altLang="en-US" sz="3200" b="1" dirty="0">
                <a:solidFill>
                  <a:srgbClr val="FFC000"/>
                </a:solidFill>
                <a:latin typeface="Songti TC" panose="02010600040101010101" pitchFamily="2" charset="-120"/>
                <a:ea typeface="Songti TC" panose="02010600040101010101" pitchFamily="2" charset="-120"/>
              </a:rPr>
              <a:t>、</a:t>
            </a:r>
            <a:r>
              <a:rPr lang="zh-CN" altLang="en-US" sz="3200" b="1" dirty="0">
                <a:solidFill>
                  <a:srgbClr val="00B0F0"/>
                </a:solidFill>
                <a:latin typeface="Songti TC" panose="02010600040101010101" pitchFamily="2" charset="-120"/>
                <a:ea typeface="Songti TC" panose="02010600040101010101" pitchFamily="2" charset="-120"/>
              </a:rPr>
              <a:t>真知识（</a:t>
            </a:r>
            <a:r>
              <a:rPr lang="ja-JP" altLang="en-SG" sz="3200" b="1">
                <a:solidFill>
                  <a:srgbClr val="00B0F0"/>
                </a:solidFill>
                <a:latin typeface="Songti TC" panose="02010600040101010101" pitchFamily="2" charset="-120"/>
                <a:ea typeface="Songti TC" panose="02010600040101010101" pitchFamily="2" charset="-120"/>
              </a:rPr>
              <a:t>西</a:t>
            </a:r>
            <a:r>
              <a:rPr lang="en-SG" altLang="ja-JP" sz="3200" b="1" dirty="0">
                <a:solidFill>
                  <a:srgbClr val="00B0F0"/>
                </a:solidFill>
                <a:latin typeface="Songti TC" panose="02010600040101010101" pitchFamily="2" charset="-120"/>
                <a:ea typeface="Songti TC" panose="02010600040101010101" pitchFamily="2" charset="-120"/>
              </a:rPr>
              <a:t> 3:10 </a:t>
            </a:r>
            <a:r>
              <a:rPr lang="zh-CN" altLang="en-US" sz="3200" b="1" dirty="0">
                <a:solidFill>
                  <a:srgbClr val="00B0F0"/>
                </a:solidFill>
                <a:latin typeface="Songti TC" panose="02010600040101010101" pitchFamily="2" charset="-120"/>
                <a:ea typeface="Songti TC" panose="02010600040101010101" pitchFamily="2" charset="-120"/>
              </a:rPr>
              <a:t>）</a:t>
            </a:r>
            <a:endParaRPr lang="en-SG" altLang="ja-JP" sz="3200" b="1" dirty="0">
              <a:solidFill>
                <a:srgbClr val="00B0F0"/>
              </a:solidFill>
              <a:latin typeface="Songti TC" panose="02010600040101010101" pitchFamily="2" charset="-120"/>
              <a:ea typeface="Songti TC" panose="02010600040101010101" pitchFamily="2" charset="-120"/>
            </a:endParaRPr>
          </a:p>
          <a:p>
            <a:pPr marL="0" indent="0">
              <a:buNone/>
            </a:pPr>
            <a:endParaRPr lang="en-US" b="1" dirty="0"/>
          </a:p>
        </p:txBody>
      </p:sp>
    </p:spTree>
    <p:extLst>
      <p:ext uri="{BB962C8B-B14F-4D97-AF65-F5344CB8AC3E}">
        <p14:creationId xmlns:p14="http://schemas.microsoft.com/office/powerpoint/2010/main" val="3631467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81D6D5-AB83-14C9-5751-A3024C50A5C7}"/>
            </a:ext>
          </a:extLst>
        </p:cNvPr>
        <p:cNvGrpSpPr/>
        <p:nvPr/>
      </p:nvGrpSpPr>
      <p:grpSpPr>
        <a:xfrm>
          <a:off x="0" y="0"/>
          <a:ext cx="0" cy="0"/>
          <a:chOff x="0" y="0"/>
          <a:chExt cx="0" cy="0"/>
        </a:xfrm>
      </p:grpSpPr>
      <p:sp>
        <p:nvSpPr>
          <p:cNvPr id="5" name="Triangle 4">
            <a:extLst>
              <a:ext uri="{FF2B5EF4-FFF2-40B4-BE49-F238E27FC236}">
                <a16:creationId xmlns:a16="http://schemas.microsoft.com/office/drawing/2014/main" id="{EC6050C5-F9DE-321D-57CC-67BA5FCCC5C1}"/>
              </a:ext>
            </a:extLst>
          </p:cNvPr>
          <p:cNvSpPr/>
          <p:nvPr/>
        </p:nvSpPr>
        <p:spPr>
          <a:xfrm>
            <a:off x="4426226" y="2703443"/>
            <a:ext cx="2928730" cy="1696279"/>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FB3DDB3-C949-B409-C52A-86DB1EE4F025}"/>
              </a:ext>
            </a:extLst>
          </p:cNvPr>
          <p:cNvSpPr txBox="1"/>
          <p:nvPr/>
        </p:nvSpPr>
        <p:spPr>
          <a:xfrm>
            <a:off x="4259375" y="1484243"/>
            <a:ext cx="3262432" cy="1015663"/>
          </a:xfrm>
          <a:prstGeom prst="rect">
            <a:avLst/>
          </a:prstGeom>
          <a:noFill/>
        </p:spPr>
        <p:txBody>
          <a:bodyPr wrap="none" rtlCol="0">
            <a:spAutoFit/>
          </a:bodyPr>
          <a:lstStyle/>
          <a:p>
            <a:r>
              <a:rPr lang="en-US" sz="6000" dirty="0" err="1"/>
              <a:t>系统神学</a:t>
            </a:r>
            <a:endParaRPr lang="en-US" dirty="0"/>
          </a:p>
        </p:txBody>
      </p:sp>
      <p:sp>
        <p:nvSpPr>
          <p:cNvPr id="7" name="TextBox 6">
            <a:extLst>
              <a:ext uri="{FF2B5EF4-FFF2-40B4-BE49-F238E27FC236}">
                <a16:creationId xmlns:a16="http://schemas.microsoft.com/office/drawing/2014/main" id="{63129E85-CEDD-3F60-2413-473CDF082A3C}"/>
              </a:ext>
            </a:extLst>
          </p:cNvPr>
          <p:cNvSpPr txBox="1"/>
          <p:nvPr/>
        </p:nvSpPr>
        <p:spPr>
          <a:xfrm>
            <a:off x="1416783" y="4603259"/>
            <a:ext cx="3262432" cy="1015663"/>
          </a:xfrm>
          <a:prstGeom prst="rect">
            <a:avLst/>
          </a:prstGeom>
          <a:noFill/>
        </p:spPr>
        <p:txBody>
          <a:bodyPr wrap="none" rtlCol="0">
            <a:spAutoFit/>
          </a:bodyPr>
          <a:lstStyle/>
          <a:p>
            <a:r>
              <a:rPr lang="en-US" sz="6000" dirty="0" err="1"/>
              <a:t>圣经神学</a:t>
            </a:r>
            <a:endParaRPr lang="en-US" dirty="0"/>
          </a:p>
        </p:txBody>
      </p:sp>
      <p:sp>
        <p:nvSpPr>
          <p:cNvPr id="8" name="TextBox 7">
            <a:extLst>
              <a:ext uri="{FF2B5EF4-FFF2-40B4-BE49-F238E27FC236}">
                <a16:creationId xmlns:a16="http://schemas.microsoft.com/office/drawing/2014/main" id="{7058955C-9039-F47C-40DC-9F672981A78D}"/>
              </a:ext>
            </a:extLst>
          </p:cNvPr>
          <p:cNvSpPr txBox="1"/>
          <p:nvPr/>
        </p:nvSpPr>
        <p:spPr>
          <a:xfrm>
            <a:off x="7154975" y="4603259"/>
            <a:ext cx="1723549" cy="1015663"/>
          </a:xfrm>
          <a:prstGeom prst="rect">
            <a:avLst/>
          </a:prstGeom>
          <a:noFill/>
        </p:spPr>
        <p:txBody>
          <a:bodyPr wrap="none" rtlCol="0">
            <a:spAutoFit/>
          </a:bodyPr>
          <a:lstStyle/>
          <a:p>
            <a:r>
              <a:rPr lang="en-US" sz="6000" dirty="0" err="1"/>
              <a:t>释经</a:t>
            </a:r>
            <a:endParaRPr lang="en-US" dirty="0"/>
          </a:p>
        </p:txBody>
      </p:sp>
    </p:spTree>
    <p:extLst>
      <p:ext uri="{BB962C8B-B14F-4D97-AF65-F5344CB8AC3E}">
        <p14:creationId xmlns:p14="http://schemas.microsoft.com/office/powerpoint/2010/main" val="175970190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A4A55-980E-5844-87E7-FF2991E24FEB}"/>
              </a:ext>
            </a:extLst>
          </p:cNvPr>
          <p:cNvSpPr>
            <a:spLocks noGrp="1"/>
          </p:cNvSpPr>
          <p:nvPr>
            <p:ph type="title"/>
          </p:nvPr>
        </p:nvSpPr>
        <p:spPr>
          <a:xfrm>
            <a:off x="646111" y="164483"/>
            <a:ext cx="9404723" cy="1400530"/>
          </a:xfrm>
        </p:spPr>
        <p:txBody>
          <a:bodyPr/>
          <a:lstStyle/>
          <a:p>
            <a:r>
              <a:rPr lang="ja-JP" altLang="en-US" sz="4400">
                <a:solidFill>
                  <a:srgbClr val="00B0F0"/>
                </a:solidFill>
              </a:rPr>
              <a:t>重生的必须性</a:t>
            </a:r>
            <a:endParaRPr lang="en-US" dirty="0"/>
          </a:p>
        </p:txBody>
      </p:sp>
      <p:sp>
        <p:nvSpPr>
          <p:cNvPr id="6" name="TextBox 5">
            <a:extLst>
              <a:ext uri="{FF2B5EF4-FFF2-40B4-BE49-F238E27FC236}">
                <a16:creationId xmlns:a16="http://schemas.microsoft.com/office/drawing/2014/main" id="{8E1A7F45-B170-CB4D-9929-2772ED5F37A1}"/>
              </a:ext>
            </a:extLst>
          </p:cNvPr>
          <p:cNvSpPr txBox="1"/>
          <p:nvPr/>
        </p:nvSpPr>
        <p:spPr>
          <a:xfrm>
            <a:off x="387927" y="1249768"/>
            <a:ext cx="11443855" cy="4963731"/>
          </a:xfrm>
          <a:prstGeom prst="rect">
            <a:avLst/>
          </a:prstGeom>
          <a:noFill/>
        </p:spPr>
        <p:txBody>
          <a:bodyPr wrap="square" rtlCol="0">
            <a:spAutoFit/>
          </a:bodyPr>
          <a:lstStyle/>
          <a:p>
            <a:pPr marL="457200" marR="0" lvl="0" indent="-4572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ja-JP" altLang="en-SG" sz="2800" b="1" i="0" u="none" strike="noStrike" kern="1200" cap="none" spc="0" normalizeH="0" baseline="0" noProof="0">
                <a:ln>
                  <a:noFill/>
                </a:ln>
                <a:solidFill>
                  <a:srgbClr val="FFFF00"/>
                </a:solidFill>
                <a:effectLst/>
                <a:uLnTx/>
                <a:uFillTx/>
                <a:latin typeface="Heiti TC Medium" pitchFamily="2" charset="-128"/>
                <a:ea typeface="Heiti TC Medium" pitchFamily="2" charset="-128"/>
                <a:cs typeface="+mn-cs"/>
              </a:rPr>
              <a:t>基督徒</a:t>
            </a:r>
            <a:r>
              <a:rPr kumimoji="0" lang="ja-JP" altLang="en-US" sz="2800" b="1" i="0" u="none" strike="noStrike" kern="1200" cap="none" spc="0" normalizeH="0" baseline="0" noProof="0">
                <a:ln>
                  <a:noFill/>
                </a:ln>
                <a:solidFill>
                  <a:srgbClr val="FFFF00"/>
                </a:solidFill>
                <a:effectLst/>
                <a:uLnTx/>
                <a:uFillTx/>
                <a:latin typeface="Heiti TC Medium" pitchFamily="2" charset="-128"/>
                <a:ea typeface="Heiti TC Medium" pitchFamily="2" charset="-128"/>
                <a:cs typeface="+mn-cs"/>
              </a:rPr>
              <a:t>能够放弃之前的世界观</a:t>
            </a:r>
            <a:r>
              <a:rPr kumimoji="0" lang="zh-CN" altLang="en-US" sz="2800" b="1" i="0" u="none" strike="noStrike" kern="1200" cap="none" spc="0" normalizeH="0" baseline="0" noProof="0" dirty="0">
                <a:ln>
                  <a:noFill/>
                </a:ln>
                <a:solidFill>
                  <a:prstClr val="white"/>
                </a:solidFill>
                <a:effectLst/>
                <a:uLnTx/>
                <a:uFillTx/>
                <a:latin typeface="Heiti TC Medium" pitchFamily="2" charset="-128"/>
                <a:ea typeface="Heiti TC Medium" pitchFamily="2" charset="-128"/>
                <a:cs typeface="+mn-cs"/>
              </a:rPr>
              <a:t>，</a:t>
            </a:r>
            <a:r>
              <a:rPr kumimoji="0" lang="ja-JP" altLang="en-US" sz="2800" b="1" i="0" u="none" strike="noStrike" kern="1200" cap="none" spc="0" normalizeH="0" baseline="0" noProof="0">
                <a:ln>
                  <a:noFill/>
                </a:ln>
                <a:solidFill>
                  <a:prstClr val="white"/>
                </a:solidFill>
                <a:effectLst/>
                <a:uLnTx/>
                <a:uFillTx/>
                <a:latin typeface="Heiti TC Medium" pitchFamily="2" charset="-128"/>
                <a:ea typeface="Heiti TC Medium" pitchFamily="2" charset="-128"/>
                <a:cs typeface="+mn-cs"/>
              </a:rPr>
              <a:t>回归真理到圣经内的世界观是因为</a:t>
            </a:r>
            <a:r>
              <a:rPr kumimoji="0" lang="zh-CN" altLang="en-US" sz="2800" b="1" i="0" u="none" strike="noStrike" kern="1200" cap="none" spc="0" normalizeH="0" baseline="0" noProof="0" dirty="0">
                <a:ln>
                  <a:noFill/>
                </a:ln>
                <a:solidFill>
                  <a:prstClr val="white"/>
                </a:solidFill>
                <a:effectLst/>
                <a:uLnTx/>
                <a:uFillTx/>
                <a:latin typeface="Heiti TC Medium" pitchFamily="2" charset="-128"/>
                <a:ea typeface="Heiti TC Medium" pitchFamily="2" charset="-128"/>
                <a:cs typeface="+mn-cs"/>
              </a:rPr>
              <a:t>：</a:t>
            </a:r>
            <a:endParaRPr kumimoji="0" lang="en-SG" altLang="ja-JP" sz="2800" b="1" i="0" u="none" strike="noStrike" kern="1200" cap="none" spc="0" normalizeH="0" baseline="0" noProof="0" dirty="0">
              <a:ln>
                <a:noFill/>
              </a:ln>
              <a:solidFill>
                <a:prstClr val="white"/>
              </a:solidFill>
              <a:effectLst/>
              <a:uLnTx/>
              <a:uFillTx/>
              <a:latin typeface="Heiti TC Medium" pitchFamily="2" charset="-128"/>
              <a:ea typeface="Heiti TC Medium" pitchFamily="2" charset="-128"/>
              <a:cs typeface="+mn-cs"/>
            </a:endParaRPr>
          </a:p>
          <a:p>
            <a:pPr marL="457200" marR="0" lvl="0" indent="-4572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ja-JP" altLang="en-US" sz="2800" b="1" i="0" u="none" strike="noStrike" kern="1200" cap="none" spc="0" normalizeH="0" baseline="0" noProof="0">
                <a:ln>
                  <a:noFill/>
                </a:ln>
                <a:solidFill>
                  <a:prstClr val="white"/>
                </a:solidFill>
                <a:effectLst/>
                <a:uLnTx/>
                <a:uFillTx/>
                <a:latin typeface="Heiti TC Medium" pitchFamily="2" charset="-128"/>
                <a:ea typeface="Heiti TC Medium" pitchFamily="2" charset="-128"/>
                <a:cs typeface="+mn-cs"/>
              </a:rPr>
              <a:t>上帝重生了我们</a:t>
            </a:r>
            <a:r>
              <a:rPr kumimoji="0" lang="zh-CN" altLang="en-US" sz="2800" b="1" i="0" u="none" strike="noStrike" kern="1200" cap="none" spc="0" normalizeH="0" baseline="0" noProof="0" dirty="0">
                <a:ln>
                  <a:noFill/>
                </a:ln>
                <a:solidFill>
                  <a:prstClr val="white"/>
                </a:solidFill>
                <a:effectLst/>
                <a:uLnTx/>
                <a:uFillTx/>
                <a:latin typeface="Heiti TC Medium" pitchFamily="2" charset="-128"/>
                <a:ea typeface="Heiti TC Medium" pitchFamily="2" charset="-128"/>
                <a:cs typeface="+mn-cs"/>
              </a:rPr>
              <a:t>，</a:t>
            </a:r>
            <a:r>
              <a:rPr kumimoji="0" lang="ja-JP" altLang="en-US" sz="2800" b="1" i="0" u="none" strike="noStrike" kern="1200" cap="none" spc="0" normalizeH="0" baseline="0" noProof="0">
                <a:ln>
                  <a:noFill/>
                </a:ln>
                <a:solidFill>
                  <a:prstClr val="white"/>
                </a:solidFill>
                <a:effectLst/>
                <a:uLnTx/>
                <a:uFillTx/>
                <a:latin typeface="Heiti TC Medium" pitchFamily="2" charset="-128"/>
                <a:ea typeface="Heiti TC Medium" pitchFamily="2" charset="-128"/>
                <a:cs typeface="+mn-cs"/>
              </a:rPr>
              <a:t>赐我们信心</a:t>
            </a:r>
            <a:r>
              <a:rPr kumimoji="0" lang="zh-CN" altLang="en-US" sz="2800" b="1" i="0" u="none" strike="noStrike" kern="1200" cap="none" spc="0" normalizeH="0" baseline="0" noProof="0" dirty="0">
                <a:ln>
                  <a:noFill/>
                </a:ln>
                <a:solidFill>
                  <a:prstClr val="white"/>
                </a:solidFill>
                <a:effectLst/>
                <a:uLnTx/>
                <a:uFillTx/>
                <a:latin typeface="Heiti TC Medium" pitchFamily="2" charset="-128"/>
                <a:ea typeface="Heiti TC Medium" pitchFamily="2" charset="-128"/>
                <a:cs typeface="+mn-cs"/>
              </a:rPr>
              <a:t>、赐我们圣灵。</a:t>
            </a:r>
            <a:endParaRPr kumimoji="0" lang="en-SG" altLang="ja-JP" sz="2800" b="1" i="0" u="none" strike="noStrike" kern="1200" cap="none" spc="0" normalizeH="0" baseline="0" noProof="0" dirty="0">
              <a:ln>
                <a:noFill/>
              </a:ln>
              <a:solidFill>
                <a:prstClr val="white"/>
              </a:solidFill>
              <a:effectLst/>
              <a:uLnTx/>
              <a:uFillTx/>
              <a:latin typeface="Heiti TC Medium" pitchFamily="2" charset="-128"/>
              <a:ea typeface="Heiti TC Medium" pitchFamily="2" charset="-128"/>
              <a:cs typeface="+mn-cs"/>
            </a:endParaRP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SG" altLang="ja-JP" sz="2800" b="1" i="0" u="none" strike="noStrike" kern="1200" cap="none" spc="0" normalizeH="0" baseline="0" noProof="0" dirty="0">
              <a:ln>
                <a:noFill/>
              </a:ln>
              <a:solidFill>
                <a:prstClr val="white"/>
              </a:solidFill>
              <a:effectLst/>
              <a:uLnTx/>
              <a:uFillTx/>
              <a:latin typeface="Heiti TC Medium" pitchFamily="2" charset="-128"/>
              <a:ea typeface="Heiti TC Medium" pitchFamily="2" charset="-128"/>
              <a:cs typeface="+mn-cs"/>
            </a:endParaRPr>
          </a:p>
          <a:p>
            <a:pPr marL="457200" marR="0" lvl="0" indent="-4572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ja-JP" altLang="en-SG" sz="2800" b="1" i="0" u="none" strike="noStrike" kern="1200" cap="none" spc="0" normalizeH="0" baseline="0" noProof="0">
                <a:ln>
                  <a:noFill/>
                </a:ln>
                <a:solidFill>
                  <a:prstClr val="white"/>
                </a:solidFill>
                <a:effectLst/>
                <a:uLnTx/>
                <a:uFillTx/>
                <a:latin typeface="Heiti TC Medium" pitchFamily="2" charset="-128"/>
                <a:ea typeface="Heiti TC Medium" pitchFamily="2" charset="-128"/>
                <a:cs typeface="+mn-cs"/>
              </a:rPr>
              <a:t>约</a:t>
            </a:r>
            <a:r>
              <a:rPr kumimoji="0" lang="en-SG" altLang="ja-JP" sz="2800" b="1" i="0" u="none" strike="noStrike" kern="1200" cap="none" spc="0" normalizeH="0" baseline="0" noProof="0" dirty="0">
                <a:ln>
                  <a:noFill/>
                </a:ln>
                <a:solidFill>
                  <a:prstClr val="white"/>
                </a:solidFill>
                <a:effectLst/>
                <a:uLnTx/>
                <a:uFillTx/>
                <a:latin typeface="Heiti TC Medium" pitchFamily="2" charset="-128"/>
                <a:ea typeface="Heiti TC Medium" pitchFamily="2" charset="-128"/>
                <a:cs typeface="+mn-cs"/>
              </a:rPr>
              <a:t> 3:3  </a:t>
            </a:r>
            <a:r>
              <a:rPr kumimoji="0" lang="ja-JP" altLang="en-US" sz="2800" b="1" i="0" u="none" strike="noStrike" kern="1200" cap="none" spc="0" normalizeH="0" baseline="0" noProof="0">
                <a:ln>
                  <a:noFill/>
                </a:ln>
                <a:solidFill>
                  <a:prstClr val="white"/>
                </a:solidFill>
                <a:effectLst/>
                <a:uLnTx/>
                <a:uFillTx/>
                <a:latin typeface="Heiti TC Medium" pitchFamily="2" charset="-128"/>
                <a:ea typeface="Heiti TC Medium" pitchFamily="2" charset="-128"/>
                <a:cs typeface="+mn-cs"/>
              </a:rPr>
              <a:t>耶稣回答说：「我实实在在的告诉你，人若不重生，就</a:t>
            </a:r>
            <a:r>
              <a:rPr kumimoji="0" lang="ja-JP" altLang="en-US" sz="2800" b="1" i="0" u="none" strike="noStrike" kern="1200" cap="none" spc="0" normalizeH="0" baseline="0" noProof="0">
                <a:ln>
                  <a:noFill/>
                </a:ln>
                <a:solidFill>
                  <a:srgbClr val="FFFF00"/>
                </a:solidFill>
                <a:effectLst/>
                <a:uLnTx/>
                <a:uFillTx/>
                <a:latin typeface="Heiti TC Medium" pitchFamily="2" charset="-128"/>
                <a:ea typeface="Heiti TC Medium" pitchFamily="2" charset="-128"/>
                <a:cs typeface="+mn-cs"/>
              </a:rPr>
              <a:t>不能见</a:t>
            </a:r>
            <a:r>
              <a:rPr kumimoji="0" lang="ja-JP" altLang="en-US" sz="2800" b="1" i="0" u="none" strike="noStrike" kern="1200" cap="none" spc="0" normalizeH="0" baseline="0" noProof="0">
                <a:ln>
                  <a:noFill/>
                </a:ln>
                <a:solidFill>
                  <a:prstClr val="white"/>
                </a:solidFill>
                <a:effectLst/>
                <a:uLnTx/>
                <a:uFillTx/>
                <a:latin typeface="Heiti TC Medium" pitchFamily="2" charset="-128"/>
                <a:ea typeface="Heiti TC Medium" pitchFamily="2" charset="-128"/>
                <a:cs typeface="+mn-cs"/>
              </a:rPr>
              <a:t>神的国。」</a:t>
            </a:r>
            <a:r>
              <a:rPr kumimoji="0" lang="en-SG" altLang="ja-JP" sz="2800" b="1" i="0" u="none" strike="noStrike" kern="1200" cap="none" spc="0" normalizeH="0" baseline="0" noProof="0" dirty="0">
                <a:ln>
                  <a:noFill/>
                </a:ln>
                <a:solidFill>
                  <a:prstClr val="white"/>
                </a:solidFill>
                <a:effectLst/>
                <a:uLnTx/>
                <a:uFillTx/>
                <a:latin typeface="Heiti TC Medium" pitchFamily="2" charset="-128"/>
                <a:ea typeface="Heiti TC Medium" pitchFamily="2" charset="-128"/>
                <a:cs typeface="+mn-cs"/>
              </a:rPr>
              <a:t>4  </a:t>
            </a:r>
            <a:r>
              <a:rPr kumimoji="0" lang="ja-JP" altLang="en-US" sz="2800" b="1" i="0" u="none" strike="noStrike" kern="1200" cap="none" spc="0" normalizeH="0" baseline="0" noProof="0">
                <a:ln>
                  <a:noFill/>
                </a:ln>
                <a:solidFill>
                  <a:prstClr val="white"/>
                </a:solidFill>
                <a:effectLst/>
                <a:uLnTx/>
                <a:uFillTx/>
                <a:latin typeface="Heiti TC Medium" pitchFamily="2" charset="-128"/>
                <a:ea typeface="Heiti TC Medium" pitchFamily="2" charset="-128"/>
                <a:cs typeface="+mn-cs"/>
              </a:rPr>
              <a:t>尼哥底母说：「人已经老了，如何能重生呢？岂能再进母腹生出来吗？」</a:t>
            </a:r>
            <a:r>
              <a:rPr kumimoji="0" lang="en-SG" altLang="ja-JP" sz="2800" b="1" i="0" u="none" strike="noStrike" kern="1200" cap="none" spc="0" normalizeH="0" baseline="0" noProof="0" dirty="0">
                <a:ln>
                  <a:noFill/>
                </a:ln>
                <a:solidFill>
                  <a:prstClr val="white"/>
                </a:solidFill>
                <a:effectLst/>
                <a:uLnTx/>
                <a:uFillTx/>
                <a:latin typeface="Heiti TC Medium" pitchFamily="2" charset="-128"/>
                <a:ea typeface="Heiti TC Medium" pitchFamily="2" charset="-128"/>
                <a:cs typeface="+mn-cs"/>
              </a:rPr>
              <a:t>5  </a:t>
            </a:r>
            <a:r>
              <a:rPr kumimoji="0" lang="ja-JP" altLang="en-US" sz="2800" b="1" i="0" u="none" strike="noStrike" kern="1200" cap="none" spc="0" normalizeH="0" baseline="0" noProof="0">
                <a:ln>
                  <a:noFill/>
                </a:ln>
                <a:solidFill>
                  <a:prstClr val="white"/>
                </a:solidFill>
                <a:effectLst/>
                <a:uLnTx/>
                <a:uFillTx/>
                <a:latin typeface="Heiti TC Medium" pitchFamily="2" charset="-128"/>
                <a:ea typeface="Heiti TC Medium" pitchFamily="2" charset="-128"/>
                <a:cs typeface="+mn-cs"/>
              </a:rPr>
              <a:t>耶稣说：「我实实在在的告诉你，人若不是从水和圣灵生的，</a:t>
            </a:r>
            <a:r>
              <a:rPr kumimoji="0" lang="ja-JP" altLang="en-US" sz="2800" b="1" i="0" u="none" strike="noStrike" kern="1200" cap="none" spc="0" normalizeH="0" baseline="0" noProof="0">
                <a:ln>
                  <a:noFill/>
                </a:ln>
                <a:solidFill>
                  <a:srgbClr val="FFFF00"/>
                </a:solidFill>
                <a:effectLst/>
                <a:uLnTx/>
                <a:uFillTx/>
                <a:latin typeface="Heiti TC Medium" pitchFamily="2" charset="-128"/>
                <a:ea typeface="Heiti TC Medium" pitchFamily="2" charset="-128"/>
                <a:cs typeface="+mn-cs"/>
              </a:rPr>
              <a:t>就不能进</a:t>
            </a:r>
            <a:r>
              <a:rPr kumimoji="0" lang="ja-JP" altLang="en-US" sz="2800" b="1" i="0" u="none" strike="noStrike" kern="1200" cap="none" spc="0" normalizeH="0" baseline="0" noProof="0">
                <a:ln>
                  <a:noFill/>
                </a:ln>
                <a:solidFill>
                  <a:prstClr val="white"/>
                </a:solidFill>
                <a:effectLst/>
                <a:uLnTx/>
                <a:uFillTx/>
                <a:latin typeface="Heiti TC Medium" pitchFamily="2" charset="-128"/>
                <a:ea typeface="Heiti TC Medium" pitchFamily="2" charset="-128"/>
                <a:cs typeface="+mn-cs"/>
              </a:rPr>
              <a:t>神的国。</a:t>
            </a:r>
            <a:r>
              <a:rPr kumimoji="0" lang="en-SG" altLang="ja-JP" sz="2800" b="1" i="0" u="none" strike="noStrike" kern="1200" cap="none" spc="0" normalizeH="0" baseline="0" noProof="0" dirty="0">
                <a:ln>
                  <a:noFill/>
                </a:ln>
                <a:solidFill>
                  <a:prstClr val="white"/>
                </a:solidFill>
                <a:effectLst/>
                <a:uLnTx/>
                <a:uFillTx/>
                <a:latin typeface="Heiti TC Medium" pitchFamily="2" charset="-128"/>
                <a:ea typeface="Heiti TC Medium" pitchFamily="2" charset="-128"/>
                <a:cs typeface="+mn-cs"/>
              </a:rPr>
              <a:t>6  </a:t>
            </a:r>
            <a:r>
              <a:rPr kumimoji="0" lang="ja-JP" altLang="en-US" sz="2800" b="1" i="0" u="none" strike="noStrike" kern="1200" cap="none" spc="0" normalizeH="0" baseline="0" noProof="0">
                <a:ln>
                  <a:noFill/>
                </a:ln>
                <a:solidFill>
                  <a:prstClr val="white"/>
                </a:solidFill>
                <a:effectLst/>
                <a:uLnTx/>
                <a:uFillTx/>
                <a:latin typeface="Heiti TC Medium" pitchFamily="2" charset="-128"/>
                <a:ea typeface="Heiti TC Medium" pitchFamily="2" charset="-128"/>
                <a:cs typeface="+mn-cs"/>
              </a:rPr>
              <a:t>从肉身生的就是肉身；从灵生的就是灵。</a:t>
            </a:r>
            <a:r>
              <a:rPr kumimoji="0" lang="en-SG" altLang="ja-JP" sz="2800" b="1" i="0" u="none" strike="noStrike" kern="1200" cap="none" spc="0" normalizeH="0" baseline="0" noProof="0" dirty="0">
                <a:ln>
                  <a:noFill/>
                </a:ln>
                <a:solidFill>
                  <a:prstClr val="white"/>
                </a:solidFill>
                <a:effectLst/>
                <a:uLnTx/>
                <a:uFillTx/>
                <a:latin typeface="Heiti TC Medium" pitchFamily="2" charset="-128"/>
                <a:ea typeface="Heiti TC Medium" pitchFamily="2" charset="-128"/>
                <a:cs typeface="+mn-cs"/>
              </a:rPr>
              <a:t>7  </a:t>
            </a:r>
            <a:r>
              <a:rPr kumimoji="0" lang="ja-JP" altLang="en-US" sz="2800" b="1" i="0" u="none" strike="noStrike" kern="1200" cap="none" spc="0" normalizeH="0" baseline="0" noProof="0">
                <a:ln>
                  <a:noFill/>
                </a:ln>
                <a:solidFill>
                  <a:prstClr val="white"/>
                </a:solidFill>
                <a:effectLst/>
                <a:uLnTx/>
                <a:uFillTx/>
                <a:latin typeface="Heiti TC Medium" pitchFamily="2" charset="-128"/>
                <a:ea typeface="Heiti TC Medium" pitchFamily="2" charset="-128"/>
                <a:cs typeface="+mn-cs"/>
              </a:rPr>
              <a:t>我说：</a:t>
            </a:r>
            <a:r>
              <a:rPr kumimoji="0" lang="en-US" altLang="ja-JP" sz="2800" b="1" i="0" u="none" strike="noStrike" kern="1200" cap="none" spc="0" normalizeH="0" baseline="0" noProof="0" dirty="0">
                <a:ln>
                  <a:noFill/>
                </a:ln>
                <a:solidFill>
                  <a:prstClr val="white"/>
                </a:solidFill>
                <a:effectLst/>
                <a:uLnTx/>
                <a:uFillTx/>
                <a:latin typeface="Heiti TC Medium" pitchFamily="2" charset="-128"/>
                <a:ea typeface="Heiti TC Medium" pitchFamily="2" charset="-128"/>
                <a:cs typeface="+mn-cs"/>
              </a:rPr>
              <a:t>『</a:t>
            </a:r>
            <a:r>
              <a:rPr kumimoji="0" lang="ja-JP" altLang="en-US" sz="2800" b="1" i="0" u="none" strike="noStrike" kern="1200" cap="none" spc="0" normalizeH="0" baseline="0" noProof="0">
                <a:ln>
                  <a:noFill/>
                </a:ln>
                <a:solidFill>
                  <a:prstClr val="white"/>
                </a:solidFill>
                <a:effectLst/>
                <a:uLnTx/>
                <a:uFillTx/>
                <a:latin typeface="Heiti TC Medium" pitchFamily="2" charset="-128"/>
                <a:ea typeface="Heiti TC Medium" pitchFamily="2" charset="-128"/>
                <a:cs typeface="+mn-cs"/>
              </a:rPr>
              <a:t>你们必须重生</a:t>
            </a:r>
            <a:r>
              <a:rPr kumimoji="0" lang="en-US" altLang="ja-JP" sz="2800" b="1" i="0" u="none" strike="noStrike" kern="1200" cap="none" spc="0" normalizeH="0" baseline="0" noProof="0" dirty="0">
                <a:ln>
                  <a:noFill/>
                </a:ln>
                <a:solidFill>
                  <a:prstClr val="white"/>
                </a:solidFill>
                <a:effectLst/>
                <a:uLnTx/>
                <a:uFillTx/>
                <a:latin typeface="Heiti TC Medium" pitchFamily="2" charset="-128"/>
                <a:ea typeface="Heiti TC Medium" pitchFamily="2" charset="-128"/>
                <a:cs typeface="+mn-cs"/>
              </a:rPr>
              <a:t>』</a:t>
            </a:r>
            <a:r>
              <a:rPr kumimoji="0" lang="ja-JP" altLang="en-US" sz="2800" b="1" i="0" u="none" strike="noStrike" kern="1200" cap="none" spc="0" normalizeH="0" baseline="0" noProof="0">
                <a:ln>
                  <a:noFill/>
                </a:ln>
                <a:solidFill>
                  <a:prstClr val="white"/>
                </a:solidFill>
                <a:effectLst/>
                <a:uLnTx/>
                <a:uFillTx/>
                <a:latin typeface="Heiti TC Medium" pitchFamily="2" charset="-128"/>
                <a:ea typeface="Heiti TC Medium" pitchFamily="2" charset="-128"/>
                <a:cs typeface="+mn-cs"/>
              </a:rPr>
              <a:t>，你不要以为希奇。</a:t>
            </a:r>
            <a:endParaRPr kumimoji="0" lang="en-SG" altLang="ja-JP" sz="2800" b="1" i="0" u="sng" strike="noStrike" kern="1200" cap="none" spc="0" normalizeH="0" baseline="0" noProof="0" dirty="0">
              <a:ln>
                <a:noFill/>
              </a:ln>
              <a:solidFill>
                <a:prstClr val="white"/>
              </a:solidFill>
              <a:effectLst/>
              <a:uLnTx/>
              <a:uFillTx/>
              <a:latin typeface="Century Gothic" panose="020B0502020202020204"/>
              <a:ea typeface="メイリオ" panose="020B0604030504040204" pitchFamily="34" charset="-128"/>
              <a:cs typeface="+mn-cs"/>
            </a:endParaRPr>
          </a:p>
        </p:txBody>
      </p:sp>
    </p:spTree>
    <p:extLst>
      <p:ext uri="{BB962C8B-B14F-4D97-AF65-F5344CB8AC3E}">
        <p14:creationId xmlns:p14="http://schemas.microsoft.com/office/powerpoint/2010/main" val="8999729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A4A55-980E-5844-87E7-FF2991E24FEB}"/>
              </a:ext>
            </a:extLst>
          </p:cNvPr>
          <p:cNvSpPr>
            <a:spLocks noGrp="1"/>
          </p:cNvSpPr>
          <p:nvPr>
            <p:ph type="title"/>
          </p:nvPr>
        </p:nvSpPr>
        <p:spPr>
          <a:xfrm>
            <a:off x="616294" y="154544"/>
            <a:ext cx="9404723" cy="1400530"/>
          </a:xfrm>
        </p:spPr>
        <p:txBody>
          <a:bodyPr/>
          <a:lstStyle/>
          <a:p>
            <a:r>
              <a:rPr lang="ja-JP" altLang="en-US" sz="4400" b="1">
                <a:solidFill>
                  <a:srgbClr val="00B0F0"/>
                </a:solidFill>
              </a:rPr>
              <a:t>重生的必须性</a:t>
            </a:r>
            <a:endParaRPr lang="en-US" b="1" dirty="0"/>
          </a:p>
        </p:txBody>
      </p:sp>
      <p:sp>
        <p:nvSpPr>
          <p:cNvPr id="6" name="TextBox 5">
            <a:extLst>
              <a:ext uri="{FF2B5EF4-FFF2-40B4-BE49-F238E27FC236}">
                <a16:creationId xmlns:a16="http://schemas.microsoft.com/office/drawing/2014/main" id="{8E1A7F45-B170-CB4D-9929-2772ED5F37A1}"/>
              </a:ext>
            </a:extLst>
          </p:cNvPr>
          <p:cNvSpPr txBox="1"/>
          <p:nvPr/>
        </p:nvSpPr>
        <p:spPr>
          <a:xfrm>
            <a:off x="295984" y="1110283"/>
            <a:ext cx="12066104" cy="5179175"/>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SG" sz="2800" b="1" i="0" u="none" strike="noStrike" kern="1200" cap="none" spc="0" normalizeH="0" baseline="0" noProof="0">
                <a:ln>
                  <a:noFill/>
                </a:ln>
                <a:solidFill>
                  <a:prstClr val="white"/>
                </a:solidFill>
                <a:effectLst/>
                <a:uLnTx/>
                <a:uFillTx/>
                <a:latin typeface="Heiti TC Medium" pitchFamily="2" charset="-128"/>
                <a:ea typeface="Heiti TC Medium" pitchFamily="2" charset="-128"/>
                <a:cs typeface="+mn-cs"/>
              </a:rPr>
              <a:t>徒</a:t>
            </a:r>
            <a:r>
              <a:rPr kumimoji="0" lang="en-SG" altLang="ja-JP" sz="2800" b="1" i="0" u="none" strike="noStrike" kern="1200" cap="none" spc="0" normalizeH="0" baseline="0" noProof="0" dirty="0">
                <a:ln>
                  <a:noFill/>
                </a:ln>
                <a:solidFill>
                  <a:prstClr val="white"/>
                </a:solidFill>
                <a:effectLst/>
                <a:uLnTx/>
                <a:uFillTx/>
                <a:latin typeface="Heiti TC Medium" pitchFamily="2" charset="-128"/>
                <a:ea typeface="Heiti TC Medium" pitchFamily="2" charset="-128"/>
                <a:cs typeface="+mn-cs"/>
              </a:rPr>
              <a:t> 16:14  </a:t>
            </a:r>
            <a:r>
              <a:rPr kumimoji="0" lang="ja-JP" altLang="en-US" sz="2800" b="1" i="0" u="none" strike="noStrike" kern="1200" cap="none" spc="0" normalizeH="0" baseline="0" noProof="0">
                <a:ln>
                  <a:noFill/>
                </a:ln>
                <a:solidFill>
                  <a:prstClr val="white"/>
                </a:solidFill>
                <a:effectLst/>
                <a:uLnTx/>
                <a:uFillTx/>
                <a:latin typeface="Heiti TC Medium" pitchFamily="2" charset="-128"/>
                <a:ea typeface="Heiti TC Medium" pitchFamily="2" charset="-128"/>
                <a:cs typeface="+mn-cs"/>
              </a:rPr>
              <a:t>有一个卖紫色布疋的妇人，名叫吕底亚，是推雅推喇城的人，素来敬拜神。他听见了，</a:t>
            </a:r>
            <a:r>
              <a:rPr kumimoji="0" lang="ja-JP" altLang="en-US" sz="2800" b="1" i="0" u="none" strike="noStrike" kern="1200" cap="none" spc="0" normalizeH="0" baseline="0" noProof="0">
                <a:ln>
                  <a:noFill/>
                </a:ln>
                <a:solidFill>
                  <a:srgbClr val="FFC000"/>
                </a:solidFill>
                <a:effectLst/>
                <a:uLnTx/>
                <a:uFillTx/>
                <a:latin typeface="Heiti TC Medium" pitchFamily="2" charset="-128"/>
                <a:ea typeface="Heiti TC Medium" pitchFamily="2" charset="-128"/>
                <a:cs typeface="+mn-cs"/>
              </a:rPr>
              <a:t>主就开导</a:t>
            </a:r>
            <a:r>
              <a:rPr kumimoji="0" lang="ja-JP" altLang="en-US" sz="1600" b="1" i="0" u="none" strike="noStrike" kern="1200" cap="none" spc="0" normalizeH="0" baseline="0" noProof="0">
                <a:ln>
                  <a:noFill/>
                </a:ln>
                <a:solidFill>
                  <a:srgbClr val="FFC000"/>
                </a:solidFill>
                <a:effectLst/>
                <a:uLnTx/>
                <a:uFillTx/>
                <a:latin typeface="Heiti TC Medium" pitchFamily="2" charset="-128"/>
                <a:ea typeface="Heiti TC Medium" pitchFamily="2" charset="-128"/>
                <a:cs typeface="+mn-cs"/>
              </a:rPr>
              <a:t>（新译本： 开启）</a:t>
            </a:r>
            <a:r>
              <a:rPr kumimoji="0" lang="ja-JP" altLang="en-US" sz="2800" b="1" i="0" u="none" strike="noStrike" kern="1200" cap="none" spc="0" normalizeH="0" baseline="0" noProof="0">
                <a:ln>
                  <a:noFill/>
                </a:ln>
                <a:solidFill>
                  <a:srgbClr val="FFC000"/>
                </a:solidFill>
                <a:effectLst/>
                <a:uLnTx/>
                <a:uFillTx/>
                <a:latin typeface="Heiti TC Medium" pitchFamily="2" charset="-128"/>
                <a:ea typeface="Heiti TC Medium" pitchFamily="2" charset="-128"/>
                <a:cs typeface="+mn-cs"/>
              </a:rPr>
              <a:t>他的心</a:t>
            </a:r>
            <a:r>
              <a:rPr kumimoji="0" lang="ja-JP" altLang="en-US" sz="2800" b="1" i="0" u="none" strike="noStrike" kern="1200" cap="none" spc="0" normalizeH="0" baseline="0" noProof="0">
                <a:ln>
                  <a:noFill/>
                </a:ln>
                <a:solidFill>
                  <a:prstClr val="white"/>
                </a:solidFill>
                <a:effectLst/>
                <a:uLnTx/>
                <a:uFillTx/>
                <a:latin typeface="Heiti TC Medium" pitchFamily="2" charset="-128"/>
                <a:ea typeface="Heiti TC Medium" pitchFamily="2" charset="-128"/>
                <a:cs typeface="+mn-cs"/>
              </a:rPr>
              <a:t>，叫他留心听保罗所讲的话。</a:t>
            </a:r>
            <a:endParaRPr kumimoji="0" lang="en-SG" altLang="ja-JP" sz="2800" b="1" i="0" u="none" strike="noStrike" kern="1200" cap="none" spc="0" normalizeH="0" baseline="0" noProof="0" dirty="0">
              <a:ln>
                <a:noFill/>
              </a:ln>
              <a:solidFill>
                <a:prstClr val="white"/>
              </a:solidFill>
              <a:effectLst/>
              <a:uLnTx/>
              <a:uFillTx/>
              <a:latin typeface="Heiti TC Medium" pitchFamily="2" charset="-128"/>
              <a:ea typeface="Heiti TC Medium" pitchFamily="2" charset="-128"/>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br>
              <a:rPr kumimoji="0" lang="en-SG" altLang="ja-JP" sz="2800" b="1" i="0" u="none" strike="noStrike" kern="1200" cap="none" spc="0" normalizeH="0" baseline="0" noProof="0" dirty="0">
                <a:ln>
                  <a:noFill/>
                </a:ln>
                <a:solidFill>
                  <a:prstClr val="white"/>
                </a:solidFill>
                <a:effectLst/>
                <a:uLnTx/>
                <a:uFillTx/>
                <a:latin typeface="Heiti TC Medium" pitchFamily="2" charset="-128"/>
                <a:ea typeface="Heiti TC Medium" pitchFamily="2" charset="-128"/>
                <a:cs typeface="+mn-cs"/>
              </a:rPr>
            </a:br>
            <a:r>
              <a:rPr kumimoji="0" lang="ja-JP" altLang="en-US" sz="2800" b="1" i="0" u="none" strike="noStrike" kern="1200" cap="none" spc="0" normalizeH="0" baseline="0" noProof="0">
                <a:ln>
                  <a:noFill/>
                </a:ln>
                <a:solidFill>
                  <a:prstClr val="white"/>
                </a:solidFill>
                <a:effectLst/>
                <a:uLnTx/>
                <a:uFillTx/>
                <a:latin typeface="Heiti TC Medium" pitchFamily="2" charset="-128"/>
                <a:ea typeface="Heiti TC Medium" pitchFamily="2" charset="-128"/>
                <a:cs typeface="+mn-cs"/>
              </a:rPr>
              <a:t>弗</a:t>
            </a:r>
            <a:r>
              <a:rPr kumimoji="0" lang="en-SG" altLang="ja-JP" sz="2800" b="1" i="0" u="none" strike="noStrike" kern="1200" cap="none" spc="0" normalizeH="0" baseline="0" noProof="0" dirty="0">
                <a:ln>
                  <a:noFill/>
                </a:ln>
                <a:solidFill>
                  <a:prstClr val="white"/>
                </a:solidFill>
                <a:effectLst/>
                <a:uLnTx/>
                <a:uFillTx/>
                <a:latin typeface="Heiti TC Medium" pitchFamily="2" charset="-128"/>
                <a:ea typeface="Heiti TC Medium" pitchFamily="2" charset="-128"/>
                <a:cs typeface="+mn-cs"/>
              </a:rPr>
              <a:t> 2:5  </a:t>
            </a:r>
            <a:r>
              <a:rPr kumimoji="0" lang="zh-CN" altLang="en-US" sz="2800" b="1" i="0" u="none" strike="noStrike" kern="1200" cap="none" spc="0" normalizeH="0" baseline="0" noProof="0" dirty="0">
                <a:ln>
                  <a:noFill/>
                </a:ln>
                <a:solidFill>
                  <a:prstClr val="white"/>
                </a:solidFill>
                <a:effectLst/>
                <a:uLnTx/>
                <a:uFillTx/>
                <a:latin typeface="Heiti TC Medium" pitchFamily="2" charset="-128"/>
                <a:ea typeface="Heiti TC Medium" pitchFamily="2" charset="-128"/>
                <a:cs typeface="+mn-cs"/>
              </a:rPr>
              <a:t>当我们死在过犯中的时候，</a:t>
            </a:r>
            <a:r>
              <a:rPr kumimoji="0" lang="zh-CN" altLang="en-US" sz="2800" b="1" i="0" u="none" strike="noStrike" kern="1200" cap="none" spc="0" normalizeH="0" baseline="0" noProof="0" dirty="0">
                <a:ln>
                  <a:noFill/>
                </a:ln>
                <a:solidFill>
                  <a:srgbClr val="FFFF00"/>
                </a:solidFill>
                <a:effectLst/>
                <a:uLnTx/>
                <a:uFillTx/>
                <a:latin typeface="Heiti TC Medium" pitchFamily="2" charset="-128"/>
                <a:ea typeface="Heiti TC Medium" pitchFamily="2" charset="-128"/>
                <a:cs typeface="+mn-cs"/>
              </a:rPr>
              <a:t>便叫我们与基督一同活过来</a:t>
            </a:r>
            <a:r>
              <a:rPr kumimoji="0" lang="zh-CN" altLang="en-US" sz="2800" b="1" i="0" u="none" strike="noStrike" kern="1200" cap="none" spc="0" normalizeH="0" baseline="0" noProof="0" dirty="0">
                <a:ln>
                  <a:noFill/>
                </a:ln>
                <a:solidFill>
                  <a:prstClr val="white"/>
                </a:solidFill>
                <a:effectLst/>
                <a:uLnTx/>
                <a:uFillTx/>
                <a:latin typeface="Heiti TC Medium" pitchFamily="2" charset="-128"/>
                <a:ea typeface="Heiti TC Medium" pitchFamily="2" charset="-128"/>
                <a:cs typeface="+mn-cs"/>
              </a:rPr>
              <a:t>。（你们得救是本乎恩。）</a:t>
            </a:r>
            <a:endParaRPr kumimoji="0" lang="en-SG" altLang="ja-JP" sz="2800" b="1" i="0" u="none" strike="noStrike" kern="1200" cap="none" spc="0" normalizeH="0" baseline="0" noProof="0" dirty="0">
              <a:ln>
                <a:noFill/>
              </a:ln>
              <a:solidFill>
                <a:prstClr val="white"/>
              </a:solidFill>
              <a:effectLst/>
              <a:uLnTx/>
              <a:uFillTx/>
              <a:latin typeface="Heiti TC Medium" pitchFamily="2" charset="-128"/>
              <a:ea typeface="Heiti TC Medium" pitchFamily="2" charset="-128"/>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endParaRPr kumimoji="0" lang="en-SG" altLang="ja-JP" sz="2800" b="1" i="0" u="none" strike="noStrike" kern="1200" cap="none" spc="0" normalizeH="0" baseline="0" noProof="0" dirty="0">
              <a:ln>
                <a:noFill/>
              </a:ln>
              <a:solidFill>
                <a:prstClr val="white"/>
              </a:solidFill>
              <a:effectLst/>
              <a:uLnTx/>
              <a:uFillTx/>
              <a:latin typeface="Heiti TC Medium" pitchFamily="2" charset="-128"/>
              <a:ea typeface="Heiti TC Medium" pitchFamily="2" charset="-128"/>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2800" b="1" i="0" u="none" strike="noStrike" kern="1200" cap="none" spc="0" normalizeH="0" baseline="0" noProof="0">
                <a:ln>
                  <a:noFill/>
                </a:ln>
                <a:solidFill>
                  <a:prstClr val="white"/>
                </a:solidFill>
                <a:effectLst/>
                <a:uLnTx/>
                <a:uFillTx/>
                <a:latin typeface="Heiti TC Medium" pitchFamily="2" charset="-128"/>
                <a:ea typeface="Heiti TC Medium" pitchFamily="2" charset="-128"/>
                <a:cs typeface="+mn-cs"/>
              </a:rPr>
              <a:t>弗</a:t>
            </a:r>
            <a:r>
              <a:rPr kumimoji="0" lang="en-SG" altLang="ja-JP" sz="2800" b="1" i="0" u="none" strike="noStrike" kern="1200" cap="none" spc="0" normalizeH="0" baseline="0" noProof="0" dirty="0">
                <a:ln>
                  <a:noFill/>
                </a:ln>
                <a:solidFill>
                  <a:prstClr val="white"/>
                </a:solidFill>
                <a:effectLst/>
                <a:uLnTx/>
                <a:uFillTx/>
                <a:latin typeface="Heiti TC Medium" pitchFamily="2" charset="-128"/>
                <a:ea typeface="Heiti TC Medium" pitchFamily="2" charset="-128"/>
                <a:cs typeface="+mn-cs"/>
              </a:rPr>
              <a:t> 2:8  </a:t>
            </a:r>
            <a:r>
              <a:rPr kumimoji="0" lang="ja-JP" altLang="en-US" sz="2800" b="1" i="0" u="none" strike="noStrike" kern="1200" cap="none" spc="0" normalizeH="0" baseline="0" noProof="0">
                <a:ln>
                  <a:noFill/>
                </a:ln>
                <a:solidFill>
                  <a:prstClr val="white"/>
                </a:solidFill>
                <a:effectLst/>
                <a:uLnTx/>
                <a:uFillTx/>
                <a:latin typeface="Heiti TC Medium" pitchFamily="2" charset="-128"/>
                <a:ea typeface="Heiti TC Medium" pitchFamily="2" charset="-128"/>
                <a:cs typeface="+mn-cs"/>
              </a:rPr>
              <a:t>你们得救是靠着恩典，借着信心。</a:t>
            </a:r>
            <a:r>
              <a:rPr kumimoji="0" lang="ja-JP" altLang="en-US" sz="2800" b="1" i="0" u="none" strike="noStrike" kern="1200" cap="none" spc="0" normalizeH="0" baseline="0" noProof="0">
                <a:ln>
                  <a:noFill/>
                </a:ln>
                <a:solidFill>
                  <a:srgbClr val="FFFF00"/>
                </a:solidFill>
                <a:effectLst/>
                <a:uLnTx/>
                <a:uFillTx/>
                <a:latin typeface="Heiti TC Medium" pitchFamily="2" charset="-128"/>
                <a:ea typeface="Heiti TC Medium" pitchFamily="2" charset="-128"/>
                <a:cs typeface="+mn-cs"/>
              </a:rPr>
              <a:t>这不是出于自己，而是上帝所赐的</a:t>
            </a:r>
            <a:r>
              <a:rPr kumimoji="0" lang="ja-JP" altLang="en-US" sz="2800" b="1" i="0" u="none" strike="noStrike" kern="1200" cap="none" spc="0" normalizeH="0" baseline="0" noProof="0">
                <a:ln>
                  <a:noFill/>
                </a:ln>
                <a:solidFill>
                  <a:prstClr val="white"/>
                </a:solidFill>
                <a:effectLst/>
                <a:uLnTx/>
                <a:uFillTx/>
                <a:latin typeface="Heiti TC Medium" pitchFamily="2" charset="-128"/>
                <a:ea typeface="Heiti TC Medium" pitchFamily="2" charset="-128"/>
                <a:cs typeface="+mn-cs"/>
              </a:rPr>
              <a:t>；</a:t>
            </a:r>
            <a:r>
              <a:rPr kumimoji="0" lang="en-SG" altLang="ja-JP" sz="2800" b="1" i="0" u="none" strike="noStrike" kern="1200" cap="none" spc="0" normalizeH="0" baseline="0" noProof="0" dirty="0">
                <a:ln>
                  <a:noFill/>
                </a:ln>
                <a:solidFill>
                  <a:prstClr val="white"/>
                </a:solidFill>
                <a:effectLst/>
                <a:uLnTx/>
                <a:uFillTx/>
                <a:latin typeface="Heiti TC Medium" pitchFamily="2" charset="-128"/>
                <a:ea typeface="Heiti TC Medium" pitchFamily="2" charset="-128"/>
                <a:cs typeface="+mn-cs"/>
              </a:rPr>
              <a:t>9  </a:t>
            </a:r>
            <a:r>
              <a:rPr kumimoji="0" lang="ja-JP" altLang="en-US" sz="2800" b="1" i="0" u="none" strike="noStrike" kern="1200" cap="none" spc="0" normalizeH="0" baseline="0" noProof="0">
                <a:ln>
                  <a:noFill/>
                </a:ln>
                <a:solidFill>
                  <a:prstClr val="white"/>
                </a:solidFill>
                <a:effectLst/>
                <a:uLnTx/>
                <a:uFillTx/>
                <a:latin typeface="Heiti TC Medium" pitchFamily="2" charset="-128"/>
                <a:ea typeface="Heiti TC Medium" pitchFamily="2" charset="-128"/>
                <a:cs typeface="+mn-cs"/>
              </a:rPr>
              <a:t>这也不是出于行为，免得有人自夸。</a:t>
            </a:r>
          </a:p>
        </p:txBody>
      </p:sp>
    </p:spTree>
    <p:extLst>
      <p:ext uri="{BB962C8B-B14F-4D97-AF65-F5344CB8AC3E}">
        <p14:creationId xmlns:p14="http://schemas.microsoft.com/office/powerpoint/2010/main" val="15345963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A184D-C9A1-4E40-B883-6057A39251D6}"/>
              </a:ext>
            </a:extLst>
          </p:cNvPr>
          <p:cNvSpPr>
            <a:spLocks noGrp="1"/>
          </p:cNvSpPr>
          <p:nvPr>
            <p:ph type="title"/>
          </p:nvPr>
        </p:nvSpPr>
        <p:spPr/>
        <p:txBody>
          <a:bodyPr/>
          <a:lstStyle/>
          <a:p>
            <a:r>
              <a:rPr lang="ja-JP" altLang="en-US" sz="4000" b="1">
                <a:solidFill>
                  <a:srgbClr val="00B0F0"/>
                </a:solidFill>
              </a:rPr>
              <a:t>重生的必须性</a:t>
            </a:r>
            <a:endParaRPr lang="en-US"/>
          </a:p>
        </p:txBody>
      </p:sp>
      <p:sp>
        <p:nvSpPr>
          <p:cNvPr id="3" name="Content Placeholder 2">
            <a:extLst>
              <a:ext uri="{FF2B5EF4-FFF2-40B4-BE49-F238E27FC236}">
                <a16:creationId xmlns:a16="http://schemas.microsoft.com/office/drawing/2014/main" id="{61CFE624-46D4-F840-8E03-09CBE3E66385}"/>
              </a:ext>
            </a:extLst>
          </p:cNvPr>
          <p:cNvSpPr>
            <a:spLocks noGrp="1"/>
          </p:cNvSpPr>
          <p:nvPr>
            <p:ph idx="1"/>
          </p:nvPr>
        </p:nvSpPr>
        <p:spPr>
          <a:xfrm>
            <a:off x="377687" y="2052918"/>
            <a:ext cx="11549271" cy="4195481"/>
          </a:xfrm>
        </p:spPr>
        <p:txBody>
          <a:bodyPr>
            <a:normAutofit lnSpcReduction="10000"/>
          </a:bodyPr>
          <a:lstStyle/>
          <a:p>
            <a:pPr lvl="0">
              <a:buClr>
                <a:srgbClr val="1E5155">
                  <a:lumMod val="40000"/>
                  <a:lumOff val="60000"/>
                </a:srgbClr>
              </a:buClr>
            </a:pPr>
            <a:r>
              <a:rPr lang="en-US" sz="4000">
                <a:solidFill>
                  <a:prstClr val="white"/>
                </a:solidFill>
                <a:latin typeface="SimHei" panose="02010609060101010101" pitchFamily="49" charset="-122"/>
                <a:ea typeface="SimHei" panose="02010609060101010101" pitchFamily="49" charset="-122"/>
              </a:rPr>
              <a:t>雅 2:19  </a:t>
            </a:r>
            <a:r>
              <a:rPr lang="zh-CN" altLang="en-US" sz="4000">
                <a:solidFill>
                  <a:prstClr val="white"/>
                </a:solidFill>
                <a:latin typeface="SimHei" panose="02010609060101010101" pitchFamily="49" charset="-122"/>
                <a:ea typeface="SimHei" panose="02010609060101010101" pitchFamily="49" charset="-122"/>
              </a:rPr>
              <a:t>你信神只有一位，你信的不错；</a:t>
            </a:r>
            <a:r>
              <a:rPr lang="zh-CN" altLang="en-US" sz="4000" b="1">
                <a:solidFill>
                  <a:srgbClr val="FFFF00"/>
                </a:solidFill>
                <a:latin typeface="SimHei" panose="02010609060101010101" pitchFamily="49" charset="-122"/>
                <a:ea typeface="SimHei" panose="02010609060101010101" pitchFamily="49" charset="-122"/>
              </a:rPr>
              <a:t>鬼魔也信</a:t>
            </a:r>
            <a:r>
              <a:rPr lang="zh-CN" altLang="en-US" sz="4000">
                <a:solidFill>
                  <a:prstClr val="white"/>
                </a:solidFill>
                <a:latin typeface="SimHei" panose="02010609060101010101" pitchFamily="49" charset="-122"/>
                <a:ea typeface="SimHei" panose="02010609060101010101" pitchFamily="49" charset="-122"/>
              </a:rPr>
              <a:t>，却是战惊。</a:t>
            </a:r>
            <a:endParaRPr lang="en-SG" altLang="zh-CN" sz="4000">
              <a:solidFill>
                <a:prstClr val="white"/>
              </a:solidFill>
              <a:latin typeface="SimHei" panose="02010609060101010101" pitchFamily="49" charset="-122"/>
              <a:ea typeface="SimHei" panose="02010609060101010101" pitchFamily="49" charset="-122"/>
            </a:endParaRPr>
          </a:p>
          <a:p>
            <a:pPr lvl="0">
              <a:buClr>
                <a:srgbClr val="1E5155">
                  <a:lumMod val="40000"/>
                  <a:lumOff val="60000"/>
                </a:srgbClr>
              </a:buClr>
            </a:pPr>
            <a:endParaRPr lang="en-SG" altLang="zh-CN" sz="4000">
              <a:solidFill>
                <a:prstClr val="white"/>
              </a:solidFill>
              <a:latin typeface="SimHei" panose="02010609060101010101" pitchFamily="49" charset="-122"/>
              <a:ea typeface="SimHei" panose="02010609060101010101" pitchFamily="49" charset="-122"/>
            </a:endParaRPr>
          </a:p>
          <a:p>
            <a:pPr lvl="0">
              <a:buClr>
                <a:srgbClr val="1E5155">
                  <a:lumMod val="40000"/>
                  <a:lumOff val="60000"/>
                </a:srgbClr>
              </a:buClr>
            </a:pPr>
            <a:r>
              <a:rPr lang="zh-CN" altLang="en-SG" sz="4000">
                <a:solidFill>
                  <a:prstClr val="white"/>
                </a:solidFill>
                <a:latin typeface="SimHei" panose="02010609060101010101" pitchFamily="49" charset="-122"/>
                <a:ea typeface="SimHei" panose="02010609060101010101" pitchFamily="49" charset="-122"/>
              </a:rPr>
              <a:t>拥有</a:t>
            </a:r>
            <a:r>
              <a:rPr lang="zh-CN" altLang="en-US" sz="4000">
                <a:solidFill>
                  <a:prstClr val="white"/>
                </a:solidFill>
                <a:latin typeface="SimHei" panose="02010609060101010101" pitchFamily="49" charset="-122"/>
                <a:ea typeface="SimHei" panose="02010609060101010101" pitchFamily="49" charset="-122"/>
              </a:rPr>
              <a:t>对神的知识不等同那人就一定会愿意顺服神。</a:t>
            </a:r>
            <a:endParaRPr lang="en-SG" altLang="zh-CN" sz="4000">
              <a:solidFill>
                <a:prstClr val="white"/>
              </a:solidFill>
              <a:latin typeface="SimHei" panose="02010609060101010101" pitchFamily="49" charset="-122"/>
              <a:ea typeface="SimHei" panose="02010609060101010101" pitchFamily="49" charset="-122"/>
            </a:endParaRPr>
          </a:p>
          <a:p>
            <a:pPr lvl="0">
              <a:buClr>
                <a:srgbClr val="1E5155">
                  <a:lumMod val="40000"/>
                  <a:lumOff val="60000"/>
                </a:srgbClr>
              </a:buClr>
            </a:pPr>
            <a:r>
              <a:rPr lang="zh-CN" altLang="en-US" sz="4000">
                <a:solidFill>
                  <a:prstClr val="white"/>
                </a:solidFill>
                <a:latin typeface="SimHei" panose="02010609060101010101" pitchFamily="49" charset="-122"/>
                <a:ea typeface="SimHei" panose="02010609060101010101" pitchFamily="49" charset="-122"/>
              </a:rPr>
              <a:t>即使我们对他们证明了上帝，他们就会愿意顺服爱主？</a:t>
            </a:r>
          </a:p>
          <a:p>
            <a:endParaRPr lang="en-US"/>
          </a:p>
        </p:txBody>
      </p:sp>
    </p:spTree>
    <p:extLst>
      <p:ext uri="{BB962C8B-B14F-4D97-AF65-F5344CB8AC3E}">
        <p14:creationId xmlns:p14="http://schemas.microsoft.com/office/powerpoint/2010/main" val="229385820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3E55E-F676-8E47-9879-D34E91270B8E}"/>
              </a:ext>
            </a:extLst>
          </p:cNvPr>
          <p:cNvSpPr>
            <a:spLocks noGrp="1"/>
          </p:cNvSpPr>
          <p:nvPr>
            <p:ph type="title"/>
          </p:nvPr>
        </p:nvSpPr>
        <p:spPr/>
        <p:txBody>
          <a:bodyPr/>
          <a:lstStyle/>
          <a:p>
            <a:r>
              <a:rPr lang="en-US"/>
              <a:t>前提的改变</a:t>
            </a:r>
            <a:r>
              <a:rPr lang="zh-CN" altLang="en-US"/>
              <a:t>（自主 转为 以主为主）</a:t>
            </a:r>
            <a:endParaRPr lang="en-US"/>
          </a:p>
        </p:txBody>
      </p:sp>
      <p:pic>
        <p:nvPicPr>
          <p:cNvPr id="8" name="Picture 7" descr="Icon&#10;&#10;Description automatically generated">
            <a:extLst>
              <a:ext uri="{FF2B5EF4-FFF2-40B4-BE49-F238E27FC236}">
                <a16:creationId xmlns:a16="http://schemas.microsoft.com/office/drawing/2014/main" id="{2AB34711-34FE-5245-ACD8-44A826158966}"/>
              </a:ext>
            </a:extLst>
          </p:cNvPr>
          <p:cNvPicPr>
            <a:picLocks noChangeAspect="1"/>
          </p:cNvPicPr>
          <p:nvPr/>
        </p:nvPicPr>
        <p:blipFill>
          <a:blip r:embed="rId2"/>
          <a:stretch>
            <a:fillRect/>
          </a:stretch>
        </p:blipFill>
        <p:spPr>
          <a:xfrm>
            <a:off x="137365" y="2793101"/>
            <a:ext cx="2251694" cy="2350453"/>
          </a:xfrm>
          <a:prstGeom prst="rect">
            <a:avLst/>
          </a:prstGeom>
        </p:spPr>
      </p:pic>
      <p:pic>
        <p:nvPicPr>
          <p:cNvPr id="9" name="Picture 8">
            <a:extLst>
              <a:ext uri="{FF2B5EF4-FFF2-40B4-BE49-F238E27FC236}">
                <a16:creationId xmlns:a16="http://schemas.microsoft.com/office/drawing/2014/main" id="{EBBFE0E0-0F2F-3D4C-8B76-F4EABB376303}"/>
              </a:ext>
            </a:extLst>
          </p:cNvPr>
          <p:cNvPicPr>
            <a:picLocks noChangeAspect="1"/>
          </p:cNvPicPr>
          <p:nvPr/>
        </p:nvPicPr>
        <p:blipFill>
          <a:blip r:embed="rId3"/>
          <a:stretch>
            <a:fillRect/>
          </a:stretch>
        </p:blipFill>
        <p:spPr>
          <a:xfrm>
            <a:off x="7456720" y="2793101"/>
            <a:ext cx="1422400" cy="2502106"/>
          </a:xfrm>
          <a:prstGeom prst="rect">
            <a:avLst/>
          </a:prstGeom>
        </p:spPr>
      </p:pic>
      <p:pic>
        <p:nvPicPr>
          <p:cNvPr id="10" name="Picture 9">
            <a:extLst>
              <a:ext uri="{FF2B5EF4-FFF2-40B4-BE49-F238E27FC236}">
                <a16:creationId xmlns:a16="http://schemas.microsoft.com/office/drawing/2014/main" id="{B6833469-6A66-8C41-BE8C-A30020B36C78}"/>
              </a:ext>
            </a:extLst>
          </p:cNvPr>
          <p:cNvPicPr>
            <a:picLocks noChangeAspect="1"/>
          </p:cNvPicPr>
          <p:nvPr/>
        </p:nvPicPr>
        <p:blipFill>
          <a:blip r:embed="rId4"/>
          <a:stretch>
            <a:fillRect/>
          </a:stretch>
        </p:blipFill>
        <p:spPr>
          <a:xfrm>
            <a:off x="9847996" y="2793101"/>
            <a:ext cx="2223007" cy="2350452"/>
          </a:xfrm>
          <a:prstGeom prst="rect">
            <a:avLst/>
          </a:prstGeom>
        </p:spPr>
      </p:pic>
      <p:sp>
        <p:nvSpPr>
          <p:cNvPr id="13" name="Right Arrow 12">
            <a:extLst>
              <a:ext uri="{FF2B5EF4-FFF2-40B4-BE49-F238E27FC236}">
                <a16:creationId xmlns:a16="http://schemas.microsoft.com/office/drawing/2014/main" id="{D75CE8A1-5C5C-A94C-923B-9723880BB76C}"/>
              </a:ext>
            </a:extLst>
          </p:cNvPr>
          <p:cNvSpPr/>
          <p:nvPr/>
        </p:nvSpPr>
        <p:spPr>
          <a:xfrm>
            <a:off x="8996584" y="3389927"/>
            <a:ext cx="1054250" cy="118334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0CE32403-AFCE-B244-9490-6D8E3B891C79}"/>
              </a:ext>
            </a:extLst>
          </p:cNvPr>
          <p:cNvSpPr txBox="1"/>
          <p:nvPr/>
        </p:nvSpPr>
        <p:spPr>
          <a:xfrm>
            <a:off x="2988063" y="1983330"/>
            <a:ext cx="4394887" cy="2576667"/>
          </a:xfrm>
          <a:prstGeom prst="rect">
            <a:avLst/>
          </a:prstGeom>
          <a:noFill/>
        </p:spPr>
        <p:txBody>
          <a:bodyPr wrap="square" rtlCol="0">
            <a:spAutoFit/>
          </a:bodyPr>
          <a:lstStyle/>
          <a:p>
            <a:pPr algn="ctr">
              <a:lnSpc>
                <a:spcPct val="150000"/>
              </a:lnSpc>
            </a:pPr>
            <a:r>
              <a:rPr lang="zh-CN" altLang="en-US" sz="2800" b="1" dirty="0">
                <a:solidFill>
                  <a:srgbClr val="FFFF00"/>
                </a:solidFill>
                <a:latin typeface="SimHei" panose="02010609060101010101" pitchFamily="49" charset="-122"/>
                <a:ea typeface="SimHei" panose="02010609060101010101" pitchFamily="49" charset="-122"/>
              </a:rPr>
              <a:t>主要见证</a:t>
            </a:r>
            <a:endParaRPr lang="en-US" altLang="zh-CN" sz="2800" b="1" dirty="0">
              <a:solidFill>
                <a:srgbClr val="FFFF00"/>
              </a:solidFill>
              <a:latin typeface="SimHei" panose="02010609060101010101" pitchFamily="49" charset="-122"/>
              <a:ea typeface="SimHei" panose="02010609060101010101" pitchFamily="49" charset="-122"/>
            </a:endParaRPr>
          </a:p>
          <a:p>
            <a:pPr marL="457200" indent="-457200">
              <a:lnSpc>
                <a:spcPct val="150000"/>
              </a:lnSpc>
              <a:buFont typeface="Arial" panose="020B0604020202020204" pitchFamily="34" charset="0"/>
              <a:buChar char="•"/>
            </a:pPr>
            <a:r>
              <a:rPr lang="en-US" sz="2800" dirty="0" err="1">
                <a:latin typeface="SimHei" panose="02010609060101010101" pitchFamily="49" charset="-122"/>
                <a:ea typeface="SimHei" panose="02010609060101010101" pitchFamily="49" charset="-122"/>
              </a:rPr>
              <a:t>福音</a:t>
            </a:r>
            <a:r>
              <a:rPr lang="zh-CN" altLang="en-US" sz="2800" dirty="0">
                <a:latin typeface="SimHei" panose="02010609060101010101" pitchFamily="49" charset="-122"/>
                <a:ea typeface="SimHei" panose="02010609060101010101" pitchFamily="49" charset="-122"/>
              </a:rPr>
              <a:t>（特殊启示）</a:t>
            </a:r>
            <a:br>
              <a:rPr lang="en-US" altLang="zh-CN" sz="2800" dirty="0">
                <a:latin typeface="SimHei" panose="02010609060101010101" pitchFamily="49" charset="-122"/>
                <a:ea typeface="SimHei" panose="02010609060101010101" pitchFamily="49" charset="-122"/>
              </a:rPr>
            </a:br>
            <a:r>
              <a:rPr lang="en-US" sz="2800" dirty="0" err="1">
                <a:latin typeface="SimHei" panose="02010609060101010101" pitchFamily="49" charset="-122"/>
                <a:ea typeface="SimHei" panose="02010609060101010101" pitchFamily="49" charset="-122"/>
              </a:rPr>
              <a:t>与普遍启示见证</a:t>
            </a:r>
            <a:endParaRPr lang="en-US" sz="2800" dirty="0">
              <a:latin typeface="SimHei" panose="02010609060101010101" pitchFamily="49" charset="-122"/>
              <a:ea typeface="SimHei" panose="02010609060101010101" pitchFamily="49" charset="-122"/>
            </a:endParaRPr>
          </a:p>
          <a:p>
            <a:pPr marL="457200" indent="-457200">
              <a:lnSpc>
                <a:spcPct val="150000"/>
              </a:lnSpc>
              <a:buFont typeface="Arial" panose="020B0604020202020204" pitchFamily="34" charset="0"/>
              <a:buChar char="•"/>
            </a:pPr>
            <a:r>
              <a:rPr lang="en-US" sz="2800" dirty="0" err="1">
                <a:latin typeface="SimHei" panose="02010609060101010101" pitchFamily="49" charset="-122"/>
                <a:ea typeface="SimHei" panose="02010609060101010101" pitchFamily="49" charset="-122"/>
              </a:rPr>
              <a:t>圣灵的见证</a:t>
            </a:r>
            <a:endParaRPr lang="en-US" sz="2800" dirty="0">
              <a:latin typeface="SimHei" panose="02010609060101010101" pitchFamily="49" charset="-122"/>
              <a:ea typeface="SimHei" panose="02010609060101010101" pitchFamily="49" charset="-122"/>
            </a:endParaRPr>
          </a:p>
        </p:txBody>
      </p:sp>
      <p:sp>
        <p:nvSpPr>
          <p:cNvPr id="15" name="Right Arrow 14">
            <a:extLst>
              <a:ext uri="{FF2B5EF4-FFF2-40B4-BE49-F238E27FC236}">
                <a16:creationId xmlns:a16="http://schemas.microsoft.com/office/drawing/2014/main" id="{A68B00BE-9BA1-9D4D-BE31-E9A59D6F3F77}"/>
              </a:ext>
            </a:extLst>
          </p:cNvPr>
          <p:cNvSpPr/>
          <p:nvPr/>
        </p:nvSpPr>
        <p:spPr>
          <a:xfrm>
            <a:off x="2494702" y="3322145"/>
            <a:ext cx="533239" cy="118334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3190A75-5B03-664F-A7CE-B6B4C940C084}"/>
              </a:ext>
            </a:extLst>
          </p:cNvPr>
          <p:cNvSpPr/>
          <p:nvPr/>
        </p:nvSpPr>
        <p:spPr>
          <a:xfrm>
            <a:off x="1028655" y="4236832"/>
            <a:ext cx="1107996" cy="646331"/>
          </a:xfrm>
          <a:prstGeom prst="rect">
            <a:avLst/>
          </a:prstGeom>
        </p:spPr>
        <p:txBody>
          <a:bodyPr wrap="none">
            <a:spAutoFit/>
          </a:bodyPr>
          <a:lstStyle/>
          <a:p>
            <a:r>
              <a:rPr lang="zh-CN" altLang="en-US" sz="3600" b="1"/>
              <a:t>自主</a:t>
            </a:r>
            <a:endParaRPr lang="en-US" sz="3600" b="1"/>
          </a:p>
        </p:txBody>
      </p:sp>
      <p:sp>
        <p:nvSpPr>
          <p:cNvPr id="17" name="Rectangle 16">
            <a:extLst>
              <a:ext uri="{FF2B5EF4-FFF2-40B4-BE49-F238E27FC236}">
                <a16:creationId xmlns:a16="http://schemas.microsoft.com/office/drawing/2014/main" id="{61D9579A-CE11-344E-B86B-53D9A0926484}"/>
              </a:ext>
            </a:extLst>
          </p:cNvPr>
          <p:cNvSpPr/>
          <p:nvPr/>
        </p:nvSpPr>
        <p:spPr>
          <a:xfrm>
            <a:off x="10281243" y="4182322"/>
            <a:ext cx="1574470" cy="646331"/>
          </a:xfrm>
          <a:prstGeom prst="rect">
            <a:avLst/>
          </a:prstGeom>
        </p:spPr>
        <p:txBody>
          <a:bodyPr wrap="none">
            <a:spAutoFit/>
          </a:bodyPr>
          <a:lstStyle/>
          <a:p>
            <a:r>
              <a:rPr lang="zh-CN" altLang="en-US" sz="3600" b="1"/>
              <a:t>顺服主</a:t>
            </a:r>
            <a:endParaRPr lang="en-US" sz="3600" b="1"/>
          </a:p>
        </p:txBody>
      </p:sp>
      <p:sp>
        <p:nvSpPr>
          <p:cNvPr id="18" name="TextBox 17">
            <a:extLst>
              <a:ext uri="{FF2B5EF4-FFF2-40B4-BE49-F238E27FC236}">
                <a16:creationId xmlns:a16="http://schemas.microsoft.com/office/drawing/2014/main" id="{3AC4C587-8ACF-2645-BF85-A077F44BDF5A}"/>
              </a:ext>
            </a:extLst>
          </p:cNvPr>
          <p:cNvSpPr txBox="1"/>
          <p:nvPr/>
        </p:nvSpPr>
        <p:spPr>
          <a:xfrm>
            <a:off x="7498506" y="3596440"/>
            <a:ext cx="1338828" cy="923330"/>
          </a:xfrm>
          <a:prstGeom prst="rect">
            <a:avLst/>
          </a:prstGeom>
          <a:noFill/>
        </p:spPr>
        <p:txBody>
          <a:bodyPr wrap="none" rtlCol="0">
            <a:spAutoFit/>
          </a:bodyPr>
          <a:lstStyle/>
          <a:p>
            <a:pPr algn="ctr"/>
            <a:r>
              <a:rPr lang="en-US" b="1" dirty="0" err="1"/>
              <a:t>重生</a:t>
            </a:r>
            <a:endParaRPr lang="en-US" b="1" dirty="0"/>
          </a:p>
          <a:p>
            <a:pPr algn="ctr"/>
            <a:r>
              <a:rPr lang="en-US" b="1" dirty="0" err="1"/>
              <a:t>与基督同钉</a:t>
            </a:r>
            <a:endParaRPr lang="en-US" b="1" dirty="0"/>
          </a:p>
          <a:p>
            <a:pPr algn="ctr"/>
            <a:r>
              <a:rPr lang="en-US" b="1" dirty="0" err="1"/>
              <a:t>十字架</a:t>
            </a:r>
            <a:endParaRPr lang="en-US" b="1" dirty="0"/>
          </a:p>
        </p:txBody>
      </p:sp>
      <p:sp>
        <p:nvSpPr>
          <p:cNvPr id="4" name="TextBox 3">
            <a:extLst>
              <a:ext uri="{FF2B5EF4-FFF2-40B4-BE49-F238E27FC236}">
                <a16:creationId xmlns:a16="http://schemas.microsoft.com/office/drawing/2014/main" id="{D4A7CBBC-218B-6486-AA0C-7CA1827309B8}"/>
              </a:ext>
            </a:extLst>
          </p:cNvPr>
          <p:cNvSpPr txBox="1"/>
          <p:nvPr/>
        </p:nvSpPr>
        <p:spPr>
          <a:xfrm>
            <a:off x="3027941" y="4519770"/>
            <a:ext cx="4470565" cy="1284006"/>
          </a:xfrm>
          <a:prstGeom prst="rect">
            <a:avLst/>
          </a:prstGeom>
          <a:noFill/>
        </p:spPr>
        <p:txBody>
          <a:bodyPr wrap="square">
            <a:spAutoFit/>
          </a:bodyPr>
          <a:lstStyle/>
          <a:p>
            <a:pPr algn="ctr">
              <a:lnSpc>
                <a:spcPct val="150000"/>
              </a:lnSpc>
            </a:pPr>
            <a:r>
              <a:rPr lang="zh-CN" altLang="en-US" sz="2800" b="1" dirty="0">
                <a:solidFill>
                  <a:srgbClr val="FFFF00"/>
                </a:solidFill>
              </a:rPr>
              <a:t>次要见证</a:t>
            </a:r>
            <a:endParaRPr lang="en-US" sz="2800" b="1" dirty="0">
              <a:solidFill>
                <a:srgbClr val="FFFF00"/>
              </a:solidFill>
              <a:latin typeface="SimHei" panose="02010609060101010101" pitchFamily="49" charset="-122"/>
              <a:ea typeface="SimHei" panose="02010609060101010101" pitchFamily="49" charset="-122"/>
            </a:endParaRPr>
          </a:p>
          <a:p>
            <a:pPr marL="457200" indent="-457200">
              <a:lnSpc>
                <a:spcPct val="150000"/>
              </a:lnSpc>
              <a:buFont typeface="Arial" panose="020B0604020202020204" pitchFamily="34" charset="0"/>
              <a:buChar char="•"/>
            </a:pPr>
            <a:r>
              <a:rPr lang="en-US" sz="2800" dirty="0" err="1">
                <a:latin typeface="SimHei" panose="02010609060101010101" pitchFamily="49" charset="-122"/>
                <a:ea typeface="SimHei" panose="02010609060101010101" pitchFamily="49" charset="-122"/>
              </a:rPr>
              <a:t>传福音的见证人</a:t>
            </a:r>
            <a:endParaRPr lang="en-US" sz="2800" dirty="0">
              <a:latin typeface="SimHei" panose="02010609060101010101" pitchFamily="49" charset="-122"/>
              <a:ea typeface="SimHei" panose="02010609060101010101" pitchFamily="49" charset="-122"/>
            </a:endParaRPr>
          </a:p>
        </p:txBody>
      </p:sp>
    </p:spTree>
    <p:extLst>
      <p:ext uri="{BB962C8B-B14F-4D97-AF65-F5344CB8AC3E}">
        <p14:creationId xmlns:p14="http://schemas.microsoft.com/office/powerpoint/2010/main" val="24558761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167C7-9993-1D49-B685-8284A3BC5E7F}"/>
              </a:ext>
            </a:extLst>
          </p:cNvPr>
          <p:cNvSpPr>
            <a:spLocks noGrp="1"/>
          </p:cNvSpPr>
          <p:nvPr>
            <p:ph type="title"/>
          </p:nvPr>
        </p:nvSpPr>
        <p:spPr>
          <a:xfrm>
            <a:off x="685868" y="114787"/>
            <a:ext cx="9404723" cy="799612"/>
          </a:xfrm>
        </p:spPr>
        <p:txBody>
          <a:bodyPr/>
          <a:lstStyle/>
          <a:p>
            <a:r>
              <a:rPr lang="en-US"/>
              <a:t>福音是护教的大能</a:t>
            </a:r>
          </a:p>
        </p:txBody>
      </p:sp>
      <p:sp>
        <p:nvSpPr>
          <p:cNvPr id="3" name="Content Placeholder 2">
            <a:extLst>
              <a:ext uri="{FF2B5EF4-FFF2-40B4-BE49-F238E27FC236}">
                <a16:creationId xmlns:a16="http://schemas.microsoft.com/office/drawing/2014/main" id="{625CF756-7E39-C841-9E1D-1D110AF5713A}"/>
              </a:ext>
            </a:extLst>
          </p:cNvPr>
          <p:cNvSpPr>
            <a:spLocks noGrp="1"/>
          </p:cNvSpPr>
          <p:nvPr>
            <p:ph idx="1"/>
          </p:nvPr>
        </p:nvSpPr>
        <p:spPr>
          <a:xfrm>
            <a:off x="539488" y="1436229"/>
            <a:ext cx="11330608" cy="4195481"/>
          </a:xfrm>
        </p:spPr>
        <p:txBody>
          <a:bodyPr/>
          <a:lstStyle/>
          <a:p>
            <a:pPr marL="0" indent="0">
              <a:lnSpc>
                <a:spcPct val="150000"/>
              </a:lnSpc>
              <a:spcBef>
                <a:spcPts val="0"/>
              </a:spcBef>
              <a:buNone/>
            </a:pPr>
            <a:r>
              <a:rPr lang="zh-CN" altLang="en-US" sz="2800" b="1"/>
              <a:t>罗</a:t>
            </a:r>
            <a:r>
              <a:rPr lang="en-US" altLang="zh-CN" sz="2800" b="1"/>
              <a:t>1:16  </a:t>
            </a:r>
            <a:r>
              <a:rPr lang="zh-CN" altLang="en-US" sz="4400" b="1"/>
              <a:t>我不以福音为耻；这福音</a:t>
            </a:r>
            <a:r>
              <a:rPr lang="zh-CN" altLang="en-US" sz="4400" b="1">
                <a:solidFill>
                  <a:srgbClr val="FFC000"/>
                </a:solidFill>
              </a:rPr>
              <a:t>本是神的大能</a:t>
            </a:r>
            <a:r>
              <a:rPr lang="zh-CN" altLang="en-US" sz="4400" b="1"/>
              <a:t>，要救一切相信的，先是犹太人，後是希利尼人。</a:t>
            </a:r>
            <a:endParaRPr lang="en-US" b="1"/>
          </a:p>
        </p:txBody>
      </p:sp>
    </p:spTree>
    <p:extLst>
      <p:ext uri="{BB962C8B-B14F-4D97-AF65-F5344CB8AC3E}">
        <p14:creationId xmlns:p14="http://schemas.microsoft.com/office/powerpoint/2010/main" val="165137262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167C7-9993-1D49-B685-8284A3BC5E7F}"/>
              </a:ext>
            </a:extLst>
          </p:cNvPr>
          <p:cNvSpPr>
            <a:spLocks noGrp="1"/>
          </p:cNvSpPr>
          <p:nvPr>
            <p:ph type="title"/>
          </p:nvPr>
        </p:nvSpPr>
        <p:spPr>
          <a:xfrm>
            <a:off x="685868" y="114787"/>
            <a:ext cx="9404723" cy="799612"/>
          </a:xfrm>
        </p:spPr>
        <p:txBody>
          <a:bodyPr/>
          <a:lstStyle/>
          <a:p>
            <a:r>
              <a:rPr lang="en-US"/>
              <a:t>福音是护教的大能</a:t>
            </a:r>
          </a:p>
        </p:txBody>
      </p:sp>
      <p:sp>
        <p:nvSpPr>
          <p:cNvPr id="3" name="Content Placeholder 2">
            <a:extLst>
              <a:ext uri="{FF2B5EF4-FFF2-40B4-BE49-F238E27FC236}">
                <a16:creationId xmlns:a16="http://schemas.microsoft.com/office/drawing/2014/main" id="{625CF756-7E39-C841-9E1D-1D110AF5713A}"/>
              </a:ext>
            </a:extLst>
          </p:cNvPr>
          <p:cNvSpPr>
            <a:spLocks noGrp="1"/>
          </p:cNvSpPr>
          <p:nvPr>
            <p:ph idx="1"/>
          </p:nvPr>
        </p:nvSpPr>
        <p:spPr>
          <a:xfrm>
            <a:off x="539488" y="1436229"/>
            <a:ext cx="11330608" cy="4195481"/>
          </a:xfrm>
        </p:spPr>
        <p:txBody>
          <a:bodyPr>
            <a:normAutofit lnSpcReduction="10000"/>
          </a:bodyPr>
          <a:lstStyle/>
          <a:p>
            <a:pPr marL="0" indent="0">
              <a:lnSpc>
                <a:spcPct val="150000"/>
              </a:lnSpc>
              <a:spcBef>
                <a:spcPts val="0"/>
              </a:spcBef>
              <a:buNone/>
            </a:pPr>
            <a:r>
              <a:rPr lang="zh-CN" altLang="en-US" sz="3200" b="1">
                <a:solidFill>
                  <a:srgbClr val="FFC000"/>
                </a:solidFill>
              </a:rPr>
              <a:t>徒</a:t>
            </a:r>
            <a:r>
              <a:rPr lang="en-US" altLang="zh-CN" sz="3200" b="1">
                <a:solidFill>
                  <a:srgbClr val="FFC000"/>
                </a:solidFill>
              </a:rPr>
              <a:t>26:16 </a:t>
            </a:r>
            <a:r>
              <a:rPr lang="en-US" altLang="zh-CN" sz="3200" b="1"/>
              <a:t> </a:t>
            </a:r>
            <a:r>
              <a:rPr lang="zh-CN" altLang="en-US" sz="3200" b="1"/>
              <a:t>你起来站著，我特意向你显现，要派你作执事，作见证，将你所看见的事和我将要指示你的事证明出来。；</a:t>
            </a:r>
            <a:r>
              <a:rPr lang="en-US" altLang="zh-CN" sz="3200" b="1"/>
              <a:t>17  </a:t>
            </a:r>
            <a:r>
              <a:rPr lang="zh-CN" altLang="en-US" sz="3200" b="1"/>
              <a:t>我也要救你脱离百姓和外邦人的手。</a:t>
            </a:r>
            <a:r>
              <a:rPr lang="en-US" altLang="zh-CN" sz="3200" b="1"/>
              <a:t>18  </a:t>
            </a:r>
            <a:r>
              <a:rPr lang="zh-CN" altLang="en-US" sz="3200" b="1">
                <a:solidFill>
                  <a:srgbClr val="FFC000"/>
                </a:solidFill>
              </a:rPr>
              <a:t>我差你到他们那里去，要叫他们的眼睛得开</a:t>
            </a:r>
            <a:r>
              <a:rPr lang="zh-CN" altLang="en-US" sz="3200" b="1"/>
              <a:t>，从黑暗中归向光明，从撒但权下归向神；又因信我，得蒙赦罪，和一切成圣的人同得基业。</a:t>
            </a:r>
            <a:r>
              <a:rPr lang="en-US" altLang="zh-CN" sz="3200" b="1"/>
              <a:t>』</a:t>
            </a:r>
            <a:r>
              <a:rPr lang="zh-CN" altLang="en-US" sz="3200" b="1"/>
              <a:t>」</a:t>
            </a:r>
          </a:p>
          <a:p>
            <a:endParaRPr lang="en-US" sz="2400"/>
          </a:p>
        </p:txBody>
      </p:sp>
    </p:spTree>
    <p:extLst>
      <p:ext uri="{BB962C8B-B14F-4D97-AF65-F5344CB8AC3E}">
        <p14:creationId xmlns:p14="http://schemas.microsoft.com/office/powerpoint/2010/main" val="360772899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167C7-9993-1D49-B685-8284A3BC5E7F}"/>
              </a:ext>
            </a:extLst>
          </p:cNvPr>
          <p:cNvSpPr>
            <a:spLocks noGrp="1"/>
          </p:cNvSpPr>
          <p:nvPr>
            <p:ph type="title"/>
          </p:nvPr>
        </p:nvSpPr>
        <p:spPr>
          <a:xfrm>
            <a:off x="685868" y="114787"/>
            <a:ext cx="9404723" cy="799612"/>
          </a:xfrm>
        </p:spPr>
        <p:txBody>
          <a:bodyPr/>
          <a:lstStyle/>
          <a:p>
            <a:r>
              <a:rPr lang="en-US"/>
              <a:t>圣灵是我们护教时的见证者</a:t>
            </a:r>
          </a:p>
        </p:txBody>
      </p:sp>
      <p:sp>
        <p:nvSpPr>
          <p:cNvPr id="3" name="Content Placeholder 2">
            <a:extLst>
              <a:ext uri="{FF2B5EF4-FFF2-40B4-BE49-F238E27FC236}">
                <a16:creationId xmlns:a16="http://schemas.microsoft.com/office/drawing/2014/main" id="{625CF756-7E39-C841-9E1D-1D110AF5713A}"/>
              </a:ext>
            </a:extLst>
          </p:cNvPr>
          <p:cNvSpPr>
            <a:spLocks noGrp="1"/>
          </p:cNvSpPr>
          <p:nvPr>
            <p:ph idx="1"/>
          </p:nvPr>
        </p:nvSpPr>
        <p:spPr>
          <a:xfrm>
            <a:off x="539488" y="1436229"/>
            <a:ext cx="11330608" cy="4195481"/>
          </a:xfrm>
        </p:spPr>
        <p:txBody>
          <a:bodyPr/>
          <a:lstStyle/>
          <a:p>
            <a:pPr marL="0" indent="0">
              <a:lnSpc>
                <a:spcPct val="150000"/>
              </a:lnSpc>
              <a:spcBef>
                <a:spcPts val="0"/>
              </a:spcBef>
              <a:buNone/>
            </a:pPr>
            <a:br>
              <a:rPr lang="zh-CN" altLang="en-US" sz="2800" b="1" dirty="0"/>
            </a:br>
            <a:r>
              <a:rPr lang="zh-CN" altLang="en-US" sz="2800" b="1" dirty="0"/>
              <a:t>约</a:t>
            </a:r>
            <a:r>
              <a:rPr lang="en-US" altLang="zh-CN" sz="2800" b="1" dirty="0"/>
              <a:t>15:26  </a:t>
            </a:r>
            <a:r>
              <a:rPr lang="zh-CN" altLang="en-US" sz="3600" b="1" dirty="0"/>
              <a:t>但我要从父那里差保惠师来，就是从父出来真理的圣灵；</a:t>
            </a:r>
            <a:r>
              <a:rPr lang="zh-CN" altLang="en-US" sz="3600" b="1" u="sng" dirty="0">
                <a:solidFill>
                  <a:srgbClr val="FFC000"/>
                </a:solidFill>
              </a:rPr>
              <a:t>他来了，就要为我作见证</a:t>
            </a:r>
            <a:r>
              <a:rPr lang="zh-CN" altLang="en-US" sz="3600" b="1" dirty="0"/>
              <a:t>。</a:t>
            </a:r>
            <a:r>
              <a:rPr lang="en-US" altLang="zh-CN" sz="3600" b="1" dirty="0"/>
              <a:t>27  </a:t>
            </a:r>
            <a:r>
              <a:rPr lang="zh-CN" altLang="en-US" sz="3600" b="1" dirty="0">
                <a:solidFill>
                  <a:srgbClr val="00B0F0"/>
                </a:solidFill>
              </a:rPr>
              <a:t>你们也要作见证</a:t>
            </a:r>
            <a:r>
              <a:rPr lang="zh-CN" altLang="en-US" sz="3600" b="1" dirty="0"/>
              <a:t>，因为你们从起头就与我同在。」</a:t>
            </a:r>
            <a:endParaRPr lang="zh-CN" altLang="en-US" sz="2800" b="1" dirty="0"/>
          </a:p>
        </p:txBody>
      </p:sp>
    </p:spTree>
    <p:extLst>
      <p:ext uri="{BB962C8B-B14F-4D97-AF65-F5344CB8AC3E}">
        <p14:creationId xmlns:p14="http://schemas.microsoft.com/office/powerpoint/2010/main" val="283131330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167C7-9993-1D49-B685-8284A3BC5E7F}"/>
              </a:ext>
            </a:extLst>
          </p:cNvPr>
          <p:cNvSpPr>
            <a:spLocks noGrp="1"/>
          </p:cNvSpPr>
          <p:nvPr>
            <p:ph type="title"/>
          </p:nvPr>
        </p:nvSpPr>
        <p:spPr>
          <a:xfrm>
            <a:off x="685868" y="114787"/>
            <a:ext cx="9404723" cy="799612"/>
          </a:xfrm>
        </p:spPr>
        <p:txBody>
          <a:bodyPr/>
          <a:lstStyle/>
          <a:p>
            <a:r>
              <a:rPr lang="en-US"/>
              <a:t>如何接受特殊启示的权威</a:t>
            </a:r>
            <a:r>
              <a:rPr lang="zh-CN" altLang="en-US"/>
              <a:t>？</a:t>
            </a:r>
            <a:endParaRPr lang="en-US"/>
          </a:p>
        </p:txBody>
      </p:sp>
      <p:sp>
        <p:nvSpPr>
          <p:cNvPr id="3" name="Content Placeholder 2">
            <a:extLst>
              <a:ext uri="{FF2B5EF4-FFF2-40B4-BE49-F238E27FC236}">
                <a16:creationId xmlns:a16="http://schemas.microsoft.com/office/drawing/2014/main" id="{625CF756-7E39-C841-9E1D-1D110AF5713A}"/>
              </a:ext>
            </a:extLst>
          </p:cNvPr>
          <p:cNvSpPr>
            <a:spLocks noGrp="1"/>
          </p:cNvSpPr>
          <p:nvPr>
            <p:ph idx="1"/>
          </p:nvPr>
        </p:nvSpPr>
        <p:spPr>
          <a:xfrm>
            <a:off x="669303" y="1595255"/>
            <a:ext cx="11330608" cy="5063962"/>
          </a:xfrm>
        </p:spPr>
        <p:txBody>
          <a:bodyPr>
            <a:normAutofit/>
          </a:bodyPr>
          <a:lstStyle/>
          <a:p>
            <a:pPr marL="0" indent="0">
              <a:lnSpc>
                <a:spcPct val="150000"/>
              </a:lnSpc>
              <a:spcBef>
                <a:spcPts val="0"/>
              </a:spcBef>
              <a:buNone/>
            </a:pPr>
            <a:r>
              <a:rPr lang="zh-CN" altLang="en-SG" sz="3200" b="1" dirty="0"/>
              <a:t>林前</a:t>
            </a:r>
            <a:r>
              <a:rPr lang="en-SG" altLang="zh-CN" sz="3200" b="1" dirty="0"/>
              <a:t> 2:12  </a:t>
            </a:r>
            <a:r>
              <a:rPr lang="zh-CN" altLang="en-US" sz="3200" b="1" dirty="0"/>
              <a:t>我们所领受的，并不是世上的灵，乃是从</a:t>
            </a:r>
            <a:r>
              <a:rPr lang="zh-CN" altLang="en-US" sz="3200" b="1" dirty="0">
                <a:solidFill>
                  <a:srgbClr val="FFFF00"/>
                </a:solidFill>
              </a:rPr>
              <a:t>神来的灵，叫我们能知道神开恩赐给我们的事</a:t>
            </a:r>
            <a:r>
              <a:rPr lang="zh-CN" altLang="en-US" sz="3200" b="1" dirty="0"/>
              <a:t>。</a:t>
            </a:r>
            <a:r>
              <a:rPr lang="en-SG" altLang="zh-CN" sz="3200" b="1" dirty="0"/>
              <a:t>13  </a:t>
            </a:r>
            <a:r>
              <a:rPr lang="zh-CN" altLang="en-US" sz="3200" b="1" dirty="0"/>
              <a:t>并且我们讲说这些事，不是用人智慧所指教的言语，乃是用圣灵所指教的言语，将属灵的话解释属灵的事。（或作：将属灵的事讲与属灵的人）</a:t>
            </a:r>
            <a:r>
              <a:rPr lang="en-SG" altLang="zh-CN" sz="3200" b="1" dirty="0"/>
              <a:t>14  </a:t>
            </a:r>
            <a:r>
              <a:rPr lang="zh-CN" altLang="en-US" sz="3200" b="1" dirty="0"/>
              <a:t>然而，</a:t>
            </a:r>
            <a:r>
              <a:rPr lang="zh-CN" altLang="en-US" sz="3200" b="1" dirty="0">
                <a:solidFill>
                  <a:srgbClr val="00B0F0"/>
                </a:solidFill>
              </a:rPr>
              <a:t>属血气的人不领会神圣灵的事，反倒以为愚拙，并且不能知道</a:t>
            </a:r>
            <a:r>
              <a:rPr lang="zh-CN" altLang="en-US" sz="3200" b="1" dirty="0"/>
              <a:t>，因为这些事</a:t>
            </a:r>
            <a:r>
              <a:rPr lang="zh-CN" altLang="en-US" sz="3200" b="1" dirty="0">
                <a:solidFill>
                  <a:srgbClr val="FFFF00"/>
                </a:solidFill>
              </a:rPr>
              <a:t>惟有属灵的人才能看透</a:t>
            </a:r>
            <a:r>
              <a:rPr lang="zh-CN" altLang="en-US" sz="3200" b="1" dirty="0"/>
              <a:t>。</a:t>
            </a:r>
          </a:p>
          <a:p>
            <a:pPr marL="0" indent="0">
              <a:lnSpc>
                <a:spcPct val="150000"/>
              </a:lnSpc>
              <a:spcBef>
                <a:spcPts val="0"/>
              </a:spcBef>
              <a:buNone/>
            </a:pPr>
            <a:endParaRPr lang="zh-CN" altLang="en-US" sz="2800" b="1" dirty="0"/>
          </a:p>
        </p:txBody>
      </p:sp>
    </p:spTree>
    <p:extLst>
      <p:ext uri="{BB962C8B-B14F-4D97-AF65-F5344CB8AC3E}">
        <p14:creationId xmlns:p14="http://schemas.microsoft.com/office/powerpoint/2010/main" val="357337884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167C7-9993-1D49-B685-8284A3BC5E7F}"/>
              </a:ext>
            </a:extLst>
          </p:cNvPr>
          <p:cNvSpPr>
            <a:spLocks noGrp="1"/>
          </p:cNvSpPr>
          <p:nvPr>
            <p:ph type="title"/>
          </p:nvPr>
        </p:nvSpPr>
        <p:spPr>
          <a:xfrm>
            <a:off x="685868" y="114787"/>
            <a:ext cx="9404723" cy="799612"/>
          </a:xfrm>
        </p:spPr>
        <p:txBody>
          <a:bodyPr/>
          <a:lstStyle/>
          <a:p>
            <a:r>
              <a:rPr lang="en-US"/>
              <a:t>圣灵使用的方式</a:t>
            </a:r>
            <a:r>
              <a:rPr lang="zh-CN" altLang="en-US"/>
              <a:t>？</a:t>
            </a:r>
            <a:endParaRPr lang="en-US"/>
          </a:p>
        </p:txBody>
      </p:sp>
      <p:sp>
        <p:nvSpPr>
          <p:cNvPr id="3" name="Content Placeholder 2">
            <a:extLst>
              <a:ext uri="{FF2B5EF4-FFF2-40B4-BE49-F238E27FC236}">
                <a16:creationId xmlns:a16="http://schemas.microsoft.com/office/drawing/2014/main" id="{625CF756-7E39-C841-9E1D-1D110AF5713A}"/>
              </a:ext>
            </a:extLst>
          </p:cNvPr>
          <p:cNvSpPr>
            <a:spLocks noGrp="1"/>
          </p:cNvSpPr>
          <p:nvPr>
            <p:ph idx="1"/>
          </p:nvPr>
        </p:nvSpPr>
        <p:spPr>
          <a:xfrm>
            <a:off x="345759" y="1153380"/>
            <a:ext cx="11330608" cy="3902937"/>
          </a:xfrm>
        </p:spPr>
        <p:txBody>
          <a:bodyPr>
            <a:normAutofit fontScale="62500" lnSpcReduction="20000"/>
          </a:bodyPr>
          <a:lstStyle/>
          <a:p>
            <a:pPr marL="0" indent="0">
              <a:lnSpc>
                <a:spcPct val="160000"/>
              </a:lnSpc>
              <a:spcBef>
                <a:spcPts val="0"/>
              </a:spcBef>
              <a:buNone/>
            </a:pPr>
            <a:r>
              <a:rPr lang="zh-CN" altLang="en-US" sz="4800" dirty="0"/>
              <a:t>圣灵以神秘的方式工作，祂使用我们这些护教者们并</a:t>
            </a:r>
            <a:r>
              <a:rPr lang="zh-CN" altLang="en-US" sz="6400" b="1" u="sng" dirty="0">
                <a:solidFill>
                  <a:srgbClr val="FFFF00"/>
                </a:solidFill>
              </a:rPr>
              <a:t>不局限于护教学教科书中描所述的策略</a:t>
            </a:r>
            <a:r>
              <a:rPr lang="zh-CN" altLang="en-US" sz="6400" dirty="0"/>
              <a:t>。</a:t>
            </a:r>
            <a:br>
              <a:rPr lang="en-US" altLang="zh-CN" sz="6400" dirty="0"/>
            </a:br>
            <a:endParaRPr lang="en-SG" altLang="zh-CN" sz="4800" dirty="0"/>
          </a:p>
          <a:p>
            <a:pPr marL="0" indent="0">
              <a:lnSpc>
                <a:spcPct val="160000"/>
              </a:lnSpc>
              <a:spcBef>
                <a:spcPts val="0"/>
              </a:spcBef>
              <a:buNone/>
            </a:pPr>
            <a:r>
              <a:rPr lang="zh-CN" altLang="en-US" sz="4800" dirty="0"/>
              <a:t>证据是因人而异的，不同的人对不同的方法策略都有不同的反应。</a:t>
            </a:r>
            <a:endParaRPr lang="en-SG" sz="4800" dirty="0"/>
          </a:p>
          <a:p>
            <a:pPr marL="0" indent="0">
              <a:buNone/>
            </a:pPr>
            <a:r>
              <a:rPr lang="en-SG" dirty="0"/>
              <a:t>The Spirit works in mysterious ways, and his use of us apologists is not limited to the strategies described in apologetics textbooks. Third, proof is person-variable, and different people respond to different </a:t>
            </a:r>
            <a:r>
              <a:rPr lang="en-SG" dirty="0" err="1"/>
              <a:t>approaches.Frame</a:t>
            </a:r>
            <a:r>
              <a:rPr lang="en-SG" dirty="0"/>
              <a:t>, J. M. (2015). </a:t>
            </a:r>
            <a:r>
              <a:rPr lang="en-SG" i="1" u="sng" dirty="0">
                <a:hlinkClick r:id="rId2"/>
              </a:rPr>
              <a:t>Apologetics: A Justification of Christian Belief</a:t>
            </a:r>
            <a:r>
              <a:rPr lang="en-SG" dirty="0"/>
              <a:t> (J. E. Torres, Ed.; Second edition, p. 62). P&amp;R Publishing.</a:t>
            </a:r>
          </a:p>
        </p:txBody>
      </p:sp>
      <p:sp>
        <p:nvSpPr>
          <p:cNvPr id="4" name="Triangle 3">
            <a:extLst>
              <a:ext uri="{FF2B5EF4-FFF2-40B4-BE49-F238E27FC236}">
                <a16:creationId xmlns:a16="http://schemas.microsoft.com/office/drawing/2014/main" id="{24449D75-8E14-024A-9351-6732F26FE023}"/>
              </a:ext>
            </a:extLst>
          </p:cNvPr>
          <p:cNvSpPr/>
          <p:nvPr/>
        </p:nvSpPr>
        <p:spPr>
          <a:xfrm>
            <a:off x="9082006" y="5295299"/>
            <a:ext cx="1619573" cy="1193369"/>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E61F1E6-4E76-3546-876C-4D2A8849AB7C}"/>
              </a:ext>
            </a:extLst>
          </p:cNvPr>
          <p:cNvSpPr txBox="1"/>
          <p:nvPr/>
        </p:nvSpPr>
        <p:spPr>
          <a:xfrm>
            <a:off x="10926306" y="6488668"/>
            <a:ext cx="646331" cy="369332"/>
          </a:xfrm>
          <a:prstGeom prst="rect">
            <a:avLst/>
          </a:prstGeom>
          <a:noFill/>
        </p:spPr>
        <p:txBody>
          <a:bodyPr wrap="none" rtlCol="0">
            <a:spAutoFit/>
          </a:bodyPr>
          <a:lstStyle/>
          <a:p>
            <a:r>
              <a:rPr lang="en-US"/>
              <a:t>内在</a:t>
            </a:r>
          </a:p>
        </p:txBody>
      </p:sp>
      <p:sp>
        <p:nvSpPr>
          <p:cNvPr id="6" name="TextBox 5">
            <a:extLst>
              <a:ext uri="{FF2B5EF4-FFF2-40B4-BE49-F238E27FC236}">
                <a16:creationId xmlns:a16="http://schemas.microsoft.com/office/drawing/2014/main" id="{DFDA829E-76FA-2448-B79C-EB4E2F63B780}"/>
              </a:ext>
            </a:extLst>
          </p:cNvPr>
          <p:cNvSpPr txBox="1"/>
          <p:nvPr/>
        </p:nvSpPr>
        <p:spPr>
          <a:xfrm>
            <a:off x="8210948" y="6488668"/>
            <a:ext cx="646331" cy="369332"/>
          </a:xfrm>
          <a:prstGeom prst="rect">
            <a:avLst/>
          </a:prstGeom>
          <a:noFill/>
        </p:spPr>
        <p:txBody>
          <a:bodyPr wrap="none" rtlCol="0">
            <a:spAutoFit/>
          </a:bodyPr>
          <a:lstStyle/>
          <a:p>
            <a:r>
              <a:rPr lang="en-US"/>
              <a:t>处境</a:t>
            </a:r>
          </a:p>
        </p:txBody>
      </p:sp>
      <p:sp>
        <p:nvSpPr>
          <p:cNvPr id="7" name="TextBox 6">
            <a:extLst>
              <a:ext uri="{FF2B5EF4-FFF2-40B4-BE49-F238E27FC236}">
                <a16:creationId xmlns:a16="http://schemas.microsoft.com/office/drawing/2014/main" id="{8A94F3C4-21FC-664D-B599-1F3CA4BEAD7C}"/>
              </a:ext>
            </a:extLst>
          </p:cNvPr>
          <p:cNvSpPr txBox="1"/>
          <p:nvPr/>
        </p:nvSpPr>
        <p:spPr>
          <a:xfrm>
            <a:off x="9556604" y="4789021"/>
            <a:ext cx="663964" cy="369332"/>
          </a:xfrm>
          <a:prstGeom prst="rect">
            <a:avLst/>
          </a:prstGeom>
          <a:noFill/>
        </p:spPr>
        <p:txBody>
          <a:bodyPr wrap="none" rtlCol="0">
            <a:spAutoFit/>
          </a:bodyPr>
          <a:lstStyle/>
          <a:p>
            <a:r>
              <a:rPr lang="en-US"/>
              <a:t>规范</a:t>
            </a:r>
          </a:p>
        </p:txBody>
      </p:sp>
    </p:spTree>
    <p:extLst>
      <p:ext uri="{BB962C8B-B14F-4D97-AF65-F5344CB8AC3E}">
        <p14:creationId xmlns:p14="http://schemas.microsoft.com/office/powerpoint/2010/main" val="6730721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60423-B2F1-6342-8194-05136B6381B7}"/>
              </a:ext>
            </a:extLst>
          </p:cNvPr>
          <p:cNvSpPr>
            <a:spLocks noGrp="1"/>
          </p:cNvSpPr>
          <p:nvPr>
            <p:ph type="title"/>
          </p:nvPr>
        </p:nvSpPr>
        <p:spPr>
          <a:xfrm>
            <a:off x="591867" y="189247"/>
            <a:ext cx="9404723" cy="1400530"/>
          </a:xfrm>
        </p:spPr>
        <p:txBody>
          <a:bodyPr/>
          <a:lstStyle/>
          <a:p>
            <a:r>
              <a:rPr lang="ja-JP" altLang="en-US"/>
              <a:t>堕落前</a:t>
            </a:r>
            <a:r>
              <a:rPr lang="zh-CN" altLang="en-US" dirty="0"/>
              <a:t> </a:t>
            </a:r>
            <a:r>
              <a:rPr lang="ja-JP" altLang="en-US"/>
              <a:t>人无罪与无私欲</a:t>
            </a:r>
            <a:endParaRPr lang="en-US" dirty="0"/>
          </a:p>
        </p:txBody>
      </p:sp>
      <p:sp>
        <p:nvSpPr>
          <p:cNvPr id="3" name="Content Placeholder 2">
            <a:extLst>
              <a:ext uri="{FF2B5EF4-FFF2-40B4-BE49-F238E27FC236}">
                <a16:creationId xmlns:a16="http://schemas.microsoft.com/office/drawing/2014/main" id="{0CFF1A34-5A4F-AF47-A14A-DC6F14C375DC}"/>
              </a:ext>
            </a:extLst>
          </p:cNvPr>
          <p:cNvSpPr>
            <a:spLocks noGrp="1"/>
          </p:cNvSpPr>
          <p:nvPr>
            <p:ph idx="1"/>
          </p:nvPr>
        </p:nvSpPr>
        <p:spPr>
          <a:xfrm>
            <a:off x="216976" y="992555"/>
            <a:ext cx="11975024" cy="5412728"/>
          </a:xfrm>
        </p:spPr>
        <p:txBody>
          <a:bodyPr>
            <a:normAutofit fontScale="92500" lnSpcReduction="20000"/>
          </a:bodyPr>
          <a:lstStyle/>
          <a:p>
            <a:r>
              <a:rPr lang="ja-JP" altLang="en-SG" sz="3200" b="1">
                <a:solidFill>
                  <a:srgbClr val="FFC000"/>
                </a:solidFill>
                <a:latin typeface="Songti TC" panose="02010600040101010101" pitchFamily="2" charset="-120"/>
                <a:ea typeface="Songti TC" panose="02010600040101010101" pitchFamily="2" charset="-120"/>
              </a:rPr>
              <a:t>亚当</a:t>
            </a:r>
            <a:r>
              <a:rPr lang="ja-JP" altLang="en-US" sz="3200" b="1">
                <a:solidFill>
                  <a:srgbClr val="FFC000"/>
                </a:solidFill>
                <a:latin typeface="Songti TC" panose="02010600040101010101" pitchFamily="2" charset="-120"/>
                <a:ea typeface="Songti TC" panose="02010600040101010101" pitchFamily="2" charset="-120"/>
              </a:rPr>
              <a:t>与夏娃</a:t>
            </a:r>
            <a:r>
              <a:rPr lang="zh-CN" altLang="en-US" sz="3200" b="1" dirty="0">
                <a:solidFill>
                  <a:srgbClr val="FFC000"/>
                </a:solidFill>
                <a:latin typeface="Songti TC" panose="02010600040101010101" pitchFamily="2" charset="-120"/>
                <a:ea typeface="Songti TC" panose="02010600040101010101" pitchFamily="2" charset="-120"/>
              </a:rPr>
              <a:t> 起了贪心的私欲，这私欲是本来就有的吗？</a:t>
            </a:r>
            <a:endParaRPr lang="en-SG" altLang="ja-JP" sz="3200" b="1" dirty="0">
              <a:solidFill>
                <a:srgbClr val="FFC000"/>
              </a:solidFill>
              <a:latin typeface="Songti TC" panose="02010600040101010101" pitchFamily="2" charset="-120"/>
              <a:ea typeface="Songti TC" panose="02010600040101010101" pitchFamily="2" charset="-120"/>
            </a:endParaRPr>
          </a:p>
          <a:p>
            <a:r>
              <a:rPr lang="ja-JP" altLang="en-SG" sz="3200" b="1">
                <a:solidFill>
                  <a:srgbClr val="FFC000"/>
                </a:solidFill>
                <a:latin typeface="Songti TC" panose="02010600040101010101" pitchFamily="2" charset="-120"/>
                <a:ea typeface="Songti TC" panose="02010600040101010101" pitchFamily="2" charset="-120"/>
              </a:rPr>
              <a:t>雅</a:t>
            </a:r>
            <a:r>
              <a:rPr lang="en-SG" altLang="ja-JP" sz="3200" b="1" dirty="0">
                <a:solidFill>
                  <a:srgbClr val="FFC000"/>
                </a:solidFill>
                <a:latin typeface="Songti TC" panose="02010600040101010101" pitchFamily="2" charset="-120"/>
                <a:ea typeface="Songti TC" panose="02010600040101010101" pitchFamily="2" charset="-120"/>
              </a:rPr>
              <a:t>1:14  </a:t>
            </a:r>
            <a:r>
              <a:rPr lang="ja-JP" altLang="en-US" sz="3200" b="1">
                <a:latin typeface="Songti TC" panose="02010600040101010101" pitchFamily="2" charset="-120"/>
                <a:ea typeface="Songti TC" panose="02010600040101010101" pitchFamily="2" charset="-120"/>
              </a:rPr>
              <a:t>但各人被试探，乃是被自己的私欲牵引诱惑的。</a:t>
            </a:r>
            <a:r>
              <a:rPr lang="en-SG" altLang="ja-JP" sz="3200" b="1" dirty="0">
                <a:latin typeface="Songti TC" panose="02010600040101010101" pitchFamily="2" charset="-120"/>
                <a:ea typeface="Songti TC" panose="02010600040101010101" pitchFamily="2" charset="-120"/>
              </a:rPr>
              <a:t>15  </a:t>
            </a:r>
            <a:r>
              <a:rPr lang="ja-JP" altLang="en-US" sz="3200" b="1">
                <a:latin typeface="Songti TC" panose="02010600040101010101" pitchFamily="2" charset="-120"/>
                <a:ea typeface="Songti TC" panose="02010600040101010101" pitchFamily="2" charset="-120"/>
              </a:rPr>
              <a:t>私欲</a:t>
            </a:r>
            <a:r>
              <a:rPr lang="el-GR" dirty="0" err="1"/>
              <a:t>ἐπιθυμία</a:t>
            </a:r>
            <a:r>
              <a:rPr lang="zh-CN" altLang="en-US" dirty="0"/>
              <a:t> </a:t>
            </a:r>
            <a:r>
              <a:rPr lang="ja-JP" altLang="en-US" sz="3200" b="1">
                <a:latin typeface="Songti TC" panose="02010600040101010101" pitchFamily="2" charset="-120"/>
                <a:ea typeface="Songti TC" panose="02010600040101010101" pitchFamily="2" charset="-120"/>
              </a:rPr>
              <a:t>既怀了胎，就生出罪来；罪既长成，就生出死来。</a:t>
            </a:r>
            <a:endParaRPr lang="en-SG" altLang="ja-JP" sz="3200" b="1" dirty="0">
              <a:latin typeface="Songti TC" panose="02010600040101010101" pitchFamily="2" charset="-120"/>
              <a:ea typeface="Songti TC" panose="02010600040101010101" pitchFamily="2" charset="-120"/>
            </a:endParaRPr>
          </a:p>
          <a:p>
            <a:endParaRPr lang="en-SG" altLang="ja-JP" sz="3200" b="1" dirty="0">
              <a:latin typeface="Songti TC" panose="02010600040101010101" pitchFamily="2" charset="-120"/>
              <a:ea typeface="Songti TC" panose="02010600040101010101" pitchFamily="2" charset="-120"/>
            </a:endParaRPr>
          </a:p>
          <a:p>
            <a:r>
              <a:rPr lang="ja-JP" altLang="en-US" sz="3200" b="1">
                <a:latin typeface="Songti TC" panose="02010600040101010101" pitchFamily="2" charset="-120"/>
                <a:ea typeface="Songti TC" panose="02010600040101010101" pitchFamily="2" charset="-120"/>
              </a:rPr>
              <a:t>经文是在描述教会的信徒</a:t>
            </a:r>
            <a:r>
              <a:rPr lang="zh-CN" altLang="en-US" sz="3200" b="1" dirty="0">
                <a:latin typeface="Songti TC" panose="02010600040101010101" pitchFamily="2" charset="-120"/>
                <a:ea typeface="Songti TC" panose="02010600040101010101" pitchFamily="2" charset="-120"/>
              </a:rPr>
              <a:t>（堕落之后的人）。 堕落后的人里面才有了私欲。</a:t>
            </a:r>
            <a:endParaRPr lang="en-SG" altLang="zh-CN" sz="3200" b="1" dirty="0">
              <a:latin typeface="Songti TC" panose="02010600040101010101" pitchFamily="2" charset="-120"/>
              <a:ea typeface="Songti TC" panose="02010600040101010101" pitchFamily="2" charset="-120"/>
            </a:endParaRPr>
          </a:p>
          <a:p>
            <a:endParaRPr lang="en-SG" altLang="zh-CN" sz="3200" b="1" dirty="0">
              <a:latin typeface="Songti TC" panose="02010600040101010101" pitchFamily="2" charset="-120"/>
              <a:ea typeface="Songti TC" panose="02010600040101010101" pitchFamily="2" charset="-120"/>
            </a:endParaRPr>
          </a:p>
          <a:p>
            <a:r>
              <a:rPr lang="zh-CN" altLang="en-US" sz="3200" b="1" dirty="0">
                <a:latin typeface="Songti TC" panose="02010600040101010101" pitchFamily="2" charset="-120"/>
                <a:ea typeface="Songti TC" panose="02010600040101010101" pitchFamily="2" charset="-120"/>
              </a:rPr>
              <a:t>亚当与夏娃之前并无私欲，他们是因受蛇欺骗。蛇欺骗夏娃，说神刻意不给他们好东西（创</a:t>
            </a:r>
            <a:r>
              <a:rPr lang="en-US" altLang="zh-CN" sz="3200" b="1" dirty="0">
                <a:latin typeface="Songti TC" panose="02010600040101010101" pitchFamily="2" charset="-120"/>
                <a:ea typeface="Songti TC" panose="02010600040101010101" pitchFamily="2" charset="-120"/>
              </a:rPr>
              <a:t>3:3</a:t>
            </a:r>
            <a:r>
              <a:rPr lang="zh-CN" altLang="en-US" sz="3200" b="1" dirty="0">
                <a:latin typeface="Songti TC" panose="02010600040101010101" pitchFamily="2" charset="-120"/>
                <a:ea typeface="Songti TC" panose="02010600040101010101" pitchFamily="2" charset="-120"/>
              </a:rPr>
              <a:t>）。蛇欺骗夏娃，说人吃了不一定死（创</a:t>
            </a:r>
            <a:r>
              <a:rPr lang="en-US" altLang="zh-CN" sz="3200" b="1" dirty="0">
                <a:latin typeface="Songti TC" panose="02010600040101010101" pitchFamily="2" charset="-120"/>
                <a:ea typeface="Songti TC" panose="02010600040101010101" pitchFamily="2" charset="-120"/>
              </a:rPr>
              <a:t>3:4</a:t>
            </a:r>
            <a:r>
              <a:rPr lang="zh-CN" altLang="en-US" sz="3200" b="1" dirty="0">
                <a:latin typeface="Songti TC" panose="02010600040101010101" pitchFamily="2" charset="-120"/>
                <a:ea typeface="Songti TC" panose="02010600040101010101" pitchFamily="2" charset="-120"/>
              </a:rPr>
              <a:t>）</a:t>
            </a:r>
            <a:br>
              <a:rPr lang="en-SG" altLang="zh-CN" sz="3200" b="1" dirty="0">
                <a:latin typeface="Songti TC" panose="02010600040101010101" pitchFamily="2" charset="-120"/>
                <a:ea typeface="Songti TC" panose="02010600040101010101" pitchFamily="2" charset="-120"/>
              </a:rPr>
            </a:br>
            <a:endParaRPr lang="en-SG" altLang="zh-CN" sz="3200" b="1" dirty="0">
              <a:latin typeface="Songti TC" panose="02010600040101010101" pitchFamily="2" charset="-120"/>
              <a:ea typeface="Songti TC" panose="02010600040101010101" pitchFamily="2" charset="-120"/>
            </a:endParaRPr>
          </a:p>
          <a:p>
            <a:r>
              <a:rPr lang="zh-CN" altLang="en-US" sz="3200" b="1" dirty="0">
                <a:latin typeface="Songti TC" panose="02010600040101010101" pitchFamily="2" charset="-120"/>
                <a:ea typeface="Songti TC" panose="02010600040101010101" pitchFamily="2" charset="-120"/>
              </a:rPr>
              <a:t>堕落后的亚当夏娃和全人类才有了私欲。</a:t>
            </a:r>
            <a:endParaRPr lang="en-SG" altLang="zh-CN" sz="3200" b="1" dirty="0">
              <a:latin typeface="Songti TC" panose="02010600040101010101" pitchFamily="2" charset="-120"/>
              <a:ea typeface="Songti TC" panose="02010600040101010101" pitchFamily="2" charset="-120"/>
            </a:endParaRPr>
          </a:p>
          <a:p>
            <a:endParaRPr lang="ja-JP" altLang="en-US" sz="3200" b="1">
              <a:latin typeface="Songti TC" panose="02010600040101010101" pitchFamily="2" charset="-120"/>
              <a:ea typeface="Songti TC" panose="02010600040101010101" pitchFamily="2" charset="-120"/>
            </a:endParaRPr>
          </a:p>
          <a:p>
            <a:pPr marL="0" indent="0">
              <a:buNone/>
            </a:pPr>
            <a:endParaRPr lang="en-US" b="1" dirty="0"/>
          </a:p>
        </p:txBody>
      </p:sp>
    </p:spTree>
    <p:extLst>
      <p:ext uri="{BB962C8B-B14F-4D97-AF65-F5344CB8AC3E}">
        <p14:creationId xmlns:p14="http://schemas.microsoft.com/office/powerpoint/2010/main" val="135682946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167C7-9993-1D49-B685-8284A3BC5E7F}"/>
              </a:ext>
            </a:extLst>
          </p:cNvPr>
          <p:cNvSpPr>
            <a:spLocks noGrp="1"/>
          </p:cNvSpPr>
          <p:nvPr>
            <p:ph type="title"/>
          </p:nvPr>
        </p:nvSpPr>
        <p:spPr>
          <a:xfrm>
            <a:off x="685868" y="114787"/>
            <a:ext cx="9404723" cy="799612"/>
          </a:xfrm>
        </p:spPr>
        <p:txBody>
          <a:bodyPr/>
          <a:lstStyle/>
          <a:p>
            <a:r>
              <a:rPr lang="en-US"/>
              <a:t>圣经是我们护教时的见证</a:t>
            </a:r>
          </a:p>
        </p:txBody>
      </p:sp>
      <p:sp>
        <p:nvSpPr>
          <p:cNvPr id="3" name="Content Placeholder 2">
            <a:extLst>
              <a:ext uri="{FF2B5EF4-FFF2-40B4-BE49-F238E27FC236}">
                <a16:creationId xmlns:a16="http://schemas.microsoft.com/office/drawing/2014/main" id="{625CF756-7E39-C841-9E1D-1D110AF5713A}"/>
              </a:ext>
            </a:extLst>
          </p:cNvPr>
          <p:cNvSpPr>
            <a:spLocks noGrp="1"/>
          </p:cNvSpPr>
          <p:nvPr>
            <p:ph idx="1"/>
          </p:nvPr>
        </p:nvSpPr>
        <p:spPr>
          <a:xfrm>
            <a:off x="539488" y="1436229"/>
            <a:ext cx="11330608" cy="4195481"/>
          </a:xfrm>
        </p:spPr>
        <p:txBody>
          <a:bodyPr/>
          <a:lstStyle/>
          <a:p>
            <a:pPr marL="0" indent="0">
              <a:lnSpc>
                <a:spcPct val="150000"/>
              </a:lnSpc>
              <a:spcBef>
                <a:spcPts val="0"/>
              </a:spcBef>
              <a:buNone/>
            </a:pPr>
            <a:br>
              <a:rPr lang="zh-CN" altLang="en-US" sz="2800" b="1"/>
            </a:br>
            <a:r>
              <a:rPr lang="zh-CN" altLang="en-US" sz="2800" b="1"/>
              <a:t>约</a:t>
            </a:r>
            <a:r>
              <a:rPr lang="en-US" altLang="zh-CN" sz="2800" b="1"/>
              <a:t> 5:39  </a:t>
            </a:r>
            <a:r>
              <a:rPr lang="zh-CN" altLang="en-US" sz="3600" b="1"/>
              <a:t>你们查考圣经（或作：应当查考圣经），因你们以为内中有永生；</a:t>
            </a:r>
            <a:r>
              <a:rPr lang="zh-CN" altLang="en-US" sz="3600" b="1" u="sng">
                <a:solidFill>
                  <a:srgbClr val="FFC000"/>
                </a:solidFill>
              </a:rPr>
              <a:t>给我作见证的就是这经</a:t>
            </a:r>
            <a:r>
              <a:rPr lang="zh-CN" altLang="en-US" sz="3600" b="1"/>
              <a:t>。</a:t>
            </a:r>
          </a:p>
          <a:p>
            <a:pPr marL="0" indent="0">
              <a:lnSpc>
                <a:spcPct val="150000"/>
              </a:lnSpc>
              <a:spcBef>
                <a:spcPts val="0"/>
              </a:spcBef>
              <a:buNone/>
            </a:pPr>
            <a:br>
              <a:rPr lang="zh-CN" altLang="en-US" sz="2800" b="1"/>
            </a:br>
            <a:endParaRPr lang="zh-CN" altLang="en-US" sz="2800" b="1"/>
          </a:p>
        </p:txBody>
      </p:sp>
    </p:spTree>
    <p:extLst>
      <p:ext uri="{BB962C8B-B14F-4D97-AF65-F5344CB8AC3E}">
        <p14:creationId xmlns:p14="http://schemas.microsoft.com/office/powerpoint/2010/main" val="342014677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60423-B2F1-6342-8194-05136B6381B7}"/>
              </a:ext>
            </a:extLst>
          </p:cNvPr>
          <p:cNvSpPr>
            <a:spLocks noGrp="1"/>
          </p:cNvSpPr>
          <p:nvPr>
            <p:ph type="title"/>
          </p:nvPr>
        </p:nvSpPr>
        <p:spPr/>
        <p:txBody>
          <a:bodyPr/>
          <a:lstStyle/>
          <a:p>
            <a:r>
              <a:rPr lang="ja-JP" altLang="en-SG"/>
              <a:t>重生</a:t>
            </a:r>
            <a:r>
              <a:rPr lang="ja-JP" altLang="en-US"/>
              <a:t>之后</a:t>
            </a:r>
            <a:r>
              <a:rPr lang="zh-CN" altLang="en-US" dirty="0"/>
              <a:t> </a:t>
            </a:r>
            <a:endParaRPr lang="en-US" dirty="0"/>
          </a:p>
        </p:txBody>
      </p:sp>
      <p:sp>
        <p:nvSpPr>
          <p:cNvPr id="4" name="Oval 3">
            <a:extLst>
              <a:ext uri="{FF2B5EF4-FFF2-40B4-BE49-F238E27FC236}">
                <a16:creationId xmlns:a16="http://schemas.microsoft.com/office/drawing/2014/main" id="{E7BC029F-0E13-2C4C-94B9-2D9EC26AA3A1}"/>
              </a:ext>
            </a:extLst>
          </p:cNvPr>
          <p:cNvSpPr/>
          <p:nvPr/>
        </p:nvSpPr>
        <p:spPr>
          <a:xfrm>
            <a:off x="7705211" y="2208638"/>
            <a:ext cx="1053548" cy="10535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a:ln>
                  <a:noFill/>
                </a:ln>
                <a:solidFill>
                  <a:prstClr val="white"/>
                </a:solidFill>
                <a:effectLst/>
                <a:uLnTx/>
                <a:uFillTx/>
                <a:latin typeface="Century Gothic" panose="020B0502020202020204"/>
                <a:ea typeface="メイリオ" panose="020B0604030504040204" pitchFamily="34" charset="-128"/>
                <a:cs typeface="+mn-cs"/>
              </a:rPr>
              <a:t>启示</a:t>
            </a: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pic>
        <p:nvPicPr>
          <p:cNvPr id="6" name="Graphic 5" descr="Man">
            <a:extLst>
              <a:ext uri="{FF2B5EF4-FFF2-40B4-BE49-F238E27FC236}">
                <a16:creationId xmlns:a16="http://schemas.microsoft.com/office/drawing/2014/main" id="{05A3FB58-804A-CE4A-8049-BB0463AC16D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00034" y="4222875"/>
            <a:ext cx="914400" cy="914400"/>
          </a:xfrm>
          <a:prstGeom prst="rect">
            <a:avLst/>
          </a:prstGeom>
        </p:spPr>
      </p:pic>
      <p:pic>
        <p:nvPicPr>
          <p:cNvPr id="7" name="Graphic 6" descr="Man">
            <a:extLst>
              <a:ext uri="{FF2B5EF4-FFF2-40B4-BE49-F238E27FC236}">
                <a16:creationId xmlns:a16="http://schemas.microsoft.com/office/drawing/2014/main" id="{B6BEDA7D-B2AE-1546-A524-9F38B308DE1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704359" y="4184443"/>
            <a:ext cx="914400" cy="914400"/>
          </a:xfrm>
          <a:prstGeom prst="rect">
            <a:avLst/>
          </a:prstGeom>
        </p:spPr>
      </p:pic>
      <p:sp>
        <p:nvSpPr>
          <p:cNvPr id="8" name="TextBox 7">
            <a:extLst>
              <a:ext uri="{FF2B5EF4-FFF2-40B4-BE49-F238E27FC236}">
                <a16:creationId xmlns:a16="http://schemas.microsoft.com/office/drawing/2014/main" id="{A6124CF7-32CD-4A4E-97CA-ABDE75A39680}"/>
              </a:ext>
            </a:extLst>
          </p:cNvPr>
          <p:cNvSpPr txBox="1"/>
          <p:nvPr/>
        </p:nvSpPr>
        <p:spPr>
          <a:xfrm>
            <a:off x="8402151" y="3645869"/>
            <a:ext cx="133882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a:ln>
                  <a:noFill/>
                </a:ln>
                <a:solidFill>
                  <a:prstClr val="white"/>
                </a:solidFill>
                <a:effectLst/>
                <a:uLnTx/>
                <a:uFillTx/>
                <a:latin typeface="Century Gothic" panose="020B0502020202020204"/>
                <a:ea typeface="メイリオ" panose="020B0604030504040204" pitchFamily="34" charset="-128"/>
                <a:cs typeface="+mn-cs"/>
              </a:rPr>
              <a:t>人相信顺服</a:t>
            </a:r>
            <a:endParaRPr kumimoji="0" lang="en-US" sz="1800" b="1"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0" name="Down Arrow 9">
            <a:extLst>
              <a:ext uri="{FF2B5EF4-FFF2-40B4-BE49-F238E27FC236}">
                <a16:creationId xmlns:a16="http://schemas.microsoft.com/office/drawing/2014/main" id="{D412B696-F3BB-154F-884F-7102BAB7099E}"/>
              </a:ext>
            </a:extLst>
          </p:cNvPr>
          <p:cNvSpPr/>
          <p:nvPr/>
        </p:nvSpPr>
        <p:spPr>
          <a:xfrm>
            <a:off x="8117147" y="3367351"/>
            <a:ext cx="229675" cy="62992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2" name="Oval 11">
            <a:extLst>
              <a:ext uri="{FF2B5EF4-FFF2-40B4-BE49-F238E27FC236}">
                <a16:creationId xmlns:a16="http://schemas.microsoft.com/office/drawing/2014/main" id="{1BC2BED6-C5C5-6641-9A51-19F03B681A19}"/>
              </a:ext>
            </a:extLst>
          </p:cNvPr>
          <p:cNvSpPr/>
          <p:nvPr/>
        </p:nvSpPr>
        <p:spPr>
          <a:xfrm>
            <a:off x="2565211" y="2227616"/>
            <a:ext cx="1053548" cy="10535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a:ln>
                  <a:noFill/>
                </a:ln>
                <a:solidFill>
                  <a:prstClr val="white"/>
                </a:solidFill>
                <a:effectLst/>
                <a:uLnTx/>
                <a:uFillTx/>
                <a:latin typeface="Century Gothic" panose="020B0502020202020204"/>
                <a:ea typeface="メイリオ" panose="020B0604030504040204" pitchFamily="34" charset="-128"/>
                <a:cs typeface="+mn-cs"/>
              </a:rPr>
              <a:t>启示</a:t>
            </a: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3" name="TextBox 12">
            <a:extLst>
              <a:ext uri="{FF2B5EF4-FFF2-40B4-BE49-F238E27FC236}">
                <a16:creationId xmlns:a16="http://schemas.microsoft.com/office/drawing/2014/main" id="{62476B27-93C8-3441-A551-222D99F247FE}"/>
              </a:ext>
            </a:extLst>
          </p:cNvPr>
          <p:cNvSpPr txBox="1"/>
          <p:nvPr/>
        </p:nvSpPr>
        <p:spPr>
          <a:xfrm>
            <a:off x="2307467" y="3499361"/>
            <a:ext cx="1800493"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a:ln>
                  <a:noFill/>
                </a:ln>
                <a:solidFill>
                  <a:prstClr val="white"/>
                </a:solidFill>
                <a:effectLst/>
                <a:uLnTx/>
                <a:uFillTx/>
                <a:latin typeface="Century Gothic" panose="020B0502020202020204"/>
                <a:ea typeface="メイリオ" panose="020B0604030504040204" pitchFamily="34" charset="-128"/>
                <a:cs typeface="+mn-cs"/>
              </a:rPr>
              <a:t>人不接受不顺服</a:t>
            </a:r>
            <a:endParaRPr kumimoji="0" lang="en-SG" altLang="ja-JP" sz="1800" b="1" i="0" u="none" strike="noStrike" kern="1200" cap="none" spc="0" normalizeH="0" baseline="0" noProof="0" dirty="0">
              <a:ln>
                <a:noFill/>
              </a:ln>
              <a:solidFill>
                <a:prstClr val="white"/>
              </a:solidFill>
              <a:effectLst/>
              <a:uLnTx/>
              <a:uFillTx/>
              <a:latin typeface="Century Gothic" panose="020B0502020202020204"/>
              <a:ea typeface="メイリオ" panose="020B060403050404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a:ln>
                  <a:noFill/>
                </a:ln>
                <a:solidFill>
                  <a:prstClr val="white"/>
                </a:solidFill>
                <a:effectLst/>
                <a:uLnTx/>
                <a:uFillTx/>
                <a:latin typeface="Century Gothic" panose="020B0502020202020204"/>
                <a:ea typeface="メイリオ" panose="020B0604030504040204" pitchFamily="34" charset="-128"/>
                <a:cs typeface="+mn-cs"/>
              </a:rPr>
              <a:t>不断压制与抵挡</a:t>
            </a:r>
            <a:endParaRPr kumimoji="0" lang="en-US" sz="1800" b="1"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5" name="Curved Down Arrow 4">
            <a:extLst>
              <a:ext uri="{FF2B5EF4-FFF2-40B4-BE49-F238E27FC236}">
                <a16:creationId xmlns:a16="http://schemas.microsoft.com/office/drawing/2014/main" id="{3CFA6D18-3A27-7147-B022-C13333CDFCAF}"/>
              </a:ext>
            </a:extLst>
          </p:cNvPr>
          <p:cNvSpPr/>
          <p:nvPr/>
        </p:nvSpPr>
        <p:spPr>
          <a:xfrm>
            <a:off x="4086578" y="2813937"/>
            <a:ext cx="3713456" cy="1272953"/>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4" name="TextBox 13">
            <a:extLst>
              <a:ext uri="{FF2B5EF4-FFF2-40B4-BE49-F238E27FC236}">
                <a16:creationId xmlns:a16="http://schemas.microsoft.com/office/drawing/2014/main" id="{6B908E61-1141-1440-9B79-39453D9AAADF}"/>
              </a:ext>
            </a:extLst>
          </p:cNvPr>
          <p:cNvSpPr txBox="1"/>
          <p:nvPr/>
        </p:nvSpPr>
        <p:spPr>
          <a:xfrm>
            <a:off x="4879962" y="3378187"/>
            <a:ext cx="243207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a:ln>
                  <a:noFill/>
                </a:ln>
                <a:solidFill>
                  <a:prstClr val="white"/>
                </a:solidFill>
                <a:effectLst/>
                <a:uLnTx/>
                <a:uFillTx/>
                <a:latin typeface="Century Gothic" panose="020B0502020202020204"/>
                <a:ea typeface="メイリオ" panose="020B0604030504040204" pitchFamily="34" charset="-128"/>
                <a:cs typeface="+mn-cs"/>
              </a:rPr>
              <a:t>必须重生</a:t>
            </a:r>
            <a:r>
              <a:rPr kumimoji="0" lang="zh-CN" altLang="en-US" sz="1800" b="1" i="0" u="none" strike="noStrike" kern="1200" cap="none" spc="0" normalizeH="0" baseline="0" noProof="0" dirty="0">
                <a:ln>
                  <a:noFill/>
                </a:ln>
                <a:solidFill>
                  <a:prstClr val="white"/>
                </a:solidFill>
                <a:effectLst/>
                <a:uLnTx/>
                <a:uFillTx/>
                <a:latin typeface="Century Gothic" panose="020B0502020202020204"/>
                <a:ea typeface="宋体" panose="02010600030101010101" pitchFamily="2" charset="-122"/>
                <a:cs typeface="+mn-cs"/>
              </a:rPr>
              <a:t> </a:t>
            </a:r>
            <a:r>
              <a:rPr kumimoji="0" lang="en-US" altLang="zh-CN" sz="1800" b="1" i="0" u="none" strike="noStrike" kern="1200" cap="none" spc="0" normalizeH="0" baseline="0" noProof="0" dirty="0" err="1">
                <a:ln>
                  <a:noFill/>
                </a:ln>
                <a:solidFill>
                  <a:prstClr val="white"/>
                </a:solidFill>
                <a:effectLst/>
                <a:uLnTx/>
                <a:uFillTx/>
                <a:latin typeface="Century Gothic" panose="020B0502020202020204"/>
                <a:ea typeface="宋体" panose="02010600030101010101" pitchFamily="2" charset="-122"/>
                <a:cs typeface="+mn-cs"/>
              </a:rPr>
              <a:t>bornAgain</a:t>
            </a:r>
            <a:endParaRPr kumimoji="0" lang="en-US" sz="1800" b="1"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5" name="TextBox 14">
            <a:extLst>
              <a:ext uri="{FF2B5EF4-FFF2-40B4-BE49-F238E27FC236}">
                <a16:creationId xmlns:a16="http://schemas.microsoft.com/office/drawing/2014/main" id="{E9C6CFC1-C0EC-D94B-9FB7-688B5B4C0782}"/>
              </a:ext>
            </a:extLst>
          </p:cNvPr>
          <p:cNvSpPr txBox="1"/>
          <p:nvPr/>
        </p:nvSpPr>
        <p:spPr>
          <a:xfrm>
            <a:off x="1560143" y="5514806"/>
            <a:ext cx="9076524" cy="1200329"/>
          </a:xfrm>
          <a:prstGeom prst="rect">
            <a:avLst/>
          </a:prstGeom>
          <a:noFill/>
        </p:spPr>
        <p:txBody>
          <a:bodyPr wrap="none" rtlCol="0">
            <a:spAutoFit/>
          </a:bodyPr>
          <a:lstStyle/>
          <a:p>
            <a:pPr>
              <a:defRPr/>
            </a:pPr>
            <a:r>
              <a:rPr lang="ja-JP" altLang="en-SG" b="1">
                <a:solidFill>
                  <a:prstClr val="white"/>
                </a:solidFill>
              </a:rPr>
              <a:t>约</a:t>
            </a:r>
            <a:r>
              <a:rPr lang="ja-JP" altLang="en-US" b="1">
                <a:solidFill>
                  <a:prstClr val="white"/>
                </a:solidFill>
              </a:rPr>
              <a:t>壹</a:t>
            </a:r>
            <a:r>
              <a:rPr lang="en-SG" altLang="ja-JP" b="1" dirty="0">
                <a:solidFill>
                  <a:prstClr val="white"/>
                </a:solidFill>
              </a:rPr>
              <a:t> 5:1  </a:t>
            </a:r>
            <a:r>
              <a:rPr lang="ja-JP" altLang="en-US" b="1">
                <a:solidFill>
                  <a:prstClr val="white"/>
                </a:solidFill>
              </a:rPr>
              <a:t>凡信耶稣是基督的，</a:t>
            </a:r>
            <a:r>
              <a:rPr lang="ja-JP" altLang="en-US" b="1">
                <a:solidFill>
                  <a:srgbClr val="FFFF00"/>
                </a:solidFill>
              </a:rPr>
              <a:t>都是从神而生</a:t>
            </a:r>
            <a:r>
              <a:rPr lang="ja-JP" altLang="en-US" b="1">
                <a:solidFill>
                  <a:prstClr val="white"/>
                </a:solidFill>
              </a:rPr>
              <a:t>，凡爱生他之神的，也必爱从神生的。</a:t>
            </a:r>
          </a:p>
          <a:p>
            <a:pPr>
              <a:defRPr/>
            </a:pPr>
            <a:br>
              <a:rPr lang="ja-JP" altLang="en-US" b="1">
                <a:solidFill>
                  <a:prstClr val="white"/>
                </a:solidFill>
              </a:rPr>
            </a:br>
            <a:r>
              <a:rPr lang="ja-JP" altLang="en-US" b="1">
                <a:solidFill>
                  <a:prstClr val="white"/>
                </a:solidFill>
              </a:rPr>
              <a:t>林后</a:t>
            </a:r>
            <a:r>
              <a:rPr kumimoji="0" lang="en-US" sz="1800" b="1" i="0" u="none" strike="noStrike" kern="1200" cap="none" spc="0" normalizeH="0" baseline="0" noProof="0" dirty="0">
                <a:ln>
                  <a:noFill/>
                </a:ln>
                <a:solidFill>
                  <a:prstClr val="white"/>
                </a:solidFill>
                <a:effectLst/>
                <a:uLnTx/>
                <a:uFillTx/>
                <a:latin typeface="Century Gothic" panose="020B0502020202020204"/>
                <a:ea typeface="+mn-ea"/>
                <a:cs typeface="+mn-cs"/>
              </a:rPr>
              <a:t>5:17  </a:t>
            </a:r>
            <a:r>
              <a:rPr kumimoji="0" lang="ja-JP" altLang="en-US" sz="1800" b="1" i="0" u="none" strike="noStrike" kern="1200" cap="none" spc="0" normalizeH="0" baseline="0" noProof="0">
                <a:ln>
                  <a:noFill/>
                </a:ln>
                <a:solidFill>
                  <a:prstClr val="white"/>
                </a:solidFill>
                <a:effectLst/>
                <a:uLnTx/>
                <a:uFillTx/>
                <a:latin typeface="Century Gothic" panose="020B0502020202020204"/>
                <a:ea typeface="メイリオ" panose="020B0604030504040204" pitchFamily="34" charset="-128"/>
                <a:cs typeface="+mn-cs"/>
              </a:rPr>
              <a:t>如果有人在基督里，</a:t>
            </a:r>
            <a:r>
              <a:rPr kumimoji="0" lang="ja-JP" altLang="en-US" sz="1800" b="1" i="0" u="none" strike="noStrike" kern="1200" cap="none" spc="0" normalizeH="0" baseline="0" noProof="0">
                <a:ln>
                  <a:noFill/>
                </a:ln>
                <a:solidFill>
                  <a:srgbClr val="92D050"/>
                </a:solidFill>
                <a:effectLst/>
                <a:uLnTx/>
                <a:uFillTx/>
                <a:latin typeface="Century Gothic" panose="020B0502020202020204"/>
                <a:ea typeface="メイリオ" panose="020B0604030504040204" pitchFamily="34" charset="-128"/>
                <a:cs typeface="+mn-cs"/>
              </a:rPr>
              <a:t>他就是新造的人</a:t>
            </a:r>
            <a:r>
              <a:rPr kumimoji="0" lang="ja-JP" altLang="en-US" sz="1800" b="1" i="0" u="none" strike="noStrike" kern="1200" cap="none" spc="0" normalizeH="0" baseline="0" noProof="0">
                <a:ln>
                  <a:noFill/>
                </a:ln>
                <a:solidFill>
                  <a:prstClr val="white"/>
                </a:solidFill>
                <a:effectLst/>
                <a:uLnTx/>
                <a:uFillTx/>
                <a:latin typeface="Century Gothic" panose="020B0502020202020204"/>
                <a:ea typeface="メイリオ" panose="020B0604030504040204" pitchFamily="34" charset="-128"/>
                <a:cs typeface="+mn-cs"/>
              </a:rPr>
              <a:t>，旧事已经过去，你看，都变成新的了！</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3" name="TextBox 2">
            <a:extLst>
              <a:ext uri="{FF2B5EF4-FFF2-40B4-BE49-F238E27FC236}">
                <a16:creationId xmlns:a16="http://schemas.microsoft.com/office/drawing/2014/main" id="{DA95B0E8-786C-8047-972C-171ED292B6D8}"/>
              </a:ext>
            </a:extLst>
          </p:cNvPr>
          <p:cNvSpPr txBox="1"/>
          <p:nvPr/>
        </p:nvSpPr>
        <p:spPr>
          <a:xfrm>
            <a:off x="4673474" y="935497"/>
            <a:ext cx="2582758" cy="2031325"/>
          </a:xfrm>
          <a:prstGeom prst="rect">
            <a:avLst/>
          </a:prstGeom>
          <a:noFill/>
        </p:spPr>
        <p:txBody>
          <a:bodyPr wrap="none" rtlCol="0">
            <a:spAutoFit/>
          </a:bodyPr>
          <a:lstStyle/>
          <a:p>
            <a:pPr algn="ctr">
              <a:lnSpc>
                <a:spcPct val="150000"/>
              </a:lnSpc>
            </a:pPr>
            <a:r>
              <a:rPr lang="en-US"/>
              <a:t>重生</a:t>
            </a:r>
            <a:r>
              <a:rPr lang="zh-CN" altLang="en-US"/>
              <a:t>：</a:t>
            </a:r>
            <a:endParaRPr lang="en-SG" altLang="zh-CN"/>
          </a:p>
          <a:p>
            <a:pPr algn="ctr">
              <a:lnSpc>
                <a:spcPct val="150000"/>
              </a:lnSpc>
            </a:pPr>
            <a:r>
              <a:rPr lang="zh-CN" altLang="en-US"/>
              <a:t>圣灵</a:t>
            </a:r>
            <a:r>
              <a:rPr lang="en-US" altLang="zh-CN"/>
              <a:t> (</a:t>
            </a:r>
            <a:r>
              <a:rPr lang="zh-CN" altLang="en-US"/>
              <a:t>约</a:t>
            </a:r>
            <a:r>
              <a:rPr lang="en-US" altLang="zh-CN"/>
              <a:t>3:3-8</a:t>
            </a:r>
            <a:r>
              <a:rPr lang="zh-CN" altLang="en-US"/>
              <a:t>）</a:t>
            </a:r>
            <a:endParaRPr lang="en-SG" altLang="zh-CN"/>
          </a:p>
          <a:p>
            <a:pPr algn="ctr">
              <a:lnSpc>
                <a:spcPct val="150000"/>
              </a:lnSpc>
            </a:pPr>
            <a:r>
              <a:rPr lang="zh-CN" altLang="en-US"/>
              <a:t>神的道 （彼前</a:t>
            </a:r>
            <a:r>
              <a:rPr lang="en-US" altLang="zh-CN"/>
              <a:t>1:23)</a:t>
            </a:r>
            <a:endParaRPr lang="en-SG" altLang="zh-CN"/>
          </a:p>
          <a:p>
            <a:pPr algn="ctr">
              <a:lnSpc>
                <a:spcPct val="150000"/>
              </a:lnSpc>
            </a:pPr>
            <a:r>
              <a:rPr lang="zh-CN" altLang="en-US"/>
              <a:t>与基督联合（彼前</a:t>
            </a:r>
            <a:r>
              <a:rPr lang="en-US" altLang="zh-CN"/>
              <a:t>1:3</a:t>
            </a:r>
            <a:r>
              <a:rPr lang="zh-CN" altLang="en-US"/>
              <a:t>）</a:t>
            </a:r>
            <a:endParaRPr lang="en-SG" altLang="zh-CN"/>
          </a:p>
          <a:p>
            <a:pPr algn="ctr"/>
            <a:endParaRPr lang="en-US"/>
          </a:p>
        </p:txBody>
      </p:sp>
    </p:spTree>
    <p:extLst>
      <p:ext uri="{BB962C8B-B14F-4D97-AF65-F5344CB8AC3E}">
        <p14:creationId xmlns:p14="http://schemas.microsoft.com/office/powerpoint/2010/main" val="184488880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320144"/>
        </a:solidFill>
        <a:effectLst/>
      </p:bgPr>
    </p:bg>
    <p:spTree>
      <p:nvGrpSpPr>
        <p:cNvPr id="1" name=""/>
        <p:cNvGrpSpPr/>
        <p:nvPr/>
      </p:nvGrpSpPr>
      <p:grpSpPr>
        <a:xfrm>
          <a:off x="0" y="0"/>
          <a:ext cx="0" cy="0"/>
          <a:chOff x="0" y="0"/>
          <a:chExt cx="0" cy="0"/>
        </a:xfrm>
      </p:grpSpPr>
      <p:sp>
        <p:nvSpPr>
          <p:cNvPr id="328" name="我们若认自己的罪，神是信实的，…"/>
          <p:cNvSpPr txBox="1"/>
          <p:nvPr/>
        </p:nvSpPr>
        <p:spPr>
          <a:xfrm>
            <a:off x="133350" y="236549"/>
            <a:ext cx="11925299" cy="29552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511" tIns="32511" rIns="32511" bIns="32511">
            <a:spAutoFit/>
          </a:bodyPr>
          <a:lstStyle/>
          <a:p>
            <a:pPr lvl="0" defTabSz="325120">
              <a:lnSpc>
                <a:spcPct val="150000"/>
              </a:lnSpc>
              <a:defRPr sz="5400">
                <a:latin typeface="Helvetica"/>
                <a:ea typeface="Helvetica"/>
                <a:cs typeface="Helvetica"/>
                <a:sym typeface="Helvetica"/>
              </a:defRPr>
            </a:pPr>
            <a:r>
              <a:rPr lang="zh-CN" altLang="en-US" sz="2800" spc="150" dirty="0">
                <a:solidFill>
                  <a:schemeClr val="bg1"/>
                </a:solidFill>
                <a:latin typeface="Yuanti SC" panose="02010600040101010101" pitchFamily="2" charset="-122"/>
                <a:ea typeface="Yuanti SC" panose="02010600040101010101" pitchFamily="2" charset="-122"/>
                <a:sym typeface="Helvetica"/>
              </a:rPr>
              <a:t>约</a:t>
            </a:r>
            <a:r>
              <a:rPr lang="en-US" altLang="zh-CN" sz="2800" spc="150" dirty="0">
                <a:solidFill>
                  <a:schemeClr val="bg1"/>
                </a:solidFill>
                <a:latin typeface="Yuanti SC" panose="02010600040101010101" pitchFamily="2" charset="-122"/>
                <a:ea typeface="Yuanti SC" panose="02010600040101010101" pitchFamily="2" charset="-122"/>
                <a:sym typeface="Helvetica"/>
              </a:rPr>
              <a:t>8:31 </a:t>
            </a:r>
            <a:r>
              <a:rPr lang="zh-CN" altLang="en-US" sz="3200" spc="150" dirty="0">
                <a:solidFill>
                  <a:schemeClr val="bg1"/>
                </a:solidFill>
                <a:latin typeface="Yuanti SC" panose="02010600040101010101" pitchFamily="2" charset="-122"/>
                <a:ea typeface="Yuanti SC" panose="02010600040101010101" pitchFamily="2" charset="-122"/>
                <a:sym typeface="Helvetica"/>
              </a:rPr>
              <a:t>于是耶稣</a:t>
            </a:r>
            <a:r>
              <a:rPr lang="zh-CN" altLang="en-US" sz="3200" u="sng" spc="150" dirty="0">
                <a:solidFill>
                  <a:srgbClr val="00EEFF"/>
                </a:solidFill>
                <a:latin typeface="Yuanti SC" panose="02010600040101010101" pitchFamily="2" charset="-122"/>
                <a:ea typeface="Yuanti SC" panose="02010600040101010101" pitchFamily="2" charset="-122"/>
                <a:sym typeface="Helvetica"/>
              </a:rPr>
              <a:t>对信了他的</a:t>
            </a:r>
            <a:r>
              <a:rPr lang="zh-CN" altLang="en-US" sz="3200" spc="150" dirty="0">
                <a:solidFill>
                  <a:srgbClr val="00EEFF"/>
                </a:solidFill>
                <a:latin typeface="Yuanti SC" panose="02010600040101010101" pitchFamily="2" charset="-122"/>
                <a:ea typeface="Yuanti SC" panose="02010600040101010101" pitchFamily="2" charset="-122"/>
                <a:sym typeface="Helvetica"/>
              </a:rPr>
              <a:t>犹太人说</a:t>
            </a:r>
            <a:r>
              <a:rPr lang="en-US" altLang="zh-CN" sz="3200" spc="150" dirty="0">
                <a:solidFill>
                  <a:srgbClr val="00EEFF"/>
                </a:solidFill>
                <a:latin typeface="Yuanti SC" panose="02010600040101010101" pitchFamily="2" charset="-122"/>
                <a:ea typeface="Yuanti SC" panose="02010600040101010101" pitchFamily="2" charset="-122"/>
                <a:sym typeface="Helvetica"/>
              </a:rPr>
              <a:t> ……</a:t>
            </a:r>
            <a:r>
              <a:rPr lang="en-US" altLang="zh-CN" sz="3200" spc="150" dirty="0">
                <a:solidFill>
                  <a:schemeClr val="bg1"/>
                </a:solidFill>
                <a:latin typeface="Yuanti SC" panose="02010600040101010101" pitchFamily="2" charset="-122"/>
                <a:ea typeface="Yuanti SC" panose="02010600040101010101" pitchFamily="2" charset="-122"/>
                <a:sym typeface="Helvetica"/>
              </a:rPr>
              <a:t> 34 </a:t>
            </a:r>
            <a:r>
              <a:rPr lang="zh-CN" altLang="en-US" sz="3200" spc="150" dirty="0">
                <a:solidFill>
                  <a:schemeClr val="bg1"/>
                </a:solidFill>
                <a:latin typeface="Yuanti SC" panose="02010600040101010101" pitchFamily="2" charset="-122"/>
                <a:ea typeface="Yuanti SC" panose="02010600040101010101" pitchFamily="2" charset="-122"/>
                <a:sym typeface="Helvetica"/>
              </a:rPr>
              <a:t>耶稣说：“我实实在在告诉你们，凡犯罪的都是罪的奴隶。 </a:t>
            </a:r>
            <a:r>
              <a:rPr kumimoji="0" lang="en-US" altLang="zh-CN" sz="3200" b="0" i="0" u="none" strike="noStrike" kern="1200" cap="none" spc="150" normalizeH="0" baseline="0" noProof="0" dirty="0">
                <a:ln>
                  <a:noFill/>
                </a:ln>
                <a:solidFill>
                  <a:prstClr val="white"/>
                </a:solidFill>
                <a:effectLst/>
                <a:uLnTx/>
                <a:uFillTx/>
                <a:latin typeface="Yuanti SC" panose="02010600040101010101" pitchFamily="2" charset="-122"/>
                <a:ea typeface="Yuanti SC" panose="02010600040101010101" pitchFamily="2" charset="-122"/>
                <a:sym typeface="Helvetica"/>
              </a:rPr>
              <a:t>35 </a:t>
            </a:r>
            <a:r>
              <a:rPr kumimoji="0" lang="zh-CN" altLang="en-US" sz="3200" b="0" i="0" u="none" strike="noStrike" kern="1200" cap="none" spc="150" normalizeH="0" baseline="0" noProof="0" dirty="0">
                <a:ln>
                  <a:noFill/>
                </a:ln>
                <a:solidFill>
                  <a:prstClr val="white"/>
                </a:solidFill>
                <a:effectLst/>
                <a:uLnTx/>
                <a:uFillTx/>
                <a:latin typeface="Yuanti SC" panose="02010600040101010101" pitchFamily="2" charset="-122"/>
                <a:ea typeface="Yuanti SC" panose="02010600040101010101" pitchFamily="2" charset="-122"/>
                <a:sym typeface="Helvetica"/>
              </a:rPr>
              <a:t>奴隶不能永远住在家里，唯有儿子才可以永远住在家里。</a:t>
            </a:r>
            <a:r>
              <a:rPr kumimoji="0" lang="en-US" altLang="zh-CN" sz="3200" b="0" i="0" u="none" strike="noStrike" kern="1200" cap="none" spc="150" normalizeH="0" baseline="0" noProof="0" dirty="0">
                <a:ln>
                  <a:noFill/>
                </a:ln>
                <a:solidFill>
                  <a:prstClr val="white"/>
                </a:solidFill>
                <a:effectLst/>
                <a:uLnTx/>
                <a:uFillTx/>
                <a:latin typeface="Yuanti SC" panose="02010600040101010101" pitchFamily="2" charset="-122"/>
                <a:ea typeface="Yuanti SC" panose="02010600040101010101" pitchFamily="2" charset="-122"/>
                <a:sym typeface="Helvetica"/>
              </a:rPr>
              <a:t>36 </a:t>
            </a:r>
            <a:r>
              <a:rPr kumimoji="0" lang="zh-CN" altLang="en-US" sz="3200" b="0" i="0" u="none" strike="noStrike" kern="1200" cap="none" spc="150" normalizeH="0" baseline="0" noProof="0" dirty="0">
                <a:ln>
                  <a:noFill/>
                </a:ln>
                <a:solidFill>
                  <a:prstClr val="white"/>
                </a:solidFill>
                <a:effectLst/>
                <a:uLnTx/>
                <a:uFillTx/>
                <a:latin typeface="Yuanti SC" panose="02010600040101010101" pitchFamily="2" charset="-122"/>
                <a:ea typeface="Yuanti SC" panose="02010600040101010101" pitchFamily="2" charset="-122"/>
                <a:sym typeface="Helvetica"/>
              </a:rPr>
              <a:t>所以，</a:t>
            </a:r>
            <a:r>
              <a:rPr kumimoji="0" lang="zh-CN" altLang="en-US" sz="3200" b="0" i="0" u="none" strike="noStrike" kern="1200" cap="none" spc="150" normalizeH="0" baseline="0" noProof="0" dirty="0">
                <a:ln>
                  <a:noFill/>
                </a:ln>
                <a:solidFill>
                  <a:srgbClr val="B4FF62"/>
                </a:solidFill>
                <a:effectLst/>
                <a:uLnTx/>
                <a:uFillTx/>
                <a:latin typeface="Yuanti SC" panose="02010600040101010101" pitchFamily="2" charset="-122"/>
                <a:ea typeface="Yuanti SC" panose="02010600040101010101" pitchFamily="2" charset="-122"/>
                <a:sym typeface="Helvetica"/>
              </a:rPr>
              <a:t>上帝的儿子若使你们自由</a:t>
            </a:r>
            <a:r>
              <a:rPr kumimoji="0" lang="zh-CN" altLang="en-US" sz="3200" b="0" i="0" u="none" strike="noStrike" kern="1200" cap="none" spc="150" normalizeH="0" baseline="0" noProof="0" dirty="0">
                <a:ln>
                  <a:noFill/>
                </a:ln>
                <a:solidFill>
                  <a:prstClr val="white"/>
                </a:solidFill>
                <a:effectLst/>
                <a:uLnTx/>
                <a:uFillTx/>
                <a:latin typeface="Yuanti SC" panose="02010600040101010101" pitchFamily="2" charset="-122"/>
                <a:ea typeface="Yuanti SC" panose="02010600040101010101" pitchFamily="2" charset="-122"/>
                <a:sym typeface="Helvetica"/>
              </a:rPr>
              <a:t>，你们就真的得自由了。</a:t>
            </a:r>
          </a:p>
        </p:txBody>
      </p:sp>
      <p:sp>
        <p:nvSpPr>
          <p:cNvPr id="3" name="Rectangle 2">
            <a:extLst>
              <a:ext uri="{FF2B5EF4-FFF2-40B4-BE49-F238E27FC236}">
                <a16:creationId xmlns:a16="http://schemas.microsoft.com/office/drawing/2014/main" id="{8BE6FFCC-6505-9A45-AF02-24974DFB9FCE}"/>
              </a:ext>
            </a:extLst>
          </p:cNvPr>
          <p:cNvSpPr/>
          <p:nvPr/>
        </p:nvSpPr>
        <p:spPr>
          <a:xfrm>
            <a:off x="-1" y="3723003"/>
            <a:ext cx="12192000" cy="2232021"/>
          </a:xfrm>
          <a:prstGeom prst="rect">
            <a:avLst/>
          </a:prstGeom>
        </p:spPr>
        <p:txBody>
          <a:bodyPr wrap="square">
            <a:spAutoFit/>
          </a:bodyPr>
          <a:lstStyle/>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zh-CN" altLang="en-US" sz="3200" dirty="0">
                <a:solidFill>
                  <a:prstClr val="white"/>
                </a:solidFill>
                <a:latin typeface="Calibri" panose="020F0502020204030204"/>
                <a:ea typeface="等线" panose="02010600030101010101" pitchFamily="2" charset="-122"/>
              </a:rPr>
              <a:t>人其实是罪的奴隶，人其实没有真自由</a:t>
            </a:r>
            <a:endParaRPr lang="en-SG" altLang="zh-CN" sz="3200" dirty="0">
              <a:solidFill>
                <a:prstClr val="white"/>
              </a:solidFill>
              <a:latin typeface="Calibri" panose="020F0502020204030204"/>
              <a:ea typeface="等线" panose="02010600030101010101" pitchFamily="2" charset="-122"/>
            </a:endParaRP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zh-CN" altLang="en-US" sz="32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rPr>
              <a:t>这自由是从耶稣基督而来的。</a:t>
            </a:r>
            <a:endParaRPr kumimoji="0" lang="en-SG" altLang="zh-CN" sz="32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zh-CN" altLang="en-US" sz="3200" dirty="0">
                <a:solidFill>
                  <a:prstClr val="white"/>
                </a:solidFill>
                <a:latin typeface="Calibri" panose="020F0502020204030204"/>
                <a:ea typeface="等线" panose="02010600030101010101" pitchFamily="2" charset="-122"/>
              </a:rPr>
              <a:t>我们是在基督里获得自由，罪不再是我们的主，耶稣是我们的主。</a:t>
            </a:r>
            <a:endParaRPr kumimoji="0" lang="en-US" altLang="zh-CN" sz="32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64951323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60423-B2F1-6342-8194-05136B6381B7}"/>
              </a:ext>
            </a:extLst>
          </p:cNvPr>
          <p:cNvSpPr>
            <a:spLocks noGrp="1"/>
          </p:cNvSpPr>
          <p:nvPr>
            <p:ph type="title"/>
          </p:nvPr>
        </p:nvSpPr>
        <p:spPr>
          <a:xfrm>
            <a:off x="2685677" y="0"/>
            <a:ext cx="9404723" cy="944675"/>
          </a:xfrm>
        </p:spPr>
        <p:txBody>
          <a:bodyPr/>
          <a:lstStyle/>
          <a:p>
            <a:r>
              <a:rPr lang="ja-JP" altLang="en-SG" b="1">
                <a:solidFill>
                  <a:srgbClr val="92D050"/>
                </a:solidFill>
              </a:rPr>
              <a:t>重生</a:t>
            </a:r>
            <a:r>
              <a:rPr lang="ja-JP" altLang="en-US" b="1">
                <a:solidFill>
                  <a:srgbClr val="92D050"/>
                </a:solidFill>
              </a:rPr>
              <a:t>之后</a:t>
            </a:r>
            <a:r>
              <a:rPr lang="zh-CN" altLang="en-US" b="1" dirty="0">
                <a:solidFill>
                  <a:srgbClr val="92D050"/>
                </a:solidFill>
              </a:rPr>
              <a:t>：</a:t>
            </a:r>
            <a:r>
              <a:rPr lang="ja-JP" altLang="en-US" b="1">
                <a:solidFill>
                  <a:srgbClr val="92D050"/>
                </a:solidFill>
              </a:rPr>
              <a:t>有罪的律征战</a:t>
            </a:r>
            <a:endParaRPr lang="en-US" b="1" dirty="0">
              <a:solidFill>
                <a:srgbClr val="92D050"/>
              </a:solidFill>
            </a:endParaRPr>
          </a:p>
        </p:txBody>
      </p:sp>
      <p:sp>
        <p:nvSpPr>
          <p:cNvPr id="3" name="Content Placeholder 2">
            <a:extLst>
              <a:ext uri="{FF2B5EF4-FFF2-40B4-BE49-F238E27FC236}">
                <a16:creationId xmlns:a16="http://schemas.microsoft.com/office/drawing/2014/main" id="{0CFF1A34-5A4F-AF47-A14A-DC6F14C375DC}"/>
              </a:ext>
            </a:extLst>
          </p:cNvPr>
          <p:cNvSpPr>
            <a:spLocks noGrp="1"/>
          </p:cNvSpPr>
          <p:nvPr>
            <p:ph idx="1"/>
          </p:nvPr>
        </p:nvSpPr>
        <p:spPr>
          <a:xfrm>
            <a:off x="110836" y="952281"/>
            <a:ext cx="11979564" cy="5382930"/>
          </a:xfrm>
        </p:spPr>
        <p:txBody>
          <a:bodyPr>
            <a:noAutofit/>
          </a:bodyPr>
          <a:lstStyle/>
          <a:p>
            <a:r>
              <a:rPr lang="ja-JP" altLang="en-SG" sz="2400">
                <a:solidFill>
                  <a:srgbClr val="FFFF00"/>
                </a:solidFill>
              </a:rPr>
              <a:t>基督徒</a:t>
            </a:r>
            <a:r>
              <a:rPr lang="ja-JP" altLang="en-US" sz="2400">
                <a:solidFill>
                  <a:srgbClr val="FFFF00"/>
                </a:solidFill>
              </a:rPr>
              <a:t>依然会时常违背主</a:t>
            </a:r>
            <a:r>
              <a:rPr lang="zh-CN" altLang="en-US" sz="2400" dirty="0">
                <a:solidFill>
                  <a:srgbClr val="FFFF00"/>
                </a:solidFill>
              </a:rPr>
              <a:t>、</a:t>
            </a:r>
            <a:r>
              <a:rPr lang="ja-JP" altLang="en-US" sz="2400">
                <a:solidFill>
                  <a:srgbClr val="FFFF00"/>
                </a:solidFill>
              </a:rPr>
              <a:t>或信心软弱</a:t>
            </a:r>
            <a:endParaRPr lang="en-SG" altLang="ja-JP" sz="2400">
              <a:solidFill>
                <a:srgbClr val="FFFF00"/>
              </a:solidFill>
            </a:endParaRPr>
          </a:p>
          <a:p>
            <a:r>
              <a:rPr lang="ja-JP" altLang="en-US" sz="2400">
                <a:solidFill>
                  <a:srgbClr val="FFFF00"/>
                </a:solidFill>
              </a:rPr>
              <a:t>基督徒也有可能软弱无法完全相信神的话</a:t>
            </a:r>
            <a:r>
              <a:rPr lang="zh-CN" altLang="en-US" sz="2400">
                <a:solidFill>
                  <a:srgbClr val="FFFF00"/>
                </a:solidFill>
              </a:rPr>
              <a:t> </a:t>
            </a:r>
            <a:endParaRPr lang="en-SG" altLang="ja-JP" sz="2400">
              <a:solidFill>
                <a:srgbClr val="FFFF00"/>
              </a:solidFill>
            </a:endParaRPr>
          </a:p>
          <a:p>
            <a:pPr marL="0" indent="0">
              <a:buNone/>
            </a:pPr>
            <a:endParaRPr lang="ja-JP" altLang="en-US" sz="2400">
              <a:solidFill>
                <a:srgbClr val="FFFF00"/>
              </a:solidFill>
            </a:endParaRPr>
          </a:p>
          <a:p>
            <a:pPr marL="0" indent="0">
              <a:lnSpc>
                <a:spcPct val="170000"/>
              </a:lnSpc>
              <a:spcBef>
                <a:spcPts val="0"/>
              </a:spcBef>
              <a:buNone/>
            </a:pPr>
            <a:r>
              <a:rPr lang="ja-JP" altLang="en-SG" b="1"/>
              <a:t>罗</a:t>
            </a:r>
            <a:r>
              <a:rPr lang="en-SG" altLang="ja-JP" b="1" dirty="0"/>
              <a:t> 7:14  </a:t>
            </a:r>
            <a:r>
              <a:rPr lang="ja-JP" altLang="en-US" b="1"/>
              <a:t>我们知道律法是属灵的，我却是属肉体的，已经卖给罪了。</a:t>
            </a:r>
            <a:r>
              <a:rPr lang="en-SG" altLang="ja-JP" b="1" dirty="0"/>
              <a:t>15  </a:t>
            </a:r>
            <a:r>
              <a:rPr lang="ja-JP" altLang="en-US" b="1"/>
              <a:t>因为我所作的，我不明白；我所愿意的，我没有去作，我所恨恶的，我倒去作。</a:t>
            </a:r>
            <a:r>
              <a:rPr lang="en-SG" altLang="ja-JP" b="1" dirty="0"/>
              <a:t>16  </a:t>
            </a:r>
            <a:r>
              <a:rPr lang="ja-JP" altLang="en-US" b="1"/>
              <a:t>如果我所不愿意的，我倒去作，我就不得不承认律法是好的。</a:t>
            </a:r>
            <a:r>
              <a:rPr lang="en-SG" altLang="ja-JP" b="1" dirty="0"/>
              <a:t>17  </a:t>
            </a:r>
            <a:r>
              <a:rPr lang="ja-JP" altLang="en-US" b="1"/>
              <a:t>既是这样，</a:t>
            </a:r>
            <a:r>
              <a:rPr lang="ja-JP" altLang="en-US" b="1">
                <a:solidFill>
                  <a:srgbClr val="FFC000"/>
                </a:solidFill>
              </a:rPr>
              <a:t>那就不是我作的，而是住在我里面的罪作的</a:t>
            </a:r>
            <a:r>
              <a:rPr lang="ja-JP" altLang="en-US" b="1"/>
              <a:t>。</a:t>
            </a:r>
            <a:r>
              <a:rPr lang="en-SG" altLang="ja-JP" b="1" dirty="0"/>
              <a:t>18  </a:t>
            </a:r>
            <a:r>
              <a:rPr lang="ja-JP" altLang="en-US" b="1"/>
              <a:t>我知道在我里面，就是在我肉体之中，没有良善，因为立志行善由得我，行出来却由不得我。</a:t>
            </a:r>
            <a:r>
              <a:rPr lang="en-SG" altLang="ja-JP" b="1" dirty="0"/>
              <a:t>19  </a:t>
            </a:r>
            <a:r>
              <a:rPr lang="ja-JP" altLang="en-US" b="1"/>
              <a:t>所以我愿意行的善，我没有去行；我不愿意作的恶，我倒去作了。</a:t>
            </a:r>
            <a:r>
              <a:rPr lang="en-SG" altLang="ja-JP" b="1" dirty="0"/>
              <a:t>20  </a:t>
            </a:r>
            <a:r>
              <a:rPr lang="ja-JP" altLang="en-US" b="1"/>
              <a:t>我若作自己不愿意作的事，那就不是我作的，</a:t>
            </a:r>
            <a:r>
              <a:rPr lang="ja-JP" altLang="en-US" b="1">
                <a:solidFill>
                  <a:srgbClr val="FFC000"/>
                </a:solidFill>
              </a:rPr>
              <a:t>而是住在我里面的罪作的</a:t>
            </a:r>
            <a:r>
              <a:rPr lang="ja-JP" altLang="en-US" b="1"/>
              <a:t>。</a:t>
            </a:r>
            <a:r>
              <a:rPr lang="en-SG" altLang="ja-JP" b="1" dirty="0"/>
              <a:t>21  </a:t>
            </a:r>
            <a:r>
              <a:rPr lang="ja-JP" altLang="en-US" b="1"/>
              <a:t>因此，</a:t>
            </a:r>
            <a:r>
              <a:rPr lang="ja-JP" altLang="en-US" b="1">
                <a:solidFill>
                  <a:srgbClr val="FFC000"/>
                </a:solidFill>
              </a:rPr>
              <a:t>我发现了一个律</a:t>
            </a:r>
            <a:r>
              <a:rPr lang="ja-JP" altLang="en-US" b="1"/>
              <a:t>，就是我想向善的时候，恶就在我里面出现。</a:t>
            </a:r>
            <a:r>
              <a:rPr lang="en-SG" altLang="ja-JP" b="1" dirty="0"/>
              <a:t>22  </a:t>
            </a:r>
            <a:r>
              <a:rPr lang="ja-JP" altLang="en-US" b="1"/>
              <a:t>按着我里面的人来说，我是喜欢上帝的律，</a:t>
            </a:r>
            <a:r>
              <a:rPr lang="en-SG" altLang="ja-JP" b="1" dirty="0"/>
              <a:t>23  </a:t>
            </a:r>
            <a:r>
              <a:rPr lang="ja-JP" altLang="en-US" b="1"/>
              <a:t>但我发觉肢体中</a:t>
            </a:r>
            <a:r>
              <a:rPr lang="ja-JP" altLang="en-US" b="1">
                <a:solidFill>
                  <a:srgbClr val="FFC000"/>
                </a:solidFill>
              </a:rPr>
              <a:t>另有一个律，和我心中的律争战</a:t>
            </a:r>
            <a:r>
              <a:rPr lang="ja-JP" altLang="en-US" b="1"/>
              <a:t>，把我掳去附从肢体中的罪律。</a:t>
            </a:r>
            <a:endParaRPr lang="en-SG" altLang="ja-JP" b="1" dirty="0"/>
          </a:p>
        </p:txBody>
      </p:sp>
    </p:spTree>
    <p:extLst>
      <p:ext uri="{BB962C8B-B14F-4D97-AF65-F5344CB8AC3E}">
        <p14:creationId xmlns:p14="http://schemas.microsoft.com/office/powerpoint/2010/main" val="215170823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55AA4-F134-8346-939C-F7B68FF1AFFE}"/>
              </a:ext>
            </a:extLst>
          </p:cNvPr>
          <p:cNvSpPr>
            <a:spLocks noGrp="1"/>
          </p:cNvSpPr>
          <p:nvPr>
            <p:ph type="title"/>
          </p:nvPr>
        </p:nvSpPr>
        <p:spPr/>
        <p:txBody>
          <a:bodyPr/>
          <a:lstStyle/>
          <a:p>
            <a:r>
              <a:rPr lang="en-US" dirty="0" err="1">
                <a:latin typeface="Hei" pitchFamily="2" charset="-122"/>
                <a:ea typeface="Hei" pitchFamily="2" charset="-122"/>
              </a:rPr>
              <a:t>康德</a:t>
            </a:r>
            <a:r>
              <a:rPr lang="zh-CN" altLang="en-US" dirty="0">
                <a:latin typeface="Hei" pitchFamily="2" charset="-122"/>
                <a:ea typeface="Hei" pitchFamily="2" charset="-122"/>
              </a:rPr>
              <a:t>提倡</a:t>
            </a:r>
            <a:r>
              <a:rPr lang="zh-CN" altLang="en-US" dirty="0">
                <a:solidFill>
                  <a:srgbClr val="FFFF00"/>
                </a:solidFill>
                <a:latin typeface="Hei" pitchFamily="2" charset="-122"/>
                <a:ea typeface="Hei" pitchFamily="2" charset="-122"/>
              </a:rPr>
              <a:t>理性自主权</a:t>
            </a:r>
            <a:endParaRPr lang="en-US" dirty="0">
              <a:solidFill>
                <a:srgbClr val="FFFF00"/>
              </a:solidFill>
              <a:latin typeface="Hei" pitchFamily="2" charset="-122"/>
              <a:ea typeface="Hei" pitchFamily="2" charset="-122"/>
            </a:endParaRPr>
          </a:p>
        </p:txBody>
      </p:sp>
      <p:sp>
        <p:nvSpPr>
          <p:cNvPr id="3" name="Content Placeholder 2">
            <a:extLst>
              <a:ext uri="{FF2B5EF4-FFF2-40B4-BE49-F238E27FC236}">
                <a16:creationId xmlns:a16="http://schemas.microsoft.com/office/drawing/2014/main" id="{F0339480-53B0-C945-A292-B50BC30726D7}"/>
              </a:ext>
            </a:extLst>
          </p:cNvPr>
          <p:cNvSpPr>
            <a:spLocks noGrp="1"/>
          </p:cNvSpPr>
          <p:nvPr>
            <p:ph idx="1"/>
          </p:nvPr>
        </p:nvSpPr>
        <p:spPr>
          <a:xfrm>
            <a:off x="556591" y="1490870"/>
            <a:ext cx="11390243" cy="5006008"/>
          </a:xfrm>
        </p:spPr>
        <p:txBody>
          <a:bodyPr>
            <a:normAutofit lnSpcReduction="10000"/>
          </a:bodyPr>
          <a:lstStyle/>
          <a:p>
            <a:r>
              <a:rPr lang="zh-CN" altLang="en-US" sz="2800" b="1" dirty="0"/>
              <a:t> </a:t>
            </a:r>
            <a:r>
              <a:rPr lang="en-SG" altLang="zh-CN" sz="2800" b="1" dirty="0"/>
              <a:t> </a:t>
            </a:r>
            <a:r>
              <a:rPr lang="en-SG" altLang="zh-CN" sz="1800" b="1" dirty="0"/>
              <a:t>Religion Within the Limits of Reason Alone</a:t>
            </a:r>
            <a:r>
              <a:rPr lang="en-SG" altLang="zh-CN" sz="2800" b="1" dirty="0"/>
              <a:t> </a:t>
            </a:r>
            <a:r>
              <a:rPr lang="en-US" altLang="zh-CN" sz="2800" b="1" dirty="0"/>
              <a:t>《</a:t>
            </a:r>
            <a:r>
              <a:rPr lang="zh-CN" altLang="en-US" sz="2800" b="1" dirty="0"/>
              <a:t>单纯理性限度内的宗教</a:t>
            </a:r>
            <a:r>
              <a:rPr lang="en-US" altLang="zh-CN" sz="2800" b="1" dirty="0"/>
              <a:t>》</a:t>
            </a:r>
            <a:r>
              <a:rPr lang="zh-CN" altLang="en-US" sz="2800" b="1" dirty="0">
                <a:solidFill>
                  <a:srgbClr val="FFFF00"/>
                </a:solidFill>
              </a:rPr>
              <a:t>人类的理性</a:t>
            </a:r>
            <a:r>
              <a:rPr lang="zh-CN" altLang="en-US" sz="2800" b="1" dirty="0"/>
              <a:t>永远不能也永远</a:t>
            </a:r>
            <a:r>
              <a:rPr lang="zh-CN" altLang="en-US" sz="2800" b="1" dirty="0">
                <a:solidFill>
                  <a:srgbClr val="FFFF00"/>
                </a:solidFill>
              </a:rPr>
              <a:t>不应该屈从</a:t>
            </a:r>
            <a:r>
              <a:rPr lang="zh-CN" altLang="en-US" sz="2800" b="1" dirty="0"/>
              <a:t>于任何超越自身的权威。</a:t>
            </a:r>
            <a:endParaRPr lang="en-SG" altLang="zh-CN" sz="2800" b="1" dirty="0"/>
          </a:p>
          <a:p>
            <a:endParaRPr lang="en-SG" sz="2800" dirty="0"/>
          </a:p>
          <a:p>
            <a:r>
              <a:rPr lang="en-SG" dirty="0"/>
              <a:t>Although Kant professed a kind of theism and an admiration for Jesus, he was clearly far from orthodox Christianity. Indeed, his major book on religion, </a:t>
            </a:r>
            <a:r>
              <a:rPr lang="en-SG" b="1" i="1" dirty="0"/>
              <a:t>Religion Within the Limits of Reason Alone</a:t>
            </a:r>
            <a:r>
              <a:rPr lang="en-SG" dirty="0"/>
              <a:t>, has as its chief theme the thesis that </a:t>
            </a:r>
            <a:r>
              <a:rPr lang="en-SG" u="sng" dirty="0">
                <a:solidFill>
                  <a:srgbClr val="FFC000"/>
                </a:solidFill>
              </a:rPr>
              <a:t>the human mind can never and must never subject itself to any authority beyond itself</a:t>
            </a:r>
            <a:r>
              <a:rPr lang="en-SG" dirty="0"/>
              <a:t>. In other words, to Kant, the human mind must be autonomous, subject only to its own law. Kant radically rejected the idea of authoritative revelation from God (either in nature or in Scripture) and asserted, perhaps more clearly than ever before (although this had always been the view of secular philosophers), the autonomy of the human mind. The human mind, that means, is to be its own supreme authority, its own criterion of truth and right.</a:t>
            </a:r>
          </a:p>
          <a:p>
            <a:r>
              <a:rPr lang="en-SG" dirty="0"/>
              <a:t> Frame, J. M. (1995). </a:t>
            </a:r>
            <a:r>
              <a:rPr lang="en-SG" i="1" u="sng" dirty="0">
                <a:hlinkClick r:id="rId2"/>
              </a:rPr>
              <a:t>Cornelius Van Til: An Analysis of His Thought</a:t>
            </a:r>
            <a:r>
              <a:rPr lang="en-SG" dirty="0"/>
              <a:t> (p. 45). Phillipsburg, NJ: P&amp;R Publishing.</a:t>
            </a:r>
          </a:p>
          <a:p>
            <a:endParaRPr lang="en-US" dirty="0"/>
          </a:p>
        </p:txBody>
      </p:sp>
    </p:spTree>
    <p:extLst>
      <p:ext uri="{BB962C8B-B14F-4D97-AF65-F5344CB8AC3E}">
        <p14:creationId xmlns:p14="http://schemas.microsoft.com/office/powerpoint/2010/main" val="188496698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221B5-7972-CA41-BF0E-BC4D56AF23FF}"/>
              </a:ext>
            </a:extLst>
          </p:cNvPr>
          <p:cNvSpPr>
            <a:spLocks noGrp="1"/>
          </p:cNvSpPr>
          <p:nvPr>
            <p:ph type="title"/>
          </p:nvPr>
        </p:nvSpPr>
        <p:spPr/>
        <p:txBody>
          <a:bodyPr/>
          <a:lstStyle/>
          <a:p>
            <a:r>
              <a:rPr lang="en-US" dirty="0" err="1">
                <a:latin typeface="Hei" pitchFamily="2" charset="-122"/>
                <a:ea typeface="Hei" pitchFamily="2" charset="-122"/>
              </a:rPr>
              <a:t>终极前提</a:t>
            </a:r>
            <a:r>
              <a:rPr lang="zh-CN" altLang="en-US" dirty="0">
                <a:latin typeface="Hei" pitchFamily="2" charset="-122"/>
                <a:ea typeface="Hei" pitchFamily="2" charset="-122"/>
              </a:rPr>
              <a:t> </a:t>
            </a:r>
            <a:r>
              <a:rPr lang="en-US" altLang="zh-CN" dirty="0">
                <a:latin typeface="Hei" pitchFamily="2" charset="-122"/>
                <a:ea typeface="Hei" pitchFamily="2" charset="-122"/>
              </a:rPr>
              <a:t>the ultimate presupposition </a:t>
            </a:r>
            <a:endParaRPr lang="en-US" dirty="0">
              <a:latin typeface="Hei" pitchFamily="2" charset="-122"/>
              <a:ea typeface="Hei" pitchFamily="2" charset="-122"/>
            </a:endParaRPr>
          </a:p>
        </p:txBody>
      </p:sp>
      <p:sp>
        <p:nvSpPr>
          <p:cNvPr id="4" name="Oval 3">
            <a:extLst>
              <a:ext uri="{FF2B5EF4-FFF2-40B4-BE49-F238E27FC236}">
                <a16:creationId xmlns:a16="http://schemas.microsoft.com/office/drawing/2014/main" id="{19EE0885-E4ED-1144-BBD3-9E191C47FFD2}"/>
              </a:ext>
            </a:extLst>
          </p:cNvPr>
          <p:cNvSpPr/>
          <p:nvPr/>
        </p:nvSpPr>
        <p:spPr>
          <a:xfrm>
            <a:off x="2589009" y="1648734"/>
            <a:ext cx="3096174" cy="27596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t>人的理性</a:t>
            </a:r>
            <a:endParaRPr lang="en-US" b="1" dirty="0"/>
          </a:p>
          <a:p>
            <a:pPr algn="ctr"/>
            <a:r>
              <a:rPr lang="en-US" b="1" dirty="0" err="1"/>
              <a:t>为先验</a:t>
            </a:r>
            <a:endParaRPr lang="en-US" b="1" dirty="0"/>
          </a:p>
        </p:txBody>
      </p:sp>
      <p:sp>
        <p:nvSpPr>
          <p:cNvPr id="5" name="Oval 4">
            <a:extLst>
              <a:ext uri="{FF2B5EF4-FFF2-40B4-BE49-F238E27FC236}">
                <a16:creationId xmlns:a16="http://schemas.microsoft.com/office/drawing/2014/main" id="{0B98A330-E201-D84A-A086-BEDBF07569C6}"/>
              </a:ext>
            </a:extLst>
          </p:cNvPr>
          <p:cNvSpPr/>
          <p:nvPr/>
        </p:nvSpPr>
        <p:spPr>
          <a:xfrm>
            <a:off x="6579705" y="1575306"/>
            <a:ext cx="2998752" cy="275967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SG" b="1"/>
              <a:t>神</a:t>
            </a:r>
            <a:r>
              <a:rPr lang="ja-JP" altLang="en-US" b="1"/>
              <a:t>的启示</a:t>
            </a:r>
            <a:endParaRPr lang="en-US" altLang="ja-JP" b="1" dirty="0"/>
          </a:p>
          <a:p>
            <a:pPr algn="ctr"/>
            <a:r>
              <a:rPr lang="ja-JP" altLang="en-US" b="1"/>
              <a:t>为先验</a:t>
            </a:r>
            <a:r>
              <a:rPr lang="zh-CN" altLang="en-US" b="1" dirty="0"/>
              <a:t> </a:t>
            </a:r>
            <a:endParaRPr lang="en-US" b="1" dirty="0"/>
          </a:p>
        </p:txBody>
      </p:sp>
      <p:sp>
        <p:nvSpPr>
          <p:cNvPr id="7" name="TextBox 6">
            <a:extLst>
              <a:ext uri="{FF2B5EF4-FFF2-40B4-BE49-F238E27FC236}">
                <a16:creationId xmlns:a16="http://schemas.microsoft.com/office/drawing/2014/main" id="{51CAC2CA-F44B-E44D-974A-FF87BF7EACBD}"/>
              </a:ext>
            </a:extLst>
          </p:cNvPr>
          <p:cNvSpPr txBox="1"/>
          <p:nvPr/>
        </p:nvSpPr>
        <p:spPr>
          <a:xfrm>
            <a:off x="146889" y="4408405"/>
            <a:ext cx="11717407" cy="2492990"/>
          </a:xfrm>
          <a:prstGeom prst="rect">
            <a:avLst/>
          </a:prstGeom>
          <a:noFill/>
        </p:spPr>
        <p:txBody>
          <a:bodyPr wrap="square">
            <a:spAutoFit/>
          </a:bodyPr>
          <a:lstStyle/>
          <a:p>
            <a:r>
              <a:rPr lang="zh-CN" altLang="en-US" sz="2800" dirty="0"/>
              <a:t>正如康德以先验的方式提出他的观点，认为那是人类理性思想不可逃避的终极前设；同样，范泰尔也以先验的方式提出并捍卫这样的主张：唯有神的启示才是唯一不会摧毁人类理性思想可理解性的前设。 </a:t>
            </a:r>
            <a:r>
              <a:rPr lang="en-SG" dirty="0">
                <a:effectLst/>
                <a:latin typeface="Helvetica" pitchFamily="2" charset="0"/>
              </a:rPr>
              <a:t>As Kant presented his view transcendentally, as the inescapable ultimate presupposition of human thought, so Van Til made and defended transcendentally the same claim for the revelation of God: that God’s Word is the only presupposition that does not destroy the intelligibility of human thought. </a:t>
            </a:r>
            <a:r>
              <a:rPr lang="en-SG" dirty="0">
                <a:effectLst/>
                <a:latin typeface="Times" pitchFamily="2" charset="0"/>
              </a:rPr>
              <a:t>Frame, J. M. (1995). </a:t>
            </a:r>
            <a:r>
              <a:rPr lang="en-SG" i="1" u="sng" dirty="0">
                <a:solidFill>
                  <a:srgbClr val="0000FF"/>
                </a:solidFill>
                <a:effectLst/>
                <a:latin typeface="Times" pitchFamily="2" charset="0"/>
                <a:hlinkClick r:id="rId2"/>
              </a:rPr>
              <a:t>Cornelius Van Til: An Analysis of His Thought</a:t>
            </a:r>
            <a:r>
              <a:rPr lang="en-SG" dirty="0">
                <a:effectLst/>
                <a:latin typeface="Times" pitchFamily="2" charset="0"/>
              </a:rPr>
              <a:t> (p. 46). Phillipsburg, NJ: P&amp;R Publishing.</a:t>
            </a:r>
          </a:p>
        </p:txBody>
      </p:sp>
    </p:spTree>
    <p:extLst>
      <p:ext uri="{BB962C8B-B14F-4D97-AF65-F5344CB8AC3E}">
        <p14:creationId xmlns:p14="http://schemas.microsoft.com/office/powerpoint/2010/main" val="273870227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60423-B2F1-6342-8194-05136B6381B7}"/>
              </a:ext>
            </a:extLst>
          </p:cNvPr>
          <p:cNvSpPr>
            <a:spLocks noGrp="1"/>
          </p:cNvSpPr>
          <p:nvPr>
            <p:ph type="title"/>
          </p:nvPr>
        </p:nvSpPr>
        <p:spPr>
          <a:xfrm>
            <a:off x="669359" y="150501"/>
            <a:ext cx="9404723" cy="1400530"/>
          </a:xfrm>
        </p:spPr>
        <p:txBody>
          <a:bodyPr/>
          <a:lstStyle/>
          <a:p>
            <a:r>
              <a:rPr lang="ja-JP" altLang="en-US"/>
              <a:t>理性与逻辑</a:t>
            </a:r>
            <a:endParaRPr lang="en-US" dirty="0"/>
          </a:p>
        </p:txBody>
      </p:sp>
      <p:sp>
        <p:nvSpPr>
          <p:cNvPr id="3" name="Content Placeholder 2">
            <a:extLst>
              <a:ext uri="{FF2B5EF4-FFF2-40B4-BE49-F238E27FC236}">
                <a16:creationId xmlns:a16="http://schemas.microsoft.com/office/drawing/2014/main" id="{0CFF1A34-5A4F-AF47-A14A-DC6F14C375DC}"/>
              </a:ext>
            </a:extLst>
          </p:cNvPr>
          <p:cNvSpPr>
            <a:spLocks noGrp="1"/>
          </p:cNvSpPr>
          <p:nvPr>
            <p:ph idx="1"/>
          </p:nvPr>
        </p:nvSpPr>
        <p:spPr>
          <a:xfrm>
            <a:off x="755442" y="1152983"/>
            <a:ext cx="10445957" cy="2541687"/>
          </a:xfrm>
        </p:spPr>
        <p:txBody>
          <a:bodyPr>
            <a:normAutofit/>
          </a:bodyPr>
          <a:lstStyle/>
          <a:p>
            <a:r>
              <a:rPr lang="ja-JP" altLang="en-SG" sz="2400" b="1">
                <a:latin typeface="Songti TC" panose="02010600040101010101" pitchFamily="2" charset="-120"/>
                <a:ea typeface="Songti TC" panose="02010600040101010101" pitchFamily="2" charset="-120"/>
              </a:rPr>
              <a:t>人</a:t>
            </a:r>
            <a:r>
              <a:rPr lang="ja-JP" altLang="en-US" sz="2400" b="1">
                <a:latin typeface="Songti TC" panose="02010600040101010101" pitchFamily="2" charset="-120"/>
                <a:ea typeface="Songti TC" panose="02010600040101010101" pitchFamily="2" charset="-120"/>
              </a:rPr>
              <a:t>的理性与逻辑是有限的</a:t>
            </a:r>
            <a:endParaRPr lang="en-SG" altLang="ja-JP" sz="2400" b="1" dirty="0">
              <a:latin typeface="Songti TC" panose="02010600040101010101" pitchFamily="2" charset="-120"/>
              <a:ea typeface="Songti TC" panose="02010600040101010101" pitchFamily="2" charset="-120"/>
            </a:endParaRPr>
          </a:p>
          <a:p>
            <a:r>
              <a:rPr lang="ja-JP" altLang="en-SG" sz="2400" b="1">
                <a:latin typeface="Songti TC" panose="02010600040101010101" pitchFamily="2" charset="-120"/>
                <a:ea typeface="Songti TC" panose="02010600040101010101" pitchFamily="2" charset="-120"/>
              </a:rPr>
              <a:t>人</a:t>
            </a:r>
            <a:r>
              <a:rPr lang="ja-JP" altLang="en-US" sz="2400" b="1">
                <a:latin typeface="Songti TC" panose="02010600040101010101" pitchFamily="2" charset="-120"/>
                <a:ea typeface="Songti TC" panose="02010600040101010101" pitchFamily="2" charset="-120"/>
              </a:rPr>
              <a:t>的理性与逻辑无法取代上帝的位置</a:t>
            </a:r>
            <a:endParaRPr lang="en-SG" altLang="ja-JP" sz="2400" b="1" dirty="0">
              <a:latin typeface="Songti TC" panose="02010600040101010101" pitchFamily="2" charset="-120"/>
              <a:ea typeface="Songti TC" panose="02010600040101010101" pitchFamily="2" charset="-120"/>
            </a:endParaRPr>
          </a:p>
          <a:p>
            <a:r>
              <a:rPr lang="ja-JP" altLang="en-SG" sz="2400" b="1">
                <a:latin typeface="Songti TC" panose="02010600040101010101" pitchFamily="2" charset="-120"/>
                <a:ea typeface="Songti TC" panose="02010600040101010101" pitchFamily="2" charset="-120"/>
              </a:rPr>
              <a:t>人</a:t>
            </a:r>
            <a:r>
              <a:rPr lang="ja-JP" altLang="en-US" sz="2400" b="1">
                <a:latin typeface="Songti TC" panose="02010600040101010101" pitchFamily="2" charset="-120"/>
                <a:ea typeface="Songti TC" panose="02010600040101010101" pitchFamily="2" charset="-120"/>
              </a:rPr>
              <a:t>的理性与逻辑无法取代上帝的启示</a:t>
            </a:r>
            <a:endParaRPr lang="en-SG" altLang="ja-JP" sz="2400" b="1" dirty="0">
              <a:latin typeface="Songti TC" panose="02010600040101010101" pitchFamily="2" charset="-120"/>
              <a:ea typeface="Songti TC" panose="02010600040101010101" pitchFamily="2" charset="-120"/>
            </a:endParaRPr>
          </a:p>
          <a:p>
            <a:r>
              <a:rPr lang="ja-JP" altLang="en-US" sz="2400" b="1">
                <a:latin typeface="Songti TC" panose="02010600040101010101" pitchFamily="2" charset="-120"/>
                <a:ea typeface="Songti TC" panose="02010600040101010101" pitchFamily="2" charset="-120"/>
              </a:rPr>
              <a:t>真理是来自上帝</a:t>
            </a:r>
            <a:r>
              <a:rPr lang="zh-CN" altLang="en-US" sz="2400" b="1" dirty="0">
                <a:latin typeface="Songti TC" panose="02010600040101010101" pitchFamily="2" charset="-120"/>
                <a:ea typeface="Songti TC" panose="02010600040101010101" pitchFamily="2" charset="-120"/>
              </a:rPr>
              <a:t>，</a:t>
            </a:r>
            <a:r>
              <a:rPr lang="ja-JP" altLang="en-US" sz="2400" b="1">
                <a:latin typeface="Songti TC" panose="02010600040101010101" pitchFamily="2" charset="-120"/>
                <a:ea typeface="Songti TC" panose="02010600040101010101" pitchFamily="2" charset="-120"/>
              </a:rPr>
              <a:t>真理不是来自人的理性与逻辑</a:t>
            </a:r>
            <a:r>
              <a:rPr lang="zh-CN" altLang="en-US" sz="2400" b="1" dirty="0">
                <a:latin typeface="Songti TC" panose="02010600040101010101" pitchFamily="2" charset="-120"/>
                <a:ea typeface="Songti TC" panose="02010600040101010101" pitchFamily="2" charset="-120"/>
              </a:rPr>
              <a:t>，因人是被造的</a:t>
            </a:r>
            <a:endParaRPr lang="en-SG" altLang="ja-JP" sz="2400" b="1" dirty="0">
              <a:latin typeface="Songti TC" panose="02010600040101010101" pitchFamily="2" charset="-120"/>
              <a:ea typeface="Songti TC" panose="02010600040101010101" pitchFamily="2" charset="-120"/>
            </a:endParaRPr>
          </a:p>
          <a:p>
            <a:r>
              <a:rPr lang="ja-JP" altLang="en-SG" sz="2400" b="1">
                <a:latin typeface="Songti TC" panose="02010600040101010101" pitchFamily="2" charset="-120"/>
                <a:ea typeface="Songti TC" panose="02010600040101010101" pitchFamily="2" charset="-120"/>
              </a:rPr>
              <a:t>人</a:t>
            </a:r>
            <a:r>
              <a:rPr lang="ja-JP" altLang="en-US" sz="2400" b="1">
                <a:latin typeface="Songti TC" panose="02010600040101010101" pitchFamily="2" charset="-120"/>
                <a:ea typeface="Songti TC" panose="02010600040101010101" pitchFamily="2" charset="-120"/>
              </a:rPr>
              <a:t>的理性与逻辑必须归回上帝与上帝的真理</a:t>
            </a:r>
            <a:endParaRPr lang="en-SG" altLang="ja-JP" sz="2400" b="1" dirty="0">
              <a:latin typeface="Songti TC" panose="02010600040101010101" pitchFamily="2" charset="-120"/>
              <a:ea typeface="Songti TC" panose="02010600040101010101" pitchFamily="2" charset="-120"/>
            </a:endParaRPr>
          </a:p>
          <a:p>
            <a:endParaRPr lang="en-SG" altLang="ja-JP" sz="2400" b="1" dirty="0">
              <a:latin typeface="Songti TC" panose="02010600040101010101" pitchFamily="2" charset="-120"/>
              <a:ea typeface="Songti TC" panose="02010600040101010101" pitchFamily="2" charset="-120"/>
            </a:endParaRPr>
          </a:p>
          <a:p>
            <a:endParaRPr lang="en-SG" altLang="ja-JP" sz="2400" b="1" dirty="0"/>
          </a:p>
          <a:p>
            <a:pPr marL="0" indent="0">
              <a:buNone/>
            </a:pPr>
            <a:endParaRPr lang="en-SG" altLang="zh-CN" sz="2400" b="1" dirty="0"/>
          </a:p>
          <a:p>
            <a:endParaRPr lang="en-SG" altLang="ja-JP" sz="2400" b="1" dirty="0"/>
          </a:p>
          <a:p>
            <a:pPr marL="0" indent="0">
              <a:buNone/>
            </a:pPr>
            <a:endParaRPr lang="en-US" b="1" dirty="0"/>
          </a:p>
        </p:txBody>
      </p:sp>
      <p:sp>
        <p:nvSpPr>
          <p:cNvPr id="4" name="Oval 3">
            <a:extLst>
              <a:ext uri="{FF2B5EF4-FFF2-40B4-BE49-F238E27FC236}">
                <a16:creationId xmlns:a16="http://schemas.microsoft.com/office/drawing/2014/main" id="{0F695713-57FF-7245-9692-E9004085BE37}"/>
              </a:ext>
            </a:extLst>
          </p:cNvPr>
          <p:cNvSpPr/>
          <p:nvPr/>
        </p:nvSpPr>
        <p:spPr>
          <a:xfrm>
            <a:off x="1515583" y="3859789"/>
            <a:ext cx="3096174" cy="27596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a:t>拒绝启示</a:t>
            </a:r>
            <a:endParaRPr lang="en-US" altLang="ja-JP" b="1" dirty="0"/>
          </a:p>
          <a:p>
            <a:pPr algn="ctr"/>
            <a:r>
              <a:rPr lang="ja-JP" altLang="en-US" b="1"/>
              <a:t>与自主理性之下思考</a:t>
            </a:r>
            <a:endParaRPr lang="en-SG" altLang="ja-JP" b="1" dirty="0"/>
          </a:p>
          <a:p>
            <a:pPr algn="ctr"/>
            <a:endParaRPr lang="en-SG" b="1" dirty="0"/>
          </a:p>
          <a:p>
            <a:pPr algn="ctr"/>
            <a:r>
              <a:rPr lang="ja-JP" altLang="en-US" b="1"/>
              <a:t>盲目的信心</a:t>
            </a:r>
            <a:endParaRPr lang="en-US" b="1" dirty="0"/>
          </a:p>
        </p:txBody>
      </p:sp>
      <p:sp>
        <p:nvSpPr>
          <p:cNvPr id="5" name="Oval 4">
            <a:extLst>
              <a:ext uri="{FF2B5EF4-FFF2-40B4-BE49-F238E27FC236}">
                <a16:creationId xmlns:a16="http://schemas.microsoft.com/office/drawing/2014/main" id="{A99A9E84-58BD-904D-9055-9D62A60A92C7}"/>
              </a:ext>
            </a:extLst>
          </p:cNvPr>
          <p:cNvSpPr/>
          <p:nvPr/>
        </p:nvSpPr>
        <p:spPr>
          <a:xfrm>
            <a:off x="5506279" y="3786361"/>
            <a:ext cx="2998752" cy="275967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a:t>使用理性顺服在上帝之下思考</a:t>
            </a:r>
            <a:endParaRPr lang="en-SG" altLang="ja-JP" b="1" dirty="0"/>
          </a:p>
          <a:p>
            <a:pPr algn="ctr"/>
            <a:endParaRPr lang="en-SG" b="1" dirty="0"/>
          </a:p>
          <a:p>
            <a:pPr algn="ctr"/>
            <a:r>
              <a:rPr lang="ja-JP" altLang="en-US" b="1"/>
              <a:t>真知识</a:t>
            </a:r>
            <a:endParaRPr lang="en-US" b="1" dirty="0"/>
          </a:p>
        </p:txBody>
      </p:sp>
    </p:spTree>
    <p:extLst>
      <p:ext uri="{BB962C8B-B14F-4D97-AF65-F5344CB8AC3E}">
        <p14:creationId xmlns:p14="http://schemas.microsoft.com/office/powerpoint/2010/main" val="288659617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59B38-382F-2746-8FE1-98A36880A097}"/>
              </a:ext>
            </a:extLst>
          </p:cNvPr>
          <p:cNvSpPr>
            <a:spLocks noGrp="1"/>
          </p:cNvSpPr>
          <p:nvPr>
            <p:ph type="title"/>
          </p:nvPr>
        </p:nvSpPr>
        <p:spPr/>
        <p:txBody>
          <a:bodyPr/>
          <a:lstStyle/>
          <a:p>
            <a:r>
              <a:rPr lang="ja-JP" altLang="en-US"/>
              <a:t>理性与逻辑</a:t>
            </a:r>
            <a:endParaRPr lang="en-US" dirty="0">
              <a:solidFill>
                <a:srgbClr val="FFC000"/>
              </a:solidFill>
            </a:endParaRPr>
          </a:p>
        </p:txBody>
      </p:sp>
      <p:sp>
        <p:nvSpPr>
          <p:cNvPr id="3" name="Content Placeholder 2">
            <a:extLst>
              <a:ext uri="{FF2B5EF4-FFF2-40B4-BE49-F238E27FC236}">
                <a16:creationId xmlns:a16="http://schemas.microsoft.com/office/drawing/2014/main" id="{B5B5838C-2CB8-624E-9E60-3C5342CEC004}"/>
              </a:ext>
            </a:extLst>
          </p:cNvPr>
          <p:cNvSpPr>
            <a:spLocks noGrp="1"/>
          </p:cNvSpPr>
          <p:nvPr>
            <p:ph idx="1"/>
          </p:nvPr>
        </p:nvSpPr>
        <p:spPr>
          <a:xfrm>
            <a:off x="875201" y="1347240"/>
            <a:ext cx="8946541" cy="600830"/>
          </a:xfrm>
        </p:spPr>
        <p:txBody>
          <a:bodyPr/>
          <a:lstStyle/>
          <a:p>
            <a:r>
              <a:rPr lang="en-US" dirty="0">
                <a:solidFill>
                  <a:srgbClr val="FFC000"/>
                </a:solidFill>
              </a:rPr>
              <a:t>Creator and creature distinction </a:t>
            </a:r>
            <a:r>
              <a:rPr lang="ja-JP" altLang="en-US">
                <a:solidFill>
                  <a:srgbClr val="FFC000"/>
                </a:solidFill>
              </a:rPr>
              <a:t>创造者与被造物的绝对区别</a:t>
            </a:r>
            <a:endParaRPr lang="en-US" dirty="0">
              <a:solidFill>
                <a:srgbClr val="FFC000"/>
              </a:solidFill>
            </a:endParaRPr>
          </a:p>
        </p:txBody>
      </p:sp>
      <p:sp>
        <p:nvSpPr>
          <p:cNvPr id="4" name="Oval 3">
            <a:extLst>
              <a:ext uri="{FF2B5EF4-FFF2-40B4-BE49-F238E27FC236}">
                <a16:creationId xmlns:a16="http://schemas.microsoft.com/office/drawing/2014/main" id="{159287F1-2F6C-F747-B1EC-006E10B827B5}"/>
              </a:ext>
            </a:extLst>
          </p:cNvPr>
          <p:cNvSpPr/>
          <p:nvPr/>
        </p:nvSpPr>
        <p:spPr>
          <a:xfrm>
            <a:off x="4383156" y="1853249"/>
            <a:ext cx="2226365" cy="19633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a:t>独立的创造者</a:t>
            </a:r>
            <a:r>
              <a:rPr lang="en-US" altLang="ja-JP" b="1" dirty="0"/>
              <a:t> </a:t>
            </a:r>
            <a:r>
              <a:rPr lang="en-US" altLang="ja-JP" sz="1400" b="1" dirty="0"/>
              <a:t>Independent Creator </a:t>
            </a:r>
            <a:endParaRPr lang="en-US" b="1" dirty="0"/>
          </a:p>
        </p:txBody>
      </p:sp>
      <p:sp>
        <p:nvSpPr>
          <p:cNvPr id="6" name="Oval 5">
            <a:extLst>
              <a:ext uri="{FF2B5EF4-FFF2-40B4-BE49-F238E27FC236}">
                <a16:creationId xmlns:a16="http://schemas.microsoft.com/office/drawing/2014/main" id="{8F79FA46-BA83-C24F-A54C-5E7ABD992DEA}"/>
              </a:ext>
            </a:extLst>
          </p:cNvPr>
          <p:cNvSpPr/>
          <p:nvPr/>
        </p:nvSpPr>
        <p:spPr>
          <a:xfrm>
            <a:off x="4786810" y="4782065"/>
            <a:ext cx="1596887" cy="1166192"/>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a:t>被造物</a:t>
            </a:r>
            <a:endParaRPr lang="en-SG" altLang="ja-JP" b="1" dirty="0"/>
          </a:p>
          <a:p>
            <a:pPr algn="ctr"/>
            <a:r>
              <a:rPr lang="en-US" sz="1200" b="1" dirty="0"/>
              <a:t>Dependent creatures</a:t>
            </a:r>
          </a:p>
        </p:txBody>
      </p:sp>
      <p:cxnSp>
        <p:nvCxnSpPr>
          <p:cNvPr id="7" name="Straight Arrow Connector 6">
            <a:extLst>
              <a:ext uri="{FF2B5EF4-FFF2-40B4-BE49-F238E27FC236}">
                <a16:creationId xmlns:a16="http://schemas.microsoft.com/office/drawing/2014/main" id="{B1C16C9A-068A-C64B-8023-347B6BC8A970}"/>
              </a:ext>
            </a:extLst>
          </p:cNvPr>
          <p:cNvCxnSpPr>
            <a:cxnSpLocks/>
          </p:cNvCxnSpPr>
          <p:nvPr/>
        </p:nvCxnSpPr>
        <p:spPr>
          <a:xfrm>
            <a:off x="5585254" y="3816627"/>
            <a:ext cx="0" cy="965438"/>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F199D72-557D-E04F-AF2A-33D46E8C4775}"/>
              </a:ext>
            </a:extLst>
          </p:cNvPr>
          <p:cNvSpPr txBox="1"/>
          <p:nvPr/>
        </p:nvSpPr>
        <p:spPr>
          <a:xfrm>
            <a:off x="7203989" y="2199502"/>
            <a:ext cx="3089189" cy="1477328"/>
          </a:xfrm>
          <a:prstGeom prst="rect">
            <a:avLst/>
          </a:prstGeom>
          <a:noFill/>
        </p:spPr>
        <p:txBody>
          <a:bodyPr wrap="square" rtlCol="0">
            <a:spAutoFit/>
          </a:bodyPr>
          <a:lstStyle/>
          <a:p>
            <a:r>
              <a:rPr lang="ja-JP" altLang="en-US" sz="2400" b="1">
                <a:solidFill>
                  <a:srgbClr val="FFC000"/>
                </a:solidFill>
                <a:latin typeface="Songti TC" panose="02010600040101010101" pitchFamily="2" charset="-120"/>
                <a:ea typeface="Songti TC" panose="02010600040101010101" pitchFamily="2" charset="-120"/>
              </a:rPr>
              <a:t>创造者</a:t>
            </a:r>
            <a:endParaRPr lang="en-SG" altLang="ja-JP" sz="2400" b="1" dirty="0">
              <a:solidFill>
                <a:srgbClr val="FFC000"/>
              </a:solidFill>
              <a:latin typeface="Songti TC" panose="02010600040101010101" pitchFamily="2" charset="-120"/>
              <a:ea typeface="Songti TC" panose="02010600040101010101" pitchFamily="2" charset="-120"/>
            </a:endParaRPr>
          </a:p>
          <a:p>
            <a:r>
              <a:rPr lang="ja-JP" altLang="en-US" sz="2400" b="1">
                <a:latin typeface="Songti TC" panose="02010600040101010101" pitchFamily="2" charset="-120"/>
                <a:ea typeface="Songti TC" panose="02010600040101010101" pitchFamily="2" charset="-120"/>
              </a:rPr>
              <a:t>神的知识神是无限的</a:t>
            </a:r>
            <a:endParaRPr lang="en-SG" altLang="ja-JP" sz="2400" b="1" dirty="0">
              <a:latin typeface="Songti TC" panose="02010600040101010101" pitchFamily="2" charset="-120"/>
              <a:ea typeface="Songti TC" panose="02010600040101010101" pitchFamily="2" charset="-120"/>
            </a:endParaRPr>
          </a:p>
          <a:p>
            <a:r>
              <a:rPr lang="ja-JP" altLang="en-US" sz="2400" b="1">
                <a:latin typeface="Songti TC" panose="02010600040101010101" pitchFamily="2" charset="-120"/>
                <a:ea typeface="Songti TC" panose="02010600040101010101" pitchFamily="2" charset="-120"/>
              </a:rPr>
              <a:t>神的知识是无奥秘的</a:t>
            </a:r>
            <a:endParaRPr lang="en-SG" altLang="ja-JP" sz="2400" b="1" dirty="0">
              <a:latin typeface="Songti TC" panose="02010600040101010101" pitchFamily="2" charset="-120"/>
              <a:ea typeface="Songti TC" panose="02010600040101010101" pitchFamily="2" charset="-120"/>
            </a:endParaRPr>
          </a:p>
          <a:p>
            <a:r>
              <a:rPr lang="en-US" altLang="ja-JP" b="1" dirty="0"/>
              <a:t>Independent</a:t>
            </a:r>
            <a:r>
              <a:rPr lang="zh-CN" altLang="en-US" b="1" dirty="0"/>
              <a:t> </a:t>
            </a:r>
            <a:r>
              <a:rPr lang="en-US" altLang="zh-CN" b="1" dirty="0"/>
              <a:t>knowledge </a:t>
            </a:r>
            <a:endParaRPr lang="en-US" b="1" dirty="0"/>
          </a:p>
        </p:txBody>
      </p:sp>
      <p:sp>
        <p:nvSpPr>
          <p:cNvPr id="11" name="TextBox 10">
            <a:extLst>
              <a:ext uri="{FF2B5EF4-FFF2-40B4-BE49-F238E27FC236}">
                <a16:creationId xmlns:a16="http://schemas.microsoft.com/office/drawing/2014/main" id="{83045210-345D-D447-A262-DC0130BEB712}"/>
              </a:ext>
            </a:extLst>
          </p:cNvPr>
          <p:cNvSpPr txBox="1"/>
          <p:nvPr/>
        </p:nvSpPr>
        <p:spPr>
          <a:xfrm>
            <a:off x="7203990" y="4616592"/>
            <a:ext cx="4424790" cy="2000548"/>
          </a:xfrm>
          <a:prstGeom prst="rect">
            <a:avLst/>
          </a:prstGeom>
          <a:noFill/>
        </p:spPr>
        <p:txBody>
          <a:bodyPr wrap="square" rtlCol="0">
            <a:spAutoFit/>
          </a:bodyPr>
          <a:lstStyle/>
          <a:p>
            <a:r>
              <a:rPr lang="ja-JP" altLang="en-US" sz="2400" b="1">
                <a:solidFill>
                  <a:srgbClr val="FFC000"/>
                </a:solidFill>
                <a:latin typeface="Songti TC" panose="02010600040101010101" pitchFamily="2" charset="-120"/>
                <a:ea typeface="Songti TC" panose="02010600040101010101" pitchFamily="2" charset="-120"/>
              </a:rPr>
              <a:t>被造物</a:t>
            </a:r>
            <a:endParaRPr lang="en-SG" altLang="ja-JP" sz="2400" b="1" dirty="0">
              <a:solidFill>
                <a:srgbClr val="FFC000"/>
              </a:solidFill>
              <a:latin typeface="Songti TC" panose="02010600040101010101" pitchFamily="2" charset="-120"/>
              <a:ea typeface="Songti TC" panose="02010600040101010101" pitchFamily="2" charset="-120"/>
            </a:endParaRPr>
          </a:p>
          <a:p>
            <a:r>
              <a:rPr lang="ja-JP" altLang="en-US" sz="2000" b="1">
                <a:latin typeface="Songti TC" panose="02010600040101010101" pitchFamily="2" charset="-120"/>
                <a:ea typeface="Songti TC" panose="02010600040101010101" pitchFamily="2" charset="-120"/>
              </a:rPr>
              <a:t>人的知识是有限的</a:t>
            </a:r>
            <a:endParaRPr lang="en-SG" altLang="ja-JP" sz="2000" b="1" dirty="0">
              <a:latin typeface="Songti TC" panose="02010600040101010101" pitchFamily="2" charset="-120"/>
              <a:ea typeface="Songti TC" panose="02010600040101010101" pitchFamily="2" charset="-120"/>
            </a:endParaRPr>
          </a:p>
          <a:p>
            <a:r>
              <a:rPr lang="ja-JP" altLang="en-US" sz="2000" b="1">
                <a:latin typeface="Songti TC" panose="02010600040101010101" pitchFamily="2" charset="-120"/>
                <a:ea typeface="Songti TC" panose="02010600040101010101" pitchFamily="2" charset="-120"/>
              </a:rPr>
              <a:t>人的认知里是拥有奥秘无法测透的事</a:t>
            </a:r>
            <a:endParaRPr lang="en-SG" altLang="ja-JP" sz="2000" b="1" dirty="0">
              <a:latin typeface="Songti TC" panose="02010600040101010101" pitchFamily="2" charset="-120"/>
              <a:ea typeface="Songti TC" panose="02010600040101010101" pitchFamily="2" charset="-120"/>
            </a:endParaRPr>
          </a:p>
          <a:p>
            <a:r>
              <a:rPr lang="en-US" altLang="ja-JP" sz="2000" b="1" dirty="0">
                <a:latin typeface="Songti TC" panose="02010600040101010101" pitchFamily="2" charset="-120"/>
                <a:ea typeface="Songti TC" panose="02010600040101010101" pitchFamily="2" charset="-120"/>
              </a:rPr>
              <a:t>dependent</a:t>
            </a:r>
            <a:r>
              <a:rPr lang="zh-CN" altLang="en-US" sz="2000" b="1" dirty="0">
                <a:latin typeface="Songti TC" panose="02010600040101010101" pitchFamily="2" charset="-120"/>
                <a:ea typeface="Songti TC" panose="02010600040101010101" pitchFamily="2" charset="-120"/>
              </a:rPr>
              <a:t> </a:t>
            </a:r>
            <a:r>
              <a:rPr lang="en-US" altLang="zh-CN" sz="2000" b="1" dirty="0">
                <a:latin typeface="Songti TC" panose="02010600040101010101" pitchFamily="2" charset="-120"/>
                <a:ea typeface="Songti TC" panose="02010600040101010101" pitchFamily="2" charset="-120"/>
              </a:rPr>
              <a:t>knowledge </a:t>
            </a:r>
          </a:p>
          <a:p>
            <a:r>
              <a:rPr lang="ja-JP" altLang="en-US" sz="2000" b="1">
                <a:latin typeface="Songti TC" panose="02010600040101010101" pitchFamily="2" charset="-120"/>
                <a:ea typeface="Songti TC" panose="02010600040101010101" pitchFamily="2" charset="-120"/>
              </a:rPr>
              <a:t>堕落后的理性是</a:t>
            </a:r>
            <a:r>
              <a:rPr lang="zh-CN" altLang="en-US" sz="2000" b="1" dirty="0">
                <a:latin typeface="Songti TC" panose="02010600040101010101" pitchFamily="2" charset="-120"/>
                <a:ea typeface="Songti TC" panose="02010600040101010101" pitchFamily="2" charset="-120"/>
              </a:rPr>
              <a:t>，</a:t>
            </a:r>
            <a:r>
              <a:rPr lang="ja-JP" altLang="en-US" sz="2000" b="1">
                <a:latin typeface="Songti TC" panose="02010600040101010101" pitchFamily="2" charset="-120"/>
                <a:ea typeface="Songti TC" panose="02010600040101010101" pitchFamily="2" charset="-120"/>
              </a:rPr>
              <a:t>抵挡上帝的</a:t>
            </a:r>
            <a:r>
              <a:rPr lang="zh-CN" altLang="en-US" sz="2000" b="1">
                <a:latin typeface="Songti TC" panose="02010600040101010101" pitchFamily="2" charset="-120"/>
                <a:ea typeface="Songti TC" panose="02010600040101010101" pitchFamily="2" charset="-120"/>
              </a:rPr>
              <a:t>，所以人必须先被救赎才能有真知识。</a:t>
            </a:r>
            <a:endParaRPr lang="en-US" b="1" dirty="0">
              <a:latin typeface="Songti TC" panose="02010600040101010101" pitchFamily="2" charset="-120"/>
              <a:ea typeface="Songti TC" panose="02010600040101010101" pitchFamily="2" charset="-120"/>
            </a:endParaRPr>
          </a:p>
        </p:txBody>
      </p:sp>
    </p:spTree>
    <p:extLst>
      <p:ext uri="{BB962C8B-B14F-4D97-AF65-F5344CB8AC3E}">
        <p14:creationId xmlns:p14="http://schemas.microsoft.com/office/powerpoint/2010/main" val="2117228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60423-B2F1-6342-8194-05136B6381B7}"/>
              </a:ext>
            </a:extLst>
          </p:cNvPr>
          <p:cNvSpPr>
            <a:spLocks noGrp="1"/>
          </p:cNvSpPr>
          <p:nvPr>
            <p:ph type="title"/>
          </p:nvPr>
        </p:nvSpPr>
        <p:spPr>
          <a:xfrm>
            <a:off x="607365" y="168966"/>
            <a:ext cx="9404723" cy="1400530"/>
          </a:xfrm>
        </p:spPr>
        <p:txBody>
          <a:bodyPr/>
          <a:lstStyle/>
          <a:p>
            <a:r>
              <a:rPr lang="ja-JP" altLang="en-US"/>
              <a:t>堕落前</a:t>
            </a:r>
            <a:r>
              <a:rPr lang="zh-CN" altLang="en-US" dirty="0"/>
              <a:t> </a:t>
            </a:r>
            <a:r>
              <a:rPr lang="ja-JP" altLang="en-US"/>
              <a:t>人知道人的有限性</a:t>
            </a:r>
            <a:endParaRPr lang="en-US" dirty="0"/>
          </a:p>
        </p:txBody>
      </p:sp>
      <p:sp>
        <p:nvSpPr>
          <p:cNvPr id="3" name="Content Placeholder 2">
            <a:extLst>
              <a:ext uri="{FF2B5EF4-FFF2-40B4-BE49-F238E27FC236}">
                <a16:creationId xmlns:a16="http://schemas.microsoft.com/office/drawing/2014/main" id="{0CFF1A34-5A4F-AF47-A14A-DC6F14C375DC}"/>
              </a:ext>
            </a:extLst>
          </p:cNvPr>
          <p:cNvSpPr>
            <a:spLocks noGrp="1"/>
          </p:cNvSpPr>
          <p:nvPr>
            <p:ph idx="1"/>
          </p:nvPr>
        </p:nvSpPr>
        <p:spPr>
          <a:xfrm>
            <a:off x="169498" y="965761"/>
            <a:ext cx="11618843" cy="5444304"/>
          </a:xfrm>
        </p:spPr>
        <p:txBody>
          <a:bodyPr>
            <a:normAutofit lnSpcReduction="10000"/>
          </a:bodyPr>
          <a:lstStyle/>
          <a:p>
            <a:pPr>
              <a:lnSpc>
                <a:spcPct val="170000"/>
              </a:lnSpc>
              <a:spcBef>
                <a:spcPts val="0"/>
              </a:spcBef>
            </a:pPr>
            <a:r>
              <a:rPr lang="zh-CN" altLang="en-US" sz="2400" b="1" dirty="0">
                <a:solidFill>
                  <a:srgbClr val="FFC000"/>
                </a:solidFill>
                <a:latin typeface="Songti TC" panose="02010600040101010101" pitchFamily="2" charset="-120"/>
                <a:ea typeface="Songti TC" panose="02010600040101010101" pitchFamily="2" charset="-120"/>
              </a:rPr>
              <a:t>（重生的大卫承认并明白）</a:t>
            </a:r>
            <a:r>
              <a:rPr lang="ja-JP" altLang="en-SG" sz="2400" b="1">
                <a:solidFill>
                  <a:srgbClr val="92D050"/>
                </a:solidFill>
                <a:latin typeface="Songti TC" panose="02010600040101010101" pitchFamily="2" charset="-120"/>
                <a:ea typeface="Songti TC" panose="02010600040101010101" pitchFamily="2" charset="-120"/>
              </a:rPr>
              <a:t>人</a:t>
            </a:r>
            <a:r>
              <a:rPr lang="ja-JP" altLang="en-US" sz="2400" b="1">
                <a:solidFill>
                  <a:srgbClr val="92D050"/>
                </a:solidFill>
                <a:latin typeface="Songti TC" panose="02010600040101010101" pitchFamily="2" charset="-120"/>
                <a:ea typeface="Songti TC" panose="02010600040101010101" pitchFamily="2" charset="-120"/>
              </a:rPr>
              <a:t>被局限在时空内</a:t>
            </a:r>
            <a:r>
              <a:rPr lang="zh-CN" altLang="en-US" sz="2400" b="1" dirty="0">
                <a:solidFill>
                  <a:srgbClr val="FFC000"/>
                </a:solidFill>
                <a:latin typeface="Songti TC" panose="02010600040101010101" pitchFamily="2" charset="-120"/>
                <a:ea typeface="Songti TC" panose="02010600040101010101" pitchFamily="2" charset="-120"/>
              </a:rPr>
              <a:t>，</a:t>
            </a:r>
            <a:r>
              <a:rPr lang="ja-JP" altLang="en-SG" sz="2400" b="1">
                <a:solidFill>
                  <a:srgbClr val="FFC000"/>
                </a:solidFill>
                <a:latin typeface="Songti TC" panose="02010600040101010101" pitchFamily="2" charset="-120"/>
                <a:ea typeface="Songti TC" panose="02010600040101010101" pitchFamily="2" charset="-120"/>
              </a:rPr>
              <a:t>而</a:t>
            </a:r>
            <a:r>
              <a:rPr lang="ja-JP" altLang="en-US" sz="2400" b="1">
                <a:solidFill>
                  <a:srgbClr val="FFC000"/>
                </a:solidFill>
                <a:latin typeface="Songti TC" panose="02010600040101010101" pitchFamily="2" charset="-120"/>
                <a:ea typeface="Songti TC" panose="02010600040101010101" pitchFamily="2" charset="-120"/>
              </a:rPr>
              <a:t>上帝却是无所不在</a:t>
            </a:r>
            <a:r>
              <a:rPr lang="zh-CN" altLang="en-US" sz="2400" b="1" dirty="0">
                <a:solidFill>
                  <a:srgbClr val="FFC000"/>
                </a:solidFill>
                <a:latin typeface="Songti TC" panose="02010600040101010101" pitchFamily="2" charset="-120"/>
                <a:ea typeface="Songti TC" panose="02010600040101010101" pitchFamily="2" charset="-120"/>
              </a:rPr>
              <a:t> </a:t>
            </a:r>
            <a:endParaRPr lang="en-SG" altLang="zh-CN" sz="2400" b="1" dirty="0">
              <a:solidFill>
                <a:srgbClr val="FFC000"/>
              </a:solidFill>
              <a:latin typeface="Songti TC" panose="02010600040101010101" pitchFamily="2" charset="-120"/>
              <a:ea typeface="Songti TC" panose="02010600040101010101" pitchFamily="2" charset="-120"/>
            </a:endParaRPr>
          </a:p>
          <a:p>
            <a:pPr>
              <a:lnSpc>
                <a:spcPct val="170000"/>
              </a:lnSpc>
              <a:spcBef>
                <a:spcPts val="0"/>
              </a:spcBef>
            </a:pPr>
            <a:r>
              <a:rPr lang="ja-JP" altLang="en-SG" sz="2400" b="1">
                <a:latin typeface="Songti TC" panose="02010600040101010101" pitchFamily="2" charset="-120"/>
                <a:ea typeface="Songti TC" panose="02010600040101010101" pitchFamily="2" charset="-120"/>
              </a:rPr>
              <a:t>诗篇</a:t>
            </a:r>
            <a:r>
              <a:rPr lang="en-SG" altLang="ja-JP" sz="2400" b="1" dirty="0">
                <a:latin typeface="Songti TC" panose="02010600040101010101" pitchFamily="2" charset="-120"/>
                <a:ea typeface="Songti TC" panose="02010600040101010101" pitchFamily="2" charset="-120"/>
              </a:rPr>
              <a:t>139:7  </a:t>
            </a:r>
            <a:r>
              <a:rPr lang="ja-JP" altLang="en-US" sz="2400" b="1">
                <a:latin typeface="Songti TC" panose="02010600040101010101" pitchFamily="2" charset="-120"/>
                <a:ea typeface="Songti TC" panose="02010600040101010101" pitchFamily="2" charset="-120"/>
              </a:rPr>
              <a:t>我往那里去躲避你的灵？我往那里逃、躲避你的面？</a:t>
            </a:r>
            <a:r>
              <a:rPr lang="en-SG" altLang="ja-JP" sz="2400" b="1" dirty="0">
                <a:latin typeface="Songti TC" panose="02010600040101010101" pitchFamily="2" charset="-120"/>
                <a:ea typeface="Songti TC" panose="02010600040101010101" pitchFamily="2" charset="-120"/>
              </a:rPr>
              <a:t>8  </a:t>
            </a:r>
            <a:r>
              <a:rPr lang="ja-JP" altLang="en-US" sz="2400" b="1">
                <a:latin typeface="Songti TC" panose="02010600040101010101" pitchFamily="2" charset="-120"/>
                <a:ea typeface="Songti TC" panose="02010600040101010101" pitchFamily="2" charset="-120"/>
              </a:rPr>
              <a:t>我若升到天上，你在那里；我若在阴间下榻，你也在那里。</a:t>
            </a:r>
            <a:r>
              <a:rPr lang="en-SG" altLang="ja-JP" sz="2400" b="1" dirty="0">
                <a:latin typeface="Songti TC" panose="02010600040101010101" pitchFamily="2" charset="-120"/>
                <a:ea typeface="Songti TC" panose="02010600040101010101" pitchFamily="2" charset="-120"/>
              </a:rPr>
              <a:t>9  </a:t>
            </a:r>
            <a:r>
              <a:rPr lang="ja-JP" altLang="en-US" sz="2400" b="1">
                <a:latin typeface="Songti TC" panose="02010600040101010101" pitchFamily="2" charset="-120"/>
                <a:ea typeface="Songti TC" panose="02010600040101010101" pitchFamily="2" charset="-120"/>
              </a:rPr>
              <a:t>我若展开清晨的翅膀，飞到海极居住，</a:t>
            </a:r>
            <a:r>
              <a:rPr lang="en-SG" altLang="ja-JP" sz="2400" b="1" dirty="0">
                <a:latin typeface="Songti TC" panose="02010600040101010101" pitchFamily="2" charset="-120"/>
                <a:ea typeface="Songti TC" panose="02010600040101010101" pitchFamily="2" charset="-120"/>
              </a:rPr>
              <a:t>10  </a:t>
            </a:r>
            <a:r>
              <a:rPr lang="ja-JP" altLang="en-US" sz="2400" b="1">
                <a:latin typeface="Songti TC" panose="02010600040101010101" pitchFamily="2" charset="-120"/>
                <a:ea typeface="Songti TC" panose="02010600040101010101" pitchFamily="2" charset="-120"/>
              </a:rPr>
              <a:t>就是在那里，你的手必引导我；你的右手也必扶持我。</a:t>
            </a:r>
            <a:endParaRPr lang="en-SG" altLang="ja-JP" sz="2400" b="1" dirty="0">
              <a:latin typeface="Songti TC" panose="02010600040101010101" pitchFamily="2" charset="-120"/>
              <a:ea typeface="Songti TC" panose="02010600040101010101" pitchFamily="2" charset="-120"/>
            </a:endParaRPr>
          </a:p>
          <a:p>
            <a:pPr>
              <a:lnSpc>
                <a:spcPct val="170000"/>
              </a:lnSpc>
              <a:spcBef>
                <a:spcPts val="0"/>
              </a:spcBef>
            </a:pPr>
            <a:endParaRPr lang="ja-JP" altLang="en-US" sz="2400" b="1">
              <a:latin typeface="Songti TC" panose="02010600040101010101" pitchFamily="2" charset="-120"/>
              <a:ea typeface="Songti TC" panose="02010600040101010101" pitchFamily="2" charset="-120"/>
            </a:endParaRPr>
          </a:p>
          <a:p>
            <a:pPr>
              <a:lnSpc>
                <a:spcPct val="170000"/>
              </a:lnSpc>
              <a:spcBef>
                <a:spcPts val="0"/>
              </a:spcBef>
            </a:pPr>
            <a:r>
              <a:rPr lang="ja-JP" altLang="en-SG" sz="2400" b="1">
                <a:solidFill>
                  <a:srgbClr val="FFC000"/>
                </a:solidFill>
                <a:latin typeface="Songti TC" panose="02010600040101010101" pitchFamily="2" charset="-120"/>
                <a:ea typeface="Songti TC" panose="02010600040101010101" pitchFamily="2" charset="-120"/>
              </a:rPr>
              <a:t>人知道</a:t>
            </a:r>
            <a:r>
              <a:rPr lang="ja-JP" altLang="en-US" sz="2400" b="1">
                <a:solidFill>
                  <a:srgbClr val="FFC000"/>
                </a:solidFill>
                <a:latin typeface="Songti TC" panose="02010600040101010101" pitchFamily="2" charset="-120"/>
                <a:ea typeface="Songti TC" panose="02010600040101010101" pitchFamily="2" charset="-120"/>
              </a:rPr>
              <a:t>人的知识有限</a:t>
            </a:r>
            <a:endParaRPr lang="en-SG" altLang="ja-JP" sz="2400" b="1" dirty="0">
              <a:solidFill>
                <a:srgbClr val="FFC000"/>
              </a:solidFill>
              <a:latin typeface="Songti TC" panose="02010600040101010101" pitchFamily="2" charset="-120"/>
              <a:ea typeface="Songti TC" panose="02010600040101010101" pitchFamily="2" charset="-120"/>
            </a:endParaRPr>
          </a:p>
          <a:p>
            <a:pPr>
              <a:lnSpc>
                <a:spcPct val="170000"/>
              </a:lnSpc>
              <a:spcBef>
                <a:spcPts val="0"/>
              </a:spcBef>
            </a:pPr>
            <a:r>
              <a:rPr lang="ja-JP" altLang="en-US" sz="2400" b="1">
                <a:latin typeface="Songti TC" panose="02010600040101010101" pitchFamily="2" charset="-120"/>
                <a:ea typeface="Songti TC" panose="02010600040101010101" pitchFamily="2" charset="-120"/>
              </a:rPr>
              <a:t>知识有限</a:t>
            </a:r>
            <a:r>
              <a:rPr lang="zh-CN" altLang="en-US" sz="2400" b="1" dirty="0">
                <a:latin typeface="Songti TC" panose="02010600040101010101" pitchFamily="2" charset="-120"/>
                <a:ea typeface="Songti TC" panose="02010600040101010101" pitchFamily="2" charset="-120"/>
              </a:rPr>
              <a:t>： </a:t>
            </a:r>
            <a:r>
              <a:rPr lang="ja-JP" altLang="en-US" sz="2400" b="1">
                <a:latin typeface="Songti TC" panose="02010600040101010101" pitchFamily="2" charset="-120"/>
                <a:ea typeface="Songti TC" panose="02010600040101010101" pitchFamily="2" charset="-120"/>
              </a:rPr>
              <a:t>时间</a:t>
            </a:r>
            <a:r>
              <a:rPr lang="zh-CN" altLang="en-US" sz="2400" b="1" dirty="0">
                <a:latin typeface="Songti TC" panose="02010600040101010101" pitchFamily="2" charset="-120"/>
                <a:ea typeface="Songti TC" panose="02010600040101010101" pitchFamily="2" charset="-120"/>
              </a:rPr>
              <a:t>、</a:t>
            </a:r>
            <a:r>
              <a:rPr lang="ja-JP" altLang="en-US" sz="2400" b="1">
                <a:latin typeface="Songti TC" panose="02010600040101010101" pitchFamily="2" charset="-120"/>
                <a:ea typeface="Songti TC" panose="02010600040101010101" pitchFamily="2" charset="-120"/>
              </a:rPr>
              <a:t>空间</a:t>
            </a:r>
            <a:r>
              <a:rPr lang="zh-CN" altLang="en-US" sz="2400" b="1" dirty="0">
                <a:latin typeface="Songti TC" panose="02010600040101010101" pitchFamily="2" charset="-120"/>
                <a:ea typeface="Songti TC" panose="02010600040101010101" pitchFamily="2" charset="-120"/>
              </a:rPr>
              <a:t>（不是</a:t>
            </a:r>
            <a:r>
              <a:rPr lang="ja-JP" altLang="en-US" sz="2400" b="1">
                <a:latin typeface="Songti TC" panose="02010600040101010101" pitchFamily="2" charset="-120"/>
                <a:ea typeface="Songti TC" panose="02010600040101010101" pitchFamily="2" charset="-120"/>
              </a:rPr>
              <a:t>无所不在</a:t>
            </a:r>
            <a:r>
              <a:rPr lang="zh-CN" altLang="en-US" sz="2400" b="1" dirty="0">
                <a:latin typeface="Songti TC" panose="02010600040101010101" pitchFamily="2" charset="-120"/>
                <a:ea typeface="Songti TC" panose="02010600040101010101" pitchFamily="2" charset="-120"/>
              </a:rPr>
              <a:t>）、</a:t>
            </a:r>
            <a:r>
              <a:rPr lang="ja-JP" altLang="en-US" sz="2400" b="1">
                <a:latin typeface="Songti TC" panose="02010600040101010101" pitchFamily="2" charset="-120"/>
                <a:ea typeface="Songti TC" panose="02010600040101010101" pitchFamily="2" charset="-120"/>
              </a:rPr>
              <a:t>理性能力上也有限</a:t>
            </a:r>
            <a:r>
              <a:rPr lang="zh-CN" altLang="en-US" sz="2400" b="1" dirty="0">
                <a:latin typeface="Songti TC" panose="02010600040101010101" pitchFamily="2" charset="-120"/>
                <a:ea typeface="Songti TC" panose="02010600040101010101" pitchFamily="2" charset="-120"/>
              </a:rPr>
              <a:t>（</a:t>
            </a:r>
            <a:r>
              <a:rPr lang="ja-JP" altLang="en-US" sz="2400" b="1">
                <a:latin typeface="Songti TC" panose="02010600040101010101" pitchFamily="2" charset="-120"/>
                <a:ea typeface="Songti TC" panose="02010600040101010101" pitchFamily="2" charset="-120"/>
              </a:rPr>
              <a:t>不是无所不知</a:t>
            </a:r>
            <a:r>
              <a:rPr lang="zh-CN" altLang="en-US" sz="2400" b="1" dirty="0">
                <a:latin typeface="Songti TC" panose="02010600040101010101" pitchFamily="2" charset="-120"/>
                <a:ea typeface="Songti TC" panose="02010600040101010101" pitchFamily="2" charset="-120"/>
              </a:rPr>
              <a:t>）</a:t>
            </a:r>
            <a:endParaRPr lang="en-SG" altLang="ja-JP" sz="2400" b="1" dirty="0">
              <a:latin typeface="Songti TC" panose="02010600040101010101" pitchFamily="2" charset="-120"/>
              <a:ea typeface="Songti TC" panose="02010600040101010101" pitchFamily="2" charset="-120"/>
            </a:endParaRPr>
          </a:p>
          <a:p>
            <a:pPr>
              <a:lnSpc>
                <a:spcPct val="170000"/>
              </a:lnSpc>
              <a:spcBef>
                <a:spcPts val="0"/>
              </a:spcBef>
            </a:pPr>
            <a:r>
              <a:rPr lang="ja-JP" altLang="en-US" sz="2400" b="1">
                <a:solidFill>
                  <a:srgbClr val="FFC000"/>
                </a:solidFill>
                <a:latin typeface="Songti TC" panose="02010600040101010101" pitchFamily="2" charset="-120"/>
                <a:ea typeface="Songti TC" panose="02010600040101010101" pitchFamily="2" charset="-120"/>
              </a:rPr>
              <a:t>堕落后</a:t>
            </a:r>
            <a:r>
              <a:rPr lang="zh-CN" altLang="en-US" sz="2400" b="1" dirty="0">
                <a:solidFill>
                  <a:srgbClr val="FFC000"/>
                </a:solidFill>
                <a:latin typeface="Songti TC" panose="02010600040101010101" pitchFamily="2" charset="-120"/>
                <a:ea typeface="Songti TC" panose="02010600040101010101" pitchFamily="2" charset="-120"/>
              </a:rPr>
              <a:t>：</a:t>
            </a:r>
            <a:r>
              <a:rPr lang="ja-JP" altLang="en-US" sz="2400" b="1">
                <a:latin typeface="Songti TC" panose="02010600040101010101" pitchFamily="2" charset="-120"/>
                <a:ea typeface="Songti TC" panose="02010600040101010101" pitchFamily="2" charset="-120"/>
              </a:rPr>
              <a:t>人的自主理性</a:t>
            </a:r>
            <a:r>
              <a:rPr lang="zh-CN" altLang="en-US" sz="2400" b="1" dirty="0">
                <a:latin typeface="Songti TC" panose="02010600040101010101" pitchFamily="2" charset="-120"/>
                <a:ea typeface="Songti TC" panose="02010600040101010101" pitchFamily="2" charset="-120"/>
              </a:rPr>
              <a:t>，</a:t>
            </a:r>
            <a:r>
              <a:rPr lang="ja-JP" altLang="en-US" sz="2400" b="1">
                <a:latin typeface="Songti TC" panose="02010600040101010101" pitchFamily="2" charset="-120"/>
                <a:ea typeface="Songti TC" panose="02010600040101010101" pitchFamily="2" charset="-120"/>
              </a:rPr>
              <a:t>往往不承认这些局限</a:t>
            </a:r>
            <a:endParaRPr lang="en-SG" altLang="ja-JP" sz="2400" b="1" dirty="0">
              <a:latin typeface="Songti TC" panose="02010600040101010101" pitchFamily="2" charset="-120"/>
              <a:ea typeface="Songti TC" panose="02010600040101010101" pitchFamily="2" charset="-120"/>
            </a:endParaRPr>
          </a:p>
          <a:p>
            <a:pPr>
              <a:lnSpc>
                <a:spcPct val="170000"/>
              </a:lnSpc>
              <a:spcBef>
                <a:spcPts val="0"/>
              </a:spcBef>
            </a:pPr>
            <a:r>
              <a:rPr lang="ja-JP" altLang="en-US" sz="2400" b="1">
                <a:solidFill>
                  <a:srgbClr val="FFC000"/>
                </a:solidFill>
                <a:latin typeface="Songti TC" panose="02010600040101010101" pitchFamily="2" charset="-120"/>
                <a:ea typeface="Songti TC" panose="02010600040101010101" pitchFamily="2" charset="-120"/>
              </a:rPr>
              <a:t>堕落后</a:t>
            </a:r>
            <a:r>
              <a:rPr lang="zh-CN" altLang="en-US" sz="2400" b="1" dirty="0">
                <a:solidFill>
                  <a:srgbClr val="FFC000"/>
                </a:solidFill>
                <a:latin typeface="Songti TC" panose="02010600040101010101" pitchFamily="2" charset="-120"/>
                <a:ea typeface="Songti TC" panose="02010600040101010101" pitchFamily="2" charset="-120"/>
              </a:rPr>
              <a:t>：</a:t>
            </a:r>
            <a:r>
              <a:rPr lang="ja-JP" altLang="en-US" sz="2400" b="1">
                <a:latin typeface="Songti TC" panose="02010600040101010101" pitchFamily="2" charset="-120"/>
                <a:ea typeface="Songti TC" panose="02010600040101010101" pitchFamily="2" charset="-120"/>
              </a:rPr>
              <a:t>人不愿相信顺服启示</a:t>
            </a:r>
            <a:r>
              <a:rPr lang="zh-CN" altLang="en-US" sz="2400" b="1" dirty="0">
                <a:latin typeface="Songti TC" panose="02010600040101010101" pitchFamily="2" charset="-120"/>
                <a:ea typeface="Songti TC" panose="02010600040101010101" pitchFamily="2" charset="-120"/>
              </a:rPr>
              <a:t>，（他们以自主理性来审核启示的可靠性）</a:t>
            </a:r>
            <a:endParaRPr lang="en-SG" altLang="zh-CN" sz="2400" b="1" dirty="0">
              <a:latin typeface="Songti TC" panose="02010600040101010101" pitchFamily="2" charset="-120"/>
              <a:ea typeface="Songti TC" panose="02010600040101010101" pitchFamily="2" charset="-120"/>
            </a:endParaRPr>
          </a:p>
        </p:txBody>
      </p:sp>
    </p:spTree>
    <p:extLst>
      <p:ext uri="{BB962C8B-B14F-4D97-AF65-F5344CB8AC3E}">
        <p14:creationId xmlns:p14="http://schemas.microsoft.com/office/powerpoint/2010/main" val="42262461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85290-9E2D-B04D-B002-D0B38A24B834}"/>
              </a:ext>
            </a:extLst>
          </p:cNvPr>
          <p:cNvSpPr>
            <a:spLocks noGrp="1"/>
          </p:cNvSpPr>
          <p:nvPr>
            <p:ph type="title"/>
          </p:nvPr>
        </p:nvSpPr>
        <p:spPr>
          <a:xfrm>
            <a:off x="622864" y="150501"/>
            <a:ext cx="9404723" cy="1400530"/>
          </a:xfrm>
        </p:spPr>
        <p:txBody>
          <a:bodyPr/>
          <a:lstStyle/>
          <a:p>
            <a:r>
              <a:rPr lang="en-US" dirty="0" err="1"/>
              <a:t>人不认识神</a:t>
            </a:r>
            <a:r>
              <a:rPr lang="zh-CN" altLang="en-US" dirty="0" err="1"/>
              <a:t>，</a:t>
            </a:r>
            <a:r>
              <a:rPr lang="en-US" u="sng" dirty="0" err="1"/>
              <a:t>不是因为人的理性有限</a:t>
            </a:r>
            <a:endParaRPr lang="en-US" u="sng" dirty="0"/>
          </a:p>
        </p:txBody>
      </p:sp>
      <p:sp>
        <p:nvSpPr>
          <p:cNvPr id="3" name="Content Placeholder 2">
            <a:extLst>
              <a:ext uri="{FF2B5EF4-FFF2-40B4-BE49-F238E27FC236}">
                <a16:creationId xmlns:a16="http://schemas.microsoft.com/office/drawing/2014/main" id="{599E9F1A-813C-F046-9729-609CF4D51712}"/>
              </a:ext>
            </a:extLst>
          </p:cNvPr>
          <p:cNvSpPr>
            <a:spLocks noGrp="1"/>
          </p:cNvSpPr>
          <p:nvPr>
            <p:ph idx="1"/>
          </p:nvPr>
        </p:nvSpPr>
        <p:spPr>
          <a:xfrm>
            <a:off x="269455" y="1000539"/>
            <a:ext cx="11354763" cy="5462254"/>
          </a:xfrm>
        </p:spPr>
        <p:txBody>
          <a:bodyPr>
            <a:normAutofit lnSpcReduction="10000"/>
          </a:bodyPr>
          <a:lstStyle/>
          <a:p>
            <a:pPr marL="0" indent="0">
              <a:buNone/>
            </a:pPr>
            <a:endParaRPr lang="en-US" altLang="zh-CN" dirty="0"/>
          </a:p>
          <a:p>
            <a:pPr>
              <a:lnSpc>
                <a:spcPct val="150000"/>
              </a:lnSpc>
              <a:spcBef>
                <a:spcPts val="0"/>
              </a:spcBef>
            </a:pPr>
            <a:r>
              <a:rPr lang="zh-CN" altLang="en-US" sz="3000" b="1" dirty="0"/>
              <a:t>在罪中，人拒绝承认他是受造物，在他追求不可能的绝对知识时，他归咎于人的有限性，而</a:t>
            </a:r>
            <a:r>
              <a:rPr lang="zh-CN" altLang="en-US" sz="3000" b="1" u="sng" dirty="0">
                <a:solidFill>
                  <a:srgbClr val="FFFF00"/>
                </a:solidFill>
              </a:rPr>
              <a:t>不愿意承认是他的罪</a:t>
            </a:r>
            <a:r>
              <a:rPr lang="zh-CN" altLang="en-US" sz="3000" b="1" dirty="0"/>
              <a:t>使到他无法追求那绝对的知识 </a:t>
            </a:r>
            <a:r>
              <a:rPr lang="en-US" i="1" u="sng" dirty="0"/>
              <a:t>In Sin man refusal to admit creatureliness and in his pursuit of the impossible absolute knowledge he blame it on his finite character and not on his sin </a:t>
            </a:r>
            <a:endParaRPr lang="en-SG" dirty="0"/>
          </a:p>
          <a:p>
            <a:pPr marL="0" indent="0">
              <a:buNone/>
            </a:pPr>
            <a:r>
              <a:rPr lang="en-US" b="1" i="1" dirty="0"/>
              <a:t> </a:t>
            </a:r>
            <a:endParaRPr lang="en-SG" dirty="0"/>
          </a:p>
          <a:p>
            <a:r>
              <a:rPr lang="en-US" sz="1600" dirty="0"/>
              <a:t>In conjunction with man’s false ideal of knowledge, we may mention here the fact that when man saw he could not attain his own false ideal of knowledge, </a:t>
            </a:r>
            <a:r>
              <a:rPr lang="en-US" sz="1600" b="1" dirty="0">
                <a:solidFill>
                  <a:srgbClr val="FFC000"/>
                </a:solidFill>
              </a:rPr>
              <a:t>he blamed this on his finite character. Man confused finitude with sin</a:t>
            </a:r>
            <a:r>
              <a:rPr lang="en-US" sz="1600" dirty="0">
                <a:solidFill>
                  <a:srgbClr val="FFC000"/>
                </a:solidFill>
              </a:rPr>
              <a:t>. </a:t>
            </a:r>
            <a:r>
              <a:rPr lang="en-US" sz="1600" dirty="0"/>
              <a:t>Thus he commingled the metaphysical and the ethical aspects of reality. Not willing to take the blame for sin, man laid it to circumstances round about him or within him.</a:t>
            </a:r>
            <a:r>
              <a:rPr lang="zh-CN" altLang="en-US" sz="1600" dirty="0"/>
              <a:t> </a:t>
            </a:r>
            <a:r>
              <a:rPr lang="en-US" sz="1600" dirty="0"/>
              <a:t>Van </a:t>
            </a:r>
            <a:r>
              <a:rPr lang="en-US" sz="1600" dirty="0" err="1"/>
              <a:t>TIl</a:t>
            </a:r>
            <a:r>
              <a:rPr lang="en-US" sz="1600" dirty="0"/>
              <a:t> </a:t>
            </a:r>
          </a:p>
          <a:p>
            <a:endParaRPr lang="en-US" sz="1600" dirty="0"/>
          </a:p>
          <a:p>
            <a:r>
              <a:rPr lang="en-US" sz="2200" dirty="0" err="1"/>
              <a:t>罪是什么</a:t>
            </a:r>
            <a:r>
              <a:rPr lang="zh-CN" altLang="en-US" sz="2200" dirty="0"/>
              <a:t>？约壹</a:t>
            </a:r>
            <a:r>
              <a:rPr lang="en-US" altLang="zh-CN" sz="2200" dirty="0"/>
              <a:t>3:4</a:t>
            </a:r>
            <a:endParaRPr lang="en-US" sz="2200" dirty="0"/>
          </a:p>
          <a:p>
            <a:r>
              <a:rPr lang="en-US" sz="2200" dirty="0" err="1"/>
              <a:t>什么是绝对真理</a:t>
            </a:r>
            <a:r>
              <a:rPr lang="zh-CN" altLang="en-US" sz="2200" dirty="0"/>
              <a:t>？</a:t>
            </a:r>
            <a:r>
              <a:rPr lang="en-US" altLang="zh-CN" sz="2200" dirty="0"/>
              <a:t>(</a:t>
            </a:r>
            <a:r>
              <a:rPr lang="zh-CN" altLang="en-US" sz="2200" dirty="0"/>
              <a:t>约</a:t>
            </a:r>
            <a:r>
              <a:rPr lang="en-US" altLang="zh-CN" sz="2200" dirty="0"/>
              <a:t>5:33</a:t>
            </a:r>
            <a:r>
              <a:rPr lang="zh-CN" altLang="en-US" sz="2200" dirty="0"/>
              <a:t>、</a:t>
            </a:r>
            <a:r>
              <a:rPr lang="en-US" altLang="zh-CN" sz="2200" dirty="0"/>
              <a:t>8:31-32</a:t>
            </a:r>
            <a:r>
              <a:rPr lang="zh-CN" altLang="en-US" sz="2200" dirty="0"/>
              <a:t>、</a:t>
            </a:r>
            <a:r>
              <a:rPr lang="en-US" altLang="zh-CN" sz="2200" dirty="0"/>
              <a:t>14:6</a:t>
            </a:r>
            <a:r>
              <a:rPr lang="zh-CN" altLang="en-US" sz="2200" dirty="0"/>
              <a:t>、</a:t>
            </a:r>
            <a:r>
              <a:rPr lang="en-US" altLang="zh-CN" sz="2200" dirty="0"/>
              <a:t>17:17</a:t>
            </a:r>
            <a:r>
              <a:rPr lang="zh-CN" altLang="en-US" sz="2200" dirty="0"/>
              <a:t>）</a:t>
            </a:r>
            <a:endParaRPr lang="en-US" sz="2200" dirty="0"/>
          </a:p>
        </p:txBody>
      </p:sp>
    </p:spTree>
    <p:extLst>
      <p:ext uri="{BB962C8B-B14F-4D97-AF65-F5344CB8AC3E}">
        <p14:creationId xmlns:p14="http://schemas.microsoft.com/office/powerpoint/2010/main" val="36870225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60423-B2F1-6342-8194-05136B6381B7}"/>
              </a:ext>
            </a:extLst>
          </p:cNvPr>
          <p:cNvSpPr>
            <a:spLocks noGrp="1"/>
          </p:cNvSpPr>
          <p:nvPr>
            <p:ph type="title"/>
          </p:nvPr>
        </p:nvSpPr>
        <p:spPr>
          <a:xfrm>
            <a:off x="560871" y="109330"/>
            <a:ext cx="9404723" cy="1400530"/>
          </a:xfrm>
        </p:spPr>
        <p:txBody>
          <a:bodyPr/>
          <a:lstStyle/>
          <a:p>
            <a:r>
              <a:rPr lang="ja-JP" altLang="en-US">
                <a:solidFill>
                  <a:srgbClr val="FFC000"/>
                </a:solidFill>
              </a:rPr>
              <a:t>堕落后</a:t>
            </a:r>
            <a:r>
              <a:rPr lang="zh-CN" altLang="en-US" dirty="0">
                <a:solidFill>
                  <a:srgbClr val="FFC000"/>
                </a:solidFill>
              </a:rPr>
              <a:t> </a:t>
            </a:r>
            <a:r>
              <a:rPr lang="ja-JP" altLang="en-US">
                <a:solidFill>
                  <a:srgbClr val="FFC000"/>
                </a:solidFill>
              </a:rPr>
              <a:t>理性与逻辑</a:t>
            </a:r>
            <a:endParaRPr lang="en-US" dirty="0">
              <a:solidFill>
                <a:srgbClr val="FFC000"/>
              </a:solidFill>
            </a:endParaRPr>
          </a:p>
        </p:txBody>
      </p:sp>
      <p:sp>
        <p:nvSpPr>
          <p:cNvPr id="3" name="Content Placeholder 2">
            <a:extLst>
              <a:ext uri="{FF2B5EF4-FFF2-40B4-BE49-F238E27FC236}">
                <a16:creationId xmlns:a16="http://schemas.microsoft.com/office/drawing/2014/main" id="{0CFF1A34-5A4F-AF47-A14A-DC6F14C375DC}"/>
              </a:ext>
            </a:extLst>
          </p:cNvPr>
          <p:cNvSpPr>
            <a:spLocks noGrp="1"/>
          </p:cNvSpPr>
          <p:nvPr>
            <p:ph idx="1"/>
          </p:nvPr>
        </p:nvSpPr>
        <p:spPr>
          <a:xfrm>
            <a:off x="0" y="1005750"/>
            <a:ext cx="12102547" cy="5595687"/>
          </a:xfrm>
        </p:spPr>
        <p:txBody>
          <a:bodyPr>
            <a:normAutofit fontScale="85000" lnSpcReduction="20000"/>
          </a:bodyPr>
          <a:lstStyle/>
          <a:p>
            <a:pPr>
              <a:lnSpc>
                <a:spcPct val="150000"/>
              </a:lnSpc>
            </a:pPr>
            <a:r>
              <a:rPr lang="ja-JP" altLang="en-US" sz="2400" b="1">
                <a:latin typeface="Songti TC" panose="02010600040101010101" pitchFamily="2" charset="-120"/>
                <a:ea typeface="Songti TC" panose="02010600040101010101" pitchFamily="2" charset="-120"/>
              </a:rPr>
              <a:t>注</a:t>
            </a:r>
            <a:r>
              <a:rPr lang="zh-CN" altLang="en-US" sz="2400" b="1" dirty="0">
                <a:latin typeface="Songti TC" panose="02010600040101010101" pitchFamily="2" charset="-120"/>
                <a:ea typeface="Songti TC" panose="02010600040101010101" pitchFamily="2" charset="-120"/>
              </a:rPr>
              <a:t>：</a:t>
            </a:r>
            <a:r>
              <a:rPr lang="ja-JP" altLang="en-SG" sz="2400" b="1">
                <a:latin typeface="Songti TC" panose="02010600040101010101" pitchFamily="2" charset="-120"/>
                <a:ea typeface="Songti TC" panose="02010600040101010101" pitchFamily="2" charset="-120"/>
              </a:rPr>
              <a:t>人</a:t>
            </a:r>
            <a:r>
              <a:rPr lang="ja-JP" altLang="en-US" sz="2400" b="1">
                <a:latin typeface="Songti TC" panose="02010600040101010101" pitchFamily="2" charset="-120"/>
                <a:ea typeface="Songti TC" panose="02010600040101010101" pitchFamily="2" charset="-120"/>
              </a:rPr>
              <a:t>在堕落前理性已经是有限的</a:t>
            </a:r>
            <a:r>
              <a:rPr lang="zh-CN" altLang="en-US" sz="2400" b="1" dirty="0">
                <a:latin typeface="Songti TC" panose="02010600040101010101" pitchFamily="2" charset="-120"/>
                <a:ea typeface="Songti TC" panose="02010600040101010101" pitchFamily="2" charset="-120"/>
              </a:rPr>
              <a:t>，人虽然有限，但却认识真理。</a:t>
            </a:r>
            <a:endParaRPr lang="en-US" altLang="zh-CN" sz="2400" b="1" dirty="0">
              <a:latin typeface="Songti TC" panose="02010600040101010101" pitchFamily="2" charset="-120"/>
              <a:ea typeface="Songti TC" panose="02010600040101010101" pitchFamily="2" charset="-120"/>
            </a:endParaRPr>
          </a:p>
          <a:p>
            <a:pPr>
              <a:lnSpc>
                <a:spcPct val="150000"/>
              </a:lnSpc>
            </a:pPr>
            <a:r>
              <a:rPr lang="ja-JP" altLang="en-SG" sz="2400" b="1">
                <a:latin typeface="Songti TC" panose="02010600040101010101" pitchFamily="2" charset="-120"/>
                <a:ea typeface="Songti TC" panose="02010600040101010101" pitchFamily="2" charset="-120"/>
              </a:rPr>
              <a:t>人</a:t>
            </a:r>
            <a:r>
              <a:rPr lang="ja-JP" altLang="en-US" sz="2400" b="1">
                <a:latin typeface="Songti TC" panose="02010600040101010101" pitchFamily="2" charset="-120"/>
                <a:ea typeface="Songti TC" panose="02010600040101010101" pitchFamily="2" charset="-120"/>
              </a:rPr>
              <a:t>堕落后</a:t>
            </a:r>
            <a:r>
              <a:rPr lang="zh-CN" altLang="en-US" sz="2400" b="1" dirty="0">
                <a:latin typeface="Songti TC" panose="02010600040101010101" pitchFamily="2" charset="-120"/>
                <a:ea typeface="Songti TC" panose="02010600040101010101" pitchFamily="2" charset="-120"/>
              </a:rPr>
              <a:t>，往往不承认自己的有限，并压制真理，拒绝主</a:t>
            </a:r>
            <a:endParaRPr lang="en-SG" altLang="ja-JP" sz="2400" b="1" dirty="0">
              <a:latin typeface="Songti TC" panose="02010600040101010101" pitchFamily="2" charset="-120"/>
              <a:ea typeface="Songti TC" panose="02010600040101010101" pitchFamily="2" charset="-120"/>
            </a:endParaRPr>
          </a:p>
          <a:p>
            <a:pPr>
              <a:lnSpc>
                <a:spcPct val="150000"/>
              </a:lnSpc>
            </a:pPr>
            <a:r>
              <a:rPr lang="ja-JP" altLang="en-SG" sz="2400" b="1">
                <a:latin typeface="Songti TC" panose="02010600040101010101" pitchFamily="2" charset="-120"/>
                <a:ea typeface="Songti TC" panose="02010600040101010101" pitchFamily="2" charset="-120"/>
              </a:rPr>
              <a:t>基督徒</a:t>
            </a:r>
            <a:r>
              <a:rPr lang="ja-JP" altLang="en-US" sz="2400" b="1">
                <a:latin typeface="Songti TC" panose="02010600040101010101" pitchFamily="2" charset="-120"/>
                <a:ea typeface="Songti TC" panose="02010600040101010101" pitchFamily="2" charset="-120"/>
              </a:rPr>
              <a:t>是否可以使用逻辑</a:t>
            </a:r>
            <a:r>
              <a:rPr lang="zh-CN" altLang="en-US" sz="2400" b="1" dirty="0">
                <a:latin typeface="Songti TC" panose="02010600040101010101" pitchFamily="2" charset="-120"/>
                <a:ea typeface="Songti TC" panose="02010600040101010101" pitchFamily="2" charset="-120"/>
              </a:rPr>
              <a:t>、</a:t>
            </a:r>
            <a:r>
              <a:rPr lang="ja-JP" altLang="en-US" sz="2400" b="1">
                <a:latin typeface="Songti TC" panose="02010600040101010101" pitchFamily="2" charset="-120"/>
                <a:ea typeface="Songti TC" panose="02010600040101010101" pitchFamily="2" charset="-120"/>
              </a:rPr>
              <a:t>科学</a:t>
            </a:r>
            <a:r>
              <a:rPr lang="zh-CN" altLang="en-US" sz="2400" b="1" dirty="0">
                <a:latin typeface="Songti TC" panose="02010600040101010101" pitchFamily="2" charset="-120"/>
                <a:ea typeface="Songti TC" panose="02010600040101010101" pitchFamily="2" charset="-120"/>
              </a:rPr>
              <a:t>、</a:t>
            </a:r>
            <a:r>
              <a:rPr lang="ja-JP" altLang="en-US" sz="2400" b="1">
                <a:latin typeface="Songti TC" panose="02010600040101010101" pitchFamily="2" charset="-120"/>
                <a:ea typeface="Songti TC" panose="02010600040101010101" pitchFamily="2" charset="-120"/>
              </a:rPr>
              <a:t>哲学</a:t>
            </a:r>
            <a:r>
              <a:rPr lang="zh-CN" altLang="en-US" sz="2400" b="1" dirty="0">
                <a:latin typeface="Songti TC" panose="02010600040101010101" pitchFamily="2" charset="-120"/>
                <a:ea typeface="Songti TC" panose="02010600040101010101" pitchFamily="2" charset="-120"/>
              </a:rPr>
              <a:t>？</a:t>
            </a:r>
            <a:endParaRPr lang="en-SG" altLang="zh-CN" sz="2400" b="1" dirty="0">
              <a:latin typeface="Songti TC" panose="02010600040101010101" pitchFamily="2" charset="-120"/>
              <a:ea typeface="Songti TC" panose="02010600040101010101" pitchFamily="2" charset="-120"/>
            </a:endParaRPr>
          </a:p>
          <a:p>
            <a:pPr>
              <a:lnSpc>
                <a:spcPct val="150000"/>
              </a:lnSpc>
            </a:pPr>
            <a:r>
              <a:rPr lang="ja-JP" altLang="en-US" sz="2400" b="1">
                <a:latin typeface="Songti TC" panose="02010600040101010101" pitchFamily="2" charset="-120"/>
                <a:ea typeface="Songti TC" panose="02010600040101010101" pitchFamily="2" charset="-120"/>
              </a:rPr>
              <a:t>人必须通过普遍启示</a:t>
            </a:r>
            <a:r>
              <a:rPr lang="zh-CN" altLang="en-US" sz="2400" b="1" dirty="0">
                <a:latin typeface="Songti TC" panose="02010600040101010101" pitchFamily="2" charset="-120"/>
                <a:ea typeface="Songti TC" panose="02010600040101010101" pitchFamily="2" charset="-120"/>
              </a:rPr>
              <a:t>、</a:t>
            </a:r>
            <a:r>
              <a:rPr lang="ja-JP" altLang="en-US" sz="2400" b="1">
                <a:latin typeface="Songti TC" panose="02010600040101010101" pitchFamily="2" charset="-120"/>
                <a:ea typeface="Songti TC" panose="02010600040101010101" pitchFamily="2" charset="-120"/>
              </a:rPr>
              <a:t>外在知识例如语言</a:t>
            </a:r>
            <a:r>
              <a:rPr lang="zh-CN" altLang="en-US" sz="2400" b="1" dirty="0">
                <a:latin typeface="Songti TC" panose="02010600040101010101" pitchFamily="2" charset="-120"/>
                <a:ea typeface="Songti TC" panose="02010600040101010101" pitchFamily="2" charset="-120"/>
              </a:rPr>
              <a:t>、</a:t>
            </a:r>
            <a:r>
              <a:rPr lang="ja-JP" altLang="en-US" sz="2400" b="1">
                <a:latin typeface="Songti TC" panose="02010600040101010101" pitchFamily="2" charset="-120"/>
                <a:ea typeface="Songti TC" panose="02010600040101010101" pitchFamily="2" charset="-120"/>
              </a:rPr>
              <a:t>文化</a:t>
            </a:r>
            <a:r>
              <a:rPr lang="zh-CN" altLang="en-US" sz="2400" b="1" dirty="0">
                <a:latin typeface="Songti TC" panose="02010600040101010101" pitchFamily="2" charset="-120"/>
                <a:ea typeface="Songti TC" panose="02010600040101010101" pitchFamily="2" charset="-120"/>
              </a:rPr>
              <a:t>、</a:t>
            </a:r>
            <a:r>
              <a:rPr lang="ja-JP" altLang="en-US" sz="2400" b="1">
                <a:latin typeface="Songti TC" panose="02010600040101010101" pitchFamily="2" charset="-120"/>
                <a:ea typeface="Songti TC" panose="02010600040101010101" pitchFamily="2" charset="-120"/>
              </a:rPr>
              <a:t>历史来理解圣经</a:t>
            </a:r>
            <a:endParaRPr lang="en-US" altLang="ja-JP" sz="2400" b="1" dirty="0">
              <a:latin typeface="Songti TC" panose="02010600040101010101" pitchFamily="2" charset="-120"/>
              <a:ea typeface="Songti TC" panose="02010600040101010101" pitchFamily="2" charset="-120"/>
            </a:endParaRPr>
          </a:p>
          <a:p>
            <a:pPr>
              <a:lnSpc>
                <a:spcPct val="150000"/>
              </a:lnSpc>
            </a:pPr>
            <a:r>
              <a:rPr lang="ja-JP" altLang="en-US" sz="2400" b="1">
                <a:latin typeface="Songti TC" panose="02010600040101010101" pitchFamily="2" charset="-120"/>
                <a:ea typeface="Songti TC" panose="02010600040101010101" pitchFamily="2" charset="-120"/>
              </a:rPr>
              <a:t>逻辑</a:t>
            </a:r>
            <a:r>
              <a:rPr lang="zh-CN" altLang="en-US" sz="2400" b="1" dirty="0">
                <a:latin typeface="Songti TC" panose="02010600040101010101" pitchFamily="2" charset="-120"/>
                <a:ea typeface="Songti TC" panose="02010600040101010101" pitchFamily="2" charset="-120"/>
              </a:rPr>
              <a:t>、</a:t>
            </a:r>
            <a:r>
              <a:rPr lang="ja-JP" altLang="en-US" sz="2400" b="1">
                <a:latin typeface="Songti TC" panose="02010600040101010101" pitchFamily="2" charset="-120"/>
                <a:ea typeface="Songti TC" panose="02010600040101010101" pitchFamily="2" charset="-120"/>
              </a:rPr>
              <a:t>科学</a:t>
            </a:r>
            <a:r>
              <a:rPr lang="zh-CN" altLang="en-US" sz="2400" b="1" dirty="0">
                <a:latin typeface="Songti TC" panose="02010600040101010101" pitchFamily="2" charset="-120"/>
                <a:ea typeface="Songti TC" panose="02010600040101010101" pitchFamily="2" charset="-120"/>
              </a:rPr>
              <a:t>、</a:t>
            </a:r>
            <a:r>
              <a:rPr lang="ja-JP" altLang="en-US" sz="2400" b="1">
                <a:latin typeface="Songti TC" panose="02010600040101010101" pitchFamily="2" charset="-120"/>
                <a:ea typeface="Songti TC" panose="02010600040101010101" pitchFamily="2" charset="-120"/>
              </a:rPr>
              <a:t>哲学</a:t>
            </a:r>
            <a:r>
              <a:rPr lang="zh-CN" altLang="en-US" sz="2400" b="1" dirty="0">
                <a:latin typeface="Songti TC" panose="02010600040101010101" pitchFamily="2" charset="-120"/>
                <a:ea typeface="Songti TC" panose="02010600040101010101" pitchFamily="2" charset="-120"/>
              </a:rPr>
              <a:t> 是否就等同</a:t>
            </a:r>
            <a:r>
              <a:rPr lang="ja-JP" altLang="en-US" sz="2400" b="1">
                <a:latin typeface="Songti TC" panose="02010600040101010101" pitchFamily="2" charset="-120"/>
                <a:ea typeface="Songti TC" panose="02010600040101010101" pitchFamily="2" charset="-120"/>
              </a:rPr>
              <a:t>普遍启示</a:t>
            </a:r>
            <a:r>
              <a:rPr lang="zh-CN" altLang="en-US" sz="2400" b="1" dirty="0">
                <a:latin typeface="Songti TC" panose="02010600040101010101" pitchFamily="2" charset="-120"/>
                <a:ea typeface="Songti TC" panose="02010600040101010101" pitchFamily="2" charset="-120"/>
              </a:rPr>
              <a:t>？ 改革宗神学是否就等同</a:t>
            </a:r>
            <a:r>
              <a:rPr lang="ja-JP" altLang="en-US" sz="2400" b="1">
                <a:latin typeface="Songti TC" panose="02010600040101010101" pitchFamily="2" charset="-120"/>
                <a:ea typeface="Songti TC" panose="02010600040101010101" pitchFamily="2" charset="-120"/>
              </a:rPr>
              <a:t>特殊启示</a:t>
            </a:r>
            <a:r>
              <a:rPr lang="zh-CN" altLang="en-US" sz="2400" b="1" dirty="0">
                <a:latin typeface="Songti TC" panose="02010600040101010101" pitchFamily="2" charset="-120"/>
                <a:ea typeface="Songti TC" panose="02010600040101010101" pitchFamily="2" charset="-120"/>
              </a:rPr>
              <a:t>？</a:t>
            </a:r>
            <a:endParaRPr lang="en-SG" altLang="ja-JP" sz="2400" b="1" dirty="0">
              <a:latin typeface="Songti TC" panose="02010600040101010101" pitchFamily="2" charset="-120"/>
              <a:ea typeface="Songti TC" panose="02010600040101010101" pitchFamily="2" charset="-120"/>
            </a:endParaRPr>
          </a:p>
          <a:p>
            <a:pPr>
              <a:lnSpc>
                <a:spcPct val="150000"/>
              </a:lnSpc>
            </a:pPr>
            <a:r>
              <a:rPr lang="ja-JP" altLang="en-SG" sz="2400" b="1" dirty="0">
                <a:latin typeface="Songti TC" panose="02010600040101010101" pitchFamily="2" charset="-120"/>
                <a:ea typeface="Songti TC" panose="02010600040101010101" pitchFamily="2" charset="-120"/>
              </a:rPr>
              <a:t>正</a:t>
            </a:r>
            <a:r>
              <a:rPr lang="ja-JP" altLang="en-US" sz="2400" b="1" dirty="0">
                <a:latin typeface="Songti TC" panose="02010600040101010101" pitchFamily="2" charset="-120"/>
                <a:ea typeface="Songti TC" panose="02010600040101010101" pitchFamily="2" charset="-120"/>
              </a:rPr>
              <a:t>解</a:t>
            </a:r>
            <a:r>
              <a:rPr lang="ja-JP" altLang="en-US" sz="2400" b="1">
                <a:latin typeface="Songti TC" panose="02010600040101010101" pitchFamily="2" charset="-120"/>
                <a:ea typeface="Songti TC" panose="02010600040101010101" pitchFamily="2" charset="-120"/>
              </a:rPr>
              <a:t>普遍启示与特殊启示</a:t>
            </a:r>
            <a:r>
              <a:rPr lang="zh-CN" altLang="en-US" sz="2400" b="1" dirty="0">
                <a:latin typeface="Songti TC" panose="02010600040101010101" pitchFamily="2" charset="-120"/>
                <a:ea typeface="Songti TC" panose="02010600040101010101" pitchFamily="2" charset="-120"/>
              </a:rPr>
              <a:t>的时候（应该是同样结论）</a:t>
            </a:r>
            <a:endParaRPr lang="en-SG" altLang="ja-JP" sz="2400" b="1" dirty="0">
              <a:latin typeface="Songti TC" panose="02010600040101010101" pitchFamily="2" charset="-120"/>
              <a:ea typeface="Songti TC" panose="02010600040101010101" pitchFamily="2" charset="-120"/>
            </a:endParaRPr>
          </a:p>
          <a:p>
            <a:pPr>
              <a:lnSpc>
                <a:spcPct val="150000"/>
              </a:lnSpc>
            </a:pPr>
            <a:r>
              <a:rPr lang="ja-JP" altLang="en-SG" sz="2400" b="1">
                <a:latin typeface="Songti TC" panose="02010600040101010101" pitchFamily="2" charset="-120"/>
                <a:ea typeface="Songti TC" panose="02010600040101010101" pitchFamily="2" charset="-120"/>
              </a:rPr>
              <a:t>堕落</a:t>
            </a:r>
            <a:r>
              <a:rPr lang="ja-JP" altLang="en-US" sz="2400" b="1">
                <a:latin typeface="Songti TC" panose="02010600040101010101" pitchFamily="2" charset="-120"/>
                <a:ea typeface="Songti TC" panose="02010600040101010101" pitchFamily="2" charset="-120"/>
              </a:rPr>
              <a:t>后的人反思普遍启示时</a:t>
            </a:r>
            <a:r>
              <a:rPr lang="zh-CN" altLang="en-US" sz="2400" b="1" dirty="0">
                <a:latin typeface="Songti TC" panose="02010600040101010101" pitchFamily="2" charset="-120"/>
                <a:ea typeface="Songti TC" panose="02010600040101010101" pitchFamily="2" charset="-120"/>
              </a:rPr>
              <a:t>，是来压制与抵挡上帝 </a:t>
            </a:r>
            <a:endParaRPr lang="en-SG" altLang="ja-JP" sz="2400" b="1" dirty="0">
              <a:latin typeface="Songti TC" panose="02010600040101010101" pitchFamily="2" charset="-120"/>
              <a:ea typeface="Songti TC" panose="02010600040101010101" pitchFamily="2" charset="-120"/>
            </a:endParaRPr>
          </a:p>
          <a:p>
            <a:pPr marL="0" indent="0">
              <a:lnSpc>
                <a:spcPct val="150000"/>
              </a:lnSpc>
              <a:spcBef>
                <a:spcPts val="0"/>
              </a:spcBef>
              <a:buNone/>
            </a:pPr>
            <a:endParaRPr lang="en-SG" altLang="ja-JP" b="1" dirty="0">
              <a:latin typeface="Songti TC" panose="02010600040101010101" pitchFamily="2" charset="-120"/>
              <a:ea typeface="Songti TC" panose="02010600040101010101" pitchFamily="2" charset="-120"/>
            </a:endParaRPr>
          </a:p>
          <a:p>
            <a:pPr marL="0" indent="0">
              <a:lnSpc>
                <a:spcPct val="150000"/>
              </a:lnSpc>
              <a:spcBef>
                <a:spcPts val="0"/>
              </a:spcBef>
              <a:buNone/>
            </a:pPr>
            <a:r>
              <a:rPr lang="zh-CN" altLang="en-SG" b="1" dirty="0">
                <a:latin typeface="Heiti TC Medium" pitchFamily="2" charset="-128"/>
                <a:ea typeface="Heiti TC Medium" pitchFamily="2" charset="-128"/>
              </a:rPr>
              <a:t>罗</a:t>
            </a:r>
            <a:r>
              <a:rPr lang="en-SG" altLang="zh-CN" b="1" dirty="0">
                <a:latin typeface="Heiti TC Medium" pitchFamily="2" charset="-128"/>
                <a:ea typeface="Heiti TC Medium" pitchFamily="2" charset="-128"/>
              </a:rPr>
              <a:t>1:18  </a:t>
            </a:r>
            <a:r>
              <a:rPr lang="ja-JP" altLang="en-US" b="1">
                <a:latin typeface="Heiti TC Medium" pitchFamily="2" charset="-128"/>
                <a:ea typeface="Heiti TC Medium" pitchFamily="2" charset="-128"/>
              </a:rPr>
              <a:t>原来，神的忿怒从天上显明在一切不虔不义的人身上，就是那些行不义</a:t>
            </a:r>
            <a:r>
              <a:rPr lang="ja-JP" altLang="en-US" b="1">
                <a:solidFill>
                  <a:srgbClr val="FFC000"/>
                </a:solidFill>
                <a:latin typeface="Heiti TC Medium" pitchFamily="2" charset="-128"/>
                <a:ea typeface="Heiti TC Medium" pitchFamily="2" charset="-128"/>
              </a:rPr>
              <a:t>阻挡真理</a:t>
            </a:r>
            <a:r>
              <a:rPr lang="ja-JP" altLang="en-US" b="1">
                <a:latin typeface="Heiti TC Medium" pitchFamily="2" charset="-128"/>
                <a:ea typeface="Heiti TC Medium" pitchFamily="2" charset="-128"/>
              </a:rPr>
              <a:t>的人。</a:t>
            </a:r>
            <a:r>
              <a:rPr lang="en-SG" altLang="zh-CN" b="1" dirty="0">
                <a:latin typeface="Heiti TC Medium" pitchFamily="2" charset="-128"/>
                <a:ea typeface="Heiti TC Medium" pitchFamily="2" charset="-128"/>
              </a:rPr>
              <a:t>19  </a:t>
            </a:r>
            <a:r>
              <a:rPr lang="ja-JP" altLang="en-US" b="1">
                <a:latin typeface="Heiti TC Medium" pitchFamily="2" charset="-128"/>
                <a:ea typeface="Heiti TC Medium" pitchFamily="2" charset="-128"/>
              </a:rPr>
              <a:t>神的事情，人所能知道的，</a:t>
            </a:r>
            <a:r>
              <a:rPr lang="ja-JP" altLang="en-US" b="1">
                <a:solidFill>
                  <a:srgbClr val="00B0F0"/>
                </a:solidFill>
                <a:latin typeface="Heiti TC Medium" pitchFamily="2" charset="-128"/>
                <a:ea typeface="Heiti TC Medium" pitchFamily="2" charset="-128"/>
              </a:rPr>
              <a:t>原显明在人心里</a:t>
            </a:r>
            <a:r>
              <a:rPr lang="ja-JP" altLang="en-US" b="1">
                <a:latin typeface="Heiti TC Medium" pitchFamily="2" charset="-128"/>
                <a:ea typeface="Heiti TC Medium" pitchFamily="2" charset="-128"/>
              </a:rPr>
              <a:t>，因为神已经给他们显明。</a:t>
            </a:r>
            <a:r>
              <a:rPr lang="en-SG" altLang="zh-CN" b="1" dirty="0">
                <a:latin typeface="Heiti TC Medium" pitchFamily="2" charset="-128"/>
                <a:ea typeface="Heiti TC Medium" pitchFamily="2" charset="-128"/>
              </a:rPr>
              <a:t>20  </a:t>
            </a:r>
            <a:r>
              <a:rPr lang="ja-JP" altLang="en-US" b="1">
                <a:latin typeface="Heiti TC Medium" pitchFamily="2" charset="-128"/>
                <a:ea typeface="Heiti TC Medium" pitchFamily="2" charset="-128"/>
              </a:rPr>
              <a:t>自从造天地以来，神的永能和神性是明明可知的，虽是眼不能见，但</a:t>
            </a:r>
            <a:r>
              <a:rPr lang="ja-JP" altLang="en-US" b="1">
                <a:solidFill>
                  <a:srgbClr val="00B0F0"/>
                </a:solidFill>
                <a:latin typeface="Heiti TC Medium" pitchFamily="2" charset="-128"/>
                <a:ea typeface="Heiti TC Medium" pitchFamily="2" charset="-128"/>
              </a:rPr>
              <a:t>藉著所造之物就可以晓得</a:t>
            </a:r>
            <a:r>
              <a:rPr lang="ja-JP" altLang="en-US" b="1">
                <a:latin typeface="Heiti TC Medium" pitchFamily="2" charset="-128"/>
                <a:ea typeface="Heiti TC Medium" pitchFamily="2" charset="-128"/>
              </a:rPr>
              <a:t>，</a:t>
            </a:r>
            <a:r>
              <a:rPr lang="ja-JP" altLang="en-US" b="1">
                <a:solidFill>
                  <a:srgbClr val="00B0F0"/>
                </a:solidFill>
                <a:latin typeface="Heiti TC Medium" pitchFamily="2" charset="-128"/>
                <a:ea typeface="Heiti TC Medium" pitchFamily="2" charset="-128"/>
              </a:rPr>
              <a:t>叫人无可推诿</a:t>
            </a:r>
            <a:r>
              <a:rPr lang="ja-JP" altLang="en-US" b="1">
                <a:latin typeface="Heiti TC Medium" pitchFamily="2" charset="-128"/>
                <a:ea typeface="Heiti TC Medium" pitchFamily="2" charset="-128"/>
              </a:rPr>
              <a:t>。</a:t>
            </a:r>
            <a:r>
              <a:rPr lang="en-SG" altLang="zh-CN" b="1" dirty="0">
                <a:latin typeface="Heiti TC Medium" pitchFamily="2" charset="-128"/>
                <a:ea typeface="Heiti TC Medium" pitchFamily="2" charset="-128"/>
              </a:rPr>
              <a:t>21  </a:t>
            </a:r>
            <a:r>
              <a:rPr lang="ja-JP" altLang="en-US" b="1">
                <a:latin typeface="Heiti TC Medium" pitchFamily="2" charset="-128"/>
                <a:ea typeface="Heiti TC Medium" pitchFamily="2" charset="-128"/>
              </a:rPr>
              <a:t>因为，</a:t>
            </a:r>
            <a:r>
              <a:rPr lang="ja-JP" altLang="en-US" b="1">
                <a:solidFill>
                  <a:srgbClr val="FFC000"/>
                </a:solidFill>
                <a:latin typeface="Heiti TC Medium" pitchFamily="2" charset="-128"/>
                <a:ea typeface="Heiti TC Medium" pitchFamily="2" charset="-128"/>
              </a:rPr>
              <a:t>他们虽然知道神</a:t>
            </a:r>
            <a:r>
              <a:rPr lang="ja-JP" altLang="en-US" b="1">
                <a:latin typeface="Heiti TC Medium" pitchFamily="2" charset="-128"/>
                <a:ea typeface="Heiti TC Medium" pitchFamily="2" charset="-128"/>
              </a:rPr>
              <a:t>，却不当作神荣耀他，也不感谢他。他们的思念变为虚妄，无知的心就昏暗了。</a:t>
            </a:r>
          </a:p>
          <a:p>
            <a:pPr marL="0" indent="0">
              <a:buNone/>
            </a:pPr>
            <a:endParaRPr lang="en-SG" altLang="zh-CN" sz="2400" dirty="0">
              <a:latin typeface="Songti TC" panose="02010600040101010101" pitchFamily="2" charset="-120"/>
              <a:ea typeface="Songti TC" panose="02010600040101010101" pitchFamily="2" charset="-120"/>
            </a:endParaRPr>
          </a:p>
          <a:p>
            <a:endParaRPr lang="en-SG" altLang="ja-JP" sz="2400" dirty="0">
              <a:latin typeface="Songti TC" panose="02010600040101010101" pitchFamily="2" charset="-120"/>
              <a:ea typeface="Songti TC" panose="02010600040101010101" pitchFamily="2" charset="-120"/>
            </a:endParaRPr>
          </a:p>
          <a:p>
            <a:pPr marL="0" indent="0">
              <a:buNone/>
            </a:pPr>
            <a:endParaRPr lang="en-US" dirty="0"/>
          </a:p>
        </p:txBody>
      </p:sp>
    </p:spTree>
    <p:extLst>
      <p:ext uri="{BB962C8B-B14F-4D97-AF65-F5344CB8AC3E}">
        <p14:creationId xmlns:p14="http://schemas.microsoft.com/office/powerpoint/2010/main" val="327341561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1306</TotalTime>
  <Words>5900</Words>
  <Application>Microsoft Macintosh PowerPoint</Application>
  <PresentationFormat>Widescreen</PresentationFormat>
  <Paragraphs>406</Paragraphs>
  <Slides>67</Slides>
  <Notes>1</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67</vt:i4>
      </vt:variant>
    </vt:vector>
  </HeadingPairs>
  <TitlesOfParts>
    <vt:vector size="83" baseType="lpstr">
      <vt:lpstr>Hei</vt:lpstr>
      <vt:lpstr>Heiti TC Medium</vt:lpstr>
      <vt:lpstr>PMingLiU</vt:lpstr>
      <vt:lpstr>SimHei</vt:lpstr>
      <vt:lpstr>Songti TC</vt:lpstr>
      <vt:lpstr>Times</vt:lpstr>
      <vt:lpstr>Yuanti SC</vt:lpstr>
      <vt:lpstr>Aptos</vt:lpstr>
      <vt:lpstr>Arial</vt:lpstr>
      <vt:lpstr>Calibri</vt:lpstr>
      <vt:lpstr>Calibri Light</vt:lpstr>
      <vt:lpstr>Century Gothic</vt:lpstr>
      <vt:lpstr>Helvetica</vt:lpstr>
      <vt:lpstr>Wingdings 3</vt:lpstr>
      <vt:lpstr>Ion</vt:lpstr>
      <vt:lpstr>Office Theme</vt:lpstr>
      <vt:lpstr>护教学 03 </vt:lpstr>
      <vt:lpstr>堕落前</vt:lpstr>
      <vt:lpstr>堕落前</vt:lpstr>
      <vt:lpstr>堕落前 人拥有真知识 true knowledge </vt:lpstr>
      <vt:lpstr>堕落前 人拥有道德完美 true character </vt:lpstr>
      <vt:lpstr>堕落前 人无罪与无私欲</vt:lpstr>
      <vt:lpstr>堕落前 人知道人的有限性</vt:lpstr>
      <vt:lpstr>人不认识神，不是因为人的理性有限</vt:lpstr>
      <vt:lpstr>堕落后 理性与逻辑</vt:lpstr>
      <vt:lpstr>堕落后 理性与逻辑</vt:lpstr>
      <vt:lpstr>启示见证上帝</vt:lpstr>
      <vt:lpstr>堕落后 理性与逻辑</vt:lpstr>
      <vt:lpstr>堕落后 理性与逻辑</vt:lpstr>
      <vt:lpstr>堕落与理性</vt:lpstr>
      <vt:lpstr>自主理性来判断</vt:lpstr>
      <vt:lpstr>PowerPoint Presentation</vt:lpstr>
      <vt:lpstr>堕落后 理性与逻辑</vt:lpstr>
      <vt:lpstr>自主独立 independence autonomy </vt:lpstr>
      <vt:lpstr>堕落与理性</vt:lpstr>
      <vt:lpstr>堕落与死亡</vt:lpstr>
      <vt:lpstr>PowerPoint Presentation</vt:lpstr>
      <vt:lpstr>堕落后 理性与逻辑 : 什么是真理？</vt:lpstr>
      <vt:lpstr>堕落后 理性与逻辑 : 什么是真理？</vt:lpstr>
      <vt:lpstr>堕落与理性</vt:lpstr>
      <vt:lpstr>堕落的理性没有真自由</vt:lpstr>
      <vt:lpstr>人在魔鬼的权势之下</vt:lpstr>
      <vt:lpstr>人在魔鬼的权势之下</vt:lpstr>
      <vt:lpstr>圣经（神的话）这样说你就相信？</vt:lpstr>
      <vt:lpstr>堕落与理性，人受魔鬼欺骗（道德昏昧）</vt:lpstr>
      <vt:lpstr>世界（教育、精神、价值观） 提倡人必须自主性思考。宗教就是迷信</vt:lpstr>
      <vt:lpstr>PowerPoint Presentation</vt:lpstr>
      <vt:lpstr>当世人提出理性自主性autonomy 他们其实已经违背他们自己所提出的 中立性 neutrality </vt:lpstr>
      <vt:lpstr>以包容性来贬低绝对性</vt:lpstr>
      <vt:lpstr>没有中立性 no neutrality </vt:lpstr>
      <vt:lpstr>没有中立性 no neutrality </vt:lpstr>
      <vt:lpstr>人在魔鬼的权势之下</vt:lpstr>
      <vt:lpstr>放下偏见，我们中立的来审核与看？？</vt:lpstr>
      <vt:lpstr>未重生信主的人与重生信主的人的不同在哪里？  </vt:lpstr>
      <vt:lpstr>未重生信主的人与重生信主的人的不同在哪里？  </vt:lpstr>
      <vt:lpstr>人若提出自主性，那么他们是按谁的标准来定善与恶？</vt:lpstr>
      <vt:lpstr>人提倡自主性时，其实也是使用神所赐的律法的功用</vt:lpstr>
      <vt:lpstr>非信徒也能表达出真理，他们无法一致性抵挡真理 they do not consistently suppress the truth   </vt:lpstr>
      <vt:lpstr>无法一致性抵挡真理</vt:lpstr>
      <vt:lpstr>神说世人刻意压制真理</vt:lpstr>
      <vt:lpstr>不信的与相信的人研究苹果 </vt:lpstr>
      <vt:lpstr>不信的与相信的人如何看待钱 </vt:lpstr>
      <vt:lpstr>有什么办法能使他们不再压制真理？</vt:lpstr>
      <vt:lpstr>唯有福音能够苏醒已死的人</vt:lpstr>
      <vt:lpstr>传福音时，人会向我们的世界观与信仰提出质疑与挑战。</vt:lpstr>
      <vt:lpstr>PowerPoint Presentation</vt:lpstr>
      <vt:lpstr>重生的必须性</vt:lpstr>
      <vt:lpstr>重生的必须性</vt:lpstr>
      <vt:lpstr>重生的必须性</vt:lpstr>
      <vt:lpstr>前提的改变（自主 转为 以主为主）</vt:lpstr>
      <vt:lpstr>福音是护教的大能</vt:lpstr>
      <vt:lpstr>福音是护教的大能</vt:lpstr>
      <vt:lpstr>圣灵是我们护教时的见证者</vt:lpstr>
      <vt:lpstr>如何接受特殊启示的权威？</vt:lpstr>
      <vt:lpstr>圣灵使用的方式？</vt:lpstr>
      <vt:lpstr>圣经是我们护教时的见证</vt:lpstr>
      <vt:lpstr>重生之后 </vt:lpstr>
      <vt:lpstr>PowerPoint Presentation</vt:lpstr>
      <vt:lpstr>重生之后：有罪的律征战</vt:lpstr>
      <vt:lpstr>康德提倡理性自主权</vt:lpstr>
      <vt:lpstr>终极前提 the ultimate presupposition </vt:lpstr>
      <vt:lpstr>理性与逻辑</vt:lpstr>
      <vt:lpstr>理性与逻辑</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护教学 03 </dc:title>
  <dc:creator>nelson lee</dc:creator>
  <cp:lastModifiedBy>nelson lee</cp:lastModifiedBy>
  <cp:revision>149</cp:revision>
  <dcterms:created xsi:type="dcterms:W3CDTF">2020-05-26T06:12:17Z</dcterms:created>
  <dcterms:modified xsi:type="dcterms:W3CDTF">2025-08-27T03:00:55Z</dcterms:modified>
</cp:coreProperties>
</file>