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99" r:id="rId1"/>
  </p:sldMasterIdLst>
  <p:notesMasterIdLst>
    <p:notesMasterId r:id="rId19"/>
  </p:notesMasterIdLst>
  <p:sldIdLst>
    <p:sldId id="4865" r:id="rId2"/>
    <p:sldId id="5192" r:id="rId3"/>
    <p:sldId id="5218" r:id="rId4"/>
    <p:sldId id="5229" r:id="rId5"/>
    <p:sldId id="4867" r:id="rId6"/>
    <p:sldId id="5239" r:id="rId7"/>
    <p:sldId id="5121" r:id="rId8"/>
    <p:sldId id="5240" r:id="rId9"/>
    <p:sldId id="5220" r:id="rId10"/>
    <p:sldId id="5222" r:id="rId11"/>
    <p:sldId id="5233" r:id="rId12"/>
    <p:sldId id="5224" r:id="rId13"/>
    <p:sldId id="5241" r:id="rId14"/>
    <p:sldId id="5242" r:id="rId15"/>
    <p:sldId id="5243" r:id="rId16"/>
    <p:sldId id="5244" r:id="rId17"/>
    <p:sldId id="5245" r:id="rId18"/>
  </p:sldIdLst>
  <p:sldSz cx="12192000" cy="6858000"/>
  <p:notesSz cx="6858000" cy="9144000"/>
  <p:embeddedFontLst>
    <p:embeddedFont>
      <p:font typeface="Century Gothic" panose="020B0502020202020204" pitchFamily="34" charset="0"/>
      <p:regular r:id="rId20"/>
      <p:bold r:id="rId21"/>
      <p:italic r:id="rId22"/>
      <p:boldItalic r:id="rId23"/>
    </p:embeddedFont>
    <p:embeddedFont>
      <p:font typeface="SimHei" panose="02010609060101010101" pitchFamily="49" charset="-122"/>
      <p:regular r:id="rId24"/>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EFFF"/>
    <a:srgbClr val="B4FF6A"/>
    <a:srgbClr val="D5FC79"/>
    <a:srgbClr val="FFFFC1"/>
    <a:srgbClr val="FFE18F"/>
    <a:srgbClr val="5E433A"/>
    <a:srgbClr val="FFD887"/>
    <a:srgbClr val="FF000A"/>
    <a:srgbClr val="F7F3E8"/>
    <a:srgbClr val="1B1D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881"/>
    <p:restoredTop sz="97604"/>
  </p:normalViewPr>
  <p:slideViewPr>
    <p:cSldViewPr snapToGrid="0">
      <p:cViewPr varScale="1">
        <p:scale>
          <a:sx n="127" d="100"/>
          <a:sy n="127" d="100"/>
        </p:scale>
        <p:origin x="76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A9F0DD-D6A9-7848-A298-80BF8C111593}" type="datetimeFigureOut">
              <a:t>8/1/26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175359-D11F-FA4A-9B6D-38484B5AB193}" type="slidenum">
              <a:t>‹#›</a:t>
            </a:fld>
            <a:endParaRPr lang="en-US"/>
          </a:p>
        </p:txBody>
      </p:sp>
    </p:spTree>
    <p:extLst>
      <p:ext uri="{BB962C8B-B14F-4D97-AF65-F5344CB8AC3E}">
        <p14:creationId xmlns:p14="http://schemas.microsoft.com/office/powerpoint/2010/main" val="2990811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1D5F6-AFFC-30DE-4673-9E1DF93AAB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61839B-6E2D-EE6B-2821-36F464B2E82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E08AB10-CD18-954E-B0F4-26C6BBACDE4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68D5AED-E231-14D9-2B64-822BA3267B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CC54BC-BD4F-0342-ABDA-5417AF5819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icrosoft YaHei" panose="020B0503020204020204" pitchFamily="34"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icrosoft YaHei" panose="020B0503020204020204" pitchFamily="34" charset="-122"/>
              <a:cs typeface="Arial"/>
              <a:sym typeface="Arial"/>
            </a:endParaRPr>
          </a:p>
        </p:txBody>
      </p:sp>
    </p:spTree>
    <p:extLst>
      <p:ext uri="{BB962C8B-B14F-4D97-AF65-F5344CB8AC3E}">
        <p14:creationId xmlns:p14="http://schemas.microsoft.com/office/powerpoint/2010/main" val="41182795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EE60C-4742-3000-6D82-D827381B78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C7202A-8E81-5D6C-DBF2-61BD3B4CAF87}"/>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EBFFCA52-65A1-53AD-55D5-2F877C74DE0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348870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4526D44B-3992-F2CE-AD05-91E650162F75}"/>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488C73DC-C58F-195A-9401-15BD6ABFA23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E20C2996-D65E-E9D6-2420-99F5D4077F9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4825203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AC242885-A5A6-3F54-207C-8AFD6010CA65}"/>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3A194C7C-A139-7E68-A33A-DF098E983D1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3B3683B2-3423-1E9B-6D26-41E3FC5E353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16435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1A743D83-B205-5455-AF45-F0637CA3C6A1}"/>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BAD3ECF6-E988-C722-54F1-21FB0442BDB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1319AAD2-F23F-9B6E-9941-58F7035381B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1910990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18239-4E00-5A3A-F647-026427FEC7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7E0AF0-3FB2-0806-4236-F084E5D1B619}"/>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2B0C9A2D-9868-1B85-21B7-01788FB5D2D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969142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4CCAB-2A08-C7F5-8786-C0413BCEF0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190430-DBA3-1A89-DCFD-32315B503510}"/>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89682FD2-4770-036A-E344-7E3A820C1EC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36958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94B84-A80D-DF71-B1CE-AFB6A6AA12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E4AB72-23AD-A947-F25B-4B0FA4841411}"/>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624DC22A-550C-75FC-1E45-48BF6759FE2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96492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6E2F9-8227-05B4-5E6E-E681A432F1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515297-2118-8E39-C249-8763A8FD6484}"/>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A7CC6BA7-C742-F7FE-E651-FF5EB36AB3C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08079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8B1C9B71-F353-AFA8-476A-25F67BB82B5B}"/>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252CA2BE-D776-535D-2319-3BEF83696A1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09942CD2-DE62-B1AC-3CD8-47012DB1DD0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79708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07A85-B53B-BB42-760B-368BC7A661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4ACD3D-9DCB-0882-AE18-686C2A041FD6}"/>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FC703F28-A0CF-F1F6-1184-5DE4EA76EED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178508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CEC991BA-D2EA-9E01-4B06-5F6519F22AB8}"/>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19CF0F92-C568-876C-DA6E-3EE0B4F3175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9DF01465-86F7-6220-432F-564067A62F3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73861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BC1F3-D66E-7B43-BB08-F42E61C329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C9E836-7F85-DA13-2D0B-BEDC726D02A4}"/>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BF635F87-3173-6FFA-BECC-58ADBD6271B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73206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95960-DF04-4366-5BE6-5F81B7BBBA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1634FC-6637-5E2B-1B20-90E90A4B0C31}"/>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ED51F01E-542D-BF39-2C6D-1B8E2A8891A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587234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640D942D-AA08-8D50-158E-B222D7F31C7B}"/>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41AFACEA-F604-5CA0-E18F-C8A9D35BB41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B035FF55-7237-6E5D-8946-238F5961E2D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696275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CE6EBC0-1B19-4041-9822-DE55211994AC}" type="datetimeFigureOut">
              <a:rPr lang="en-US" smtClean="0"/>
              <a:t>8/1/26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176502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8/1/26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06263627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8/1/26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0137990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8/1/26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96242500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8/1/26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408857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8/1/26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3839394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8/1/26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03563050"/>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E6EBC0-1B19-4041-9822-DE55211994AC}" type="datetimeFigureOut">
              <a:rPr lang="en-US" smtClean="0"/>
              <a:t>8/1/26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21470067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E6EBC0-1B19-4041-9822-DE55211994AC}" type="datetimeFigureOut">
              <a:rPr lang="en-US" smtClean="0"/>
              <a:t>8/1/26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27823334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33"/>
        <p:cNvGrpSpPr/>
        <p:nvPr/>
      </p:nvGrpSpPr>
      <p:grpSpPr>
        <a:xfrm>
          <a:off x="0" y="0"/>
          <a:ext cx="0" cy="0"/>
          <a:chOff x="0" y="0"/>
          <a:chExt cx="0" cy="0"/>
        </a:xfrm>
      </p:grpSpPr>
      <p:sp>
        <p:nvSpPr>
          <p:cNvPr id="56" name="Google Shape;56;p3"/>
          <p:cNvSpPr txBox="1">
            <a:spLocks noGrp="1"/>
          </p:cNvSpPr>
          <p:nvPr>
            <p:ph type="title"/>
          </p:nvPr>
        </p:nvSpPr>
        <p:spPr>
          <a:xfrm>
            <a:off x="966839" y="3260261"/>
            <a:ext cx="9144000" cy="1502400"/>
          </a:xfrm>
          <a:prstGeom prst="rect">
            <a:avLst/>
          </a:prstGeom>
        </p:spPr>
        <p:txBody>
          <a:bodyPr spcFirstLastPara="1" wrap="square" lIns="91425" tIns="91425" rIns="91425" bIns="91425" anchor="ctr" anchorCtr="0">
            <a:noAutofit/>
          </a:bodyPr>
          <a:lstStyle>
            <a:lvl1pPr lvl="0" rtl="0">
              <a:spcBef>
                <a:spcPts val="0"/>
              </a:spcBef>
              <a:spcAft>
                <a:spcPts val="0"/>
              </a:spcAft>
              <a:buSzPts val="7000"/>
              <a:buNone/>
              <a:defRPr sz="7333"/>
            </a:lvl1pPr>
            <a:lvl2pPr lvl="1" algn="ctr" rtl="0">
              <a:lnSpc>
                <a:spcPct val="100000"/>
              </a:lnSpc>
              <a:spcBef>
                <a:spcPts val="0"/>
              </a:spcBef>
              <a:spcAft>
                <a:spcPts val="0"/>
              </a:spcAft>
              <a:buSzPts val="5000"/>
              <a:buNone/>
              <a:defRPr sz="6667"/>
            </a:lvl2pPr>
            <a:lvl3pPr lvl="2" algn="ctr" rtl="0">
              <a:lnSpc>
                <a:spcPct val="100000"/>
              </a:lnSpc>
              <a:spcBef>
                <a:spcPts val="0"/>
              </a:spcBef>
              <a:spcAft>
                <a:spcPts val="0"/>
              </a:spcAft>
              <a:buSzPts val="5000"/>
              <a:buNone/>
              <a:defRPr sz="6667"/>
            </a:lvl3pPr>
            <a:lvl4pPr lvl="3" algn="ctr" rtl="0">
              <a:lnSpc>
                <a:spcPct val="100000"/>
              </a:lnSpc>
              <a:spcBef>
                <a:spcPts val="0"/>
              </a:spcBef>
              <a:spcAft>
                <a:spcPts val="0"/>
              </a:spcAft>
              <a:buSzPts val="5000"/>
              <a:buNone/>
              <a:defRPr sz="6667"/>
            </a:lvl4pPr>
            <a:lvl5pPr lvl="4" algn="ctr" rtl="0">
              <a:lnSpc>
                <a:spcPct val="100000"/>
              </a:lnSpc>
              <a:spcBef>
                <a:spcPts val="0"/>
              </a:spcBef>
              <a:spcAft>
                <a:spcPts val="0"/>
              </a:spcAft>
              <a:buSzPts val="5000"/>
              <a:buNone/>
              <a:defRPr sz="6667"/>
            </a:lvl5pPr>
            <a:lvl6pPr lvl="5" algn="ctr" rtl="0">
              <a:lnSpc>
                <a:spcPct val="100000"/>
              </a:lnSpc>
              <a:spcBef>
                <a:spcPts val="0"/>
              </a:spcBef>
              <a:spcAft>
                <a:spcPts val="0"/>
              </a:spcAft>
              <a:buSzPts val="5000"/>
              <a:buNone/>
              <a:defRPr sz="6667"/>
            </a:lvl6pPr>
            <a:lvl7pPr lvl="6" algn="ctr" rtl="0">
              <a:lnSpc>
                <a:spcPct val="100000"/>
              </a:lnSpc>
              <a:spcBef>
                <a:spcPts val="0"/>
              </a:spcBef>
              <a:spcAft>
                <a:spcPts val="0"/>
              </a:spcAft>
              <a:buSzPts val="5000"/>
              <a:buNone/>
              <a:defRPr sz="6667"/>
            </a:lvl7pPr>
            <a:lvl8pPr lvl="7" algn="ctr" rtl="0">
              <a:lnSpc>
                <a:spcPct val="100000"/>
              </a:lnSpc>
              <a:spcBef>
                <a:spcPts val="0"/>
              </a:spcBef>
              <a:spcAft>
                <a:spcPts val="0"/>
              </a:spcAft>
              <a:buSzPts val="5000"/>
              <a:buNone/>
              <a:defRPr sz="6667"/>
            </a:lvl8pPr>
            <a:lvl9pPr lvl="8" algn="ctr" rtl="0">
              <a:lnSpc>
                <a:spcPct val="100000"/>
              </a:lnSpc>
              <a:spcBef>
                <a:spcPts val="0"/>
              </a:spcBef>
              <a:spcAft>
                <a:spcPts val="0"/>
              </a:spcAft>
              <a:buSzPts val="5000"/>
              <a:buNone/>
              <a:defRPr sz="6667"/>
            </a:lvl9pPr>
          </a:lstStyle>
          <a:p>
            <a:endParaRPr/>
          </a:p>
        </p:txBody>
      </p:sp>
      <p:sp>
        <p:nvSpPr>
          <p:cNvPr id="57" name="Google Shape;57;p3"/>
          <p:cNvSpPr txBox="1">
            <a:spLocks noGrp="1"/>
          </p:cNvSpPr>
          <p:nvPr>
            <p:ph type="title" idx="2" hasCustomPrompt="1"/>
          </p:nvPr>
        </p:nvSpPr>
        <p:spPr>
          <a:xfrm>
            <a:off x="1287239" y="1291821"/>
            <a:ext cx="1750800" cy="123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5000"/>
              <a:buNone/>
              <a:defRPr sz="7333"/>
            </a:lvl1pPr>
            <a:lvl2pPr lvl="1" algn="ctr" rtl="0">
              <a:lnSpc>
                <a:spcPct val="100000"/>
              </a:lnSpc>
              <a:spcBef>
                <a:spcPts val="0"/>
              </a:spcBef>
              <a:spcAft>
                <a:spcPts val="0"/>
              </a:spcAft>
              <a:buSzPts val="5000"/>
              <a:buNone/>
              <a:defRPr sz="6667"/>
            </a:lvl2pPr>
            <a:lvl3pPr lvl="2" algn="ctr" rtl="0">
              <a:lnSpc>
                <a:spcPct val="100000"/>
              </a:lnSpc>
              <a:spcBef>
                <a:spcPts val="0"/>
              </a:spcBef>
              <a:spcAft>
                <a:spcPts val="0"/>
              </a:spcAft>
              <a:buSzPts val="5000"/>
              <a:buNone/>
              <a:defRPr sz="6667"/>
            </a:lvl3pPr>
            <a:lvl4pPr lvl="3" algn="ctr" rtl="0">
              <a:lnSpc>
                <a:spcPct val="100000"/>
              </a:lnSpc>
              <a:spcBef>
                <a:spcPts val="0"/>
              </a:spcBef>
              <a:spcAft>
                <a:spcPts val="0"/>
              </a:spcAft>
              <a:buSzPts val="5000"/>
              <a:buNone/>
              <a:defRPr sz="6667"/>
            </a:lvl4pPr>
            <a:lvl5pPr lvl="4" algn="ctr" rtl="0">
              <a:lnSpc>
                <a:spcPct val="100000"/>
              </a:lnSpc>
              <a:spcBef>
                <a:spcPts val="0"/>
              </a:spcBef>
              <a:spcAft>
                <a:spcPts val="0"/>
              </a:spcAft>
              <a:buSzPts val="5000"/>
              <a:buNone/>
              <a:defRPr sz="6667"/>
            </a:lvl5pPr>
            <a:lvl6pPr lvl="5" algn="ctr" rtl="0">
              <a:lnSpc>
                <a:spcPct val="100000"/>
              </a:lnSpc>
              <a:spcBef>
                <a:spcPts val="0"/>
              </a:spcBef>
              <a:spcAft>
                <a:spcPts val="0"/>
              </a:spcAft>
              <a:buSzPts val="5000"/>
              <a:buNone/>
              <a:defRPr sz="6667"/>
            </a:lvl6pPr>
            <a:lvl7pPr lvl="6" algn="ctr" rtl="0">
              <a:lnSpc>
                <a:spcPct val="100000"/>
              </a:lnSpc>
              <a:spcBef>
                <a:spcPts val="0"/>
              </a:spcBef>
              <a:spcAft>
                <a:spcPts val="0"/>
              </a:spcAft>
              <a:buSzPts val="5000"/>
              <a:buNone/>
              <a:defRPr sz="6667"/>
            </a:lvl7pPr>
            <a:lvl8pPr lvl="7" algn="ctr" rtl="0">
              <a:lnSpc>
                <a:spcPct val="100000"/>
              </a:lnSpc>
              <a:spcBef>
                <a:spcPts val="0"/>
              </a:spcBef>
              <a:spcAft>
                <a:spcPts val="0"/>
              </a:spcAft>
              <a:buSzPts val="5000"/>
              <a:buNone/>
              <a:defRPr sz="6667"/>
            </a:lvl8pPr>
            <a:lvl9pPr lvl="8" algn="ctr" rtl="0">
              <a:lnSpc>
                <a:spcPct val="100000"/>
              </a:lnSpc>
              <a:spcBef>
                <a:spcPts val="0"/>
              </a:spcBef>
              <a:spcAft>
                <a:spcPts val="0"/>
              </a:spcAft>
              <a:buSzPts val="5000"/>
              <a:buNone/>
              <a:defRPr sz="6667"/>
            </a:lvl9pPr>
          </a:lstStyle>
          <a:p>
            <a:r>
              <a:t>xx%</a:t>
            </a:r>
          </a:p>
        </p:txBody>
      </p:sp>
      <p:sp>
        <p:nvSpPr>
          <p:cNvPr id="58" name="Google Shape;58;p3"/>
          <p:cNvSpPr txBox="1">
            <a:spLocks noGrp="1"/>
          </p:cNvSpPr>
          <p:nvPr>
            <p:ph type="subTitle" idx="1"/>
          </p:nvPr>
        </p:nvSpPr>
        <p:spPr>
          <a:xfrm>
            <a:off x="966839" y="4685423"/>
            <a:ext cx="4598800" cy="9332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None/>
              <a:defRPr sz="2400"/>
            </a:lvl1pPr>
            <a:lvl2pPr lvl="1">
              <a:lnSpc>
                <a:spcPct val="100000"/>
              </a:lnSpc>
              <a:spcBef>
                <a:spcPts val="0"/>
              </a:spcBef>
              <a:spcAft>
                <a:spcPts val="0"/>
              </a:spcAft>
              <a:buNone/>
              <a:defRPr sz="2400"/>
            </a:lvl2pPr>
            <a:lvl3pPr lvl="2">
              <a:lnSpc>
                <a:spcPct val="100000"/>
              </a:lnSpc>
              <a:spcBef>
                <a:spcPts val="0"/>
              </a:spcBef>
              <a:spcAft>
                <a:spcPts val="0"/>
              </a:spcAft>
              <a:buNone/>
              <a:defRPr sz="2400"/>
            </a:lvl3pPr>
            <a:lvl4pPr lvl="3">
              <a:lnSpc>
                <a:spcPct val="100000"/>
              </a:lnSpc>
              <a:spcBef>
                <a:spcPts val="0"/>
              </a:spcBef>
              <a:spcAft>
                <a:spcPts val="0"/>
              </a:spcAft>
              <a:buNone/>
              <a:defRPr sz="2400"/>
            </a:lvl4pPr>
            <a:lvl5pPr lvl="4">
              <a:lnSpc>
                <a:spcPct val="100000"/>
              </a:lnSpc>
              <a:spcBef>
                <a:spcPts val="0"/>
              </a:spcBef>
              <a:spcAft>
                <a:spcPts val="0"/>
              </a:spcAft>
              <a:buNone/>
              <a:defRPr sz="2400"/>
            </a:lvl5pPr>
            <a:lvl6pPr lvl="5">
              <a:lnSpc>
                <a:spcPct val="100000"/>
              </a:lnSpc>
              <a:spcBef>
                <a:spcPts val="0"/>
              </a:spcBef>
              <a:spcAft>
                <a:spcPts val="0"/>
              </a:spcAft>
              <a:buNone/>
              <a:defRPr sz="2400"/>
            </a:lvl6pPr>
            <a:lvl7pPr lvl="6">
              <a:lnSpc>
                <a:spcPct val="100000"/>
              </a:lnSpc>
              <a:spcBef>
                <a:spcPts val="0"/>
              </a:spcBef>
              <a:spcAft>
                <a:spcPts val="0"/>
              </a:spcAft>
              <a:buNone/>
              <a:defRPr sz="2400"/>
            </a:lvl7pPr>
            <a:lvl8pPr lvl="7">
              <a:lnSpc>
                <a:spcPct val="100000"/>
              </a:lnSpc>
              <a:spcBef>
                <a:spcPts val="0"/>
              </a:spcBef>
              <a:spcAft>
                <a:spcPts val="0"/>
              </a:spcAft>
              <a:buNone/>
              <a:defRPr sz="2400"/>
            </a:lvl8pPr>
            <a:lvl9pPr lvl="8">
              <a:lnSpc>
                <a:spcPct val="100000"/>
              </a:lnSpc>
              <a:spcBef>
                <a:spcPts val="0"/>
              </a:spcBef>
              <a:spcAft>
                <a:spcPts val="0"/>
              </a:spcAft>
              <a:buNone/>
              <a:defRPr sz="2400"/>
            </a:lvl9pPr>
          </a:lstStyle>
          <a:p>
            <a:endParaRPr/>
          </a:p>
        </p:txBody>
      </p:sp>
    </p:spTree>
    <p:extLst>
      <p:ext uri="{BB962C8B-B14F-4D97-AF65-F5344CB8AC3E}">
        <p14:creationId xmlns:p14="http://schemas.microsoft.com/office/powerpoint/2010/main" val="3576020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E6EBC0-1B19-4041-9822-DE55211994AC}" type="datetimeFigureOut">
              <a:rPr lang="en-US" smtClean="0"/>
              <a:t>8/1/26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30536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E6EBC0-1B19-4041-9822-DE55211994AC}" type="datetimeFigureOut">
              <a:rPr lang="en-US" smtClean="0"/>
              <a:t>8/1/26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834921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E6EBC0-1B19-4041-9822-DE55211994AC}" type="datetimeFigureOut">
              <a:rPr lang="en-US" smtClean="0"/>
              <a:t>8/1/26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348585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CE6EBC0-1B19-4041-9822-DE55211994AC}" type="datetimeFigureOut">
              <a:rPr lang="en-US" smtClean="0"/>
              <a:t>8/1/26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252664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CE6EBC0-1B19-4041-9822-DE55211994AC}" type="datetimeFigureOut">
              <a:rPr lang="en-US" smtClean="0"/>
              <a:t>8/1/26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3587231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E6EBC0-1B19-4041-9822-DE55211994AC}" type="datetimeFigureOut">
              <a:rPr lang="en-US" smtClean="0"/>
              <a:t>8/1/26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3818854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E6EBC0-1B19-4041-9822-DE55211994AC}" type="datetimeFigureOut">
              <a:rPr lang="en-US" smtClean="0"/>
              <a:t>8/1/26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607273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399212" y="5883275"/>
            <a:ext cx="914400" cy="365125"/>
          </a:xfrm>
        </p:spPr>
        <p:txBody>
          <a:bodyPr/>
          <a:lstStyle/>
          <a:p>
            <a:fld id="{7CE6EBC0-1B19-4041-9822-DE55211994AC}" type="datetimeFigureOut">
              <a:rPr lang="en-US" smtClean="0"/>
              <a:t>8/1/26</a:t>
            </a:fld>
            <a:endParaRPr lang="en-US"/>
          </a:p>
        </p:txBody>
      </p:sp>
      <p:sp>
        <p:nvSpPr>
          <p:cNvPr id="6" name="Footer Placeholder 5"/>
          <p:cNvSpPr>
            <a:spLocks noGrp="1"/>
          </p:cNvSpPr>
          <p:nvPr>
            <p:ph type="ftr" sz="quarter" idx="11"/>
          </p:nvPr>
        </p:nvSpPr>
        <p:spPr>
          <a:xfrm>
            <a:off x="1141412" y="5883275"/>
            <a:ext cx="5105400" cy="365125"/>
          </a:xfrm>
        </p:spPr>
        <p:txBody>
          <a:bodyPr/>
          <a:lstStyle/>
          <a:p>
            <a:endParaRPr lang="en-US"/>
          </a:p>
        </p:txBody>
      </p:sp>
      <p:sp>
        <p:nvSpPr>
          <p:cNvPr id="7" name="Slide Number Placeholder 6"/>
          <p:cNvSpPr>
            <a:spLocks noGrp="1"/>
          </p:cNvSpPr>
          <p:nvPr>
            <p:ph type="sldNum" sz="quarter" idx="12"/>
          </p:nvPr>
        </p:nvSpPr>
        <p:spPr>
          <a:xfrm>
            <a:off x="10742612" y="5883275"/>
            <a:ext cx="322567" cy="365125"/>
          </a:xfrm>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1898341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C764DE79-268F-4C1A-8933-263129D2AF90}" type="datetimeFigureOut">
              <a:rPr lang="en-US" smtClean="0"/>
              <a:t>8/1/26</a:t>
            </a:fld>
            <a:endParaRPr lang="en-US" dirty="0"/>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3236877469"/>
      </p:ext>
    </p:extLst>
  </p:cSld>
  <p:clrMap bg1="dk1" tx1="lt1" bg2="dk2"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Lst>
  <p:hf sldNum="0" hdr="0" ftr="0" dt="0"/>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72727"/>
        </a:solidFill>
        <a:effectLst/>
      </p:bgPr>
    </p:bg>
    <p:spTree>
      <p:nvGrpSpPr>
        <p:cNvPr id="1" name="">
          <a:extLst>
            <a:ext uri="{FF2B5EF4-FFF2-40B4-BE49-F238E27FC236}">
              <a16:creationId xmlns:a16="http://schemas.microsoft.com/office/drawing/2014/main" id="{1F10A9F3-3B4D-4494-CC6A-C78822165EC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A53D387-354A-CF4D-2D8E-9B6AB0385387}"/>
              </a:ext>
            </a:extLst>
          </p:cNvPr>
          <p:cNvSpPr/>
          <p:nvPr/>
        </p:nvSpPr>
        <p:spPr>
          <a:xfrm>
            <a:off x="0" y="6664036"/>
            <a:ext cx="12192000" cy="193964"/>
          </a:xfrm>
          <a:prstGeom prst="rect">
            <a:avLst/>
          </a:prstGeom>
          <a:gradFill>
            <a:gsLst>
              <a:gs pos="0">
                <a:schemeClr val="accent1">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8" name="TextBox 7">
            <a:extLst>
              <a:ext uri="{FF2B5EF4-FFF2-40B4-BE49-F238E27FC236}">
                <a16:creationId xmlns:a16="http://schemas.microsoft.com/office/drawing/2014/main" id="{BF308482-3BA4-A3A3-37C1-B4819C8E0027}"/>
              </a:ext>
            </a:extLst>
          </p:cNvPr>
          <p:cNvSpPr txBox="1"/>
          <p:nvPr/>
        </p:nvSpPr>
        <p:spPr>
          <a:xfrm>
            <a:off x="6307048" y="1820505"/>
            <a:ext cx="5306291" cy="141577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6600" b="1" i="0" u="none" strike="noStrike" kern="1200" cap="none" spc="0" normalizeH="0" baseline="0" noProof="0" dirty="0">
                <a:ln>
                  <a:noFill/>
                </a:ln>
                <a:solidFill>
                  <a:prstClr val="white"/>
                </a:solidFill>
                <a:effectLst/>
                <a:uLnTx/>
                <a:uFillTx/>
                <a:latin typeface="Century Gothic" panose="020B0502020202020204"/>
                <a:ea typeface="+mn-ea"/>
                <a:cs typeface="+mn-cs"/>
              </a:rPr>
              <a:t>十诫</a:t>
            </a:r>
            <a:br>
              <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rPr>
            </a:br>
            <a:r>
              <a:rPr kumimoji="0" lang="en-US" sz="2000" b="1" i="0" u="none" strike="noStrike" kern="1200" cap="none" spc="0" normalizeH="0" baseline="0" noProof="0" dirty="0">
                <a:ln>
                  <a:noFill/>
                </a:ln>
                <a:solidFill>
                  <a:srgbClr val="C8A667"/>
                </a:solidFill>
                <a:effectLst/>
                <a:uLnTx/>
                <a:uFillTx/>
                <a:latin typeface="Century Gothic" panose="020B0502020202020204"/>
                <a:ea typeface="+mn-ea"/>
                <a:cs typeface="+mn-cs"/>
              </a:rPr>
              <a:t>Ten Commandments </a:t>
            </a:r>
            <a:endParaRPr kumimoji="0" lang="en-US" sz="1800" b="1" i="0" u="none" strike="noStrike" kern="1200" cap="none" spc="0" normalizeH="0" baseline="0" noProof="0" dirty="0">
              <a:ln>
                <a:noFill/>
              </a:ln>
              <a:solidFill>
                <a:srgbClr val="C8A667"/>
              </a:solidFill>
              <a:effectLst/>
              <a:uLnTx/>
              <a:uFillTx/>
              <a:latin typeface="Century Gothic" panose="020B0502020202020204"/>
              <a:ea typeface="+mn-ea"/>
              <a:cs typeface="+mn-cs"/>
            </a:endParaRPr>
          </a:p>
        </p:txBody>
      </p:sp>
      <p:sp>
        <p:nvSpPr>
          <p:cNvPr id="9" name="Rectangle 8">
            <a:extLst>
              <a:ext uri="{FF2B5EF4-FFF2-40B4-BE49-F238E27FC236}">
                <a16:creationId xmlns:a16="http://schemas.microsoft.com/office/drawing/2014/main" id="{55FDA069-B064-A3CF-DDF5-21309FAF3CA8}"/>
              </a:ext>
            </a:extLst>
          </p:cNvPr>
          <p:cNvSpPr/>
          <p:nvPr/>
        </p:nvSpPr>
        <p:spPr>
          <a:xfrm>
            <a:off x="0" y="5252058"/>
            <a:ext cx="12192000" cy="1344610"/>
          </a:xfrm>
          <a:prstGeom prst="rect">
            <a:avLst/>
          </a:prstGeom>
          <a:solidFill>
            <a:sysClr val="windowText" lastClr="000000">
              <a:lumMod val="85000"/>
              <a:lumOff val="15000"/>
            </a:sysClr>
          </a:solidFill>
          <a:ln w="12700" cap="flat" cmpd="sng" algn="ctr">
            <a:noFill/>
            <a:prstDash val="solid"/>
            <a:miter lim="800000"/>
          </a:ln>
          <a:effectLst/>
        </p:spPr>
        <p:txBody>
          <a:bodyPr rtlCol="0" anchor="ctr"/>
          <a:lstStyle/>
          <a:p>
            <a:pPr marL="0" lvl="1" algn="ctr" defTabSz="1828800">
              <a:defRPr/>
            </a:pPr>
            <a:r>
              <a:rPr lang="zh-CN" altLang="en-US" sz="4000" b="1" kern="100" dirty="0">
                <a:solidFill>
                  <a:prstClr val="white"/>
                </a:solidFill>
                <a:latin typeface="SimHei" panose="02010609060101010101" pitchFamily="49" charset="-122"/>
                <a:ea typeface="SimHei" panose="02010609060101010101" pitchFamily="49" charset="-122"/>
                <a:cs typeface="Arial" panose="020B0604020202020204" pitchFamily="34" charset="0"/>
                <a:sym typeface="Arial"/>
              </a:rPr>
              <a:t>十诫：关乎人的诫命 （第三讲完）</a:t>
            </a:r>
          </a:p>
          <a:p>
            <a:pPr marL="0" lvl="1" algn="ctr" defTabSz="1828800">
              <a:defRPr/>
            </a:pPr>
            <a:r>
              <a:rPr lang="zh-CN" altLang="en-US" sz="2400" b="1" kern="100" dirty="0">
                <a:solidFill>
                  <a:prstClr val="white"/>
                </a:solidFill>
                <a:latin typeface="SimHei" panose="02010609060101010101" pitchFamily="49" charset="-122"/>
                <a:ea typeface="SimHei" panose="02010609060101010101" pitchFamily="49" charset="-122"/>
                <a:cs typeface="Arial" panose="020B0604020202020204" pitchFamily="34" charset="0"/>
                <a:sym typeface="Arial"/>
              </a:rPr>
              <a:t>出</a:t>
            </a:r>
            <a:r>
              <a:rPr lang="en-US" altLang="zh-CN" sz="2400" b="1" kern="100" dirty="0">
                <a:solidFill>
                  <a:prstClr val="white"/>
                </a:solidFill>
                <a:latin typeface="SimHei" panose="02010609060101010101" pitchFamily="49" charset="-122"/>
                <a:ea typeface="SimHei" panose="02010609060101010101" pitchFamily="49" charset="-122"/>
                <a:cs typeface="Arial" panose="020B0604020202020204" pitchFamily="34" charset="0"/>
                <a:sym typeface="Arial"/>
              </a:rPr>
              <a:t>20</a:t>
            </a:r>
            <a:r>
              <a:rPr lang="zh-CN" altLang="en-US" sz="2400" b="1" kern="100" dirty="0">
                <a:solidFill>
                  <a:prstClr val="white"/>
                </a:solidFill>
                <a:latin typeface="SimHei" panose="02010609060101010101" pitchFamily="49" charset="-122"/>
                <a:ea typeface="SimHei" panose="02010609060101010101" pitchFamily="49" charset="-122"/>
                <a:cs typeface="Arial" panose="020B0604020202020204" pitchFamily="34" charset="0"/>
                <a:sym typeface="Arial"/>
              </a:rPr>
              <a:t>章</a:t>
            </a:r>
            <a:r>
              <a:rPr lang="en-US" altLang="zh-CN" sz="2400" b="1" kern="100" dirty="0">
                <a:solidFill>
                  <a:prstClr val="white"/>
                </a:solidFill>
                <a:latin typeface="SimHei" panose="02010609060101010101" pitchFamily="49" charset="-122"/>
                <a:ea typeface="SimHei" panose="02010609060101010101" pitchFamily="49" charset="-122"/>
                <a:cs typeface="Arial" panose="020B0604020202020204" pitchFamily="34" charset="0"/>
                <a:sym typeface="Arial"/>
              </a:rPr>
              <a:t>1</a:t>
            </a:r>
            <a:r>
              <a:rPr lang="zh-CN" altLang="en-US" sz="2400" b="1" kern="100" dirty="0">
                <a:solidFill>
                  <a:prstClr val="white"/>
                </a:solidFill>
                <a:latin typeface="SimHei" panose="02010609060101010101" pitchFamily="49" charset="-122"/>
                <a:ea typeface="SimHei" panose="02010609060101010101" pitchFamily="49" charset="-122"/>
                <a:cs typeface="Arial" panose="020B0604020202020204" pitchFamily="34" charset="0"/>
                <a:sym typeface="Arial"/>
              </a:rPr>
              <a:t>至</a:t>
            </a:r>
            <a:r>
              <a:rPr lang="en-US" altLang="zh-CN" sz="2400" b="1" kern="100" dirty="0">
                <a:solidFill>
                  <a:prstClr val="white"/>
                </a:solidFill>
                <a:latin typeface="SimHei" panose="02010609060101010101" pitchFamily="49" charset="-122"/>
                <a:ea typeface="SimHei" panose="02010609060101010101" pitchFamily="49" charset="-122"/>
                <a:cs typeface="Arial" panose="020B0604020202020204" pitchFamily="34" charset="0"/>
                <a:sym typeface="Arial"/>
              </a:rPr>
              <a:t>17</a:t>
            </a:r>
          </a:p>
          <a:p>
            <a:pPr marL="0" lvl="1" algn="ctr" defTabSz="1828800">
              <a:defRPr/>
            </a:pPr>
            <a:r>
              <a:rPr lang="en-US" sz="2000" dirty="0">
                <a:solidFill>
                  <a:srgbClr val="C7A668"/>
                </a:solidFill>
                <a:latin typeface="SimHei" panose="02010609060101010101" pitchFamily="49" charset="-122"/>
                <a:ea typeface="SimHei" panose="02010609060101010101" pitchFamily="49" charset="-122"/>
              </a:rPr>
              <a:t>The Ten Commandments: Commandments Concerning Human Relationships </a:t>
            </a:r>
            <a:r>
              <a:rPr lang="en-US" sz="2000" b="1" dirty="0">
                <a:solidFill>
                  <a:srgbClr val="C7A668"/>
                </a:solidFill>
                <a:latin typeface="SimHei" panose="02010609060101010101" pitchFamily="49" charset="-122"/>
                <a:ea typeface="SimHei" panose="02010609060101010101" pitchFamily="49" charset="-122"/>
              </a:rPr>
              <a:t>(Part 3)</a:t>
            </a:r>
            <a:endParaRPr kumimoji="0" lang="en-SG" altLang="zh-CN" sz="1600" b="1" i="0" u="none" strike="noStrike" kern="0" cap="none" spc="0" normalizeH="0" baseline="0" noProof="0" dirty="0">
              <a:ln>
                <a:noFill/>
              </a:ln>
              <a:solidFill>
                <a:prstClr val="white"/>
              </a:solidFill>
              <a:effectLst/>
              <a:uLnTx/>
              <a:uFillTx/>
              <a:latin typeface="Century Gothic" panose="020B0502020202020204"/>
              <a:ea typeface="宋体" panose="02010600030101010101" pitchFamily="2" charset="-122"/>
              <a:cs typeface="Arial" panose="020B0604020202020204" pitchFamily="34" charset="0"/>
              <a:sym typeface="Arial"/>
            </a:endParaRPr>
          </a:p>
        </p:txBody>
      </p:sp>
      <p:sp>
        <p:nvSpPr>
          <p:cNvPr id="10" name="Rectangle 9">
            <a:extLst>
              <a:ext uri="{FF2B5EF4-FFF2-40B4-BE49-F238E27FC236}">
                <a16:creationId xmlns:a16="http://schemas.microsoft.com/office/drawing/2014/main" id="{EEC8D5CF-B5BF-9DE2-01E0-9FED3C2D634A}"/>
              </a:ext>
            </a:extLst>
          </p:cNvPr>
          <p:cNvSpPr/>
          <p:nvPr/>
        </p:nvSpPr>
        <p:spPr>
          <a:xfrm>
            <a:off x="0" y="5138971"/>
            <a:ext cx="12192000" cy="45719"/>
          </a:xfrm>
          <a:prstGeom prst="rect">
            <a:avLst/>
          </a:prstGeom>
          <a:gradFill>
            <a:gsLst>
              <a:gs pos="0">
                <a:schemeClr val="accent1">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pic>
        <p:nvPicPr>
          <p:cNvPr id="5" name="Picture 4">
            <a:extLst>
              <a:ext uri="{FF2B5EF4-FFF2-40B4-BE49-F238E27FC236}">
                <a16:creationId xmlns:a16="http://schemas.microsoft.com/office/drawing/2014/main" id="{C70D117F-2989-FA48-24D5-24C9E43C468D}"/>
              </a:ext>
            </a:extLst>
          </p:cNvPr>
          <p:cNvPicPr>
            <a:picLocks noChangeAspect="1"/>
          </p:cNvPicPr>
          <p:nvPr/>
        </p:nvPicPr>
        <p:blipFill>
          <a:blip r:embed="rId3"/>
          <a:stretch>
            <a:fillRect/>
          </a:stretch>
        </p:blipFill>
        <p:spPr>
          <a:xfrm>
            <a:off x="2048872" y="275689"/>
            <a:ext cx="3768753" cy="4505403"/>
          </a:xfrm>
          <a:prstGeom prst="rect">
            <a:avLst/>
          </a:prstGeom>
        </p:spPr>
      </p:pic>
    </p:spTree>
    <p:extLst>
      <p:ext uri="{BB962C8B-B14F-4D97-AF65-F5344CB8AC3E}">
        <p14:creationId xmlns:p14="http://schemas.microsoft.com/office/powerpoint/2010/main" val="1350336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128F69BE-B207-F852-F2B2-05FC7B5DE710}"/>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D0A87D90-2F9E-A520-06C0-ABDD9332C80D}"/>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69D5E6E5-CC1C-61E8-E79E-7C975C17E69A}"/>
              </a:ext>
            </a:extLst>
          </p:cNvPr>
          <p:cNvSpPr txBox="1">
            <a:spLocks noGrp="1"/>
          </p:cNvSpPr>
          <p:nvPr>
            <p:ph type="title"/>
          </p:nvPr>
        </p:nvSpPr>
        <p:spPr>
          <a:xfrm>
            <a:off x="457199" y="3347240"/>
            <a:ext cx="11277600" cy="1698264"/>
          </a:xfrm>
          <a:prstGeom prst="rect">
            <a:avLst/>
          </a:prstGeom>
        </p:spPr>
        <p:txBody>
          <a:bodyPr spcFirstLastPara="1" wrap="square" lIns="121900" tIns="121900" rIns="121900" bIns="121900" anchor="ctr" anchorCtr="0">
            <a:noAutofit/>
          </a:bodyPr>
          <a:lstStyle/>
          <a:p>
            <a:pPr defTabSz="1033272"/>
            <a:r>
              <a:rPr lang="zh-CN" altLang="en-US" sz="4800" b="1" dirty="0">
                <a:effectLst/>
              </a:rPr>
              <a:t>第七诫：不可奸淫。</a:t>
            </a:r>
            <a:endParaRPr lang="zh-CN" altLang="en-US" sz="1100" b="1" dirty="0">
              <a:latin typeface="SimHei" panose="02010609060101010101" pitchFamily="49" charset="-122"/>
              <a:ea typeface="SimHei" panose="02010609060101010101" pitchFamily="49" charset="-122"/>
            </a:endParaRPr>
          </a:p>
        </p:txBody>
      </p:sp>
      <p:sp>
        <p:nvSpPr>
          <p:cNvPr id="979" name="Google Shape;979;p44">
            <a:extLst>
              <a:ext uri="{FF2B5EF4-FFF2-40B4-BE49-F238E27FC236}">
                <a16:creationId xmlns:a16="http://schemas.microsoft.com/office/drawing/2014/main" id="{65BB7DCE-3C79-ADFA-6E2E-F35B0BFD620B}"/>
              </a:ext>
            </a:extLst>
          </p:cNvPr>
          <p:cNvSpPr txBox="1">
            <a:spLocks noGrp="1"/>
          </p:cNvSpPr>
          <p:nvPr>
            <p:ph type="title" idx="2"/>
          </p:nvPr>
        </p:nvSpPr>
        <p:spPr>
          <a:xfrm>
            <a:off x="819370" y="832128"/>
            <a:ext cx="1979047" cy="1396682"/>
          </a:xfrm>
          <a:prstGeom prst="rect">
            <a:avLst/>
          </a:prstGeom>
        </p:spPr>
        <p:txBody>
          <a:bodyPr spcFirstLastPara="1" wrap="square" lIns="121900" tIns="219433" rIns="121900" bIns="121900" anchor="ctr" anchorCtr="0">
            <a:noAutofit/>
          </a:bodyPr>
          <a:lstStyle/>
          <a:p>
            <a:pPr defTabSz="1033272"/>
            <a:r>
              <a:rPr lang="en" sz="8286" kern="1200" dirty="0">
                <a:solidFill>
                  <a:schemeClr val="tx1"/>
                </a:solidFill>
                <a:latin typeface="+mj-lt"/>
                <a:ea typeface="+mj-ea"/>
                <a:cs typeface="+mj-cs"/>
              </a:rPr>
              <a:t>0</a:t>
            </a:r>
            <a:r>
              <a:rPr lang="en-US" sz="8286" kern="1200" dirty="0">
                <a:solidFill>
                  <a:schemeClr val="tx1"/>
                </a:solidFill>
                <a:latin typeface="+mj-lt"/>
                <a:ea typeface="+mj-ea"/>
                <a:cs typeface="+mj-cs"/>
              </a:rPr>
              <a:t>3</a:t>
            </a:r>
            <a:endParaRPr lang="en" dirty="0"/>
          </a:p>
        </p:txBody>
      </p:sp>
      <p:sp>
        <p:nvSpPr>
          <p:cNvPr id="980" name="Google Shape;980;p44">
            <a:extLst>
              <a:ext uri="{FF2B5EF4-FFF2-40B4-BE49-F238E27FC236}">
                <a16:creationId xmlns:a16="http://schemas.microsoft.com/office/drawing/2014/main" id="{C4E43A3B-EB24-27D8-BBC6-AE651064D424}"/>
              </a:ext>
            </a:extLst>
          </p:cNvPr>
          <p:cNvSpPr txBox="1">
            <a:spLocks noGrp="1"/>
          </p:cNvSpPr>
          <p:nvPr>
            <p:ph type="subTitle" idx="1"/>
          </p:nvPr>
        </p:nvSpPr>
        <p:spPr>
          <a:xfrm>
            <a:off x="457201" y="5045504"/>
            <a:ext cx="11399731" cy="1282748"/>
          </a:xfrm>
          <a:prstGeom prst="rect">
            <a:avLst/>
          </a:prstGeom>
        </p:spPr>
        <p:txBody>
          <a:bodyPr spcFirstLastPara="1" wrap="square" lIns="121900" tIns="121900" rIns="121900" bIns="121900" anchor="ctr" anchorCtr="0">
            <a:noAutofit/>
          </a:bodyPr>
          <a:lstStyle/>
          <a:p>
            <a:r>
              <a:rPr lang="en-US" dirty="0"/>
              <a:t>The Seventh Commandment: You Shall Not Commit Adultery.</a:t>
            </a:r>
          </a:p>
        </p:txBody>
      </p:sp>
    </p:spTree>
    <p:extLst>
      <p:ext uri="{BB962C8B-B14F-4D97-AF65-F5344CB8AC3E}">
        <p14:creationId xmlns:p14="http://schemas.microsoft.com/office/powerpoint/2010/main" val="12965886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C559C0C-7E02-FC33-F40C-E19460917950}"/>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A09D09D2-BE22-D058-64B1-0531082DC32D}"/>
              </a:ext>
            </a:extLst>
          </p:cNvPr>
          <p:cNvSpPr txBox="1"/>
          <p:nvPr/>
        </p:nvSpPr>
        <p:spPr>
          <a:xfrm>
            <a:off x="51866" y="1928206"/>
            <a:ext cx="12088264" cy="15978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太 </a:t>
            </a: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5:27</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你们听见有话说：</a:t>
            </a: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不可奸淫。</a:t>
            </a: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』28 </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只是我告诉你们，凡看见妇女就动淫念的，</a:t>
            </a:r>
            <a:r>
              <a:rPr kumimoji="0" lang="zh-CN" altLang="en-US" sz="3600" b="1" i="0" u="none" strike="noStrike" kern="1200" cap="none" spc="0" normalizeH="0" baseline="0" noProof="0" dirty="0">
                <a:ln>
                  <a:noFill/>
                </a:ln>
                <a:solidFill>
                  <a:srgbClr val="00EFFF"/>
                </a:solidFill>
                <a:effectLst/>
                <a:uLnTx/>
                <a:uFillTx/>
                <a:latin typeface="SimHei" panose="02010609060101010101" pitchFamily="49" charset="-122"/>
                <a:ea typeface="SimHei" panose="02010609060101010101" pitchFamily="49" charset="-122"/>
                <a:cs typeface="+mn-cs"/>
              </a:rPr>
              <a:t>这人心里已经与他犯奸淫了</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a:t>
            </a:r>
            <a:endParaRPr kumimoji="0" lang="zh-CN" altLang="en-US" sz="28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4" name="TextBox 3">
            <a:extLst>
              <a:ext uri="{FF2B5EF4-FFF2-40B4-BE49-F238E27FC236}">
                <a16:creationId xmlns:a16="http://schemas.microsoft.com/office/drawing/2014/main" id="{5681670B-F22A-61B0-6515-3AD5F5BDF974}"/>
              </a:ext>
            </a:extLst>
          </p:cNvPr>
          <p:cNvSpPr txBox="1"/>
          <p:nvPr/>
        </p:nvSpPr>
        <p:spPr>
          <a:xfrm>
            <a:off x="51866" y="5027020"/>
            <a:ext cx="12140131"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Mat 5:27  “You have heard that it was said, ‘You shall not commit adultery.’28  But I say to you that everyone who looks at a woman with lustful intent </a:t>
            </a:r>
            <a:r>
              <a:rPr kumimoji="0" lang="en-US" sz="2000" b="1" i="0" u="none" strike="noStrike" kern="1200" cap="none" spc="0" normalizeH="0" baseline="0" noProof="0" dirty="0">
                <a:ln>
                  <a:noFill/>
                </a:ln>
                <a:solidFill>
                  <a:srgbClr val="00EFFF"/>
                </a:solidFill>
                <a:effectLst/>
                <a:uLnTx/>
                <a:uFillTx/>
                <a:latin typeface="Calibri" panose="020F0502020204030204" pitchFamily="34" charset="0"/>
                <a:ea typeface="+mn-ea"/>
                <a:cs typeface="Calibri" panose="020F0502020204030204" pitchFamily="34" charset="0"/>
              </a:rPr>
              <a:t>has already committed adultery with her in his heart.</a:t>
            </a:r>
          </a:p>
        </p:txBody>
      </p:sp>
    </p:spTree>
    <p:extLst>
      <p:ext uri="{BB962C8B-B14F-4D97-AF65-F5344CB8AC3E}">
        <p14:creationId xmlns:p14="http://schemas.microsoft.com/office/powerpoint/2010/main" val="5858398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569AFF1C-FE7A-A938-5DAB-8C1179E184C3}"/>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176BB1D5-E890-6AFA-DB57-A3CBAB6738F1}"/>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372F9F4C-C5DC-C650-A0F5-AB379AE84788}"/>
              </a:ext>
            </a:extLst>
          </p:cNvPr>
          <p:cNvSpPr txBox="1">
            <a:spLocks noGrp="1"/>
          </p:cNvSpPr>
          <p:nvPr>
            <p:ph type="title"/>
          </p:nvPr>
        </p:nvSpPr>
        <p:spPr>
          <a:xfrm>
            <a:off x="457199" y="3347240"/>
            <a:ext cx="11277600" cy="1698264"/>
          </a:xfrm>
          <a:prstGeom prst="rect">
            <a:avLst/>
          </a:prstGeom>
        </p:spPr>
        <p:txBody>
          <a:bodyPr spcFirstLastPara="1" wrap="square" lIns="121900" tIns="121900" rIns="121900" bIns="121900" anchor="ctr" anchorCtr="0">
            <a:noAutofit/>
          </a:bodyPr>
          <a:lstStyle/>
          <a:p>
            <a:pPr defTabSz="1033272"/>
            <a:r>
              <a:rPr lang="zh-CN" altLang="en-US" sz="5400" b="1" dirty="0">
                <a:effectLst/>
              </a:rPr>
              <a:t>第八戒：不可偷盗</a:t>
            </a:r>
            <a:endParaRPr lang="zh-CN" altLang="en-US" sz="1200" b="1" dirty="0">
              <a:latin typeface="SimHei" panose="02010609060101010101" pitchFamily="49" charset="-122"/>
              <a:ea typeface="SimHei" panose="02010609060101010101" pitchFamily="49" charset="-122"/>
            </a:endParaRPr>
          </a:p>
        </p:txBody>
      </p:sp>
      <p:sp>
        <p:nvSpPr>
          <p:cNvPr id="979" name="Google Shape;979;p44">
            <a:extLst>
              <a:ext uri="{FF2B5EF4-FFF2-40B4-BE49-F238E27FC236}">
                <a16:creationId xmlns:a16="http://schemas.microsoft.com/office/drawing/2014/main" id="{F7511870-B9F2-98F4-BF22-E034F9660126}"/>
              </a:ext>
            </a:extLst>
          </p:cNvPr>
          <p:cNvSpPr txBox="1">
            <a:spLocks noGrp="1"/>
          </p:cNvSpPr>
          <p:nvPr>
            <p:ph type="title" idx="2"/>
          </p:nvPr>
        </p:nvSpPr>
        <p:spPr>
          <a:xfrm>
            <a:off x="819370" y="832128"/>
            <a:ext cx="1979047" cy="1396682"/>
          </a:xfrm>
          <a:prstGeom prst="rect">
            <a:avLst/>
          </a:prstGeom>
        </p:spPr>
        <p:txBody>
          <a:bodyPr spcFirstLastPara="1" wrap="square" lIns="121900" tIns="219433" rIns="121900" bIns="121900" anchor="ctr" anchorCtr="0">
            <a:noAutofit/>
          </a:bodyPr>
          <a:lstStyle/>
          <a:p>
            <a:pPr defTabSz="1033272"/>
            <a:r>
              <a:rPr lang="en" sz="8286" kern="1200" dirty="0">
                <a:solidFill>
                  <a:schemeClr val="tx1"/>
                </a:solidFill>
                <a:latin typeface="+mj-lt"/>
                <a:ea typeface="+mj-ea"/>
                <a:cs typeface="+mj-cs"/>
              </a:rPr>
              <a:t>0</a:t>
            </a:r>
            <a:r>
              <a:rPr lang="en-US" sz="8286" dirty="0">
                <a:solidFill>
                  <a:schemeClr val="tx1"/>
                </a:solidFill>
              </a:rPr>
              <a:t>4</a:t>
            </a:r>
            <a:endParaRPr lang="en" dirty="0"/>
          </a:p>
        </p:txBody>
      </p:sp>
      <p:sp>
        <p:nvSpPr>
          <p:cNvPr id="980" name="Google Shape;980;p44">
            <a:extLst>
              <a:ext uri="{FF2B5EF4-FFF2-40B4-BE49-F238E27FC236}">
                <a16:creationId xmlns:a16="http://schemas.microsoft.com/office/drawing/2014/main" id="{0BDBF74F-6DD8-98E2-9C5D-8C2456DEC3C3}"/>
              </a:ext>
            </a:extLst>
          </p:cNvPr>
          <p:cNvSpPr txBox="1">
            <a:spLocks noGrp="1"/>
          </p:cNvSpPr>
          <p:nvPr>
            <p:ph type="subTitle" idx="1"/>
          </p:nvPr>
        </p:nvSpPr>
        <p:spPr>
          <a:xfrm>
            <a:off x="457201" y="5045504"/>
            <a:ext cx="11399731" cy="1282748"/>
          </a:xfrm>
          <a:prstGeom prst="rect">
            <a:avLst/>
          </a:prstGeom>
        </p:spPr>
        <p:txBody>
          <a:bodyPr spcFirstLastPara="1" wrap="square" lIns="121900" tIns="121900" rIns="121900" bIns="121900" anchor="ctr" anchorCtr="0">
            <a:noAutofit/>
          </a:bodyPr>
          <a:lstStyle/>
          <a:p>
            <a:r>
              <a:rPr lang="en-US" dirty="0"/>
              <a:t>The Eighth Commandment: You Shall Not Steal</a:t>
            </a:r>
          </a:p>
        </p:txBody>
      </p:sp>
    </p:spTree>
    <p:extLst>
      <p:ext uri="{BB962C8B-B14F-4D97-AF65-F5344CB8AC3E}">
        <p14:creationId xmlns:p14="http://schemas.microsoft.com/office/powerpoint/2010/main" val="3743166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B31DBED6-7270-4D0A-D1AB-E1CAC83B1774}"/>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8470BF10-94A1-47D7-17FC-53F9C5A14E71}"/>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EF04A342-6D66-DC98-02A5-E5A64C972D64}"/>
              </a:ext>
            </a:extLst>
          </p:cNvPr>
          <p:cNvSpPr txBox="1">
            <a:spLocks noGrp="1"/>
          </p:cNvSpPr>
          <p:nvPr>
            <p:ph type="title"/>
          </p:nvPr>
        </p:nvSpPr>
        <p:spPr>
          <a:xfrm>
            <a:off x="457199" y="3347240"/>
            <a:ext cx="11277600" cy="1698264"/>
          </a:xfrm>
          <a:prstGeom prst="rect">
            <a:avLst/>
          </a:prstGeom>
        </p:spPr>
        <p:txBody>
          <a:bodyPr spcFirstLastPara="1" wrap="square" lIns="121900" tIns="121900" rIns="121900" bIns="121900" anchor="ctr" anchorCtr="0">
            <a:noAutofit/>
          </a:bodyPr>
          <a:lstStyle/>
          <a:p>
            <a:pPr defTabSz="1033272"/>
            <a:r>
              <a:rPr lang="zh-CN" altLang="en-US" sz="5400" b="1" dirty="0">
                <a:effectLst/>
              </a:rPr>
              <a:t>第九诫：不可作假见证陷害人</a:t>
            </a:r>
            <a:endParaRPr lang="zh-CN" altLang="en-US" sz="1200" b="1" dirty="0">
              <a:latin typeface="SimHei" panose="02010609060101010101" pitchFamily="49" charset="-122"/>
              <a:ea typeface="SimHei" panose="02010609060101010101" pitchFamily="49" charset="-122"/>
            </a:endParaRPr>
          </a:p>
        </p:txBody>
      </p:sp>
      <p:sp>
        <p:nvSpPr>
          <p:cNvPr id="979" name="Google Shape;979;p44">
            <a:extLst>
              <a:ext uri="{FF2B5EF4-FFF2-40B4-BE49-F238E27FC236}">
                <a16:creationId xmlns:a16="http://schemas.microsoft.com/office/drawing/2014/main" id="{31424DAB-7B2B-2138-502A-EEB7AA16732C}"/>
              </a:ext>
            </a:extLst>
          </p:cNvPr>
          <p:cNvSpPr txBox="1">
            <a:spLocks noGrp="1"/>
          </p:cNvSpPr>
          <p:nvPr>
            <p:ph type="title" idx="2"/>
          </p:nvPr>
        </p:nvSpPr>
        <p:spPr>
          <a:xfrm>
            <a:off x="819370" y="832128"/>
            <a:ext cx="1979047" cy="1396682"/>
          </a:xfrm>
          <a:prstGeom prst="rect">
            <a:avLst/>
          </a:prstGeom>
        </p:spPr>
        <p:txBody>
          <a:bodyPr spcFirstLastPara="1" wrap="square" lIns="121900" tIns="219433" rIns="121900" bIns="121900" anchor="ctr" anchorCtr="0">
            <a:noAutofit/>
          </a:bodyPr>
          <a:lstStyle/>
          <a:p>
            <a:pPr defTabSz="1033272"/>
            <a:r>
              <a:rPr lang="en" sz="8286" kern="1200" dirty="0">
                <a:solidFill>
                  <a:schemeClr val="tx1"/>
                </a:solidFill>
                <a:latin typeface="+mj-lt"/>
                <a:ea typeface="+mj-ea"/>
                <a:cs typeface="+mj-cs"/>
              </a:rPr>
              <a:t>0</a:t>
            </a:r>
            <a:r>
              <a:rPr lang="en-US" altLang="zh-CN" sz="8286" kern="1200" dirty="0">
                <a:solidFill>
                  <a:schemeClr val="tx1"/>
                </a:solidFill>
                <a:latin typeface="+mj-lt"/>
                <a:ea typeface="+mj-ea"/>
                <a:cs typeface="+mj-cs"/>
              </a:rPr>
              <a:t>5</a:t>
            </a:r>
            <a:endParaRPr lang="en" dirty="0"/>
          </a:p>
        </p:txBody>
      </p:sp>
      <p:sp>
        <p:nvSpPr>
          <p:cNvPr id="980" name="Google Shape;980;p44">
            <a:extLst>
              <a:ext uri="{FF2B5EF4-FFF2-40B4-BE49-F238E27FC236}">
                <a16:creationId xmlns:a16="http://schemas.microsoft.com/office/drawing/2014/main" id="{48516693-38EE-CAAA-15A9-3AC439FE545A}"/>
              </a:ext>
            </a:extLst>
          </p:cNvPr>
          <p:cNvSpPr txBox="1">
            <a:spLocks noGrp="1"/>
          </p:cNvSpPr>
          <p:nvPr>
            <p:ph type="subTitle" idx="1"/>
          </p:nvPr>
        </p:nvSpPr>
        <p:spPr>
          <a:xfrm>
            <a:off x="457201" y="5045504"/>
            <a:ext cx="11399731" cy="1282748"/>
          </a:xfrm>
          <a:prstGeom prst="rect">
            <a:avLst/>
          </a:prstGeom>
        </p:spPr>
        <p:txBody>
          <a:bodyPr spcFirstLastPara="1" wrap="square" lIns="121900" tIns="121900" rIns="121900" bIns="121900" anchor="ctr" anchorCtr="0">
            <a:noAutofit/>
          </a:bodyPr>
          <a:lstStyle/>
          <a:p>
            <a:r>
              <a:rPr lang="en-US" dirty="0"/>
              <a:t>The Ninth Commandment: You Shall Not Bear False Witness Against Your Neighbor</a:t>
            </a:r>
          </a:p>
        </p:txBody>
      </p:sp>
    </p:spTree>
    <p:extLst>
      <p:ext uri="{BB962C8B-B14F-4D97-AF65-F5344CB8AC3E}">
        <p14:creationId xmlns:p14="http://schemas.microsoft.com/office/powerpoint/2010/main" val="876385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845789F5-0AC0-8063-5518-5B731BFE7D93}"/>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3468C43A-800F-F0C3-2630-94463E714AF2}"/>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2DABDAAF-3833-FC34-45CC-D55D96C0E8EE}"/>
              </a:ext>
            </a:extLst>
          </p:cNvPr>
          <p:cNvSpPr txBox="1">
            <a:spLocks noGrp="1"/>
          </p:cNvSpPr>
          <p:nvPr>
            <p:ph type="title"/>
          </p:nvPr>
        </p:nvSpPr>
        <p:spPr>
          <a:xfrm>
            <a:off x="457199" y="3347240"/>
            <a:ext cx="11277600" cy="1698264"/>
          </a:xfrm>
          <a:prstGeom prst="rect">
            <a:avLst/>
          </a:prstGeom>
        </p:spPr>
        <p:txBody>
          <a:bodyPr spcFirstLastPara="1" wrap="square" lIns="121900" tIns="121900" rIns="121900" bIns="121900" anchor="ctr" anchorCtr="0">
            <a:noAutofit/>
          </a:bodyPr>
          <a:lstStyle/>
          <a:p>
            <a:pPr defTabSz="1033272"/>
            <a:r>
              <a:rPr lang="zh-CN" altLang="en-US" sz="5400" b="1" dirty="0">
                <a:effectLst/>
              </a:rPr>
              <a:t>第十诫：不可贪恋人一切所有的</a:t>
            </a:r>
            <a:endParaRPr lang="zh-CN" altLang="en-US" sz="1200" b="1" dirty="0">
              <a:latin typeface="SimHei" panose="02010609060101010101" pitchFamily="49" charset="-122"/>
              <a:ea typeface="SimHei" panose="02010609060101010101" pitchFamily="49" charset="-122"/>
            </a:endParaRPr>
          </a:p>
        </p:txBody>
      </p:sp>
      <p:sp>
        <p:nvSpPr>
          <p:cNvPr id="979" name="Google Shape;979;p44">
            <a:extLst>
              <a:ext uri="{FF2B5EF4-FFF2-40B4-BE49-F238E27FC236}">
                <a16:creationId xmlns:a16="http://schemas.microsoft.com/office/drawing/2014/main" id="{9CC0FBB5-287C-4783-5B28-F6A41E4F9F10}"/>
              </a:ext>
            </a:extLst>
          </p:cNvPr>
          <p:cNvSpPr txBox="1">
            <a:spLocks noGrp="1"/>
          </p:cNvSpPr>
          <p:nvPr>
            <p:ph type="title" idx="2"/>
          </p:nvPr>
        </p:nvSpPr>
        <p:spPr>
          <a:xfrm>
            <a:off x="819370" y="832128"/>
            <a:ext cx="1979047" cy="1396682"/>
          </a:xfrm>
          <a:prstGeom prst="rect">
            <a:avLst/>
          </a:prstGeom>
        </p:spPr>
        <p:txBody>
          <a:bodyPr spcFirstLastPara="1" wrap="square" lIns="121900" tIns="219433" rIns="121900" bIns="121900" anchor="ctr" anchorCtr="0">
            <a:noAutofit/>
          </a:bodyPr>
          <a:lstStyle/>
          <a:p>
            <a:pPr defTabSz="1033272"/>
            <a:r>
              <a:rPr lang="en" sz="8286" kern="1200" dirty="0">
                <a:solidFill>
                  <a:schemeClr val="tx1"/>
                </a:solidFill>
                <a:latin typeface="+mj-lt"/>
                <a:ea typeface="+mj-ea"/>
                <a:cs typeface="+mj-cs"/>
              </a:rPr>
              <a:t>0</a:t>
            </a:r>
            <a:r>
              <a:rPr lang="en-US" altLang="zh-CN" sz="8286" dirty="0">
                <a:solidFill>
                  <a:schemeClr val="tx1"/>
                </a:solidFill>
              </a:rPr>
              <a:t>6</a:t>
            </a:r>
            <a:endParaRPr lang="en" dirty="0"/>
          </a:p>
        </p:txBody>
      </p:sp>
      <p:sp>
        <p:nvSpPr>
          <p:cNvPr id="980" name="Google Shape;980;p44">
            <a:extLst>
              <a:ext uri="{FF2B5EF4-FFF2-40B4-BE49-F238E27FC236}">
                <a16:creationId xmlns:a16="http://schemas.microsoft.com/office/drawing/2014/main" id="{63F56A5F-0D32-9680-7EBF-9FCFA5B59F7C}"/>
              </a:ext>
            </a:extLst>
          </p:cNvPr>
          <p:cNvSpPr txBox="1">
            <a:spLocks noGrp="1"/>
          </p:cNvSpPr>
          <p:nvPr>
            <p:ph type="subTitle" idx="1"/>
          </p:nvPr>
        </p:nvSpPr>
        <p:spPr>
          <a:xfrm>
            <a:off x="457201" y="5045504"/>
            <a:ext cx="11399731" cy="1282748"/>
          </a:xfrm>
          <a:prstGeom prst="rect">
            <a:avLst/>
          </a:prstGeom>
        </p:spPr>
        <p:txBody>
          <a:bodyPr spcFirstLastPara="1" wrap="square" lIns="121900" tIns="121900" rIns="121900" bIns="121900" anchor="ctr" anchorCtr="0">
            <a:noAutofit/>
          </a:bodyPr>
          <a:lstStyle/>
          <a:p>
            <a:r>
              <a:rPr lang="en-US" dirty="0"/>
              <a:t>The Tenth Commandment: You Shall Not Covet</a:t>
            </a:r>
          </a:p>
        </p:txBody>
      </p:sp>
    </p:spTree>
    <p:extLst>
      <p:ext uri="{BB962C8B-B14F-4D97-AF65-F5344CB8AC3E}">
        <p14:creationId xmlns:p14="http://schemas.microsoft.com/office/powerpoint/2010/main" val="9765204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5D5346-FE26-F43F-0782-013FD3D06C46}"/>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E8AFCF3-1696-6B66-2994-80AAE2DF415F}"/>
              </a:ext>
            </a:extLst>
          </p:cNvPr>
          <p:cNvPicPr>
            <a:picLocks noChangeAspect="1"/>
          </p:cNvPicPr>
          <p:nvPr/>
        </p:nvPicPr>
        <p:blipFill>
          <a:blip r:embed="rId3"/>
          <a:stretch>
            <a:fillRect/>
          </a:stretch>
        </p:blipFill>
        <p:spPr>
          <a:xfrm>
            <a:off x="-81024" y="0"/>
            <a:ext cx="12062327" cy="6778885"/>
          </a:xfrm>
          <a:prstGeom prst="rect">
            <a:avLst/>
          </a:prstGeom>
        </p:spPr>
      </p:pic>
      <p:sp>
        <p:nvSpPr>
          <p:cNvPr id="328" name="我们若认自己的罪，神是信实的，…">
            <a:extLst>
              <a:ext uri="{FF2B5EF4-FFF2-40B4-BE49-F238E27FC236}">
                <a16:creationId xmlns:a16="http://schemas.microsoft.com/office/drawing/2014/main" id="{17E2AB4F-704A-957F-57AD-46FE87518FF3}"/>
              </a:ext>
            </a:extLst>
          </p:cNvPr>
          <p:cNvSpPr txBox="1"/>
          <p:nvPr/>
        </p:nvSpPr>
        <p:spPr>
          <a:xfrm>
            <a:off x="314800" y="3550900"/>
            <a:ext cx="11562400" cy="17680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zh-CN" altLang="en-US" sz="4000" b="1" dirty="0">
                <a:solidFill>
                  <a:prstClr val="white"/>
                </a:solidFill>
                <a:latin typeface="SimHei" panose="02010609060101010101" pitchFamily="49" charset="-122"/>
                <a:ea typeface="SimHei" panose="02010609060101010101" pitchFamily="49" charset="-122"/>
              </a:rPr>
              <a:t>赛</a:t>
            </a:r>
            <a:r>
              <a:rPr kumimoji="0" lang="en-US" altLang="zh-CN"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rPr>
              <a:t> 53:6  </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rPr>
              <a:t>...</a:t>
            </a: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rPr>
              <a:t>耶和华使我们众人的罪孽都归在他身上。</a:t>
            </a:r>
            <a:endParaRPr kumimoji="0" lang="zh-CN" altLang="en-US" sz="2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endParaRPr>
          </a:p>
        </p:txBody>
      </p:sp>
      <p:sp>
        <p:nvSpPr>
          <p:cNvPr id="4" name="TextBox 3">
            <a:extLst>
              <a:ext uri="{FF2B5EF4-FFF2-40B4-BE49-F238E27FC236}">
                <a16:creationId xmlns:a16="http://schemas.microsoft.com/office/drawing/2014/main" id="{5B5C367E-F3D1-EA1D-EA1C-3826B9854010}"/>
              </a:ext>
            </a:extLst>
          </p:cNvPr>
          <p:cNvSpPr txBox="1"/>
          <p:nvPr/>
        </p:nvSpPr>
        <p:spPr>
          <a:xfrm>
            <a:off x="210697" y="5666186"/>
            <a:ext cx="12062328" cy="1015663"/>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Isa 53:5  But he was pierced for our transgressions; he was crushed for our iniquities; </a:t>
            </a:r>
            <a:r>
              <a:rPr lang="en-US" altLang="zh-CN" sz="2000" b="1" dirty="0">
                <a:solidFill>
                  <a:prstClr val="white"/>
                </a:solidFill>
                <a:latin typeface="Calibri" panose="020F0502020204030204" pitchFamily="34" charset="0"/>
                <a:cs typeface="Calibri" panose="020F0502020204030204" pitchFamily="34" charset="0"/>
              </a:rPr>
              <a:t>...</a:t>
            </a:r>
            <a:endParaRPr kumimoji="0" lang="en-US" sz="2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br>
              <a:rPr kumimoji="0" lang="en-US" sz="2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br>
            <a:endParaRPr kumimoji="0" lang="en-US" sz="2000" b="1" i="0" u="none" strike="noStrike" kern="1200" cap="none" spc="0" normalizeH="0" baseline="0" noProof="0" dirty="0">
              <a:ln>
                <a:noFill/>
              </a:ln>
              <a:solidFill>
                <a:srgbClr val="00EFFF"/>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472785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C372887-F4F2-C9FF-0EE7-3210E579E58B}"/>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BCC447EA-A9E0-8328-4529-313276C796EB}"/>
              </a:ext>
            </a:extLst>
          </p:cNvPr>
          <p:cNvSpPr txBox="1"/>
          <p:nvPr/>
        </p:nvSpPr>
        <p:spPr>
          <a:xfrm>
            <a:off x="103737" y="2435839"/>
            <a:ext cx="11562400" cy="17904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zh-CN" altLang="en-US" sz="4000" b="1" i="0" u="none" strike="noStrike" kern="1200" cap="none" spc="0" normalizeH="0" baseline="0" noProof="0" dirty="0">
                <a:ln>
                  <a:noFill/>
                </a:ln>
                <a:solidFill>
                  <a:prstClr val="white"/>
                </a:solidFill>
                <a:effectLst/>
                <a:uLnTx/>
                <a:uFillTx/>
                <a:latin typeface="Century Gothic" panose="020B0502020202020204"/>
                <a:ea typeface="宋体" panose="02010600030101010101" pitchFamily="2" charset="-122"/>
                <a:cs typeface="+mn-cs"/>
              </a:rPr>
              <a:t>加</a:t>
            </a:r>
            <a:r>
              <a:rPr kumimoji="0" lang="en-US" sz="4000" b="1" i="0" u="none" strike="noStrike" kern="1200" cap="none" spc="0" normalizeH="0" baseline="0" noProof="0" dirty="0">
                <a:ln>
                  <a:noFill/>
                </a:ln>
                <a:solidFill>
                  <a:prstClr val="white"/>
                </a:solidFill>
                <a:effectLst/>
                <a:uLnTx/>
                <a:uFillTx/>
                <a:latin typeface="Century Gothic" panose="020B0502020202020204"/>
                <a:ea typeface="+mn-ea"/>
                <a:cs typeface="+mn-cs"/>
              </a:rPr>
              <a:t> 5:14 </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zh-CN" altLang="en-US" sz="4000" b="1" i="0" u="none" strike="noStrike" kern="1200" cap="none" spc="0" normalizeH="0" baseline="0" noProof="0" dirty="0">
                <a:ln>
                  <a:noFill/>
                </a:ln>
                <a:solidFill>
                  <a:prstClr val="white"/>
                </a:solidFill>
                <a:effectLst/>
                <a:uLnTx/>
                <a:uFillTx/>
                <a:latin typeface="Century Gothic" panose="020B0502020202020204"/>
                <a:ea typeface="宋体" panose="02010600030101010101" pitchFamily="2" charset="-122"/>
                <a:cs typeface="+mn-cs"/>
              </a:rPr>
              <a:t>因为全律法都包在「爱人如己」这一句话之内了。</a:t>
            </a:r>
            <a:r>
              <a:rPr kumimoji="0" lang="en-US" sz="4000" b="0" i="0" u="none" strike="noStrike" kern="1200" cap="none" spc="0" normalizeH="0" baseline="0" noProof="0" dirty="0">
                <a:ln>
                  <a:noFill/>
                </a:ln>
                <a:solidFill>
                  <a:prstClr val="white"/>
                </a:solidFill>
                <a:effectLst/>
                <a:uLnTx/>
                <a:uFillTx/>
                <a:latin typeface="Century Gothic" panose="020B0502020202020204"/>
                <a:ea typeface="+mn-ea"/>
                <a:cs typeface="+mn-cs"/>
              </a:rPr>
              <a:t> </a:t>
            </a:r>
            <a:endParaRPr kumimoji="0" lang="zh-CN" altLang="en-US" sz="2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4" name="TextBox 3">
            <a:extLst>
              <a:ext uri="{FF2B5EF4-FFF2-40B4-BE49-F238E27FC236}">
                <a16:creationId xmlns:a16="http://schemas.microsoft.com/office/drawing/2014/main" id="{4E5065D5-FF24-7D0D-AE56-D789AE8EC4F0}"/>
              </a:ext>
            </a:extLst>
          </p:cNvPr>
          <p:cNvSpPr txBox="1"/>
          <p:nvPr/>
        </p:nvSpPr>
        <p:spPr>
          <a:xfrm>
            <a:off x="103737" y="4888520"/>
            <a:ext cx="12062328"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Galatians 5:14.</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For the whole law is fulfilled in one word: "You shall love your neighbor as yourself."</a:t>
            </a:r>
            <a:endParaRPr kumimoji="0" lang="en-US" sz="2000" b="1" i="0" u="none" strike="noStrike" kern="1200" cap="none" spc="0" normalizeH="0" baseline="0" noProof="0" dirty="0">
              <a:ln>
                <a:noFill/>
              </a:ln>
              <a:solidFill>
                <a:srgbClr val="00EFFF"/>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7468720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ACB9EAB-1F35-9A8B-DF23-AFF964DB0C31}"/>
              </a:ext>
            </a:extLst>
          </p:cNvPr>
          <p:cNvPicPr>
            <a:picLocks noChangeAspect="1"/>
          </p:cNvPicPr>
          <p:nvPr/>
        </p:nvPicPr>
        <p:blipFill>
          <a:blip r:embed="rId3"/>
          <a:srcRect t="6699" b="6428"/>
          <a:stretch>
            <a:fillRect/>
          </a:stretch>
        </p:blipFill>
        <p:spPr>
          <a:xfrm>
            <a:off x="20" y="10"/>
            <a:ext cx="12191980" cy="6857990"/>
          </a:xfrm>
          <a:prstGeom prst="rect">
            <a:avLst/>
          </a:prstGeom>
        </p:spPr>
      </p:pic>
    </p:spTree>
    <p:extLst>
      <p:ext uri="{BB962C8B-B14F-4D97-AF65-F5344CB8AC3E}">
        <p14:creationId xmlns:p14="http://schemas.microsoft.com/office/powerpoint/2010/main" val="2610664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DCD67800-37AC-4E14-89B0-F79DCB3FB8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16560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B81E6C1-7210-5D28-2926-02D8CEFB7B09}"/>
              </a:ext>
            </a:extLst>
          </p:cNvPr>
          <p:cNvPicPr>
            <a:picLocks noChangeAspect="1"/>
          </p:cNvPicPr>
          <p:nvPr/>
        </p:nvPicPr>
        <p:blipFill>
          <a:blip r:embed="rId2"/>
          <a:srcRect l="8134" r="30600" b="-1"/>
          <a:stretch>
            <a:fillRect/>
          </a:stretch>
        </p:blipFill>
        <p:spPr>
          <a:xfrm>
            <a:off x="335281" y="1572567"/>
            <a:ext cx="3537345" cy="3724101"/>
          </a:xfrm>
          <a:prstGeom prst="rect">
            <a:avLst/>
          </a:prstGeom>
        </p:spPr>
      </p:pic>
      <p:cxnSp>
        <p:nvCxnSpPr>
          <p:cNvPr id="23" name="Straight Connector 22">
            <a:extLst>
              <a:ext uri="{FF2B5EF4-FFF2-40B4-BE49-F238E27FC236}">
                <a16:creationId xmlns:a16="http://schemas.microsoft.com/office/drawing/2014/main" id="{20F1788F-A5AE-4188-8274-F7F2E3833E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959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5B0D8475-49A1-D175-6562-06644EA5A86D}"/>
              </a:ext>
            </a:extLst>
          </p:cNvPr>
          <p:cNvPicPr>
            <a:picLocks noChangeAspect="1"/>
          </p:cNvPicPr>
          <p:nvPr/>
        </p:nvPicPr>
        <p:blipFill>
          <a:blip r:embed="rId3"/>
          <a:srcRect l="1256" r="3861" b="2"/>
          <a:stretch>
            <a:fillRect/>
          </a:stretch>
        </p:blipFill>
        <p:spPr>
          <a:xfrm>
            <a:off x="4478800" y="1589946"/>
            <a:ext cx="3517120" cy="3706722"/>
          </a:xfrm>
          <a:prstGeom prst="rect">
            <a:avLst/>
          </a:prstGeom>
        </p:spPr>
      </p:pic>
      <p:pic>
        <p:nvPicPr>
          <p:cNvPr id="9" name="Picture 8">
            <a:extLst>
              <a:ext uri="{FF2B5EF4-FFF2-40B4-BE49-F238E27FC236}">
                <a16:creationId xmlns:a16="http://schemas.microsoft.com/office/drawing/2014/main" id="{4EEE22B7-9422-6B34-31F6-2049CABA805A}"/>
              </a:ext>
            </a:extLst>
          </p:cNvPr>
          <p:cNvPicPr>
            <a:picLocks noChangeAspect="1"/>
          </p:cNvPicPr>
          <p:nvPr/>
        </p:nvPicPr>
        <p:blipFill>
          <a:blip r:embed="rId4"/>
          <a:srcRect l="3218" r="3278"/>
          <a:stretch>
            <a:fillRect/>
          </a:stretch>
        </p:blipFill>
        <p:spPr>
          <a:xfrm>
            <a:off x="8339604" y="1572567"/>
            <a:ext cx="3517115" cy="3678108"/>
          </a:xfrm>
          <a:prstGeom prst="rect">
            <a:avLst/>
          </a:prstGeom>
        </p:spPr>
      </p:pic>
    </p:spTree>
    <p:extLst>
      <p:ext uri="{BB962C8B-B14F-4D97-AF65-F5344CB8AC3E}">
        <p14:creationId xmlns:p14="http://schemas.microsoft.com/office/powerpoint/2010/main" val="4201874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F5350A-DA88-F643-8FAF-7A3B7B2C6294}"/>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CD49B965-45C9-A1A4-97C5-51F6A4504AD0}"/>
              </a:ext>
            </a:extLst>
          </p:cNvPr>
          <p:cNvSpPr txBox="1"/>
          <p:nvPr/>
        </p:nvSpPr>
        <p:spPr>
          <a:xfrm>
            <a:off x="51868" y="1272988"/>
            <a:ext cx="12088264" cy="29048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a:lnSpc>
                <a:spcPct val="150000"/>
              </a:lnSpc>
            </a:pPr>
            <a:r>
              <a:rPr lang="en-US" altLang="zh-CN" sz="3200" b="1" dirty="0">
                <a:latin typeface="SimHei" panose="02010609060101010101" pitchFamily="49" charset="-122"/>
                <a:ea typeface="SimHei" panose="02010609060101010101" pitchFamily="49" charset="-122"/>
              </a:rPr>
              <a:t>12 </a:t>
            </a:r>
            <a:r>
              <a:rPr lang="zh-CN" altLang="en-US" sz="3200" b="1" dirty="0">
                <a:latin typeface="SimHei" panose="02010609060101010101" pitchFamily="49" charset="-122"/>
                <a:ea typeface="SimHei" panose="02010609060101010101" pitchFamily="49" charset="-122"/>
              </a:rPr>
              <a:t>「当孝敬父母，使你的日子在耶和华你神所赐你的地上得以长久。</a:t>
            </a:r>
            <a:r>
              <a:rPr lang="en-US" altLang="zh-CN" sz="3200" b="1" dirty="0">
                <a:latin typeface="SimHei" panose="02010609060101010101" pitchFamily="49" charset="-122"/>
                <a:ea typeface="SimHei" panose="02010609060101010101" pitchFamily="49" charset="-122"/>
              </a:rPr>
              <a:t>13 </a:t>
            </a:r>
            <a:r>
              <a:rPr lang="zh-CN" altLang="en-US" sz="3200" b="1" dirty="0">
                <a:latin typeface="SimHei" panose="02010609060101010101" pitchFamily="49" charset="-122"/>
                <a:ea typeface="SimHei" panose="02010609060101010101" pitchFamily="49" charset="-122"/>
              </a:rPr>
              <a:t>「不可杀人。</a:t>
            </a:r>
            <a:r>
              <a:rPr lang="en-US" altLang="zh-CN" sz="3200" b="1" dirty="0">
                <a:latin typeface="SimHei" panose="02010609060101010101" pitchFamily="49" charset="-122"/>
                <a:ea typeface="SimHei" panose="02010609060101010101" pitchFamily="49" charset="-122"/>
              </a:rPr>
              <a:t>14 </a:t>
            </a:r>
            <a:r>
              <a:rPr lang="zh-CN" altLang="en-US" sz="3200" b="1" dirty="0">
                <a:latin typeface="SimHei" panose="02010609060101010101" pitchFamily="49" charset="-122"/>
                <a:ea typeface="SimHei" panose="02010609060101010101" pitchFamily="49" charset="-122"/>
              </a:rPr>
              <a:t>「不可奸淫。</a:t>
            </a:r>
            <a:r>
              <a:rPr lang="en-US" altLang="zh-CN" sz="3200" b="1" dirty="0">
                <a:latin typeface="SimHei" panose="02010609060101010101" pitchFamily="49" charset="-122"/>
                <a:ea typeface="SimHei" panose="02010609060101010101" pitchFamily="49" charset="-122"/>
              </a:rPr>
              <a:t>15 </a:t>
            </a:r>
            <a:r>
              <a:rPr lang="zh-CN" altLang="en-US" sz="3200" b="1" dirty="0">
                <a:latin typeface="SimHei" panose="02010609060101010101" pitchFamily="49" charset="-122"/>
                <a:ea typeface="SimHei" panose="02010609060101010101" pitchFamily="49" charset="-122"/>
              </a:rPr>
              <a:t>「不可偷盗。</a:t>
            </a:r>
            <a:r>
              <a:rPr lang="en-US" altLang="zh-CN" sz="3200" b="1" dirty="0">
                <a:latin typeface="SimHei" panose="02010609060101010101" pitchFamily="49" charset="-122"/>
                <a:ea typeface="SimHei" panose="02010609060101010101" pitchFamily="49" charset="-122"/>
              </a:rPr>
              <a:t>16 </a:t>
            </a:r>
            <a:r>
              <a:rPr lang="zh-CN" altLang="en-US" sz="3200" b="1" dirty="0">
                <a:latin typeface="SimHei" panose="02010609060101010101" pitchFamily="49" charset="-122"/>
                <a:ea typeface="SimHei" panose="02010609060101010101" pitchFamily="49" charset="-122"/>
              </a:rPr>
              <a:t>「不可作假见证陷害人。</a:t>
            </a:r>
            <a:r>
              <a:rPr lang="en-US" altLang="zh-CN" sz="3200" b="1" dirty="0">
                <a:latin typeface="SimHei" panose="02010609060101010101" pitchFamily="49" charset="-122"/>
                <a:ea typeface="SimHei" panose="02010609060101010101" pitchFamily="49" charset="-122"/>
              </a:rPr>
              <a:t>17 </a:t>
            </a:r>
            <a:r>
              <a:rPr lang="zh-CN" altLang="en-US" sz="3200" b="1" dirty="0">
                <a:latin typeface="SimHei" panose="02010609060101010101" pitchFamily="49" charset="-122"/>
                <a:ea typeface="SimHei" panose="02010609060101010101" pitchFamily="49" charset="-122"/>
              </a:rPr>
              <a:t>「不可贪恋人的房屋；也不可贪恋人的妻子、仆婢、牛驴，并他一切所有的。」</a:t>
            </a:r>
            <a:endParaRPr lang="zh-CN" altLang="en-US" sz="2400" b="1" dirty="0">
              <a:latin typeface="SimHei" panose="02010609060101010101" pitchFamily="49" charset="-122"/>
              <a:ea typeface="SimHei" panose="02010609060101010101" pitchFamily="49" charset="-122"/>
            </a:endParaRPr>
          </a:p>
        </p:txBody>
      </p:sp>
      <p:sp>
        <p:nvSpPr>
          <p:cNvPr id="4" name="TextBox 3">
            <a:extLst>
              <a:ext uri="{FF2B5EF4-FFF2-40B4-BE49-F238E27FC236}">
                <a16:creationId xmlns:a16="http://schemas.microsoft.com/office/drawing/2014/main" id="{97800DBD-4718-EE5D-AFEA-D07939F35E42}"/>
              </a:ext>
            </a:extLst>
          </p:cNvPr>
          <p:cNvSpPr txBox="1"/>
          <p:nvPr/>
        </p:nvSpPr>
        <p:spPr>
          <a:xfrm>
            <a:off x="0" y="5027020"/>
            <a:ext cx="12140131" cy="1200329"/>
          </a:xfrm>
          <a:prstGeom prst="rect">
            <a:avLst/>
          </a:prstGeom>
          <a:noFill/>
        </p:spPr>
        <p:txBody>
          <a:bodyPr wrap="square">
            <a:spAutoFit/>
          </a:bodyPr>
          <a:lstStyle/>
          <a:p>
            <a:r>
              <a:rPr lang="en-US" dirty="0">
                <a:latin typeface="Calibri" panose="020F0502020204030204" pitchFamily="34" charset="0"/>
                <a:cs typeface="Calibri" panose="020F0502020204030204" pitchFamily="34" charset="0"/>
              </a:rPr>
              <a:t>12  “Honor your father and your mother, that your days may be long in the land that the LORD your God is giving you.13  “You shall not murder.14  “You shall not commit adultery.15  “You shall not steal.16  “You shall not bear false witness against your neighbor.17  “You shall not covet your neighbor's house; you shall not covet your neighbor's wife, or his male servant, or his female servant, or his ox, or his donkey, or anything that is your neighbor's.”</a:t>
            </a:r>
          </a:p>
        </p:txBody>
      </p:sp>
    </p:spTree>
    <p:extLst>
      <p:ext uri="{BB962C8B-B14F-4D97-AF65-F5344CB8AC3E}">
        <p14:creationId xmlns:p14="http://schemas.microsoft.com/office/powerpoint/2010/main" val="1679642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3F09123-8F84-07CD-6B28-0F2298D48DAB}"/>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0E3E56ED-715A-D792-D328-F6DEAE31C345}"/>
              </a:ext>
            </a:extLst>
          </p:cNvPr>
          <p:cNvSpPr txBox="1"/>
          <p:nvPr/>
        </p:nvSpPr>
        <p:spPr>
          <a:xfrm>
            <a:off x="103737" y="2435839"/>
            <a:ext cx="11562400" cy="179042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lvl="0">
              <a:lnSpc>
                <a:spcPct val="150000"/>
              </a:lnSpc>
              <a:defRPr/>
            </a:pPr>
            <a:r>
              <a:rPr lang="zh-CN" altLang="en-US" sz="4000" b="1" dirty="0"/>
              <a:t>加</a:t>
            </a:r>
            <a:r>
              <a:rPr lang="en-US" sz="4000" b="1" dirty="0"/>
              <a:t> 5:14 </a:t>
            </a:r>
          </a:p>
          <a:p>
            <a:pPr lvl="0">
              <a:lnSpc>
                <a:spcPct val="150000"/>
              </a:lnSpc>
              <a:defRPr/>
            </a:pPr>
            <a:r>
              <a:rPr lang="zh-CN" altLang="en-US" sz="4000" b="1" dirty="0"/>
              <a:t>因为</a:t>
            </a:r>
            <a:r>
              <a:rPr lang="zh-CN" altLang="en-US" sz="4000" b="1" dirty="0">
                <a:solidFill>
                  <a:srgbClr val="FFFF00"/>
                </a:solidFill>
              </a:rPr>
              <a:t>全律法</a:t>
            </a:r>
            <a:r>
              <a:rPr lang="zh-CN" altLang="en-US" sz="4000" b="1" dirty="0"/>
              <a:t>都包在「爱人如己」这一句话之内了。</a:t>
            </a:r>
            <a:r>
              <a:rPr lang="en-US" sz="4000" dirty="0"/>
              <a:t> </a:t>
            </a:r>
            <a:endParaRPr kumimoji="0" lang="zh-CN" altLang="en-US" sz="2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4" name="TextBox 3">
            <a:extLst>
              <a:ext uri="{FF2B5EF4-FFF2-40B4-BE49-F238E27FC236}">
                <a16:creationId xmlns:a16="http://schemas.microsoft.com/office/drawing/2014/main" id="{9F10C458-0934-DC5A-A121-5E1ED31D886B}"/>
              </a:ext>
            </a:extLst>
          </p:cNvPr>
          <p:cNvSpPr txBox="1"/>
          <p:nvPr/>
        </p:nvSpPr>
        <p:spPr>
          <a:xfrm>
            <a:off x="103737" y="4888520"/>
            <a:ext cx="12062328" cy="707886"/>
          </a:xfrm>
          <a:prstGeom prst="rect">
            <a:avLst/>
          </a:prstGeom>
          <a:noFill/>
        </p:spPr>
        <p:txBody>
          <a:bodyPr wrap="square">
            <a:spAutoFit/>
          </a:bodyPr>
          <a:lstStyle/>
          <a:p>
            <a:pPr lvl="0">
              <a:defRPr/>
            </a:pPr>
            <a:r>
              <a:rPr lang="en-US" sz="2000" dirty="0">
                <a:solidFill>
                  <a:prstClr val="white"/>
                </a:solidFill>
                <a:latin typeface="Calibri" panose="020F0502020204030204" pitchFamily="34" charset="0"/>
                <a:cs typeface="Calibri" panose="020F0502020204030204" pitchFamily="34" charset="0"/>
              </a:rPr>
              <a:t>Galatians 5:14.</a:t>
            </a:r>
          </a:p>
          <a:p>
            <a:pPr lvl="0">
              <a:defRPr/>
            </a:pPr>
            <a:r>
              <a:rPr lang="en-US" sz="2000" dirty="0">
                <a:solidFill>
                  <a:prstClr val="white"/>
                </a:solidFill>
                <a:latin typeface="Calibri" panose="020F0502020204030204" pitchFamily="34" charset="0"/>
                <a:cs typeface="Calibri" panose="020F0502020204030204" pitchFamily="34" charset="0"/>
              </a:rPr>
              <a:t>For </a:t>
            </a:r>
            <a:r>
              <a:rPr lang="en-US" sz="2000" b="1" dirty="0">
                <a:solidFill>
                  <a:srgbClr val="FFFF00"/>
                </a:solidFill>
                <a:latin typeface="Calibri" panose="020F0502020204030204" pitchFamily="34" charset="0"/>
                <a:cs typeface="Calibri" panose="020F0502020204030204" pitchFamily="34" charset="0"/>
              </a:rPr>
              <a:t>the whole law </a:t>
            </a:r>
            <a:r>
              <a:rPr lang="en-US" sz="2000" dirty="0">
                <a:solidFill>
                  <a:prstClr val="white"/>
                </a:solidFill>
                <a:latin typeface="Calibri" panose="020F0502020204030204" pitchFamily="34" charset="0"/>
                <a:cs typeface="Calibri" panose="020F0502020204030204" pitchFamily="34" charset="0"/>
              </a:rPr>
              <a:t>is fulfilled in one word: "You shall love your neighbor as yourself."</a:t>
            </a:r>
            <a:endParaRPr kumimoji="0" lang="en-US" sz="2000" b="1" i="0" u="none" strike="noStrike" kern="1200" cap="none" spc="0" normalizeH="0" baseline="0" noProof="0" dirty="0">
              <a:ln>
                <a:noFill/>
              </a:ln>
              <a:solidFill>
                <a:srgbClr val="00EFFF"/>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4903030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240D5C5F-CB53-EB75-56B2-8461604485B1}"/>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C92DD6FE-E731-D722-FDB6-88846050B849}"/>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FFB560FD-6E96-5904-4977-71346918701B}"/>
              </a:ext>
            </a:extLst>
          </p:cNvPr>
          <p:cNvSpPr txBox="1">
            <a:spLocks noGrp="1"/>
          </p:cNvSpPr>
          <p:nvPr>
            <p:ph type="title"/>
          </p:nvPr>
        </p:nvSpPr>
        <p:spPr>
          <a:xfrm>
            <a:off x="457199" y="3347240"/>
            <a:ext cx="11277600" cy="1698264"/>
          </a:xfrm>
          <a:prstGeom prst="rect">
            <a:avLst/>
          </a:prstGeom>
        </p:spPr>
        <p:txBody>
          <a:bodyPr spcFirstLastPara="1" wrap="square" lIns="121900" tIns="121900" rIns="121900" bIns="121900" anchor="ctr" anchorCtr="0">
            <a:noAutofit/>
          </a:bodyPr>
          <a:lstStyle/>
          <a:p>
            <a:pPr defTabSz="1033272"/>
            <a:r>
              <a:rPr lang="zh-CN" altLang="en-US" sz="6600" b="1" dirty="0">
                <a:effectLst/>
              </a:rPr>
              <a:t>第五诫：孝敬父母</a:t>
            </a:r>
            <a:r>
              <a:rPr lang="en-US" sz="4000" dirty="0">
                <a:effectLst/>
              </a:rPr>
              <a:t> </a:t>
            </a:r>
            <a:endParaRPr lang="zh-CN" altLang="en-US" sz="1100" b="1" dirty="0">
              <a:latin typeface="SimHei" panose="02010609060101010101" pitchFamily="49" charset="-122"/>
              <a:ea typeface="SimHei" panose="02010609060101010101" pitchFamily="49" charset="-122"/>
            </a:endParaRPr>
          </a:p>
        </p:txBody>
      </p:sp>
      <p:sp>
        <p:nvSpPr>
          <p:cNvPr id="979" name="Google Shape;979;p44">
            <a:extLst>
              <a:ext uri="{FF2B5EF4-FFF2-40B4-BE49-F238E27FC236}">
                <a16:creationId xmlns:a16="http://schemas.microsoft.com/office/drawing/2014/main" id="{0A97C02B-CEAF-DF40-AB45-935C420FB740}"/>
              </a:ext>
            </a:extLst>
          </p:cNvPr>
          <p:cNvSpPr txBox="1">
            <a:spLocks noGrp="1"/>
          </p:cNvSpPr>
          <p:nvPr>
            <p:ph type="title" idx="2"/>
          </p:nvPr>
        </p:nvSpPr>
        <p:spPr>
          <a:xfrm>
            <a:off x="819370" y="832128"/>
            <a:ext cx="1979047" cy="1396682"/>
          </a:xfrm>
          <a:prstGeom prst="rect">
            <a:avLst/>
          </a:prstGeom>
        </p:spPr>
        <p:txBody>
          <a:bodyPr spcFirstLastPara="1" wrap="square" lIns="121900" tIns="219433" rIns="121900" bIns="121900" anchor="ctr" anchorCtr="0">
            <a:noAutofit/>
          </a:bodyPr>
          <a:lstStyle/>
          <a:p>
            <a:pPr defTabSz="1033272"/>
            <a:r>
              <a:rPr lang="en" sz="8286" kern="1200" dirty="0">
                <a:solidFill>
                  <a:schemeClr val="tx1"/>
                </a:solidFill>
                <a:latin typeface="+mj-lt"/>
                <a:ea typeface="+mj-ea"/>
                <a:cs typeface="+mj-cs"/>
              </a:rPr>
              <a:t>0</a:t>
            </a:r>
            <a:r>
              <a:rPr lang="en-US" altLang="zh-CN" sz="8286" kern="1200" dirty="0">
                <a:solidFill>
                  <a:schemeClr val="tx1"/>
                </a:solidFill>
                <a:latin typeface="+mj-lt"/>
                <a:ea typeface="+mj-ea"/>
                <a:cs typeface="+mj-cs"/>
              </a:rPr>
              <a:t>1</a:t>
            </a:r>
            <a:endParaRPr lang="en" dirty="0"/>
          </a:p>
        </p:txBody>
      </p:sp>
      <p:sp>
        <p:nvSpPr>
          <p:cNvPr id="980" name="Google Shape;980;p44">
            <a:extLst>
              <a:ext uri="{FF2B5EF4-FFF2-40B4-BE49-F238E27FC236}">
                <a16:creationId xmlns:a16="http://schemas.microsoft.com/office/drawing/2014/main" id="{CED7E73C-2C5D-2C1B-5326-74287339841D}"/>
              </a:ext>
            </a:extLst>
          </p:cNvPr>
          <p:cNvSpPr txBox="1">
            <a:spLocks noGrp="1"/>
          </p:cNvSpPr>
          <p:nvPr>
            <p:ph type="subTitle" idx="1"/>
          </p:nvPr>
        </p:nvSpPr>
        <p:spPr>
          <a:xfrm>
            <a:off x="457201" y="5045504"/>
            <a:ext cx="11399731" cy="1282748"/>
          </a:xfrm>
          <a:prstGeom prst="rect">
            <a:avLst/>
          </a:prstGeom>
        </p:spPr>
        <p:txBody>
          <a:bodyPr spcFirstLastPara="1" wrap="square" lIns="121900" tIns="121900" rIns="121900" bIns="121900" anchor="ctr" anchorCtr="0">
            <a:noAutofit/>
          </a:bodyPr>
          <a:lstStyle/>
          <a:p>
            <a:r>
              <a:rPr lang="en-US" b="1" dirty="0"/>
              <a:t>The Fifth Commandment: Honor Your Father and Mother</a:t>
            </a:r>
            <a:r>
              <a:rPr lang="en-US" dirty="0"/>
              <a:t> </a:t>
            </a:r>
          </a:p>
        </p:txBody>
      </p:sp>
    </p:spTree>
    <p:extLst>
      <p:ext uri="{BB962C8B-B14F-4D97-AF65-F5344CB8AC3E}">
        <p14:creationId xmlns:p14="http://schemas.microsoft.com/office/powerpoint/2010/main" val="38728627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5C32867-9102-3794-F6D1-FBDC81419440}"/>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D8F05817-4F73-E096-5D76-2BAB8C35DA01}"/>
              </a:ext>
            </a:extLst>
          </p:cNvPr>
          <p:cNvSpPr txBox="1"/>
          <p:nvPr/>
        </p:nvSpPr>
        <p:spPr>
          <a:xfrm>
            <a:off x="184760" y="1969480"/>
            <a:ext cx="11562400" cy="27122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zh-CN" altLang="en-US" sz="4000" b="1" i="0" u="none" strike="noStrike" kern="1200" cap="none" spc="0" normalizeH="0" baseline="0" noProof="0" dirty="0">
                <a:ln>
                  <a:noFill/>
                </a:ln>
                <a:solidFill>
                  <a:prstClr val="white"/>
                </a:solidFill>
                <a:effectLst/>
                <a:uLnTx/>
                <a:uFillTx/>
                <a:latin typeface="Century Gothic" panose="020B0502020202020204"/>
                <a:ea typeface="宋体" panose="02010600030101010101" pitchFamily="2" charset="-122"/>
                <a:cs typeface="+mn-cs"/>
              </a:rPr>
              <a:t>弗 </a:t>
            </a:r>
            <a:r>
              <a:rPr kumimoji="0" lang="en-US" altLang="zh-CN" sz="4000" b="1" i="0" u="none" strike="noStrike" kern="1200" cap="none" spc="0" normalizeH="0" baseline="0" noProof="0" dirty="0">
                <a:ln>
                  <a:noFill/>
                </a:ln>
                <a:solidFill>
                  <a:prstClr val="white"/>
                </a:solidFill>
                <a:effectLst/>
                <a:uLnTx/>
                <a:uFillTx/>
                <a:latin typeface="Century Gothic" panose="020B0502020202020204"/>
                <a:ea typeface="宋体" panose="02010600030101010101" pitchFamily="2" charset="-122"/>
                <a:cs typeface="+mn-cs"/>
              </a:rPr>
              <a:t>6:3.</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zh-CN" altLang="en-US" sz="4000" b="1" i="0" u="none" strike="noStrike" kern="1200" cap="none" spc="0" normalizeH="0" baseline="0" noProof="0" dirty="0">
                <a:ln>
                  <a:noFill/>
                </a:ln>
                <a:solidFill>
                  <a:prstClr val="white"/>
                </a:solidFill>
                <a:effectLst/>
                <a:uLnTx/>
                <a:uFillTx/>
                <a:latin typeface="Century Gothic" panose="020B0502020202020204"/>
                <a:ea typeface="宋体" panose="02010600030101010101" pitchFamily="2" charset="-122"/>
                <a:cs typeface="+mn-cs"/>
              </a:rPr>
              <a:t>要孝敬父母，</a:t>
            </a:r>
            <a:r>
              <a:rPr kumimoji="0" lang="zh-CN" altLang="en-US" sz="4000" b="1" i="0" u="none" strike="noStrike" kern="1200" cap="none" spc="0" normalizeH="0" baseline="0" noProof="0" dirty="0">
                <a:ln>
                  <a:noFill/>
                </a:ln>
                <a:solidFill>
                  <a:srgbClr val="B4FF6A"/>
                </a:solidFill>
                <a:effectLst/>
                <a:uLnTx/>
                <a:uFillTx/>
                <a:latin typeface="Century Gothic" panose="020B0502020202020204"/>
                <a:ea typeface="宋体" panose="02010600030101010101" pitchFamily="2" charset="-122"/>
                <a:cs typeface="+mn-cs"/>
              </a:rPr>
              <a:t>使你得福，在世长寿</a:t>
            </a:r>
            <a:r>
              <a:rPr kumimoji="0" lang="zh-CN" altLang="en-US" sz="4000" b="1" i="0" u="none" strike="noStrike" kern="1200" cap="none" spc="0" normalizeH="0" baseline="0" noProof="0" dirty="0">
                <a:ln>
                  <a:noFill/>
                </a:ln>
                <a:solidFill>
                  <a:prstClr val="white"/>
                </a:solidFill>
                <a:effectLst/>
                <a:uLnTx/>
                <a:uFillTx/>
                <a:latin typeface="Century Gothic" panose="020B0502020202020204"/>
                <a:ea typeface="宋体" panose="02010600030101010101" pitchFamily="2" charset="-122"/>
                <a:cs typeface="+mn-cs"/>
              </a:rPr>
              <a:t>。这是第一条带应许的诫命。</a:t>
            </a:r>
          </a:p>
        </p:txBody>
      </p:sp>
      <p:sp>
        <p:nvSpPr>
          <p:cNvPr id="4" name="TextBox 3">
            <a:extLst>
              <a:ext uri="{FF2B5EF4-FFF2-40B4-BE49-F238E27FC236}">
                <a16:creationId xmlns:a16="http://schemas.microsoft.com/office/drawing/2014/main" id="{50D5E131-C3CF-4EF7-5840-1E8C8271EA1C}"/>
              </a:ext>
            </a:extLst>
          </p:cNvPr>
          <p:cNvSpPr txBox="1"/>
          <p:nvPr/>
        </p:nvSpPr>
        <p:spPr>
          <a:xfrm>
            <a:off x="103737" y="4888520"/>
            <a:ext cx="12062328" cy="1323439"/>
          </a:xfrm>
          <a:prstGeom prst="rect">
            <a:avLst/>
          </a:prstGeom>
          <a:noFill/>
        </p:spPr>
        <p:txBody>
          <a:bodyPr wrap="square">
            <a:spAutoFit/>
          </a:bodyPr>
          <a:lstStyle/>
          <a:p>
            <a:pPr lvl="0">
              <a:defRPr/>
            </a:pPr>
            <a:r>
              <a:rPr lang="en-US" sz="2000" dirty="0">
                <a:solidFill>
                  <a:prstClr val="white"/>
                </a:solidFill>
                <a:latin typeface="Calibri" panose="020F0502020204030204" pitchFamily="34" charset="0"/>
                <a:cs typeface="Calibri" panose="020F0502020204030204" pitchFamily="34" charset="0"/>
              </a:rPr>
              <a:t>Ephesians 6:</a:t>
            </a:r>
          </a:p>
          <a:p>
            <a:pPr lvl="0">
              <a:defRPr/>
            </a:pPr>
            <a:endParaRPr lang="en-US" sz="2000" dirty="0">
              <a:solidFill>
                <a:prstClr val="white"/>
              </a:solidFill>
              <a:latin typeface="Calibri" panose="020F0502020204030204" pitchFamily="34" charset="0"/>
              <a:cs typeface="Calibri" panose="020F0502020204030204" pitchFamily="34" charset="0"/>
            </a:endParaRPr>
          </a:p>
          <a:p>
            <a:pPr lvl="0">
              <a:defRPr/>
            </a:pPr>
            <a:r>
              <a:rPr lang="en-US" sz="2000" dirty="0">
                <a:solidFill>
                  <a:prstClr val="white"/>
                </a:solidFill>
                <a:latin typeface="Calibri" panose="020F0502020204030204" pitchFamily="34" charset="0"/>
                <a:cs typeface="Calibri" panose="020F0502020204030204" pitchFamily="34" charset="0"/>
              </a:rPr>
              <a:t>2."Honor your father and mother" (this is the first commandment with a promise),3."that it may go well with you and </a:t>
            </a:r>
            <a:r>
              <a:rPr lang="en-US" sz="2000" b="1" dirty="0">
                <a:solidFill>
                  <a:srgbClr val="B4FF6A"/>
                </a:solidFill>
                <a:latin typeface="Calibri" panose="020F0502020204030204" pitchFamily="34" charset="0"/>
                <a:cs typeface="Calibri" panose="020F0502020204030204" pitchFamily="34" charset="0"/>
              </a:rPr>
              <a:t>that you may live long </a:t>
            </a:r>
            <a:r>
              <a:rPr lang="en-US" sz="2000" dirty="0">
                <a:solidFill>
                  <a:prstClr val="white"/>
                </a:solidFill>
                <a:latin typeface="Calibri" panose="020F0502020204030204" pitchFamily="34" charset="0"/>
                <a:cs typeface="Calibri" panose="020F0502020204030204" pitchFamily="34" charset="0"/>
              </a:rPr>
              <a:t>in the land."</a:t>
            </a:r>
            <a:endParaRPr kumimoji="0" lang="en-US" sz="2000" b="1" i="0" u="none" strike="noStrike" kern="1200" cap="none" spc="0" normalizeH="0" baseline="0" noProof="0" dirty="0">
              <a:ln>
                <a:noFill/>
              </a:ln>
              <a:solidFill>
                <a:srgbClr val="00EFFF"/>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370008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68BB8390-4E40-40DF-8AEB-8F6D93966F91}"/>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D6A736CF-256F-B804-585F-C5DD4EED455C}"/>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0D556758-009A-46A2-6ECE-280E41A6DBDA}"/>
              </a:ext>
            </a:extLst>
          </p:cNvPr>
          <p:cNvSpPr txBox="1">
            <a:spLocks noGrp="1"/>
          </p:cNvSpPr>
          <p:nvPr>
            <p:ph type="title"/>
          </p:nvPr>
        </p:nvSpPr>
        <p:spPr>
          <a:xfrm>
            <a:off x="457199" y="3347240"/>
            <a:ext cx="11277600" cy="1698264"/>
          </a:xfrm>
          <a:prstGeom prst="rect">
            <a:avLst/>
          </a:prstGeom>
        </p:spPr>
        <p:txBody>
          <a:bodyPr spcFirstLastPara="1" wrap="square" lIns="121900" tIns="121900" rIns="121900" bIns="121900" anchor="ctr" anchorCtr="0">
            <a:noAutofit/>
          </a:bodyPr>
          <a:lstStyle/>
          <a:p>
            <a:pPr defTabSz="1033272"/>
            <a:r>
              <a:rPr lang="zh-CN" altLang="en-US" sz="6000" b="1" dirty="0">
                <a:effectLst/>
              </a:rPr>
              <a:t>第六诫：不可杀人</a:t>
            </a:r>
            <a:r>
              <a:rPr lang="en-US" sz="3200" dirty="0">
                <a:effectLst/>
              </a:rPr>
              <a:t> </a:t>
            </a:r>
            <a:endParaRPr lang="zh-CN" altLang="en-US" sz="800" b="1" dirty="0">
              <a:latin typeface="SimHei" panose="02010609060101010101" pitchFamily="49" charset="-122"/>
              <a:ea typeface="SimHei" panose="02010609060101010101" pitchFamily="49" charset="-122"/>
            </a:endParaRPr>
          </a:p>
        </p:txBody>
      </p:sp>
      <p:sp>
        <p:nvSpPr>
          <p:cNvPr id="979" name="Google Shape;979;p44">
            <a:extLst>
              <a:ext uri="{FF2B5EF4-FFF2-40B4-BE49-F238E27FC236}">
                <a16:creationId xmlns:a16="http://schemas.microsoft.com/office/drawing/2014/main" id="{8CEAFF6D-846E-2BF5-AE2E-A334225FDCC4}"/>
              </a:ext>
            </a:extLst>
          </p:cNvPr>
          <p:cNvSpPr txBox="1">
            <a:spLocks noGrp="1"/>
          </p:cNvSpPr>
          <p:nvPr>
            <p:ph type="title" idx="2"/>
          </p:nvPr>
        </p:nvSpPr>
        <p:spPr>
          <a:xfrm>
            <a:off x="819370" y="832128"/>
            <a:ext cx="1979047" cy="1396682"/>
          </a:xfrm>
          <a:prstGeom prst="rect">
            <a:avLst/>
          </a:prstGeom>
        </p:spPr>
        <p:txBody>
          <a:bodyPr spcFirstLastPara="1" wrap="square" lIns="121900" tIns="219433" rIns="121900" bIns="121900" anchor="ctr" anchorCtr="0">
            <a:noAutofit/>
          </a:bodyPr>
          <a:lstStyle/>
          <a:p>
            <a:pPr defTabSz="1033272"/>
            <a:r>
              <a:rPr lang="en" sz="8286" kern="1200" dirty="0">
                <a:solidFill>
                  <a:schemeClr val="tx1"/>
                </a:solidFill>
                <a:latin typeface="+mj-lt"/>
                <a:ea typeface="+mj-ea"/>
                <a:cs typeface="+mj-cs"/>
              </a:rPr>
              <a:t>0</a:t>
            </a:r>
            <a:r>
              <a:rPr lang="en-US" sz="8286" dirty="0">
                <a:solidFill>
                  <a:schemeClr val="tx1"/>
                </a:solidFill>
              </a:rPr>
              <a:t>2</a:t>
            </a:r>
            <a:endParaRPr lang="en" dirty="0"/>
          </a:p>
        </p:txBody>
      </p:sp>
      <p:sp>
        <p:nvSpPr>
          <p:cNvPr id="980" name="Google Shape;980;p44">
            <a:extLst>
              <a:ext uri="{FF2B5EF4-FFF2-40B4-BE49-F238E27FC236}">
                <a16:creationId xmlns:a16="http://schemas.microsoft.com/office/drawing/2014/main" id="{40A01278-A7E8-CB21-EB3A-03C796078CA6}"/>
              </a:ext>
            </a:extLst>
          </p:cNvPr>
          <p:cNvSpPr txBox="1">
            <a:spLocks noGrp="1"/>
          </p:cNvSpPr>
          <p:nvPr>
            <p:ph type="subTitle" idx="1"/>
          </p:nvPr>
        </p:nvSpPr>
        <p:spPr>
          <a:xfrm>
            <a:off x="457201" y="5045504"/>
            <a:ext cx="11399731" cy="1282748"/>
          </a:xfrm>
          <a:prstGeom prst="rect">
            <a:avLst/>
          </a:prstGeom>
        </p:spPr>
        <p:txBody>
          <a:bodyPr spcFirstLastPara="1" wrap="square" lIns="121900" tIns="121900" rIns="121900" bIns="121900" anchor="ctr" anchorCtr="0">
            <a:noAutofit/>
          </a:bodyPr>
          <a:lstStyle/>
          <a:p>
            <a:r>
              <a:rPr lang="en-US" b="1" dirty="0"/>
              <a:t>The Sixth Commandment: You Shall Not Murder</a:t>
            </a:r>
          </a:p>
        </p:txBody>
      </p:sp>
    </p:spTree>
    <p:extLst>
      <p:ext uri="{BB962C8B-B14F-4D97-AF65-F5344CB8AC3E}">
        <p14:creationId xmlns:p14="http://schemas.microsoft.com/office/powerpoint/2010/main" val="3613767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851F9C0-9CEB-7E15-EA5A-D61148795AF8}"/>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9347B08B-A827-175F-2858-73A4446127C5}"/>
              </a:ext>
            </a:extLst>
          </p:cNvPr>
          <p:cNvSpPr txBox="1"/>
          <p:nvPr/>
        </p:nvSpPr>
        <p:spPr>
          <a:xfrm>
            <a:off x="267621" y="931129"/>
            <a:ext cx="11786429" cy="32785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zh-CN" altLang="en-US" sz="3600" b="1" i="0" u="none" strike="noStrike" kern="1200" cap="none" spc="0" normalizeH="0" baseline="0" noProof="0" dirty="0">
                <a:ln>
                  <a:noFill/>
                </a:ln>
                <a:solidFill>
                  <a:prstClr val="white"/>
                </a:solidFill>
                <a:effectLst/>
                <a:uLnTx/>
                <a:uFillTx/>
                <a:latin typeface="Century Gothic" panose="020B0502020202020204"/>
                <a:ea typeface="+mn-ea"/>
                <a:cs typeface="+mn-cs"/>
              </a:rPr>
              <a:t>太</a:t>
            </a:r>
            <a:r>
              <a:rPr kumimoji="0" lang="en-US" altLang="zh-CN" sz="3600" b="1" i="0" u="none" strike="noStrike" kern="1200" cap="none" spc="0" normalizeH="0" baseline="0" noProof="0" dirty="0">
                <a:ln>
                  <a:noFill/>
                </a:ln>
                <a:solidFill>
                  <a:prstClr val="white"/>
                </a:solidFill>
                <a:effectLst/>
                <a:uLnTx/>
                <a:uFillTx/>
                <a:latin typeface="Century Gothic" panose="020B0502020202020204"/>
                <a:ea typeface="+mn-ea"/>
                <a:cs typeface="+mn-cs"/>
              </a:rPr>
              <a:t>5:21 </a:t>
            </a:r>
            <a:r>
              <a:rPr kumimoji="0" lang="zh-CN" altLang="en-US" sz="3600" b="1" i="0" u="none" strike="noStrike" kern="1200" cap="none" spc="0" normalizeH="0" baseline="0" noProof="0" dirty="0">
                <a:ln>
                  <a:noFill/>
                </a:ln>
                <a:solidFill>
                  <a:prstClr val="white"/>
                </a:solidFill>
                <a:effectLst/>
                <a:uLnTx/>
                <a:uFillTx/>
                <a:latin typeface="Century Gothic" panose="020B0502020202020204"/>
                <a:ea typeface="+mn-ea"/>
                <a:cs typeface="+mn-cs"/>
              </a:rPr>
              <a:t>你们听见有吩咐古人的话，说：</a:t>
            </a:r>
            <a:r>
              <a:rPr kumimoji="0" lang="en-US" altLang="zh-CN" sz="3600" b="1" i="0" u="none" strike="noStrike" kern="1200" cap="none" spc="0" normalizeH="0" baseline="0" noProof="0" dirty="0">
                <a:ln>
                  <a:noFill/>
                </a:ln>
                <a:solidFill>
                  <a:prstClr val="white"/>
                </a:solidFill>
                <a:effectLst/>
                <a:uLnTx/>
                <a:uFillTx/>
                <a:latin typeface="Century Gothic" panose="020B0502020202020204"/>
                <a:ea typeface="+mn-ea"/>
                <a:cs typeface="+mn-cs"/>
              </a:rPr>
              <a:t>『</a:t>
            </a:r>
            <a:r>
              <a:rPr kumimoji="0" lang="zh-CN" altLang="en-US" sz="3600" b="1" i="0" u="none" strike="noStrike" kern="1200" cap="none" spc="0" normalizeH="0" baseline="0" noProof="0" dirty="0">
                <a:ln>
                  <a:noFill/>
                </a:ln>
                <a:solidFill>
                  <a:prstClr val="white"/>
                </a:solidFill>
                <a:effectLst/>
                <a:uLnTx/>
                <a:uFillTx/>
                <a:latin typeface="Century Gothic" panose="020B0502020202020204"/>
                <a:ea typeface="+mn-ea"/>
                <a:cs typeface="+mn-cs"/>
              </a:rPr>
              <a:t>不可杀人</a:t>
            </a:r>
            <a:r>
              <a:rPr kumimoji="0" lang="en-US" altLang="zh-CN" sz="3600" b="1" i="0" u="none" strike="noStrike" kern="1200" cap="none" spc="0" normalizeH="0" baseline="0" noProof="0" dirty="0">
                <a:ln>
                  <a:noFill/>
                </a:ln>
                <a:solidFill>
                  <a:prstClr val="white"/>
                </a:solidFill>
                <a:effectLst/>
                <a:uLnTx/>
                <a:uFillTx/>
                <a:latin typeface="Century Gothic" panose="020B0502020202020204"/>
                <a:ea typeface="+mn-ea"/>
                <a:cs typeface="+mn-cs"/>
              </a:rPr>
              <a:t>』</a:t>
            </a:r>
            <a:r>
              <a:rPr kumimoji="0" lang="zh-CN" altLang="en-US" sz="3600" b="1" i="0" u="none" strike="noStrike" kern="1200" cap="none" spc="0" normalizeH="0" baseline="0" noProof="0" dirty="0">
                <a:ln>
                  <a:noFill/>
                </a:ln>
                <a:solidFill>
                  <a:prstClr val="white"/>
                </a:solidFill>
                <a:effectLst/>
                <a:uLnTx/>
                <a:uFillTx/>
                <a:latin typeface="Century Gothic" panose="020B0502020202020204"/>
                <a:ea typeface="+mn-ea"/>
                <a:cs typeface="+mn-cs"/>
              </a:rPr>
              <a:t>；又说：</a:t>
            </a:r>
            <a:r>
              <a:rPr kumimoji="0" lang="en-US" altLang="zh-CN" sz="3600" b="1" i="0" u="none" strike="noStrike" kern="1200" cap="none" spc="0" normalizeH="0" baseline="0" noProof="0" dirty="0">
                <a:ln>
                  <a:noFill/>
                </a:ln>
                <a:solidFill>
                  <a:prstClr val="white"/>
                </a:solidFill>
                <a:effectLst/>
                <a:uLnTx/>
                <a:uFillTx/>
                <a:latin typeface="Century Gothic" panose="020B0502020202020204"/>
                <a:ea typeface="+mn-ea"/>
                <a:cs typeface="+mn-cs"/>
              </a:rPr>
              <a:t>『</a:t>
            </a:r>
            <a:r>
              <a:rPr kumimoji="0" lang="zh-CN" altLang="en-US" sz="3600" b="1" i="0" u="none" strike="noStrike" kern="1200" cap="none" spc="0" normalizeH="0" baseline="0" noProof="0" dirty="0">
                <a:ln>
                  <a:noFill/>
                </a:ln>
                <a:solidFill>
                  <a:prstClr val="white"/>
                </a:solidFill>
                <a:effectLst/>
                <a:uLnTx/>
                <a:uFillTx/>
                <a:latin typeface="Century Gothic" panose="020B0502020202020204"/>
                <a:ea typeface="+mn-ea"/>
                <a:cs typeface="+mn-cs"/>
              </a:rPr>
              <a:t>凡杀人的难免受审判。</a:t>
            </a:r>
            <a:r>
              <a:rPr kumimoji="0" lang="en-US" altLang="zh-CN" sz="3600" b="1" i="0" u="none" strike="noStrike" kern="1200" cap="none" spc="0" normalizeH="0" baseline="0" noProof="0" dirty="0">
                <a:ln>
                  <a:noFill/>
                </a:ln>
                <a:solidFill>
                  <a:prstClr val="white"/>
                </a:solidFill>
                <a:effectLst/>
                <a:uLnTx/>
                <a:uFillTx/>
                <a:latin typeface="Century Gothic" panose="020B0502020202020204"/>
                <a:ea typeface="+mn-ea"/>
                <a:cs typeface="+mn-cs"/>
              </a:rPr>
              <a:t>』22  </a:t>
            </a:r>
            <a:r>
              <a:rPr kumimoji="0" lang="zh-CN" altLang="en-US" sz="3600" b="1" i="0" u="none" strike="noStrike" kern="1200" cap="none" spc="0" normalizeH="0" baseline="0" noProof="0" dirty="0">
                <a:ln>
                  <a:noFill/>
                </a:ln>
                <a:solidFill>
                  <a:prstClr val="white"/>
                </a:solidFill>
                <a:effectLst/>
                <a:uLnTx/>
                <a:uFillTx/>
                <a:latin typeface="Century Gothic" panose="020B0502020202020204"/>
                <a:ea typeface="+mn-ea"/>
                <a:cs typeface="+mn-cs"/>
              </a:rPr>
              <a:t>只是我告诉你们：</a:t>
            </a:r>
            <a:r>
              <a:rPr kumimoji="0" lang="zh-CN" altLang="en-US" sz="3600" b="1" i="0" u="none" strike="noStrike" kern="1200" cap="none" spc="0" normalizeH="0" baseline="0" noProof="0" dirty="0">
                <a:ln>
                  <a:noFill/>
                </a:ln>
                <a:solidFill>
                  <a:srgbClr val="00EFFF"/>
                </a:solidFill>
                <a:effectLst/>
                <a:uLnTx/>
                <a:uFillTx/>
                <a:latin typeface="Century Gothic" panose="020B0502020202020204"/>
                <a:ea typeface="+mn-ea"/>
                <a:cs typeface="+mn-cs"/>
              </a:rPr>
              <a:t>凡向弟兄动怒的，难免受审判</a:t>
            </a:r>
            <a:r>
              <a:rPr kumimoji="0" lang="zh-CN" altLang="en-US" sz="3600" b="1" i="0" u="none" strike="noStrike" kern="1200" cap="none" spc="0" normalizeH="0" baseline="0" noProof="0" dirty="0">
                <a:ln>
                  <a:noFill/>
                </a:ln>
                <a:solidFill>
                  <a:prstClr val="white"/>
                </a:solidFill>
                <a:effectLst/>
                <a:uLnTx/>
                <a:uFillTx/>
                <a:latin typeface="Century Gothic" panose="020B0502020202020204"/>
                <a:ea typeface="+mn-ea"/>
                <a:cs typeface="+mn-cs"/>
              </a:rPr>
              <a:t>；凡骂弟兄是拉加</a:t>
            </a:r>
            <a:r>
              <a:rPr kumimoji="0" lang="en-US" altLang="zh-CN" sz="3600" b="1" i="0" u="none" strike="noStrike" kern="1200" cap="none" spc="0" normalizeH="0" baseline="0" noProof="0" dirty="0">
                <a:ln>
                  <a:noFill/>
                </a:ln>
                <a:solidFill>
                  <a:prstClr val="white"/>
                </a:solidFill>
                <a:effectLst/>
                <a:uLnTx/>
                <a:uFillTx/>
                <a:latin typeface="Century Gothic" panose="020B0502020202020204"/>
                <a:ea typeface="+mn-ea"/>
                <a:cs typeface="+mn-cs"/>
              </a:rPr>
              <a:t> </a:t>
            </a:r>
            <a:r>
              <a:rPr kumimoji="0" lang="el-GR" sz="2000" b="1" i="0" u="none" strike="noStrike" kern="1200" cap="none" spc="0" normalizeH="0" baseline="0" noProof="0" dirty="0" err="1">
                <a:ln>
                  <a:noFill/>
                </a:ln>
                <a:solidFill>
                  <a:prstClr val="white"/>
                </a:solidFill>
                <a:effectLst/>
                <a:uLnTx/>
                <a:uFillTx/>
                <a:latin typeface="Century Gothic" panose="020B0502020202020204"/>
                <a:ea typeface="+mn-ea"/>
                <a:cs typeface="+mn-cs"/>
              </a:rPr>
              <a:t>ῥακα</a:t>
            </a:r>
            <a:r>
              <a:rPr kumimoji="0" lang="el-GR" sz="2000" b="1" i="0" u="none" strike="noStrike" kern="1200" cap="none" spc="0" normalizeH="0" baseline="0" noProof="0" dirty="0">
                <a:ln>
                  <a:noFill/>
                </a:ln>
                <a:solidFill>
                  <a:prstClr val="white"/>
                </a:solidFill>
                <a:effectLst/>
                <a:uLnTx/>
                <a:uFillTx/>
                <a:latin typeface="Century Gothic" panose="020B0502020202020204"/>
                <a:ea typeface="+mn-ea"/>
                <a:cs typeface="+mn-cs"/>
              </a:rPr>
              <a:t>́ </a:t>
            </a:r>
            <a:r>
              <a:rPr kumimoji="0" lang="zh-CN" altLang="en-US" sz="3600" b="1" i="0" u="none" strike="noStrike" kern="1200" cap="none" spc="0" normalizeH="0" baseline="0" noProof="0" dirty="0">
                <a:ln>
                  <a:noFill/>
                </a:ln>
                <a:solidFill>
                  <a:prstClr val="white"/>
                </a:solidFill>
                <a:effectLst/>
                <a:uLnTx/>
                <a:uFillTx/>
                <a:latin typeface="Century Gothic" panose="020B0502020202020204"/>
                <a:ea typeface="+mn-ea"/>
                <a:cs typeface="+mn-cs"/>
              </a:rPr>
              <a:t>的，难免公会的审断；</a:t>
            </a:r>
            <a:r>
              <a:rPr kumimoji="0" lang="zh-CN" altLang="en-US" sz="3600" b="1" i="0" u="none" strike="noStrike" kern="1200" cap="none" spc="0" normalizeH="0" baseline="0" noProof="0" dirty="0">
                <a:ln>
                  <a:noFill/>
                </a:ln>
                <a:solidFill>
                  <a:srgbClr val="00EFFF"/>
                </a:solidFill>
                <a:effectLst/>
                <a:uLnTx/>
                <a:uFillTx/>
                <a:latin typeface="Century Gothic" panose="020B0502020202020204"/>
                <a:ea typeface="+mn-ea"/>
                <a:cs typeface="+mn-cs"/>
              </a:rPr>
              <a:t>凡骂弟兄是魔利</a:t>
            </a:r>
            <a:r>
              <a:rPr kumimoji="0" lang="en-US" sz="2000" b="1" i="0" u="none" strike="noStrike" kern="1200" cap="none" spc="0" normalizeH="0" baseline="0" noProof="0" dirty="0" err="1">
                <a:ln>
                  <a:noFill/>
                </a:ln>
                <a:solidFill>
                  <a:srgbClr val="00EFFF"/>
                </a:solidFill>
                <a:effectLst/>
                <a:uLnTx/>
                <a:uFillTx/>
                <a:latin typeface="Century Gothic" panose="020B0502020202020204"/>
                <a:ea typeface="+mn-ea"/>
                <a:cs typeface="+mn-cs"/>
              </a:rPr>
              <a:t>mōros</a:t>
            </a:r>
            <a:r>
              <a:rPr kumimoji="0" lang="en-US" sz="3600" b="1" i="0" u="none" strike="noStrike" kern="1200" cap="none" spc="0" normalizeH="0" baseline="0" noProof="0" dirty="0">
                <a:ln>
                  <a:noFill/>
                </a:ln>
                <a:solidFill>
                  <a:srgbClr val="00EFFF"/>
                </a:solidFill>
                <a:effectLst/>
                <a:uLnTx/>
                <a:uFillTx/>
                <a:latin typeface="Century Gothic" panose="020B0502020202020204"/>
                <a:ea typeface="+mn-ea"/>
                <a:cs typeface="+mn-cs"/>
              </a:rPr>
              <a:t> </a:t>
            </a:r>
            <a:r>
              <a:rPr kumimoji="0" lang="zh-CN" altLang="en-US" sz="3600" b="1" i="0" u="none" strike="noStrike" kern="1200" cap="none" spc="0" normalizeH="0" baseline="0" noProof="0" dirty="0">
                <a:ln>
                  <a:noFill/>
                </a:ln>
                <a:solidFill>
                  <a:srgbClr val="00EFFF"/>
                </a:solidFill>
                <a:effectLst/>
                <a:uLnTx/>
                <a:uFillTx/>
                <a:latin typeface="Century Gothic" panose="020B0502020202020204"/>
                <a:ea typeface="+mn-ea"/>
                <a:cs typeface="+mn-cs"/>
              </a:rPr>
              <a:t>的，</a:t>
            </a:r>
            <a:r>
              <a:rPr kumimoji="0" lang="zh-CN" altLang="en-US" sz="3600" b="1" i="0" u="none" strike="noStrike" kern="1200" cap="none" spc="0" normalizeH="0" baseline="0" noProof="0" dirty="0">
                <a:ln>
                  <a:noFill/>
                </a:ln>
                <a:solidFill>
                  <a:srgbClr val="00EFFF"/>
                </a:solidFill>
                <a:effectLst/>
                <a:uLnTx/>
                <a:uFillTx/>
                <a:latin typeface="SimHei" panose="02010609060101010101" pitchFamily="49" charset="-122"/>
                <a:ea typeface="SimHei" panose="02010609060101010101" pitchFamily="49" charset="-122"/>
              </a:rPr>
              <a:t>难免地狱的火。</a:t>
            </a:r>
          </a:p>
        </p:txBody>
      </p:sp>
      <p:sp>
        <p:nvSpPr>
          <p:cNvPr id="4" name="TextBox 3">
            <a:extLst>
              <a:ext uri="{FF2B5EF4-FFF2-40B4-BE49-F238E27FC236}">
                <a16:creationId xmlns:a16="http://schemas.microsoft.com/office/drawing/2014/main" id="{D85A598B-5865-277F-CF0A-845888E2FAE6}"/>
              </a:ext>
            </a:extLst>
          </p:cNvPr>
          <p:cNvSpPr txBox="1"/>
          <p:nvPr/>
        </p:nvSpPr>
        <p:spPr>
          <a:xfrm>
            <a:off x="129672" y="4950672"/>
            <a:ext cx="12062328" cy="1323439"/>
          </a:xfrm>
          <a:prstGeom prst="rect">
            <a:avLst/>
          </a:prstGeom>
          <a:noFill/>
        </p:spPr>
        <p:txBody>
          <a:bodyPr wrap="square">
            <a:spAutoFit/>
          </a:bodyPr>
          <a:lstStyle/>
          <a:p>
            <a:pPr lvl="0">
              <a:defRPr/>
            </a:pPr>
            <a:r>
              <a:rPr lang="en-US" sz="2000" dirty="0">
                <a:latin typeface="Calibri" panose="020F0502020204030204" pitchFamily="34" charset="0"/>
                <a:cs typeface="Calibri" panose="020F0502020204030204" pitchFamily="34" charset="0"/>
              </a:rPr>
              <a:t>Matthew 5:21.</a:t>
            </a:r>
            <a:br>
              <a:rPr lang="en-US" sz="2000" dirty="0">
                <a:latin typeface="Calibri" panose="020F0502020204030204" pitchFamily="34" charset="0"/>
                <a:cs typeface="Calibri" panose="020F0502020204030204" pitchFamily="34" charset="0"/>
              </a:rPr>
            </a:br>
            <a:r>
              <a:rPr lang="en-US" sz="2000" dirty="0">
                <a:latin typeface="Calibri" panose="020F0502020204030204" pitchFamily="34" charset="0"/>
                <a:cs typeface="Calibri" panose="020F0502020204030204" pitchFamily="34" charset="0"/>
              </a:rPr>
              <a:t>"You have heard that it was said to those of old, 'You shall not murder; and whoever murders will be liable to judgment.' 22.But I say to you that </a:t>
            </a:r>
            <a:r>
              <a:rPr lang="en-US" sz="2000" dirty="0">
                <a:solidFill>
                  <a:srgbClr val="00EFFF"/>
                </a:solidFill>
                <a:latin typeface="Calibri" panose="020F0502020204030204" pitchFamily="34" charset="0"/>
                <a:cs typeface="Calibri" panose="020F0502020204030204" pitchFamily="34" charset="0"/>
              </a:rPr>
              <a:t>everyone who is angry with his brother will be liable to judgment; </a:t>
            </a:r>
            <a:r>
              <a:rPr lang="en-US" sz="2000" dirty="0">
                <a:latin typeface="Calibri" panose="020F0502020204030204" pitchFamily="34" charset="0"/>
                <a:cs typeface="Calibri" panose="020F0502020204030204" pitchFamily="34" charset="0"/>
              </a:rPr>
              <a:t>whoever insults his brother will be liable to the council; </a:t>
            </a:r>
            <a:r>
              <a:rPr lang="en-US" sz="2000" b="1" dirty="0">
                <a:solidFill>
                  <a:srgbClr val="00EFFF"/>
                </a:solidFill>
                <a:latin typeface="Calibri" panose="020F0502020204030204" pitchFamily="34" charset="0"/>
                <a:cs typeface="Calibri" panose="020F0502020204030204" pitchFamily="34" charset="0"/>
              </a:rPr>
              <a:t>and whoever says, 'You fool!' will be liable to the hell of fire.</a:t>
            </a:r>
            <a:endParaRPr kumimoji="0" lang="en-US" sz="2000" b="1" i="0" u="none" strike="noStrike" kern="1200" cap="none" spc="0" normalizeH="0" baseline="0" noProof="0" dirty="0">
              <a:ln>
                <a:noFill/>
              </a:ln>
              <a:solidFill>
                <a:srgbClr val="00EFFF"/>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7227882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533C3FC-B7E6-2DD4-1AD4-BEABEE791F3F}"/>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DF998655-32D3-B00F-989C-B615D022D31D}"/>
              </a:ext>
            </a:extLst>
          </p:cNvPr>
          <p:cNvSpPr txBox="1"/>
          <p:nvPr/>
        </p:nvSpPr>
        <p:spPr>
          <a:xfrm>
            <a:off x="241160" y="2097741"/>
            <a:ext cx="11898972" cy="14419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a:lnSpc>
                <a:spcPct val="150000"/>
              </a:lnSpc>
              <a:defRPr/>
            </a:pP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约壹</a:t>
            </a: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3:15 </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凡恨他弟兄的，就是杀人的；</a:t>
            </a: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a:t>
            </a:r>
          </a:p>
          <a:p>
            <a:pPr>
              <a:lnSpc>
                <a:spcPct val="150000"/>
              </a:lnSpc>
              <a:defRPr/>
            </a:pPr>
            <a:endParaRPr kumimoji="0" lang="zh-CN" altLang="en-US" sz="28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4" name="TextBox 3">
            <a:extLst>
              <a:ext uri="{FF2B5EF4-FFF2-40B4-BE49-F238E27FC236}">
                <a16:creationId xmlns:a16="http://schemas.microsoft.com/office/drawing/2014/main" id="{51A867AA-8CAB-EB59-EAF9-F020B6F988C5}"/>
              </a:ext>
            </a:extLst>
          </p:cNvPr>
          <p:cNvSpPr txBox="1"/>
          <p:nvPr/>
        </p:nvSpPr>
        <p:spPr>
          <a:xfrm>
            <a:off x="150725" y="3762616"/>
            <a:ext cx="12140131" cy="461665"/>
          </a:xfrm>
          <a:prstGeom prst="rect">
            <a:avLst/>
          </a:prstGeom>
          <a:noFill/>
        </p:spPr>
        <p:txBody>
          <a:bodyPr wrap="square">
            <a:spAutoFit/>
          </a:bodyPr>
          <a:lstStyle/>
          <a:p>
            <a:pPr lvl="0">
              <a:defRPr/>
            </a:pPr>
            <a:r>
              <a:rPr lang="en-US" sz="2400" dirty="0">
                <a:solidFill>
                  <a:prstClr val="white"/>
                </a:solidFill>
                <a:latin typeface="Calibri" panose="020F0502020204030204" pitchFamily="34" charset="0"/>
                <a:cs typeface="Calibri" panose="020F0502020204030204" pitchFamily="34" charset="0"/>
              </a:rPr>
              <a:t>1 John 3:15.Everyone who hates his brother is a murderer, ...</a:t>
            </a:r>
            <a:endParaRPr kumimoji="0" lang="en-US"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3892754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Mesh</Template>
  <TotalTime>11054</TotalTime>
  <Words>766</Words>
  <Application>Microsoft Macintosh PowerPoint</Application>
  <PresentationFormat>Widescreen</PresentationFormat>
  <Paragraphs>48</Paragraphs>
  <Slides>17</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Calibri</vt:lpstr>
      <vt:lpstr>Century Gothic</vt:lpstr>
      <vt:lpstr>Arial</vt:lpstr>
      <vt:lpstr>SimHei</vt:lpstr>
      <vt:lpstr>Mesh</vt:lpstr>
      <vt:lpstr>PowerPoint Presentation</vt:lpstr>
      <vt:lpstr>PowerPoint Presentation</vt:lpstr>
      <vt:lpstr>PowerPoint Presentation</vt:lpstr>
      <vt:lpstr>PowerPoint Presentation</vt:lpstr>
      <vt:lpstr>第五诫：孝敬父母 </vt:lpstr>
      <vt:lpstr>PowerPoint Presentation</vt:lpstr>
      <vt:lpstr>第六诫：不可杀人 </vt:lpstr>
      <vt:lpstr>PowerPoint Presentation</vt:lpstr>
      <vt:lpstr>PowerPoint Presentation</vt:lpstr>
      <vt:lpstr>第七诫：不可奸淫。</vt:lpstr>
      <vt:lpstr>PowerPoint Presentation</vt:lpstr>
      <vt:lpstr>第八戒：不可偷盗</vt:lpstr>
      <vt:lpstr>第九诫：不可作假见证陷害人</vt:lpstr>
      <vt:lpstr>第十诫：不可贪恋人一切所有的</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nelson lee</dc:creator>
  <cp:lastModifiedBy>nelson lee</cp:lastModifiedBy>
  <cp:revision>538</cp:revision>
  <dcterms:created xsi:type="dcterms:W3CDTF">2023-10-12T02:24:22Z</dcterms:created>
  <dcterms:modified xsi:type="dcterms:W3CDTF">2026-08-01T12:08:09Z</dcterms:modified>
</cp:coreProperties>
</file>