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80" r:id="rId2"/>
  </p:sldMasterIdLst>
  <p:notesMasterIdLst>
    <p:notesMasterId r:id="rId38"/>
  </p:notesMasterIdLst>
  <p:sldIdLst>
    <p:sldId id="4865" r:id="rId3"/>
    <p:sldId id="4864" r:id="rId4"/>
    <p:sldId id="4885" r:id="rId5"/>
    <p:sldId id="4910" r:id="rId6"/>
    <p:sldId id="4468" r:id="rId7"/>
    <p:sldId id="4911" r:id="rId8"/>
    <p:sldId id="4863" r:id="rId9"/>
    <p:sldId id="4867" r:id="rId10"/>
    <p:sldId id="4912" r:id="rId11"/>
    <p:sldId id="4913" r:id="rId12"/>
    <p:sldId id="4914" r:id="rId13"/>
    <p:sldId id="4915" r:id="rId14"/>
    <p:sldId id="4868" r:id="rId15"/>
    <p:sldId id="4916" r:id="rId16"/>
    <p:sldId id="4917" r:id="rId17"/>
    <p:sldId id="4919" r:id="rId18"/>
    <p:sldId id="4871" r:id="rId19"/>
    <p:sldId id="4920" r:id="rId20"/>
    <p:sldId id="4918" r:id="rId21"/>
    <p:sldId id="4921" r:id="rId22"/>
    <p:sldId id="4890" r:id="rId23"/>
    <p:sldId id="4922" r:id="rId24"/>
    <p:sldId id="4923" r:id="rId25"/>
    <p:sldId id="4879" r:id="rId26"/>
    <p:sldId id="4924" r:id="rId27"/>
    <p:sldId id="4886" r:id="rId28"/>
    <p:sldId id="4925" r:id="rId29"/>
    <p:sldId id="4926" r:id="rId30"/>
    <p:sldId id="4893" r:id="rId31"/>
    <p:sldId id="4931" r:id="rId32"/>
    <p:sldId id="4927" r:id="rId33"/>
    <p:sldId id="4928" r:id="rId34"/>
    <p:sldId id="4929" r:id="rId35"/>
    <p:sldId id="4897" r:id="rId36"/>
    <p:sldId id="4930"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FFF"/>
    <a:srgbClr val="B4FF6A"/>
    <a:srgbClr val="FDF3EC"/>
    <a:srgbClr val="FFD887"/>
    <a:srgbClr val="C8A667"/>
    <a:srgbClr val="FBF1E6"/>
    <a:srgbClr val="6F6F6F"/>
    <a:srgbClr val="FCF7EF"/>
    <a:srgbClr val="FFC80A"/>
    <a:srgbClr val="071C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59"/>
    <p:restoredTop sz="94218"/>
  </p:normalViewPr>
  <p:slideViewPr>
    <p:cSldViewPr snapToGrid="0">
      <p:cViewPr varScale="1">
        <p:scale>
          <a:sx n="106" d="100"/>
          <a:sy n="106" d="100"/>
        </p:scale>
        <p:origin x="336"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9F0DD-D6A9-7848-A298-80BF8C111593}" type="datetimeFigureOut">
              <a:t>5/21/25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75359-D11F-FA4A-9B6D-38484B5AB193}" type="slidenum">
              <a:t>‹#›</a:t>
            </a:fld>
            <a:endParaRPr lang="en-US"/>
          </a:p>
        </p:txBody>
      </p:sp>
    </p:spTree>
    <p:extLst>
      <p:ext uri="{BB962C8B-B14F-4D97-AF65-F5344CB8AC3E}">
        <p14:creationId xmlns:p14="http://schemas.microsoft.com/office/powerpoint/2010/main" val="2990811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1D5F6-AFFC-30DE-4673-9E1DF93AA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1839B-6E2D-EE6B-2821-36F464B2E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08AB10-CD18-954E-B0F4-26C6BBACDE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8D5AED-E231-14D9-2B64-822BA3267B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C54BC-BD4F-0342-ABDA-5417AF5819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a:sym typeface="Arial"/>
            </a:endParaRPr>
          </a:p>
        </p:txBody>
      </p:sp>
    </p:spTree>
    <p:extLst>
      <p:ext uri="{BB962C8B-B14F-4D97-AF65-F5344CB8AC3E}">
        <p14:creationId xmlns:p14="http://schemas.microsoft.com/office/powerpoint/2010/main" val="411827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00D547EB-D3B2-9D63-F237-89C79A4A6F5F}"/>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902A84F8-A810-F9E0-2E2A-5B22893F93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049FA693-CBC5-B7F9-4B67-7531AFECEC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3974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5F041-5E76-C0CE-8956-716533DEF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6C3DC-FB82-5548-8466-FA6AC62E10A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8F85E63-C98C-F6DE-98C0-DF5EDFC0915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2975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1BF7C-8292-0373-F074-3EF30583D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3D7B16-52AD-C927-4269-1BCD6B871F7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1C762E-0296-B203-816F-7C4E6970FE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6992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AF932-A6CD-F97C-278B-AF8DABB97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E2F38D-C494-74E5-24D9-D8BFD3F47C7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5A9A5EF-BAEE-7C0B-1013-167FF778450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3753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394F5647-CE6D-6D06-5097-6A60B01779C2}"/>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332ACDC4-12CD-A065-6E5F-64CCFDD005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221378E3-FCBC-6576-4F71-EBAA85A2B22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2412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64914-6E32-92D3-2E45-0831377D5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3FCEC-F063-07CF-075B-01E932E132D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32B7B17-2C98-1408-B785-5E23CAD84A9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3797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31545-9C7A-55E3-AAFB-94FB41A63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111278-25CC-7B12-8E20-11665E0106F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E4A3259-25C1-784A-554E-59EB54A0C18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59026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2A837-66E4-4ECC-ED0A-F79EF13CAC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A6FD9-8F62-64C3-788F-75D0E43CDBE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5BA8CF0-FE75-F323-306F-43D451C996D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7587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CA18D-3038-5F03-26E0-400AD26EC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745D4-A285-DAA9-6061-6DAFA5CF3F0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BB4327F-031D-210B-BB3D-5FBC6085132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7913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FE7BD5A1-EB33-11FB-ADC5-33BC216FF9FF}"/>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82261AEF-5EA0-0362-1E79-7A25D3B066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4FB44A78-5E58-3DB6-993A-2E440D051B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5904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11911-5F01-96E7-F60B-6D95159F6D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908F70-2E31-83E6-4EF6-14B2A2FDE1B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E4ECC3E-F626-6B56-AEB0-7C47181AF79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2258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CE826-3FB7-1DC7-AB75-601F45AE1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05DC4A-A5B6-6CF5-6508-3F79B2E491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D32872A-31F1-F4F4-9E2A-0C71A87A65B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2380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C2C33-4786-7D65-A0F0-135BF79F2E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C7131-551F-0059-5750-979C56AEBF6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E5BE7B6-4BF0-6874-0648-F9EC725DA28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0523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14C4493F-2DC4-BB26-52A8-84C8939F37F2}"/>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8ED044DC-3608-9594-A3E2-3EC1EAB415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FF391FFF-A549-8D8C-93C3-334CA8BA3F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06266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9F06E-D713-7766-11C1-D3363100A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8F193-B2A0-33EB-D0A6-7E87DC0BA3F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89C2F66-559D-A057-5EA3-4768690005A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5423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1BCD5-D67E-B961-CA20-F3CE7663B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493F6-8D1F-5594-1DC9-5667937DC57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DADA69C-05EF-24D8-F164-32DB84F37EA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3985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760D4-C879-12F4-36D3-B3FAABF8E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9001A6-4697-E61A-F192-ADF9771817F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3C4F1BA-320B-EF2F-BF99-155AD92A639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10822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BD333-4AC6-9D22-EB2D-5D3DCA4F2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1FD85E-2A65-66D6-3675-41F853BBB40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2820B64-B17B-2977-56EE-C2F61BF2715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74221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146FA-BD66-0B7D-0EB1-F0C900EB8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EEEF4D-7330-269E-0AF3-2626BE4C5F6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40D2F18-1A60-F1F3-03A6-5072F20CDE2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80003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E30A7-7A51-0F9A-6C5D-01692EE65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7CAB9-E4C0-42F1-CD10-531E1439C21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2408237-CE2B-94E9-8D93-F0243370DD6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7194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0D14C-D371-FD65-A7B2-E1F4456713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53481-4B59-753E-8363-30E044514C8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79249B4-6CBE-C375-272F-B840DDE14A9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8496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4C255-CA60-BB58-D2AE-7012E7924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FDE5F-F252-A463-1A3A-B4C802A8C87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897012B-4657-F138-9425-94E90026242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5165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8B1C9B71-F353-AFA8-476A-25F67BB82B5B}"/>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252CA2BE-D776-535D-2319-3BEF83696A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877b642fd3_0_223:notes">
            <a:extLst>
              <a:ext uri="{FF2B5EF4-FFF2-40B4-BE49-F238E27FC236}">
                <a16:creationId xmlns:a16="http://schemas.microsoft.com/office/drawing/2014/main" id="{09942CD2-DE62-B1AC-3CD8-47012DB1DD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708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03E60-6BDE-C3A9-D6D4-1AD04BC74B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C1E9D-4411-1AEE-C800-9FF3E62E8D4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1C7E09B-C6D5-D034-B6EB-CE46A5556C8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3264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60EE-6B98-8252-32C9-BAC6FBE1C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E0545-9D5B-971E-DA88-E6B264B589C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9BB002B-66D7-C8F6-0544-06C435D6BE2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3668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E8214-9312-695D-00C0-5CF134729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1D2D2D-64BE-9B02-2481-A2483A1BAE6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0E8678E-5813-E349-2282-753A255390F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9884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5/21/25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7650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626362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0137990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624250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0885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3839394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356305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5/21/25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147006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5/21/25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78233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3"/>
        <p:cNvGrpSpPr/>
        <p:nvPr/>
      </p:nvGrpSpPr>
      <p:grpSpPr>
        <a:xfrm>
          <a:off x="0" y="0"/>
          <a:ext cx="0" cy="0"/>
          <a:chOff x="0" y="0"/>
          <a:chExt cx="0" cy="0"/>
        </a:xfrm>
      </p:grpSpPr>
      <p:sp>
        <p:nvSpPr>
          <p:cNvPr id="56" name="Google Shape;56;p3"/>
          <p:cNvSpPr txBox="1">
            <a:spLocks noGrp="1"/>
          </p:cNvSpPr>
          <p:nvPr>
            <p:ph type="title"/>
          </p:nvPr>
        </p:nvSpPr>
        <p:spPr>
          <a:xfrm>
            <a:off x="966839" y="3260261"/>
            <a:ext cx="9144000" cy="15024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57" name="Google Shape;57;p3"/>
          <p:cNvSpPr txBox="1">
            <a:spLocks noGrp="1"/>
          </p:cNvSpPr>
          <p:nvPr>
            <p:ph type="title" idx="2" hasCustomPrompt="1"/>
          </p:nvPr>
        </p:nvSpPr>
        <p:spPr>
          <a:xfrm>
            <a:off x="1287239" y="1291821"/>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58" name="Google Shape;58;p3"/>
          <p:cNvSpPr txBox="1">
            <a:spLocks noGrp="1"/>
          </p:cNvSpPr>
          <p:nvPr>
            <p:ph type="subTitle" idx="1"/>
          </p:nvPr>
        </p:nvSpPr>
        <p:spPr>
          <a:xfrm>
            <a:off x="966839" y="4685423"/>
            <a:ext cx="4598800" cy="93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2400"/>
            </a:lvl1pPr>
            <a:lvl2pPr lvl="1">
              <a:lnSpc>
                <a:spcPct val="100000"/>
              </a:lnSpc>
              <a:spcBef>
                <a:spcPts val="0"/>
              </a:spcBef>
              <a:spcAft>
                <a:spcPts val="0"/>
              </a:spcAft>
              <a:buNone/>
              <a:defRPr sz="2400"/>
            </a:lvl2pPr>
            <a:lvl3pPr lvl="2">
              <a:lnSpc>
                <a:spcPct val="100000"/>
              </a:lnSpc>
              <a:spcBef>
                <a:spcPts val="0"/>
              </a:spcBef>
              <a:spcAft>
                <a:spcPts val="0"/>
              </a:spcAft>
              <a:buNone/>
              <a:defRPr sz="2400"/>
            </a:lvl3pPr>
            <a:lvl4pPr lvl="3">
              <a:lnSpc>
                <a:spcPct val="100000"/>
              </a:lnSpc>
              <a:spcBef>
                <a:spcPts val="0"/>
              </a:spcBef>
              <a:spcAft>
                <a:spcPts val="0"/>
              </a:spcAft>
              <a:buNone/>
              <a:defRPr sz="2400"/>
            </a:lvl4pPr>
            <a:lvl5pPr lvl="4">
              <a:lnSpc>
                <a:spcPct val="100000"/>
              </a:lnSpc>
              <a:spcBef>
                <a:spcPts val="0"/>
              </a:spcBef>
              <a:spcAft>
                <a:spcPts val="0"/>
              </a:spcAft>
              <a:buNone/>
              <a:defRPr sz="2400"/>
            </a:lvl5pPr>
            <a:lvl6pPr lvl="5">
              <a:lnSpc>
                <a:spcPct val="100000"/>
              </a:lnSpc>
              <a:spcBef>
                <a:spcPts val="0"/>
              </a:spcBef>
              <a:spcAft>
                <a:spcPts val="0"/>
              </a:spcAft>
              <a:buNone/>
              <a:defRPr sz="2400"/>
            </a:lvl6pPr>
            <a:lvl7pPr lvl="6">
              <a:lnSpc>
                <a:spcPct val="100000"/>
              </a:lnSpc>
              <a:spcBef>
                <a:spcPts val="0"/>
              </a:spcBef>
              <a:spcAft>
                <a:spcPts val="0"/>
              </a:spcAft>
              <a:buNone/>
              <a:defRPr sz="2400"/>
            </a:lvl7pPr>
            <a:lvl8pPr lvl="7">
              <a:lnSpc>
                <a:spcPct val="100000"/>
              </a:lnSpc>
              <a:spcBef>
                <a:spcPts val="0"/>
              </a:spcBef>
              <a:spcAft>
                <a:spcPts val="0"/>
              </a:spcAft>
              <a:buNone/>
              <a:defRPr sz="2400"/>
            </a:lvl8pPr>
            <a:lvl9pPr lvl="8">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357602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D60B8469-96B1-FD47-8B0E-3AE08850D14B}"/>
              </a:ext>
            </a:extLst>
          </p:cNvPr>
          <p:cNvSpPr>
            <a:spLocks noGrp="1"/>
          </p:cNvSpPr>
          <p:nvPr>
            <p:ph type="dt" sz="half" idx="10"/>
          </p:nvPr>
        </p:nvSpPr>
        <p:spPr/>
        <p:txBody>
          <a:bodyPr/>
          <a:lstStyle>
            <a:lvl1pPr>
              <a:defRPr/>
            </a:lvl1pPr>
          </a:lstStyle>
          <a:p>
            <a:pPr>
              <a:defRPr/>
            </a:pPr>
            <a:fld id="{6B965746-677B-2047-9825-469279CC8D33}" type="datetimeFigureOut">
              <a:rPr lang="en-SG"/>
              <a:pPr>
                <a:defRPr/>
              </a:pPr>
              <a:t>21/5/25</a:t>
            </a:fld>
            <a:endParaRPr lang="en-SG"/>
          </a:p>
        </p:txBody>
      </p:sp>
      <p:sp>
        <p:nvSpPr>
          <p:cNvPr id="5" name="Footer Placeholder 4">
            <a:extLst>
              <a:ext uri="{FF2B5EF4-FFF2-40B4-BE49-F238E27FC236}">
                <a16:creationId xmlns:a16="http://schemas.microsoft.com/office/drawing/2014/main" id="{825B480E-B050-6746-99BA-D3B4624E0687}"/>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9B059D59-FC0F-E541-9BE4-5CFCA73169E5}"/>
              </a:ext>
            </a:extLst>
          </p:cNvPr>
          <p:cNvSpPr>
            <a:spLocks noGrp="1"/>
          </p:cNvSpPr>
          <p:nvPr>
            <p:ph type="sldNum" sz="quarter" idx="12"/>
          </p:nvPr>
        </p:nvSpPr>
        <p:spPr/>
        <p:txBody>
          <a:bodyPr/>
          <a:lstStyle>
            <a:lvl1pPr>
              <a:defRPr/>
            </a:lvl1pPr>
          </a:lstStyle>
          <a:p>
            <a:pPr>
              <a:defRPr/>
            </a:pPr>
            <a:fld id="{49BC7D0C-DFD8-294C-803C-98C67B1EB694}" type="slidenum">
              <a:rPr lang="en-SG" altLang="en-US"/>
              <a:pPr>
                <a:defRPr/>
              </a:pPr>
              <a:t>‹#›</a:t>
            </a:fld>
            <a:endParaRPr lang="en-SG" altLang="en-US"/>
          </a:p>
        </p:txBody>
      </p:sp>
    </p:spTree>
    <p:extLst>
      <p:ext uri="{BB962C8B-B14F-4D97-AF65-F5344CB8AC3E}">
        <p14:creationId xmlns:p14="http://schemas.microsoft.com/office/powerpoint/2010/main" val="1647118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5/21/25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0536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8B4D4F2-FACB-5E4F-82D6-1BBFDD34E4B1}"/>
              </a:ext>
            </a:extLst>
          </p:cNvPr>
          <p:cNvSpPr>
            <a:spLocks noGrp="1"/>
          </p:cNvSpPr>
          <p:nvPr>
            <p:ph type="dt" sz="half" idx="10"/>
          </p:nvPr>
        </p:nvSpPr>
        <p:spPr/>
        <p:txBody>
          <a:bodyPr/>
          <a:lstStyle>
            <a:lvl1pPr>
              <a:defRPr/>
            </a:lvl1pPr>
          </a:lstStyle>
          <a:p>
            <a:pPr>
              <a:defRPr/>
            </a:pPr>
            <a:fld id="{6F7A44BB-5AF5-9842-B901-3BF14CAD214E}" type="datetimeFigureOut">
              <a:rPr lang="en-SG"/>
              <a:pPr>
                <a:defRPr/>
              </a:pPr>
              <a:t>21/5/25</a:t>
            </a:fld>
            <a:endParaRPr lang="en-SG"/>
          </a:p>
        </p:txBody>
      </p:sp>
      <p:sp>
        <p:nvSpPr>
          <p:cNvPr id="5" name="Footer Placeholder 4">
            <a:extLst>
              <a:ext uri="{FF2B5EF4-FFF2-40B4-BE49-F238E27FC236}">
                <a16:creationId xmlns:a16="http://schemas.microsoft.com/office/drawing/2014/main" id="{28D54DA3-72A7-9D4A-9EE3-9442BD83CD10}"/>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F7C6979-D204-4D4E-AE02-5875996F7080}"/>
              </a:ext>
            </a:extLst>
          </p:cNvPr>
          <p:cNvSpPr>
            <a:spLocks noGrp="1"/>
          </p:cNvSpPr>
          <p:nvPr>
            <p:ph type="sldNum" sz="quarter" idx="12"/>
          </p:nvPr>
        </p:nvSpPr>
        <p:spPr/>
        <p:txBody>
          <a:bodyPr/>
          <a:lstStyle>
            <a:lvl1pPr>
              <a:defRPr/>
            </a:lvl1pPr>
          </a:lstStyle>
          <a:p>
            <a:pPr>
              <a:defRPr/>
            </a:pPr>
            <a:fld id="{18DF9794-A294-FE4B-AC2A-EF8BECF66449}" type="slidenum">
              <a:rPr lang="en-SG" altLang="en-US"/>
              <a:pPr>
                <a:defRPr/>
              </a:pPr>
              <a:t>‹#›</a:t>
            </a:fld>
            <a:endParaRPr lang="en-SG" altLang="en-US"/>
          </a:p>
        </p:txBody>
      </p:sp>
    </p:spTree>
    <p:extLst>
      <p:ext uri="{BB962C8B-B14F-4D97-AF65-F5344CB8AC3E}">
        <p14:creationId xmlns:p14="http://schemas.microsoft.com/office/powerpoint/2010/main" val="2975062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325A2-6B2B-0B4C-8660-DBD49EA8BC05}"/>
              </a:ext>
            </a:extLst>
          </p:cNvPr>
          <p:cNvSpPr>
            <a:spLocks noGrp="1"/>
          </p:cNvSpPr>
          <p:nvPr>
            <p:ph type="dt" sz="half" idx="10"/>
          </p:nvPr>
        </p:nvSpPr>
        <p:spPr/>
        <p:txBody>
          <a:bodyPr/>
          <a:lstStyle>
            <a:lvl1pPr>
              <a:defRPr/>
            </a:lvl1pPr>
          </a:lstStyle>
          <a:p>
            <a:pPr>
              <a:defRPr/>
            </a:pPr>
            <a:fld id="{EC084800-A6BA-FB43-BEE6-FEBA70A722C5}" type="datetimeFigureOut">
              <a:rPr lang="en-SG"/>
              <a:pPr>
                <a:defRPr/>
              </a:pPr>
              <a:t>21/5/25</a:t>
            </a:fld>
            <a:endParaRPr lang="en-SG"/>
          </a:p>
        </p:txBody>
      </p:sp>
      <p:sp>
        <p:nvSpPr>
          <p:cNvPr id="5" name="Footer Placeholder 4">
            <a:extLst>
              <a:ext uri="{FF2B5EF4-FFF2-40B4-BE49-F238E27FC236}">
                <a16:creationId xmlns:a16="http://schemas.microsoft.com/office/drawing/2014/main" id="{646CC607-17FC-1D47-9370-F9C69FCE46CD}"/>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AD060F60-248D-D444-8C07-B434364303B1}"/>
              </a:ext>
            </a:extLst>
          </p:cNvPr>
          <p:cNvSpPr>
            <a:spLocks noGrp="1"/>
          </p:cNvSpPr>
          <p:nvPr>
            <p:ph type="sldNum" sz="quarter" idx="12"/>
          </p:nvPr>
        </p:nvSpPr>
        <p:spPr/>
        <p:txBody>
          <a:bodyPr/>
          <a:lstStyle>
            <a:lvl1pPr>
              <a:defRPr/>
            </a:lvl1pPr>
          </a:lstStyle>
          <a:p>
            <a:pPr>
              <a:defRPr/>
            </a:pPr>
            <a:fld id="{EFEC45D4-01CC-094D-9728-D05E1081C7BA}" type="slidenum">
              <a:rPr lang="en-SG" altLang="en-US"/>
              <a:pPr>
                <a:defRPr/>
              </a:pPr>
              <a:t>‹#›</a:t>
            </a:fld>
            <a:endParaRPr lang="en-SG" altLang="en-US"/>
          </a:p>
        </p:txBody>
      </p:sp>
    </p:spTree>
    <p:extLst>
      <p:ext uri="{BB962C8B-B14F-4D97-AF65-F5344CB8AC3E}">
        <p14:creationId xmlns:p14="http://schemas.microsoft.com/office/powerpoint/2010/main" val="1817362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3">
            <a:extLst>
              <a:ext uri="{FF2B5EF4-FFF2-40B4-BE49-F238E27FC236}">
                <a16:creationId xmlns:a16="http://schemas.microsoft.com/office/drawing/2014/main" id="{8CC85E4E-43E4-C84B-AE07-C3F73C480DE2}"/>
              </a:ext>
            </a:extLst>
          </p:cNvPr>
          <p:cNvSpPr>
            <a:spLocks noGrp="1"/>
          </p:cNvSpPr>
          <p:nvPr>
            <p:ph type="dt" sz="half" idx="10"/>
          </p:nvPr>
        </p:nvSpPr>
        <p:spPr/>
        <p:txBody>
          <a:bodyPr/>
          <a:lstStyle>
            <a:lvl1pPr>
              <a:defRPr/>
            </a:lvl1pPr>
          </a:lstStyle>
          <a:p>
            <a:pPr>
              <a:defRPr/>
            </a:pPr>
            <a:fld id="{16B99FA5-5CC8-4449-BFC8-B67E3FA78C2C}" type="datetimeFigureOut">
              <a:rPr lang="en-SG"/>
              <a:pPr>
                <a:defRPr/>
              </a:pPr>
              <a:t>21/5/25</a:t>
            </a:fld>
            <a:endParaRPr lang="en-SG"/>
          </a:p>
        </p:txBody>
      </p:sp>
      <p:sp>
        <p:nvSpPr>
          <p:cNvPr id="6" name="Footer Placeholder 4">
            <a:extLst>
              <a:ext uri="{FF2B5EF4-FFF2-40B4-BE49-F238E27FC236}">
                <a16:creationId xmlns:a16="http://schemas.microsoft.com/office/drawing/2014/main" id="{EAB13B3F-E4CD-274C-A966-029D46975420}"/>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73D3714B-B719-BF4B-BBBA-4354E270CF65}"/>
              </a:ext>
            </a:extLst>
          </p:cNvPr>
          <p:cNvSpPr>
            <a:spLocks noGrp="1"/>
          </p:cNvSpPr>
          <p:nvPr>
            <p:ph type="sldNum" sz="quarter" idx="12"/>
          </p:nvPr>
        </p:nvSpPr>
        <p:spPr/>
        <p:txBody>
          <a:bodyPr/>
          <a:lstStyle>
            <a:lvl1pPr>
              <a:defRPr/>
            </a:lvl1pPr>
          </a:lstStyle>
          <a:p>
            <a:pPr>
              <a:defRPr/>
            </a:pPr>
            <a:fld id="{AEF4E868-CE86-D24A-A1E6-5926A744DF9F}" type="slidenum">
              <a:rPr lang="en-SG" altLang="en-US"/>
              <a:pPr>
                <a:defRPr/>
              </a:pPr>
              <a:t>‹#›</a:t>
            </a:fld>
            <a:endParaRPr lang="en-SG" altLang="en-US"/>
          </a:p>
        </p:txBody>
      </p:sp>
    </p:spTree>
    <p:extLst>
      <p:ext uri="{BB962C8B-B14F-4D97-AF65-F5344CB8AC3E}">
        <p14:creationId xmlns:p14="http://schemas.microsoft.com/office/powerpoint/2010/main" val="1198750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3">
            <a:extLst>
              <a:ext uri="{FF2B5EF4-FFF2-40B4-BE49-F238E27FC236}">
                <a16:creationId xmlns:a16="http://schemas.microsoft.com/office/drawing/2014/main" id="{55B7EC30-49FF-7847-BE1D-07F7F101B41F}"/>
              </a:ext>
            </a:extLst>
          </p:cNvPr>
          <p:cNvSpPr>
            <a:spLocks noGrp="1"/>
          </p:cNvSpPr>
          <p:nvPr>
            <p:ph type="dt" sz="half" idx="10"/>
          </p:nvPr>
        </p:nvSpPr>
        <p:spPr/>
        <p:txBody>
          <a:bodyPr/>
          <a:lstStyle>
            <a:lvl1pPr>
              <a:defRPr/>
            </a:lvl1pPr>
          </a:lstStyle>
          <a:p>
            <a:pPr>
              <a:defRPr/>
            </a:pPr>
            <a:fld id="{DD4F0677-E9E4-F04C-9C3B-FB28B275D545}" type="datetimeFigureOut">
              <a:rPr lang="en-SG"/>
              <a:pPr>
                <a:defRPr/>
              </a:pPr>
              <a:t>21/5/25</a:t>
            </a:fld>
            <a:endParaRPr lang="en-SG"/>
          </a:p>
        </p:txBody>
      </p:sp>
      <p:sp>
        <p:nvSpPr>
          <p:cNvPr id="8" name="Footer Placeholder 4">
            <a:extLst>
              <a:ext uri="{FF2B5EF4-FFF2-40B4-BE49-F238E27FC236}">
                <a16:creationId xmlns:a16="http://schemas.microsoft.com/office/drawing/2014/main" id="{DF013C7F-EDCB-134C-9E52-95C6D210DB28}"/>
              </a:ext>
            </a:extLst>
          </p:cNvPr>
          <p:cNvSpPr>
            <a:spLocks noGrp="1"/>
          </p:cNvSpPr>
          <p:nvPr>
            <p:ph type="ftr" sz="quarter" idx="11"/>
          </p:nvPr>
        </p:nvSpPr>
        <p:spPr/>
        <p:txBody>
          <a:bodyPr/>
          <a:lstStyle>
            <a:lvl1pPr>
              <a:defRPr/>
            </a:lvl1pPr>
          </a:lstStyle>
          <a:p>
            <a:pPr>
              <a:defRPr/>
            </a:pPr>
            <a:endParaRPr lang="en-SG"/>
          </a:p>
        </p:txBody>
      </p:sp>
      <p:sp>
        <p:nvSpPr>
          <p:cNvPr id="9" name="Slide Number Placeholder 5">
            <a:extLst>
              <a:ext uri="{FF2B5EF4-FFF2-40B4-BE49-F238E27FC236}">
                <a16:creationId xmlns:a16="http://schemas.microsoft.com/office/drawing/2014/main" id="{BB6DA27E-49EF-4740-9B0E-9AF6EA5761A9}"/>
              </a:ext>
            </a:extLst>
          </p:cNvPr>
          <p:cNvSpPr>
            <a:spLocks noGrp="1"/>
          </p:cNvSpPr>
          <p:nvPr>
            <p:ph type="sldNum" sz="quarter" idx="12"/>
          </p:nvPr>
        </p:nvSpPr>
        <p:spPr/>
        <p:txBody>
          <a:bodyPr/>
          <a:lstStyle>
            <a:lvl1pPr>
              <a:defRPr/>
            </a:lvl1pPr>
          </a:lstStyle>
          <a:p>
            <a:pPr>
              <a:defRPr/>
            </a:pPr>
            <a:fld id="{D196FEFB-D01A-7E49-A31A-FE59B43CF604}" type="slidenum">
              <a:rPr lang="en-SG" altLang="en-US"/>
              <a:pPr>
                <a:defRPr/>
              </a:pPr>
              <a:t>‹#›</a:t>
            </a:fld>
            <a:endParaRPr lang="en-SG" altLang="en-US"/>
          </a:p>
        </p:txBody>
      </p:sp>
    </p:spTree>
    <p:extLst>
      <p:ext uri="{BB962C8B-B14F-4D97-AF65-F5344CB8AC3E}">
        <p14:creationId xmlns:p14="http://schemas.microsoft.com/office/powerpoint/2010/main" val="2706335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3">
            <a:extLst>
              <a:ext uri="{FF2B5EF4-FFF2-40B4-BE49-F238E27FC236}">
                <a16:creationId xmlns:a16="http://schemas.microsoft.com/office/drawing/2014/main" id="{47A5C2BB-F409-CB49-AA41-4BD71483F856}"/>
              </a:ext>
            </a:extLst>
          </p:cNvPr>
          <p:cNvSpPr>
            <a:spLocks noGrp="1"/>
          </p:cNvSpPr>
          <p:nvPr>
            <p:ph type="dt" sz="half" idx="10"/>
          </p:nvPr>
        </p:nvSpPr>
        <p:spPr/>
        <p:txBody>
          <a:bodyPr/>
          <a:lstStyle>
            <a:lvl1pPr>
              <a:defRPr/>
            </a:lvl1pPr>
          </a:lstStyle>
          <a:p>
            <a:pPr>
              <a:defRPr/>
            </a:pPr>
            <a:fld id="{97BFA2A3-BE8E-9547-BD0A-1A226CF15082}" type="datetimeFigureOut">
              <a:rPr lang="en-SG"/>
              <a:pPr>
                <a:defRPr/>
              </a:pPr>
              <a:t>21/5/25</a:t>
            </a:fld>
            <a:endParaRPr lang="en-SG"/>
          </a:p>
        </p:txBody>
      </p:sp>
      <p:sp>
        <p:nvSpPr>
          <p:cNvPr id="4" name="Footer Placeholder 4">
            <a:extLst>
              <a:ext uri="{FF2B5EF4-FFF2-40B4-BE49-F238E27FC236}">
                <a16:creationId xmlns:a16="http://schemas.microsoft.com/office/drawing/2014/main" id="{D4E4C51B-E006-6A4C-8902-F4FB0171D65B}"/>
              </a:ext>
            </a:extLst>
          </p:cNvPr>
          <p:cNvSpPr>
            <a:spLocks noGrp="1"/>
          </p:cNvSpPr>
          <p:nvPr>
            <p:ph type="ftr" sz="quarter" idx="11"/>
          </p:nvPr>
        </p:nvSpPr>
        <p:spPr/>
        <p:txBody>
          <a:bodyPr/>
          <a:lstStyle>
            <a:lvl1pPr>
              <a:defRPr/>
            </a:lvl1pPr>
          </a:lstStyle>
          <a:p>
            <a:pPr>
              <a:defRPr/>
            </a:pPr>
            <a:endParaRPr lang="en-SG"/>
          </a:p>
        </p:txBody>
      </p:sp>
      <p:sp>
        <p:nvSpPr>
          <p:cNvPr id="5" name="Slide Number Placeholder 5">
            <a:extLst>
              <a:ext uri="{FF2B5EF4-FFF2-40B4-BE49-F238E27FC236}">
                <a16:creationId xmlns:a16="http://schemas.microsoft.com/office/drawing/2014/main" id="{0564C756-CBC7-BC48-A21B-72C156C3AC3E}"/>
              </a:ext>
            </a:extLst>
          </p:cNvPr>
          <p:cNvSpPr>
            <a:spLocks noGrp="1"/>
          </p:cNvSpPr>
          <p:nvPr>
            <p:ph type="sldNum" sz="quarter" idx="12"/>
          </p:nvPr>
        </p:nvSpPr>
        <p:spPr/>
        <p:txBody>
          <a:bodyPr/>
          <a:lstStyle>
            <a:lvl1pPr>
              <a:defRPr/>
            </a:lvl1pPr>
          </a:lstStyle>
          <a:p>
            <a:pPr>
              <a:defRPr/>
            </a:pPr>
            <a:fld id="{B0584369-144E-D14A-876B-D647C8680B35}" type="slidenum">
              <a:rPr lang="en-SG" altLang="en-US"/>
              <a:pPr>
                <a:defRPr/>
              </a:pPr>
              <a:t>‹#›</a:t>
            </a:fld>
            <a:endParaRPr lang="en-SG" altLang="en-US"/>
          </a:p>
        </p:txBody>
      </p:sp>
    </p:spTree>
    <p:extLst>
      <p:ext uri="{BB962C8B-B14F-4D97-AF65-F5344CB8AC3E}">
        <p14:creationId xmlns:p14="http://schemas.microsoft.com/office/powerpoint/2010/main" val="175474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425392-CDA9-7442-8D22-6B74906384D2}"/>
              </a:ext>
            </a:extLst>
          </p:cNvPr>
          <p:cNvSpPr>
            <a:spLocks noGrp="1"/>
          </p:cNvSpPr>
          <p:nvPr>
            <p:ph type="dt" sz="half" idx="10"/>
          </p:nvPr>
        </p:nvSpPr>
        <p:spPr/>
        <p:txBody>
          <a:bodyPr/>
          <a:lstStyle>
            <a:lvl1pPr>
              <a:defRPr/>
            </a:lvl1pPr>
          </a:lstStyle>
          <a:p>
            <a:pPr>
              <a:defRPr/>
            </a:pPr>
            <a:fld id="{FCB94BC8-3BE9-5C45-8223-215CE387BE06}" type="datetimeFigureOut">
              <a:rPr lang="en-SG"/>
              <a:pPr>
                <a:defRPr/>
              </a:pPr>
              <a:t>21/5/25</a:t>
            </a:fld>
            <a:endParaRPr lang="en-SG"/>
          </a:p>
        </p:txBody>
      </p:sp>
      <p:sp>
        <p:nvSpPr>
          <p:cNvPr id="3" name="Footer Placeholder 4">
            <a:extLst>
              <a:ext uri="{FF2B5EF4-FFF2-40B4-BE49-F238E27FC236}">
                <a16:creationId xmlns:a16="http://schemas.microsoft.com/office/drawing/2014/main" id="{1C2FC180-A25E-DD4B-9DA4-38425FD31433}"/>
              </a:ext>
            </a:extLst>
          </p:cNvPr>
          <p:cNvSpPr>
            <a:spLocks noGrp="1"/>
          </p:cNvSpPr>
          <p:nvPr>
            <p:ph type="ftr" sz="quarter" idx="11"/>
          </p:nvPr>
        </p:nvSpPr>
        <p:spPr/>
        <p:txBody>
          <a:bodyPr/>
          <a:lstStyle>
            <a:lvl1pPr>
              <a:defRPr/>
            </a:lvl1pPr>
          </a:lstStyle>
          <a:p>
            <a:pPr>
              <a:defRPr/>
            </a:pPr>
            <a:endParaRPr lang="en-SG"/>
          </a:p>
        </p:txBody>
      </p:sp>
      <p:sp>
        <p:nvSpPr>
          <p:cNvPr id="4" name="Slide Number Placeholder 5">
            <a:extLst>
              <a:ext uri="{FF2B5EF4-FFF2-40B4-BE49-F238E27FC236}">
                <a16:creationId xmlns:a16="http://schemas.microsoft.com/office/drawing/2014/main" id="{8C995803-F209-3048-9CD6-86F21C331224}"/>
              </a:ext>
            </a:extLst>
          </p:cNvPr>
          <p:cNvSpPr>
            <a:spLocks noGrp="1"/>
          </p:cNvSpPr>
          <p:nvPr>
            <p:ph type="sldNum" sz="quarter" idx="12"/>
          </p:nvPr>
        </p:nvSpPr>
        <p:spPr/>
        <p:txBody>
          <a:bodyPr/>
          <a:lstStyle>
            <a:lvl1pPr>
              <a:defRPr/>
            </a:lvl1pPr>
          </a:lstStyle>
          <a:p>
            <a:pPr>
              <a:defRPr/>
            </a:pPr>
            <a:fld id="{706E2BB9-57C6-9D4D-91CD-681A34431C02}" type="slidenum">
              <a:rPr lang="en-SG" altLang="en-US"/>
              <a:pPr>
                <a:defRPr/>
              </a:pPr>
              <a:t>‹#›</a:t>
            </a:fld>
            <a:endParaRPr lang="en-SG" altLang="en-US"/>
          </a:p>
        </p:txBody>
      </p:sp>
    </p:spTree>
    <p:extLst>
      <p:ext uri="{BB962C8B-B14F-4D97-AF65-F5344CB8AC3E}">
        <p14:creationId xmlns:p14="http://schemas.microsoft.com/office/powerpoint/2010/main" val="1487434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D87499-9692-124E-94EC-EE61FA164D6A}"/>
              </a:ext>
            </a:extLst>
          </p:cNvPr>
          <p:cNvSpPr>
            <a:spLocks noGrp="1"/>
          </p:cNvSpPr>
          <p:nvPr>
            <p:ph type="dt" sz="half" idx="10"/>
          </p:nvPr>
        </p:nvSpPr>
        <p:spPr/>
        <p:txBody>
          <a:bodyPr/>
          <a:lstStyle>
            <a:lvl1pPr>
              <a:defRPr/>
            </a:lvl1pPr>
          </a:lstStyle>
          <a:p>
            <a:pPr>
              <a:defRPr/>
            </a:pPr>
            <a:fld id="{DDDFEB55-D988-F944-9068-6635E4B38D57}" type="datetimeFigureOut">
              <a:rPr lang="en-SG"/>
              <a:pPr>
                <a:defRPr/>
              </a:pPr>
              <a:t>21/5/25</a:t>
            </a:fld>
            <a:endParaRPr lang="en-SG"/>
          </a:p>
        </p:txBody>
      </p:sp>
      <p:sp>
        <p:nvSpPr>
          <p:cNvPr id="6" name="Footer Placeholder 4">
            <a:extLst>
              <a:ext uri="{FF2B5EF4-FFF2-40B4-BE49-F238E27FC236}">
                <a16:creationId xmlns:a16="http://schemas.microsoft.com/office/drawing/2014/main" id="{BA537256-3BC6-3E49-AEEE-106AF8F330C4}"/>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C5AA5104-A106-4945-9D93-5A62C105945D}"/>
              </a:ext>
            </a:extLst>
          </p:cNvPr>
          <p:cNvSpPr>
            <a:spLocks noGrp="1"/>
          </p:cNvSpPr>
          <p:nvPr>
            <p:ph type="sldNum" sz="quarter" idx="12"/>
          </p:nvPr>
        </p:nvSpPr>
        <p:spPr/>
        <p:txBody>
          <a:bodyPr/>
          <a:lstStyle>
            <a:lvl1pPr>
              <a:defRPr/>
            </a:lvl1pPr>
          </a:lstStyle>
          <a:p>
            <a:pPr>
              <a:defRPr/>
            </a:pPr>
            <a:fld id="{799478E3-90BB-6E44-8FFD-7CD9A52C2C02}" type="slidenum">
              <a:rPr lang="en-SG" altLang="en-US"/>
              <a:pPr>
                <a:defRPr/>
              </a:pPr>
              <a:t>‹#›</a:t>
            </a:fld>
            <a:endParaRPr lang="en-SG" altLang="en-US"/>
          </a:p>
        </p:txBody>
      </p:sp>
    </p:spTree>
    <p:extLst>
      <p:ext uri="{BB962C8B-B14F-4D97-AF65-F5344CB8AC3E}">
        <p14:creationId xmlns:p14="http://schemas.microsoft.com/office/powerpoint/2010/main" val="2318005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4FE505-423E-A945-8395-23A6599DF38B}"/>
              </a:ext>
            </a:extLst>
          </p:cNvPr>
          <p:cNvSpPr>
            <a:spLocks noGrp="1"/>
          </p:cNvSpPr>
          <p:nvPr>
            <p:ph type="dt" sz="half" idx="10"/>
          </p:nvPr>
        </p:nvSpPr>
        <p:spPr/>
        <p:txBody>
          <a:bodyPr/>
          <a:lstStyle>
            <a:lvl1pPr>
              <a:defRPr/>
            </a:lvl1pPr>
          </a:lstStyle>
          <a:p>
            <a:pPr>
              <a:defRPr/>
            </a:pPr>
            <a:fld id="{E36F1889-91EB-E342-A924-3BB49C541C4C}" type="datetimeFigureOut">
              <a:rPr lang="en-SG"/>
              <a:pPr>
                <a:defRPr/>
              </a:pPr>
              <a:t>21/5/25</a:t>
            </a:fld>
            <a:endParaRPr lang="en-SG"/>
          </a:p>
        </p:txBody>
      </p:sp>
      <p:sp>
        <p:nvSpPr>
          <p:cNvPr id="6" name="Footer Placeholder 4">
            <a:extLst>
              <a:ext uri="{FF2B5EF4-FFF2-40B4-BE49-F238E27FC236}">
                <a16:creationId xmlns:a16="http://schemas.microsoft.com/office/drawing/2014/main" id="{91D3B70C-C740-5A4C-8382-C0EB741F1E5C}"/>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3C5944A1-8103-764F-9D74-5AF69905F5E9}"/>
              </a:ext>
            </a:extLst>
          </p:cNvPr>
          <p:cNvSpPr>
            <a:spLocks noGrp="1"/>
          </p:cNvSpPr>
          <p:nvPr>
            <p:ph type="sldNum" sz="quarter" idx="12"/>
          </p:nvPr>
        </p:nvSpPr>
        <p:spPr/>
        <p:txBody>
          <a:bodyPr/>
          <a:lstStyle>
            <a:lvl1pPr>
              <a:defRPr/>
            </a:lvl1pPr>
          </a:lstStyle>
          <a:p>
            <a:pPr>
              <a:defRPr/>
            </a:pPr>
            <a:fld id="{36E62F7D-69BB-B849-840D-996BEC6EA17F}" type="slidenum">
              <a:rPr lang="en-SG" altLang="en-US"/>
              <a:pPr>
                <a:defRPr/>
              </a:pPr>
              <a:t>‹#›</a:t>
            </a:fld>
            <a:endParaRPr lang="en-SG" altLang="en-US"/>
          </a:p>
        </p:txBody>
      </p:sp>
    </p:spTree>
    <p:extLst>
      <p:ext uri="{BB962C8B-B14F-4D97-AF65-F5344CB8AC3E}">
        <p14:creationId xmlns:p14="http://schemas.microsoft.com/office/powerpoint/2010/main" val="2419877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1B8687B-07E2-9C47-B0EC-4B96CDAF1464}"/>
              </a:ext>
            </a:extLst>
          </p:cNvPr>
          <p:cNvSpPr>
            <a:spLocks noGrp="1"/>
          </p:cNvSpPr>
          <p:nvPr>
            <p:ph type="dt" sz="half" idx="10"/>
          </p:nvPr>
        </p:nvSpPr>
        <p:spPr/>
        <p:txBody>
          <a:bodyPr/>
          <a:lstStyle>
            <a:lvl1pPr>
              <a:defRPr/>
            </a:lvl1pPr>
          </a:lstStyle>
          <a:p>
            <a:pPr>
              <a:defRPr/>
            </a:pPr>
            <a:fld id="{1024EBDA-D44B-6D41-A8D3-97AA4BA2419B}" type="datetimeFigureOut">
              <a:rPr lang="en-SG"/>
              <a:pPr>
                <a:defRPr/>
              </a:pPr>
              <a:t>21/5/25</a:t>
            </a:fld>
            <a:endParaRPr lang="en-SG"/>
          </a:p>
        </p:txBody>
      </p:sp>
      <p:sp>
        <p:nvSpPr>
          <p:cNvPr id="5" name="Footer Placeholder 4">
            <a:extLst>
              <a:ext uri="{FF2B5EF4-FFF2-40B4-BE49-F238E27FC236}">
                <a16:creationId xmlns:a16="http://schemas.microsoft.com/office/drawing/2014/main" id="{DAE41568-CDA6-034B-85A1-7C6A44A743DC}"/>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3A6EAD8B-0F0A-F846-B970-2DD7038AE1D9}"/>
              </a:ext>
            </a:extLst>
          </p:cNvPr>
          <p:cNvSpPr>
            <a:spLocks noGrp="1"/>
          </p:cNvSpPr>
          <p:nvPr>
            <p:ph type="sldNum" sz="quarter" idx="12"/>
          </p:nvPr>
        </p:nvSpPr>
        <p:spPr/>
        <p:txBody>
          <a:bodyPr/>
          <a:lstStyle>
            <a:lvl1pPr>
              <a:defRPr/>
            </a:lvl1pPr>
          </a:lstStyle>
          <a:p>
            <a:pPr>
              <a:defRPr/>
            </a:pPr>
            <a:fld id="{97690912-7A43-304D-9E45-60FE45E728EE}" type="slidenum">
              <a:rPr lang="en-SG" altLang="en-US"/>
              <a:pPr>
                <a:defRPr/>
              </a:pPr>
              <a:t>‹#›</a:t>
            </a:fld>
            <a:endParaRPr lang="en-SG" altLang="en-US"/>
          </a:p>
        </p:txBody>
      </p:sp>
    </p:spTree>
    <p:extLst>
      <p:ext uri="{BB962C8B-B14F-4D97-AF65-F5344CB8AC3E}">
        <p14:creationId xmlns:p14="http://schemas.microsoft.com/office/powerpoint/2010/main" val="572281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FA918DE-7C23-9249-B229-2CC6B2C003B4}"/>
              </a:ext>
            </a:extLst>
          </p:cNvPr>
          <p:cNvSpPr>
            <a:spLocks noGrp="1"/>
          </p:cNvSpPr>
          <p:nvPr>
            <p:ph type="dt" sz="half" idx="10"/>
          </p:nvPr>
        </p:nvSpPr>
        <p:spPr/>
        <p:txBody>
          <a:bodyPr/>
          <a:lstStyle>
            <a:lvl1pPr>
              <a:defRPr/>
            </a:lvl1pPr>
          </a:lstStyle>
          <a:p>
            <a:pPr>
              <a:defRPr/>
            </a:pPr>
            <a:fld id="{FB44D120-D52A-0B4F-A03F-A48A09204B39}" type="datetimeFigureOut">
              <a:rPr lang="en-SG"/>
              <a:pPr>
                <a:defRPr/>
              </a:pPr>
              <a:t>21/5/25</a:t>
            </a:fld>
            <a:endParaRPr lang="en-SG"/>
          </a:p>
        </p:txBody>
      </p:sp>
      <p:sp>
        <p:nvSpPr>
          <p:cNvPr id="5" name="Footer Placeholder 4">
            <a:extLst>
              <a:ext uri="{FF2B5EF4-FFF2-40B4-BE49-F238E27FC236}">
                <a16:creationId xmlns:a16="http://schemas.microsoft.com/office/drawing/2014/main" id="{25A5E94C-EA6E-DC4C-B3BE-D233E3C2D525}"/>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26C4A50-8642-8049-8E70-CFA15E8DC62F}"/>
              </a:ext>
            </a:extLst>
          </p:cNvPr>
          <p:cNvSpPr>
            <a:spLocks noGrp="1"/>
          </p:cNvSpPr>
          <p:nvPr>
            <p:ph type="sldNum" sz="quarter" idx="12"/>
          </p:nvPr>
        </p:nvSpPr>
        <p:spPr/>
        <p:txBody>
          <a:bodyPr/>
          <a:lstStyle>
            <a:lvl1pPr>
              <a:defRPr/>
            </a:lvl1pPr>
          </a:lstStyle>
          <a:p>
            <a:pPr>
              <a:defRPr/>
            </a:pPr>
            <a:fld id="{D13A7013-7A50-384F-A7DA-A3D2337B7383}" type="slidenum">
              <a:rPr lang="en-SG" altLang="en-US"/>
              <a:pPr>
                <a:defRPr/>
              </a:pPr>
              <a:t>‹#›</a:t>
            </a:fld>
            <a:endParaRPr lang="en-SG" altLang="en-US"/>
          </a:p>
        </p:txBody>
      </p:sp>
    </p:spTree>
    <p:extLst>
      <p:ext uri="{BB962C8B-B14F-4D97-AF65-F5344CB8AC3E}">
        <p14:creationId xmlns:p14="http://schemas.microsoft.com/office/powerpoint/2010/main" val="1995736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E6EBC0-1B19-4041-9822-DE55211994AC}" type="datetimeFigureOut">
              <a:rPr lang="en-US" smtClean="0"/>
              <a:t>5/21/25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834921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91"/>
        <p:cNvGrpSpPr/>
        <p:nvPr/>
      </p:nvGrpSpPr>
      <p:grpSpPr>
        <a:xfrm>
          <a:off x="0" y="0"/>
          <a:ext cx="0" cy="0"/>
          <a:chOff x="0" y="0"/>
          <a:chExt cx="0" cy="0"/>
        </a:xfrm>
      </p:grpSpPr>
      <p:pic>
        <p:nvPicPr>
          <p:cNvPr id="492" name="Google Shape;492;p14"/>
          <p:cNvPicPr preferRelativeResize="0"/>
          <p:nvPr/>
        </p:nvPicPr>
        <p:blipFill rotWithShape="1">
          <a:blip r:embed="rId2">
            <a:alphaModFix amt="30000"/>
          </a:blip>
          <a:srcRect l="89" r="99"/>
          <a:stretch/>
        </p:blipFill>
        <p:spPr>
          <a:xfrm>
            <a:off x="1" y="2"/>
            <a:ext cx="12192004" cy="6870701"/>
          </a:xfrm>
          <a:prstGeom prst="rect">
            <a:avLst/>
          </a:prstGeom>
          <a:noFill/>
          <a:ln>
            <a:noFill/>
          </a:ln>
        </p:spPr>
      </p:pic>
      <p:sp>
        <p:nvSpPr>
          <p:cNvPr id="493" name="Google Shape;493;p14"/>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dk2"/>
                </a:solidFill>
                <a:latin typeface="Playfair Display"/>
                <a:ea typeface="Playfair Display"/>
                <a:cs typeface="Playfair Display"/>
                <a:sym typeface="Playfair Display"/>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4" name="Google Shape;494;p14"/>
          <p:cNvSpPr txBox="1">
            <a:spLocks noGrp="1"/>
          </p:cNvSpPr>
          <p:nvPr>
            <p:ph type="subTitle" idx="1"/>
          </p:nvPr>
        </p:nvSpPr>
        <p:spPr>
          <a:xfrm>
            <a:off x="1083087" y="29242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5" name="Google Shape;495;p14"/>
          <p:cNvSpPr txBox="1">
            <a:spLocks noGrp="1"/>
          </p:cNvSpPr>
          <p:nvPr>
            <p:ph type="subTitle" idx="2"/>
          </p:nvPr>
        </p:nvSpPr>
        <p:spPr>
          <a:xfrm>
            <a:off x="8034913" y="29242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14"/>
          <p:cNvSpPr txBox="1">
            <a:spLocks noGrp="1"/>
          </p:cNvSpPr>
          <p:nvPr>
            <p:ph type="subTitle" idx="3"/>
          </p:nvPr>
        </p:nvSpPr>
        <p:spPr>
          <a:xfrm>
            <a:off x="1083087" y="52418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7" name="Google Shape;497;p14"/>
          <p:cNvSpPr txBox="1">
            <a:spLocks noGrp="1"/>
          </p:cNvSpPr>
          <p:nvPr>
            <p:ph type="subTitle" idx="4"/>
          </p:nvPr>
        </p:nvSpPr>
        <p:spPr>
          <a:xfrm>
            <a:off x="8034913" y="52418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14"/>
          <p:cNvSpPr txBox="1">
            <a:spLocks noGrp="1"/>
          </p:cNvSpPr>
          <p:nvPr>
            <p:ph type="title" idx="5" hasCustomPrompt="1"/>
          </p:nvPr>
        </p:nvSpPr>
        <p:spPr>
          <a:xfrm>
            <a:off x="2130300" y="1809568"/>
            <a:ext cx="979600" cy="56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i="1">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9" name="Google Shape;499;p14"/>
          <p:cNvSpPr txBox="1">
            <a:spLocks noGrp="1"/>
          </p:cNvSpPr>
          <p:nvPr>
            <p:ph type="title" idx="6" hasCustomPrompt="1"/>
          </p:nvPr>
        </p:nvSpPr>
        <p:spPr>
          <a:xfrm>
            <a:off x="2130300" y="4127251"/>
            <a:ext cx="979600" cy="56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i="1">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00" name="Google Shape;500;p14"/>
          <p:cNvSpPr txBox="1">
            <a:spLocks noGrp="1"/>
          </p:cNvSpPr>
          <p:nvPr>
            <p:ph type="title" idx="7" hasCustomPrompt="1"/>
          </p:nvPr>
        </p:nvSpPr>
        <p:spPr>
          <a:xfrm>
            <a:off x="9082103" y="1809568"/>
            <a:ext cx="979600" cy="56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i="1">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01" name="Google Shape;501;p14"/>
          <p:cNvSpPr txBox="1">
            <a:spLocks noGrp="1"/>
          </p:cNvSpPr>
          <p:nvPr>
            <p:ph type="title" idx="8" hasCustomPrompt="1"/>
          </p:nvPr>
        </p:nvSpPr>
        <p:spPr>
          <a:xfrm>
            <a:off x="9082103" y="4127251"/>
            <a:ext cx="979600" cy="56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i="1">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02" name="Google Shape;502;p14"/>
          <p:cNvSpPr txBox="1">
            <a:spLocks noGrp="1"/>
          </p:cNvSpPr>
          <p:nvPr>
            <p:ph type="subTitle" idx="9"/>
          </p:nvPr>
        </p:nvSpPr>
        <p:spPr>
          <a:xfrm>
            <a:off x="1083087" y="23733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bas Neue"/>
              <a:buNone/>
              <a:defRPr sz="2667">
                <a:latin typeface="Playfair Display"/>
                <a:ea typeface="Playfair Display"/>
                <a:cs typeface="Playfair Display"/>
                <a:sym typeface="Playfair Display"/>
              </a:defRPr>
            </a:lvl1pPr>
            <a:lvl2pPr lvl="1" algn="ctr" rtl="0">
              <a:lnSpc>
                <a:spcPct val="100000"/>
              </a:lnSpc>
              <a:spcBef>
                <a:spcPts val="0"/>
              </a:spcBef>
              <a:spcAft>
                <a:spcPts val="0"/>
              </a:spcAft>
              <a:buSzPts val="2000"/>
              <a:buFont typeface="Bebas Neue"/>
              <a:buNone/>
              <a:defRPr sz="2667">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667">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667">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667">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667">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667">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667">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667">
                <a:latin typeface="Bebas Neue"/>
                <a:ea typeface="Bebas Neue"/>
                <a:cs typeface="Bebas Neue"/>
                <a:sym typeface="Bebas Neue"/>
              </a:defRPr>
            </a:lvl9pPr>
          </a:lstStyle>
          <a:p>
            <a:endParaRPr/>
          </a:p>
        </p:txBody>
      </p:sp>
      <p:sp>
        <p:nvSpPr>
          <p:cNvPr id="503" name="Google Shape;503;p14"/>
          <p:cNvSpPr txBox="1">
            <a:spLocks noGrp="1"/>
          </p:cNvSpPr>
          <p:nvPr>
            <p:ph type="subTitle" idx="13"/>
          </p:nvPr>
        </p:nvSpPr>
        <p:spPr>
          <a:xfrm>
            <a:off x="8034913" y="23733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bas Neue"/>
              <a:buNone/>
              <a:defRPr sz="2667">
                <a:latin typeface="Playfair Display"/>
                <a:ea typeface="Playfair Display"/>
                <a:cs typeface="Playfair Display"/>
                <a:sym typeface="Playfair Display"/>
              </a:defRPr>
            </a:lvl1pPr>
            <a:lvl2pPr lvl="1" algn="ctr" rtl="0">
              <a:lnSpc>
                <a:spcPct val="100000"/>
              </a:lnSpc>
              <a:spcBef>
                <a:spcPts val="0"/>
              </a:spcBef>
              <a:spcAft>
                <a:spcPts val="0"/>
              </a:spcAft>
              <a:buSzPts val="2000"/>
              <a:buFont typeface="Bebas Neue"/>
              <a:buNone/>
              <a:defRPr sz="2667">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667">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667">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667">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667">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667">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667">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667">
                <a:latin typeface="Bebas Neue"/>
                <a:ea typeface="Bebas Neue"/>
                <a:cs typeface="Bebas Neue"/>
                <a:sym typeface="Bebas Neue"/>
              </a:defRPr>
            </a:lvl9pPr>
          </a:lstStyle>
          <a:p>
            <a:endParaRPr/>
          </a:p>
        </p:txBody>
      </p:sp>
      <p:sp>
        <p:nvSpPr>
          <p:cNvPr id="504" name="Google Shape;504;p14"/>
          <p:cNvSpPr txBox="1">
            <a:spLocks noGrp="1"/>
          </p:cNvSpPr>
          <p:nvPr>
            <p:ph type="subTitle" idx="14"/>
          </p:nvPr>
        </p:nvSpPr>
        <p:spPr>
          <a:xfrm>
            <a:off x="1083087" y="46909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bas Neue"/>
              <a:buNone/>
              <a:defRPr sz="2667">
                <a:latin typeface="Playfair Display"/>
                <a:ea typeface="Playfair Display"/>
                <a:cs typeface="Playfair Display"/>
                <a:sym typeface="Playfair Display"/>
              </a:defRPr>
            </a:lvl1pPr>
            <a:lvl2pPr lvl="1" algn="ctr" rtl="0">
              <a:lnSpc>
                <a:spcPct val="100000"/>
              </a:lnSpc>
              <a:spcBef>
                <a:spcPts val="0"/>
              </a:spcBef>
              <a:spcAft>
                <a:spcPts val="0"/>
              </a:spcAft>
              <a:buSzPts val="2000"/>
              <a:buFont typeface="Bebas Neue"/>
              <a:buNone/>
              <a:defRPr sz="2667">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667">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667">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667">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667">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667">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667">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667">
                <a:latin typeface="Bebas Neue"/>
                <a:ea typeface="Bebas Neue"/>
                <a:cs typeface="Bebas Neue"/>
                <a:sym typeface="Bebas Neue"/>
              </a:defRPr>
            </a:lvl9pPr>
          </a:lstStyle>
          <a:p>
            <a:endParaRPr/>
          </a:p>
        </p:txBody>
      </p:sp>
      <p:sp>
        <p:nvSpPr>
          <p:cNvPr id="505" name="Google Shape;505;p14"/>
          <p:cNvSpPr txBox="1">
            <a:spLocks noGrp="1"/>
          </p:cNvSpPr>
          <p:nvPr>
            <p:ph type="subTitle" idx="15"/>
          </p:nvPr>
        </p:nvSpPr>
        <p:spPr>
          <a:xfrm>
            <a:off x="8034913" y="46909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bas Neue"/>
              <a:buNone/>
              <a:defRPr sz="2667">
                <a:latin typeface="Playfair Display"/>
                <a:ea typeface="Playfair Display"/>
                <a:cs typeface="Playfair Display"/>
                <a:sym typeface="Playfair Display"/>
              </a:defRPr>
            </a:lvl1pPr>
            <a:lvl2pPr lvl="1" algn="ctr" rtl="0">
              <a:lnSpc>
                <a:spcPct val="100000"/>
              </a:lnSpc>
              <a:spcBef>
                <a:spcPts val="0"/>
              </a:spcBef>
              <a:spcAft>
                <a:spcPts val="0"/>
              </a:spcAft>
              <a:buSzPts val="2000"/>
              <a:buFont typeface="Bebas Neue"/>
              <a:buNone/>
              <a:defRPr sz="2667">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667">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667">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667">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667">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667">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667">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667">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304917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E6EBC0-1B19-4041-9822-DE55211994AC}" type="datetimeFigureOut">
              <a:rPr lang="en-US" smtClean="0"/>
              <a:t>5/21/25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4858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6EBC0-1B19-4041-9822-DE55211994AC}" type="datetimeFigureOut">
              <a:rPr lang="en-US" smtClean="0"/>
              <a:t>5/21/25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5266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E6EBC0-1B19-4041-9822-DE55211994AC}" type="datetimeFigureOut">
              <a:rPr lang="en-US" smtClean="0"/>
              <a:t>5/21/25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58723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6EBC0-1B19-4041-9822-DE55211994AC}" type="datetimeFigureOut">
              <a:rPr lang="en-US" smtClean="0"/>
              <a:t>5/21/25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81885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6EBC0-1B19-4041-9822-DE55211994AC}" type="datetimeFigureOut">
              <a:rPr lang="en-US" smtClean="0"/>
              <a:t>5/21/25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60727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7CE6EBC0-1B19-4041-9822-DE55211994AC}" type="datetimeFigureOut">
              <a:rPr lang="en-US" smtClean="0"/>
              <a:t>5/21/25</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898341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C764DE79-268F-4C1A-8933-263129D2AF90}" type="datetimeFigureOut">
              <a:rPr lang="en-US" smtClean="0"/>
              <a:t>5/21/25</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236877469"/>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A7AFDF-F716-6C46-88AC-D373272A94C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1027" name="Text Placeholder 2">
            <a:extLst>
              <a:ext uri="{FF2B5EF4-FFF2-40B4-BE49-F238E27FC236}">
                <a16:creationId xmlns:a16="http://schemas.microsoft.com/office/drawing/2014/main" id="{55A08E97-1A69-244B-B57A-0D06C70B2BC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 name="Date Placeholder 3">
            <a:extLst>
              <a:ext uri="{FF2B5EF4-FFF2-40B4-BE49-F238E27FC236}">
                <a16:creationId xmlns:a16="http://schemas.microsoft.com/office/drawing/2014/main" id="{33F6FF57-038A-244A-84BE-01FD5C8589A0}"/>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FFA745A-76E5-1D46-84F4-B459AFB47A8A}" type="datetimeFigureOut">
              <a:rPr lang="en-SG"/>
              <a:pPr>
                <a:defRPr/>
              </a:pPr>
              <a:t>21/5/25</a:t>
            </a:fld>
            <a:endParaRPr lang="en-SG"/>
          </a:p>
        </p:txBody>
      </p:sp>
      <p:sp>
        <p:nvSpPr>
          <p:cNvPr id="5" name="Footer Placeholder 4">
            <a:extLst>
              <a:ext uri="{FF2B5EF4-FFF2-40B4-BE49-F238E27FC236}">
                <a16:creationId xmlns:a16="http://schemas.microsoft.com/office/drawing/2014/main" id="{339D9A13-DB2C-774D-B260-383F798D20BA}"/>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SG"/>
          </a:p>
        </p:txBody>
      </p:sp>
      <p:sp>
        <p:nvSpPr>
          <p:cNvPr id="6" name="Slide Number Placeholder 5">
            <a:extLst>
              <a:ext uri="{FF2B5EF4-FFF2-40B4-BE49-F238E27FC236}">
                <a16:creationId xmlns:a16="http://schemas.microsoft.com/office/drawing/2014/main" id="{6E596659-03FA-8745-9995-4E1DA5B7388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9C4F67E-E206-7946-BC5A-94E67327122E}" type="slidenum">
              <a:rPr lang="en-SG" altLang="en-US"/>
              <a:pPr>
                <a:defRPr/>
              </a:pPr>
              <a:t>‹#›</a:t>
            </a:fld>
            <a:endParaRPr lang="en-SG" altLang="en-US"/>
          </a:p>
        </p:txBody>
      </p:sp>
    </p:spTree>
    <p:extLst>
      <p:ext uri="{BB962C8B-B14F-4D97-AF65-F5344CB8AC3E}">
        <p14:creationId xmlns:p14="http://schemas.microsoft.com/office/powerpoint/2010/main" val="115456410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2727"/>
        </a:solidFill>
        <a:effectLst/>
      </p:bgPr>
    </p:bg>
    <p:spTree>
      <p:nvGrpSpPr>
        <p:cNvPr id="1" name="">
          <a:extLst>
            <a:ext uri="{FF2B5EF4-FFF2-40B4-BE49-F238E27FC236}">
              <a16:creationId xmlns:a16="http://schemas.microsoft.com/office/drawing/2014/main" id="{1F10A9F3-3B4D-4494-CC6A-C78822165EC9}"/>
            </a:ext>
          </a:extLst>
        </p:cNvPr>
        <p:cNvGrpSpPr/>
        <p:nvPr/>
      </p:nvGrpSpPr>
      <p:grpSpPr>
        <a:xfrm>
          <a:off x="0" y="0"/>
          <a:ext cx="0" cy="0"/>
          <a:chOff x="0" y="0"/>
          <a:chExt cx="0" cy="0"/>
        </a:xfrm>
      </p:grpSpPr>
      <p:pic>
        <p:nvPicPr>
          <p:cNvPr id="6" name="Picture 5" descr="A painting of a person writing on paper&#10;&#10;AI-generated content may be incorrect.">
            <a:extLst>
              <a:ext uri="{FF2B5EF4-FFF2-40B4-BE49-F238E27FC236}">
                <a16:creationId xmlns:a16="http://schemas.microsoft.com/office/drawing/2014/main" id="{A74944A8-BD2C-DF8E-B42D-272436C3BEB3}"/>
              </a:ext>
            </a:extLst>
          </p:cNvPr>
          <p:cNvPicPr>
            <a:picLocks noChangeAspect="1"/>
          </p:cNvPicPr>
          <p:nvPr/>
        </p:nvPicPr>
        <p:blipFill>
          <a:blip r:embed="rId3"/>
          <a:stretch>
            <a:fillRect/>
          </a:stretch>
        </p:blipFill>
        <p:spPr>
          <a:xfrm>
            <a:off x="1365662" y="103570"/>
            <a:ext cx="3713017" cy="495069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a:extLst>
              <a:ext uri="{FF2B5EF4-FFF2-40B4-BE49-F238E27FC236}">
                <a16:creationId xmlns:a16="http://schemas.microsoft.com/office/drawing/2014/main" id="{1A53D387-354A-CF4D-2D8E-9B6AB0385387}"/>
              </a:ext>
            </a:extLst>
          </p:cNvPr>
          <p:cNvSpPr/>
          <p:nvPr/>
        </p:nvSpPr>
        <p:spPr>
          <a:xfrm>
            <a:off x="0" y="6664036"/>
            <a:ext cx="12192000" cy="193964"/>
          </a:xfrm>
          <a:prstGeom prst="rect">
            <a:avLst/>
          </a:prstGeom>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BF308482-3BA4-A3A3-37C1-B4819C8E0027}"/>
              </a:ext>
            </a:extLst>
          </p:cNvPr>
          <p:cNvSpPr txBox="1"/>
          <p:nvPr/>
        </p:nvSpPr>
        <p:spPr>
          <a:xfrm>
            <a:off x="5993283" y="2578916"/>
            <a:ext cx="5306291"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entury Gothic" panose="020B0502020202020204"/>
                <a:ea typeface="+mn-ea"/>
                <a:cs typeface="+mn-cs"/>
              </a:rPr>
              <a:t>路加福音</a:t>
            </a:r>
            <a:b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2000" b="1" i="0" u="none" strike="noStrike" kern="1200" cap="none" spc="0" normalizeH="0" baseline="0" noProof="0" dirty="0">
                <a:ln>
                  <a:noFill/>
                </a:ln>
                <a:solidFill>
                  <a:srgbClr val="C8A667"/>
                </a:solidFill>
                <a:effectLst/>
                <a:uLnTx/>
                <a:uFillTx/>
                <a:latin typeface="Century Gothic" panose="020B0502020202020204"/>
                <a:ea typeface="+mn-ea"/>
                <a:cs typeface="+mn-cs"/>
              </a:rPr>
              <a:t>Gospel</a:t>
            </a:r>
            <a:r>
              <a:rPr kumimoji="0" lang="zh-CN" altLang="en-US" sz="2000" b="1" i="0" u="none" strike="noStrike" kern="1200" cap="none" spc="0" normalizeH="0" baseline="0" noProof="0" dirty="0">
                <a:ln>
                  <a:noFill/>
                </a:ln>
                <a:solidFill>
                  <a:srgbClr val="C8A667"/>
                </a:solidFill>
                <a:effectLst/>
                <a:uLnTx/>
                <a:uFillTx/>
                <a:latin typeface="Century Gothic" panose="020B0502020202020204"/>
                <a:ea typeface="宋体" panose="02010600030101010101" pitchFamily="2" charset="-122"/>
                <a:cs typeface="+mn-cs"/>
              </a:rPr>
              <a:t> </a:t>
            </a:r>
            <a:r>
              <a:rPr kumimoji="0" lang="en-US" altLang="zh-CN" sz="2000" b="1" i="0" u="none" strike="noStrike" kern="1200" cap="none" spc="0" normalizeH="0" baseline="0" noProof="0" dirty="0">
                <a:ln>
                  <a:noFill/>
                </a:ln>
                <a:solidFill>
                  <a:srgbClr val="C8A667"/>
                </a:solidFill>
                <a:effectLst/>
                <a:uLnTx/>
                <a:uFillTx/>
                <a:latin typeface="Century Gothic" panose="020B0502020202020204"/>
                <a:ea typeface="宋体" panose="02010600030101010101" pitchFamily="2" charset="-122"/>
                <a:cs typeface="+mn-cs"/>
              </a:rPr>
              <a:t>of Luke </a:t>
            </a:r>
            <a:endParaRPr kumimoji="0" lang="en-US" sz="1800" b="1" i="0" u="none" strike="noStrike" kern="1200" cap="none" spc="0" normalizeH="0" baseline="0" noProof="0" dirty="0">
              <a:ln>
                <a:noFill/>
              </a:ln>
              <a:solidFill>
                <a:srgbClr val="C8A667"/>
              </a:solidFill>
              <a:effectLst/>
              <a:uLnTx/>
              <a:uFillTx/>
              <a:latin typeface="Century Gothic" panose="020B0502020202020204"/>
              <a:ea typeface="+mn-ea"/>
              <a:cs typeface="+mn-cs"/>
            </a:endParaRPr>
          </a:p>
        </p:txBody>
      </p:sp>
      <p:sp>
        <p:nvSpPr>
          <p:cNvPr id="9" name="Rectangle 8">
            <a:extLst>
              <a:ext uri="{FF2B5EF4-FFF2-40B4-BE49-F238E27FC236}">
                <a16:creationId xmlns:a16="http://schemas.microsoft.com/office/drawing/2014/main" id="{55FDA069-B064-A3CF-DDF5-21309FAF3CA8}"/>
              </a:ext>
            </a:extLst>
          </p:cNvPr>
          <p:cNvSpPr/>
          <p:nvPr/>
        </p:nvSpPr>
        <p:spPr>
          <a:xfrm>
            <a:off x="0" y="5252058"/>
            <a:ext cx="12192000" cy="1344610"/>
          </a:xfrm>
          <a:prstGeom prst="rect">
            <a:avLst/>
          </a:prstGeom>
          <a:solidFill>
            <a:sysClr val="windowText" lastClr="000000">
              <a:lumMod val="85000"/>
              <a:lumOff val="15000"/>
            </a:sysClr>
          </a:solidFill>
          <a:ln w="12700" cap="flat" cmpd="sng" algn="ctr">
            <a:noFill/>
            <a:prstDash val="solid"/>
            <a:miter lim="800000"/>
          </a:ln>
          <a:effectLst/>
        </p:spPr>
        <p:txBody>
          <a:bodyPr rtlCol="0" anchor="ctr"/>
          <a:lstStyle/>
          <a:p>
            <a:pPr marL="0" lvl="1" algn="ctr" defTabSz="1828800">
              <a:defRPr/>
            </a:pPr>
            <a:r>
              <a:rPr kumimoji="0" lang="en-US" altLang="zh-CN" sz="32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03</a:t>
            </a:r>
            <a:r>
              <a:rPr kumimoji="0" lang="zh-CN" altLang="en-US" sz="32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 神使用卑微者，成就祂的应</a:t>
            </a:r>
            <a:r>
              <a:rPr lang="zh-CN" altLang="en-US"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许</a:t>
            </a:r>
            <a:r>
              <a:rPr kumimoji="0" lang="zh-CN" altLang="en-US" sz="32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 </a:t>
            </a:r>
            <a:endParaRPr kumimoji="0" lang="en-US" altLang="zh-CN" sz="32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1" indent="0" algn="ctr" defTabSz="18288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路</a:t>
            </a:r>
            <a:r>
              <a:rPr kumimoji="0" lang="en-US" altLang="zh-CN" sz="24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a:t>
            </a:r>
            <a:r>
              <a:rPr kumimoji="0" lang="zh-CN" altLang="en-US" sz="24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章</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39</a:t>
            </a:r>
            <a:r>
              <a:rPr kumimoji="0" lang="zh-CN" altLang="en-US" sz="24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至</a:t>
            </a:r>
            <a:r>
              <a:rPr kumimoji="0" lang="en-US" altLang="zh-CN" sz="24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56</a:t>
            </a:r>
            <a:endParaRPr kumimoji="0" lang="en-US" altLang="zh-CN" sz="1000" b="1" i="0" u="none" strike="noStrike" kern="1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lvl="1" algn="ctr" defTabSz="1828800">
              <a:defRPr/>
            </a:pPr>
            <a:r>
              <a:rPr lang="en-US" sz="2000" b="1" i="0" dirty="0">
                <a:solidFill>
                  <a:srgbClr val="C7A668"/>
                </a:solidFill>
                <a:effectLst/>
                <a:latin typeface="PingFang SC" panose="020B0400000000000000" pitchFamily="34" charset="-122"/>
                <a:ea typeface="PingFang SC" panose="020B0400000000000000" pitchFamily="34" charset="-122"/>
              </a:rPr>
              <a:t> God accomplishes His promises through the lowly</a:t>
            </a:r>
            <a:endParaRPr kumimoji="0" lang="en-SG" altLang="zh-CN" sz="1600" b="1" i="0" u="none" strike="noStrike" kern="0" cap="none" spc="0" normalizeH="0" baseline="0" noProof="0" dirty="0">
              <a:ln>
                <a:noFill/>
              </a:ln>
              <a:solidFill>
                <a:prstClr val="white"/>
              </a:solidFill>
              <a:effectLst/>
              <a:uLnTx/>
              <a:uFillTx/>
              <a:latin typeface="Century Gothic" panose="020B0502020202020204"/>
              <a:ea typeface="宋体" panose="02010600030101010101" pitchFamily="2" charset="-122"/>
              <a:cs typeface="Arial" panose="020B0604020202020204" pitchFamily="34" charset="0"/>
              <a:sym typeface="Arial"/>
            </a:endParaRPr>
          </a:p>
        </p:txBody>
      </p:sp>
      <p:sp>
        <p:nvSpPr>
          <p:cNvPr id="10" name="Rectangle 9">
            <a:extLst>
              <a:ext uri="{FF2B5EF4-FFF2-40B4-BE49-F238E27FC236}">
                <a16:creationId xmlns:a16="http://schemas.microsoft.com/office/drawing/2014/main" id="{EEC8D5CF-B5BF-9DE2-01E0-9FED3C2D634A}"/>
              </a:ext>
            </a:extLst>
          </p:cNvPr>
          <p:cNvSpPr/>
          <p:nvPr/>
        </p:nvSpPr>
        <p:spPr>
          <a:xfrm>
            <a:off x="0" y="5138971"/>
            <a:ext cx="12192000" cy="45719"/>
          </a:xfrm>
          <a:prstGeom prst="rect">
            <a:avLst/>
          </a:prstGeom>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350336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C5822CFE-3DB7-3236-FFB4-594B403FD95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CD4699F-394D-47A6-A98E-D23D4E087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44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the bible&#10;&#10;AI-generated content may be incorrect.">
            <a:extLst>
              <a:ext uri="{FF2B5EF4-FFF2-40B4-BE49-F238E27FC236}">
                <a16:creationId xmlns:a16="http://schemas.microsoft.com/office/drawing/2014/main" id="{808D6BB1-72E8-3DC8-5811-5FE9F95BD2B7}"/>
              </a:ext>
            </a:extLst>
          </p:cNvPr>
          <p:cNvPicPr>
            <a:picLocks noChangeAspect="1"/>
          </p:cNvPicPr>
          <p:nvPr/>
        </p:nvPicPr>
        <p:blipFill>
          <a:blip r:embed="rId4"/>
          <a:srcRect l="27077" r="931" b="2"/>
          <a:stretch>
            <a:fillRect/>
          </a:stretch>
        </p:blipFill>
        <p:spPr>
          <a:xfrm>
            <a:off x="643467" y="643467"/>
            <a:ext cx="4010829" cy="5571066"/>
          </a:xfrm>
          <a:prstGeom prst="rect">
            <a:avLst/>
          </a:prstGeom>
          <a:effectLst>
            <a:outerShdw blurRad="50800" dist="38100" dir="5400000" algn="t" rotWithShape="0">
              <a:prstClr val="black">
                <a:alpha val="40000"/>
              </a:prstClr>
            </a:outerShdw>
          </a:effectLst>
        </p:spPr>
      </p:pic>
      <p:pic>
        <p:nvPicPr>
          <p:cNvPr id="3" name="Picture 2" descr="A painting of a person and a child&#10;&#10;AI-generated content may be incorrect.">
            <a:extLst>
              <a:ext uri="{FF2B5EF4-FFF2-40B4-BE49-F238E27FC236}">
                <a16:creationId xmlns:a16="http://schemas.microsoft.com/office/drawing/2014/main" id="{233A1AE0-90B2-2B1B-268C-F01509E0F056}"/>
              </a:ext>
            </a:extLst>
          </p:cNvPr>
          <p:cNvPicPr>
            <a:picLocks noChangeAspect="1"/>
          </p:cNvPicPr>
          <p:nvPr/>
        </p:nvPicPr>
        <p:blipFill>
          <a:blip r:embed="rId5"/>
          <a:srcRect l="4794" r="16456" b="-2"/>
          <a:stretch>
            <a:fillRect/>
          </a:stretch>
        </p:blipFill>
        <p:spPr>
          <a:xfrm>
            <a:off x="4976027" y="643467"/>
            <a:ext cx="6572505" cy="5571066"/>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CBEE7716-42EB-7B38-EC56-3927ACE51390}"/>
              </a:ext>
            </a:extLst>
          </p:cNvPr>
          <p:cNvSpPr txBox="1"/>
          <p:nvPr/>
        </p:nvSpPr>
        <p:spPr>
          <a:xfrm>
            <a:off x="864796" y="1169122"/>
            <a:ext cx="952162" cy="369332"/>
          </a:xfrm>
          <a:prstGeom prst="rect">
            <a:avLst/>
          </a:prstGeom>
          <a:solidFill>
            <a:schemeClr val="bg1"/>
          </a:solidFill>
          <a:ln>
            <a:solidFill>
              <a:schemeClr val="accent6">
                <a:lumMod val="50000"/>
              </a:schemeClr>
            </a:solidFill>
          </a:ln>
        </p:spPr>
        <p:txBody>
          <a:bodyPr wrap="square">
            <a:spAutoFit/>
          </a:bodyPr>
          <a:lstStyle/>
          <a:p>
            <a:pPr algn="ctr"/>
            <a:r>
              <a:rPr lang="zh-CN" sz="1800" b="1" kern="0" dirty="0">
                <a:effectLst/>
                <a:ea typeface="SimSun" panose="02010600030101010101" pitchFamily="2" charset="-122"/>
                <a:cs typeface="Times New Roman" panose="02020603050405020304" pitchFamily="18" charset="0"/>
              </a:rPr>
              <a:t>拿撒勒</a:t>
            </a:r>
            <a:r>
              <a:rPr lang="en-US" b="1" dirty="0">
                <a:effectLst/>
              </a:rPr>
              <a:t> </a:t>
            </a:r>
            <a:endParaRPr lang="en-US" b="1" dirty="0"/>
          </a:p>
        </p:txBody>
      </p:sp>
      <p:sp>
        <p:nvSpPr>
          <p:cNvPr id="7" name="Oval 6">
            <a:extLst>
              <a:ext uri="{FF2B5EF4-FFF2-40B4-BE49-F238E27FC236}">
                <a16:creationId xmlns:a16="http://schemas.microsoft.com/office/drawing/2014/main" id="{D7BC0A94-7161-6751-C0E3-CA5F32440FC9}"/>
              </a:ext>
            </a:extLst>
          </p:cNvPr>
          <p:cNvSpPr/>
          <p:nvPr/>
        </p:nvSpPr>
        <p:spPr>
          <a:xfrm>
            <a:off x="1828801" y="1353788"/>
            <a:ext cx="142504" cy="11875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234FE32-B486-4025-CB27-4878F5C0EC7D}"/>
              </a:ext>
            </a:extLst>
          </p:cNvPr>
          <p:cNvSpPr txBox="1"/>
          <p:nvPr/>
        </p:nvSpPr>
        <p:spPr>
          <a:xfrm>
            <a:off x="643467" y="4895995"/>
            <a:ext cx="1173491" cy="369332"/>
          </a:xfrm>
          <a:prstGeom prst="rect">
            <a:avLst/>
          </a:prstGeom>
          <a:solidFill>
            <a:schemeClr val="bg1"/>
          </a:solidFill>
          <a:ln>
            <a:solidFill>
              <a:schemeClr val="accent6">
                <a:lumMod val="50000"/>
              </a:schemeClr>
            </a:solidFill>
          </a:ln>
        </p:spPr>
        <p:txBody>
          <a:bodyPr wrap="square">
            <a:spAutoFit/>
          </a:bodyPr>
          <a:lstStyle/>
          <a:p>
            <a:pPr algn="ctr"/>
            <a:r>
              <a:rPr lang="zh-CN" sz="1800" b="1" kern="0" dirty="0">
                <a:effectLst/>
                <a:ea typeface="SimSun" panose="02010600030101010101" pitchFamily="2" charset="-122"/>
                <a:cs typeface="Times New Roman" panose="02020603050405020304" pitchFamily="18" charset="0"/>
              </a:rPr>
              <a:t>犹大</a:t>
            </a:r>
            <a:r>
              <a:rPr lang="zh-CN" altLang="en-US" b="1" kern="0" dirty="0">
                <a:ea typeface="SimSun" panose="02010600030101010101" pitchFamily="2" charset="-122"/>
                <a:cs typeface="Times New Roman" panose="02020603050405020304" pitchFamily="18" charset="0"/>
              </a:rPr>
              <a:t>地区</a:t>
            </a:r>
            <a:r>
              <a:rPr lang="en-US" dirty="0">
                <a:effectLst/>
              </a:rPr>
              <a:t> </a:t>
            </a:r>
            <a:endParaRPr lang="en-US" b="1" dirty="0"/>
          </a:p>
        </p:txBody>
      </p:sp>
      <p:sp>
        <p:nvSpPr>
          <p:cNvPr id="11" name="Oval 10">
            <a:extLst>
              <a:ext uri="{FF2B5EF4-FFF2-40B4-BE49-F238E27FC236}">
                <a16:creationId xmlns:a16="http://schemas.microsoft.com/office/drawing/2014/main" id="{FA8145F3-5C52-A322-1009-85953B3BBC7C}"/>
              </a:ext>
            </a:extLst>
          </p:cNvPr>
          <p:cNvSpPr/>
          <p:nvPr/>
        </p:nvSpPr>
        <p:spPr>
          <a:xfrm>
            <a:off x="971799" y="4783775"/>
            <a:ext cx="142504" cy="11875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FA58EB2-4EC8-6F3D-8EF2-A5E62156A290}"/>
              </a:ext>
            </a:extLst>
          </p:cNvPr>
          <p:cNvSpPr txBox="1"/>
          <p:nvPr/>
        </p:nvSpPr>
        <p:spPr>
          <a:xfrm>
            <a:off x="5115296" y="907512"/>
            <a:ext cx="1534886" cy="523220"/>
          </a:xfrm>
          <a:prstGeom prst="rect">
            <a:avLst/>
          </a:prstGeom>
          <a:noFill/>
        </p:spPr>
        <p:txBody>
          <a:bodyPr wrap="square">
            <a:spAutoFit/>
          </a:bodyPr>
          <a:lstStyle/>
          <a:p>
            <a:r>
              <a:rPr lang="zh-CN" sz="2800" b="1" kern="0" dirty="0">
                <a:effectLst/>
                <a:latin typeface="SimHei" panose="02010609060101010101" pitchFamily="49" charset="-122"/>
                <a:ea typeface="SimHei" panose="02010609060101010101" pitchFamily="49" charset="-122"/>
                <a:cs typeface="Times New Roman" panose="02020603050405020304" pitchFamily="18" charset="0"/>
              </a:rPr>
              <a:t>约</a:t>
            </a:r>
            <a:r>
              <a:rPr lang="en-US" sz="2800" b="1" kern="0" dirty="0">
                <a:effectLst/>
                <a:latin typeface="SimHei" panose="02010609060101010101" pitchFamily="49" charset="-122"/>
                <a:ea typeface="SimHei" panose="02010609060101010101" pitchFamily="49" charset="-122"/>
                <a:cs typeface="Times New Roman" panose="02020603050405020304" pitchFamily="18" charset="0"/>
              </a:rPr>
              <a:t>14</a:t>
            </a:r>
            <a:r>
              <a:rPr lang="zh-CN" sz="2800" b="1" kern="0" dirty="0">
                <a:effectLst/>
                <a:latin typeface="SimHei" panose="02010609060101010101" pitchFamily="49" charset="-122"/>
                <a:ea typeface="SimHei" panose="02010609060101010101" pitchFamily="49" charset="-122"/>
                <a:cs typeface="Times New Roman" panose="02020603050405020304" pitchFamily="18" charset="0"/>
              </a:rPr>
              <a:t>岁</a:t>
            </a:r>
            <a:r>
              <a:rPr lang="en-US" sz="2800" b="1" dirty="0">
                <a:effectLst/>
                <a:latin typeface="SimHei" panose="02010609060101010101" pitchFamily="49" charset="-122"/>
                <a:ea typeface="SimHei" panose="02010609060101010101" pitchFamily="49" charset="-122"/>
              </a:rPr>
              <a:t> </a:t>
            </a:r>
            <a:endParaRPr lang="en-US" sz="2800" b="1" dirty="0">
              <a:latin typeface="SimHei" panose="02010609060101010101" pitchFamily="49" charset="-122"/>
              <a:ea typeface="SimHei" panose="02010609060101010101" pitchFamily="49" charset="-122"/>
            </a:endParaRPr>
          </a:p>
        </p:txBody>
      </p:sp>
      <p:sp>
        <p:nvSpPr>
          <p:cNvPr id="14" name="TextBox 13">
            <a:extLst>
              <a:ext uri="{FF2B5EF4-FFF2-40B4-BE49-F238E27FC236}">
                <a16:creationId xmlns:a16="http://schemas.microsoft.com/office/drawing/2014/main" id="{9D3DBDB7-D08C-A860-F4C9-D887721369CC}"/>
              </a:ext>
            </a:extLst>
          </p:cNvPr>
          <p:cNvSpPr txBox="1"/>
          <p:nvPr/>
        </p:nvSpPr>
        <p:spPr>
          <a:xfrm>
            <a:off x="9529340" y="3429000"/>
            <a:ext cx="1989596" cy="523220"/>
          </a:xfrm>
          <a:prstGeom prst="rect">
            <a:avLst/>
          </a:prstGeom>
          <a:noFill/>
        </p:spPr>
        <p:txBody>
          <a:bodyPr wrap="square">
            <a:spAutoFit/>
          </a:bodyPr>
          <a:lstStyle/>
          <a:p>
            <a:r>
              <a:rPr lang="zh-CN" sz="2800" b="1" kern="0" dirty="0">
                <a:effectLst/>
                <a:latin typeface="SimHei" panose="02010609060101010101" pitchFamily="49" charset="-122"/>
                <a:ea typeface="SimHei" panose="02010609060101010101" pitchFamily="49" charset="-122"/>
                <a:cs typeface="Times New Roman" panose="02020603050405020304" pitchFamily="18" charset="0"/>
              </a:rPr>
              <a:t>约</a:t>
            </a:r>
            <a:r>
              <a:rPr lang="en-US" altLang="zh-CN" sz="2800" b="1" kern="0" dirty="0">
                <a:effectLst/>
                <a:latin typeface="SimHei" panose="02010609060101010101" pitchFamily="49" charset="-122"/>
                <a:ea typeface="SimHei" panose="02010609060101010101" pitchFamily="49" charset="-122"/>
                <a:cs typeface="Times New Roman" panose="02020603050405020304" pitchFamily="18" charset="0"/>
              </a:rPr>
              <a:t>50-60</a:t>
            </a:r>
            <a:r>
              <a:rPr lang="zh-CN" sz="2800" b="1" kern="0" dirty="0">
                <a:effectLst/>
                <a:latin typeface="SimHei" panose="02010609060101010101" pitchFamily="49" charset="-122"/>
                <a:ea typeface="SimHei" panose="02010609060101010101" pitchFamily="49" charset="-122"/>
                <a:cs typeface="Times New Roman" panose="02020603050405020304" pitchFamily="18" charset="0"/>
              </a:rPr>
              <a:t>岁</a:t>
            </a:r>
            <a:r>
              <a:rPr lang="en-US" sz="2800" b="1" dirty="0">
                <a:effectLst/>
                <a:latin typeface="SimHei" panose="02010609060101010101" pitchFamily="49" charset="-122"/>
                <a:ea typeface="SimHei" panose="02010609060101010101" pitchFamily="49" charset="-122"/>
              </a:rPr>
              <a:t> </a:t>
            </a:r>
            <a:endParaRPr lang="en-US" sz="2800" b="1" dirty="0">
              <a:latin typeface="SimHei" panose="02010609060101010101" pitchFamily="49" charset="-122"/>
              <a:ea typeface="SimHei" panose="02010609060101010101" pitchFamily="49" charset="-122"/>
            </a:endParaRPr>
          </a:p>
        </p:txBody>
      </p:sp>
      <p:sp>
        <p:nvSpPr>
          <p:cNvPr id="15" name="TextBox 14">
            <a:extLst>
              <a:ext uri="{FF2B5EF4-FFF2-40B4-BE49-F238E27FC236}">
                <a16:creationId xmlns:a16="http://schemas.microsoft.com/office/drawing/2014/main" id="{1EAB6FE2-B1A2-5C77-7006-4AD2DB761B1E}"/>
              </a:ext>
            </a:extLst>
          </p:cNvPr>
          <p:cNvSpPr txBox="1"/>
          <p:nvPr/>
        </p:nvSpPr>
        <p:spPr>
          <a:xfrm>
            <a:off x="3063834" y="2910836"/>
            <a:ext cx="1590462" cy="858377"/>
          </a:xfrm>
          <a:prstGeom prst="rect">
            <a:avLst/>
          </a:prstGeom>
          <a:solidFill>
            <a:schemeClr val="bg1"/>
          </a:solidFill>
          <a:ln>
            <a:solidFill>
              <a:schemeClr val="accent6">
                <a:lumMod val="50000"/>
              </a:schemeClr>
            </a:solidFill>
          </a:ln>
        </p:spPr>
        <p:txBody>
          <a:bodyPr wrap="square">
            <a:spAutoFit/>
          </a:bodyPr>
          <a:lstStyle/>
          <a:p>
            <a:pPr algn="ctr">
              <a:lnSpc>
                <a:spcPct val="150000"/>
              </a:lnSpc>
            </a:pPr>
            <a:r>
              <a:rPr lang="zh-CN" sz="1800" b="1" dirty="0">
                <a:effectLst/>
                <a:latin typeface="SimHei" panose="02010609060101010101" pitchFamily="49" charset="-122"/>
                <a:ea typeface="SimHei" panose="02010609060101010101" pitchFamily="49" charset="-122"/>
              </a:rPr>
              <a:t>步行大概</a:t>
            </a:r>
            <a:r>
              <a:rPr lang="en-US" sz="1800" b="1" dirty="0">
                <a:effectLst/>
                <a:latin typeface="SimHei" panose="02010609060101010101" pitchFamily="49" charset="-122"/>
                <a:ea typeface="SimHei" panose="02010609060101010101" pitchFamily="49" charset="-122"/>
              </a:rPr>
              <a:t>3</a:t>
            </a:r>
            <a:r>
              <a:rPr lang="zh-CN" sz="1800" b="1" dirty="0">
                <a:effectLst/>
                <a:latin typeface="SimHei" panose="02010609060101010101" pitchFamily="49" charset="-122"/>
                <a:ea typeface="SimHei" panose="02010609060101010101" pitchFamily="49" charset="-122"/>
              </a:rPr>
              <a:t>天</a:t>
            </a:r>
            <a:endParaRPr lang="en-US" sz="1800" b="1" dirty="0">
              <a:effectLst/>
              <a:latin typeface="SimHei" panose="02010609060101010101" pitchFamily="49" charset="-122"/>
              <a:ea typeface="SimHei" panose="02010609060101010101" pitchFamily="49" charset="-122"/>
            </a:endParaRPr>
          </a:p>
          <a:p>
            <a:pPr marR="0" lvl="0" algn="ctr">
              <a:lnSpc>
                <a:spcPct val="150000"/>
              </a:lnSpc>
            </a:pPr>
            <a:r>
              <a:rPr lang="zh-CN" sz="1800" b="1" dirty="0">
                <a:effectLst/>
                <a:latin typeface="SimHei" panose="02010609060101010101" pitchFamily="49" charset="-122"/>
                <a:ea typeface="SimHei" panose="02010609060101010101" pitchFamily="49" charset="-122"/>
              </a:rPr>
              <a:t>约</a:t>
            </a:r>
            <a:r>
              <a:rPr lang="en-US" sz="1800" b="1" dirty="0">
                <a:effectLst/>
                <a:latin typeface="SimHei" panose="02010609060101010101" pitchFamily="49" charset="-122"/>
                <a:ea typeface="SimHei" panose="02010609060101010101" pitchFamily="49" charset="-122"/>
              </a:rPr>
              <a:t>100km </a:t>
            </a:r>
          </a:p>
        </p:txBody>
      </p:sp>
    </p:spTree>
    <p:extLst>
      <p:ext uri="{BB962C8B-B14F-4D97-AF65-F5344CB8AC3E}">
        <p14:creationId xmlns:p14="http://schemas.microsoft.com/office/powerpoint/2010/main" val="154505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FC642F79-02FA-8779-DF3F-CD71D22B3E1A}"/>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F1AE0C88-BD87-E8CD-FFA0-272C5E4FBD08}"/>
              </a:ext>
            </a:extLst>
          </p:cNvPr>
          <p:cNvSpPr txBox="1"/>
          <p:nvPr/>
        </p:nvSpPr>
        <p:spPr>
          <a:xfrm>
            <a:off x="120669" y="1737633"/>
            <a:ext cx="11950662" cy="269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41.</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以利沙伯</a:t>
            </a:r>
            <a:r>
              <a:rPr kumimoji="0" lang="zh-CN" altLang="en-US" sz="4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一听见</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马利亚的问安，</a:t>
            </a:r>
            <a:r>
              <a:rPr kumimoji="0" lang="zh-CN" altLang="en-US" sz="4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腹中的胎儿就跳动</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，以利沙伯也被圣灵充满，。。。</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44.</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你看，你问安的</a:t>
            </a:r>
            <a:r>
              <a:rPr kumimoji="0" lang="zh-CN" altLang="en-US" sz="40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声音</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一进我的耳朵，我</a:t>
            </a:r>
            <a:r>
              <a:rPr kumimoji="0" lang="zh-CN" altLang="en-US" sz="40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腹中的胎儿就欢喜跳跃</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p>
        </p:txBody>
      </p:sp>
      <p:sp>
        <p:nvSpPr>
          <p:cNvPr id="2" name="TextBox 1">
            <a:extLst>
              <a:ext uri="{FF2B5EF4-FFF2-40B4-BE49-F238E27FC236}">
                <a16:creationId xmlns:a16="http://schemas.microsoft.com/office/drawing/2014/main" id="{9E891AC2-C4ED-0884-F917-E042E3E13B52}"/>
              </a:ext>
            </a:extLst>
          </p:cNvPr>
          <p:cNvSpPr txBox="1"/>
          <p:nvPr/>
        </p:nvSpPr>
        <p:spPr>
          <a:xfrm>
            <a:off x="249121" y="5144249"/>
            <a:ext cx="11822210"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41.And when Elizabeth heard the greeting of Mary, </a:t>
            </a:r>
            <a:r>
              <a:rPr kumimoji="0" lang="en-SG" sz="2000" b="0"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the baby leaped in her womb</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And Elizabeth was filled with the Holy Spirit,</a:t>
            </a:r>
            <a:r>
              <a:rPr lang="en-US" sz="2000" kern="100" dirty="0">
                <a:solidFill>
                  <a:prstClr val="white"/>
                </a:solidFill>
                <a:latin typeface="Century Gothic" panose="020B0502020202020204"/>
                <a:ea typeface="DengXian" panose="02010600030101010101" pitchFamily="2" charset="-122"/>
                <a:cs typeface="Arial" panose="020B0604020202020204" pitchFamily="34" charset="0"/>
              </a:rPr>
              <a:t>... </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44.For behold, when the sound of your greeting came to my ears, </a:t>
            </a:r>
            <a:r>
              <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the baby in my womb leaped for joy.</a:t>
            </a:r>
            <a:endParaRPr kumimoji="0" lang="en-SG"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1045400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Picture 4" descr="A close-up of a document&#10;&#10;AI-generated content may be incorrect.">
            <a:extLst>
              <a:ext uri="{FF2B5EF4-FFF2-40B4-BE49-F238E27FC236}">
                <a16:creationId xmlns:a16="http://schemas.microsoft.com/office/drawing/2014/main" id="{A24045BD-50E9-A7AC-DA09-472E41622A44}"/>
              </a:ext>
            </a:extLst>
          </p:cNvPr>
          <p:cNvPicPr>
            <a:picLocks noChangeAspect="1"/>
          </p:cNvPicPr>
          <p:nvPr/>
        </p:nvPicPr>
        <p:blipFill>
          <a:blip r:embed="rId3"/>
          <a:srcRect t="7787"/>
          <a:stretch>
            <a:fillRect/>
          </a:stretch>
        </p:blipFill>
        <p:spPr>
          <a:xfrm>
            <a:off x="20" y="10"/>
            <a:ext cx="12191980" cy="6857990"/>
          </a:xfrm>
          <a:prstGeom prst="rect">
            <a:avLst/>
          </a:prstGeom>
        </p:spPr>
      </p:pic>
      <p:sp>
        <p:nvSpPr>
          <p:cNvPr id="7" name="TextBox 6">
            <a:extLst>
              <a:ext uri="{FF2B5EF4-FFF2-40B4-BE49-F238E27FC236}">
                <a16:creationId xmlns:a16="http://schemas.microsoft.com/office/drawing/2014/main" id="{A3BA4132-928B-0174-E2BB-E0673F2D9871}"/>
              </a:ext>
            </a:extLst>
          </p:cNvPr>
          <p:cNvSpPr txBox="1"/>
          <p:nvPr/>
        </p:nvSpPr>
        <p:spPr>
          <a:xfrm>
            <a:off x="1004454" y="771298"/>
            <a:ext cx="9505208" cy="584775"/>
          </a:xfrm>
          <a:prstGeom prst="rect">
            <a:avLst/>
          </a:prstGeom>
          <a:noFill/>
        </p:spPr>
        <p:txBody>
          <a:bodyPr wrap="square">
            <a:spAutoFit/>
          </a:bodyPr>
          <a:lstStyle/>
          <a:p>
            <a:r>
              <a:rPr lang="zh-CN" altLang="en-US" sz="3200" b="1" dirty="0">
                <a:solidFill>
                  <a:srgbClr val="C00000"/>
                </a:solidFill>
                <a:latin typeface="SimHei" panose="02010609060101010101" pitchFamily="49" charset="-122"/>
                <a:ea typeface="SimHei" panose="02010609060101010101" pitchFamily="49" charset="-122"/>
              </a:rPr>
              <a:t>胎儿时期的记忆</a:t>
            </a:r>
            <a:r>
              <a:rPr lang="en-US" altLang="zh-CN" sz="3200" b="1" dirty="0">
                <a:solidFill>
                  <a:srgbClr val="C00000"/>
                </a:solidFill>
                <a:latin typeface="SimHei" panose="02010609060101010101" pitchFamily="49" charset="-122"/>
                <a:ea typeface="SimHei" panose="02010609060101010101" pitchFamily="49" charset="-122"/>
              </a:rPr>
              <a:t>,</a:t>
            </a:r>
            <a:r>
              <a:rPr lang="zh-CN" altLang="en-US" sz="3200" b="1" dirty="0">
                <a:solidFill>
                  <a:srgbClr val="C00000"/>
                </a:solidFill>
                <a:latin typeface="SimHei" panose="02010609060101010101" pitchFamily="49" charset="-122"/>
                <a:ea typeface="SimHei" panose="02010609060101010101" pitchFamily="49" charset="-122"/>
              </a:rPr>
              <a:t>延续至新生儿期</a:t>
            </a:r>
            <a:endParaRPr lang="en-US" sz="3200" b="1" dirty="0">
              <a:solidFill>
                <a:srgbClr val="C00000"/>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2715780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F7A3F7F4-60B3-C4A5-2349-EB0183560969}"/>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79D4BD9D-AD73-9DEB-45BC-CB0D03C2A521}"/>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97D918B3-27CF-3B0A-A88B-155BE32F34C7}"/>
              </a:ext>
            </a:extLst>
          </p:cNvPr>
          <p:cNvSpPr txBox="1">
            <a:spLocks noGrp="1"/>
          </p:cNvSpPr>
          <p:nvPr>
            <p:ph type="title"/>
          </p:nvPr>
        </p:nvSpPr>
        <p:spPr>
          <a:xfrm>
            <a:off x="532074" y="3126704"/>
            <a:ext cx="11277600" cy="1698264"/>
          </a:xfrm>
          <a:prstGeom prst="rect">
            <a:avLst/>
          </a:prstGeom>
        </p:spPr>
        <p:txBody>
          <a:bodyPr spcFirstLastPara="1" wrap="square" lIns="121900" tIns="121900" rIns="121900" bIns="121900" anchor="ctr" anchorCtr="0">
            <a:noAutofit/>
          </a:bodyPr>
          <a:lstStyle/>
          <a:p>
            <a:pPr defTabSz="1033272">
              <a:lnSpc>
                <a:spcPct val="150000"/>
              </a:lnSpc>
            </a:pPr>
            <a:r>
              <a:rPr lang="zh-CN" altLang="en-US" sz="4800" b="1" dirty="0">
                <a:latin typeface="SimHei" panose="02010609060101010101" pitchFamily="49" charset="-122"/>
                <a:ea typeface="SimHei" panose="02010609060101010101" pitchFamily="49" charset="-122"/>
              </a:rPr>
              <a:t>以利沙伯被圣灵充满而发出预言</a:t>
            </a:r>
            <a:endParaRPr lang="zh-CN" altLang="en-US" sz="40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90AE4A91-4347-EBB8-5D5F-F54702D555F6}"/>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02</a:t>
            </a:r>
            <a:endParaRPr lang="en" dirty="0"/>
          </a:p>
        </p:txBody>
      </p:sp>
      <p:sp>
        <p:nvSpPr>
          <p:cNvPr id="980" name="Google Shape;980;p44">
            <a:extLst>
              <a:ext uri="{FF2B5EF4-FFF2-40B4-BE49-F238E27FC236}">
                <a16:creationId xmlns:a16="http://schemas.microsoft.com/office/drawing/2014/main" id="{2BE2184C-95BA-FF1A-141D-6B50F239C4A7}"/>
              </a:ext>
            </a:extLst>
          </p:cNvPr>
          <p:cNvSpPr txBox="1">
            <a:spLocks noGrp="1"/>
          </p:cNvSpPr>
          <p:nvPr>
            <p:ph type="subTitle" idx="1"/>
          </p:nvPr>
        </p:nvSpPr>
        <p:spPr>
          <a:xfrm>
            <a:off x="606947" y="4980737"/>
            <a:ext cx="11127854" cy="1282748"/>
          </a:xfrm>
          <a:prstGeom prst="rect">
            <a:avLst/>
          </a:prstGeom>
        </p:spPr>
        <p:txBody>
          <a:bodyPr spcFirstLastPara="1" wrap="square" lIns="121900" tIns="121900" rIns="121900" bIns="121900" anchor="ctr" anchorCtr="0">
            <a:noAutofit/>
          </a:bodyPr>
          <a:lstStyle/>
          <a:p>
            <a:r>
              <a:rPr lang="en-US" b="1" dirty="0"/>
              <a:t>Elizabeth, being filled with the Holy Spirit, declared a prophetic message.</a:t>
            </a:r>
          </a:p>
        </p:txBody>
      </p:sp>
    </p:spTree>
    <p:extLst>
      <p:ext uri="{BB962C8B-B14F-4D97-AF65-F5344CB8AC3E}">
        <p14:creationId xmlns:p14="http://schemas.microsoft.com/office/powerpoint/2010/main" val="1664540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B2A6E69C-DFF2-E444-5247-9B2A51EDCBE0}"/>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43A54E6F-ADCF-011E-5372-4E7C0A4C877E}"/>
              </a:ext>
            </a:extLst>
          </p:cNvPr>
          <p:cNvSpPr txBox="1"/>
          <p:nvPr/>
        </p:nvSpPr>
        <p:spPr>
          <a:xfrm>
            <a:off x="241338" y="2178311"/>
            <a:ext cx="11950662" cy="1768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41....</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以利沙伯也</a:t>
            </a:r>
            <a:r>
              <a:rPr kumimoji="0" lang="zh-CN" altLang="en-US" sz="40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被圣灵充满</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42.</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就高声说：“你在女子中是有福的！</a:t>
            </a:r>
            <a:r>
              <a:rPr kumimoji="0" lang="zh-CN" altLang="en-US" sz="4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你腹中的胎儿也是有福的</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p>
        </p:txBody>
      </p:sp>
      <p:sp>
        <p:nvSpPr>
          <p:cNvPr id="2" name="TextBox 1">
            <a:extLst>
              <a:ext uri="{FF2B5EF4-FFF2-40B4-BE49-F238E27FC236}">
                <a16:creationId xmlns:a16="http://schemas.microsoft.com/office/drawing/2014/main" id="{2A8AD141-7663-C8D4-F005-9C1241B75A92}"/>
              </a:ext>
            </a:extLst>
          </p:cNvPr>
          <p:cNvSpPr txBox="1"/>
          <p:nvPr/>
        </p:nvSpPr>
        <p:spPr>
          <a:xfrm>
            <a:off x="103736" y="5144249"/>
            <a:ext cx="1219978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41....And Elizabeth </a:t>
            </a:r>
            <a:r>
              <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was filled with the Holy Spirit</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42.and she exclaimed with a loud cry, "Blessed are you among women, and </a:t>
            </a:r>
            <a:r>
              <a:rPr kumimoji="0" lang="en-SG" sz="2000" b="0"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blessed is the fruit of your womb!</a:t>
            </a:r>
            <a:endParaRPr kumimoji="0" lang="en-SG" b="0"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2054234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9593D25D-6F3B-9BE9-BF46-3C8876AD6C6F}"/>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50D20A97-455D-42C5-E237-3AC0F143978F}"/>
              </a:ext>
            </a:extLst>
          </p:cNvPr>
          <p:cNvSpPr txBox="1"/>
          <p:nvPr/>
        </p:nvSpPr>
        <p:spPr>
          <a:xfrm>
            <a:off x="103736" y="2200771"/>
            <a:ext cx="11950662" cy="4200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43.</a:t>
            </a:r>
            <a:r>
              <a:rPr kumimoji="0" lang="zh-CN" altLang="en-US" sz="54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我主</a:t>
            </a:r>
            <a:r>
              <a:rPr kumimoji="0" lang="zh-CN" altLang="en-US" sz="44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的母亲</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竟然到我这里来。这事怎会临到我呢？</a:t>
            </a:r>
            <a:endParaRPr kumimoji="0" lang="en-US" altLang="zh-CN"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7D058752-D3B7-1AC3-6437-5089408A5A4B}"/>
              </a:ext>
            </a:extLst>
          </p:cNvPr>
          <p:cNvSpPr txBox="1"/>
          <p:nvPr/>
        </p:nvSpPr>
        <p:spPr>
          <a:xfrm>
            <a:off x="103736" y="5144249"/>
            <a:ext cx="12199783"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43.And why is this granted to me that </a:t>
            </a:r>
            <a:r>
              <a:rPr kumimoji="0" lang="en-SG" sz="2400" b="0"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the mother of </a:t>
            </a:r>
            <a:r>
              <a:rPr kumimoji="0" lang="en-SG" sz="32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my Lord </a:t>
            </a:r>
            <a:r>
              <a:rPr kumimoji="0" lang="en-SG" sz="2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should come to me?</a:t>
            </a:r>
            <a:endPar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2998717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26F4B84F-C599-E4EA-9CF5-DAA1CFE5D300}"/>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F1B94B4-3AA0-64AE-3A09-55F3A99D7C3A}"/>
              </a:ext>
            </a:extLst>
          </p:cNvPr>
          <p:cNvSpPr txBox="1"/>
          <p:nvPr/>
        </p:nvSpPr>
        <p:spPr>
          <a:xfrm>
            <a:off x="352857" y="1599312"/>
            <a:ext cx="11950662" cy="40763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45.</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这</a:t>
            </a:r>
            <a:r>
              <a:rPr kumimoji="0" lang="zh-CN" altLang="en-US" sz="4400" b="1" i="0"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相信</a:t>
            </a:r>
            <a:r>
              <a:rPr kumimoji="0" lang="zh-CN" altLang="en-US" sz="6000" b="1" i="0"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主</a:t>
            </a:r>
            <a:r>
              <a:rPr kumimoji="0" lang="zh-CN" altLang="en-US" sz="4400" b="1" i="0"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传给她</a:t>
            </a:r>
            <a:r>
              <a:rPr kumimoji="0" lang="zh-CN" altLang="en-US" sz="5400" b="1" i="0"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的话</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必要成就的女子</a:t>
            </a:r>
            <a:r>
              <a:rPr kumimoji="0" lang="zh-CN" altLang="en-US" sz="44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是有福的</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DBE03168-E3EE-7557-70B6-3F95DE2C0D4E}"/>
              </a:ext>
            </a:extLst>
          </p:cNvPr>
          <p:cNvSpPr txBox="1"/>
          <p:nvPr/>
        </p:nvSpPr>
        <p:spPr>
          <a:xfrm>
            <a:off x="103736" y="5144249"/>
            <a:ext cx="1219978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45.</a:t>
            </a:r>
            <a:r>
              <a:rPr kumimoji="0" lang="en-SG" sz="2000" b="1" i="0" u="none" strike="noStrike" kern="100" cap="none" spc="0" normalizeH="0" baseline="0" noProof="0" dirty="0">
                <a:ln>
                  <a:noFill/>
                </a:ln>
                <a:solidFill>
                  <a:srgbClr val="00EFFF"/>
                </a:solidFill>
                <a:effectLst/>
                <a:uLnTx/>
                <a:uFillTx/>
                <a:latin typeface="Century Gothic" panose="020B0502020202020204"/>
                <a:ea typeface="DengXian" panose="02010600030101010101" pitchFamily="2" charset="-122"/>
                <a:cs typeface="Arial" panose="020B0604020202020204" pitchFamily="34" charset="0"/>
              </a:rPr>
              <a:t>And blessed is she </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who </a:t>
            </a:r>
            <a:r>
              <a:rPr kumimoji="0" lang="en-SG" sz="2000" b="1" i="0" u="sng"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believed</a:t>
            </a:r>
            <a:r>
              <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 that there would be a fulfilment of </a:t>
            </a:r>
            <a:r>
              <a:rPr kumimoji="0" lang="en-SG" sz="2000" b="1" i="0" u="sng"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what was spo</a:t>
            </a:r>
            <a:r>
              <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ken </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to her from the Lord."</a:t>
            </a:r>
            <a:endPar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417288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6A145E41-C268-D658-8072-DF190C977E8A}"/>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F5D0F7BD-D9C6-79E6-EC95-8DD00DFF1BFF}"/>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5FBA0B5F-B79A-9CED-5418-2F4AD139966C}"/>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颂赞神顾念卑微之人 </a:t>
            </a:r>
            <a:br>
              <a:rPr lang="zh-CN" altLang="en-US" sz="5400" b="1" dirty="0">
                <a:latin typeface="SimHei" panose="02010609060101010101" pitchFamily="49" charset="-122"/>
                <a:ea typeface="SimHei" panose="02010609060101010101" pitchFamily="49" charset="-122"/>
              </a:rPr>
            </a:b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0CCD59CD-F597-CFCC-7A24-F9FFC6FBA67B}"/>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3</a:t>
            </a:r>
            <a:endParaRPr lang="en" dirty="0"/>
          </a:p>
        </p:txBody>
      </p:sp>
      <p:sp>
        <p:nvSpPr>
          <p:cNvPr id="980" name="Google Shape;980;p44">
            <a:extLst>
              <a:ext uri="{FF2B5EF4-FFF2-40B4-BE49-F238E27FC236}">
                <a16:creationId xmlns:a16="http://schemas.microsoft.com/office/drawing/2014/main" id="{CB6E1179-71F8-B4B1-0065-D1FEA317A57A}"/>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 Blessed be the God who does not forget the lowly</a:t>
            </a:r>
          </a:p>
        </p:txBody>
      </p:sp>
    </p:spTree>
    <p:extLst>
      <p:ext uri="{BB962C8B-B14F-4D97-AF65-F5344CB8AC3E}">
        <p14:creationId xmlns:p14="http://schemas.microsoft.com/office/powerpoint/2010/main" val="2049455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E7EBFF83-36AC-3804-E1FB-4E6CCDF534C6}"/>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732B6471-FA3B-FE8E-4A04-0833C65B4F8C}"/>
              </a:ext>
            </a:extLst>
          </p:cNvPr>
          <p:cNvSpPr txBox="1"/>
          <p:nvPr/>
        </p:nvSpPr>
        <p:spPr>
          <a:xfrm>
            <a:off x="176428" y="1033415"/>
            <a:ext cx="11950662" cy="36147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46.</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马利亚说：“我心尊主为大，</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47.</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我灵以　神我的救主为乐，</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48.</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因为</a:t>
            </a:r>
            <a:r>
              <a:rPr kumimoji="0" lang="zh-CN" altLang="en-US" sz="4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他垂顾他婢女的卑微</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，看哪！今后万代都要称我为有福。</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49.</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全能者为我行了大事，他的名为圣；</a:t>
            </a:r>
          </a:p>
        </p:txBody>
      </p:sp>
      <p:sp>
        <p:nvSpPr>
          <p:cNvPr id="2" name="TextBox 1">
            <a:extLst>
              <a:ext uri="{FF2B5EF4-FFF2-40B4-BE49-F238E27FC236}">
                <a16:creationId xmlns:a16="http://schemas.microsoft.com/office/drawing/2014/main" id="{FEAC5D9A-1126-F498-B2D1-5DF6E4D76626}"/>
              </a:ext>
            </a:extLst>
          </p:cNvPr>
          <p:cNvSpPr txBox="1"/>
          <p:nvPr/>
        </p:nvSpPr>
        <p:spPr>
          <a:xfrm>
            <a:off x="88620" y="5412173"/>
            <a:ext cx="11950662"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46.And Mary said, "My soul magnifies the Lord,47.and my spirit rejoices in God my Savior,48.</a:t>
            </a:r>
            <a:r>
              <a:rPr kumimoji="0" lang="en-SG" sz="2000" b="1"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for he has looked on the humble estate of his servant</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For behold, from now on all generations will call me blessed;49.for he who is mighty has done great things for me, and holy is his name.</a:t>
            </a:r>
            <a:endPar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153469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family riding a bike&#10;&#10;AI-generated content may be incorrect.">
            <a:extLst>
              <a:ext uri="{FF2B5EF4-FFF2-40B4-BE49-F238E27FC236}">
                <a16:creationId xmlns:a16="http://schemas.microsoft.com/office/drawing/2014/main" id="{1648C8CA-F2EF-5724-952F-9A86C70191FE}"/>
              </a:ext>
            </a:extLst>
          </p:cNvPr>
          <p:cNvPicPr>
            <a:picLocks noChangeAspect="1"/>
          </p:cNvPicPr>
          <p:nvPr/>
        </p:nvPicPr>
        <p:blipFill>
          <a:blip r:embed="rId2"/>
          <a:stretch>
            <a:fillRect/>
          </a:stretch>
        </p:blipFill>
        <p:spPr>
          <a:xfrm>
            <a:off x="1165058" y="141705"/>
            <a:ext cx="9861884" cy="6574589"/>
          </a:xfrm>
          <a:prstGeom prst="rect">
            <a:avLst/>
          </a:prstGeom>
        </p:spPr>
      </p:pic>
    </p:spTree>
    <p:extLst>
      <p:ext uri="{BB962C8B-B14F-4D97-AF65-F5344CB8AC3E}">
        <p14:creationId xmlns:p14="http://schemas.microsoft.com/office/powerpoint/2010/main" val="1333919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17A4D5F6-FD07-860B-B11C-8FA8A7254E4C}"/>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C3213C9F-F1B6-4980-95B6-4F07946C5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5291665" cy="5571066"/>
          </a:xfrm>
          <a:prstGeom prst="rect">
            <a:avLst/>
          </a:prstGeom>
          <a:solidFill>
            <a:srgbClr val="FFFFFF"/>
          </a:solidFill>
          <a:ln>
            <a:noFill/>
          </a:ln>
          <a:effectLst>
            <a:outerShdw blurRad="1651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alcony with clothes on the outside&#10;&#10;AI-generated content may be incorrect.">
            <a:extLst>
              <a:ext uri="{FF2B5EF4-FFF2-40B4-BE49-F238E27FC236}">
                <a16:creationId xmlns:a16="http://schemas.microsoft.com/office/drawing/2014/main" id="{380D2023-9BA3-EB23-C802-5D96452EFC3C}"/>
              </a:ext>
            </a:extLst>
          </p:cNvPr>
          <p:cNvPicPr>
            <a:picLocks noChangeAspect="1"/>
          </p:cNvPicPr>
          <p:nvPr/>
        </p:nvPicPr>
        <p:blipFill>
          <a:blip r:embed="rId4"/>
          <a:srcRect l="10861" r="24533" b="2"/>
          <a:stretch>
            <a:fillRect/>
          </a:stretch>
        </p:blipFill>
        <p:spPr>
          <a:xfrm>
            <a:off x="804334" y="867544"/>
            <a:ext cx="4948242" cy="5131496"/>
          </a:xfrm>
          <a:prstGeom prst="rect">
            <a:avLst/>
          </a:prstGeom>
        </p:spPr>
      </p:pic>
      <p:sp>
        <p:nvSpPr>
          <p:cNvPr id="36" name="Rectangle 35">
            <a:extLst>
              <a:ext uri="{FF2B5EF4-FFF2-40B4-BE49-F238E27FC236}">
                <a16:creationId xmlns:a16="http://schemas.microsoft.com/office/drawing/2014/main" id="{2AA28026-5AE8-4702-8944-83B64C486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5" y="643467"/>
            <a:ext cx="5291665" cy="5571066"/>
          </a:xfrm>
          <a:prstGeom prst="rect">
            <a:avLst/>
          </a:prstGeom>
          <a:solidFill>
            <a:srgbClr val="FFFFFF"/>
          </a:solidFill>
          <a:ln>
            <a:noFill/>
          </a:ln>
          <a:effectLst>
            <a:outerShdw blurRad="1651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ool in front of a building&#10;&#10;AI-generated content may be incorrect.">
            <a:extLst>
              <a:ext uri="{FF2B5EF4-FFF2-40B4-BE49-F238E27FC236}">
                <a16:creationId xmlns:a16="http://schemas.microsoft.com/office/drawing/2014/main" id="{AABD2CF5-041F-8469-0CB5-C88FABEAE42D}"/>
              </a:ext>
            </a:extLst>
          </p:cNvPr>
          <p:cNvPicPr>
            <a:picLocks noChangeAspect="1"/>
          </p:cNvPicPr>
          <p:nvPr/>
        </p:nvPicPr>
        <p:blipFill>
          <a:blip r:embed="rId5"/>
          <a:srcRect l="19911" r="18856" b="-2"/>
          <a:stretch>
            <a:fillRect/>
          </a:stretch>
        </p:blipFill>
        <p:spPr>
          <a:xfrm>
            <a:off x="6417732" y="867522"/>
            <a:ext cx="4948242" cy="5131540"/>
          </a:xfrm>
          <a:prstGeom prst="rect">
            <a:avLst/>
          </a:prstGeom>
        </p:spPr>
      </p:pic>
    </p:spTree>
    <p:extLst>
      <p:ext uri="{BB962C8B-B14F-4D97-AF65-F5344CB8AC3E}">
        <p14:creationId xmlns:p14="http://schemas.microsoft.com/office/powerpoint/2010/main" val="2036905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6985617-02B6-41FC-80E7-1EC6E7B90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42C4BB8-BE8A-4E47-8F62-B2AA46B7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earing a hat&#10;&#10;AI-generated content may be incorrect.">
            <a:extLst>
              <a:ext uri="{FF2B5EF4-FFF2-40B4-BE49-F238E27FC236}">
                <a16:creationId xmlns:a16="http://schemas.microsoft.com/office/drawing/2014/main" id="{EFE227E1-8ADE-61C2-2C64-A9601410D3BD}"/>
              </a:ext>
            </a:extLst>
          </p:cNvPr>
          <p:cNvPicPr>
            <a:picLocks noChangeAspect="1"/>
          </p:cNvPicPr>
          <p:nvPr/>
        </p:nvPicPr>
        <p:blipFill>
          <a:blip r:embed="rId3"/>
          <a:srcRect r="3570" b="-1"/>
          <a:stretch>
            <a:fillRect/>
          </a:stretch>
        </p:blipFill>
        <p:spPr>
          <a:xfrm>
            <a:off x="643467" y="643467"/>
            <a:ext cx="5372099" cy="5571066"/>
          </a:xfrm>
          <a:prstGeom prst="rect">
            <a:avLst/>
          </a:prstGeom>
        </p:spPr>
      </p:pic>
      <p:pic>
        <p:nvPicPr>
          <p:cNvPr id="7" name="Picture 6" descr="A black background with white text&#10;&#10;AI-generated content may be incorrect.">
            <a:extLst>
              <a:ext uri="{FF2B5EF4-FFF2-40B4-BE49-F238E27FC236}">
                <a16:creationId xmlns:a16="http://schemas.microsoft.com/office/drawing/2014/main" id="{079B56FB-C3E6-C1F9-FC6A-290BAF2AD3E1}"/>
              </a:ext>
            </a:extLst>
          </p:cNvPr>
          <p:cNvPicPr>
            <a:picLocks noChangeAspect="1"/>
          </p:cNvPicPr>
          <p:nvPr/>
        </p:nvPicPr>
        <p:blipFill>
          <a:blip r:embed="rId4"/>
          <a:srcRect l="13516" r="14256" b="1"/>
          <a:stretch>
            <a:fillRect/>
          </a:stretch>
        </p:blipFill>
        <p:spPr>
          <a:xfrm>
            <a:off x="6176433" y="643467"/>
            <a:ext cx="5372099" cy="5571066"/>
          </a:xfrm>
          <a:prstGeom prst="rect">
            <a:avLst/>
          </a:prstGeom>
        </p:spPr>
      </p:pic>
      <p:sp>
        <p:nvSpPr>
          <p:cNvPr id="9" name="TextBox 8">
            <a:extLst>
              <a:ext uri="{FF2B5EF4-FFF2-40B4-BE49-F238E27FC236}">
                <a16:creationId xmlns:a16="http://schemas.microsoft.com/office/drawing/2014/main" id="{6FB00433-A879-FE97-6414-38D3C097AB0A}"/>
              </a:ext>
            </a:extLst>
          </p:cNvPr>
          <p:cNvSpPr txBox="1"/>
          <p:nvPr/>
        </p:nvSpPr>
        <p:spPr>
          <a:xfrm>
            <a:off x="776036" y="5530333"/>
            <a:ext cx="6100010" cy="584775"/>
          </a:xfrm>
          <a:prstGeom prst="rect">
            <a:avLst/>
          </a:prstGeom>
          <a:noFill/>
        </p:spPr>
        <p:txBody>
          <a:bodyPr wrap="square">
            <a:spAutoFit/>
          </a:bodyPr>
          <a:lstStyle/>
          <a:p>
            <a:r>
              <a:rPr lang="en-US" sz="3200" b="1" kern="0" dirty="0">
                <a:effectLst/>
                <a:latin typeface="SimHei" panose="02010609060101010101" pitchFamily="49" charset="-122"/>
                <a:ea typeface="SimHei" panose="02010609060101010101" pitchFamily="49" charset="-122"/>
                <a:cs typeface="Times New Roman" panose="02020603050405020304" pitchFamily="18" charset="0"/>
              </a:rPr>
              <a:t>1990</a:t>
            </a:r>
            <a:r>
              <a:rPr lang="zh-CN" sz="3200" b="1" kern="0" dirty="0">
                <a:effectLst/>
                <a:latin typeface="SimHei" panose="02010609060101010101" pitchFamily="49" charset="-122"/>
                <a:ea typeface="SimHei" panose="02010609060101010101" pitchFamily="49" charset="-122"/>
                <a:cs typeface="Times New Roman" panose="02020603050405020304" pitchFamily="18" charset="0"/>
              </a:rPr>
              <a:t>年</a:t>
            </a:r>
            <a:r>
              <a:rPr lang="en-US" sz="3200" b="1" dirty="0">
                <a:effectLst/>
                <a:latin typeface="SimHei" panose="02010609060101010101" pitchFamily="49" charset="-122"/>
                <a:ea typeface="SimHei" panose="02010609060101010101" pitchFamily="49" charset="-122"/>
              </a:rPr>
              <a:t> </a:t>
            </a:r>
            <a:endParaRPr lang="en-US" sz="3200" b="1"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226193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1831A-4F4B-60ED-0424-445FBF7FE905}"/>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CEEB112E-D6EE-A8DE-64B0-5F5851DA3AF0}"/>
              </a:ext>
            </a:extLst>
          </p:cNvPr>
          <p:cNvSpPr txBox="1"/>
          <p:nvPr/>
        </p:nvSpPr>
        <p:spPr>
          <a:xfrm>
            <a:off x="137601" y="414105"/>
            <a:ext cx="11950662" cy="60297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defRPr/>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林前</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1:26.</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弟兄们，你们想想，你们这些蒙召的，按人来看</a:t>
            </a:r>
            <a:r>
              <a:rPr kumimoji="0" lang="zh-CN" altLang="en-US" sz="32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有智慧的不多，有权势的不多，出身尊贵的也不多</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27.</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但是神却</a:t>
            </a:r>
            <a:r>
              <a:rPr kumimoji="0" lang="zh-CN" altLang="en-US"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拣选了世上愚笨的</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，使那些有智慧的羞愧。他也</a:t>
            </a:r>
            <a:r>
              <a:rPr kumimoji="0" lang="zh-CN" altLang="en-US" sz="32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拣选了世上软弱的</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，使那些刚强的羞愧。</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28.</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他也</a:t>
            </a:r>
            <a:r>
              <a:rPr kumimoji="0" lang="zh-CN" altLang="en-US" sz="32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拣选了世上卑贱的和被人轻视</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的，以及算不得甚么的，为了要废弃那些自以为是的，</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29.</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使所有的人在　神面前都不能自夸。</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B7B6D9AA-7F3B-7CAA-F56A-E675CB2C35FE}"/>
              </a:ext>
            </a:extLst>
          </p:cNvPr>
          <p:cNvSpPr txBox="1"/>
          <p:nvPr/>
        </p:nvSpPr>
        <p:spPr>
          <a:xfrm>
            <a:off x="13041" y="5095136"/>
            <a:ext cx="12199783"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1 Corinthians 1:26. For consider your calling, brothers: not many of you were wise according to worldly standards, not many were powerful, not many were of noble birth.27.But </a:t>
            </a:r>
            <a:r>
              <a:rPr kumimoji="0" lang="en-SG" sz="1800" b="1"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God chose what is foolish </a:t>
            </a:r>
            <a:r>
              <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in the world to shame the wise; </a:t>
            </a:r>
            <a:r>
              <a:rPr kumimoji="0" lang="en-SG" sz="18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God chose what is weak </a:t>
            </a:r>
            <a:r>
              <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in the world to shame the strong;28.</a:t>
            </a:r>
            <a:r>
              <a:rPr kumimoji="0" lang="en-SG" sz="1800" b="1" i="0" u="none" strike="noStrike" kern="100" cap="none" spc="0" normalizeH="0" baseline="0" noProof="0" dirty="0">
                <a:ln>
                  <a:noFill/>
                </a:ln>
                <a:solidFill>
                  <a:srgbClr val="00EFFF"/>
                </a:solidFill>
                <a:effectLst/>
                <a:uLnTx/>
                <a:uFillTx/>
                <a:latin typeface="Century Gothic" panose="020B0502020202020204"/>
                <a:ea typeface="DengXian" panose="02010600030101010101" pitchFamily="2" charset="-122"/>
                <a:cs typeface="Arial" panose="020B0604020202020204" pitchFamily="34" charset="0"/>
              </a:rPr>
              <a:t>God chose what is low and despised in the world</a:t>
            </a:r>
            <a:r>
              <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even things that are not, to bring to nothing things that are,29.so that no human being might boast in the presence of God.</a:t>
            </a: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2429480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5BC678B1-C376-7FE1-D212-515B8EA91307}"/>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97D82975-11A9-4C9E-D429-CF0A56D55684}"/>
              </a:ext>
            </a:extLst>
          </p:cNvPr>
          <p:cNvSpPr txBox="1"/>
          <p:nvPr/>
        </p:nvSpPr>
        <p:spPr>
          <a:xfrm>
            <a:off x="176428" y="1622962"/>
            <a:ext cx="11950662" cy="2847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49.</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全能者</a:t>
            </a:r>
            <a:r>
              <a:rPr kumimoji="0" lang="zh-CN" altLang="en-US" sz="4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为我行了大事</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，他的名为圣；</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50.</a:t>
            </a:r>
            <a:r>
              <a:rPr kumimoji="0" lang="zh-CN" altLang="en-US" sz="40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他的怜悯世世代代归</a:t>
            </a:r>
            <a:r>
              <a:rPr kumimoji="0" lang="zh-CN" altLang="en-US" sz="4800" b="1" i="0" u="sng"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与敬畏他的人</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p>
        </p:txBody>
      </p:sp>
      <p:sp>
        <p:nvSpPr>
          <p:cNvPr id="2" name="TextBox 1">
            <a:extLst>
              <a:ext uri="{FF2B5EF4-FFF2-40B4-BE49-F238E27FC236}">
                <a16:creationId xmlns:a16="http://schemas.microsoft.com/office/drawing/2014/main" id="{1DAAE32C-64AA-D2CF-251D-754D56908C9A}"/>
              </a:ext>
            </a:extLst>
          </p:cNvPr>
          <p:cNvSpPr txBox="1"/>
          <p:nvPr/>
        </p:nvSpPr>
        <p:spPr>
          <a:xfrm>
            <a:off x="0" y="5183573"/>
            <a:ext cx="12303519"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49.for he who is mighty </a:t>
            </a:r>
            <a:r>
              <a:rPr kumimoji="0" lang="en-SG" sz="2000" b="1"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has done great things for me</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and holy is his name.50.And </a:t>
            </a:r>
            <a:r>
              <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his mercy is for </a:t>
            </a:r>
            <a:r>
              <a:rPr kumimoji="0" lang="en-SG" sz="2000" b="1" i="0" u="sng"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those who fear him </a:t>
            </a:r>
            <a:r>
              <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from generation to generation.</a:t>
            </a:r>
            <a:endParaRPr kumimoji="0" lang="en-SG"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1327982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BAFC8362-6C3B-B3DF-1A66-66F8F94ED216}"/>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F76B5E93-762E-A4E3-88C7-B324337C7705}"/>
              </a:ext>
            </a:extLst>
          </p:cNvPr>
          <p:cNvSpPr txBox="1"/>
          <p:nvPr/>
        </p:nvSpPr>
        <p:spPr>
          <a:xfrm>
            <a:off x="176428" y="1622962"/>
            <a:ext cx="11950662" cy="37070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a:lnSpc>
                <a:spcPct val="150000"/>
              </a:lnSpc>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雅 </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4:10.</a:t>
            </a:r>
          </a:p>
          <a:p>
            <a:pPr>
              <a:lnSpc>
                <a:spcPct val="150000"/>
              </a:lnSpc>
              <a:defRPr/>
            </a:pP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你们务要在主面前谦卑，他就使你们高升。</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C6A3DAC5-85FF-096F-E12F-50D7B34489DF}"/>
              </a:ext>
            </a:extLst>
          </p:cNvPr>
          <p:cNvSpPr txBox="1"/>
          <p:nvPr/>
        </p:nvSpPr>
        <p:spPr>
          <a:xfrm>
            <a:off x="176428" y="5183573"/>
            <a:ext cx="12127091"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James 4</a:t>
            </a:r>
            <a:r>
              <a:rPr lang="en-US" sz="2000" kern="100" dirty="0">
                <a:solidFill>
                  <a:prstClr val="white"/>
                </a:solidFill>
                <a:latin typeface="Century Gothic" panose="020B0502020202020204"/>
                <a:ea typeface="DengXian" panose="02010600030101010101" pitchFamily="2" charset="-122"/>
                <a:cs typeface="Arial" panose="020B0604020202020204" pitchFamily="34" charset="0"/>
              </a:rPr>
              <a:t>:</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Humble yourselves before the Lord, and he will exalt you.</a:t>
            </a:r>
            <a:endPar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2648249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DB22378E-2B20-D05E-96A7-9278DA7D549E}"/>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5EEF3B6A-BB33-2404-6CA0-963EA0BA0886}"/>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7B9F7B93-DCAB-169A-FEA2-AE7AB8253673}"/>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三大势力：</a:t>
            </a:r>
            <a:br>
              <a:rPr lang="en-US" altLang="zh-CN" sz="5400" b="1" dirty="0">
                <a:latin typeface="SimHei" panose="02010609060101010101" pitchFamily="49" charset="-122"/>
                <a:ea typeface="SimHei" panose="02010609060101010101" pitchFamily="49" charset="-122"/>
              </a:rPr>
            </a:br>
            <a:r>
              <a:rPr lang="zh-CN" altLang="en-US" sz="5400" b="1" dirty="0">
                <a:latin typeface="SimHei" panose="02010609060101010101" pitchFamily="49" charset="-122"/>
                <a:ea typeface="SimHei" panose="02010609060101010101" pitchFamily="49" charset="-122"/>
              </a:rPr>
              <a:t>狂傲的、权能的、富足的 </a:t>
            </a:r>
            <a:br>
              <a:rPr lang="zh-CN" altLang="en-US" sz="5400" b="1" dirty="0">
                <a:latin typeface="SimHei" panose="02010609060101010101" pitchFamily="49" charset="-122"/>
                <a:ea typeface="SimHei" panose="02010609060101010101" pitchFamily="49" charset="-122"/>
              </a:rPr>
            </a:b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D6459ECA-89A2-A3CE-7C96-BB473D40BCC2}"/>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dirty="0">
                <a:solidFill>
                  <a:schemeClr val="tx1"/>
                </a:solidFill>
              </a:rPr>
              <a:t>4</a:t>
            </a:r>
            <a:endParaRPr lang="en" dirty="0"/>
          </a:p>
        </p:txBody>
      </p:sp>
      <p:sp>
        <p:nvSpPr>
          <p:cNvPr id="980" name="Google Shape;980;p44">
            <a:extLst>
              <a:ext uri="{FF2B5EF4-FFF2-40B4-BE49-F238E27FC236}">
                <a16:creationId xmlns:a16="http://schemas.microsoft.com/office/drawing/2014/main" id="{A66CBF15-7B52-3A2F-7D63-92360E0C923B}"/>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The Proud, the Powerful, and the Prosperous: Three Forces That dominates</a:t>
            </a:r>
          </a:p>
        </p:txBody>
      </p:sp>
    </p:spTree>
    <p:extLst>
      <p:ext uri="{BB962C8B-B14F-4D97-AF65-F5344CB8AC3E}">
        <p14:creationId xmlns:p14="http://schemas.microsoft.com/office/powerpoint/2010/main" val="2951667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C29AEB94-6504-457E-0DC1-DAAC05F94575}"/>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72C29C06-D9F5-7D99-065C-1C31CC6AEE61}"/>
              </a:ext>
            </a:extLst>
          </p:cNvPr>
          <p:cNvSpPr txBox="1"/>
          <p:nvPr/>
        </p:nvSpPr>
        <p:spPr>
          <a:xfrm>
            <a:off x="120669" y="1549562"/>
            <a:ext cx="11950662" cy="29539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51.</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他用膀臂施展大能，驱散心里妄想的</a:t>
            </a:r>
            <a:r>
              <a:rPr kumimoji="0" lang="zh-CN" altLang="en-US" sz="44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狂傲人</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en-US" altLang="zh-CN"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52.</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他使</a:t>
            </a:r>
            <a:r>
              <a:rPr kumimoji="0" lang="zh-CN" altLang="en-US" sz="44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有权能的</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失位，叫卑微的升高，</a:t>
            </a:r>
            <a:r>
              <a:rPr kumimoji="0" lang="en-US" altLang="zh-CN"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53.</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让饥饿的得饱美食，使</a:t>
            </a:r>
            <a:r>
              <a:rPr kumimoji="0" lang="zh-CN" altLang="en-US" sz="44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富足的</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空手回去。</a:t>
            </a:r>
          </a:p>
        </p:txBody>
      </p:sp>
      <p:sp>
        <p:nvSpPr>
          <p:cNvPr id="2" name="TextBox 1">
            <a:extLst>
              <a:ext uri="{FF2B5EF4-FFF2-40B4-BE49-F238E27FC236}">
                <a16:creationId xmlns:a16="http://schemas.microsoft.com/office/drawing/2014/main" id="{94E99831-5DC8-8510-4801-C4C010C18625}"/>
              </a:ext>
            </a:extLst>
          </p:cNvPr>
          <p:cNvSpPr txBox="1"/>
          <p:nvPr/>
        </p:nvSpPr>
        <p:spPr>
          <a:xfrm>
            <a:off x="0" y="5183573"/>
            <a:ext cx="12303519"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51.He has shown strength with his arm; he has scattered </a:t>
            </a:r>
            <a:r>
              <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the proud </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in the thoughts of their hearts;52.he has brought down </a:t>
            </a:r>
            <a:r>
              <a:rPr kumimoji="0" lang="en-SG" sz="2000" b="1"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the mighty </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from their thrones and exalted those of humble estate;53.he has filled the hungry with good things, and </a:t>
            </a:r>
            <a:r>
              <a:rPr kumimoji="0" lang="en-SG" sz="2000" b="1" i="0" u="none" strike="noStrike" kern="100" cap="none" spc="0" normalizeH="0" baseline="0" noProof="0" dirty="0">
                <a:ln>
                  <a:noFill/>
                </a:ln>
                <a:solidFill>
                  <a:srgbClr val="00EFFF"/>
                </a:solidFill>
                <a:effectLst/>
                <a:uLnTx/>
                <a:uFillTx/>
                <a:latin typeface="Century Gothic" panose="020B0502020202020204"/>
                <a:ea typeface="DengXian" panose="02010600030101010101" pitchFamily="2" charset="-122"/>
                <a:cs typeface="Arial" panose="020B0604020202020204" pitchFamily="34" charset="0"/>
              </a:rPr>
              <a:t>the rich </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he has sent away empty.</a:t>
            </a:r>
            <a:endPar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1629129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33ED9-5223-D347-605E-B6B80E4682C2}"/>
            </a:ext>
          </a:extLst>
        </p:cNvPr>
        <p:cNvGrpSpPr/>
        <p:nvPr/>
      </p:nvGrpSpPr>
      <p:grpSpPr>
        <a:xfrm>
          <a:off x="0" y="0"/>
          <a:ext cx="0" cy="0"/>
          <a:chOff x="0" y="0"/>
          <a:chExt cx="0" cy="0"/>
        </a:xfrm>
      </p:grpSpPr>
      <p:sp>
        <p:nvSpPr>
          <p:cNvPr id="3" name="Triangle 2">
            <a:extLst>
              <a:ext uri="{FF2B5EF4-FFF2-40B4-BE49-F238E27FC236}">
                <a16:creationId xmlns:a16="http://schemas.microsoft.com/office/drawing/2014/main" id="{5DD35058-5F2D-29CA-ADB5-343A51AC034E}"/>
              </a:ext>
            </a:extLst>
          </p:cNvPr>
          <p:cNvSpPr/>
          <p:nvPr/>
        </p:nvSpPr>
        <p:spPr>
          <a:xfrm>
            <a:off x="3899421" y="2896178"/>
            <a:ext cx="4222990" cy="28385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SimHei" panose="02010609060101010101" pitchFamily="49" charset="-122"/>
                <a:ea typeface="SimHei" panose="02010609060101010101" pitchFamily="49" charset="-122"/>
              </a:rPr>
              <a:t>世界的</a:t>
            </a:r>
            <a:endParaRPr lang="en-US" sz="3600" b="1" dirty="0">
              <a:latin typeface="SimHei" panose="02010609060101010101" pitchFamily="49" charset="-122"/>
              <a:ea typeface="SimHei" panose="02010609060101010101" pitchFamily="49" charset="-122"/>
            </a:endParaRPr>
          </a:p>
          <a:p>
            <a:pPr algn="ctr"/>
            <a:r>
              <a:rPr lang="zh-CN" altLang="en-US" sz="3600" b="1" dirty="0">
                <a:latin typeface="SimHei" panose="02010609060101010101" pitchFamily="49" charset="-122"/>
                <a:ea typeface="SimHei" panose="02010609060101010101" pitchFamily="49" charset="-122"/>
              </a:rPr>
              <a:t>三大势力</a:t>
            </a:r>
            <a:endParaRPr lang="en-US" sz="2400" b="1" dirty="0">
              <a:latin typeface="SimHei" panose="02010609060101010101" pitchFamily="49" charset="-122"/>
              <a:ea typeface="SimHei" panose="02010609060101010101" pitchFamily="49" charset="-122"/>
            </a:endParaRPr>
          </a:p>
        </p:txBody>
      </p:sp>
      <p:sp>
        <p:nvSpPr>
          <p:cNvPr id="4" name="TextBox 3">
            <a:extLst>
              <a:ext uri="{FF2B5EF4-FFF2-40B4-BE49-F238E27FC236}">
                <a16:creationId xmlns:a16="http://schemas.microsoft.com/office/drawing/2014/main" id="{21A04F51-84BD-5B0A-A0BC-30DDA7A13743}"/>
              </a:ext>
            </a:extLst>
          </p:cNvPr>
          <p:cNvSpPr txBox="1"/>
          <p:nvPr/>
        </p:nvSpPr>
        <p:spPr>
          <a:xfrm>
            <a:off x="4614111" y="1757405"/>
            <a:ext cx="2768707" cy="1138773"/>
          </a:xfrm>
          <a:prstGeom prst="rect">
            <a:avLst/>
          </a:prstGeom>
          <a:noFill/>
        </p:spPr>
        <p:txBody>
          <a:bodyPr wrap="none" rtlCol="0">
            <a:spAutoFit/>
          </a:bodyPr>
          <a:lstStyle/>
          <a:p>
            <a:pPr algn="ctr"/>
            <a:r>
              <a:rPr lang="zh-CN" altLang="en-US" sz="4400" b="1" dirty="0">
                <a:solidFill>
                  <a:srgbClr val="FFFF00"/>
                </a:solidFill>
                <a:effectLst/>
                <a:latin typeface="SimHei" panose="02010609060101010101" pitchFamily="49" charset="-122"/>
                <a:ea typeface="SimHei" panose="02010609060101010101" pitchFamily="49" charset="-122"/>
                <a:cs typeface="Times New Roman" panose="02020603050405020304" pitchFamily="18" charset="0"/>
              </a:rPr>
              <a:t>有权能的</a:t>
            </a:r>
            <a:r>
              <a:rPr lang="zh-CN" altLang="en-US" sz="4400" b="1" dirty="0">
                <a:effectLst/>
                <a:latin typeface="SimHei" panose="02010609060101010101" pitchFamily="49" charset="-122"/>
                <a:ea typeface="SimHei" panose="02010609060101010101" pitchFamily="49" charset="-122"/>
                <a:cs typeface="Times New Roman" panose="02020603050405020304" pitchFamily="18" charset="0"/>
              </a:rPr>
              <a:t> </a:t>
            </a:r>
            <a:endParaRPr lang="en-US" altLang="zh-CN" sz="4400" b="1" dirty="0">
              <a:effectLst/>
              <a:latin typeface="SimHei" panose="02010609060101010101" pitchFamily="49" charset="-122"/>
              <a:ea typeface="SimHei" panose="02010609060101010101" pitchFamily="49" charset="-122"/>
              <a:cs typeface="Times New Roman" panose="02020603050405020304" pitchFamily="18" charset="0"/>
            </a:endParaRPr>
          </a:p>
          <a:p>
            <a:pPr algn="ctr"/>
            <a:r>
              <a:rPr lang="en-US" sz="2400" b="1" dirty="0">
                <a:solidFill>
                  <a:srgbClr val="FFFF00"/>
                </a:solidFill>
                <a:latin typeface="SimHei" panose="02010609060101010101" pitchFamily="49" charset="-122"/>
                <a:ea typeface="SimHei" panose="02010609060101010101" pitchFamily="49" charset="-122"/>
              </a:rPr>
              <a:t>The Mighty</a:t>
            </a:r>
            <a:r>
              <a:rPr lang="en-US" b="1" dirty="0">
                <a:solidFill>
                  <a:srgbClr val="FFFF00"/>
                </a:solidFill>
                <a:latin typeface="SimHei" panose="02010609060101010101" pitchFamily="49" charset="-122"/>
                <a:ea typeface="SimHei" panose="02010609060101010101" pitchFamily="49" charset="-122"/>
              </a:rPr>
              <a:t> </a:t>
            </a:r>
          </a:p>
        </p:txBody>
      </p:sp>
      <p:sp>
        <p:nvSpPr>
          <p:cNvPr id="5" name="TextBox 4">
            <a:extLst>
              <a:ext uri="{FF2B5EF4-FFF2-40B4-BE49-F238E27FC236}">
                <a16:creationId xmlns:a16="http://schemas.microsoft.com/office/drawing/2014/main" id="{8A5834D8-C74E-2057-A762-4E4394B0A0C1}"/>
              </a:ext>
            </a:extLst>
          </p:cNvPr>
          <p:cNvSpPr txBox="1"/>
          <p:nvPr/>
        </p:nvSpPr>
        <p:spPr>
          <a:xfrm>
            <a:off x="8448358" y="5477780"/>
            <a:ext cx="3039615" cy="1138773"/>
          </a:xfrm>
          <a:prstGeom prst="rect">
            <a:avLst/>
          </a:prstGeom>
          <a:noFill/>
        </p:spPr>
        <p:txBody>
          <a:bodyPr wrap="none" rtlCol="0">
            <a:spAutoFit/>
          </a:bodyPr>
          <a:lstStyle/>
          <a:p>
            <a:pPr algn="ctr"/>
            <a:r>
              <a:rPr lang="en-US" altLang="zh-CN" sz="4400" b="1" dirty="0">
                <a:solidFill>
                  <a:srgbClr val="00EFFF"/>
                </a:solidFill>
                <a:latin typeface="SimHei" panose="02010609060101010101" pitchFamily="49" charset="-122"/>
                <a:ea typeface="SimHei" panose="02010609060101010101" pitchFamily="49" charset="-122"/>
                <a:cs typeface="Times New Roman" panose="02020603050405020304" pitchFamily="18" charset="0"/>
              </a:rPr>
              <a:t>  </a:t>
            </a:r>
            <a:r>
              <a:rPr lang="zh-CN" altLang="en-US" sz="4400" b="1" dirty="0">
                <a:solidFill>
                  <a:srgbClr val="00EFFF"/>
                </a:solidFill>
                <a:latin typeface="SimHei" panose="02010609060101010101" pitchFamily="49" charset="-122"/>
                <a:ea typeface="SimHei" panose="02010609060101010101" pitchFamily="49" charset="-122"/>
                <a:cs typeface="Times New Roman" panose="02020603050405020304" pitchFamily="18" charset="0"/>
              </a:rPr>
              <a:t>财富的</a:t>
            </a:r>
            <a:r>
              <a:rPr lang="zh-CN" altLang="en-US" sz="4400" b="1" dirty="0">
                <a:solidFill>
                  <a:srgbClr val="00EFFF"/>
                </a:solidFill>
                <a:effectLst/>
                <a:latin typeface="SimHei" panose="02010609060101010101" pitchFamily="49" charset="-122"/>
                <a:ea typeface="SimHei" panose="02010609060101010101" pitchFamily="49" charset="-122"/>
                <a:cs typeface="Times New Roman" panose="02020603050405020304" pitchFamily="18" charset="0"/>
              </a:rPr>
              <a:t>  </a:t>
            </a:r>
            <a:endParaRPr lang="en-US" altLang="zh-CN" sz="4400" b="1" dirty="0">
              <a:solidFill>
                <a:srgbClr val="00EFFF"/>
              </a:solidFill>
              <a:effectLst/>
              <a:latin typeface="SimHei" panose="02010609060101010101" pitchFamily="49" charset="-122"/>
              <a:ea typeface="SimHei" panose="02010609060101010101" pitchFamily="49" charset="-122"/>
              <a:cs typeface="Times New Roman" panose="02020603050405020304" pitchFamily="18" charset="0"/>
            </a:endParaRPr>
          </a:p>
          <a:p>
            <a:pPr algn="ctr"/>
            <a:r>
              <a:rPr lang="en-US" sz="2400" dirty="0">
                <a:solidFill>
                  <a:srgbClr val="00EFFF"/>
                </a:solidFill>
                <a:latin typeface="SimHei" panose="02010609060101010101" pitchFamily="49" charset="-122"/>
                <a:ea typeface="SimHei" panose="02010609060101010101" pitchFamily="49" charset="-122"/>
              </a:rPr>
              <a:t>The Rich</a:t>
            </a:r>
            <a:endParaRPr lang="en-US" dirty="0">
              <a:solidFill>
                <a:srgbClr val="00EFFF"/>
              </a:solidFill>
              <a:latin typeface="SimHei" panose="02010609060101010101" pitchFamily="49" charset="-122"/>
              <a:ea typeface="SimHei" panose="02010609060101010101" pitchFamily="49" charset="-122"/>
            </a:endParaRPr>
          </a:p>
        </p:txBody>
      </p:sp>
      <p:sp>
        <p:nvSpPr>
          <p:cNvPr id="6" name="TextBox 5">
            <a:extLst>
              <a:ext uri="{FF2B5EF4-FFF2-40B4-BE49-F238E27FC236}">
                <a16:creationId xmlns:a16="http://schemas.microsoft.com/office/drawing/2014/main" id="{7BD2EE3F-33D0-9CC7-DB78-BA227359EFE4}"/>
              </a:ext>
            </a:extLst>
          </p:cNvPr>
          <p:cNvSpPr txBox="1"/>
          <p:nvPr/>
        </p:nvSpPr>
        <p:spPr>
          <a:xfrm>
            <a:off x="704029" y="5477780"/>
            <a:ext cx="3039615" cy="1138773"/>
          </a:xfrm>
          <a:prstGeom prst="rect">
            <a:avLst/>
          </a:prstGeom>
          <a:noFill/>
        </p:spPr>
        <p:txBody>
          <a:bodyPr wrap="none" rtlCol="0">
            <a:spAutoFit/>
          </a:bodyPr>
          <a:lstStyle/>
          <a:p>
            <a:pPr algn="ctr"/>
            <a:r>
              <a:rPr lang="en-US" altLang="zh-CN" sz="4400" b="1" dirty="0">
                <a:solidFill>
                  <a:srgbClr val="B4FF6A"/>
                </a:solidFill>
                <a:effectLst/>
                <a:latin typeface="SimHei" panose="02010609060101010101" pitchFamily="49" charset="-122"/>
                <a:ea typeface="SimHei" panose="02010609060101010101" pitchFamily="49" charset="-122"/>
                <a:cs typeface="Times New Roman" panose="02020603050405020304" pitchFamily="18" charset="0"/>
              </a:rPr>
              <a:t>  </a:t>
            </a:r>
            <a:r>
              <a:rPr lang="zh-CN" altLang="en-US" sz="4400" b="1" dirty="0">
                <a:solidFill>
                  <a:srgbClr val="B4FF6A"/>
                </a:solidFill>
                <a:effectLst/>
                <a:latin typeface="SimHei" panose="02010609060101010101" pitchFamily="49" charset="-122"/>
                <a:ea typeface="SimHei" panose="02010609060101010101" pitchFamily="49" charset="-122"/>
                <a:cs typeface="Times New Roman" panose="02020603050405020304" pitchFamily="18" charset="0"/>
              </a:rPr>
              <a:t>狂傲的  </a:t>
            </a:r>
            <a:endParaRPr lang="en-US" altLang="zh-CN" sz="4400" b="1" dirty="0">
              <a:solidFill>
                <a:srgbClr val="B4FF6A"/>
              </a:solidFill>
              <a:effectLst/>
              <a:latin typeface="SimHei" panose="02010609060101010101" pitchFamily="49" charset="-122"/>
              <a:ea typeface="SimHei" panose="02010609060101010101" pitchFamily="49" charset="-122"/>
              <a:cs typeface="Times New Roman" panose="02020603050405020304" pitchFamily="18" charset="0"/>
            </a:endParaRPr>
          </a:p>
          <a:p>
            <a:pPr algn="ctr"/>
            <a:r>
              <a:rPr lang="en-US" sz="2400" dirty="0">
                <a:solidFill>
                  <a:srgbClr val="B4FF6A"/>
                </a:solidFill>
                <a:latin typeface="SimHei" panose="02010609060101010101" pitchFamily="49" charset="-122"/>
                <a:ea typeface="SimHei" panose="02010609060101010101" pitchFamily="49" charset="-122"/>
              </a:rPr>
              <a:t>The Proud</a:t>
            </a:r>
            <a:endParaRPr lang="en-US" dirty="0">
              <a:solidFill>
                <a:srgbClr val="B4FF6A"/>
              </a:solidFill>
              <a:latin typeface="SimHei" panose="02010609060101010101" pitchFamily="49" charset="-122"/>
              <a:ea typeface="SimHei" panose="02010609060101010101" pitchFamily="49" charset="-122"/>
            </a:endParaRPr>
          </a:p>
        </p:txBody>
      </p:sp>
      <p:sp>
        <p:nvSpPr>
          <p:cNvPr id="15" name="TextBox 14">
            <a:extLst>
              <a:ext uri="{FF2B5EF4-FFF2-40B4-BE49-F238E27FC236}">
                <a16:creationId xmlns:a16="http://schemas.microsoft.com/office/drawing/2014/main" id="{2EBDB6B4-F8DE-9CAD-3C41-5BB9F9D9DDED}"/>
              </a:ext>
            </a:extLst>
          </p:cNvPr>
          <p:cNvSpPr txBox="1"/>
          <p:nvPr/>
        </p:nvSpPr>
        <p:spPr>
          <a:xfrm>
            <a:off x="4614111" y="5970222"/>
            <a:ext cx="3158290" cy="646331"/>
          </a:xfrm>
          <a:prstGeom prst="rect">
            <a:avLst/>
          </a:prstGeom>
          <a:noFill/>
        </p:spPr>
        <p:txBody>
          <a:bodyPr wrap="square">
            <a:spAutoFit/>
          </a:bodyPr>
          <a:lstStyle/>
          <a:p>
            <a:pPr algn="ctr"/>
            <a:r>
              <a:rPr lang="en-US" dirty="0"/>
              <a:t> The Three Dominant Forces in the World</a:t>
            </a:r>
          </a:p>
        </p:txBody>
      </p:sp>
    </p:spTree>
    <p:extLst>
      <p:ext uri="{BB962C8B-B14F-4D97-AF65-F5344CB8AC3E}">
        <p14:creationId xmlns:p14="http://schemas.microsoft.com/office/powerpoint/2010/main" val="925321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280B3FFB-AC9E-31EA-1EEF-C857CD7C8359}"/>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AD62A1F6-8630-1F8D-D572-0D268B25E6A1}"/>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67E26BC8-0E8C-9C77-871A-F8C35F29BED1}"/>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歌颂神记念祂的约 </a:t>
            </a: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D3B03460-3E16-E4BB-07DA-C5888EE4ED97}"/>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sz="8286" kern="1200" dirty="0">
                <a:solidFill>
                  <a:schemeClr val="tx1"/>
                </a:solidFill>
                <a:latin typeface="+mj-lt"/>
                <a:ea typeface="+mj-ea"/>
                <a:cs typeface="+mj-cs"/>
              </a:rPr>
              <a:t>5</a:t>
            </a:r>
            <a:endParaRPr lang="en" dirty="0"/>
          </a:p>
        </p:txBody>
      </p:sp>
      <p:sp>
        <p:nvSpPr>
          <p:cNvPr id="980" name="Google Shape;980;p44">
            <a:extLst>
              <a:ext uri="{FF2B5EF4-FFF2-40B4-BE49-F238E27FC236}">
                <a16:creationId xmlns:a16="http://schemas.microsoft.com/office/drawing/2014/main" id="{D97A781E-F9B2-E6B9-DB16-A1501AFF8395}"/>
              </a:ext>
            </a:extLst>
          </p:cNvPr>
          <p:cNvSpPr txBox="1">
            <a:spLocks noGrp="1"/>
          </p:cNvSpPr>
          <p:nvPr>
            <p:ph type="subTitle" idx="1"/>
          </p:nvPr>
        </p:nvSpPr>
        <p:spPr>
          <a:xfrm>
            <a:off x="606947" y="5022218"/>
            <a:ext cx="11127854" cy="1282748"/>
          </a:xfrm>
          <a:prstGeom prst="rect">
            <a:avLst/>
          </a:prstGeom>
        </p:spPr>
        <p:txBody>
          <a:bodyPr spcFirstLastPara="1" wrap="square" lIns="121900" tIns="121900" rIns="121900" bIns="121900" anchor="ctr" anchorCtr="0">
            <a:noAutofit/>
          </a:bodyPr>
          <a:lstStyle/>
          <a:p>
            <a:r>
              <a:rPr lang="en-US" b="1" dirty="0"/>
              <a:t>Sing praise to God who remembers His covenant</a:t>
            </a:r>
          </a:p>
        </p:txBody>
      </p:sp>
    </p:spTree>
    <p:extLst>
      <p:ext uri="{BB962C8B-B14F-4D97-AF65-F5344CB8AC3E}">
        <p14:creationId xmlns:p14="http://schemas.microsoft.com/office/powerpoint/2010/main" val="2783560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0D55D461-BF07-37F1-90BB-8892C055ABC2}"/>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2B3021CD-E8D6-8A72-B175-553AC54B8FC9}"/>
              </a:ext>
            </a:extLst>
          </p:cNvPr>
          <p:cNvSpPr txBox="1"/>
          <p:nvPr/>
        </p:nvSpPr>
        <p:spPr>
          <a:xfrm>
            <a:off x="120669" y="1203106"/>
            <a:ext cx="11950662" cy="3629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54.</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他扶助了他的仆人以色列，为要记念他的怜悯，</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55.</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正如他向我们列祖所说的，</a:t>
            </a:r>
            <a:r>
              <a:rPr kumimoji="0" lang="zh-CN" altLang="en-US" sz="4400" b="1" i="0" u="sng"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恩待亚伯拉罕和他的后裔，直到永远</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56.</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马利亚和以利沙伯同住约有三个月，就回家去了。</a:t>
            </a:r>
          </a:p>
        </p:txBody>
      </p:sp>
      <p:sp>
        <p:nvSpPr>
          <p:cNvPr id="2" name="TextBox 1">
            <a:extLst>
              <a:ext uri="{FF2B5EF4-FFF2-40B4-BE49-F238E27FC236}">
                <a16:creationId xmlns:a16="http://schemas.microsoft.com/office/drawing/2014/main" id="{0FC3CACC-AF82-17D0-F6A3-A8310187B40C}"/>
              </a:ext>
            </a:extLst>
          </p:cNvPr>
          <p:cNvSpPr txBox="1"/>
          <p:nvPr/>
        </p:nvSpPr>
        <p:spPr>
          <a:xfrm>
            <a:off x="0" y="5380672"/>
            <a:ext cx="12303519" cy="98488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54.He has helped his servant Israel, in remembrance of his mercy,55.as he spoke to our fathers, </a:t>
            </a:r>
            <a:r>
              <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to Abraham and to his offspring forever</a:t>
            </a:r>
            <a:r>
              <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."56.And Mary remained with her about three months and returned to her home.</a:t>
            </a: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3270471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white surface with black spots&#10;&#10;AI-generated content may be incorrect.">
            <a:extLst>
              <a:ext uri="{FF2B5EF4-FFF2-40B4-BE49-F238E27FC236}">
                <a16:creationId xmlns:a16="http://schemas.microsoft.com/office/drawing/2014/main" id="{E6AB7CF6-99EC-613E-B177-8328F32BFF4C}"/>
              </a:ext>
            </a:extLst>
          </p:cNvPr>
          <p:cNvPicPr>
            <a:picLocks noChangeAspect="1"/>
          </p:cNvPicPr>
          <p:nvPr/>
        </p:nvPicPr>
        <p:blipFill>
          <a:blip r:embed="rId2"/>
          <a:stretch>
            <a:fillRect/>
          </a:stretch>
        </p:blipFill>
        <p:spPr>
          <a:xfrm>
            <a:off x="-1" y="0"/>
            <a:ext cx="12192001" cy="6858000"/>
          </a:xfrm>
          <a:prstGeom prst="rect">
            <a:avLst/>
          </a:prstGeom>
        </p:spPr>
      </p:pic>
      <p:pic>
        <p:nvPicPr>
          <p:cNvPr id="14" name="Picture 13" descr="A white surface with black spots&#10;&#10;AI-generated content may be incorrect.">
            <a:extLst>
              <a:ext uri="{FF2B5EF4-FFF2-40B4-BE49-F238E27FC236}">
                <a16:creationId xmlns:a16="http://schemas.microsoft.com/office/drawing/2014/main" id="{F66DD529-AFD6-2F99-3F05-8EAEEB4C5BB9}"/>
              </a:ext>
            </a:extLst>
          </p:cNvPr>
          <p:cNvPicPr>
            <a:picLocks noChangeAspect="1"/>
          </p:cNvPicPr>
          <p:nvPr/>
        </p:nvPicPr>
        <p:blipFill>
          <a:blip r:embed="rId2"/>
          <a:stretch>
            <a:fillRect/>
          </a:stretch>
        </p:blipFill>
        <p:spPr>
          <a:xfrm>
            <a:off x="0" y="0"/>
            <a:ext cx="12192001" cy="6858000"/>
          </a:xfrm>
          <a:prstGeom prst="rect">
            <a:avLst/>
          </a:prstGeom>
        </p:spPr>
      </p:pic>
      <p:sp>
        <p:nvSpPr>
          <p:cNvPr id="5" name="TextBox 4">
            <a:extLst>
              <a:ext uri="{FF2B5EF4-FFF2-40B4-BE49-F238E27FC236}">
                <a16:creationId xmlns:a16="http://schemas.microsoft.com/office/drawing/2014/main" id="{65A4B7B7-4DC0-5DCF-3278-4DC0629A01D9}"/>
              </a:ext>
            </a:extLst>
          </p:cNvPr>
          <p:cNvSpPr txBox="1"/>
          <p:nvPr/>
        </p:nvSpPr>
        <p:spPr>
          <a:xfrm>
            <a:off x="3828057" y="311184"/>
            <a:ext cx="4884821" cy="1875770"/>
          </a:xfrm>
          <a:prstGeom prst="rect">
            <a:avLst/>
          </a:prstGeom>
          <a:noFill/>
        </p:spPr>
        <p:txBody>
          <a:bodyPr wrap="square">
            <a:spAutoFit/>
          </a:bodyPr>
          <a:lstStyle/>
          <a:p>
            <a:pPr algn="ctr">
              <a:lnSpc>
                <a:spcPct val="150000"/>
              </a:lnSpc>
            </a:pPr>
            <a:r>
              <a:rPr lang="en-US" sz="3200" b="1" kern="0" dirty="0">
                <a:latin typeface="SimHei" panose="02010609060101010101" pitchFamily="49" charset="-122"/>
                <a:ea typeface="SimHei" panose="02010609060101010101" pitchFamily="49" charset="-122"/>
                <a:cs typeface="Times New Roman" panose="02020603050405020304" pitchFamily="18" charset="0"/>
              </a:rPr>
              <a:t>神纪念祂与亚伯拉罕的约</a:t>
            </a:r>
          </a:p>
          <a:p>
            <a:pPr algn="ctr">
              <a:lnSpc>
                <a:spcPct val="150000"/>
              </a:lnSpc>
            </a:pPr>
            <a:r>
              <a:rPr lang="en-US" sz="2400" b="1" kern="0" dirty="0">
                <a:effectLst/>
                <a:latin typeface="SimSun" panose="02010600030101010101" pitchFamily="2" charset="-122"/>
                <a:cs typeface="Times New Roman" panose="02020603050405020304" pitchFamily="18" charset="0"/>
              </a:rPr>
              <a:t>(</a:t>
            </a:r>
            <a:r>
              <a:rPr lang="zh-CN" sz="2400" b="1" kern="0" dirty="0">
                <a:effectLst/>
                <a:latin typeface="SimSun" panose="02010600030101010101" pitchFamily="2" charset="-122"/>
                <a:cs typeface="Times New Roman" panose="02020603050405020304" pitchFamily="18" charset="0"/>
              </a:rPr>
              <a:t>创</a:t>
            </a:r>
            <a:r>
              <a:rPr lang="en-US" sz="2400" b="1" kern="0" dirty="0">
                <a:effectLst/>
                <a:latin typeface="SimSun" panose="02010600030101010101" pitchFamily="2" charset="-122"/>
                <a:cs typeface="Times New Roman" panose="02020603050405020304" pitchFamily="18" charset="0"/>
              </a:rPr>
              <a:t>12:3</a:t>
            </a:r>
            <a:r>
              <a:rPr lang="zh-CN" sz="2400" b="1" kern="0" dirty="0">
                <a:effectLst/>
                <a:latin typeface="SimSun" panose="02010600030101010101" pitchFamily="2" charset="-122"/>
                <a:cs typeface="Times New Roman" panose="02020603050405020304" pitchFamily="18" charset="0"/>
              </a:rPr>
              <a:t>、加</a:t>
            </a:r>
            <a:r>
              <a:rPr lang="en-US" sz="2400" b="1" kern="0" dirty="0">
                <a:effectLst/>
                <a:latin typeface="SimSun" panose="02010600030101010101" pitchFamily="2" charset="-122"/>
                <a:cs typeface="Times New Roman" panose="02020603050405020304" pitchFamily="18" charset="0"/>
              </a:rPr>
              <a:t>3:8; </a:t>
            </a:r>
            <a:r>
              <a:rPr lang="zh-CN" sz="2400" b="1" kern="0" dirty="0">
                <a:effectLst/>
                <a:latin typeface="SimSun" panose="02010600030101010101" pitchFamily="2" charset="-122"/>
                <a:cs typeface="Times New Roman" panose="02020603050405020304" pitchFamily="18" charset="0"/>
              </a:rPr>
              <a:t>创</a:t>
            </a:r>
            <a:r>
              <a:rPr lang="en-US" sz="2400" b="1" kern="0" dirty="0">
                <a:effectLst/>
                <a:latin typeface="SimSun" panose="02010600030101010101" pitchFamily="2" charset="-122"/>
                <a:cs typeface="Times New Roman" panose="02020603050405020304" pitchFamily="18" charset="0"/>
              </a:rPr>
              <a:t>15:6</a:t>
            </a:r>
            <a:r>
              <a:rPr lang="zh-CN" sz="2400" b="1" kern="0" dirty="0">
                <a:effectLst/>
                <a:latin typeface="SimSun" panose="02010600030101010101" pitchFamily="2" charset="-122"/>
                <a:cs typeface="Times New Roman" panose="02020603050405020304" pitchFamily="18" charset="0"/>
              </a:rPr>
              <a:t>、罗</a:t>
            </a:r>
            <a:r>
              <a:rPr lang="en-US" sz="2400" b="1" kern="0" dirty="0">
                <a:effectLst/>
                <a:latin typeface="SimSun" panose="02010600030101010101" pitchFamily="2" charset="-122"/>
                <a:cs typeface="Times New Roman" panose="02020603050405020304" pitchFamily="18" charset="0"/>
              </a:rPr>
              <a:t>4:3</a:t>
            </a:r>
            <a:r>
              <a:rPr lang="zh-CN" sz="2400" b="1" kern="0" dirty="0">
                <a:effectLst/>
                <a:latin typeface="SimSun" panose="02010600030101010101" pitchFamily="2" charset="-122"/>
                <a:cs typeface="Times New Roman" panose="02020603050405020304" pitchFamily="18" charset="0"/>
              </a:rPr>
              <a:t>；创</a:t>
            </a:r>
            <a:r>
              <a:rPr lang="en-US" sz="2400" b="1" kern="0" dirty="0">
                <a:effectLst/>
                <a:latin typeface="SimSun" panose="02010600030101010101" pitchFamily="2" charset="-122"/>
                <a:cs typeface="Times New Roman" panose="02020603050405020304" pitchFamily="18" charset="0"/>
              </a:rPr>
              <a:t>22:18</a:t>
            </a:r>
            <a:r>
              <a:rPr lang="zh-CN" sz="2400" b="1" kern="0" dirty="0">
                <a:effectLst/>
                <a:latin typeface="SimSun" panose="02010600030101010101" pitchFamily="2" charset="-122"/>
                <a:cs typeface="Times New Roman" panose="02020603050405020304" pitchFamily="18" charset="0"/>
              </a:rPr>
              <a:t>、加</a:t>
            </a:r>
            <a:r>
              <a:rPr lang="en-US" sz="2400" b="1" kern="0" dirty="0">
                <a:effectLst/>
                <a:latin typeface="SimSun" panose="02010600030101010101" pitchFamily="2" charset="-122"/>
                <a:cs typeface="Times New Roman" panose="02020603050405020304" pitchFamily="18" charset="0"/>
              </a:rPr>
              <a:t>3:16</a:t>
            </a:r>
            <a:r>
              <a:rPr lang="zh-CN" altLang="en-US" sz="2400" b="1" kern="0" dirty="0">
                <a:effectLst/>
                <a:latin typeface="SimSun" panose="02010600030101010101" pitchFamily="2" charset="-122"/>
                <a:cs typeface="Times New Roman" panose="02020603050405020304" pitchFamily="18" charset="0"/>
              </a:rPr>
              <a:t>、加</a:t>
            </a:r>
            <a:r>
              <a:rPr lang="en-US" altLang="zh-CN" sz="2400" b="1" kern="0" dirty="0">
                <a:effectLst/>
                <a:latin typeface="SimSun" panose="02010600030101010101" pitchFamily="2" charset="-122"/>
                <a:cs typeface="Times New Roman" panose="02020603050405020304" pitchFamily="18" charset="0"/>
              </a:rPr>
              <a:t>12:7</a:t>
            </a:r>
            <a:r>
              <a:rPr lang="en-US" sz="2400" b="1" kern="0" dirty="0">
                <a:effectLst/>
                <a:latin typeface="SimSun" panose="02010600030101010101" pitchFamily="2" charset="-122"/>
                <a:cs typeface="Times New Roman" panose="02020603050405020304" pitchFamily="18" charset="0"/>
              </a:rPr>
              <a:t>)</a:t>
            </a:r>
            <a:r>
              <a:rPr lang="en-US" sz="2400" b="1" dirty="0">
                <a:effectLst/>
              </a:rPr>
              <a:t> </a:t>
            </a:r>
            <a:endParaRPr lang="en-US" sz="2400" b="1" dirty="0"/>
          </a:p>
        </p:txBody>
      </p:sp>
      <p:pic>
        <p:nvPicPr>
          <p:cNvPr id="9" name="Picture 8" descr="A drawing of a person with a beard&#10;&#10;AI-generated content may be incorrect.">
            <a:extLst>
              <a:ext uri="{FF2B5EF4-FFF2-40B4-BE49-F238E27FC236}">
                <a16:creationId xmlns:a16="http://schemas.microsoft.com/office/drawing/2014/main" id="{D022FD53-895C-D2EF-F07E-C57924EAA267}"/>
              </a:ext>
            </a:extLst>
          </p:cNvPr>
          <p:cNvPicPr>
            <a:picLocks noChangeAspect="1"/>
          </p:cNvPicPr>
          <p:nvPr/>
        </p:nvPicPr>
        <p:blipFill>
          <a:blip r:embed="rId3"/>
          <a:stretch>
            <a:fillRect/>
          </a:stretch>
        </p:blipFill>
        <p:spPr>
          <a:xfrm>
            <a:off x="1098904" y="2283206"/>
            <a:ext cx="2510570" cy="3389270"/>
          </a:xfrm>
          <a:prstGeom prst="rect">
            <a:avLst/>
          </a:prstGeom>
        </p:spPr>
      </p:pic>
      <p:pic>
        <p:nvPicPr>
          <p:cNvPr id="11" name="Picture 10" descr="A drawing of a person with long hair&#10;&#10;AI-generated content may be incorrect.">
            <a:extLst>
              <a:ext uri="{FF2B5EF4-FFF2-40B4-BE49-F238E27FC236}">
                <a16:creationId xmlns:a16="http://schemas.microsoft.com/office/drawing/2014/main" id="{57677686-D6C9-80E6-A25F-A241378B885D}"/>
              </a:ext>
            </a:extLst>
          </p:cNvPr>
          <p:cNvPicPr>
            <a:picLocks noChangeAspect="1"/>
          </p:cNvPicPr>
          <p:nvPr/>
        </p:nvPicPr>
        <p:blipFill>
          <a:blip r:embed="rId4"/>
          <a:stretch>
            <a:fillRect/>
          </a:stretch>
        </p:blipFill>
        <p:spPr>
          <a:xfrm>
            <a:off x="9070595" y="2463680"/>
            <a:ext cx="2401779" cy="3389270"/>
          </a:xfrm>
          <a:prstGeom prst="rect">
            <a:avLst/>
          </a:prstGeom>
        </p:spPr>
      </p:pic>
      <p:sp>
        <p:nvSpPr>
          <p:cNvPr id="15" name="Right Arrow 14">
            <a:extLst>
              <a:ext uri="{FF2B5EF4-FFF2-40B4-BE49-F238E27FC236}">
                <a16:creationId xmlns:a16="http://schemas.microsoft.com/office/drawing/2014/main" id="{E8549DFA-BDC4-6EE0-D02D-B3F83DD4E6F4}"/>
              </a:ext>
            </a:extLst>
          </p:cNvPr>
          <p:cNvSpPr/>
          <p:nvPr/>
        </p:nvSpPr>
        <p:spPr>
          <a:xfrm>
            <a:off x="4336342" y="3054625"/>
            <a:ext cx="4200074" cy="13114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SimHei" panose="02010609060101010101" pitchFamily="49" charset="-122"/>
                <a:ea typeface="SimHei" panose="02010609060101010101" pitchFamily="49" charset="-122"/>
              </a:rPr>
              <a:t>约</a:t>
            </a:r>
            <a:r>
              <a:rPr lang="zh-CN" altLang="en-US" sz="3200" b="1" dirty="0">
                <a:latin typeface="SimHei" panose="02010609060101010101" pitchFamily="49" charset="-122"/>
                <a:ea typeface="SimHei" panose="02010609060101010101" pitchFamily="49" charset="-122"/>
              </a:rPr>
              <a:t> </a:t>
            </a:r>
            <a:r>
              <a:rPr lang="en-US" altLang="zh-CN" sz="3200" b="1" dirty="0">
                <a:latin typeface="SimHei" panose="02010609060101010101" pitchFamily="49" charset="-122"/>
                <a:ea typeface="SimHei" panose="02010609060101010101" pitchFamily="49" charset="-122"/>
              </a:rPr>
              <a:t>2000</a:t>
            </a:r>
            <a:r>
              <a:rPr lang="zh-CN" altLang="en-US" sz="3200" b="1" dirty="0">
                <a:latin typeface="SimHei" panose="02010609060101010101" pitchFamily="49" charset="-122"/>
                <a:ea typeface="SimHei" panose="02010609060101010101" pitchFamily="49" charset="-122"/>
              </a:rPr>
              <a:t> 年</a:t>
            </a:r>
            <a:endParaRPr lang="en-US" sz="3200" b="1" dirty="0">
              <a:latin typeface="SimHei" panose="02010609060101010101" pitchFamily="49" charset="-122"/>
              <a:ea typeface="SimHei" panose="02010609060101010101" pitchFamily="49" charset="-122"/>
            </a:endParaRPr>
          </a:p>
        </p:txBody>
      </p:sp>
      <p:sp>
        <p:nvSpPr>
          <p:cNvPr id="17" name="TextBox 16">
            <a:extLst>
              <a:ext uri="{FF2B5EF4-FFF2-40B4-BE49-F238E27FC236}">
                <a16:creationId xmlns:a16="http://schemas.microsoft.com/office/drawing/2014/main" id="{83A0E53B-86F0-C35B-54C0-FB44FA0C0D38}"/>
              </a:ext>
            </a:extLst>
          </p:cNvPr>
          <p:cNvSpPr txBox="1"/>
          <p:nvPr/>
        </p:nvSpPr>
        <p:spPr>
          <a:xfrm>
            <a:off x="3175344" y="5672476"/>
            <a:ext cx="6190246" cy="923330"/>
          </a:xfrm>
          <a:prstGeom prst="rect">
            <a:avLst/>
          </a:prstGeom>
          <a:noFill/>
        </p:spPr>
        <p:txBody>
          <a:bodyPr wrap="square">
            <a:spAutoFit/>
          </a:bodyPr>
          <a:lstStyle/>
          <a:p>
            <a:pPr algn="ctr"/>
            <a:r>
              <a:rPr lang="en-US" b="1" dirty="0"/>
              <a:t>God remembers His covenant with Abraham</a:t>
            </a:r>
            <a:br>
              <a:rPr lang="en-US" dirty="0"/>
            </a:br>
            <a:r>
              <a:rPr lang="en-US" dirty="0"/>
              <a:t>(Gen. 12:3; Gal. 3:8; Gen. 15:6; Rom. 4:3; </a:t>
            </a:r>
          </a:p>
          <a:p>
            <a:pPr algn="ctr"/>
            <a:r>
              <a:rPr lang="en-US" dirty="0"/>
              <a:t>Gen. 22:18; Gal. 3:16; Gal. 3:7)</a:t>
            </a:r>
          </a:p>
        </p:txBody>
      </p:sp>
    </p:spTree>
    <p:extLst>
      <p:ext uri="{BB962C8B-B14F-4D97-AF65-F5344CB8AC3E}">
        <p14:creationId xmlns:p14="http://schemas.microsoft.com/office/powerpoint/2010/main" val="1776177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3" name="Rounded Rectangle 7">
            <a:extLst>
              <a:ext uri="{FF2B5EF4-FFF2-40B4-BE49-F238E27FC236}">
                <a16:creationId xmlns:a16="http://schemas.microsoft.com/office/drawing/2014/main" id="{9690E8CD-BFA8-49C9-95BD-EA4CA120C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5383909"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een bus on the street&#10;&#10;AI-generated content may be incorrect.">
            <a:extLst>
              <a:ext uri="{FF2B5EF4-FFF2-40B4-BE49-F238E27FC236}">
                <a16:creationId xmlns:a16="http://schemas.microsoft.com/office/drawing/2014/main" id="{9D17D967-6777-BF58-E730-8811A0FD4FF6}"/>
              </a:ext>
            </a:extLst>
          </p:cNvPr>
          <p:cNvPicPr>
            <a:picLocks noChangeAspect="1"/>
          </p:cNvPicPr>
          <p:nvPr/>
        </p:nvPicPr>
        <p:blipFill>
          <a:blip r:embed="rId3"/>
          <a:stretch>
            <a:fillRect/>
          </a:stretch>
        </p:blipFill>
        <p:spPr>
          <a:xfrm>
            <a:off x="1127344" y="1762252"/>
            <a:ext cx="4416155" cy="3312116"/>
          </a:xfrm>
          <a:prstGeom prst="rect">
            <a:avLst/>
          </a:prstGeom>
        </p:spPr>
      </p:pic>
      <p:sp>
        <p:nvSpPr>
          <p:cNvPr id="25" name="Rounded Rectangle 7">
            <a:extLst>
              <a:ext uri="{FF2B5EF4-FFF2-40B4-BE49-F238E27FC236}">
                <a16:creationId xmlns:a16="http://schemas.microsoft.com/office/drawing/2014/main" id="{E3925F30-DC1E-4FB8-B39E-30B926358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8243" y="620720"/>
            <a:ext cx="5383909"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D37F4C1-CEF8-5819-E335-2B91A9D7B390}"/>
              </a:ext>
            </a:extLst>
          </p:cNvPr>
          <p:cNvPicPr>
            <a:picLocks noChangeAspect="1"/>
          </p:cNvPicPr>
          <p:nvPr/>
        </p:nvPicPr>
        <p:blipFill>
          <a:blip r:embed="rId4"/>
          <a:stretch>
            <a:fillRect/>
          </a:stretch>
        </p:blipFill>
        <p:spPr>
          <a:xfrm>
            <a:off x="6672120" y="1944418"/>
            <a:ext cx="4416155" cy="2947783"/>
          </a:xfrm>
          <a:prstGeom prst="rect">
            <a:avLst/>
          </a:prstGeom>
        </p:spPr>
      </p:pic>
      <p:sp>
        <p:nvSpPr>
          <p:cNvPr id="15" name="TextBox 14">
            <a:extLst>
              <a:ext uri="{FF2B5EF4-FFF2-40B4-BE49-F238E27FC236}">
                <a16:creationId xmlns:a16="http://schemas.microsoft.com/office/drawing/2014/main" id="{5E535F62-5F3B-91ED-EFFC-7ABC33F97764}"/>
              </a:ext>
            </a:extLst>
          </p:cNvPr>
          <p:cNvSpPr txBox="1"/>
          <p:nvPr/>
        </p:nvSpPr>
        <p:spPr>
          <a:xfrm>
            <a:off x="2123365" y="960654"/>
            <a:ext cx="2424111" cy="461665"/>
          </a:xfrm>
          <a:prstGeom prst="rect">
            <a:avLst/>
          </a:prstGeom>
          <a:noFill/>
        </p:spPr>
        <p:txBody>
          <a:bodyPr wrap="square">
            <a:spAutoFit/>
          </a:bodyPr>
          <a:lstStyle/>
          <a:p>
            <a:r>
              <a:rPr lang="en-US" sz="2400" b="1" dirty="0" err="1">
                <a:solidFill>
                  <a:schemeClr val="bg1"/>
                </a:solidFill>
              </a:rPr>
              <a:t>奔驰</a:t>
            </a:r>
            <a:r>
              <a:rPr lang="en-US" b="1" dirty="0">
                <a:solidFill>
                  <a:schemeClr val="bg1"/>
                </a:solidFill>
              </a:rPr>
              <a:t> Mercedes</a:t>
            </a:r>
          </a:p>
        </p:txBody>
      </p:sp>
      <p:sp>
        <p:nvSpPr>
          <p:cNvPr id="16" name="TextBox 15">
            <a:extLst>
              <a:ext uri="{FF2B5EF4-FFF2-40B4-BE49-F238E27FC236}">
                <a16:creationId xmlns:a16="http://schemas.microsoft.com/office/drawing/2014/main" id="{F3D3509A-63DC-339D-0FE5-8E5E9DA31177}"/>
              </a:ext>
            </a:extLst>
          </p:cNvPr>
          <p:cNvSpPr txBox="1"/>
          <p:nvPr/>
        </p:nvSpPr>
        <p:spPr>
          <a:xfrm>
            <a:off x="7999671" y="1023984"/>
            <a:ext cx="2424111" cy="461665"/>
          </a:xfrm>
          <a:prstGeom prst="rect">
            <a:avLst/>
          </a:prstGeom>
          <a:noFill/>
        </p:spPr>
        <p:txBody>
          <a:bodyPr wrap="square">
            <a:spAutoFit/>
          </a:bodyPr>
          <a:lstStyle/>
          <a:p>
            <a:r>
              <a:rPr lang="en-US" sz="2400" b="1" dirty="0" err="1">
                <a:solidFill>
                  <a:schemeClr val="bg1"/>
                </a:solidFill>
              </a:rPr>
              <a:t>奔驰</a:t>
            </a:r>
            <a:r>
              <a:rPr lang="en-US" b="1" dirty="0">
                <a:solidFill>
                  <a:schemeClr val="bg1"/>
                </a:solidFill>
              </a:rPr>
              <a:t> Mercedes</a:t>
            </a:r>
          </a:p>
        </p:txBody>
      </p:sp>
      <p:pic>
        <p:nvPicPr>
          <p:cNvPr id="17" name="Picture 16">
            <a:extLst>
              <a:ext uri="{FF2B5EF4-FFF2-40B4-BE49-F238E27FC236}">
                <a16:creationId xmlns:a16="http://schemas.microsoft.com/office/drawing/2014/main" id="{9282407E-D4CB-E406-32A0-163C70E7F210}"/>
              </a:ext>
            </a:extLst>
          </p:cNvPr>
          <p:cNvPicPr>
            <a:picLocks noChangeAspect="1"/>
          </p:cNvPicPr>
          <p:nvPr/>
        </p:nvPicPr>
        <p:blipFill>
          <a:blip r:embed="rId5"/>
          <a:stretch>
            <a:fillRect/>
          </a:stretch>
        </p:blipFill>
        <p:spPr>
          <a:xfrm>
            <a:off x="5427520" y="3417626"/>
            <a:ext cx="1244600" cy="1244600"/>
          </a:xfrm>
          <a:prstGeom prst="rect">
            <a:avLst/>
          </a:prstGeom>
        </p:spPr>
      </p:pic>
    </p:spTree>
    <p:extLst>
      <p:ext uri="{BB962C8B-B14F-4D97-AF65-F5344CB8AC3E}">
        <p14:creationId xmlns:p14="http://schemas.microsoft.com/office/powerpoint/2010/main" val="3595673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E59EDDE0-CCB6-2541-3201-8170CB0766AB}"/>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D7859D9-4C08-8FD8-F8BE-E52006082796}"/>
              </a:ext>
            </a:extLst>
          </p:cNvPr>
          <p:cNvSpPr txBox="1"/>
          <p:nvPr/>
        </p:nvSpPr>
        <p:spPr>
          <a:xfrm>
            <a:off x="241338" y="2201727"/>
            <a:ext cx="11950662" cy="1938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55.</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正如他向我们列祖所说的，</a:t>
            </a:r>
            <a:r>
              <a:rPr kumimoji="0" lang="zh-CN" altLang="en-US" sz="4400" b="1" i="0" u="sng"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恩待</a:t>
            </a:r>
            <a:r>
              <a:rPr kumimoji="0" lang="zh-CN" altLang="en-US" sz="4400" b="1" i="0" u="sng"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亚伯拉罕</a:t>
            </a:r>
            <a:r>
              <a:rPr kumimoji="0" lang="zh-CN" altLang="en-US" sz="4400" b="1" i="0" u="sng"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和</a:t>
            </a:r>
            <a:r>
              <a:rPr kumimoji="0" lang="zh-CN" altLang="en-US" sz="4400" b="1" i="0" u="sng"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他的后裔</a:t>
            </a:r>
            <a:r>
              <a:rPr kumimoji="0" lang="zh-CN" altLang="en-US" sz="4400" b="1" i="0" u="sng"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，直到永远</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p>
        </p:txBody>
      </p:sp>
      <p:sp>
        <p:nvSpPr>
          <p:cNvPr id="2" name="TextBox 1">
            <a:extLst>
              <a:ext uri="{FF2B5EF4-FFF2-40B4-BE49-F238E27FC236}">
                <a16:creationId xmlns:a16="http://schemas.microsoft.com/office/drawing/2014/main" id="{C47E1C9D-B865-13D2-98E1-A1DEB5F1C5BC}"/>
              </a:ext>
            </a:extLst>
          </p:cNvPr>
          <p:cNvSpPr txBox="1"/>
          <p:nvPr/>
        </p:nvSpPr>
        <p:spPr>
          <a:xfrm>
            <a:off x="241338" y="5272388"/>
            <a:ext cx="12303519"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55.as he spoke to our fathers, </a:t>
            </a:r>
            <a:r>
              <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to </a:t>
            </a:r>
            <a:r>
              <a:rPr kumimoji="0" lang="en-SG" sz="2000" b="1" i="0" u="none" strike="noStrike" kern="100" cap="none" spc="0" normalizeH="0" baseline="0" noProof="0" dirty="0">
                <a:ln>
                  <a:noFill/>
                </a:ln>
                <a:solidFill>
                  <a:srgbClr val="00EFFF"/>
                </a:solidFill>
                <a:effectLst/>
                <a:uLnTx/>
                <a:uFillTx/>
                <a:latin typeface="Century Gothic" panose="020B0502020202020204"/>
                <a:ea typeface="DengXian" panose="02010600030101010101" pitchFamily="2" charset="-122"/>
                <a:cs typeface="Arial" panose="020B0604020202020204" pitchFamily="34" charset="0"/>
              </a:rPr>
              <a:t>Abraham</a:t>
            </a:r>
            <a:r>
              <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 and to </a:t>
            </a:r>
            <a:r>
              <a:rPr kumimoji="0" lang="en-SG" sz="2000" b="1"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his offspring </a:t>
            </a:r>
            <a:r>
              <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forever</a:t>
            </a:r>
            <a:r>
              <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a:t>
            </a: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2072609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7CE6D-B49C-953B-183E-29B5CCB2ABBC}"/>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2BD1CC45-F032-87EB-7BA7-5EC4115CFC0F}"/>
              </a:ext>
            </a:extLst>
          </p:cNvPr>
          <p:cNvSpPr txBox="1"/>
          <p:nvPr/>
        </p:nvSpPr>
        <p:spPr>
          <a:xfrm>
            <a:off x="241338" y="1281337"/>
            <a:ext cx="11950662" cy="3813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defRPr/>
            </a:pP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加 </a:t>
            </a:r>
            <a:r>
              <a:rPr kumimoji="0" lang="en-US" altLang="zh-CN"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3:7. </a:t>
            </a:r>
          </a:p>
          <a:p>
            <a:pPr>
              <a:lnSpc>
                <a:spcPct val="150000"/>
              </a:lnSpc>
              <a:defRPr/>
            </a:pP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所以你们要知道，</a:t>
            </a:r>
            <a:r>
              <a:rPr kumimoji="0" lang="zh-CN" altLang="en-US" sz="4400" b="1" i="0" u="sng"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有信心的人，就是</a:t>
            </a:r>
            <a:r>
              <a:rPr kumimoji="0" lang="zh-CN" altLang="en-US" sz="44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亚伯拉罕的子孙。</a:t>
            </a:r>
          </a:p>
          <a:p>
            <a:pPr>
              <a:lnSpc>
                <a:spcPct val="150000"/>
              </a:lnSpc>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386105BB-DC46-9B10-D2B2-39E6A80919E4}"/>
              </a:ext>
            </a:extLst>
          </p:cNvPr>
          <p:cNvSpPr txBox="1"/>
          <p:nvPr/>
        </p:nvSpPr>
        <p:spPr>
          <a:xfrm>
            <a:off x="262162" y="5095136"/>
            <a:ext cx="1195066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a:t>
            </a:r>
            <a:r>
              <a:rPr kumimoji="0" lang="en-SG" sz="2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Galatians 3</a:t>
            </a:r>
            <a:r>
              <a:rPr lang="en-US" sz="2400" kern="100" dirty="0">
                <a:solidFill>
                  <a:prstClr val="white"/>
                </a:solidFill>
                <a:latin typeface="Century Gothic" panose="020B0502020202020204"/>
                <a:ea typeface="DengXian" panose="02010600030101010101" pitchFamily="2" charset="-122"/>
                <a:cs typeface="Arial" panose="020B0604020202020204" pitchFamily="34" charset="0"/>
              </a:rPr>
              <a:t>:</a:t>
            </a:r>
            <a:r>
              <a:rPr kumimoji="0" lang="en-SG" sz="2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2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Know then that it is </a:t>
            </a:r>
            <a:r>
              <a:rPr kumimoji="0" lang="en-SG" sz="2400" b="1" i="0" u="sng"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those of faith who are the </a:t>
            </a:r>
            <a:r>
              <a:rPr kumimoji="0" lang="en-SG" sz="2400" b="0"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sons of Abraham.</a:t>
            </a:r>
            <a:endParaRPr kumimoji="0" lang="en-SG" sz="2000" b="0"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103980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4348C-877C-3A80-EB9B-3A09E15673D7}"/>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2A99304C-4E2D-8FE0-30F6-E59B4FA937D0}"/>
              </a:ext>
            </a:extLst>
          </p:cNvPr>
          <p:cNvSpPr txBox="1"/>
          <p:nvPr/>
        </p:nvSpPr>
        <p:spPr>
          <a:xfrm>
            <a:off x="262162" y="1521969"/>
            <a:ext cx="11950662" cy="3444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加</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3:29.</a:t>
            </a:r>
          </a:p>
          <a:p>
            <a:pPr>
              <a:lnSpc>
                <a:spcPct val="150000"/>
              </a:lnSpc>
              <a:defRPr/>
            </a:pPr>
            <a:r>
              <a:rPr kumimoji="0" lang="zh-CN" altLang="en-US" sz="4400" b="1" i="0" u="sng"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如果你们属于基督，就是</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亚伯拉罕的后裔</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，是按照应许承受产业的了。</a:t>
            </a:r>
          </a:p>
          <a:p>
            <a:pPr>
              <a:lnSpc>
                <a:spcPct val="150000"/>
              </a:lnSpc>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705766A0-79BD-4387-DCA6-389D91CDED9B}"/>
              </a:ext>
            </a:extLst>
          </p:cNvPr>
          <p:cNvSpPr txBox="1"/>
          <p:nvPr/>
        </p:nvSpPr>
        <p:spPr>
          <a:xfrm>
            <a:off x="262162" y="5095136"/>
            <a:ext cx="1195066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a:t>
            </a:r>
            <a:r>
              <a:rPr kumimoji="0" lang="en-SG" sz="2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Galatians 3</a:t>
            </a:r>
            <a:r>
              <a:rPr lang="en-US" sz="2400" kern="100" dirty="0">
                <a:solidFill>
                  <a:prstClr val="white"/>
                </a:solidFill>
                <a:latin typeface="Century Gothic" panose="020B0502020202020204"/>
                <a:ea typeface="DengXian" panose="02010600030101010101" pitchFamily="2" charset="-122"/>
                <a:cs typeface="Arial" panose="020B0604020202020204" pitchFamily="34" charset="0"/>
              </a:rPr>
              <a:t>:</a:t>
            </a:r>
            <a:r>
              <a:rPr kumimoji="0" lang="en-SG" sz="2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29.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sng"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And if you are Christs, then you are </a:t>
            </a:r>
            <a:r>
              <a:rPr kumimoji="0" lang="en-SG" sz="2400" b="0"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Abrahams offspring</a:t>
            </a:r>
            <a:r>
              <a:rPr kumimoji="0" lang="en-SG" sz="2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heirs according to promise.</a:t>
            </a:r>
            <a:endParaRPr kumimoji="0" lang="en-SG" sz="2000" b="0"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920829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surface with a black line&#10;&#10;AI-generated content may be incorrect.">
            <a:extLst>
              <a:ext uri="{FF2B5EF4-FFF2-40B4-BE49-F238E27FC236}">
                <a16:creationId xmlns:a16="http://schemas.microsoft.com/office/drawing/2014/main" id="{E388C3B0-86AC-553B-642C-61CC6E0DFBAF}"/>
              </a:ext>
            </a:extLst>
          </p:cNvPr>
          <p:cNvPicPr>
            <a:picLocks noChangeAspect="1"/>
          </p:cNvPicPr>
          <p:nvPr/>
        </p:nvPicPr>
        <p:blipFill>
          <a:blip r:embed="rId2"/>
          <a:stretch>
            <a:fillRect/>
          </a:stretch>
        </p:blipFill>
        <p:spPr>
          <a:xfrm>
            <a:off x="0" y="-1"/>
            <a:ext cx="12143496" cy="6944811"/>
          </a:xfrm>
          <a:prstGeom prst="rect">
            <a:avLst/>
          </a:prstGeom>
        </p:spPr>
      </p:pic>
      <p:sp>
        <p:nvSpPr>
          <p:cNvPr id="6" name="TextBox 5">
            <a:extLst>
              <a:ext uri="{FF2B5EF4-FFF2-40B4-BE49-F238E27FC236}">
                <a16:creationId xmlns:a16="http://schemas.microsoft.com/office/drawing/2014/main" id="{D45E2CE9-270F-349C-9A11-8990AA7D84E5}"/>
              </a:ext>
            </a:extLst>
          </p:cNvPr>
          <p:cNvSpPr txBox="1"/>
          <p:nvPr/>
        </p:nvSpPr>
        <p:spPr>
          <a:xfrm>
            <a:off x="7372171" y="4930049"/>
            <a:ext cx="3801649" cy="18774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Times New Roman" panose="02020603050405020304" pitchFamily="18" charset="0"/>
              </a:rPr>
              <a:t>蒙应许拣选的</a:t>
            </a:r>
            <a:endParaRPr kumimoji="0" lang="en-US" altLang="zh-CN" sz="4400" b="1" i="0" u="none" strike="noStrike" kern="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mn-cs"/>
              </a:rPr>
              <a:t>(</a:t>
            </a:r>
            <a:r>
              <a:rPr kumimoji="0" lang="zh-CN" altLang="en-US" sz="32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mn-cs"/>
              </a:rPr>
              <a:t>创</a:t>
            </a:r>
            <a:r>
              <a:rPr kumimoji="0" lang="en-US" altLang="zh-CN" sz="32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mn-cs"/>
              </a:rPr>
              <a:t>17:19</a:t>
            </a:r>
            <a:r>
              <a:rPr kumimoji="0" lang="zh-CN" altLang="en-US" sz="32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mn-cs"/>
              </a:rPr>
              <a:t>、罗</a:t>
            </a:r>
            <a:r>
              <a:rPr kumimoji="0" lang="en-US" altLang="zh-CN" sz="32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mn-cs"/>
              </a:rPr>
              <a:t>9:8)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Those who are chosen and called according to the promise</a:t>
            </a:r>
            <a:r>
              <a:rPr kumimoji="0" lang="en-US" sz="20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mn-cs"/>
              </a:rPr>
              <a:t> </a:t>
            </a:r>
          </a:p>
        </p:txBody>
      </p:sp>
      <p:pic>
        <p:nvPicPr>
          <p:cNvPr id="9" name="Picture 8" descr="A black and white drawing of a person&#10;&#10;AI-generated content may be incorrect.">
            <a:extLst>
              <a:ext uri="{FF2B5EF4-FFF2-40B4-BE49-F238E27FC236}">
                <a16:creationId xmlns:a16="http://schemas.microsoft.com/office/drawing/2014/main" id="{A5D89155-48D4-D1DE-B250-A69CE21F4201}"/>
              </a:ext>
            </a:extLst>
          </p:cNvPr>
          <p:cNvPicPr>
            <a:picLocks noChangeAspect="1"/>
          </p:cNvPicPr>
          <p:nvPr/>
        </p:nvPicPr>
        <p:blipFill>
          <a:blip r:embed="rId3"/>
          <a:stretch>
            <a:fillRect/>
          </a:stretch>
        </p:blipFill>
        <p:spPr>
          <a:xfrm>
            <a:off x="1682483" y="989232"/>
            <a:ext cx="2459781" cy="3582725"/>
          </a:xfrm>
          <a:prstGeom prst="rect">
            <a:avLst/>
          </a:prstGeom>
        </p:spPr>
      </p:pic>
      <p:pic>
        <p:nvPicPr>
          <p:cNvPr id="11" name="Picture 10" descr="A drawing of a person with long hair&#10;&#10;AI-generated content may be incorrect.">
            <a:extLst>
              <a:ext uri="{FF2B5EF4-FFF2-40B4-BE49-F238E27FC236}">
                <a16:creationId xmlns:a16="http://schemas.microsoft.com/office/drawing/2014/main" id="{FA148D4D-67F6-B832-F758-166881248357}"/>
              </a:ext>
            </a:extLst>
          </p:cNvPr>
          <p:cNvPicPr>
            <a:picLocks noChangeAspect="1"/>
          </p:cNvPicPr>
          <p:nvPr/>
        </p:nvPicPr>
        <p:blipFill>
          <a:blip r:embed="rId4"/>
          <a:stretch>
            <a:fillRect/>
          </a:stretch>
        </p:blipFill>
        <p:spPr>
          <a:xfrm>
            <a:off x="7912576" y="989232"/>
            <a:ext cx="2350361" cy="3456835"/>
          </a:xfrm>
          <a:prstGeom prst="rect">
            <a:avLst/>
          </a:prstGeom>
        </p:spPr>
      </p:pic>
      <p:cxnSp>
        <p:nvCxnSpPr>
          <p:cNvPr id="12" name="Straight Connector 11">
            <a:extLst>
              <a:ext uri="{FF2B5EF4-FFF2-40B4-BE49-F238E27FC236}">
                <a16:creationId xmlns:a16="http://schemas.microsoft.com/office/drawing/2014/main" id="{5B7AAAC4-16C7-AA06-F043-52C5DC0074ED}"/>
              </a:ext>
            </a:extLst>
          </p:cNvPr>
          <p:cNvCxnSpPr>
            <a:cxnSpLocks/>
          </p:cNvCxnSpPr>
          <p:nvPr/>
        </p:nvCxnSpPr>
        <p:spPr>
          <a:xfrm>
            <a:off x="6004560" y="0"/>
            <a:ext cx="45720" cy="685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D38D52D-20EE-BDF6-2257-2D2F53E6C089}"/>
              </a:ext>
            </a:extLst>
          </p:cNvPr>
          <p:cNvSpPr txBox="1"/>
          <p:nvPr/>
        </p:nvSpPr>
        <p:spPr>
          <a:xfrm>
            <a:off x="0" y="4756720"/>
            <a:ext cx="6166184" cy="2677656"/>
          </a:xfrm>
          <a:prstGeom prst="rect">
            <a:avLst/>
          </a:prstGeom>
          <a:noFill/>
        </p:spPr>
        <p:txBody>
          <a:bodyPr wrap="square">
            <a:spAutoFit/>
          </a:bodyPr>
          <a:lstStyle/>
          <a:p>
            <a:pPr algn="ctr"/>
            <a:r>
              <a:rPr lang="en-US" sz="4400" b="1" kern="0" dirty="0">
                <a:solidFill>
                  <a:schemeClr val="tx2"/>
                </a:solidFill>
                <a:latin typeface="SimHei" panose="02010609060101010101" pitchFamily="49" charset="-122"/>
                <a:ea typeface="SimHei" panose="02010609060101010101" pitchFamily="49" charset="-122"/>
                <a:cs typeface="Times New Roman" panose="02020603050405020304" pitchFamily="18" charset="0"/>
              </a:rPr>
              <a:t>拣选</a:t>
            </a:r>
          </a:p>
          <a:p>
            <a:pPr algn="ctr"/>
            <a:r>
              <a:rPr lang="en-US" sz="4400" b="1" kern="0" dirty="0">
                <a:solidFill>
                  <a:schemeClr val="tx2"/>
                </a:solidFill>
                <a:latin typeface="SimHei" panose="02010609060101010101" pitchFamily="49" charset="-122"/>
                <a:ea typeface="SimHei" panose="02010609060101010101" pitchFamily="49" charset="-122"/>
                <a:cs typeface="Times New Roman" panose="02020603050405020304" pitchFamily="18" charset="0"/>
              </a:rPr>
              <a:t>从来都不是按肉身的</a:t>
            </a:r>
            <a:r>
              <a:rPr lang="zh-CN" altLang="en-US" sz="4400" b="1" kern="0" dirty="0">
                <a:solidFill>
                  <a:schemeClr val="tx2"/>
                </a:solidFill>
                <a:latin typeface="SimHei" panose="02010609060101010101" pitchFamily="49" charset="-122"/>
                <a:ea typeface="SimHei" panose="02010609060101010101" pitchFamily="49" charset="-122"/>
                <a:cs typeface="Times New Roman" panose="02020603050405020304" pitchFamily="18" charset="0"/>
              </a:rPr>
              <a:t>！</a:t>
            </a:r>
            <a:endParaRPr lang="en-US" altLang="zh-CN" sz="4400" b="1" kern="0" dirty="0">
              <a:solidFill>
                <a:schemeClr val="tx2"/>
              </a:solidFill>
              <a:latin typeface="SimHei" panose="02010609060101010101" pitchFamily="49" charset="-122"/>
              <a:ea typeface="SimHei" panose="02010609060101010101" pitchFamily="49" charset="-122"/>
              <a:cs typeface="Times New Roman" panose="02020603050405020304" pitchFamily="18" charset="0"/>
            </a:endParaRPr>
          </a:p>
          <a:p>
            <a:pPr algn="ctr"/>
            <a:r>
              <a:rPr kumimoji="0" lang="en-US" sz="2000" b="0" i="0" u="none" strike="noStrike" kern="1200" cap="none" spc="0" normalizeH="0" baseline="0" noProof="0" dirty="0">
                <a:ln>
                  <a:noFill/>
                </a:ln>
                <a:solidFill>
                  <a:prstClr val="black"/>
                </a:solidFill>
                <a:effectLst/>
                <a:uLnTx/>
                <a:uFillTx/>
                <a:latin typeface="Calibri"/>
                <a:ea typeface="+mn-ea"/>
                <a:cs typeface="+mn-cs"/>
              </a:rPr>
              <a:t>Election </a:t>
            </a:r>
            <a:r>
              <a:rPr lang="en-US" sz="2000" dirty="0"/>
              <a:t>was never according to the flesh!</a:t>
            </a:r>
            <a:endParaRPr kumimoji="0" lang="en-US" sz="20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mn-cs"/>
            </a:endParaRPr>
          </a:p>
          <a:p>
            <a:pPr algn="ctr"/>
            <a:endParaRPr lang="en-US" altLang="zh-CN" sz="3600" b="1" kern="0" dirty="0">
              <a:solidFill>
                <a:schemeClr val="tx2"/>
              </a:solidFill>
              <a:latin typeface="SimHei" panose="02010609060101010101" pitchFamily="49" charset="-122"/>
              <a:ea typeface="SimHei" panose="02010609060101010101" pitchFamily="49" charset="-122"/>
              <a:cs typeface="Times New Roman" panose="02020603050405020304" pitchFamily="18" charset="0"/>
            </a:endParaRPr>
          </a:p>
          <a:p>
            <a:pPr algn="ctr"/>
            <a:endParaRPr lang="en-US" sz="2400" dirty="0"/>
          </a:p>
        </p:txBody>
      </p:sp>
    </p:spTree>
    <p:extLst>
      <p:ext uri="{BB962C8B-B14F-4D97-AF65-F5344CB8AC3E}">
        <p14:creationId xmlns:p14="http://schemas.microsoft.com/office/powerpoint/2010/main" val="31049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F17B3-F997-F66C-5440-C3C6D85E962A}"/>
            </a:ext>
          </a:extLst>
        </p:cNvPr>
        <p:cNvGrpSpPr/>
        <p:nvPr/>
      </p:nvGrpSpPr>
      <p:grpSpPr>
        <a:xfrm>
          <a:off x="0" y="0"/>
          <a:ext cx="0" cy="0"/>
          <a:chOff x="0" y="0"/>
          <a:chExt cx="0" cy="0"/>
        </a:xfrm>
      </p:grpSpPr>
      <p:pic>
        <p:nvPicPr>
          <p:cNvPr id="5" name="Picture 4" descr="A white surface with a black line&#10;&#10;AI-generated content may be incorrect.">
            <a:extLst>
              <a:ext uri="{FF2B5EF4-FFF2-40B4-BE49-F238E27FC236}">
                <a16:creationId xmlns:a16="http://schemas.microsoft.com/office/drawing/2014/main" id="{012443E2-8B91-5EE8-65D9-32CF21358F47}"/>
              </a:ext>
            </a:extLst>
          </p:cNvPr>
          <p:cNvPicPr>
            <a:picLocks noChangeAspect="1"/>
          </p:cNvPicPr>
          <p:nvPr/>
        </p:nvPicPr>
        <p:blipFill>
          <a:blip r:embed="rId2"/>
          <a:stretch>
            <a:fillRect/>
          </a:stretch>
        </p:blipFill>
        <p:spPr>
          <a:xfrm>
            <a:off x="0" y="-1"/>
            <a:ext cx="12143496" cy="6944811"/>
          </a:xfrm>
          <a:prstGeom prst="rect">
            <a:avLst/>
          </a:prstGeom>
        </p:spPr>
      </p:pic>
      <p:pic>
        <p:nvPicPr>
          <p:cNvPr id="8" name="Picture 7">
            <a:extLst>
              <a:ext uri="{FF2B5EF4-FFF2-40B4-BE49-F238E27FC236}">
                <a16:creationId xmlns:a16="http://schemas.microsoft.com/office/drawing/2014/main" id="{A7438ED5-4A95-A672-E91C-FBEB1039D108}"/>
              </a:ext>
            </a:extLst>
          </p:cNvPr>
          <p:cNvPicPr>
            <a:picLocks noChangeAspect="1"/>
          </p:cNvPicPr>
          <p:nvPr/>
        </p:nvPicPr>
        <p:blipFill>
          <a:blip r:embed="rId3"/>
          <a:stretch>
            <a:fillRect/>
          </a:stretch>
        </p:blipFill>
        <p:spPr>
          <a:xfrm>
            <a:off x="7190199" y="2187614"/>
            <a:ext cx="4132163" cy="2754775"/>
          </a:xfrm>
          <a:prstGeom prst="rect">
            <a:avLst/>
          </a:prstGeom>
        </p:spPr>
      </p:pic>
      <p:pic>
        <p:nvPicPr>
          <p:cNvPr id="12" name="Picture 11" descr="A map of israel with the country&#10;&#10;AI-generated content may be incorrect.">
            <a:extLst>
              <a:ext uri="{FF2B5EF4-FFF2-40B4-BE49-F238E27FC236}">
                <a16:creationId xmlns:a16="http://schemas.microsoft.com/office/drawing/2014/main" id="{58EF02AF-ED80-377A-71AC-69276A81C453}"/>
              </a:ext>
            </a:extLst>
          </p:cNvPr>
          <p:cNvPicPr>
            <a:picLocks noChangeAspect="1"/>
          </p:cNvPicPr>
          <p:nvPr/>
        </p:nvPicPr>
        <p:blipFill>
          <a:blip r:embed="rId4"/>
          <a:stretch>
            <a:fillRect/>
          </a:stretch>
        </p:blipFill>
        <p:spPr>
          <a:xfrm>
            <a:off x="1719156" y="1367420"/>
            <a:ext cx="2764181" cy="4123159"/>
          </a:xfrm>
          <a:prstGeom prst="rect">
            <a:avLst/>
          </a:prstGeom>
        </p:spPr>
      </p:pic>
      <p:sp>
        <p:nvSpPr>
          <p:cNvPr id="14" name="TextBox 13">
            <a:extLst>
              <a:ext uri="{FF2B5EF4-FFF2-40B4-BE49-F238E27FC236}">
                <a16:creationId xmlns:a16="http://schemas.microsoft.com/office/drawing/2014/main" id="{E4CA4FA2-D25C-6D0B-471D-C7A7DB4D1B76}"/>
              </a:ext>
            </a:extLst>
          </p:cNvPr>
          <p:cNvSpPr txBox="1"/>
          <p:nvPr/>
        </p:nvSpPr>
        <p:spPr>
          <a:xfrm>
            <a:off x="1719156" y="314245"/>
            <a:ext cx="276418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prstClr val="black"/>
                </a:solidFill>
                <a:effectLst/>
                <a:uLnTx/>
                <a:uFillTx/>
                <a:latin typeface="Calibri"/>
                <a:ea typeface="SimSun" panose="02010600030101010101" pitchFamily="2" charset="-122"/>
                <a:cs typeface="Times New Roman" panose="02020603050405020304" pitchFamily="18" charset="0"/>
              </a:rPr>
              <a:t>悖逆顽梗</a:t>
            </a:r>
            <a:endParaRPr kumimoji="0" lang="en-US" altLang="zh-CN" sz="2800" b="1" i="0" u="none" strike="noStrike" kern="0" cap="none" spc="0" normalizeH="0" baseline="0" noProof="0" dirty="0">
              <a:ln>
                <a:noFill/>
              </a:ln>
              <a:solidFill>
                <a:prstClr val="black"/>
              </a:solidFill>
              <a:effectLst/>
              <a:uLnTx/>
              <a:uFillTx/>
              <a:latin typeface="Calibri"/>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C00000"/>
                </a:solidFill>
                <a:effectLst/>
                <a:uLnTx/>
                <a:uFillTx/>
                <a:latin typeface="Calibri"/>
                <a:ea typeface="SimSun" panose="02010600030101010101" pitchFamily="2" charset="-122"/>
                <a:cs typeface="Times New Roman" panose="02020603050405020304" pitchFamily="18" charset="0"/>
              </a:rPr>
              <a:t>不信主</a:t>
            </a:r>
            <a:r>
              <a:rPr kumimoji="0" lang="zh-CN" altLang="en-US" sz="2800" b="1" i="0" u="none" strike="noStrike" kern="0" cap="none" spc="0" normalizeH="0" baseline="0" noProof="0" dirty="0">
                <a:ln>
                  <a:noFill/>
                </a:ln>
                <a:solidFill>
                  <a:prstClr val="black"/>
                </a:solidFill>
                <a:effectLst/>
                <a:uLnTx/>
                <a:uFillTx/>
                <a:latin typeface="Calibri"/>
                <a:ea typeface="SimSun" panose="02010600030101010101" pitchFamily="2" charset="-122"/>
                <a:cs typeface="Times New Roman" panose="02020603050405020304" pitchFamily="18" charset="0"/>
              </a:rPr>
              <a:t>的以色列</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15" name="TextBox 14">
            <a:extLst>
              <a:ext uri="{FF2B5EF4-FFF2-40B4-BE49-F238E27FC236}">
                <a16:creationId xmlns:a16="http://schemas.microsoft.com/office/drawing/2014/main" id="{0368BDBF-2F2C-EBD1-765E-450E2CF03609}"/>
              </a:ext>
            </a:extLst>
          </p:cNvPr>
          <p:cNvSpPr txBox="1"/>
          <p:nvPr/>
        </p:nvSpPr>
        <p:spPr>
          <a:xfrm>
            <a:off x="7874189" y="346696"/>
            <a:ext cx="276418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prstClr val="black"/>
                </a:solidFill>
                <a:effectLst/>
                <a:uLnTx/>
                <a:uFillTx/>
                <a:latin typeface="Calibri"/>
                <a:ea typeface="SimSun" panose="02010600030101010101" pitchFamily="2" charset="-122"/>
                <a:cs typeface="Times New Roman" panose="02020603050405020304" pitchFamily="18" charset="0"/>
              </a:rPr>
              <a:t>信主的教会</a:t>
            </a:r>
            <a:endParaRPr kumimoji="0" lang="en-US" altLang="zh-CN" sz="2800" b="1" i="0" u="none" strike="noStrike" kern="0" cap="none" spc="0" normalizeH="0" baseline="0" noProof="0" dirty="0">
              <a:ln>
                <a:noFill/>
              </a:ln>
              <a:solidFill>
                <a:prstClr val="black"/>
              </a:solidFill>
              <a:effectLst/>
              <a:uLnTx/>
              <a:uFillTx/>
              <a:latin typeface="Calibri"/>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prstClr val="black"/>
                </a:solidFill>
                <a:effectLst/>
                <a:uLnTx/>
                <a:uFillTx/>
                <a:latin typeface="Calibri"/>
                <a:ea typeface="SimSun" panose="02010600030101010101" pitchFamily="2" charset="-122"/>
                <a:cs typeface="Times New Roman" panose="02020603050405020304" pitchFamily="18" charset="0"/>
              </a:rPr>
              <a:t>（以色列）</a:t>
            </a:r>
          </a:p>
        </p:txBody>
      </p:sp>
      <p:cxnSp>
        <p:nvCxnSpPr>
          <p:cNvPr id="16" name="Straight Connector 15">
            <a:extLst>
              <a:ext uri="{FF2B5EF4-FFF2-40B4-BE49-F238E27FC236}">
                <a16:creationId xmlns:a16="http://schemas.microsoft.com/office/drawing/2014/main" id="{C5A3EEF8-D5DB-5262-8F9F-2FCB596B4DBA}"/>
              </a:ext>
            </a:extLst>
          </p:cNvPr>
          <p:cNvCxnSpPr>
            <a:cxnSpLocks/>
          </p:cNvCxnSpPr>
          <p:nvPr/>
        </p:nvCxnSpPr>
        <p:spPr>
          <a:xfrm>
            <a:off x="5911963" y="43404"/>
            <a:ext cx="45720" cy="685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4531E03-E827-4870-6A41-144D304F0962}"/>
              </a:ext>
            </a:extLst>
          </p:cNvPr>
          <p:cNvSpPr txBox="1"/>
          <p:nvPr/>
        </p:nvSpPr>
        <p:spPr>
          <a:xfrm>
            <a:off x="1070120" y="5739434"/>
            <a:ext cx="40622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Rebellious and stubborn,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Israel who does not believe in the Lord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4FF855F9-5BCA-0D24-0B92-2A72E452F1D2}"/>
              </a:ext>
            </a:extLst>
          </p:cNvPr>
          <p:cNvSpPr txBox="1"/>
          <p:nvPr/>
        </p:nvSpPr>
        <p:spPr>
          <a:xfrm>
            <a:off x="7059628" y="5739433"/>
            <a:ext cx="40622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The Church that believes in the Lord (Israel)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65ABD004-A363-D2E4-786F-A75682B723B7}"/>
              </a:ext>
            </a:extLst>
          </p:cNvPr>
          <p:cNvSpPr txBox="1"/>
          <p:nvPr/>
        </p:nvSpPr>
        <p:spPr>
          <a:xfrm>
            <a:off x="7355455" y="1526687"/>
            <a:ext cx="3801649" cy="15081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Times New Roman" panose="02020603050405020304" pitchFamily="18" charset="0"/>
              </a:rPr>
              <a:t>蒙应许拣选的</a:t>
            </a:r>
            <a:endParaRPr kumimoji="0" lang="en-US" altLang="zh-CN" sz="3600" b="1" i="0" u="none" strike="noStrike" kern="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mn-cs"/>
              </a:rPr>
              <a:t>(</a:t>
            </a:r>
            <a:r>
              <a:rPr kumimoji="0" lang="zh-CN" altLang="en-US" sz="24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mn-cs"/>
              </a:rPr>
              <a:t>创</a:t>
            </a:r>
            <a:r>
              <a:rPr kumimoji="0" lang="en-US" altLang="zh-CN" sz="24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mn-cs"/>
              </a:rPr>
              <a:t>17:19</a:t>
            </a:r>
            <a:r>
              <a:rPr kumimoji="0" lang="zh-CN" altLang="en-US" sz="24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mn-cs"/>
              </a:rPr>
              <a:t>、罗</a:t>
            </a:r>
            <a:r>
              <a:rPr kumimoji="0" lang="en-US" altLang="zh-CN" sz="24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mn-cs"/>
              </a:rPr>
              <a:t>9:8)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Those who are chosen and called according to the promise</a:t>
            </a:r>
            <a:r>
              <a:rPr kumimoji="0" lang="en-US" sz="16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mn-cs"/>
              </a:rPr>
              <a:t> </a:t>
            </a:r>
          </a:p>
        </p:txBody>
      </p:sp>
    </p:spTree>
    <p:extLst>
      <p:ext uri="{BB962C8B-B14F-4D97-AF65-F5344CB8AC3E}">
        <p14:creationId xmlns:p14="http://schemas.microsoft.com/office/powerpoint/2010/main" val="174476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551EF-4DF3-8884-5D29-83D75F111A4F}"/>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E1DC461E-2B80-E862-4126-18AC59493C90}"/>
              </a:ext>
            </a:extLst>
          </p:cNvPr>
          <p:cNvSpPr txBox="1"/>
          <p:nvPr/>
        </p:nvSpPr>
        <p:spPr>
          <a:xfrm>
            <a:off x="262162" y="1521969"/>
            <a:ext cx="11950662" cy="3444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加</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3:29.</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4400" b="1" i="0" u="sng"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如果你们属于基督，就是</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亚伯拉罕的后裔</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，是按照应许承受产业的了。</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B195F7B0-BE41-7CF1-041F-7BF79BBEB38C}"/>
              </a:ext>
            </a:extLst>
          </p:cNvPr>
          <p:cNvSpPr txBox="1"/>
          <p:nvPr/>
        </p:nvSpPr>
        <p:spPr>
          <a:xfrm>
            <a:off x="262162" y="5095136"/>
            <a:ext cx="1195066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a:t>
            </a:r>
            <a:r>
              <a:rPr kumimoji="0" lang="en-SG" sz="2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Galatians 3</a:t>
            </a:r>
            <a:r>
              <a:rPr kumimoji="0" lang="en-US" sz="2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a:t>
            </a:r>
            <a:r>
              <a:rPr kumimoji="0" lang="en-SG" sz="2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29.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sng"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And if you are Christs, then you are </a:t>
            </a:r>
            <a:r>
              <a:rPr kumimoji="0" lang="en-SG" sz="2400" b="0"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rPr>
              <a:t>Abrahams offspring</a:t>
            </a:r>
            <a:r>
              <a:rPr kumimoji="0" lang="en-SG" sz="24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heirs according to promise.</a:t>
            </a:r>
            <a:endParaRPr kumimoji="0" lang="en-SG" sz="2000" b="0" i="0" u="none" strike="noStrike" kern="100" cap="none" spc="0" normalizeH="0" baseline="0" noProof="0" dirty="0">
              <a:ln>
                <a:noFill/>
              </a:ln>
              <a:solidFill>
                <a:srgbClr val="FFFF00"/>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2692479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hart of a variety of colors&#10;&#10;AI-generated content may be incorrect.">
            <a:extLst>
              <a:ext uri="{FF2B5EF4-FFF2-40B4-BE49-F238E27FC236}">
                <a16:creationId xmlns:a16="http://schemas.microsoft.com/office/drawing/2014/main" id="{0A9C189C-11A7-75BA-89A9-FF34ECDBEC49}"/>
              </a:ext>
            </a:extLst>
          </p:cNvPr>
          <p:cNvPicPr>
            <a:picLocks noChangeAspect="1"/>
          </p:cNvPicPr>
          <p:nvPr/>
        </p:nvPicPr>
        <p:blipFill>
          <a:blip r:embed="rId2"/>
          <a:stretch>
            <a:fillRect/>
          </a:stretch>
        </p:blipFill>
        <p:spPr>
          <a:xfrm>
            <a:off x="2561405" y="0"/>
            <a:ext cx="7401697" cy="6858000"/>
          </a:xfrm>
          <a:prstGeom prst="rect">
            <a:avLst/>
          </a:prstGeom>
        </p:spPr>
      </p:pic>
      <p:sp>
        <p:nvSpPr>
          <p:cNvPr id="12" name="TextBox 11">
            <a:extLst>
              <a:ext uri="{FF2B5EF4-FFF2-40B4-BE49-F238E27FC236}">
                <a16:creationId xmlns:a16="http://schemas.microsoft.com/office/drawing/2014/main" id="{C2253CB0-EABF-CC52-CBD9-5B79D544B472}"/>
              </a:ext>
            </a:extLst>
          </p:cNvPr>
          <p:cNvSpPr txBox="1"/>
          <p:nvPr/>
        </p:nvSpPr>
        <p:spPr>
          <a:xfrm>
            <a:off x="3865124" y="0"/>
            <a:ext cx="6097978" cy="584775"/>
          </a:xfrm>
          <a:prstGeom prst="rect">
            <a:avLst/>
          </a:prstGeom>
          <a:noFill/>
        </p:spPr>
        <p:txBody>
          <a:bodyPr wrap="square">
            <a:spAutoFit/>
          </a:bodyPr>
          <a:lstStyle/>
          <a:p>
            <a:r>
              <a:rPr lang="zh-CN" altLang="en-US" sz="3200" b="1" dirty="0">
                <a:solidFill>
                  <a:srgbClr val="FF0000"/>
                </a:solidFill>
                <a:latin typeface="SimHei" panose="02010609060101010101" pitchFamily="49" charset="-122"/>
                <a:ea typeface="SimHei" panose="02010609060101010101" pitchFamily="49" charset="-122"/>
              </a:rPr>
              <a:t>新加坡的小六会考（</a:t>
            </a:r>
            <a:r>
              <a:rPr lang="en-US" sz="3200" b="1" dirty="0">
                <a:solidFill>
                  <a:srgbClr val="FF0000"/>
                </a:solidFill>
                <a:latin typeface="SimHei" panose="02010609060101010101" pitchFamily="49" charset="-122"/>
                <a:ea typeface="SimHei" panose="02010609060101010101" pitchFamily="49" charset="-122"/>
              </a:rPr>
              <a:t>PSLE）</a:t>
            </a:r>
          </a:p>
        </p:txBody>
      </p:sp>
    </p:spTree>
    <p:extLst>
      <p:ext uri="{BB962C8B-B14F-4D97-AF65-F5344CB8AC3E}">
        <p14:creationId xmlns:p14="http://schemas.microsoft.com/office/powerpoint/2010/main" val="3703573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12F2E456-147A-8362-FDC3-3E4250582A99}"/>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48A5BCF9-6727-C231-997D-C6ED5051F5ED}"/>
              </a:ext>
            </a:extLst>
          </p:cNvPr>
          <p:cNvSpPr txBox="1"/>
          <p:nvPr/>
        </p:nvSpPr>
        <p:spPr>
          <a:xfrm>
            <a:off x="116777" y="122589"/>
            <a:ext cx="11950662" cy="6104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路</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1:39.</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后来，马利亚就起身，急忙向山地去，来到犹大的一座城，</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40.</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进了撒迦利亚的家，向以利沙伯问安。</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41.</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以利沙伯一听见马利亚的问安，腹中的胎儿就跳动，以利沙伯也被圣灵充满，</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42.</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就高声说：“你在女子中是有福的！你腹中的胎儿也是有福的！</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43.</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我主的母亲竟然到我这里来。这事怎会临到我呢？</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44.</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你看，你问安的声音一进我的耳朵，我腹中的胎儿就欢喜跳跃。</a:t>
            </a:r>
            <a:r>
              <a:rPr lang="en-US" altLang="zh-CN" sz="3000" b="1" dirty="0">
                <a:latin typeface="SimHei" panose="02010609060101010101" pitchFamily="49" charset="-122"/>
                <a:ea typeface="SimHei" panose="02010609060101010101" pitchFamily="49" charset="-122"/>
                <a:cs typeface="Arial" panose="020B0604020202020204" pitchFamily="34" charset="0"/>
                <a:sym typeface="Arial"/>
              </a:rPr>
              <a:t>45.</a:t>
            </a:r>
            <a:r>
              <a:rPr lang="zh-CN" altLang="en-US" sz="3000" b="1" dirty="0">
                <a:latin typeface="SimHei" panose="02010609060101010101" pitchFamily="49" charset="-122"/>
                <a:ea typeface="SimHei" panose="02010609060101010101" pitchFamily="49" charset="-122"/>
                <a:cs typeface="Arial" panose="020B0604020202020204" pitchFamily="34" charset="0"/>
                <a:sym typeface="Arial"/>
              </a:rPr>
              <a:t>这相信主传给她的话必要成就的女子是有福的。”</a:t>
            </a:r>
          </a:p>
          <a:p>
            <a:pPr>
              <a:lnSpc>
                <a:spcPct val="150000"/>
              </a:lnSpc>
            </a:pPr>
            <a:endParaRPr lang="zh-CN" altLang="en-US" sz="2800" b="1" dirty="0">
              <a:latin typeface="SimHei" panose="02010609060101010101" pitchFamily="49" charset="-122"/>
              <a:ea typeface="SimHei" panose="02010609060101010101" pitchFamily="49" charset="-122"/>
              <a:cs typeface="Arial" panose="020B0604020202020204" pitchFamily="34" charset="0"/>
              <a:sym typeface="Arial"/>
            </a:endParaRPr>
          </a:p>
          <a:p>
            <a:pPr>
              <a:lnSpc>
                <a:spcPct val="150000"/>
              </a:lnSpc>
            </a:pPr>
            <a:endParaRPr lang="zh-CN" altLang="en-US" sz="2800" b="1" dirty="0">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3551B0FC-2492-E415-C374-F2921B38AB68}"/>
              </a:ext>
            </a:extLst>
          </p:cNvPr>
          <p:cNvSpPr txBox="1"/>
          <p:nvPr/>
        </p:nvSpPr>
        <p:spPr>
          <a:xfrm>
            <a:off x="103736" y="5144249"/>
            <a:ext cx="12199783" cy="1569660"/>
          </a:xfrm>
          <a:prstGeom prst="rect">
            <a:avLst/>
          </a:prstGeom>
          <a:noFill/>
        </p:spPr>
        <p:txBody>
          <a:bodyPr wrap="square">
            <a:spAutoFit/>
          </a:bodyPr>
          <a:lstStyle/>
          <a:p>
            <a:r>
              <a:rPr lang="en-SG" sz="1600" kern="100" dirty="0">
                <a:effectLst/>
                <a:ea typeface="DengXian" panose="02010600030101010101" pitchFamily="2" charset="-122"/>
                <a:cs typeface="Arial" panose="020B0604020202020204" pitchFamily="34" charset="0"/>
              </a:rPr>
              <a:t>Luke 1</a:t>
            </a:r>
            <a:r>
              <a:rPr lang="en-US" sz="1600" kern="100" dirty="0">
                <a:ea typeface="DengXian" panose="02010600030101010101" pitchFamily="2" charset="-122"/>
                <a:cs typeface="Arial" panose="020B0604020202020204" pitchFamily="34" charset="0"/>
              </a:rPr>
              <a:t>:</a:t>
            </a:r>
            <a:r>
              <a:rPr lang="en-SG" sz="1600" kern="100" dirty="0">
                <a:effectLst/>
                <a:ea typeface="DengXian" panose="02010600030101010101" pitchFamily="2" charset="-122"/>
                <a:cs typeface="Arial" panose="020B0604020202020204" pitchFamily="34" charset="0"/>
              </a:rPr>
              <a:t>39.In those days Mary arose and went with haste into the hill country, to a town in Judah,40.and she entered the house of Zechariah and greeted Elizabeth.41.And when Elizabeth heard the greeting of Mary, the baby leaped in her womb. And Elizabeth was filled with the Holy Spirit,42.and she exclaimed with a loud cry, "Blessed are you among women, and blessed is the fruit of your womb!43.And why is this granted to me that the mother of my Lord should come to me?44.For behold, when the sound of your greeting came to my ears, the baby in my womb leaped for joy.45.And blessed is she who believed that there would be a fulfilment of what was spoken to her from the Lord."</a:t>
            </a:r>
            <a:endParaRPr kumimoji="0" lang="en-SG" sz="1400"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8812BB74-5450-9B54-25DE-40E15B1C7C25}"/>
              </a:ext>
            </a:extLst>
          </p:cNvPr>
          <p:cNvSpPr/>
          <p:nvPr/>
        </p:nvSpPr>
        <p:spPr>
          <a:xfrm>
            <a:off x="11452720"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1/3</a:t>
            </a:r>
            <a:endParaRPr lang="en-US" sz="1400" dirty="0"/>
          </a:p>
        </p:txBody>
      </p:sp>
    </p:spTree>
    <p:extLst>
      <p:ext uri="{BB962C8B-B14F-4D97-AF65-F5344CB8AC3E}">
        <p14:creationId xmlns:p14="http://schemas.microsoft.com/office/powerpoint/2010/main" val="3052195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275378AE-4E0B-89D7-B10D-FD448C106B11}"/>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E074D153-E7D8-417A-97AA-E25FA4BE085F}"/>
              </a:ext>
            </a:extLst>
          </p:cNvPr>
          <p:cNvSpPr txBox="1"/>
          <p:nvPr/>
        </p:nvSpPr>
        <p:spPr>
          <a:xfrm>
            <a:off x="120669" y="383709"/>
            <a:ext cx="11950662" cy="4382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46.</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马利亚说：“我心尊主为大，</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47.</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我灵以神我的救主为乐，</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48.</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因为他垂顾他婢女的卑微，看哪！今后万代都要称我为有福。</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49.</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全能者为我行了大事，他的名为圣；</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50.</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他的怜悯世世代代归与敬畏他的人。</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51.</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他用膀臂施展大能，驱散心里妄想的狂傲人。</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52.</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他使有权能的失位，叫卑微的升高，</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53.</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让饥饿的得饱美食，使富足的空手回去。</a:t>
            </a:r>
          </a:p>
        </p:txBody>
      </p:sp>
      <p:sp>
        <p:nvSpPr>
          <p:cNvPr id="2" name="TextBox 1">
            <a:extLst>
              <a:ext uri="{FF2B5EF4-FFF2-40B4-BE49-F238E27FC236}">
                <a16:creationId xmlns:a16="http://schemas.microsoft.com/office/drawing/2014/main" id="{DAE1D9D0-56C1-25D2-80CD-DBD8AA89629E}"/>
              </a:ext>
            </a:extLst>
          </p:cNvPr>
          <p:cNvSpPr txBox="1"/>
          <p:nvPr/>
        </p:nvSpPr>
        <p:spPr>
          <a:xfrm>
            <a:off x="0" y="5183573"/>
            <a:ext cx="12303519" cy="1569660"/>
          </a:xfrm>
          <a:prstGeom prst="rect">
            <a:avLst/>
          </a:prstGeom>
          <a:noFill/>
        </p:spPr>
        <p:txBody>
          <a:bodyPr wrap="square">
            <a:spAutoFit/>
          </a:bodyPr>
          <a:lstStyle/>
          <a:p>
            <a:r>
              <a:rPr lang="en-SG" sz="1600" kern="100" dirty="0">
                <a:effectLst/>
                <a:ea typeface="DengXian" panose="02010600030101010101" pitchFamily="2" charset="-122"/>
                <a:cs typeface="Arial" panose="020B0604020202020204" pitchFamily="34" charset="0"/>
              </a:rPr>
              <a:t>46.And Mary said, "My soul magnifies the Lord,47.and my spirit rejoices in God my Savior,48.for he has looked on the humble estate of his servant. For behold, from now on all generations will call me blessed;49.for he who is mighty has done great things for me, and holy is his name.50.And his mercy is for those who fear him from generation to generation.51.He has shown strength with his arm; he has scattered the proud in the thoughts of their hearts;52.he has brought down the mighty from their thrones and exalted those of humble estate;53.he has filled the hungry with good things, and the rich he has sent away empty.</a:t>
            </a:r>
            <a:endParaRPr kumimoji="0" lang="en-SG" sz="1400"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29FA1A5C-52BB-A110-9240-F1C3ED883450}"/>
              </a:ext>
            </a:extLst>
          </p:cNvPr>
          <p:cNvSpPr/>
          <p:nvPr/>
        </p:nvSpPr>
        <p:spPr>
          <a:xfrm>
            <a:off x="11322092" y="6543700"/>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2/3</a:t>
            </a:r>
            <a:endParaRPr lang="en-US" sz="1400" dirty="0"/>
          </a:p>
        </p:txBody>
      </p:sp>
    </p:spTree>
    <p:extLst>
      <p:ext uri="{BB962C8B-B14F-4D97-AF65-F5344CB8AC3E}">
        <p14:creationId xmlns:p14="http://schemas.microsoft.com/office/powerpoint/2010/main" val="3084685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5ED5F439-D421-1A40-8846-464164025218}"/>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9739E93B-1FE5-6BC1-FAD7-94024E283E4A}"/>
              </a:ext>
            </a:extLst>
          </p:cNvPr>
          <p:cNvSpPr txBox="1"/>
          <p:nvPr/>
        </p:nvSpPr>
        <p:spPr>
          <a:xfrm>
            <a:off x="120669" y="1203106"/>
            <a:ext cx="11950662" cy="325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en-US" altLang="zh-CN" sz="3600" b="1" dirty="0">
                <a:latin typeface="SimHei" panose="02010609060101010101" pitchFamily="49" charset="-122"/>
                <a:ea typeface="SimHei" panose="02010609060101010101" pitchFamily="49" charset="-122"/>
                <a:cs typeface="Arial" panose="020B0604020202020204" pitchFamily="34" charset="0"/>
                <a:sym typeface="Arial"/>
              </a:rPr>
              <a:t>54.</a:t>
            </a:r>
            <a:r>
              <a:rPr lang="zh-CN" altLang="en-US" sz="3600" b="1" dirty="0">
                <a:latin typeface="SimHei" panose="02010609060101010101" pitchFamily="49" charset="-122"/>
                <a:ea typeface="SimHei" panose="02010609060101010101" pitchFamily="49" charset="-122"/>
                <a:cs typeface="Arial" panose="020B0604020202020204" pitchFamily="34" charset="0"/>
                <a:sym typeface="Arial"/>
              </a:rPr>
              <a:t>他扶助了他的仆人以色列，为要记念他的怜悯，</a:t>
            </a:r>
            <a:r>
              <a:rPr lang="en-US" altLang="zh-CN" sz="3600" b="1" dirty="0">
                <a:latin typeface="SimHei" panose="02010609060101010101" pitchFamily="49" charset="-122"/>
                <a:ea typeface="SimHei" panose="02010609060101010101" pitchFamily="49" charset="-122"/>
                <a:cs typeface="Arial" panose="020B0604020202020204" pitchFamily="34" charset="0"/>
                <a:sym typeface="Arial"/>
              </a:rPr>
              <a:t>55.</a:t>
            </a:r>
            <a:r>
              <a:rPr lang="zh-CN" altLang="en-US" sz="3600" b="1" dirty="0">
                <a:latin typeface="SimHei" panose="02010609060101010101" pitchFamily="49" charset="-122"/>
                <a:ea typeface="SimHei" panose="02010609060101010101" pitchFamily="49" charset="-122"/>
                <a:cs typeface="Arial" panose="020B0604020202020204" pitchFamily="34" charset="0"/>
                <a:sym typeface="Arial"/>
              </a:rPr>
              <a:t>正如他向我们列祖所说的，恩待亚伯拉罕和他的后裔，直到永远。”</a:t>
            </a:r>
            <a:r>
              <a:rPr lang="en-US" altLang="zh-CN" sz="3600" b="1" dirty="0">
                <a:latin typeface="SimHei" panose="02010609060101010101" pitchFamily="49" charset="-122"/>
                <a:ea typeface="SimHei" panose="02010609060101010101" pitchFamily="49" charset="-122"/>
                <a:cs typeface="Arial" panose="020B0604020202020204" pitchFamily="34" charset="0"/>
                <a:sym typeface="Arial"/>
              </a:rPr>
              <a:t>56.</a:t>
            </a:r>
            <a:r>
              <a:rPr lang="zh-CN" altLang="en-US" sz="3600" b="1" dirty="0">
                <a:latin typeface="SimHei" panose="02010609060101010101" pitchFamily="49" charset="-122"/>
                <a:ea typeface="SimHei" panose="02010609060101010101" pitchFamily="49" charset="-122"/>
                <a:cs typeface="Arial" panose="020B0604020202020204" pitchFamily="34" charset="0"/>
                <a:sym typeface="Arial"/>
              </a:rPr>
              <a:t>马利亚和以利沙伯同住约有三个月，就回家去了。</a:t>
            </a:r>
          </a:p>
        </p:txBody>
      </p:sp>
      <p:sp>
        <p:nvSpPr>
          <p:cNvPr id="2" name="TextBox 1">
            <a:extLst>
              <a:ext uri="{FF2B5EF4-FFF2-40B4-BE49-F238E27FC236}">
                <a16:creationId xmlns:a16="http://schemas.microsoft.com/office/drawing/2014/main" id="{4A79AD0C-E0A4-4E93-F003-718535127ED8}"/>
              </a:ext>
            </a:extLst>
          </p:cNvPr>
          <p:cNvSpPr txBox="1"/>
          <p:nvPr/>
        </p:nvSpPr>
        <p:spPr>
          <a:xfrm>
            <a:off x="0" y="5380672"/>
            <a:ext cx="12303519" cy="646331"/>
          </a:xfrm>
          <a:prstGeom prst="rect">
            <a:avLst/>
          </a:prstGeom>
          <a:noFill/>
        </p:spPr>
        <p:txBody>
          <a:bodyPr wrap="square">
            <a:spAutoFit/>
          </a:bodyPr>
          <a:lstStyle/>
          <a:p>
            <a:r>
              <a:rPr lang="en-SG" kern="100" dirty="0">
                <a:effectLst/>
                <a:ea typeface="DengXian" panose="02010600030101010101" pitchFamily="2" charset="-122"/>
                <a:cs typeface="Arial" panose="020B0604020202020204" pitchFamily="34" charset="0"/>
              </a:rPr>
              <a:t>54.He has helped his servant Israel, in remembrance of his mercy,55.as he spoke to our fathers, to Abraham and to his offspring forever."56.And Mary remained with her about three months and returned to her home.</a:t>
            </a:r>
            <a:endParaRPr kumimoji="0" lang="en-SG" sz="1600"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CAE15CF9-D158-19FC-B11C-E2DDFA5B8F79}"/>
              </a:ext>
            </a:extLst>
          </p:cNvPr>
          <p:cNvSpPr/>
          <p:nvPr/>
        </p:nvSpPr>
        <p:spPr>
          <a:xfrm>
            <a:off x="11435787" y="6470337"/>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3/3</a:t>
            </a:r>
            <a:endParaRPr lang="en-US" sz="1400" dirty="0"/>
          </a:p>
        </p:txBody>
      </p:sp>
    </p:spTree>
    <p:extLst>
      <p:ext uri="{BB962C8B-B14F-4D97-AF65-F5344CB8AC3E}">
        <p14:creationId xmlns:p14="http://schemas.microsoft.com/office/powerpoint/2010/main" val="2376230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240D5C5F-CB53-EB75-56B2-8461604485B1}"/>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C92DD6FE-E731-D722-FDB6-88846050B849}"/>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FFB560FD-6E96-5904-4977-71346918701B}"/>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latin typeface="SimHei" panose="02010609060101010101" pitchFamily="49" charset="-122"/>
                <a:ea typeface="SimHei" panose="02010609060101010101" pitchFamily="49" charset="-122"/>
              </a:rPr>
              <a:t>腹中的胎儿听见就欢喜跳跃</a:t>
            </a:r>
            <a:endParaRPr lang="zh-CN" altLang="en-US" sz="4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0A97C02B-CEAF-DF40-AB45-935C420FB740}"/>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1</a:t>
            </a:r>
            <a:endParaRPr lang="en" dirty="0"/>
          </a:p>
        </p:txBody>
      </p:sp>
      <p:sp>
        <p:nvSpPr>
          <p:cNvPr id="980" name="Google Shape;980;p44">
            <a:extLst>
              <a:ext uri="{FF2B5EF4-FFF2-40B4-BE49-F238E27FC236}">
                <a16:creationId xmlns:a16="http://schemas.microsoft.com/office/drawing/2014/main" id="{CED7E73C-2C5D-2C1B-5326-74287339841D}"/>
              </a:ext>
            </a:extLst>
          </p:cNvPr>
          <p:cNvSpPr txBox="1">
            <a:spLocks noGrp="1"/>
          </p:cNvSpPr>
          <p:nvPr>
            <p:ph type="subTitle" idx="1"/>
          </p:nvPr>
        </p:nvSpPr>
        <p:spPr>
          <a:xfrm>
            <a:off x="532074" y="4933992"/>
            <a:ext cx="11127854" cy="1282748"/>
          </a:xfrm>
          <a:prstGeom prst="rect">
            <a:avLst/>
          </a:prstGeom>
        </p:spPr>
        <p:txBody>
          <a:bodyPr spcFirstLastPara="1" wrap="square" lIns="121900" tIns="121900" rIns="121900" bIns="121900" anchor="ctr" anchorCtr="0">
            <a:noAutofit/>
          </a:bodyPr>
          <a:lstStyle/>
          <a:p>
            <a:r>
              <a:rPr lang="en-US" b="1" dirty="0"/>
              <a:t>Upon hearing the greeting, the child in the womb leaped with joy</a:t>
            </a:r>
          </a:p>
        </p:txBody>
      </p:sp>
    </p:spTree>
    <p:extLst>
      <p:ext uri="{BB962C8B-B14F-4D97-AF65-F5344CB8AC3E}">
        <p14:creationId xmlns:p14="http://schemas.microsoft.com/office/powerpoint/2010/main" val="3872862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A3A4B41E-3792-7809-8D4B-FFCAB957CAF1}"/>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17C168DC-E8BA-0395-FC84-822CD1857A74}"/>
              </a:ext>
            </a:extLst>
          </p:cNvPr>
          <p:cNvSpPr txBox="1"/>
          <p:nvPr/>
        </p:nvSpPr>
        <p:spPr>
          <a:xfrm>
            <a:off x="120669" y="2105768"/>
            <a:ext cx="11950662" cy="2428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路</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1:39.</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后来，</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马利亚</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就起身，急忙向山地去</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，来到犹大的一座城，</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40.</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进了撒迦利亚的家，向以利沙伯问安。</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607FDB51-6432-8FDA-CFD8-C3D6C38B3396}"/>
              </a:ext>
            </a:extLst>
          </p:cNvPr>
          <p:cNvSpPr txBox="1"/>
          <p:nvPr/>
        </p:nvSpPr>
        <p:spPr>
          <a:xfrm>
            <a:off x="103736" y="5144249"/>
            <a:ext cx="1219978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Luke 1</a:t>
            </a:r>
            <a:r>
              <a:rPr kumimoji="0" lang="en-US"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39.In those days </a:t>
            </a:r>
            <a:r>
              <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Mary arose and went with haste </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into the hill country, to a town in Judah,40.and she entered the house of Zechariah and greeted Elizabeth.</a:t>
            </a:r>
            <a:endPar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22372343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6106</TotalTime>
  <Words>2247</Words>
  <Application>Microsoft Macintosh PowerPoint</Application>
  <PresentationFormat>Widescreen</PresentationFormat>
  <Paragraphs>112</Paragraphs>
  <Slides>35</Slides>
  <Notes>27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DengXian</vt:lpstr>
      <vt:lpstr>PingFang SC</vt:lpstr>
      <vt:lpstr>SimHei</vt:lpstr>
      <vt:lpstr>SimSun</vt:lpstr>
      <vt:lpstr>Arial</vt:lpstr>
      <vt:lpstr>Bebas Neue</vt:lpstr>
      <vt:lpstr>Calibri</vt:lpstr>
      <vt:lpstr>Century Gothic</vt:lpstr>
      <vt:lpstr>Playfair Display</vt:lpstr>
      <vt:lpstr>Mesh</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腹中的胎儿听见就欢喜跳跃</vt:lpstr>
      <vt:lpstr>PowerPoint Presentation</vt:lpstr>
      <vt:lpstr>PowerPoint Presentation</vt:lpstr>
      <vt:lpstr>PowerPoint Presentation</vt:lpstr>
      <vt:lpstr>PowerPoint Presentation</vt:lpstr>
      <vt:lpstr>以利沙伯被圣灵充满而发出预言</vt:lpstr>
      <vt:lpstr>PowerPoint Presentation</vt:lpstr>
      <vt:lpstr>PowerPoint Presentation</vt:lpstr>
      <vt:lpstr>PowerPoint Presentation</vt:lpstr>
      <vt:lpstr>颂赞神顾念卑微之人  </vt:lpstr>
      <vt:lpstr>PowerPoint Presentation</vt:lpstr>
      <vt:lpstr>PowerPoint Presentation</vt:lpstr>
      <vt:lpstr>PowerPoint Presentation</vt:lpstr>
      <vt:lpstr>PowerPoint Presentation</vt:lpstr>
      <vt:lpstr>PowerPoint Presentation</vt:lpstr>
      <vt:lpstr>PowerPoint Presentation</vt:lpstr>
      <vt:lpstr>三大势力： 狂傲的、权能的、富足的  </vt:lpstr>
      <vt:lpstr>PowerPoint Presentation</vt:lpstr>
      <vt:lpstr>PowerPoint Presentation</vt:lpstr>
      <vt:lpstr>歌颂神记念祂的约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lee</dc:creator>
  <cp:lastModifiedBy>nelson lee</cp:lastModifiedBy>
  <cp:revision>330</cp:revision>
  <dcterms:created xsi:type="dcterms:W3CDTF">2023-10-12T02:24:22Z</dcterms:created>
  <dcterms:modified xsi:type="dcterms:W3CDTF">2025-05-21T06:45:37Z</dcterms:modified>
</cp:coreProperties>
</file>