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314" r:id="rId2"/>
    <p:sldId id="3842" r:id="rId3"/>
    <p:sldId id="3867" r:id="rId4"/>
    <p:sldId id="3826" r:id="rId5"/>
    <p:sldId id="303" r:id="rId6"/>
    <p:sldId id="2928" r:id="rId7"/>
    <p:sldId id="3857" r:id="rId8"/>
    <p:sldId id="3824" r:id="rId9"/>
    <p:sldId id="3870" r:id="rId10"/>
    <p:sldId id="3868" r:id="rId11"/>
    <p:sldId id="3869" r:id="rId12"/>
    <p:sldId id="3850" r:id="rId13"/>
    <p:sldId id="3871" r:id="rId14"/>
    <p:sldId id="3872" r:id="rId15"/>
    <p:sldId id="3873" r:id="rId16"/>
    <p:sldId id="3874" r:id="rId17"/>
    <p:sldId id="3639" r:id="rId18"/>
    <p:sldId id="3875" r:id="rId19"/>
    <p:sldId id="3876" r:id="rId20"/>
    <p:sldId id="3877" r:id="rId21"/>
    <p:sldId id="3878" r:id="rId22"/>
    <p:sldId id="3879" r:id="rId23"/>
    <p:sldId id="3880" r:id="rId24"/>
    <p:sldId id="3881" r:id="rId25"/>
    <p:sldId id="3882" r:id="rId26"/>
    <p:sldId id="3883" r:id="rId27"/>
    <p:sldId id="3884" r:id="rId28"/>
    <p:sldId id="3885" r:id="rId29"/>
    <p:sldId id="3886" r:id="rId30"/>
    <p:sldId id="3889" r:id="rId31"/>
    <p:sldId id="3805" r:id="rId32"/>
    <p:sldId id="3887" r:id="rId33"/>
    <p:sldId id="3864" r:id="rId34"/>
    <p:sldId id="3888" r:id="rId3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B3FF5F"/>
    <a:srgbClr val="EF1E28"/>
    <a:srgbClr val="0C172B"/>
    <a:srgbClr val="1B1304"/>
    <a:srgbClr val="FBF4D5"/>
    <a:srgbClr val="00BFFF"/>
    <a:srgbClr val="F79646"/>
    <a:srgbClr val="1C334E"/>
    <a:srgbClr val="E3DB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08" autoAdjust="0"/>
    <p:restoredTop sz="96322" autoAdjust="0"/>
  </p:normalViewPr>
  <p:slideViewPr>
    <p:cSldViewPr>
      <p:cViewPr varScale="1">
        <p:scale>
          <a:sx n="158" d="100"/>
          <a:sy n="158" d="100"/>
        </p:scale>
        <p:origin x="208" y="304"/>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8F62D1-145F-1D41-9FAF-1D45143A7FC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SG"/>
          </a:p>
        </p:txBody>
      </p:sp>
      <p:sp>
        <p:nvSpPr>
          <p:cNvPr id="3" name="Date Placeholder 2">
            <a:extLst>
              <a:ext uri="{FF2B5EF4-FFF2-40B4-BE49-F238E27FC236}">
                <a16:creationId xmlns:a16="http://schemas.microsoft.com/office/drawing/2014/main" id="{5EF9ADEF-E0DD-E042-A08F-BDA2A116E0E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2E9083F-50BC-E14B-A4B5-7E8DC592D66E}" type="datetimeFigureOut">
              <a:rPr lang="en-SG"/>
              <a:pPr>
                <a:defRPr/>
              </a:pPr>
              <a:t>26/8/25</a:t>
            </a:fld>
            <a:endParaRPr lang="en-SG"/>
          </a:p>
        </p:txBody>
      </p:sp>
      <p:sp>
        <p:nvSpPr>
          <p:cNvPr id="4" name="Slide Image Placeholder 3">
            <a:extLst>
              <a:ext uri="{FF2B5EF4-FFF2-40B4-BE49-F238E27FC236}">
                <a16:creationId xmlns:a16="http://schemas.microsoft.com/office/drawing/2014/main" id="{C5C8C0A7-8F99-FA49-896D-6A06091B652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a:extLst>
              <a:ext uri="{FF2B5EF4-FFF2-40B4-BE49-F238E27FC236}">
                <a16:creationId xmlns:a16="http://schemas.microsoft.com/office/drawing/2014/main" id="{FAA62E3A-3BC0-C242-AE41-43FDB900613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SG" noProof="0"/>
          </a:p>
        </p:txBody>
      </p:sp>
      <p:sp>
        <p:nvSpPr>
          <p:cNvPr id="6" name="Footer Placeholder 5">
            <a:extLst>
              <a:ext uri="{FF2B5EF4-FFF2-40B4-BE49-F238E27FC236}">
                <a16:creationId xmlns:a16="http://schemas.microsoft.com/office/drawing/2014/main" id="{D86B1822-A887-B745-B3C9-4D34E631492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SG"/>
          </a:p>
        </p:txBody>
      </p:sp>
      <p:sp>
        <p:nvSpPr>
          <p:cNvPr id="7" name="Slide Number Placeholder 6">
            <a:extLst>
              <a:ext uri="{FF2B5EF4-FFF2-40B4-BE49-F238E27FC236}">
                <a16:creationId xmlns:a16="http://schemas.microsoft.com/office/drawing/2014/main" id="{B32CDE13-2F11-6F48-BE37-A71A8DB94F7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C25ADF8-B1AE-0044-9CB6-9169EDCB0681}"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5D7664C-CD14-AC48-B4DE-1603DB433AE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FC582AA3-2311-2B4C-B246-6EEFB1F6A5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5" name="Slide Number Placeholder 3">
            <a:extLst>
              <a:ext uri="{FF2B5EF4-FFF2-40B4-BE49-F238E27FC236}">
                <a16:creationId xmlns:a16="http://schemas.microsoft.com/office/drawing/2014/main" id="{51449C04-7E13-454C-A687-A2DC104C09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DE7882-E723-D649-9630-BEFA7D46AC1C}" type="slidenum">
              <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AE46692A-335F-755D-A1AB-14E0B81869DA}"/>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0F2FBA20-75F2-F909-3212-8C72041101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a:extLst>
              <a:ext uri="{FF2B5EF4-FFF2-40B4-BE49-F238E27FC236}">
                <a16:creationId xmlns:a16="http://schemas.microsoft.com/office/drawing/2014/main" id="{3266C6EA-FF5E-4FA8-D04F-F5642A1378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608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C17E4-E0A6-405C-16FF-01D95158E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CF2F1-09A0-87DB-D5B1-68D1E662F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2028A-2919-D205-DB54-85F689B10E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773A77-14CA-D653-5AE5-1E01E1CF92A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0712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98247-65A4-6971-F20D-906FD420E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DD5E3-A6FD-7C5F-AA6F-777ACD8AFB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32FCD6-B970-A719-4880-15BEE959B3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D3007D-F9F2-1330-CFE8-C794CCC495B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9793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FBEF3-FE38-E349-E4BF-BD5C21796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51C85-F789-F992-CA04-6676D56EE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C8155-EEC9-5DB4-A7A3-420913140F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587376-302C-C1B0-3C14-E9917ED2B52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688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FD8F0-CB24-2744-7D4D-F057CD395D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D667F-6946-BB0D-41B7-08E1930244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4A7C8F-DC23-1B9D-CF56-D3940BE970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1C3092-AAD8-CFB2-84AF-91884676377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44343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p:cNvGrpSpPr/>
        <p:nvPr/>
      </p:nvGrpSpPr>
      <p:grpSpPr>
        <a:xfrm>
          <a:off x="0" y="0"/>
          <a:ext cx="0" cy="0"/>
          <a:chOff x="0" y="0"/>
          <a:chExt cx="0" cy="0"/>
        </a:xfrm>
      </p:grpSpPr>
      <p:sp>
        <p:nvSpPr>
          <p:cNvPr id="3698" name="Google Shape;3698;g83f80fd1b9_0_55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750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E2FA9-C449-5888-BA81-70BDEB47E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C0B89-D941-5284-4D77-7EC3B490DC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8900A-D58B-6C0C-1ABF-F90516419B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79C3A2-9CBA-6AAE-C41C-CC15132B9DB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9449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3070A-B196-A99B-D7FD-84DBA74FF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A1103-F90A-1BA9-6387-69C75B83A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BF333-A62F-DFC6-6067-BEE4240420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3C5417-8212-4DD3-2F64-0D2CB1EA378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8510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4334E-8268-9EF5-C7FC-645F2CB82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8E1E87-771B-5F81-C5CD-7A89FF521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805F6-BB0F-623C-D2BD-74352305FD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B9DFD0-5878-6A30-0EEB-B78F5FAA915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9350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426B2-7971-3273-1887-D7A44A122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7AF868-EE7F-41EB-541D-98B02DDA4C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7F706-6268-533A-3CE2-04933DF155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B17E59-B2CB-DA8E-197D-BFC9CD87344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08053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EB640-1E2E-EE35-542F-C3EBCF61D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7FDC6-F730-A541-D60E-08D7328799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EDFED1-E8BB-1CFB-E49D-97D9C142B4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679F30-8A63-7C6D-A375-57CD47D8592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770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9BFE4-24F0-432C-FB0B-89690F08E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FFE84-8471-7835-61C4-BF6406E39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0BFB28-66FE-765F-F447-2E2D6E1225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C194DB-7B02-03C6-3D5E-B061AF64464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4406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380BC-3E6C-8456-AC39-AD80A4192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A2FC8-3BD1-A17A-BB59-ACC195021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DAC158-BDB1-39B1-8B72-7CC3529CE0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81A1E2-EA8A-1187-4E45-C724BDE220A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8639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B0A6E-7741-CB0B-6BC6-F318918EF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3D73B-BD93-FC36-CA3C-80955193E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4321DB-D4A6-E7FB-73E8-EE66455632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A9211D-497D-723F-45D6-1348EA5E561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6448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155D1-F2BD-1ED0-4325-CB52F7D8B3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7EFEB-502D-9D86-04DA-F0AE0B9921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2F90F6-3A63-D3A2-32B6-C4087BA570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6D55A9-B5BA-17FB-3E27-2E68D1951D4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0953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4DAAC-0268-9229-925A-635AF34225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E882A-77F2-E06C-B634-D1C78E3C5C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1043E-4658-721E-2643-1FE5D8D8A4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AC800E-10B1-F20B-AB55-8C3781105CA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2786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A8741-FB4D-BFC6-E7CC-09C92D61D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7AC89-6BA6-67D0-12F5-3BC16797A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B1553-E1E4-E0BF-D84A-449118A89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F4375D-33E0-8963-DB38-2824C52B4CF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8037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0F082-ED6B-0BFB-90DA-0877E2ADF7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318974-7F83-5F85-0EE0-F397D41C0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18068-2468-7D10-70D6-4214BEE5F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C91CA2-76FC-2627-4F42-EADCD280EA5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7571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95267-7DDD-22DB-36B2-6BEAF67DA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74607-8CF0-EF59-D381-C0D4F05F60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0304D-ADA9-87BF-2794-D810D89FC5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7E97D-69CA-EF08-0F3A-CF7B59C4F43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73917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BFCCF-9B6F-5775-62A5-8DCACCDDB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9568E-4B66-D0E6-62D2-3D294F42E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34F00-746E-0ABC-DFA7-A83BBC5663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BFAD76-A375-259A-A844-1AB7BE71CFF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6883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25A5985B-8673-2220-0F49-F8856E65C845}"/>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62AD57D4-1507-2399-3ABC-3465AAE829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a:extLst>
              <a:ext uri="{FF2B5EF4-FFF2-40B4-BE49-F238E27FC236}">
                <a16:creationId xmlns:a16="http://schemas.microsoft.com/office/drawing/2014/main" id="{7D815045-7059-8DCC-D10A-0F9299E332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366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8DA9D-B91F-6DFA-6FED-6A9260522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E02E4-70E5-75D9-1D82-981435DF5A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CD807-013B-2348-CF4C-FD5CB6AC58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3418A1-C3B7-F625-D5A4-A4D09B24C38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1011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E4AA9-4D68-CC86-7675-E0864BB2F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15C4E-E398-AA07-9A53-81B9635AB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B665F0-8D86-D512-BB41-FB72701F7F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097AC3-5F26-8B50-A061-7E36B79144D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90251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198E7-E134-C306-893C-41DBB9D85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1A507-2F19-B25F-4CBA-D06EA9286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D51F1-5F7E-090E-FB85-85A8C5FCB5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230E38-5365-51C9-0214-0D8FD85F00B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2299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2C66E-5898-0B22-829B-D828F949E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265438-B67B-985B-C605-E571D11C50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FCCA8-4F1F-2D78-0F1B-4E51BF1CD5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36E87A-DD0A-E4CD-6199-7E373F67722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7356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34A53-D6A0-B926-545F-B94B1B620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63656-6C78-8180-4A1B-EB81A02211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391B6-AC0A-7CCC-2FAF-5F9D8B037E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2D118F-2541-28FA-796A-821A10B2E22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2363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a:extLst>
            <a:ext uri="{FF2B5EF4-FFF2-40B4-BE49-F238E27FC236}">
              <a16:creationId xmlns:a16="http://schemas.microsoft.com/office/drawing/2014/main" id="{5FD0BF4A-A6CE-1EB4-FF29-1FE65F3B324F}"/>
            </a:ext>
          </a:extLst>
        </p:cNvPr>
        <p:cNvGrpSpPr/>
        <p:nvPr/>
      </p:nvGrpSpPr>
      <p:grpSpPr>
        <a:xfrm>
          <a:off x="0" y="0"/>
          <a:ext cx="0" cy="0"/>
          <a:chOff x="0" y="0"/>
          <a:chExt cx="0" cy="0"/>
        </a:xfrm>
      </p:grpSpPr>
      <p:sp>
        <p:nvSpPr>
          <p:cNvPr id="928" name="Google Shape;928;gd431007ba2_0_215:notes">
            <a:extLst>
              <a:ext uri="{FF2B5EF4-FFF2-40B4-BE49-F238E27FC236}">
                <a16:creationId xmlns:a16="http://schemas.microsoft.com/office/drawing/2014/main" id="{9FF3B981-4493-F5D5-41C9-E75DDAC656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d431007ba2_0_215:notes">
            <a:extLst>
              <a:ext uri="{FF2B5EF4-FFF2-40B4-BE49-F238E27FC236}">
                <a16:creationId xmlns:a16="http://schemas.microsoft.com/office/drawing/2014/main" id="{BBEF2385-F8B2-8C82-1421-507CBC9469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6434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872A-4076-F8E3-D07F-850A5E326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4ACDF-F056-D1EB-B2F2-21F7F8B059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081C6C-3559-9140-62BB-869C0BC9B1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E3A599-7C2C-D91B-8B0E-439260384D6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0938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64014-F049-AD85-4143-CA486A2E0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E5C93-3487-1821-CE8B-3E1CFE066E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FF6CA3-4DBC-E4B1-44B2-09F24DD84F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B90E01-EEB5-5243-72A1-2CEA45DA01B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4681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8B0C1-BF5F-285F-EAC4-EE25B4E43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36F05-AE32-2A8F-F820-0E51BCA05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54947A-4D73-C659-6690-4CD5B67514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4D7C75-DD7F-109E-922C-45217AA460C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2662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BF8AE-3B0F-5FA5-2C7C-5B374D591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E7DF9-5F2B-CB13-F6E4-7B17E2A45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EE240-7AAA-0102-4FA5-9816EADC5C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DFEAD9-0761-7F53-5B94-237F5E1B184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1559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D60B8469-96B1-FD47-8B0E-3AE08850D14B}"/>
              </a:ext>
            </a:extLst>
          </p:cNvPr>
          <p:cNvSpPr>
            <a:spLocks noGrp="1"/>
          </p:cNvSpPr>
          <p:nvPr>
            <p:ph type="dt" sz="half" idx="10"/>
          </p:nvPr>
        </p:nvSpPr>
        <p:spPr/>
        <p:txBody>
          <a:bodyPr/>
          <a:lstStyle>
            <a:lvl1pPr>
              <a:defRPr/>
            </a:lvl1pPr>
          </a:lstStyle>
          <a:p>
            <a:pPr>
              <a:defRPr/>
            </a:pPr>
            <a:fld id="{6B965746-677B-2047-9825-469279CC8D33}" type="datetimeFigureOut">
              <a:rPr lang="en-SG"/>
              <a:pPr>
                <a:defRPr/>
              </a:pPr>
              <a:t>26/8/25</a:t>
            </a:fld>
            <a:endParaRPr lang="en-SG"/>
          </a:p>
        </p:txBody>
      </p:sp>
      <p:sp>
        <p:nvSpPr>
          <p:cNvPr id="5" name="Footer Placeholder 4">
            <a:extLst>
              <a:ext uri="{FF2B5EF4-FFF2-40B4-BE49-F238E27FC236}">
                <a16:creationId xmlns:a16="http://schemas.microsoft.com/office/drawing/2014/main" id="{825B480E-B050-6746-99BA-D3B4624E068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9B059D59-FC0F-E541-9BE4-5CFCA73169E5}"/>
              </a:ext>
            </a:extLst>
          </p:cNvPr>
          <p:cNvSpPr>
            <a:spLocks noGrp="1"/>
          </p:cNvSpPr>
          <p:nvPr>
            <p:ph type="sldNum" sz="quarter" idx="12"/>
          </p:nvPr>
        </p:nvSpPr>
        <p:spPr/>
        <p:txBody>
          <a:bodyPr/>
          <a:lstStyle>
            <a:lvl1pPr>
              <a:defRPr/>
            </a:lvl1pPr>
          </a:lstStyle>
          <a:p>
            <a:pPr>
              <a:defRPr/>
            </a:pPr>
            <a:fld id="{49BC7D0C-DFD8-294C-803C-98C67B1EB694}" type="slidenum">
              <a:rPr lang="en-SG" altLang="en-US"/>
              <a:pPr>
                <a:defRPr/>
              </a:pPr>
              <a:t>‹#›</a:t>
            </a:fld>
            <a:endParaRPr lang="en-SG" altLang="en-US"/>
          </a:p>
        </p:txBody>
      </p:sp>
    </p:spTree>
    <p:extLst>
      <p:ext uri="{BB962C8B-B14F-4D97-AF65-F5344CB8AC3E}">
        <p14:creationId xmlns:p14="http://schemas.microsoft.com/office/powerpoint/2010/main" val="1831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B8687B-07E2-9C47-B0EC-4B96CDAF1464}"/>
              </a:ext>
            </a:extLst>
          </p:cNvPr>
          <p:cNvSpPr>
            <a:spLocks noGrp="1"/>
          </p:cNvSpPr>
          <p:nvPr>
            <p:ph type="dt" sz="half" idx="10"/>
          </p:nvPr>
        </p:nvSpPr>
        <p:spPr/>
        <p:txBody>
          <a:bodyPr/>
          <a:lstStyle>
            <a:lvl1pPr>
              <a:defRPr/>
            </a:lvl1pPr>
          </a:lstStyle>
          <a:p>
            <a:pPr>
              <a:defRPr/>
            </a:pPr>
            <a:fld id="{1024EBDA-D44B-6D41-A8D3-97AA4BA2419B}" type="datetimeFigureOut">
              <a:rPr lang="en-SG"/>
              <a:pPr>
                <a:defRPr/>
              </a:pPr>
              <a:t>26/8/25</a:t>
            </a:fld>
            <a:endParaRPr lang="en-SG"/>
          </a:p>
        </p:txBody>
      </p:sp>
      <p:sp>
        <p:nvSpPr>
          <p:cNvPr id="5" name="Footer Placeholder 4">
            <a:extLst>
              <a:ext uri="{FF2B5EF4-FFF2-40B4-BE49-F238E27FC236}">
                <a16:creationId xmlns:a16="http://schemas.microsoft.com/office/drawing/2014/main" id="{DAE41568-CDA6-034B-85A1-7C6A44A743DC}"/>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A6EAD8B-0F0A-F846-B970-2DD7038AE1D9}"/>
              </a:ext>
            </a:extLst>
          </p:cNvPr>
          <p:cNvSpPr>
            <a:spLocks noGrp="1"/>
          </p:cNvSpPr>
          <p:nvPr>
            <p:ph type="sldNum" sz="quarter" idx="12"/>
          </p:nvPr>
        </p:nvSpPr>
        <p:spPr/>
        <p:txBody>
          <a:bodyPr/>
          <a:lstStyle>
            <a:lvl1pPr>
              <a:defRPr/>
            </a:lvl1pPr>
          </a:lstStyle>
          <a:p>
            <a:pPr>
              <a:defRPr/>
            </a:pPr>
            <a:fld id="{97690912-7A43-304D-9E45-60FE45E728EE}" type="slidenum">
              <a:rPr lang="en-SG" altLang="en-US"/>
              <a:pPr>
                <a:defRPr/>
              </a:pPr>
              <a:t>‹#›</a:t>
            </a:fld>
            <a:endParaRPr lang="en-SG" altLang="en-US"/>
          </a:p>
        </p:txBody>
      </p:sp>
    </p:spTree>
    <p:extLst>
      <p:ext uri="{BB962C8B-B14F-4D97-AF65-F5344CB8AC3E}">
        <p14:creationId xmlns:p14="http://schemas.microsoft.com/office/powerpoint/2010/main" val="170318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A918DE-7C23-9249-B229-2CC6B2C003B4}"/>
              </a:ext>
            </a:extLst>
          </p:cNvPr>
          <p:cNvSpPr>
            <a:spLocks noGrp="1"/>
          </p:cNvSpPr>
          <p:nvPr>
            <p:ph type="dt" sz="half" idx="10"/>
          </p:nvPr>
        </p:nvSpPr>
        <p:spPr/>
        <p:txBody>
          <a:bodyPr/>
          <a:lstStyle>
            <a:lvl1pPr>
              <a:defRPr/>
            </a:lvl1pPr>
          </a:lstStyle>
          <a:p>
            <a:pPr>
              <a:defRPr/>
            </a:pPr>
            <a:fld id="{FB44D120-D52A-0B4F-A03F-A48A09204B39}" type="datetimeFigureOut">
              <a:rPr lang="en-SG"/>
              <a:pPr>
                <a:defRPr/>
              </a:pPr>
              <a:t>26/8/25</a:t>
            </a:fld>
            <a:endParaRPr lang="en-SG"/>
          </a:p>
        </p:txBody>
      </p:sp>
      <p:sp>
        <p:nvSpPr>
          <p:cNvPr id="5" name="Footer Placeholder 4">
            <a:extLst>
              <a:ext uri="{FF2B5EF4-FFF2-40B4-BE49-F238E27FC236}">
                <a16:creationId xmlns:a16="http://schemas.microsoft.com/office/drawing/2014/main" id="{25A5E94C-EA6E-DC4C-B3BE-D233E3C2D525}"/>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26C4A50-8642-8049-8E70-CFA15E8DC62F}"/>
              </a:ext>
            </a:extLst>
          </p:cNvPr>
          <p:cNvSpPr>
            <a:spLocks noGrp="1"/>
          </p:cNvSpPr>
          <p:nvPr>
            <p:ph type="sldNum" sz="quarter" idx="12"/>
          </p:nvPr>
        </p:nvSpPr>
        <p:spPr/>
        <p:txBody>
          <a:bodyPr/>
          <a:lstStyle>
            <a:lvl1pPr>
              <a:defRPr/>
            </a:lvl1pPr>
          </a:lstStyle>
          <a:p>
            <a:pPr>
              <a:defRPr/>
            </a:pPr>
            <a:fld id="{D13A7013-7A50-384F-A7DA-A3D2337B7383}" type="slidenum">
              <a:rPr lang="en-SG" altLang="en-US"/>
              <a:pPr>
                <a:defRPr/>
              </a:pPr>
              <a:t>‹#›</a:t>
            </a:fld>
            <a:endParaRPr lang="en-SG" altLang="en-US"/>
          </a:p>
        </p:txBody>
      </p:sp>
    </p:spTree>
    <p:extLst>
      <p:ext uri="{BB962C8B-B14F-4D97-AF65-F5344CB8AC3E}">
        <p14:creationId xmlns:p14="http://schemas.microsoft.com/office/powerpoint/2010/main" val="1261400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173241"/>
            <a:ext cx="4823200" cy="7552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Clr>
                <a:schemeClr val="accent1"/>
              </a:buClr>
              <a:buSzPts val="7000"/>
              <a:buNone/>
              <a:defRPr sz="9333">
                <a:solidFill>
                  <a:schemeClr val="accent1"/>
                </a:solidFill>
              </a:defRPr>
            </a:lvl1pPr>
            <a:lvl2pPr lvl="1">
              <a:lnSpc>
                <a:spcPct val="70000"/>
              </a:lnSpc>
              <a:spcBef>
                <a:spcPts val="0"/>
              </a:spcBef>
              <a:spcAft>
                <a:spcPts val="0"/>
              </a:spcAft>
              <a:buClr>
                <a:schemeClr val="accent1"/>
              </a:buClr>
              <a:buSzPts val="7000"/>
              <a:buNone/>
              <a:defRPr sz="9333">
                <a:solidFill>
                  <a:schemeClr val="accent1"/>
                </a:solidFill>
              </a:defRPr>
            </a:lvl2pPr>
            <a:lvl3pPr lvl="2">
              <a:lnSpc>
                <a:spcPct val="70000"/>
              </a:lnSpc>
              <a:spcBef>
                <a:spcPts val="0"/>
              </a:spcBef>
              <a:spcAft>
                <a:spcPts val="0"/>
              </a:spcAft>
              <a:buClr>
                <a:schemeClr val="accent1"/>
              </a:buClr>
              <a:buSzPts val="7000"/>
              <a:buNone/>
              <a:defRPr sz="9333">
                <a:solidFill>
                  <a:schemeClr val="accent1"/>
                </a:solidFill>
              </a:defRPr>
            </a:lvl3pPr>
            <a:lvl4pPr lvl="3">
              <a:lnSpc>
                <a:spcPct val="70000"/>
              </a:lnSpc>
              <a:spcBef>
                <a:spcPts val="0"/>
              </a:spcBef>
              <a:spcAft>
                <a:spcPts val="0"/>
              </a:spcAft>
              <a:buClr>
                <a:schemeClr val="accent1"/>
              </a:buClr>
              <a:buSzPts val="7000"/>
              <a:buNone/>
              <a:defRPr sz="9333">
                <a:solidFill>
                  <a:schemeClr val="accent1"/>
                </a:solidFill>
              </a:defRPr>
            </a:lvl4pPr>
            <a:lvl5pPr lvl="4">
              <a:lnSpc>
                <a:spcPct val="70000"/>
              </a:lnSpc>
              <a:spcBef>
                <a:spcPts val="0"/>
              </a:spcBef>
              <a:spcAft>
                <a:spcPts val="0"/>
              </a:spcAft>
              <a:buClr>
                <a:schemeClr val="accent1"/>
              </a:buClr>
              <a:buSzPts val="7000"/>
              <a:buNone/>
              <a:defRPr sz="9333">
                <a:solidFill>
                  <a:schemeClr val="accent1"/>
                </a:solidFill>
              </a:defRPr>
            </a:lvl5pPr>
            <a:lvl6pPr lvl="5">
              <a:lnSpc>
                <a:spcPct val="70000"/>
              </a:lnSpc>
              <a:spcBef>
                <a:spcPts val="0"/>
              </a:spcBef>
              <a:spcAft>
                <a:spcPts val="0"/>
              </a:spcAft>
              <a:buClr>
                <a:schemeClr val="accent1"/>
              </a:buClr>
              <a:buSzPts val="7000"/>
              <a:buNone/>
              <a:defRPr sz="9333">
                <a:solidFill>
                  <a:schemeClr val="accent1"/>
                </a:solidFill>
              </a:defRPr>
            </a:lvl6pPr>
            <a:lvl7pPr lvl="6">
              <a:lnSpc>
                <a:spcPct val="70000"/>
              </a:lnSpc>
              <a:spcBef>
                <a:spcPts val="0"/>
              </a:spcBef>
              <a:spcAft>
                <a:spcPts val="0"/>
              </a:spcAft>
              <a:buClr>
                <a:schemeClr val="accent1"/>
              </a:buClr>
              <a:buSzPts val="7000"/>
              <a:buNone/>
              <a:defRPr sz="9333">
                <a:solidFill>
                  <a:schemeClr val="accent1"/>
                </a:solidFill>
              </a:defRPr>
            </a:lvl7pPr>
            <a:lvl8pPr lvl="7">
              <a:lnSpc>
                <a:spcPct val="70000"/>
              </a:lnSpc>
              <a:spcBef>
                <a:spcPts val="0"/>
              </a:spcBef>
              <a:spcAft>
                <a:spcPts val="0"/>
              </a:spcAft>
              <a:buClr>
                <a:schemeClr val="accent1"/>
              </a:buClr>
              <a:buSzPts val="7000"/>
              <a:buNone/>
              <a:defRPr sz="9333">
                <a:solidFill>
                  <a:schemeClr val="accent1"/>
                </a:solidFill>
              </a:defRPr>
            </a:lvl8pPr>
            <a:lvl9pPr lvl="8">
              <a:lnSpc>
                <a:spcPct val="70000"/>
              </a:lnSpc>
              <a:spcBef>
                <a:spcPts val="0"/>
              </a:spcBef>
              <a:spcAft>
                <a:spcPts val="0"/>
              </a:spcAft>
              <a:buClr>
                <a:schemeClr val="accent1"/>
              </a:buClr>
              <a:buSzPts val="7000"/>
              <a:buNone/>
              <a:defRPr sz="9333">
                <a:solidFill>
                  <a:schemeClr val="accent1"/>
                </a:solidFill>
              </a:defRPr>
            </a:lvl9pPr>
          </a:lstStyle>
          <a:p>
            <a:endParaRPr/>
          </a:p>
        </p:txBody>
      </p:sp>
      <p:sp>
        <p:nvSpPr>
          <p:cNvPr id="13" name="Google Shape;13;p3"/>
          <p:cNvSpPr txBox="1">
            <a:spLocks noGrp="1"/>
          </p:cNvSpPr>
          <p:nvPr>
            <p:ph type="title" idx="2" hasCustomPrompt="1"/>
          </p:nvPr>
        </p:nvSpPr>
        <p:spPr>
          <a:xfrm>
            <a:off x="6096000" y="1120067"/>
            <a:ext cx="4823200" cy="148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14" name="Google Shape;14;p3"/>
          <p:cNvSpPr txBox="1">
            <a:spLocks noGrp="1"/>
          </p:cNvSpPr>
          <p:nvPr>
            <p:ph type="subTitle" idx="1"/>
          </p:nvPr>
        </p:nvSpPr>
        <p:spPr>
          <a:xfrm>
            <a:off x="6096000" y="4131667"/>
            <a:ext cx="4823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600"/>
              <a:buNone/>
              <a:defRPr sz="2133">
                <a:solidFill>
                  <a:schemeClr val="accent1"/>
                </a:solidFill>
              </a:defRPr>
            </a:lvl1pPr>
            <a:lvl2pPr lvl="1" rtl="0">
              <a:lnSpc>
                <a:spcPct val="100000"/>
              </a:lnSpc>
              <a:spcBef>
                <a:spcPts val="0"/>
              </a:spcBef>
              <a:spcAft>
                <a:spcPts val="0"/>
              </a:spcAft>
              <a:buClr>
                <a:schemeClr val="accent1"/>
              </a:buClr>
              <a:buSzPts val="1600"/>
              <a:buNone/>
              <a:defRPr sz="2133">
                <a:solidFill>
                  <a:schemeClr val="accent1"/>
                </a:solidFill>
              </a:defRPr>
            </a:lvl2pPr>
            <a:lvl3pPr lvl="2" rtl="0">
              <a:lnSpc>
                <a:spcPct val="100000"/>
              </a:lnSpc>
              <a:spcBef>
                <a:spcPts val="0"/>
              </a:spcBef>
              <a:spcAft>
                <a:spcPts val="0"/>
              </a:spcAft>
              <a:buClr>
                <a:schemeClr val="accent1"/>
              </a:buClr>
              <a:buSzPts val="1600"/>
              <a:buNone/>
              <a:defRPr sz="2133">
                <a:solidFill>
                  <a:schemeClr val="accent1"/>
                </a:solidFill>
              </a:defRPr>
            </a:lvl3pPr>
            <a:lvl4pPr lvl="3" rtl="0">
              <a:lnSpc>
                <a:spcPct val="100000"/>
              </a:lnSpc>
              <a:spcBef>
                <a:spcPts val="0"/>
              </a:spcBef>
              <a:spcAft>
                <a:spcPts val="0"/>
              </a:spcAft>
              <a:buClr>
                <a:schemeClr val="accent1"/>
              </a:buClr>
              <a:buSzPts val="1600"/>
              <a:buNone/>
              <a:defRPr sz="2133">
                <a:solidFill>
                  <a:schemeClr val="accent1"/>
                </a:solidFill>
              </a:defRPr>
            </a:lvl4pPr>
            <a:lvl5pPr lvl="4" rtl="0">
              <a:lnSpc>
                <a:spcPct val="100000"/>
              </a:lnSpc>
              <a:spcBef>
                <a:spcPts val="0"/>
              </a:spcBef>
              <a:spcAft>
                <a:spcPts val="0"/>
              </a:spcAft>
              <a:buClr>
                <a:schemeClr val="accent1"/>
              </a:buClr>
              <a:buSzPts val="1600"/>
              <a:buNone/>
              <a:defRPr sz="2133">
                <a:solidFill>
                  <a:schemeClr val="accent1"/>
                </a:solidFill>
              </a:defRPr>
            </a:lvl5pPr>
            <a:lvl6pPr lvl="5" rtl="0">
              <a:lnSpc>
                <a:spcPct val="100000"/>
              </a:lnSpc>
              <a:spcBef>
                <a:spcPts val="0"/>
              </a:spcBef>
              <a:spcAft>
                <a:spcPts val="0"/>
              </a:spcAft>
              <a:buClr>
                <a:schemeClr val="accent1"/>
              </a:buClr>
              <a:buSzPts val="1600"/>
              <a:buNone/>
              <a:defRPr sz="2133">
                <a:solidFill>
                  <a:schemeClr val="accent1"/>
                </a:solidFill>
              </a:defRPr>
            </a:lvl6pPr>
            <a:lvl7pPr lvl="6" rtl="0">
              <a:lnSpc>
                <a:spcPct val="100000"/>
              </a:lnSpc>
              <a:spcBef>
                <a:spcPts val="0"/>
              </a:spcBef>
              <a:spcAft>
                <a:spcPts val="0"/>
              </a:spcAft>
              <a:buClr>
                <a:schemeClr val="accent1"/>
              </a:buClr>
              <a:buSzPts val="1600"/>
              <a:buNone/>
              <a:defRPr sz="2133">
                <a:solidFill>
                  <a:schemeClr val="accent1"/>
                </a:solidFill>
              </a:defRPr>
            </a:lvl7pPr>
            <a:lvl8pPr lvl="7" rtl="0">
              <a:lnSpc>
                <a:spcPct val="100000"/>
              </a:lnSpc>
              <a:spcBef>
                <a:spcPts val="0"/>
              </a:spcBef>
              <a:spcAft>
                <a:spcPts val="0"/>
              </a:spcAft>
              <a:buClr>
                <a:schemeClr val="accent1"/>
              </a:buClr>
              <a:buSzPts val="1600"/>
              <a:buNone/>
              <a:defRPr sz="2133">
                <a:solidFill>
                  <a:schemeClr val="accent1"/>
                </a:solidFill>
              </a:defRPr>
            </a:lvl8pPr>
            <a:lvl9pPr lvl="8"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3389372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91"/>
        <p:cNvGrpSpPr/>
        <p:nvPr/>
      </p:nvGrpSpPr>
      <p:grpSpPr>
        <a:xfrm>
          <a:off x="0" y="0"/>
          <a:ext cx="0" cy="0"/>
          <a:chOff x="0" y="0"/>
          <a:chExt cx="0" cy="0"/>
        </a:xfrm>
      </p:grpSpPr>
      <p:pic>
        <p:nvPicPr>
          <p:cNvPr id="492" name="Google Shape;492;p14"/>
          <p:cNvPicPr preferRelativeResize="0"/>
          <p:nvPr/>
        </p:nvPicPr>
        <p:blipFill rotWithShape="1">
          <a:blip r:embed="rId2">
            <a:alphaModFix amt="30000"/>
          </a:blip>
          <a:srcRect l="89" r="99"/>
          <a:stretch/>
        </p:blipFill>
        <p:spPr>
          <a:xfrm>
            <a:off x="1" y="2"/>
            <a:ext cx="12192004" cy="6870701"/>
          </a:xfrm>
          <a:prstGeom prst="rect">
            <a:avLst/>
          </a:prstGeom>
          <a:noFill/>
          <a:ln>
            <a:noFill/>
          </a:ln>
        </p:spPr>
      </p:pic>
      <p:sp>
        <p:nvSpPr>
          <p:cNvPr id="493" name="Google Shape;493;p14"/>
          <p:cNvSpPr txBox="1">
            <a:spLocks noGrp="1"/>
          </p:cNvSpPr>
          <p:nvPr>
            <p:ph type="title"/>
          </p:nvPr>
        </p:nvSpPr>
        <p:spPr>
          <a:xfrm>
            <a:off x="960000" y="719333"/>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dk2"/>
                </a:solidFill>
                <a:latin typeface="Playfair Display"/>
                <a:ea typeface="Playfair Display"/>
                <a:cs typeface="Playfair Display"/>
                <a:sym typeface="Playfair Display"/>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4" name="Google Shape;494;p14"/>
          <p:cNvSpPr txBox="1">
            <a:spLocks noGrp="1"/>
          </p:cNvSpPr>
          <p:nvPr>
            <p:ph type="subTitle" idx="1"/>
          </p:nvPr>
        </p:nvSpPr>
        <p:spPr>
          <a:xfrm>
            <a:off x="1083087" y="29242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5" name="Google Shape;495;p14"/>
          <p:cNvSpPr txBox="1">
            <a:spLocks noGrp="1"/>
          </p:cNvSpPr>
          <p:nvPr>
            <p:ph type="subTitle" idx="2"/>
          </p:nvPr>
        </p:nvSpPr>
        <p:spPr>
          <a:xfrm>
            <a:off x="8034913" y="29242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4"/>
          <p:cNvSpPr txBox="1">
            <a:spLocks noGrp="1"/>
          </p:cNvSpPr>
          <p:nvPr>
            <p:ph type="subTitle" idx="3"/>
          </p:nvPr>
        </p:nvSpPr>
        <p:spPr>
          <a:xfrm>
            <a:off x="1083087" y="52418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7" name="Google Shape;497;p14"/>
          <p:cNvSpPr txBox="1">
            <a:spLocks noGrp="1"/>
          </p:cNvSpPr>
          <p:nvPr>
            <p:ph type="subTitle" idx="4"/>
          </p:nvPr>
        </p:nvSpPr>
        <p:spPr>
          <a:xfrm>
            <a:off x="8034913" y="52418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14"/>
          <p:cNvSpPr txBox="1">
            <a:spLocks noGrp="1"/>
          </p:cNvSpPr>
          <p:nvPr>
            <p:ph type="title" idx="5" hasCustomPrompt="1"/>
          </p:nvPr>
        </p:nvSpPr>
        <p:spPr>
          <a:xfrm>
            <a:off x="2130300" y="1809568"/>
            <a:ext cx="979600" cy="56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i="1">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9" name="Google Shape;499;p14"/>
          <p:cNvSpPr txBox="1">
            <a:spLocks noGrp="1"/>
          </p:cNvSpPr>
          <p:nvPr>
            <p:ph type="title" idx="6" hasCustomPrompt="1"/>
          </p:nvPr>
        </p:nvSpPr>
        <p:spPr>
          <a:xfrm>
            <a:off x="2130300" y="4127251"/>
            <a:ext cx="979600" cy="56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i="1">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00" name="Google Shape;500;p14"/>
          <p:cNvSpPr txBox="1">
            <a:spLocks noGrp="1"/>
          </p:cNvSpPr>
          <p:nvPr>
            <p:ph type="title" idx="7" hasCustomPrompt="1"/>
          </p:nvPr>
        </p:nvSpPr>
        <p:spPr>
          <a:xfrm>
            <a:off x="9082103" y="1809568"/>
            <a:ext cx="979600" cy="56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i="1">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01" name="Google Shape;501;p14"/>
          <p:cNvSpPr txBox="1">
            <a:spLocks noGrp="1"/>
          </p:cNvSpPr>
          <p:nvPr>
            <p:ph type="title" idx="8" hasCustomPrompt="1"/>
          </p:nvPr>
        </p:nvSpPr>
        <p:spPr>
          <a:xfrm>
            <a:off x="9082103" y="4127251"/>
            <a:ext cx="979600" cy="56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i="1">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02" name="Google Shape;502;p14"/>
          <p:cNvSpPr txBox="1">
            <a:spLocks noGrp="1"/>
          </p:cNvSpPr>
          <p:nvPr>
            <p:ph type="subTitle" idx="9"/>
          </p:nvPr>
        </p:nvSpPr>
        <p:spPr>
          <a:xfrm>
            <a:off x="1083087" y="23733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bas Neue"/>
              <a:buNone/>
              <a:defRPr sz="2667">
                <a:latin typeface="Playfair Display"/>
                <a:ea typeface="Playfair Display"/>
                <a:cs typeface="Playfair Display"/>
                <a:sym typeface="Playfair Display"/>
              </a:defRPr>
            </a:lvl1pPr>
            <a:lvl2pPr lvl="1" algn="ctr" rtl="0">
              <a:lnSpc>
                <a:spcPct val="100000"/>
              </a:lnSpc>
              <a:spcBef>
                <a:spcPts val="0"/>
              </a:spcBef>
              <a:spcAft>
                <a:spcPts val="0"/>
              </a:spcAft>
              <a:buSzPts val="2000"/>
              <a:buFont typeface="Bebas Neue"/>
              <a:buNone/>
              <a:defRPr sz="2667">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667">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667">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667">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667">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667">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667">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667">
                <a:latin typeface="Bebas Neue"/>
                <a:ea typeface="Bebas Neue"/>
                <a:cs typeface="Bebas Neue"/>
                <a:sym typeface="Bebas Neue"/>
              </a:defRPr>
            </a:lvl9pPr>
          </a:lstStyle>
          <a:p>
            <a:endParaRPr/>
          </a:p>
        </p:txBody>
      </p:sp>
      <p:sp>
        <p:nvSpPr>
          <p:cNvPr id="503" name="Google Shape;503;p14"/>
          <p:cNvSpPr txBox="1">
            <a:spLocks noGrp="1"/>
          </p:cNvSpPr>
          <p:nvPr>
            <p:ph type="subTitle" idx="13"/>
          </p:nvPr>
        </p:nvSpPr>
        <p:spPr>
          <a:xfrm>
            <a:off x="8034913" y="23733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bas Neue"/>
              <a:buNone/>
              <a:defRPr sz="2667">
                <a:latin typeface="Playfair Display"/>
                <a:ea typeface="Playfair Display"/>
                <a:cs typeface="Playfair Display"/>
                <a:sym typeface="Playfair Display"/>
              </a:defRPr>
            </a:lvl1pPr>
            <a:lvl2pPr lvl="1" algn="ctr" rtl="0">
              <a:lnSpc>
                <a:spcPct val="100000"/>
              </a:lnSpc>
              <a:spcBef>
                <a:spcPts val="0"/>
              </a:spcBef>
              <a:spcAft>
                <a:spcPts val="0"/>
              </a:spcAft>
              <a:buSzPts val="2000"/>
              <a:buFont typeface="Bebas Neue"/>
              <a:buNone/>
              <a:defRPr sz="2667">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667">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667">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667">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667">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667">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667">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667">
                <a:latin typeface="Bebas Neue"/>
                <a:ea typeface="Bebas Neue"/>
                <a:cs typeface="Bebas Neue"/>
                <a:sym typeface="Bebas Neue"/>
              </a:defRPr>
            </a:lvl9pPr>
          </a:lstStyle>
          <a:p>
            <a:endParaRPr/>
          </a:p>
        </p:txBody>
      </p:sp>
      <p:sp>
        <p:nvSpPr>
          <p:cNvPr id="504" name="Google Shape;504;p14"/>
          <p:cNvSpPr txBox="1">
            <a:spLocks noGrp="1"/>
          </p:cNvSpPr>
          <p:nvPr>
            <p:ph type="subTitle" idx="14"/>
          </p:nvPr>
        </p:nvSpPr>
        <p:spPr>
          <a:xfrm>
            <a:off x="1083087" y="46909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bas Neue"/>
              <a:buNone/>
              <a:defRPr sz="2667">
                <a:latin typeface="Playfair Display"/>
                <a:ea typeface="Playfair Display"/>
                <a:cs typeface="Playfair Display"/>
                <a:sym typeface="Playfair Display"/>
              </a:defRPr>
            </a:lvl1pPr>
            <a:lvl2pPr lvl="1" algn="ctr" rtl="0">
              <a:lnSpc>
                <a:spcPct val="100000"/>
              </a:lnSpc>
              <a:spcBef>
                <a:spcPts val="0"/>
              </a:spcBef>
              <a:spcAft>
                <a:spcPts val="0"/>
              </a:spcAft>
              <a:buSzPts val="2000"/>
              <a:buFont typeface="Bebas Neue"/>
              <a:buNone/>
              <a:defRPr sz="2667">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667">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667">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667">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667">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667">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667">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667">
                <a:latin typeface="Bebas Neue"/>
                <a:ea typeface="Bebas Neue"/>
                <a:cs typeface="Bebas Neue"/>
                <a:sym typeface="Bebas Neue"/>
              </a:defRPr>
            </a:lvl9pPr>
          </a:lstStyle>
          <a:p>
            <a:endParaRPr/>
          </a:p>
        </p:txBody>
      </p:sp>
      <p:sp>
        <p:nvSpPr>
          <p:cNvPr id="505" name="Google Shape;505;p14"/>
          <p:cNvSpPr txBox="1">
            <a:spLocks noGrp="1"/>
          </p:cNvSpPr>
          <p:nvPr>
            <p:ph type="subTitle" idx="15"/>
          </p:nvPr>
        </p:nvSpPr>
        <p:spPr>
          <a:xfrm>
            <a:off x="8034913" y="46909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Bebas Neue"/>
              <a:buNone/>
              <a:defRPr sz="2667">
                <a:latin typeface="Playfair Display"/>
                <a:ea typeface="Playfair Display"/>
                <a:cs typeface="Playfair Display"/>
                <a:sym typeface="Playfair Display"/>
              </a:defRPr>
            </a:lvl1pPr>
            <a:lvl2pPr lvl="1" algn="ctr" rtl="0">
              <a:lnSpc>
                <a:spcPct val="100000"/>
              </a:lnSpc>
              <a:spcBef>
                <a:spcPts val="0"/>
              </a:spcBef>
              <a:spcAft>
                <a:spcPts val="0"/>
              </a:spcAft>
              <a:buSzPts val="2000"/>
              <a:buFont typeface="Bebas Neue"/>
              <a:buNone/>
              <a:defRPr sz="2667">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667">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667">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667">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667">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667">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667">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667">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14235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8B4D4F2-FACB-5E4F-82D6-1BBFDD34E4B1}"/>
              </a:ext>
            </a:extLst>
          </p:cNvPr>
          <p:cNvSpPr>
            <a:spLocks noGrp="1"/>
          </p:cNvSpPr>
          <p:nvPr>
            <p:ph type="dt" sz="half" idx="10"/>
          </p:nvPr>
        </p:nvSpPr>
        <p:spPr/>
        <p:txBody>
          <a:bodyPr/>
          <a:lstStyle>
            <a:lvl1pPr>
              <a:defRPr/>
            </a:lvl1pPr>
          </a:lstStyle>
          <a:p>
            <a:pPr>
              <a:defRPr/>
            </a:pPr>
            <a:fld id="{6F7A44BB-5AF5-9842-B901-3BF14CAD214E}" type="datetimeFigureOut">
              <a:rPr lang="en-SG"/>
              <a:pPr>
                <a:defRPr/>
              </a:pPr>
              <a:t>26/8/25</a:t>
            </a:fld>
            <a:endParaRPr lang="en-SG"/>
          </a:p>
        </p:txBody>
      </p:sp>
      <p:sp>
        <p:nvSpPr>
          <p:cNvPr id="5" name="Footer Placeholder 4">
            <a:extLst>
              <a:ext uri="{FF2B5EF4-FFF2-40B4-BE49-F238E27FC236}">
                <a16:creationId xmlns:a16="http://schemas.microsoft.com/office/drawing/2014/main" id="{28D54DA3-72A7-9D4A-9EE3-9442BD83CD10}"/>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F7C6979-D204-4D4E-AE02-5875996F7080}"/>
              </a:ext>
            </a:extLst>
          </p:cNvPr>
          <p:cNvSpPr>
            <a:spLocks noGrp="1"/>
          </p:cNvSpPr>
          <p:nvPr>
            <p:ph type="sldNum" sz="quarter" idx="12"/>
          </p:nvPr>
        </p:nvSpPr>
        <p:spPr/>
        <p:txBody>
          <a:bodyPr/>
          <a:lstStyle>
            <a:lvl1pPr>
              <a:defRPr/>
            </a:lvl1pPr>
          </a:lstStyle>
          <a:p>
            <a:pPr>
              <a:defRPr/>
            </a:pPr>
            <a:fld id="{18DF9794-A294-FE4B-AC2A-EF8BECF66449}" type="slidenum">
              <a:rPr lang="en-SG" altLang="en-US"/>
              <a:pPr>
                <a:defRPr/>
              </a:pPr>
              <a:t>‹#›</a:t>
            </a:fld>
            <a:endParaRPr lang="en-SG" altLang="en-US"/>
          </a:p>
        </p:txBody>
      </p:sp>
    </p:spTree>
    <p:extLst>
      <p:ext uri="{BB962C8B-B14F-4D97-AF65-F5344CB8AC3E}">
        <p14:creationId xmlns:p14="http://schemas.microsoft.com/office/powerpoint/2010/main" val="116296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25A2-6B2B-0B4C-8660-DBD49EA8BC05}"/>
              </a:ext>
            </a:extLst>
          </p:cNvPr>
          <p:cNvSpPr>
            <a:spLocks noGrp="1"/>
          </p:cNvSpPr>
          <p:nvPr>
            <p:ph type="dt" sz="half" idx="10"/>
          </p:nvPr>
        </p:nvSpPr>
        <p:spPr/>
        <p:txBody>
          <a:bodyPr/>
          <a:lstStyle>
            <a:lvl1pPr>
              <a:defRPr/>
            </a:lvl1pPr>
          </a:lstStyle>
          <a:p>
            <a:pPr>
              <a:defRPr/>
            </a:pPr>
            <a:fld id="{EC084800-A6BA-FB43-BEE6-FEBA70A722C5}" type="datetimeFigureOut">
              <a:rPr lang="en-SG"/>
              <a:pPr>
                <a:defRPr/>
              </a:pPr>
              <a:t>26/8/25</a:t>
            </a:fld>
            <a:endParaRPr lang="en-SG"/>
          </a:p>
        </p:txBody>
      </p:sp>
      <p:sp>
        <p:nvSpPr>
          <p:cNvPr id="5" name="Footer Placeholder 4">
            <a:extLst>
              <a:ext uri="{FF2B5EF4-FFF2-40B4-BE49-F238E27FC236}">
                <a16:creationId xmlns:a16="http://schemas.microsoft.com/office/drawing/2014/main" id="{646CC607-17FC-1D47-9370-F9C69FCE46C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AD060F60-248D-D444-8C07-B434364303B1}"/>
              </a:ext>
            </a:extLst>
          </p:cNvPr>
          <p:cNvSpPr>
            <a:spLocks noGrp="1"/>
          </p:cNvSpPr>
          <p:nvPr>
            <p:ph type="sldNum" sz="quarter" idx="12"/>
          </p:nvPr>
        </p:nvSpPr>
        <p:spPr/>
        <p:txBody>
          <a:bodyPr/>
          <a:lstStyle>
            <a:lvl1pPr>
              <a:defRPr/>
            </a:lvl1pPr>
          </a:lstStyle>
          <a:p>
            <a:pPr>
              <a:defRPr/>
            </a:pPr>
            <a:fld id="{EFEC45D4-01CC-094D-9728-D05E1081C7BA}" type="slidenum">
              <a:rPr lang="en-SG" altLang="en-US"/>
              <a:pPr>
                <a:defRPr/>
              </a:pPr>
              <a:t>‹#›</a:t>
            </a:fld>
            <a:endParaRPr lang="en-SG" altLang="en-US"/>
          </a:p>
        </p:txBody>
      </p:sp>
    </p:spTree>
    <p:extLst>
      <p:ext uri="{BB962C8B-B14F-4D97-AF65-F5344CB8AC3E}">
        <p14:creationId xmlns:p14="http://schemas.microsoft.com/office/powerpoint/2010/main" val="230551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8CC85E4E-43E4-C84B-AE07-C3F73C480DE2}"/>
              </a:ext>
            </a:extLst>
          </p:cNvPr>
          <p:cNvSpPr>
            <a:spLocks noGrp="1"/>
          </p:cNvSpPr>
          <p:nvPr>
            <p:ph type="dt" sz="half" idx="10"/>
          </p:nvPr>
        </p:nvSpPr>
        <p:spPr/>
        <p:txBody>
          <a:bodyPr/>
          <a:lstStyle>
            <a:lvl1pPr>
              <a:defRPr/>
            </a:lvl1pPr>
          </a:lstStyle>
          <a:p>
            <a:pPr>
              <a:defRPr/>
            </a:pPr>
            <a:fld id="{16B99FA5-5CC8-4449-BFC8-B67E3FA78C2C}" type="datetimeFigureOut">
              <a:rPr lang="en-SG"/>
              <a:pPr>
                <a:defRPr/>
              </a:pPr>
              <a:t>26/8/25</a:t>
            </a:fld>
            <a:endParaRPr lang="en-SG"/>
          </a:p>
        </p:txBody>
      </p:sp>
      <p:sp>
        <p:nvSpPr>
          <p:cNvPr id="6" name="Footer Placeholder 4">
            <a:extLst>
              <a:ext uri="{FF2B5EF4-FFF2-40B4-BE49-F238E27FC236}">
                <a16:creationId xmlns:a16="http://schemas.microsoft.com/office/drawing/2014/main" id="{EAB13B3F-E4CD-274C-A966-029D46975420}"/>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73D3714B-B719-BF4B-BBBA-4354E270CF65}"/>
              </a:ext>
            </a:extLst>
          </p:cNvPr>
          <p:cNvSpPr>
            <a:spLocks noGrp="1"/>
          </p:cNvSpPr>
          <p:nvPr>
            <p:ph type="sldNum" sz="quarter" idx="12"/>
          </p:nvPr>
        </p:nvSpPr>
        <p:spPr/>
        <p:txBody>
          <a:bodyPr/>
          <a:lstStyle>
            <a:lvl1pPr>
              <a:defRPr/>
            </a:lvl1pPr>
          </a:lstStyle>
          <a:p>
            <a:pPr>
              <a:defRPr/>
            </a:pPr>
            <a:fld id="{AEF4E868-CE86-D24A-A1E6-5926A744DF9F}" type="slidenum">
              <a:rPr lang="en-SG" altLang="en-US"/>
              <a:pPr>
                <a:defRPr/>
              </a:pPr>
              <a:t>‹#›</a:t>
            </a:fld>
            <a:endParaRPr lang="en-SG" altLang="en-US"/>
          </a:p>
        </p:txBody>
      </p:sp>
    </p:spTree>
    <p:extLst>
      <p:ext uri="{BB962C8B-B14F-4D97-AF65-F5344CB8AC3E}">
        <p14:creationId xmlns:p14="http://schemas.microsoft.com/office/powerpoint/2010/main" val="363644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55B7EC30-49FF-7847-BE1D-07F7F101B41F}"/>
              </a:ext>
            </a:extLst>
          </p:cNvPr>
          <p:cNvSpPr>
            <a:spLocks noGrp="1"/>
          </p:cNvSpPr>
          <p:nvPr>
            <p:ph type="dt" sz="half" idx="10"/>
          </p:nvPr>
        </p:nvSpPr>
        <p:spPr/>
        <p:txBody>
          <a:bodyPr/>
          <a:lstStyle>
            <a:lvl1pPr>
              <a:defRPr/>
            </a:lvl1pPr>
          </a:lstStyle>
          <a:p>
            <a:pPr>
              <a:defRPr/>
            </a:pPr>
            <a:fld id="{DD4F0677-E9E4-F04C-9C3B-FB28B275D545}" type="datetimeFigureOut">
              <a:rPr lang="en-SG"/>
              <a:pPr>
                <a:defRPr/>
              </a:pPr>
              <a:t>26/8/25</a:t>
            </a:fld>
            <a:endParaRPr lang="en-SG"/>
          </a:p>
        </p:txBody>
      </p:sp>
      <p:sp>
        <p:nvSpPr>
          <p:cNvPr id="8" name="Footer Placeholder 4">
            <a:extLst>
              <a:ext uri="{FF2B5EF4-FFF2-40B4-BE49-F238E27FC236}">
                <a16:creationId xmlns:a16="http://schemas.microsoft.com/office/drawing/2014/main" id="{DF013C7F-EDCB-134C-9E52-95C6D210DB28}"/>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BB6DA27E-49EF-4740-9B0E-9AF6EA5761A9}"/>
              </a:ext>
            </a:extLst>
          </p:cNvPr>
          <p:cNvSpPr>
            <a:spLocks noGrp="1"/>
          </p:cNvSpPr>
          <p:nvPr>
            <p:ph type="sldNum" sz="quarter" idx="12"/>
          </p:nvPr>
        </p:nvSpPr>
        <p:spPr/>
        <p:txBody>
          <a:bodyPr/>
          <a:lstStyle>
            <a:lvl1pPr>
              <a:defRPr/>
            </a:lvl1pPr>
          </a:lstStyle>
          <a:p>
            <a:pPr>
              <a:defRPr/>
            </a:pPr>
            <a:fld id="{D196FEFB-D01A-7E49-A31A-FE59B43CF604}" type="slidenum">
              <a:rPr lang="en-SG" altLang="en-US"/>
              <a:pPr>
                <a:defRPr/>
              </a:pPr>
              <a:t>‹#›</a:t>
            </a:fld>
            <a:endParaRPr lang="en-SG" altLang="en-US"/>
          </a:p>
        </p:txBody>
      </p:sp>
    </p:spTree>
    <p:extLst>
      <p:ext uri="{BB962C8B-B14F-4D97-AF65-F5344CB8AC3E}">
        <p14:creationId xmlns:p14="http://schemas.microsoft.com/office/powerpoint/2010/main" val="1871652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47A5C2BB-F409-CB49-AA41-4BD71483F856}"/>
              </a:ext>
            </a:extLst>
          </p:cNvPr>
          <p:cNvSpPr>
            <a:spLocks noGrp="1"/>
          </p:cNvSpPr>
          <p:nvPr>
            <p:ph type="dt" sz="half" idx="10"/>
          </p:nvPr>
        </p:nvSpPr>
        <p:spPr/>
        <p:txBody>
          <a:bodyPr/>
          <a:lstStyle>
            <a:lvl1pPr>
              <a:defRPr/>
            </a:lvl1pPr>
          </a:lstStyle>
          <a:p>
            <a:pPr>
              <a:defRPr/>
            </a:pPr>
            <a:fld id="{97BFA2A3-BE8E-9547-BD0A-1A226CF15082}" type="datetimeFigureOut">
              <a:rPr lang="en-SG"/>
              <a:pPr>
                <a:defRPr/>
              </a:pPr>
              <a:t>26/8/25</a:t>
            </a:fld>
            <a:endParaRPr lang="en-SG"/>
          </a:p>
        </p:txBody>
      </p:sp>
      <p:sp>
        <p:nvSpPr>
          <p:cNvPr id="4" name="Footer Placeholder 4">
            <a:extLst>
              <a:ext uri="{FF2B5EF4-FFF2-40B4-BE49-F238E27FC236}">
                <a16:creationId xmlns:a16="http://schemas.microsoft.com/office/drawing/2014/main" id="{D4E4C51B-E006-6A4C-8902-F4FB0171D65B}"/>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0564C756-CBC7-BC48-A21B-72C156C3AC3E}"/>
              </a:ext>
            </a:extLst>
          </p:cNvPr>
          <p:cNvSpPr>
            <a:spLocks noGrp="1"/>
          </p:cNvSpPr>
          <p:nvPr>
            <p:ph type="sldNum" sz="quarter" idx="12"/>
          </p:nvPr>
        </p:nvSpPr>
        <p:spPr/>
        <p:txBody>
          <a:bodyPr/>
          <a:lstStyle>
            <a:lvl1pPr>
              <a:defRPr/>
            </a:lvl1pPr>
          </a:lstStyle>
          <a:p>
            <a:pPr>
              <a:defRPr/>
            </a:pPr>
            <a:fld id="{B0584369-144E-D14A-876B-D647C8680B35}" type="slidenum">
              <a:rPr lang="en-SG" altLang="en-US"/>
              <a:pPr>
                <a:defRPr/>
              </a:pPr>
              <a:t>‹#›</a:t>
            </a:fld>
            <a:endParaRPr lang="en-SG" altLang="en-US"/>
          </a:p>
        </p:txBody>
      </p:sp>
    </p:spTree>
    <p:extLst>
      <p:ext uri="{BB962C8B-B14F-4D97-AF65-F5344CB8AC3E}">
        <p14:creationId xmlns:p14="http://schemas.microsoft.com/office/powerpoint/2010/main" val="330985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25392-CDA9-7442-8D22-6B74906384D2}"/>
              </a:ext>
            </a:extLst>
          </p:cNvPr>
          <p:cNvSpPr>
            <a:spLocks noGrp="1"/>
          </p:cNvSpPr>
          <p:nvPr>
            <p:ph type="dt" sz="half" idx="10"/>
          </p:nvPr>
        </p:nvSpPr>
        <p:spPr/>
        <p:txBody>
          <a:bodyPr/>
          <a:lstStyle>
            <a:lvl1pPr>
              <a:defRPr/>
            </a:lvl1pPr>
          </a:lstStyle>
          <a:p>
            <a:pPr>
              <a:defRPr/>
            </a:pPr>
            <a:fld id="{FCB94BC8-3BE9-5C45-8223-215CE387BE06}" type="datetimeFigureOut">
              <a:rPr lang="en-SG"/>
              <a:pPr>
                <a:defRPr/>
              </a:pPr>
              <a:t>26/8/25</a:t>
            </a:fld>
            <a:endParaRPr lang="en-SG"/>
          </a:p>
        </p:txBody>
      </p:sp>
      <p:sp>
        <p:nvSpPr>
          <p:cNvPr id="3" name="Footer Placeholder 4">
            <a:extLst>
              <a:ext uri="{FF2B5EF4-FFF2-40B4-BE49-F238E27FC236}">
                <a16:creationId xmlns:a16="http://schemas.microsoft.com/office/drawing/2014/main" id="{1C2FC180-A25E-DD4B-9DA4-38425FD31433}"/>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8C995803-F209-3048-9CD6-86F21C331224}"/>
              </a:ext>
            </a:extLst>
          </p:cNvPr>
          <p:cNvSpPr>
            <a:spLocks noGrp="1"/>
          </p:cNvSpPr>
          <p:nvPr>
            <p:ph type="sldNum" sz="quarter" idx="12"/>
          </p:nvPr>
        </p:nvSpPr>
        <p:spPr/>
        <p:txBody>
          <a:bodyPr/>
          <a:lstStyle>
            <a:lvl1pPr>
              <a:defRPr/>
            </a:lvl1pPr>
          </a:lstStyle>
          <a:p>
            <a:pPr>
              <a:defRPr/>
            </a:pPr>
            <a:fld id="{706E2BB9-57C6-9D4D-91CD-681A34431C02}" type="slidenum">
              <a:rPr lang="en-SG" altLang="en-US"/>
              <a:pPr>
                <a:defRPr/>
              </a:pPr>
              <a:t>‹#›</a:t>
            </a:fld>
            <a:endParaRPr lang="en-SG" altLang="en-US"/>
          </a:p>
        </p:txBody>
      </p:sp>
    </p:spTree>
    <p:extLst>
      <p:ext uri="{BB962C8B-B14F-4D97-AF65-F5344CB8AC3E}">
        <p14:creationId xmlns:p14="http://schemas.microsoft.com/office/powerpoint/2010/main" val="379798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D87499-9692-124E-94EC-EE61FA164D6A}"/>
              </a:ext>
            </a:extLst>
          </p:cNvPr>
          <p:cNvSpPr>
            <a:spLocks noGrp="1"/>
          </p:cNvSpPr>
          <p:nvPr>
            <p:ph type="dt" sz="half" idx="10"/>
          </p:nvPr>
        </p:nvSpPr>
        <p:spPr/>
        <p:txBody>
          <a:bodyPr/>
          <a:lstStyle>
            <a:lvl1pPr>
              <a:defRPr/>
            </a:lvl1pPr>
          </a:lstStyle>
          <a:p>
            <a:pPr>
              <a:defRPr/>
            </a:pPr>
            <a:fld id="{DDDFEB55-D988-F944-9068-6635E4B38D57}" type="datetimeFigureOut">
              <a:rPr lang="en-SG"/>
              <a:pPr>
                <a:defRPr/>
              </a:pPr>
              <a:t>26/8/25</a:t>
            </a:fld>
            <a:endParaRPr lang="en-SG"/>
          </a:p>
        </p:txBody>
      </p:sp>
      <p:sp>
        <p:nvSpPr>
          <p:cNvPr id="6" name="Footer Placeholder 4">
            <a:extLst>
              <a:ext uri="{FF2B5EF4-FFF2-40B4-BE49-F238E27FC236}">
                <a16:creationId xmlns:a16="http://schemas.microsoft.com/office/drawing/2014/main" id="{BA537256-3BC6-3E49-AEEE-106AF8F330C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C5AA5104-A106-4945-9D93-5A62C105945D}"/>
              </a:ext>
            </a:extLst>
          </p:cNvPr>
          <p:cNvSpPr>
            <a:spLocks noGrp="1"/>
          </p:cNvSpPr>
          <p:nvPr>
            <p:ph type="sldNum" sz="quarter" idx="12"/>
          </p:nvPr>
        </p:nvSpPr>
        <p:spPr/>
        <p:txBody>
          <a:bodyPr/>
          <a:lstStyle>
            <a:lvl1pPr>
              <a:defRPr/>
            </a:lvl1pPr>
          </a:lstStyle>
          <a:p>
            <a:pPr>
              <a:defRPr/>
            </a:pPr>
            <a:fld id="{799478E3-90BB-6E44-8FFD-7CD9A52C2C02}" type="slidenum">
              <a:rPr lang="en-SG" altLang="en-US"/>
              <a:pPr>
                <a:defRPr/>
              </a:pPr>
              <a:t>‹#›</a:t>
            </a:fld>
            <a:endParaRPr lang="en-SG" altLang="en-US"/>
          </a:p>
        </p:txBody>
      </p:sp>
    </p:spTree>
    <p:extLst>
      <p:ext uri="{BB962C8B-B14F-4D97-AF65-F5344CB8AC3E}">
        <p14:creationId xmlns:p14="http://schemas.microsoft.com/office/powerpoint/2010/main" val="204714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4FE505-423E-A945-8395-23A6599DF38B}"/>
              </a:ext>
            </a:extLst>
          </p:cNvPr>
          <p:cNvSpPr>
            <a:spLocks noGrp="1"/>
          </p:cNvSpPr>
          <p:nvPr>
            <p:ph type="dt" sz="half" idx="10"/>
          </p:nvPr>
        </p:nvSpPr>
        <p:spPr/>
        <p:txBody>
          <a:bodyPr/>
          <a:lstStyle>
            <a:lvl1pPr>
              <a:defRPr/>
            </a:lvl1pPr>
          </a:lstStyle>
          <a:p>
            <a:pPr>
              <a:defRPr/>
            </a:pPr>
            <a:fld id="{E36F1889-91EB-E342-A924-3BB49C541C4C}" type="datetimeFigureOut">
              <a:rPr lang="en-SG"/>
              <a:pPr>
                <a:defRPr/>
              </a:pPr>
              <a:t>26/8/25</a:t>
            </a:fld>
            <a:endParaRPr lang="en-SG"/>
          </a:p>
        </p:txBody>
      </p:sp>
      <p:sp>
        <p:nvSpPr>
          <p:cNvPr id="6" name="Footer Placeholder 4">
            <a:extLst>
              <a:ext uri="{FF2B5EF4-FFF2-40B4-BE49-F238E27FC236}">
                <a16:creationId xmlns:a16="http://schemas.microsoft.com/office/drawing/2014/main" id="{91D3B70C-C740-5A4C-8382-C0EB741F1E5C}"/>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3C5944A1-8103-764F-9D74-5AF69905F5E9}"/>
              </a:ext>
            </a:extLst>
          </p:cNvPr>
          <p:cNvSpPr>
            <a:spLocks noGrp="1"/>
          </p:cNvSpPr>
          <p:nvPr>
            <p:ph type="sldNum" sz="quarter" idx="12"/>
          </p:nvPr>
        </p:nvSpPr>
        <p:spPr/>
        <p:txBody>
          <a:bodyPr/>
          <a:lstStyle>
            <a:lvl1pPr>
              <a:defRPr/>
            </a:lvl1pPr>
          </a:lstStyle>
          <a:p>
            <a:pPr>
              <a:defRPr/>
            </a:pPr>
            <a:fld id="{36E62F7D-69BB-B849-840D-996BEC6EA17F}" type="slidenum">
              <a:rPr lang="en-SG" altLang="en-US"/>
              <a:pPr>
                <a:defRPr/>
              </a:pPr>
              <a:t>‹#›</a:t>
            </a:fld>
            <a:endParaRPr lang="en-SG" altLang="en-US"/>
          </a:p>
        </p:txBody>
      </p:sp>
    </p:spTree>
    <p:extLst>
      <p:ext uri="{BB962C8B-B14F-4D97-AF65-F5344CB8AC3E}">
        <p14:creationId xmlns:p14="http://schemas.microsoft.com/office/powerpoint/2010/main" val="298291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A7AFDF-F716-6C46-88AC-D373272A94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55A08E97-1A69-244B-B57A-0D06C70B2B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33F6FF57-038A-244A-84BE-01FD5C8589A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FFA745A-76E5-1D46-84F4-B459AFB47A8A}" type="datetimeFigureOut">
              <a:rPr lang="en-SG"/>
              <a:pPr>
                <a:defRPr/>
              </a:pPr>
              <a:t>26/8/25</a:t>
            </a:fld>
            <a:endParaRPr lang="en-SG"/>
          </a:p>
        </p:txBody>
      </p:sp>
      <p:sp>
        <p:nvSpPr>
          <p:cNvPr id="5" name="Footer Placeholder 4">
            <a:extLst>
              <a:ext uri="{FF2B5EF4-FFF2-40B4-BE49-F238E27FC236}">
                <a16:creationId xmlns:a16="http://schemas.microsoft.com/office/drawing/2014/main" id="{339D9A13-DB2C-774D-B260-383F798D20B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6E596659-03FA-8745-9995-4E1DA5B7388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9C4F67E-E206-7946-BC5A-94E67327122E}"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 id="214748378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A4DE7713-2A19-2C40-A1FE-D7D38ADF0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672" y="0"/>
            <a:ext cx="7238328" cy="6897141"/>
          </a:xfrm>
          <a:prstGeom prst="rect">
            <a:avLst/>
          </a:prstGeom>
        </p:spPr>
      </p:pic>
      <p:sp>
        <p:nvSpPr>
          <p:cNvPr id="5" name="TextBox 4">
            <a:extLst>
              <a:ext uri="{FF2B5EF4-FFF2-40B4-BE49-F238E27FC236}">
                <a16:creationId xmlns:a16="http://schemas.microsoft.com/office/drawing/2014/main" id="{7E1477EC-8085-F949-9B95-FF8E850387E3}"/>
              </a:ext>
            </a:extLst>
          </p:cNvPr>
          <p:cNvSpPr txBox="1"/>
          <p:nvPr/>
        </p:nvSpPr>
        <p:spPr>
          <a:xfrm>
            <a:off x="5176114" y="2829465"/>
            <a:ext cx="6896550" cy="2143857"/>
          </a:xfrm>
          <a:prstGeom prst="rect">
            <a:avLst/>
          </a:prstGeom>
          <a:noFill/>
        </p:spPr>
        <p:txBody>
          <a:bodyPr wrap="square" rtlCol="0">
            <a:spAutoFit/>
          </a:bodyPr>
          <a:lstStyle/>
          <a:p>
            <a:pPr algn="ctr">
              <a:lnSpc>
                <a:spcPct val="150000"/>
              </a:lnSpc>
            </a:pPr>
            <a:r>
              <a:rPr lang="en-US" altLang="zh-CN" sz="4800" dirty="0">
                <a:solidFill>
                  <a:schemeClr val="bg1"/>
                </a:solidFill>
                <a:latin typeface="SimHei" panose="02010609060101010101" pitchFamily="49" charset="-122"/>
                <a:ea typeface="SimHei" panose="02010609060101010101" pitchFamily="49" charset="-122"/>
              </a:rPr>
              <a:t>031 </a:t>
            </a:r>
            <a:r>
              <a:rPr lang="zh-CN" altLang="en-US" sz="4800" dirty="0">
                <a:solidFill>
                  <a:schemeClr val="bg1"/>
                </a:solidFill>
                <a:latin typeface="SimHei" panose="02010609060101010101" pitchFamily="49" charset="-122"/>
                <a:ea typeface="SimHei" panose="02010609060101010101" pitchFamily="49" charset="-122"/>
              </a:rPr>
              <a:t>大红龙在地上的争战</a:t>
            </a:r>
            <a:endParaRPr lang="en-US" altLang="zh-CN" sz="4800" dirty="0">
              <a:solidFill>
                <a:schemeClr val="bg1"/>
              </a:solidFill>
              <a:latin typeface="SimHei" panose="02010609060101010101" pitchFamily="49" charset="-122"/>
              <a:ea typeface="SimHei" panose="02010609060101010101" pitchFamily="49" charset="-122"/>
            </a:endParaRPr>
          </a:p>
          <a:p>
            <a:pPr algn="ctr">
              <a:lnSpc>
                <a:spcPct val="150000"/>
              </a:lnSpc>
            </a:pPr>
            <a:r>
              <a:rPr lang="zh-CN" altLang="en-US" sz="2400" dirty="0">
                <a:solidFill>
                  <a:schemeClr val="bg1"/>
                </a:solidFill>
                <a:latin typeface="SimHei" panose="02010609060101010101" pitchFamily="49" charset="-122"/>
                <a:ea typeface="SimHei" panose="02010609060101010101" pitchFamily="49" charset="-122"/>
              </a:rPr>
              <a:t>启示录</a:t>
            </a:r>
            <a:r>
              <a:rPr lang="en-US" altLang="zh-CN" sz="2400" dirty="0">
                <a:solidFill>
                  <a:schemeClr val="bg1"/>
                </a:solidFill>
                <a:latin typeface="SimHei" panose="02010609060101010101" pitchFamily="49" charset="-122"/>
                <a:ea typeface="SimHei" panose="02010609060101010101" pitchFamily="49" charset="-122"/>
              </a:rPr>
              <a:t>12</a:t>
            </a:r>
            <a:r>
              <a:rPr lang="zh-CN" altLang="en-US" sz="2400" dirty="0">
                <a:solidFill>
                  <a:schemeClr val="bg1"/>
                </a:solidFill>
                <a:latin typeface="SimHei" panose="02010609060101010101" pitchFamily="49" charset="-122"/>
                <a:ea typeface="SimHei" panose="02010609060101010101" pitchFamily="49" charset="-122"/>
              </a:rPr>
              <a:t>章</a:t>
            </a:r>
            <a:r>
              <a:rPr lang="en-US" altLang="zh-CN" sz="2400" dirty="0">
                <a:solidFill>
                  <a:schemeClr val="bg1"/>
                </a:solidFill>
                <a:latin typeface="SimHei" panose="02010609060101010101" pitchFamily="49" charset="-122"/>
                <a:ea typeface="SimHei" panose="02010609060101010101" pitchFamily="49" charset="-122"/>
              </a:rPr>
              <a:t>12</a:t>
            </a:r>
            <a:r>
              <a:rPr lang="zh-CN" altLang="en-US" sz="2400" dirty="0">
                <a:solidFill>
                  <a:schemeClr val="bg1"/>
                </a:solidFill>
                <a:latin typeface="SimHei" panose="02010609060101010101" pitchFamily="49" charset="-122"/>
                <a:ea typeface="SimHei" panose="02010609060101010101" pitchFamily="49" charset="-122"/>
              </a:rPr>
              <a:t>至</a:t>
            </a:r>
            <a:r>
              <a:rPr lang="en-US" altLang="zh-CN" sz="2400" dirty="0">
                <a:solidFill>
                  <a:schemeClr val="bg1"/>
                </a:solidFill>
                <a:latin typeface="SimHei" panose="02010609060101010101" pitchFamily="49" charset="-122"/>
                <a:ea typeface="SimHei" panose="02010609060101010101" pitchFamily="49" charset="-122"/>
              </a:rPr>
              <a:t>17</a:t>
            </a:r>
          </a:p>
          <a:p>
            <a:pPr algn="ctr">
              <a:lnSpc>
                <a:spcPct val="150000"/>
              </a:lnSpc>
            </a:pPr>
            <a:endParaRPr lang="en-US" altLang="zh-CN" sz="2000" dirty="0">
              <a:solidFill>
                <a:schemeClr val="bg1"/>
              </a:solidFill>
              <a:latin typeface="SimHei" panose="02010609060101010101" pitchFamily="49" charset="-122"/>
              <a:ea typeface="SimHei" panose="02010609060101010101" pitchFamily="49" charset="-122"/>
            </a:endParaRPr>
          </a:p>
        </p:txBody>
      </p:sp>
      <p:sp>
        <p:nvSpPr>
          <p:cNvPr id="6" name="Rectangle 5">
            <a:extLst>
              <a:ext uri="{FF2B5EF4-FFF2-40B4-BE49-F238E27FC236}">
                <a16:creationId xmlns:a16="http://schemas.microsoft.com/office/drawing/2014/main" id="{3A27709B-DA43-1946-9AD5-0D660081577C}"/>
              </a:ext>
            </a:extLst>
          </p:cNvPr>
          <p:cNvSpPr/>
          <p:nvPr/>
        </p:nvSpPr>
        <p:spPr>
          <a:xfrm>
            <a:off x="5087888" y="5474357"/>
            <a:ext cx="7236803" cy="707886"/>
          </a:xfrm>
          <a:prstGeom prst="rect">
            <a:avLst/>
          </a:prstGeom>
        </p:spPr>
        <p:txBody>
          <a:bodyPr wrap="square">
            <a:spAutoFit/>
          </a:bodyPr>
          <a:lstStyle/>
          <a:p>
            <a:pPr algn="ctr"/>
            <a:r>
              <a:rPr lang="en-US" altLang="zh-CN" sz="2000" dirty="0">
                <a:solidFill>
                  <a:schemeClr val="bg1"/>
                </a:solidFill>
                <a:latin typeface="SimHei" panose="02010609060101010101" pitchFamily="49" charset="-122"/>
                <a:ea typeface="SimHei" panose="02010609060101010101" pitchFamily="49" charset="-122"/>
              </a:rPr>
              <a:t>The Great Red Dragon’s war on earth.</a:t>
            </a:r>
          </a:p>
          <a:p>
            <a:endParaRPr lang="en-US" sz="2000" dirty="0"/>
          </a:p>
        </p:txBody>
      </p:sp>
      <p:pic>
        <p:nvPicPr>
          <p:cNvPr id="10" name="Picture 9" descr="A person running away from a group of red dragons&#10;&#10;AI-generated content may be incorrect.">
            <a:extLst>
              <a:ext uri="{FF2B5EF4-FFF2-40B4-BE49-F238E27FC236}">
                <a16:creationId xmlns:a16="http://schemas.microsoft.com/office/drawing/2014/main" id="{9368DC96-1DC1-6F08-D3E7-FA87A47D957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3771" r="10451"/>
          <a:stretch>
            <a:fillRect/>
          </a:stretch>
        </p:blipFill>
        <p:spPr>
          <a:xfrm>
            <a:off x="0" y="0"/>
            <a:ext cx="4953672" cy="68971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CA9772-B9E5-EA6C-56E7-994DE7D00341}"/>
            </a:ext>
          </a:extLst>
        </p:cNvPr>
        <p:cNvGrpSpPr/>
        <p:nvPr/>
      </p:nvGrpSpPr>
      <p:grpSpPr>
        <a:xfrm>
          <a:off x="0" y="0"/>
          <a:ext cx="0" cy="0"/>
          <a:chOff x="0" y="0"/>
          <a:chExt cx="0" cy="0"/>
        </a:xfrm>
      </p:grpSpPr>
      <p:pic>
        <p:nvPicPr>
          <p:cNvPr id="10" name="Picture 9" descr="A red dragon with gold crowns and a person in the background&#10;&#10;AI-generated content may be incorrect.">
            <a:extLst>
              <a:ext uri="{FF2B5EF4-FFF2-40B4-BE49-F238E27FC236}">
                <a16:creationId xmlns:a16="http://schemas.microsoft.com/office/drawing/2014/main" id="{E67D5FE9-C8AF-997A-6F84-4AEC92FBF2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540" y="0"/>
            <a:ext cx="12185532" cy="6845013"/>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539204BF-A7F9-6255-E8C9-0926CE84B1C5}"/>
              </a:ext>
            </a:extLst>
          </p:cNvPr>
          <p:cNvSpPr txBox="1"/>
          <p:nvPr/>
        </p:nvSpPr>
        <p:spPr>
          <a:xfrm>
            <a:off x="5807968" y="1988840"/>
            <a:ext cx="6344788" cy="954107"/>
          </a:xfrm>
          <a:prstGeom prst="rect">
            <a:avLst/>
          </a:prstGeom>
          <a:noFill/>
        </p:spPr>
        <p:txBody>
          <a:bodyPr wrap="square">
            <a:spAutoFit/>
          </a:bodyPr>
          <a:lstStyle/>
          <a:p>
            <a:r>
              <a:rPr lang="zh-CN" sz="3600" b="1" dirty="0">
                <a:solidFill>
                  <a:schemeClr val="bg1"/>
                </a:solidFill>
                <a:effectLst/>
                <a:ea typeface="SimSun" panose="02010600030101010101" pitchFamily="2" charset="-122"/>
                <a:cs typeface="SimSun" panose="02010600030101010101" pitchFamily="2" charset="-122"/>
              </a:rPr>
              <a:t>天使长</a:t>
            </a:r>
            <a:r>
              <a:rPr lang="zh-CN" sz="3600" b="1" kern="0" dirty="0">
                <a:solidFill>
                  <a:schemeClr val="bg1"/>
                </a:solidFill>
                <a:effectLst/>
                <a:ea typeface="SimSun" panose="02010600030101010101" pitchFamily="2" charset="-122"/>
                <a:cs typeface="SimSun" panose="02010600030101010101" pitchFamily="2" charset="-122"/>
              </a:rPr>
              <a:t>米迦勒把魔鬼赶出天庭</a:t>
            </a:r>
            <a:endParaRPr lang="en-US" altLang="zh-CN" sz="3600" b="1" kern="0" dirty="0">
              <a:solidFill>
                <a:schemeClr val="bg1"/>
              </a:solidFill>
              <a:effectLst/>
              <a:ea typeface="SimSun" panose="02010600030101010101" pitchFamily="2" charset="-122"/>
              <a:cs typeface="SimSun" panose="02010600030101010101" pitchFamily="2" charset="-122"/>
            </a:endParaRPr>
          </a:p>
          <a:p>
            <a:r>
              <a:rPr lang="en-US" altLang="zh-CN" sz="2000" b="1" kern="0" dirty="0">
                <a:solidFill>
                  <a:schemeClr val="bg1"/>
                </a:solidFill>
                <a:effectLst/>
                <a:ea typeface="SimSun" panose="02010600030101010101" pitchFamily="2" charset="-122"/>
                <a:cs typeface="SimSun" panose="02010600030101010101" pitchFamily="2" charset="-122"/>
              </a:rPr>
              <a:t>The archangel Michael drove Satan out of heaven.</a:t>
            </a:r>
            <a:r>
              <a:rPr lang="zh-CN" sz="2000" b="1" kern="0" dirty="0">
                <a:solidFill>
                  <a:schemeClr val="bg1"/>
                </a:solidFill>
                <a:effectLst/>
                <a:ea typeface="SimSun" panose="02010600030101010101" pitchFamily="2" charset="-122"/>
                <a:cs typeface="SimSun" panose="02010600030101010101" pitchFamily="2" charset="-122"/>
              </a:rPr>
              <a:t> </a:t>
            </a:r>
            <a:endParaRPr lang="en-US" sz="2000" b="1" dirty="0">
              <a:solidFill>
                <a:schemeClr val="bg1"/>
              </a:solidFill>
            </a:endParaRPr>
          </a:p>
        </p:txBody>
      </p:sp>
    </p:spTree>
    <p:extLst>
      <p:ext uri="{BB962C8B-B14F-4D97-AF65-F5344CB8AC3E}">
        <p14:creationId xmlns:p14="http://schemas.microsoft.com/office/powerpoint/2010/main" val="2288019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7700423B-A4A5-9B3E-4A0E-DF7E1C5FD91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05C33A5-56FE-AD5E-F857-1A2A9C154EB2}"/>
              </a:ext>
            </a:extLst>
          </p:cNvPr>
          <p:cNvSpPr/>
          <p:nvPr/>
        </p:nvSpPr>
        <p:spPr>
          <a:xfrm>
            <a:off x="119336" y="31573"/>
            <a:ext cx="12072664" cy="7100983"/>
          </a:xfrm>
          <a:prstGeom prst="rect">
            <a:avLst/>
          </a:prstGeom>
        </p:spPr>
        <p:txBody>
          <a:bodyPr wrap="square">
            <a:spAutoFit/>
          </a:bodyPr>
          <a:lstStyle/>
          <a:p>
            <a:pPr>
              <a:lnSpc>
                <a:spcPct val="150000"/>
              </a:lnSpc>
              <a:spcAft>
                <a:spcPts val="0"/>
              </a:spcAft>
              <a:defRPr/>
            </a:pP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12:</a:t>
            </a:r>
            <a:r>
              <a:rPr lang="en-US" altLang="zh-CN" sz="2800" b="1" dirty="0">
                <a:solidFill>
                  <a:prstClr val="white"/>
                </a:solidFill>
                <a:latin typeface="SimHei" panose="02010609060101010101" pitchFamily="49" charset="-122"/>
                <a:ea typeface="SimHei" panose="02010609060101010101" pitchFamily="49" charset="-122"/>
              </a:rPr>
              <a:t>12.</a:t>
            </a:r>
            <a:r>
              <a:rPr lang="zh-CN" altLang="en-US" sz="2800" b="1" dirty="0">
                <a:solidFill>
                  <a:prstClr val="white"/>
                </a:solidFill>
                <a:latin typeface="SimHei" panose="02010609060101010101" pitchFamily="49" charset="-122"/>
                <a:ea typeface="SimHei" panose="02010609060101010101" pitchFamily="49" charset="-122"/>
              </a:rPr>
              <a:t>所以，诸天和住在其中的，你们都快乐吧！只是地与海有祸了！因为魔鬼知道自己的时候不多，就气忿忿地下到你们那里去了。」</a:t>
            </a:r>
            <a:r>
              <a:rPr lang="en-US" altLang="zh-CN" sz="2800" b="1" dirty="0">
                <a:solidFill>
                  <a:prstClr val="white"/>
                </a:solidFill>
                <a:latin typeface="SimHei" panose="02010609060101010101" pitchFamily="49" charset="-122"/>
                <a:ea typeface="SimHei" panose="02010609060101010101" pitchFamily="49" charset="-122"/>
              </a:rPr>
              <a:t>13.</a:t>
            </a:r>
            <a:r>
              <a:rPr lang="zh-CN" altLang="en-US" sz="2800" b="1" dirty="0">
                <a:solidFill>
                  <a:prstClr val="white"/>
                </a:solidFill>
                <a:latin typeface="SimHei" panose="02010609060101010101" pitchFamily="49" charset="-122"/>
                <a:ea typeface="SimHei" panose="02010609060101010101" pitchFamily="49" charset="-122"/>
              </a:rPr>
              <a:t>龙见自己被摔在地上，就逼迫那生男孩子的妇人。</a:t>
            </a:r>
            <a:r>
              <a:rPr lang="en-US" altLang="zh-CN" sz="2800" b="1" dirty="0">
                <a:solidFill>
                  <a:prstClr val="white"/>
                </a:solidFill>
                <a:latin typeface="SimHei" panose="02010609060101010101" pitchFamily="49" charset="-122"/>
                <a:ea typeface="SimHei" panose="02010609060101010101" pitchFamily="49" charset="-122"/>
              </a:rPr>
              <a:t>14.</a:t>
            </a:r>
            <a:r>
              <a:rPr lang="zh-CN" altLang="en-US" sz="2800" b="1" dirty="0">
                <a:solidFill>
                  <a:prstClr val="white"/>
                </a:solidFill>
                <a:latin typeface="SimHei" panose="02010609060101010101" pitchFamily="49" charset="-122"/>
                <a:ea typeface="SimHei" panose="02010609060101010101" pitchFamily="49" charset="-122"/>
              </a:rPr>
              <a:t>于是有大鹰的两个翅膀赐给妇人，叫她能飞到旷野，到自己的地方，躲避那蛇；她在那里被养活一载二载半载。</a:t>
            </a:r>
            <a:r>
              <a:rPr lang="en-US" altLang="zh-CN" sz="2800" b="1" dirty="0">
                <a:solidFill>
                  <a:prstClr val="white"/>
                </a:solidFill>
                <a:latin typeface="SimHei" panose="02010609060101010101" pitchFamily="49" charset="-122"/>
                <a:ea typeface="SimHei" panose="02010609060101010101" pitchFamily="49" charset="-122"/>
              </a:rPr>
              <a:t>15.</a:t>
            </a:r>
            <a:r>
              <a:rPr lang="zh-CN" altLang="en-US" sz="2800" b="1" dirty="0">
                <a:solidFill>
                  <a:prstClr val="white"/>
                </a:solidFill>
                <a:latin typeface="SimHei" panose="02010609060101010101" pitchFamily="49" charset="-122"/>
                <a:ea typeface="SimHei" panose="02010609060101010101" pitchFamily="49" charset="-122"/>
              </a:rPr>
              <a:t>蛇就在妇人身后，从口中吐出水来，像河一样，要将妇人冲去。</a:t>
            </a:r>
            <a:r>
              <a:rPr lang="en-US" altLang="zh-CN" sz="2800" b="1" dirty="0">
                <a:solidFill>
                  <a:prstClr val="white"/>
                </a:solidFill>
                <a:latin typeface="SimHei" panose="02010609060101010101" pitchFamily="49" charset="-122"/>
                <a:ea typeface="SimHei" panose="02010609060101010101" pitchFamily="49" charset="-122"/>
              </a:rPr>
              <a:t>16.</a:t>
            </a:r>
            <a:r>
              <a:rPr lang="zh-CN" altLang="en-US" sz="2800" b="1" dirty="0">
                <a:solidFill>
                  <a:prstClr val="white"/>
                </a:solidFill>
                <a:latin typeface="SimHei" panose="02010609060101010101" pitchFamily="49" charset="-122"/>
                <a:ea typeface="SimHei" panose="02010609060101010101" pitchFamily="49" charset="-122"/>
              </a:rPr>
              <a:t>地却帮助妇人，开口吞了从龙口吐出来的水。</a:t>
            </a:r>
            <a:r>
              <a:rPr lang="en-US" altLang="zh-CN" sz="2800" b="1" dirty="0">
                <a:solidFill>
                  <a:prstClr val="white"/>
                </a:solidFill>
                <a:latin typeface="SimHei" panose="02010609060101010101" pitchFamily="49" charset="-122"/>
                <a:ea typeface="SimHei" panose="02010609060101010101" pitchFamily="49" charset="-122"/>
              </a:rPr>
              <a:t>17.</a:t>
            </a:r>
            <a:r>
              <a:rPr lang="zh-CN" altLang="en-US" sz="2800" b="1" dirty="0">
                <a:solidFill>
                  <a:prstClr val="white"/>
                </a:solidFill>
                <a:latin typeface="SimHei" panose="02010609060101010101" pitchFamily="49" charset="-122"/>
                <a:ea typeface="SimHei" panose="02010609060101010101" pitchFamily="49" charset="-122"/>
              </a:rPr>
              <a:t>龙向妇人发怒，去与她其余的儿女争战，这儿女就是那守神诫命、为耶稣作见证的。</a:t>
            </a:r>
            <a:r>
              <a:rPr lang="en-US" altLang="zh-CN" sz="2800" b="1" dirty="0">
                <a:solidFill>
                  <a:prstClr val="white"/>
                </a:solidFill>
                <a:latin typeface="SimHei" panose="02010609060101010101" pitchFamily="49" charset="-122"/>
                <a:ea typeface="SimHei" panose="02010609060101010101" pitchFamily="49" charset="-122"/>
              </a:rPr>
              <a:t>18.</a:t>
            </a:r>
            <a:r>
              <a:rPr lang="zh-CN" altLang="en-US" sz="2800" b="1" dirty="0">
                <a:solidFill>
                  <a:prstClr val="white"/>
                </a:solidFill>
                <a:latin typeface="SimHei" panose="02010609060101010101" pitchFamily="49" charset="-122"/>
                <a:ea typeface="SimHei" panose="02010609060101010101" pitchFamily="49" charset="-122"/>
              </a:rPr>
              <a:t>那时龙就站在海边的沙上。</a:t>
            </a: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DC6511AE-69AD-CFE5-91B1-2F16E494B035}"/>
              </a:ext>
            </a:extLst>
          </p:cNvPr>
          <p:cNvSpPr txBox="1"/>
          <p:nvPr/>
        </p:nvSpPr>
        <p:spPr>
          <a:xfrm>
            <a:off x="152068" y="5212938"/>
            <a:ext cx="11992604" cy="1600438"/>
          </a:xfrm>
          <a:prstGeom prst="rect">
            <a:avLst/>
          </a:prstGeom>
          <a:noFill/>
        </p:spPr>
        <p:txBody>
          <a:bodyPr wrap="square">
            <a:spAutoFit/>
          </a:bodyPr>
          <a:lstStyle/>
          <a:p>
            <a:r>
              <a:rPr lang="en-US" sz="1400" dirty="0">
                <a:solidFill>
                  <a:prstClr val="white"/>
                </a:solidFill>
              </a:rPr>
              <a:t>Rev 12:12.Therefore, rejoice, O heavens and you who dwell in them! But woe to you, O earth and sea, for the devil has come down to you in great wrath, because he knows that his time is short!"13.And when the dragon saw that he had been thrown down to the earth, he pursued the woman who had given birth to the male child.14.But the woman was given the two wings of the great eagle so that she might fly from the serpent into the wilderness, to the place where she is to be nourished for a time, and times, and half a time.15.The serpent poured water like a river out of his mouth after the woman, to sweep her away with a flood.16.But the earth came to the help of the woman, and the earth opened its mouth and swallowed the river that the dragon had poured from his mouth.17.Then the dragon became furious with the woman and went off to make war on the rest of her offspring, on those who keep the commandments of God and hold to the testimony of Jesus. And he stood on the sand of the sea.</a:t>
            </a: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8390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589DD810-AD46-47F0-F14C-727ECC4F8F51}"/>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E2056621-CD6F-D8F3-BD63-F79264AD31E5}"/>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01</a:t>
            </a:r>
          </a:p>
        </p:txBody>
      </p:sp>
      <p:sp>
        <p:nvSpPr>
          <p:cNvPr id="17" name="Google Shape;3711;p55">
            <a:extLst>
              <a:ext uri="{FF2B5EF4-FFF2-40B4-BE49-F238E27FC236}">
                <a16:creationId xmlns:a16="http://schemas.microsoft.com/office/drawing/2014/main" id="{8D3F1541-1FCB-C1C4-8667-4FA94E2D0383}"/>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0E6997F7-084E-43E9-AC93-FBC3250D478E}"/>
              </a:ext>
            </a:extLst>
          </p:cNvPr>
          <p:cNvSpPr txBox="1">
            <a:spLocks noGrp="1"/>
          </p:cNvSpPr>
          <p:nvPr>
            <p:ph type="title"/>
          </p:nvPr>
        </p:nvSpPr>
        <p:spPr>
          <a:xfrm>
            <a:off x="226479" y="4220270"/>
            <a:ext cx="11866624" cy="1013400"/>
          </a:xfrm>
          <a:prstGeom prst="rect">
            <a:avLst/>
          </a:prstGeom>
        </p:spPr>
        <p:txBody>
          <a:bodyPr spcFirstLastPara="1" wrap="square" lIns="91425" tIns="91425" rIns="91425" bIns="91425" anchor="ctr" anchorCtr="0">
            <a:noAutofit/>
          </a:bodyPr>
          <a:lstStyle/>
          <a:p>
            <a:pPr>
              <a:lnSpc>
                <a:spcPct val="100000"/>
              </a:lnSpc>
            </a:pPr>
            <a:r>
              <a:rPr lang="zh-CN" altLang="en-US" sz="4800" b="1" dirty="0">
                <a:solidFill>
                  <a:srgbClr val="00BFFF"/>
                </a:solidFill>
                <a:latin typeface="SimHei" panose="02010609060101010101" pitchFamily="49" charset="-122"/>
                <a:ea typeface="SimHei" panose="02010609060101010101" pitchFamily="49" charset="-122"/>
              </a:rPr>
              <a:t>魔鬼气忿着急，他尝试消灭妇人（教会）</a:t>
            </a:r>
          </a:p>
        </p:txBody>
      </p:sp>
      <p:sp>
        <p:nvSpPr>
          <p:cNvPr id="19" name="Google Shape;3713;p55">
            <a:extLst>
              <a:ext uri="{FF2B5EF4-FFF2-40B4-BE49-F238E27FC236}">
                <a16:creationId xmlns:a16="http://schemas.microsoft.com/office/drawing/2014/main" id="{0836AC73-AEC5-CBC5-2EBC-9A52E4D0524C}"/>
              </a:ext>
            </a:extLst>
          </p:cNvPr>
          <p:cNvSpPr txBox="1">
            <a:spLocks noGrp="1"/>
          </p:cNvSpPr>
          <p:nvPr>
            <p:ph type="subTitle" idx="1"/>
          </p:nvPr>
        </p:nvSpPr>
        <p:spPr>
          <a:xfrm>
            <a:off x="98897" y="5115326"/>
            <a:ext cx="12000656" cy="1092184"/>
          </a:xfrm>
          <a:prstGeom prst="rect">
            <a:avLst/>
          </a:prstGeom>
        </p:spPr>
        <p:txBody>
          <a:bodyPr spcFirstLastPara="1" wrap="square" lIns="91425" tIns="91425" rIns="91425" bIns="91425" anchor="t" anchorCtr="0">
            <a:noAutofit/>
          </a:bodyPr>
          <a:lstStyle/>
          <a:p>
            <a:pPr marL="0" indent="0" algn="ctr"/>
            <a:endParaRPr lang="en-US" sz="2800" dirty="0">
              <a:solidFill>
                <a:schemeClr val="bg1"/>
              </a:solidFill>
            </a:endParaRPr>
          </a:p>
          <a:p>
            <a:pPr marL="0" indent="0" algn="ctr"/>
            <a:r>
              <a:rPr lang="en-US" sz="2800" dirty="0">
                <a:solidFill>
                  <a:schemeClr val="bg1"/>
                </a:solidFill>
              </a:rPr>
              <a:t>The devil, filled with fury, tried to destroy the woman (the Church).</a:t>
            </a:r>
          </a:p>
        </p:txBody>
      </p:sp>
    </p:spTree>
    <p:extLst>
      <p:ext uri="{BB962C8B-B14F-4D97-AF65-F5344CB8AC3E}">
        <p14:creationId xmlns:p14="http://schemas.microsoft.com/office/powerpoint/2010/main" val="338127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4FCF53C3-558B-C999-898D-863974ED018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B104D7-57F4-5D10-2034-D10FF75C9016}"/>
              </a:ext>
            </a:extLst>
          </p:cNvPr>
          <p:cNvSpPr/>
          <p:nvPr/>
        </p:nvSpPr>
        <p:spPr>
          <a:xfrm>
            <a:off x="119336" y="31573"/>
            <a:ext cx="12072664" cy="5779467"/>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12:12.</a:t>
            </a: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所以，</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诸天和住在其中的，你们都快乐</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吧！只是地与海有祸了！因为魔鬼知道自己的时候不多，就气忿忿地下到你们那里去了。」</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13.</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龙见自己</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被摔在地上</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rPr>
              <a:t>就逼迫那生男孩子的妇人</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2BCF3715-BDD9-E130-39FA-1ED8E53B6D86}"/>
              </a:ext>
            </a:extLst>
          </p:cNvPr>
          <p:cNvSpPr txBox="1"/>
          <p:nvPr/>
        </p:nvSpPr>
        <p:spPr>
          <a:xfrm>
            <a:off x="152068" y="5212938"/>
            <a:ext cx="11992604"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 12:12.Therefore</a:t>
            </a:r>
            <a:r>
              <a:rPr kumimoji="0" lang="en-US"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 rejoice, O heavens and you who dwell in them! </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But woe to you, O earth and sea, for the devil has come down to you in great wrath, because he knows that his time is short!"13.And when the dragon saw that he had been </a:t>
            </a:r>
            <a:r>
              <a:rPr kumimoji="0" lang="en-US"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thrown down to the earth</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he pursued the woman who had given birth to the male child.</a:t>
            </a:r>
          </a:p>
        </p:txBody>
      </p:sp>
    </p:spTree>
    <p:extLst>
      <p:ext uri="{BB962C8B-B14F-4D97-AF65-F5344CB8AC3E}">
        <p14:creationId xmlns:p14="http://schemas.microsoft.com/office/powerpoint/2010/main" val="3537224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4C53E1B-3AD1-EA43-D6BC-34F46AD04D94}"/>
            </a:ext>
          </a:extLst>
        </p:cNvPr>
        <p:cNvGrpSpPr/>
        <p:nvPr/>
      </p:nvGrpSpPr>
      <p:grpSpPr>
        <a:xfrm>
          <a:off x="0" y="0"/>
          <a:ext cx="0" cy="0"/>
          <a:chOff x="0" y="0"/>
          <a:chExt cx="0" cy="0"/>
        </a:xfrm>
      </p:grpSpPr>
      <p:pic>
        <p:nvPicPr>
          <p:cNvPr id="7" name="Picture 6" descr="A person running away from a group of red dragons&#10;&#10;AI-generated content may be incorrect.">
            <a:extLst>
              <a:ext uri="{FF2B5EF4-FFF2-40B4-BE49-F238E27FC236}">
                <a16:creationId xmlns:a16="http://schemas.microsoft.com/office/drawing/2014/main" id="{636B6C26-6D74-5BFC-2CD4-5EB389D54D7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00304"/>
          </a:xfrm>
          <a:prstGeom prst="rect">
            <a:avLst/>
          </a:prstGeom>
        </p:spPr>
      </p:pic>
      <p:sp>
        <p:nvSpPr>
          <p:cNvPr id="2" name="Rectangle 1">
            <a:extLst>
              <a:ext uri="{FF2B5EF4-FFF2-40B4-BE49-F238E27FC236}">
                <a16:creationId xmlns:a16="http://schemas.microsoft.com/office/drawing/2014/main" id="{ABBDDA77-5ADF-90D3-83A0-1063F89D27D8}"/>
              </a:ext>
            </a:extLst>
          </p:cNvPr>
          <p:cNvSpPr/>
          <p:nvPr/>
        </p:nvSpPr>
        <p:spPr>
          <a:xfrm>
            <a:off x="119336" y="31573"/>
            <a:ext cx="12072664" cy="793487"/>
          </a:xfrm>
          <a:prstGeom prst="rect">
            <a:avLst/>
          </a:prstGeom>
          <a:solidFill>
            <a:schemeClr val="tx1">
              <a:alpha val="60000"/>
            </a:schemeClr>
          </a:solidFill>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13.</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龙见自己</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被摔在地上</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rPr>
              <a:t>就逼迫</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那生</a:t>
            </a:r>
            <a:r>
              <a:rPr kumimoji="0" lang="zh-CN" altLang="en-US" sz="36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rPr>
              <a:t>男孩子的妇人</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p:txBody>
      </p:sp>
      <p:sp>
        <p:nvSpPr>
          <p:cNvPr id="5" name="TextBox 4">
            <a:extLst>
              <a:ext uri="{FF2B5EF4-FFF2-40B4-BE49-F238E27FC236}">
                <a16:creationId xmlns:a16="http://schemas.microsoft.com/office/drawing/2014/main" id="{CBEEF016-7B20-018D-8295-670297287BEB}"/>
              </a:ext>
            </a:extLst>
          </p:cNvPr>
          <p:cNvSpPr txBox="1"/>
          <p:nvPr/>
        </p:nvSpPr>
        <p:spPr>
          <a:xfrm>
            <a:off x="159366" y="5949479"/>
            <a:ext cx="11992604" cy="830997"/>
          </a:xfrm>
          <a:prstGeom prst="rect">
            <a:avLst/>
          </a:prstGeom>
          <a:solidFill>
            <a:srgbClr val="1B1304">
              <a:alpha val="60000"/>
            </a:srgb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13.And when the dragon saw that he had been </a:t>
            </a:r>
            <a:r>
              <a:rPr kumimoji="0" lang="en-US"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thrown down to the earth</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he pursued the </a:t>
            </a:r>
            <a:r>
              <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woman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who had given birth</a:t>
            </a:r>
            <a:r>
              <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to the male child.</a:t>
            </a:r>
          </a:p>
        </p:txBody>
      </p:sp>
    </p:spTree>
    <p:extLst>
      <p:ext uri="{BB962C8B-B14F-4D97-AF65-F5344CB8AC3E}">
        <p14:creationId xmlns:p14="http://schemas.microsoft.com/office/powerpoint/2010/main" val="3026192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A1074F56-2CD8-1B90-E8CB-F577A5C5C8E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22F7A9-6AD7-60AB-C24B-53119393F66E}"/>
              </a:ext>
            </a:extLst>
          </p:cNvPr>
          <p:cNvSpPr/>
          <p:nvPr/>
        </p:nvSpPr>
        <p:spPr>
          <a:xfrm>
            <a:off x="4367808" y="804167"/>
            <a:ext cx="7200800" cy="3286477"/>
          </a:xfrm>
          <a:prstGeom prst="rect">
            <a:avLst/>
          </a:prstGeom>
          <a:solidFill>
            <a:schemeClr val="tx1">
              <a:alpha val="60000"/>
            </a:schemeClr>
          </a:solidFill>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妇人预表：</a:t>
            </a: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教会</a:t>
            </a:r>
            <a:r>
              <a:rPr kumimoji="0" lang="en-US" altLang="zh-CN"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神子民</a:t>
            </a:r>
            <a:endParaRPr kumimoji="0" lang="en-US" altLang="zh-CN"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（从</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旧约</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延续到</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新约</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的圣徒群体）</a:t>
            </a: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也包括</a:t>
            </a:r>
            <a:r>
              <a:rPr kumimoji="0" lang="zh-CN" altLang="en-US" sz="36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rPr>
              <a:t>天上</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的教会 </a:t>
            </a:r>
          </a:p>
        </p:txBody>
      </p:sp>
      <p:sp>
        <p:nvSpPr>
          <p:cNvPr id="5" name="TextBox 4">
            <a:extLst>
              <a:ext uri="{FF2B5EF4-FFF2-40B4-BE49-F238E27FC236}">
                <a16:creationId xmlns:a16="http://schemas.microsoft.com/office/drawing/2014/main" id="{141FA1CC-B979-298B-F76F-8CE4C1D39A8D}"/>
              </a:ext>
            </a:extLst>
          </p:cNvPr>
          <p:cNvSpPr txBox="1"/>
          <p:nvPr/>
        </p:nvSpPr>
        <p:spPr>
          <a:xfrm>
            <a:off x="4511824" y="5013176"/>
            <a:ext cx="5554435" cy="1477328"/>
          </a:xfrm>
          <a:prstGeom prst="rect">
            <a:avLst/>
          </a:prstGeom>
          <a:solidFill>
            <a:srgbClr val="1B1304">
              <a:alpha val="60000"/>
            </a:srgbClr>
          </a:solidFill>
        </p:spPr>
        <p:txBody>
          <a:bodyPr wrap="square">
            <a:spAutoFit/>
          </a:bodyPr>
          <a:lstStyle/>
          <a:p>
            <a:pPr>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woman symbolizes:</a:t>
            </a:r>
            <a:b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Church / God’s people</a:t>
            </a:r>
            <a:b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covenant community of saints </a:t>
            </a:r>
          </a:p>
          <a:p>
            <a:pPr>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from the Old Testament into the New Testament)</a:t>
            </a:r>
            <a:b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It also includes the Church in heaven.</a:t>
            </a:r>
            <a:endParaRPr kumimoji="0" lang="en-US"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pic>
        <p:nvPicPr>
          <p:cNvPr id="4" name="Picture 3" descr="A person in a white dress with stars around her head&#10;&#10;AI-generated content may be incorrect.">
            <a:extLst>
              <a:ext uri="{FF2B5EF4-FFF2-40B4-BE49-F238E27FC236}">
                <a16:creationId xmlns:a16="http://schemas.microsoft.com/office/drawing/2014/main" id="{63B69489-2E84-5DB8-67BF-3BD566248F1F}"/>
              </a:ext>
            </a:extLst>
          </p:cNvPr>
          <p:cNvPicPr>
            <a:picLocks noChangeAspect="1"/>
          </p:cNvPicPr>
          <p:nvPr/>
        </p:nvPicPr>
        <p:blipFill>
          <a:blip r:embed="rId3">
            <a:extLst>
              <a:ext uri="{28A0092B-C50C-407E-A947-70E740481C1C}">
                <a14:useLocalDpi xmlns:a14="http://schemas.microsoft.com/office/drawing/2010/main" val="0"/>
              </a:ext>
            </a:extLst>
          </a:blip>
          <a:srcRect l="14953" t="-1569" r="35018" b="1569"/>
          <a:stretch>
            <a:fillRect/>
          </a:stretch>
        </p:blipFill>
        <p:spPr>
          <a:xfrm>
            <a:off x="119336" y="804167"/>
            <a:ext cx="3888432" cy="5181600"/>
          </a:xfrm>
          <a:prstGeom prst="rect">
            <a:avLst/>
          </a:prstGeom>
        </p:spPr>
      </p:pic>
    </p:spTree>
    <p:extLst>
      <p:ext uri="{BB962C8B-B14F-4D97-AF65-F5344CB8AC3E}">
        <p14:creationId xmlns:p14="http://schemas.microsoft.com/office/powerpoint/2010/main" val="3429983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950592A-B7C0-25E6-1705-74012DDF2C1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81F0B7-E7AB-CD8D-2436-FAA49CD00F80}"/>
              </a:ext>
            </a:extLst>
          </p:cNvPr>
          <p:cNvSpPr/>
          <p:nvPr/>
        </p:nvSpPr>
        <p:spPr>
          <a:xfrm>
            <a:off x="4367765" y="1916832"/>
            <a:ext cx="7200800" cy="2299669"/>
          </a:xfrm>
          <a:prstGeom prst="rect">
            <a:avLst/>
          </a:prstGeom>
          <a:solidFill>
            <a:schemeClr val="tx1">
              <a:alpha val="60000"/>
            </a:schemeClr>
          </a:solidFill>
        </p:spPr>
        <p:txBody>
          <a:bodyPr wrap="square">
            <a:spAutoFit/>
          </a:bodyPr>
          <a:lstStyle/>
          <a:p>
            <a:pPr>
              <a:lnSpc>
                <a:spcPct val="150000"/>
              </a:lnSpc>
              <a:spcAft>
                <a:spcPts val="0"/>
              </a:spcAft>
              <a:defRPr/>
            </a:pP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旧约</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常比喻神的子民，为</a:t>
            </a:r>
            <a:r>
              <a:rPr kumimoji="0" lang="zh-CN" altLang="en-US" sz="36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rPr>
              <a:t>神的妻子</a:t>
            </a:r>
            <a:endParaRPr kumimoji="0" lang="en-US" altLang="zh-CN" sz="36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endParaRPr lang="en-US" altLang="zh-CN" sz="3600" b="1" dirty="0">
              <a:solidFill>
                <a:prstClr val="white"/>
              </a:solidFill>
              <a:latin typeface="SimHei" panose="02010609060101010101" pitchFamily="49" charset="-122"/>
              <a:ea typeface="SimHei" panose="02010609060101010101" pitchFamily="49" charset="-122"/>
            </a:endParaRPr>
          </a:p>
          <a:p>
            <a:pPr>
              <a:lnSpc>
                <a:spcPct val="150000"/>
              </a:lnSpc>
              <a:spcAft>
                <a:spcPts val="0"/>
              </a:spcAft>
              <a:defRPr/>
            </a:pP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赛</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54:5-6</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、耶</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2:2</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、结</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16:8</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、何</a:t>
            </a:r>
            <a:r>
              <a:rPr kumimoji="0" lang="en-US" altLang="zh-CN"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2:19-20 </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p>
        </p:txBody>
      </p:sp>
      <p:sp>
        <p:nvSpPr>
          <p:cNvPr id="5" name="TextBox 4">
            <a:extLst>
              <a:ext uri="{FF2B5EF4-FFF2-40B4-BE49-F238E27FC236}">
                <a16:creationId xmlns:a16="http://schemas.microsoft.com/office/drawing/2014/main" id="{517B0DD0-ECF6-262C-26F7-616C0ACEB2CC}"/>
              </a:ext>
            </a:extLst>
          </p:cNvPr>
          <p:cNvSpPr txBox="1"/>
          <p:nvPr/>
        </p:nvSpPr>
        <p:spPr>
          <a:xfrm>
            <a:off x="4367765" y="4797152"/>
            <a:ext cx="6336747" cy="1200329"/>
          </a:xfrm>
          <a:prstGeom prst="rect">
            <a:avLst/>
          </a:prstGeom>
          <a:solidFill>
            <a:srgbClr val="1B1304">
              <a:alpha val="60000"/>
            </a:srgbClr>
          </a:solidFill>
        </p:spPr>
        <p:txBody>
          <a:bodyPr wrap="square">
            <a:spAutoFit/>
          </a:bodyPr>
          <a:lstStyle/>
          <a:p>
            <a:pPr>
              <a:defRPr/>
            </a:pPr>
            <a:r>
              <a:rPr kumimoji="0" lang="en-US"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Old Testament </a:t>
            </a:r>
            <a:r>
              <a:rPr kumimoji="0" lang="en-US"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often portrays God’s people </a:t>
            </a:r>
            <a:r>
              <a:rPr kumimoji="0" lang="en-US"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as His wife</a:t>
            </a:r>
          </a:p>
          <a:p>
            <a:pPr>
              <a:defRPr/>
            </a:pPr>
            <a:endParaRPr kumimoji="0" lang="en-US"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(Isa 54:5–6; Jer 2:2; </a:t>
            </a:r>
            <a:r>
              <a:rPr kumimoji="0" lang="en-US"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Ezek</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16:8; Hos 2:19–20)</a:t>
            </a:r>
          </a:p>
          <a:p>
            <a:pPr>
              <a:defRPr/>
            </a:pPr>
            <a:endPar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person in a white dress with stars around her head&#10;&#10;AI-generated content may be incorrect.">
            <a:extLst>
              <a:ext uri="{FF2B5EF4-FFF2-40B4-BE49-F238E27FC236}">
                <a16:creationId xmlns:a16="http://schemas.microsoft.com/office/drawing/2014/main" id="{CDD716A3-9386-B1F1-9901-6C4B08AAD547}"/>
              </a:ext>
            </a:extLst>
          </p:cNvPr>
          <p:cNvPicPr>
            <a:picLocks noChangeAspect="1"/>
          </p:cNvPicPr>
          <p:nvPr/>
        </p:nvPicPr>
        <p:blipFill>
          <a:blip r:embed="rId3">
            <a:extLst>
              <a:ext uri="{28A0092B-C50C-407E-A947-70E740481C1C}">
                <a14:useLocalDpi xmlns:a14="http://schemas.microsoft.com/office/drawing/2010/main" val="0"/>
              </a:ext>
            </a:extLst>
          </a:blip>
          <a:srcRect l="14953" t="-1569" r="35018" b="1569"/>
          <a:stretch>
            <a:fillRect/>
          </a:stretch>
        </p:blipFill>
        <p:spPr>
          <a:xfrm>
            <a:off x="119336" y="804167"/>
            <a:ext cx="3888432" cy="5181600"/>
          </a:xfrm>
          <a:prstGeom prst="rect">
            <a:avLst/>
          </a:prstGeom>
        </p:spPr>
      </p:pic>
    </p:spTree>
    <p:extLst>
      <p:ext uri="{BB962C8B-B14F-4D97-AF65-F5344CB8AC3E}">
        <p14:creationId xmlns:p14="http://schemas.microsoft.com/office/powerpoint/2010/main" val="434795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00"/>
        <p:cNvGrpSpPr/>
        <p:nvPr/>
      </p:nvGrpSpPr>
      <p:grpSpPr>
        <a:xfrm>
          <a:off x="0" y="0"/>
          <a:ext cx="0" cy="0"/>
          <a:chOff x="0" y="0"/>
          <a:chExt cx="0" cy="0"/>
        </a:xfrm>
      </p:grpSpPr>
      <p:sp>
        <p:nvSpPr>
          <p:cNvPr id="16" name="Google Shape;3710;p55">
            <a:extLst>
              <a:ext uri="{FF2B5EF4-FFF2-40B4-BE49-F238E27FC236}">
                <a16:creationId xmlns:a16="http://schemas.microsoft.com/office/drawing/2014/main" id="{80A50377-B062-9989-8798-47F17F2CB948}"/>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a:ln>
                  <a:noFill/>
                </a:ln>
                <a:solidFill>
                  <a:srgbClr val="FFFFFF"/>
                </a:solidFill>
                <a:effectLst/>
                <a:uLnTx/>
                <a:uFillTx/>
                <a:latin typeface="Reenie Beanie"/>
                <a:sym typeface="Reenie Beanie"/>
              </a:rPr>
              <a:t>0</a:t>
            </a:r>
            <a:r>
              <a:rPr kumimoji="0" lang="en-US" altLang="zh-CN" sz="16000" b="1" i="0" u="none" strike="noStrike" kern="0" cap="none" spc="0" normalizeH="0" baseline="0" noProof="0">
                <a:ln>
                  <a:noFill/>
                </a:ln>
                <a:solidFill>
                  <a:srgbClr val="FFFFFF"/>
                </a:solidFill>
                <a:effectLst/>
                <a:uLnTx/>
                <a:uFillTx/>
                <a:latin typeface="Reenie Beanie"/>
                <a:sym typeface="Reenie Beanie"/>
              </a:rPr>
              <a:t>2</a:t>
            </a:r>
            <a:endParaRPr kumimoji="0" lang="en" sz="16000" b="1" i="0" u="none" strike="noStrike" kern="0" cap="none" spc="0" normalizeH="0" baseline="0" noProof="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49A6013E-1E12-9386-0BA1-8B9EF4AB743E}"/>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CF0E121F-C9C4-0080-2B54-FC27B23AC0AF}"/>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5400" b="1" dirty="0">
                <a:solidFill>
                  <a:srgbClr val="B3FF5F"/>
                </a:solidFill>
                <a:latin typeface="SimHei" panose="02010609060101010101" pitchFamily="49" charset="-122"/>
                <a:ea typeface="SimHei" panose="02010609060101010101" pitchFamily="49" charset="-122"/>
              </a:rPr>
              <a:t>教会在旷野中</a:t>
            </a:r>
            <a:r>
              <a:rPr lang="zh-CN" altLang="en-US" sz="5400" b="1" dirty="0">
                <a:solidFill>
                  <a:srgbClr val="00BFFF"/>
                </a:solidFill>
                <a:latin typeface="SimHei" panose="02010609060101010101" pitchFamily="49" charset="-122"/>
                <a:ea typeface="SimHei" panose="02010609060101010101" pitchFamily="49" charset="-122"/>
              </a:rPr>
              <a:t>有神的保护 </a:t>
            </a:r>
          </a:p>
        </p:txBody>
      </p:sp>
      <p:sp>
        <p:nvSpPr>
          <p:cNvPr id="19" name="Google Shape;3713;p55">
            <a:extLst>
              <a:ext uri="{FF2B5EF4-FFF2-40B4-BE49-F238E27FC236}">
                <a16:creationId xmlns:a16="http://schemas.microsoft.com/office/drawing/2014/main" id="{060AD26F-2186-288B-E1FD-CE7448DE4AC8}"/>
              </a:ext>
            </a:extLst>
          </p:cNvPr>
          <p:cNvSpPr txBox="1">
            <a:spLocks noGrp="1"/>
          </p:cNvSpPr>
          <p:nvPr>
            <p:ph type="subTitle" idx="1"/>
          </p:nvPr>
        </p:nvSpPr>
        <p:spPr>
          <a:xfrm>
            <a:off x="335360" y="5834512"/>
            <a:ext cx="11760968" cy="1092184"/>
          </a:xfrm>
          <a:prstGeom prst="rect">
            <a:avLst/>
          </a:prstGeom>
        </p:spPr>
        <p:txBody>
          <a:bodyPr spcFirstLastPara="1" wrap="square" lIns="91425" tIns="91425" rIns="91425" bIns="91425" anchor="t" anchorCtr="0">
            <a:noAutofit/>
          </a:bodyPr>
          <a:lstStyle/>
          <a:p>
            <a:pPr marL="0" indent="0" algn="ctr"/>
            <a:r>
              <a:rPr lang="en-SG" sz="2800" dirty="0">
                <a:solidFill>
                  <a:schemeClr val="bg1"/>
                </a:solidFill>
              </a:rPr>
              <a:t>The Church in the wilderness remains under God's protection</a:t>
            </a:r>
          </a:p>
        </p:txBody>
      </p:sp>
    </p:spTree>
    <p:extLst>
      <p:ext uri="{BB962C8B-B14F-4D97-AF65-F5344CB8AC3E}">
        <p14:creationId xmlns:p14="http://schemas.microsoft.com/office/powerpoint/2010/main" val="369521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867DFEE8-37D7-9A86-CFDF-AADE4CEEB3E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6110498-6DC0-34F2-A22F-207B107F792C}"/>
              </a:ext>
            </a:extLst>
          </p:cNvPr>
          <p:cNvSpPr/>
          <p:nvPr/>
        </p:nvSpPr>
        <p:spPr>
          <a:xfrm>
            <a:off x="0" y="31573"/>
            <a:ext cx="4799856" cy="5779467"/>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14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于是</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有大鹰的两个翅膀赐给</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妇人</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叫她能</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飞到旷野</a:t>
            </a:r>
            <a:r>
              <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到自己的地方，躲避那蛇；她在那里被养活一载二载半载。</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D36C2626-FA1A-5FC8-F6A2-6F600638CF83}"/>
              </a:ext>
            </a:extLst>
          </p:cNvPr>
          <p:cNvSpPr txBox="1"/>
          <p:nvPr/>
        </p:nvSpPr>
        <p:spPr>
          <a:xfrm>
            <a:off x="76034" y="5341280"/>
            <a:ext cx="4647788" cy="147732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a:t>
            </a:r>
            <a:r>
              <a:rPr kumimoji="0" lang="en-US"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But the woman was given the two wings of the great eagle </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that she might fly from the serpent </a:t>
            </a:r>
            <a:r>
              <a:rPr kumimoji="0" lang="en-US"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into the wilderness</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to the place where she is to be nourished for a time, and times, and half a time.</a:t>
            </a:r>
          </a:p>
        </p:txBody>
      </p:sp>
      <p:pic>
        <p:nvPicPr>
          <p:cNvPr id="4" name="Picture 3" descr="A painting of a person flying over a dragon&#10;&#10;AI-generated content may be incorrect.">
            <a:extLst>
              <a:ext uri="{FF2B5EF4-FFF2-40B4-BE49-F238E27FC236}">
                <a16:creationId xmlns:a16="http://schemas.microsoft.com/office/drawing/2014/main" id="{FC0C6D53-6100-C2E6-0B3B-14F2EECD38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71864" y="49095"/>
            <a:ext cx="7320136" cy="6777331"/>
          </a:xfrm>
          <a:prstGeom prst="rect">
            <a:avLst/>
          </a:prstGeom>
        </p:spPr>
      </p:pic>
    </p:spTree>
    <p:extLst>
      <p:ext uri="{BB962C8B-B14F-4D97-AF65-F5344CB8AC3E}">
        <p14:creationId xmlns:p14="http://schemas.microsoft.com/office/powerpoint/2010/main" val="1264634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D4A7C269-8DDB-4C56-8D2B-1D6D6376AED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9F85E64-3FA9-1101-39C9-09187A301041}"/>
              </a:ext>
            </a:extLst>
          </p:cNvPr>
          <p:cNvSpPr/>
          <p:nvPr/>
        </p:nvSpPr>
        <p:spPr>
          <a:xfrm>
            <a:off x="124972" y="1700808"/>
            <a:ext cx="11942055" cy="3286477"/>
          </a:xfrm>
          <a:prstGeom prst="rect">
            <a:avLst/>
          </a:prstGeom>
        </p:spPr>
        <p:txBody>
          <a:bodyPr wrap="square">
            <a:spAutoFit/>
          </a:bodyPr>
          <a:lstStyle/>
          <a:p>
            <a:pPr>
              <a:lnSpc>
                <a:spcPct val="150000"/>
              </a:lnSpc>
              <a:spcAft>
                <a:spcPts val="0"/>
              </a:spcAf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出</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19:4 </a:t>
            </a:r>
          </a:p>
          <a:p>
            <a:pPr>
              <a:lnSpc>
                <a:spcPct val="150000"/>
              </a:lnSpc>
              <a:spcAft>
                <a:spcPts val="0"/>
              </a:spcAf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我向埃及人所行的事，你们都看见了，且看见我如鹰</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将你们背在翅膀上，</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带来归我。</a:t>
            </a:r>
          </a:p>
          <a:p>
            <a:pPr>
              <a:lnSpc>
                <a:spcPct val="150000"/>
              </a:lnSpc>
              <a:spcAft>
                <a:spcPts val="0"/>
              </a:spcAf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8E25BBF8-49E9-2094-1857-EEB4CBB3B630}"/>
              </a:ext>
            </a:extLst>
          </p:cNvPr>
          <p:cNvSpPr txBox="1"/>
          <p:nvPr/>
        </p:nvSpPr>
        <p:spPr>
          <a:xfrm>
            <a:off x="76034" y="5341280"/>
            <a:ext cx="11942054" cy="923330"/>
          </a:xfrm>
          <a:prstGeom prst="rect">
            <a:avLst/>
          </a:prstGeom>
          <a:noFill/>
        </p:spPr>
        <p:txBody>
          <a:bodyPr wrap="square">
            <a:spAutoFit/>
          </a:bodyPr>
          <a:lstStyle/>
          <a:p>
            <a:pPr lvl="0">
              <a:defRPr/>
            </a:pPr>
            <a:r>
              <a:rPr lang="en-US" dirty="0">
                <a:solidFill>
                  <a:prstClr val="white"/>
                </a:solidFill>
              </a:rPr>
              <a:t>Exodus 19:4.</a:t>
            </a:r>
            <a:br>
              <a:rPr lang="en-US" dirty="0">
                <a:solidFill>
                  <a:prstClr val="white"/>
                </a:solidFill>
              </a:rPr>
            </a:br>
            <a:r>
              <a:rPr lang="en-US" dirty="0">
                <a:solidFill>
                  <a:prstClr val="white"/>
                </a:solidFill>
              </a:rPr>
              <a:t>You yourselves have seen what I did to the Egyptians, and how I bore you </a:t>
            </a:r>
            <a:r>
              <a:rPr lang="en-US" dirty="0">
                <a:solidFill>
                  <a:srgbClr val="B3FF5F"/>
                </a:solidFill>
              </a:rPr>
              <a:t>on eagles wings </a:t>
            </a:r>
            <a:r>
              <a:rPr lang="en-US" dirty="0">
                <a:solidFill>
                  <a:prstClr val="white"/>
                </a:solidFill>
              </a:rPr>
              <a:t>and brought you to myself.</a:t>
            </a:r>
            <a:endPar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09198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D36BE7D5-C76E-4E01-2738-5B3020F080AF}"/>
            </a:ext>
          </a:extLst>
        </p:cNvPr>
        <p:cNvGrpSpPr/>
        <p:nvPr/>
      </p:nvGrpSpPr>
      <p:grpSpPr>
        <a:xfrm>
          <a:off x="0" y="0"/>
          <a:ext cx="0" cy="0"/>
          <a:chOff x="0" y="0"/>
          <a:chExt cx="0" cy="0"/>
        </a:xfrm>
      </p:grpSpPr>
      <p:sp>
        <p:nvSpPr>
          <p:cNvPr id="10" name="Triangle 9">
            <a:extLst>
              <a:ext uri="{FF2B5EF4-FFF2-40B4-BE49-F238E27FC236}">
                <a16:creationId xmlns:a16="http://schemas.microsoft.com/office/drawing/2014/main" id="{9B73DF9D-A6AC-B324-3D33-7D719C3BB9F5}"/>
              </a:ext>
            </a:extLst>
          </p:cNvPr>
          <p:cNvSpPr/>
          <p:nvPr/>
        </p:nvSpPr>
        <p:spPr>
          <a:xfrm>
            <a:off x="4007768" y="1916832"/>
            <a:ext cx="4464496" cy="2664296"/>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t>苦难</a:t>
            </a:r>
            <a:br>
              <a:rPr lang="en-US" sz="4000" dirty="0"/>
            </a:br>
            <a:r>
              <a:rPr lang="en-US" sz="2400" dirty="0"/>
              <a:t>evil &amp; Suffering</a:t>
            </a:r>
            <a:endParaRPr lang="en-US" sz="2000" dirty="0"/>
          </a:p>
        </p:txBody>
      </p:sp>
      <p:sp>
        <p:nvSpPr>
          <p:cNvPr id="11" name="TextBox 10">
            <a:extLst>
              <a:ext uri="{FF2B5EF4-FFF2-40B4-BE49-F238E27FC236}">
                <a16:creationId xmlns:a16="http://schemas.microsoft.com/office/drawing/2014/main" id="{2DC0B10F-D250-95A4-66E3-423E44C962DC}"/>
              </a:ext>
            </a:extLst>
          </p:cNvPr>
          <p:cNvSpPr txBox="1"/>
          <p:nvPr/>
        </p:nvSpPr>
        <p:spPr>
          <a:xfrm>
            <a:off x="4626986" y="593393"/>
            <a:ext cx="3320140" cy="1077218"/>
          </a:xfrm>
          <a:prstGeom prst="rect">
            <a:avLst/>
          </a:prstGeom>
          <a:noFill/>
        </p:spPr>
        <p:txBody>
          <a:bodyPr wrap="none" rtlCol="0">
            <a:spAutoFit/>
          </a:bodyPr>
          <a:lstStyle/>
          <a:p>
            <a:pPr algn="ctr"/>
            <a:r>
              <a:rPr lang="en-US" sz="4000" b="1" dirty="0" err="1">
                <a:solidFill>
                  <a:schemeClr val="bg1"/>
                </a:solidFill>
                <a:latin typeface="SimHei" panose="02010609060101010101" pitchFamily="49" charset="-122"/>
                <a:ea typeface="SimHei" panose="02010609060101010101" pitchFamily="49" charset="-122"/>
              </a:rPr>
              <a:t>撒旦</a:t>
            </a:r>
            <a:r>
              <a:rPr lang="zh-CN" altLang="en-US" sz="4000" b="1" dirty="0">
                <a:solidFill>
                  <a:schemeClr val="bg1"/>
                </a:solidFill>
                <a:latin typeface="SimHei" panose="02010609060101010101" pitchFamily="49" charset="-122"/>
                <a:ea typeface="SimHei" panose="02010609060101010101" pitchFamily="49" charset="-122"/>
              </a:rPr>
              <a:t>（魔鬼）</a:t>
            </a:r>
            <a:endParaRPr lang="en-US" altLang="zh-CN" sz="4000" b="1" dirty="0">
              <a:solidFill>
                <a:schemeClr val="bg1"/>
              </a:solidFill>
              <a:latin typeface="SimHei" panose="02010609060101010101" pitchFamily="49" charset="-122"/>
              <a:ea typeface="SimHei" panose="02010609060101010101" pitchFamily="49" charset="-122"/>
            </a:endParaRPr>
          </a:p>
          <a:p>
            <a:pPr algn="ctr"/>
            <a:r>
              <a:rPr lang="en-US" sz="2400" b="1" dirty="0">
                <a:solidFill>
                  <a:schemeClr val="bg1"/>
                </a:solidFill>
                <a:latin typeface="SimHei" panose="02010609060101010101" pitchFamily="49" charset="-122"/>
                <a:ea typeface="SimHei" panose="02010609060101010101" pitchFamily="49" charset="-122"/>
              </a:rPr>
              <a:t>Satan (Devil)</a:t>
            </a:r>
          </a:p>
        </p:txBody>
      </p:sp>
      <p:sp>
        <p:nvSpPr>
          <p:cNvPr id="12" name="TextBox 11">
            <a:extLst>
              <a:ext uri="{FF2B5EF4-FFF2-40B4-BE49-F238E27FC236}">
                <a16:creationId xmlns:a16="http://schemas.microsoft.com/office/drawing/2014/main" id="{1C416F0B-DA98-1795-92CF-4EF7265786DB}"/>
              </a:ext>
            </a:extLst>
          </p:cNvPr>
          <p:cNvSpPr txBox="1"/>
          <p:nvPr/>
        </p:nvSpPr>
        <p:spPr>
          <a:xfrm>
            <a:off x="948919" y="4827349"/>
            <a:ext cx="2797561" cy="1077218"/>
          </a:xfrm>
          <a:prstGeom prst="rect">
            <a:avLst/>
          </a:prstGeom>
          <a:noFill/>
        </p:spPr>
        <p:txBody>
          <a:bodyPr wrap="none" rtlCol="0">
            <a:spAutoFit/>
          </a:bodyPr>
          <a:lstStyle/>
          <a:p>
            <a:pPr algn="ctr"/>
            <a:r>
              <a:rPr lang="zh-CN" altLang="en-US" sz="4000" b="1" dirty="0">
                <a:solidFill>
                  <a:schemeClr val="bg1"/>
                </a:solidFill>
                <a:latin typeface="SimHei" panose="02010609060101010101" pitchFamily="49" charset="-122"/>
                <a:ea typeface="SimHei" panose="02010609060101010101" pitchFamily="49" charset="-122"/>
              </a:rPr>
              <a:t>罪恶的世界</a:t>
            </a:r>
            <a:endParaRPr lang="en-US" altLang="zh-CN" sz="4000" b="1" dirty="0">
              <a:solidFill>
                <a:schemeClr val="bg1"/>
              </a:solidFill>
              <a:latin typeface="SimHei" panose="02010609060101010101" pitchFamily="49" charset="-122"/>
              <a:ea typeface="SimHei" panose="02010609060101010101" pitchFamily="49" charset="-122"/>
            </a:endParaRPr>
          </a:p>
          <a:p>
            <a:pPr algn="ctr"/>
            <a:r>
              <a:rPr lang="en-US" sz="2400" b="1" dirty="0">
                <a:solidFill>
                  <a:schemeClr val="bg1"/>
                </a:solidFill>
                <a:latin typeface="SimHei" panose="02010609060101010101" pitchFamily="49" charset="-122"/>
                <a:ea typeface="SimHei" panose="02010609060101010101" pitchFamily="49" charset="-122"/>
              </a:rPr>
              <a:t>Sinful World</a:t>
            </a:r>
          </a:p>
        </p:txBody>
      </p:sp>
      <p:sp>
        <p:nvSpPr>
          <p:cNvPr id="15" name="TextBox 14">
            <a:extLst>
              <a:ext uri="{FF2B5EF4-FFF2-40B4-BE49-F238E27FC236}">
                <a16:creationId xmlns:a16="http://schemas.microsoft.com/office/drawing/2014/main" id="{2C7B7C5A-7A63-D10E-AE8A-CDA52C748FC6}"/>
              </a:ext>
            </a:extLst>
          </p:cNvPr>
          <p:cNvSpPr txBox="1"/>
          <p:nvPr/>
        </p:nvSpPr>
        <p:spPr>
          <a:xfrm>
            <a:off x="7752184" y="4852889"/>
            <a:ext cx="2797561" cy="1815882"/>
          </a:xfrm>
          <a:prstGeom prst="rect">
            <a:avLst/>
          </a:prstGeom>
          <a:noFill/>
        </p:spPr>
        <p:txBody>
          <a:bodyPr wrap="none" rtlCol="0">
            <a:spAutoFit/>
          </a:bodyPr>
          <a:lstStyle/>
          <a:p>
            <a:pPr algn="ctr"/>
            <a:r>
              <a:rPr lang="zh-CN" altLang="en-US" sz="4000" b="1" dirty="0">
                <a:solidFill>
                  <a:schemeClr val="bg1"/>
                </a:solidFill>
                <a:latin typeface="SimHei" panose="02010609060101010101" pitchFamily="49" charset="-122"/>
                <a:ea typeface="SimHei" panose="02010609060101010101" pitchFamily="49" charset="-122"/>
              </a:rPr>
              <a:t>有罪的自己</a:t>
            </a:r>
            <a:endParaRPr lang="en-US" altLang="zh-CN" sz="4000" b="1" dirty="0">
              <a:solidFill>
                <a:schemeClr val="bg1"/>
              </a:solidFill>
              <a:latin typeface="SimHei" panose="02010609060101010101" pitchFamily="49" charset="-122"/>
              <a:ea typeface="SimHei" panose="02010609060101010101" pitchFamily="49" charset="-122"/>
            </a:endParaRPr>
          </a:p>
          <a:p>
            <a:pPr algn="ctr"/>
            <a:r>
              <a:rPr lang="en-US" sz="2400" b="1" dirty="0">
                <a:solidFill>
                  <a:schemeClr val="bg1"/>
                </a:solidFill>
                <a:latin typeface="SimHei" panose="02010609060101010101" pitchFamily="49" charset="-122"/>
                <a:ea typeface="SimHei" panose="02010609060101010101" pitchFamily="49" charset="-122"/>
              </a:rPr>
              <a:t>The sinful self</a:t>
            </a:r>
          </a:p>
          <a:p>
            <a:pPr algn="ctr"/>
            <a:r>
              <a:rPr lang="en-US" sz="2400" b="1" dirty="0" err="1">
                <a:solidFill>
                  <a:schemeClr val="bg1"/>
                </a:solidFill>
                <a:latin typeface="SimHei" panose="02010609060101010101" pitchFamily="49" charset="-122"/>
                <a:ea typeface="SimHei" panose="02010609060101010101" pitchFamily="49" charset="-122"/>
              </a:rPr>
              <a:t>地受了咒诅</a:t>
            </a:r>
            <a:endParaRPr lang="en-US" sz="2400" b="1" dirty="0">
              <a:solidFill>
                <a:schemeClr val="bg1"/>
              </a:solidFill>
              <a:latin typeface="SimHei" panose="02010609060101010101" pitchFamily="49" charset="-122"/>
              <a:ea typeface="SimHei" panose="02010609060101010101" pitchFamily="49" charset="-122"/>
            </a:endParaRPr>
          </a:p>
          <a:p>
            <a:pPr algn="ctr"/>
            <a:r>
              <a:rPr lang="en-US" sz="2400" b="1" dirty="0">
                <a:solidFill>
                  <a:schemeClr val="bg1"/>
                </a:solidFill>
                <a:latin typeface="SimHei" panose="02010609060101010101" pitchFamily="49" charset="-122"/>
                <a:ea typeface="SimHei" panose="02010609060101010101" pitchFamily="49" charset="-122"/>
              </a:rPr>
              <a:t>Land is cursed </a:t>
            </a:r>
          </a:p>
        </p:txBody>
      </p:sp>
    </p:spTree>
    <p:extLst>
      <p:ext uri="{BB962C8B-B14F-4D97-AF65-F5344CB8AC3E}">
        <p14:creationId xmlns:p14="http://schemas.microsoft.com/office/powerpoint/2010/main" val="122601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066317F-1825-ABE1-D4B0-FB08DC95A5B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2BE73DB-CBC8-B53B-5720-0229CB94BC84}"/>
              </a:ext>
            </a:extLst>
          </p:cNvPr>
          <p:cNvSpPr/>
          <p:nvPr/>
        </p:nvSpPr>
        <p:spPr>
          <a:xfrm>
            <a:off x="173911" y="1052736"/>
            <a:ext cx="11942055" cy="4948471"/>
          </a:xfrm>
          <a:prstGeom prst="rect">
            <a:avLst/>
          </a:prstGeom>
        </p:spPr>
        <p:txBody>
          <a:bodyPr wrap="square">
            <a:spAutoFit/>
          </a:bodyPr>
          <a:lstStyle/>
          <a:p>
            <a:pPr>
              <a:lnSpc>
                <a:spcPct val="150000"/>
              </a:lnSpc>
              <a:spcAft>
                <a:spcPts val="0"/>
              </a:spcAf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申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32:10.</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耶和华遇见他</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在旷野</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荒凉野兽吼叫之地，就环绕他，</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看顾他，保护他</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，如同保护眼中的瞳人。</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11.</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又如鹰搅动巢</a:t>
            </a:r>
            <a:r>
              <a:rPr kumimoji="0" lang="en-US" altLang="zh-CN" sz="2000" b="1" i="0" u="none" strike="noStrike" kern="1200" cap="none" spc="0" normalizeH="0" baseline="0" noProof="0" dirty="0" err="1">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cháo</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窝，在雏</a:t>
            </a:r>
            <a:r>
              <a:rPr kumimoji="0" lang="en-US" altLang="zh-CN" sz="2000" b="1" i="0" u="none" strike="noStrike" kern="1200" cap="none" spc="0" normalizeH="0" baseline="0" noProof="0" dirty="0" err="1">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chú</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鹰以上</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两翅</a:t>
            </a:r>
            <a:r>
              <a:rPr kumimoji="0" lang="en-US" altLang="zh-CN" sz="2000" b="1" i="0" u="none" strike="noStrike" kern="1200" cap="none" spc="0" normalizeH="0" baseline="0" noProof="0" dirty="0" err="1">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chì</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搧</a:t>
            </a:r>
            <a:r>
              <a:rPr kumimoji="0" lang="en-US" altLang="zh-CN" sz="2000" b="1" i="0" u="none" strike="noStrike" kern="1200" cap="none" spc="0" normalizeH="0" baseline="0" noProof="0" dirty="0" err="1">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shān</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展</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，接取雏鹰，</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背在两翼之上</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a:lnSpc>
                <a:spcPct val="150000"/>
              </a:lnSpc>
              <a:spcAft>
                <a:spcPts val="0"/>
              </a:spcAf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4488C028-12E0-91F4-6D4F-A6A61F7650DB}"/>
              </a:ext>
            </a:extLst>
          </p:cNvPr>
          <p:cNvSpPr txBox="1"/>
          <p:nvPr/>
        </p:nvSpPr>
        <p:spPr>
          <a:xfrm>
            <a:off x="76034" y="5341280"/>
            <a:ext cx="11942054" cy="923330"/>
          </a:xfrm>
          <a:prstGeom prst="rect">
            <a:avLst/>
          </a:prstGeom>
          <a:noFill/>
        </p:spPr>
        <p:txBody>
          <a:bodyPr wrap="square">
            <a:spAutoFit/>
          </a:bodyPr>
          <a:lstStyle/>
          <a:p>
            <a:pPr lvl="0">
              <a:defRPr/>
            </a:pPr>
            <a:r>
              <a:rPr lang="en-US" dirty="0">
                <a:solidFill>
                  <a:prstClr val="white"/>
                </a:solidFill>
              </a:rPr>
              <a:t>Deuteronomy 32:10. "He found him </a:t>
            </a:r>
            <a:r>
              <a:rPr lang="en-US" dirty="0">
                <a:solidFill>
                  <a:srgbClr val="00FFFF"/>
                </a:solidFill>
              </a:rPr>
              <a:t>in a desert land</a:t>
            </a:r>
            <a:r>
              <a:rPr lang="en-US" dirty="0">
                <a:solidFill>
                  <a:prstClr val="white"/>
                </a:solidFill>
              </a:rPr>
              <a:t>, and in the howling waste of the wilderness; </a:t>
            </a:r>
            <a:r>
              <a:rPr lang="en-US" dirty="0">
                <a:solidFill>
                  <a:srgbClr val="FFFF00"/>
                </a:solidFill>
              </a:rPr>
              <a:t>he encircled him, he cared for him, </a:t>
            </a:r>
            <a:r>
              <a:rPr lang="en-US" dirty="0">
                <a:solidFill>
                  <a:prstClr val="white"/>
                </a:solidFill>
              </a:rPr>
              <a:t>he kept him as the apple of his eye.11.Like an eagle that stirs up its nest, that flutters over its young, </a:t>
            </a:r>
            <a:r>
              <a:rPr lang="en-US" b="1" dirty="0">
                <a:solidFill>
                  <a:srgbClr val="B3FF5F"/>
                </a:solidFill>
              </a:rPr>
              <a:t>spreading out its wings</a:t>
            </a:r>
            <a:r>
              <a:rPr lang="en-US" dirty="0">
                <a:solidFill>
                  <a:prstClr val="white"/>
                </a:solidFill>
              </a:rPr>
              <a:t>, catching them, </a:t>
            </a:r>
            <a:r>
              <a:rPr lang="en-US" dirty="0">
                <a:solidFill>
                  <a:srgbClr val="B3FF5F"/>
                </a:solidFill>
              </a:rPr>
              <a:t>bearing them on its pinions</a:t>
            </a:r>
            <a:r>
              <a:rPr lang="en-US" dirty="0">
                <a:solidFill>
                  <a:prstClr val="white"/>
                </a:solidFill>
              </a:rPr>
              <a:t>,</a:t>
            </a:r>
            <a:endPar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5951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EF543655-3691-A139-0E6B-0463D8566D6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05E242-3ED1-E346-3043-D0208F4B4961}"/>
              </a:ext>
            </a:extLst>
          </p:cNvPr>
          <p:cNvSpPr/>
          <p:nvPr/>
        </p:nvSpPr>
        <p:spPr>
          <a:xfrm>
            <a:off x="1055440" y="404664"/>
            <a:ext cx="4193897" cy="5779467"/>
          </a:xfrm>
          <a:prstGeom prst="rect">
            <a:avLst/>
          </a:prstGeom>
        </p:spPr>
        <p:txBody>
          <a:bodyPr wrap="square">
            <a:spAutoFit/>
          </a:bodyPr>
          <a:lstStyle/>
          <a:p>
            <a:pPr algn="ctr">
              <a:lnSpc>
                <a:spcPct val="150000"/>
              </a:lnSpc>
              <a:spcAft>
                <a:spcPts val="0"/>
              </a:spcAft>
              <a:defRPr/>
            </a:pPr>
            <a:r>
              <a:rPr lang="zh-CN" altLang="en-US" sz="3600" b="1" dirty="0">
                <a:solidFill>
                  <a:schemeClr val="bg1"/>
                </a:solidFill>
                <a:latin typeface="SimHei" panose="02010609060101010101" pitchFamily="49" charset="-122"/>
                <a:ea typeface="SimHei" panose="02010609060101010101" pitchFamily="49" charset="-122"/>
              </a:rPr>
              <a:t>旧约</a:t>
            </a:r>
            <a:endParaRPr lang="en-US" altLang="zh-CN" sz="3600" b="1" dirty="0">
              <a:solidFill>
                <a:schemeClr val="bg1"/>
              </a:solidFill>
              <a:latin typeface="SimHei" panose="02010609060101010101" pitchFamily="49" charset="-122"/>
              <a:ea typeface="SimHei" panose="02010609060101010101" pitchFamily="49" charset="-122"/>
            </a:endParaRPr>
          </a:p>
          <a:p>
            <a:pPr algn="ctr">
              <a:lnSpc>
                <a:spcPct val="150000"/>
              </a:lnSpc>
              <a:spcAft>
                <a:spcPts val="0"/>
              </a:spcAft>
              <a:defRPr/>
            </a:pP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神的子民（教会）</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进入</a:t>
            </a:r>
            <a:r>
              <a:rPr lang="zh-CN" altLang="en-US" sz="3600" b="1" dirty="0">
                <a:solidFill>
                  <a:srgbClr val="FFFF00"/>
                </a:solidFill>
                <a:latin typeface="SimHei" panose="02010609060101010101" pitchFamily="49" charset="-122"/>
                <a:ea typeface="SimHei" panose="02010609060101010101" pitchFamily="49" charset="-122"/>
              </a:rPr>
              <a:t>旷野</a:t>
            </a:r>
            <a:endParaRPr lang="en-US" altLang="zh-CN" sz="3600" b="1" dirty="0">
              <a:solidFill>
                <a:srgbClr val="FFFF00"/>
              </a:solidFill>
              <a:latin typeface="SimHei" panose="02010609060101010101" pitchFamily="49" charset="-122"/>
              <a:ea typeface="SimHei" panose="02010609060101010101" pitchFamily="49" charset="-122"/>
            </a:endParaRPr>
          </a:p>
          <a:p>
            <a:pPr algn="ctr">
              <a:lnSpc>
                <a:spcPct val="150000"/>
              </a:lnSpc>
              <a:spcAft>
                <a:spcPts val="0"/>
              </a:spcAft>
              <a:defRPr/>
            </a:pP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神如老鹰的翅膀</a:t>
            </a:r>
            <a:endParaRPr kumimoji="0" lang="en-US" altLang="zh-CN"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endParaRPr>
          </a:p>
          <a:p>
            <a:pPr algn="ctr">
              <a:lnSpc>
                <a:spcPct val="150000"/>
              </a:lnSpc>
              <a:spcAft>
                <a:spcPts val="0"/>
              </a:spcAft>
              <a:defRPr/>
            </a:pPr>
            <a:r>
              <a:rPr lang="zh-CN" altLang="en-US" sz="3600" b="1" dirty="0">
                <a:solidFill>
                  <a:schemeClr val="bg1"/>
                </a:solidFill>
                <a:latin typeface="SimHei" panose="02010609060101010101" pitchFamily="49" charset="-122"/>
                <a:ea typeface="SimHei" panose="02010609060101010101" pitchFamily="49" charset="-122"/>
              </a:rPr>
              <a:t>保护他们</a:t>
            </a:r>
            <a:endPar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9F71D865-4C09-48E3-1C9D-4CD884EF92A8}"/>
              </a:ext>
            </a:extLst>
          </p:cNvPr>
          <p:cNvSpPr txBox="1"/>
          <p:nvPr/>
        </p:nvSpPr>
        <p:spPr>
          <a:xfrm>
            <a:off x="1199456" y="4976008"/>
            <a:ext cx="3571694" cy="1477328"/>
          </a:xfrm>
          <a:prstGeom prst="rect">
            <a:avLst/>
          </a:prstGeom>
          <a:noFill/>
        </p:spPr>
        <p:txBody>
          <a:bodyPr wrap="square">
            <a:spAutoFit/>
          </a:bodyPr>
          <a:lstStyle/>
          <a:p>
            <a:pPr lvl="0" algn="ctr">
              <a:defRPr/>
            </a:pPr>
            <a:r>
              <a:rPr lang="en-US" dirty="0">
                <a:solidFill>
                  <a:prstClr val="white"/>
                </a:solidFill>
              </a:rPr>
              <a:t>In the Old Testament,</a:t>
            </a:r>
            <a:br>
              <a:rPr lang="en-US" dirty="0">
                <a:solidFill>
                  <a:prstClr val="white"/>
                </a:solidFill>
              </a:rPr>
            </a:br>
            <a:r>
              <a:rPr lang="en-US" dirty="0">
                <a:solidFill>
                  <a:prstClr val="white"/>
                </a:solidFill>
              </a:rPr>
              <a:t>God’s people (the Church) entered the wilderness,</a:t>
            </a:r>
            <a:br>
              <a:rPr lang="en-US" dirty="0">
                <a:solidFill>
                  <a:prstClr val="white"/>
                </a:solidFill>
              </a:rPr>
            </a:br>
            <a:r>
              <a:rPr lang="en-US" dirty="0">
                <a:solidFill>
                  <a:prstClr val="white"/>
                </a:solidFill>
              </a:rPr>
              <a:t>and God protected them like the wings of an eagle.</a:t>
            </a:r>
            <a:endPar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C56C8B93-D53C-2F3E-E648-96173F6A97C6}"/>
              </a:ext>
            </a:extLst>
          </p:cNvPr>
          <p:cNvSpPr/>
          <p:nvPr/>
        </p:nvSpPr>
        <p:spPr>
          <a:xfrm>
            <a:off x="6096000" y="0"/>
            <a:ext cx="6096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A2C8D49-1BCE-3633-4D14-39E071B2E69D}"/>
              </a:ext>
            </a:extLst>
          </p:cNvPr>
          <p:cNvSpPr/>
          <p:nvPr/>
        </p:nvSpPr>
        <p:spPr>
          <a:xfrm>
            <a:off x="6942663" y="413848"/>
            <a:ext cx="4481929" cy="4117474"/>
          </a:xfrm>
          <a:prstGeom prst="rect">
            <a:avLst/>
          </a:prstGeom>
        </p:spPr>
        <p:txBody>
          <a:bodyPr wrap="square">
            <a:spAutoFit/>
          </a:bodyPr>
          <a:lstStyle/>
          <a:p>
            <a:pPr algn="ctr">
              <a:lnSpc>
                <a:spcPct val="150000"/>
              </a:lnSpc>
              <a:spcAft>
                <a:spcPts val="0"/>
              </a:spcAft>
              <a:defRPr/>
            </a:pPr>
            <a:r>
              <a:rPr lang="zh-CN" altLang="en-US" sz="3600" b="1" dirty="0">
                <a:solidFill>
                  <a:schemeClr val="bg1"/>
                </a:solidFill>
                <a:latin typeface="SimHei" panose="02010609060101010101" pitchFamily="49" charset="-122"/>
                <a:ea typeface="SimHei" panose="02010609060101010101" pitchFamily="49" charset="-122"/>
              </a:rPr>
              <a:t>新约</a:t>
            </a:r>
            <a:endParaRPr lang="en-US" altLang="zh-CN" sz="3600" b="1" dirty="0">
              <a:solidFill>
                <a:schemeClr val="bg1"/>
              </a:solidFill>
              <a:latin typeface="SimHei" panose="02010609060101010101" pitchFamily="49" charset="-122"/>
              <a:ea typeface="SimHei" panose="02010609060101010101" pitchFamily="49" charset="-122"/>
            </a:endParaRPr>
          </a:p>
          <a:p>
            <a:pPr algn="ctr">
              <a:lnSpc>
                <a:spcPct val="150000"/>
              </a:lnSpc>
              <a:spcAft>
                <a:spcPts val="0"/>
              </a:spcAft>
              <a:defRPr/>
            </a:pP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神的子民（教会）</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进入</a:t>
            </a:r>
            <a:r>
              <a:rPr lang="zh-CN" altLang="en-US" sz="3600" b="1" dirty="0">
                <a:solidFill>
                  <a:srgbClr val="FFFF00"/>
                </a:solidFill>
                <a:latin typeface="SimHei" panose="02010609060101010101" pitchFamily="49" charset="-122"/>
                <a:ea typeface="SimHei" panose="02010609060101010101" pitchFamily="49" charset="-122"/>
              </a:rPr>
              <a:t>旷野</a:t>
            </a:r>
            <a:endParaRPr lang="en-US" altLang="zh-CN" sz="3600" b="1" dirty="0">
              <a:solidFill>
                <a:srgbClr val="FFFF00"/>
              </a:solidFill>
              <a:latin typeface="SimHei" panose="02010609060101010101" pitchFamily="49" charset="-122"/>
              <a:ea typeface="SimHei" panose="02010609060101010101" pitchFamily="49" charset="-122"/>
            </a:endParaRPr>
          </a:p>
          <a:p>
            <a:pPr algn="ctr">
              <a:lnSpc>
                <a:spcPct val="150000"/>
              </a:lnSpc>
              <a:spcAft>
                <a:spcPts val="0"/>
              </a:spcAft>
              <a:defRPr/>
            </a:pPr>
            <a:r>
              <a:rPr lang="zh-CN" altLang="en-US" sz="3600" b="1" dirty="0">
                <a:solidFill>
                  <a:schemeClr val="bg1"/>
                </a:solidFill>
                <a:latin typeface="SimHei" panose="02010609060101010101" pitchFamily="49" charset="-122"/>
                <a:ea typeface="SimHei" panose="02010609060101010101" pitchFamily="49" charset="-122"/>
              </a:rPr>
              <a:t>神赐教会</a:t>
            </a: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鹰的翅膀</a:t>
            </a:r>
            <a:endParaRPr kumimoji="0" lang="en-US" altLang="zh-CN"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endParaRPr>
          </a:p>
          <a:p>
            <a:pPr algn="ctr">
              <a:lnSpc>
                <a:spcPct val="150000"/>
              </a:lnSpc>
              <a:spcAft>
                <a:spcPts val="0"/>
              </a:spcAft>
              <a:defRPr/>
            </a:pPr>
            <a:r>
              <a:rPr lang="zh-CN" altLang="en-US" sz="3600" b="1" dirty="0">
                <a:solidFill>
                  <a:schemeClr val="bg1"/>
                </a:solidFill>
                <a:latin typeface="SimHei" panose="02010609060101010101" pitchFamily="49" charset="-122"/>
                <a:ea typeface="SimHei" panose="02010609060101010101" pitchFamily="49" charset="-122"/>
              </a:rPr>
              <a:t>保护他们</a:t>
            </a:r>
            <a:endPar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6" name="TextBox 5">
            <a:extLst>
              <a:ext uri="{FF2B5EF4-FFF2-40B4-BE49-F238E27FC236}">
                <a16:creationId xmlns:a16="http://schemas.microsoft.com/office/drawing/2014/main" id="{8F58B068-E565-415B-E151-8D37C30CF18C}"/>
              </a:ext>
            </a:extLst>
          </p:cNvPr>
          <p:cNvSpPr txBox="1"/>
          <p:nvPr/>
        </p:nvSpPr>
        <p:spPr>
          <a:xfrm>
            <a:off x="7253764" y="4918858"/>
            <a:ext cx="3571694" cy="1477328"/>
          </a:xfrm>
          <a:prstGeom prst="rect">
            <a:avLst/>
          </a:prstGeom>
          <a:noFill/>
        </p:spPr>
        <p:txBody>
          <a:bodyPr wrap="square">
            <a:spAutoFit/>
          </a:bodyPr>
          <a:lstStyle/>
          <a:p>
            <a:pPr lvl="0" algn="ctr">
              <a:defRPr/>
            </a:pPr>
            <a:r>
              <a:rPr lang="en-US" dirty="0">
                <a:solidFill>
                  <a:prstClr val="white"/>
                </a:solidFill>
              </a:rPr>
              <a:t>In the New Testament,</a:t>
            </a:r>
            <a:br>
              <a:rPr lang="en-US" dirty="0">
                <a:solidFill>
                  <a:prstClr val="white"/>
                </a:solidFill>
              </a:rPr>
            </a:br>
            <a:r>
              <a:rPr lang="en-US" dirty="0">
                <a:solidFill>
                  <a:prstClr val="white"/>
                </a:solidFill>
              </a:rPr>
              <a:t>God’s people (the Church) entered the wilderness,</a:t>
            </a:r>
            <a:br>
              <a:rPr lang="en-US" dirty="0">
                <a:solidFill>
                  <a:prstClr val="white"/>
                </a:solidFill>
              </a:rPr>
            </a:br>
            <a:r>
              <a:rPr lang="en-US" dirty="0">
                <a:solidFill>
                  <a:prstClr val="white"/>
                </a:solidFill>
              </a:rPr>
              <a:t>and God protected them and gave the wings of an eagle.</a:t>
            </a:r>
            <a:endPar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227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FDE72ECF-85EF-98B2-FB41-22A5D1F7210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4960D16-67AC-5D1B-B8B4-D2612B2F86BF}"/>
              </a:ext>
            </a:extLst>
          </p:cNvPr>
          <p:cNvSpPr/>
          <p:nvPr/>
        </p:nvSpPr>
        <p:spPr>
          <a:xfrm>
            <a:off x="716246" y="332656"/>
            <a:ext cx="5019714" cy="5779467"/>
          </a:xfrm>
          <a:prstGeom prst="rect">
            <a:avLst/>
          </a:prstGeom>
        </p:spPr>
        <p:txBody>
          <a:bodyPr wrap="square">
            <a:spAutoFit/>
          </a:bodyPr>
          <a:lstStyle/>
          <a:p>
            <a:pPr algn="ctr">
              <a:lnSpc>
                <a:spcPct val="150000"/>
              </a:lnSpc>
              <a:spcAft>
                <a:spcPts val="0"/>
              </a:spcAft>
              <a:defRPr/>
            </a:pPr>
            <a:r>
              <a:rPr lang="zh-CN" altLang="en-US" sz="3600" b="1" dirty="0">
                <a:solidFill>
                  <a:schemeClr val="bg1"/>
                </a:solidFill>
                <a:latin typeface="SimHei" panose="02010609060101010101" pitchFamily="49" charset="-122"/>
                <a:ea typeface="SimHei" panose="02010609060101010101" pitchFamily="49" charset="-122"/>
              </a:rPr>
              <a:t>旧约</a:t>
            </a:r>
            <a:endParaRPr lang="en-US" altLang="zh-CN" sz="3600" b="1" dirty="0">
              <a:solidFill>
                <a:schemeClr val="bg1"/>
              </a:solidFill>
              <a:latin typeface="SimHei" panose="02010609060101010101" pitchFamily="49" charset="-122"/>
              <a:ea typeface="SimHei" panose="02010609060101010101" pitchFamily="49" charset="-122"/>
            </a:endParaRPr>
          </a:p>
          <a:p>
            <a:pPr algn="ctr">
              <a:lnSpc>
                <a:spcPct val="150000"/>
              </a:lnSpc>
              <a:spcAft>
                <a:spcPts val="0"/>
              </a:spcAft>
              <a:defRPr/>
            </a:pP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神的子民（教会）</a:t>
            </a:r>
            <a:endParaRPr kumimoji="0" lang="en-US" altLang="zh-CN"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endParaRPr>
          </a:p>
          <a:p>
            <a:pPr algn="ctr">
              <a:lnSpc>
                <a:spcPct val="150000"/>
              </a:lnSpc>
              <a:spcAft>
                <a:spcPts val="0"/>
              </a:spcAft>
              <a:defRPr/>
            </a:pP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进入</a:t>
            </a:r>
            <a:r>
              <a:rPr lang="zh-CN" altLang="en-US" sz="3600" b="1" dirty="0">
                <a:solidFill>
                  <a:schemeClr val="bg1"/>
                </a:solidFill>
                <a:latin typeface="SimHei" panose="02010609060101010101" pitchFamily="49" charset="-122"/>
                <a:ea typeface="SimHei" panose="02010609060101010101" pitchFamily="49" charset="-122"/>
              </a:rPr>
              <a:t>旷野</a:t>
            </a:r>
            <a:endParaRPr lang="en-US" altLang="zh-CN" sz="3600" b="1" dirty="0">
              <a:solidFill>
                <a:schemeClr val="bg1"/>
              </a:solidFill>
              <a:latin typeface="SimHei" panose="02010609060101010101" pitchFamily="49" charset="-122"/>
              <a:ea typeface="SimHei" panose="02010609060101010101" pitchFamily="49" charset="-122"/>
            </a:endParaRPr>
          </a:p>
          <a:p>
            <a:pPr algn="ctr">
              <a:lnSpc>
                <a:spcPct val="150000"/>
              </a:lnSpc>
              <a:spcAft>
                <a:spcPts val="0"/>
              </a:spcAft>
              <a:defRPr/>
            </a:pP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等候进入</a:t>
            </a:r>
            <a:endParaRPr kumimoji="0" lang="en-US" altLang="zh-CN"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endParaRPr>
          </a:p>
          <a:p>
            <a:pPr algn="ctr">
              <a:lnSpc>
                <a:spcPct val="150000"/>
              </a:lnSpc>
              <a:spcAft>
                <a:spcPts val="0"/>
              </a:spcAft>
              <a:defRPr/>
            </a:pPr>
            <a:r>
              <a:rPr lang="zh-CN" altLang="en-US" sz="3600" b="1" dirty="0">
                <a:solidFill>
                  <a:schemeClr val="bg1"/>
                </a:solidFill>
                <a:latin typeface="SimHei" panose="02010609060101010101" pitchFamily="49" charset="-122"/>
                <a:ea typeface="SimHei" panose="02010609060101010101" pitchFamily="49" charset="-122"/>
              </a:rPr>
              <a:t>应许之地（迦南地）</a:t>
            </a:r>
            <a:endPar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spcAft>
                <a:spcPts val="0"/>
              </a:spcAf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735A39E0-8F12-CA34-7D0E-C26B6DB824D4}"/>
              </a:ext>
            </a:extLst>
          </p:cNvPr>
          <p:cNvSpPr txBox="1"/>
          <p:nvPr/>
        </p:nvSpPr>
        <p:spPr>
          <a:xfrm>
            <a:off x="1199456" y="4976008"/>
            <a:ext cx="3571694" cy="1754326"/>
          </a:xfrm>
          <a:prstGeom prst="rect">
            <a:avLst/>
          </a:prstGeom>
          <a:noFill/>
        </p:spPr>
        <p:txBody>
          <a:bodyPr wrap="square">
            <a:spAutoFit/>
          </a:bodyPr>
          <a:lstStyle/>
          <a:p>
            <a:pPr algn="ctr">
              <a:defRPr/>
            </a:pPr>
            <a:r>
              <a:rPr lang="en-US" dirty="0">
                <a:solidFill>
                  <a:prstClr val="white"/>
                </a:solidFill>
              </a:rPr>
              <a:t>In the Old Testament,</a:t>
            </a:r>
            <a:br>
              <a:rPr lang="en-US" dirty="0">
                <a:solidFill>
                  <a:prstClr val="white"/>
                </a:solidFill>
              </a:rPr>
            </a:br>
            <a:r>
              <a:rPr lang="en-US" dirty="0">
                <a:solidFill>
                  <a:prstClr val="white"/>
                </a:solidFill>
              </a:rPr>
              <a:t>God’s people (the Church)</a:t>
            </a:r>
            <a:br>
              <a:rPr lang="en-US" dirty="0">
                <a:solidFill>
                  <a:prstClr val="white"/>
                </a:solidFill>
              </a:rPr>
            </a:br>
            <a:r>
              <a:rPr lang="en-US" dirty="0">
                <a:solidFill>
                  <a:prstClr val="white"/>
                </a:solidFill>
              </a:rPr>
              <a:t>entered the wilderness,</a:t>
            </a:r>
            <a:br>
              <a:rPr lang="en-US" dirty="0">
                <a:solidFill>
                  <a:prstClr val="white"/>
                </a:solidFill>
              </a:rPr>
            </a:br>
            <a:r>
              <a:rPr lang="en-US" dirty="0">
                <a:solidFill>
                  <a:srgbClr val="FFFF00"/>
                </a:solidFill>
              </a:rPr>
              <a:t>waiting to enter</a:t>
            </a:r>
            <a:br>
              <a:rPr lang="en-US" dirty="0">
                <a:solidFill>
                  <a:prstClr val="white"/>
                </a:solidFill>
              </a:rPr>
            </a:br>
            <a:r>
              <a:rPr lang="en-US" dirty="0">
                <a:solidFill>
                  <a:prstClr val="white"/>
                </a:solidFill>
              </a:rPr>
              <a:t>the Promised Land (the land of Canaan).</a:t>
            </a:r>
            <a:endPar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E2F4C98B-FF72-1E6D-071D-7514A9EBBD96}"/>
              </a:ext>
            </a:extLst>
          </p:cNvPr>
          <p:cNvSpPr/>
          <p:nvPr/>
        </p:nvSpPr>
        <p:spPr>
          <a:xfrm>
            <a:off x="6096000" y="0"/>
            <a:ext cx="6096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58C15BD-3C32-DBB5-ED55-1DD325B5280B}"/>
              </a:ext>
            </a:extLst>
          </p:cNvPr>
          <p:cNvSpPr/>
          <p:nvPr/>
        </p:nvSpPr>
        <p:spPr>
          <a:xfrm>
            <a:off x="6960096" y="461814"/>
            <a:ext cx="5043953" cy="4117474"/>
          </a:xfrm>
          <a:prstGeom prst="rect">
            <a:avLst/>
          </a:prstGeom>
        </p:spPr>
        <p:txBody>
          <a:bodyPr wrap="square">
            <a:spAutoFit/>
          </a:bodyPr>
          <a:lstStyle/>
          <a:p>
            <a:pPr algn="ctr">
              <a:lnSpc>
                <a:spcPct val="150000"/>
              </a:lnSpc>
              <a:spcAft>
                <a:spcPts val="0"/>
              </a:spcAft>
              <a:defRPr/>
            </a:pPr>
            <a:r>
              <a:rPr lang="zh-CN" altLang="en-US" sz="3600" b="1" dirty="0">
                <a:solidFill>
                  <a:schemeClr val="bg1"/>
                </a:solidFill>
                <a:latin typeface="SimHei" panose="02010609060101010101" pitchFamily="49" charset="-122"/>
                <a:ea typeface="SimHei" panose="02010609060101010101" pitchFamily="49" charset="-122"/>
              </a:rPr>
              <a:t>新约</a:t>
            </a:r>
            <a:endParaRPr lang="en-US" altLang="zh-CN" sz="3600" b="1" dirty="0">
              <a:solidFill>
                <a:schemeClr val="bg1"/>
              </a:solidFill>
              <a:latin typeface="SimHei" panose="02010609060101010101" pitchFamily="49" charset="-122"/>
              <a:ea typeface="SimHei" panose="02010609060101010101" pitchFamily="49" charset="-122"/>
            </a:endParaRPr>
          </a:p>
          <a:p>
            <a:pPr algn="ctr">
              <a:lnSpc>
                <a:spcPct val="150000"/>
              </a:lnSpc>
              <a:spcAft>
                <a:spcPts val="0"/>
              </a:spcAft>
              <a:defRPr/>
            </a:pP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神的子民（教会）</a:t>
            </a:r>
            <a:endParaRPr kumimoji="0" lang="en-US" altLang="zh-CN"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endParaRPr>
          </a:p>
          <a:p>
            <a:pPr algn="ctr">
              <a:lnSpc>
                <a:spcPct val="150000"/>
              </a:lnSpc>
              <a:spcAft>
                <a:spcPts val="0"/>
              </a:spcAft>
              <a:defRPr/>
            </a:pP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进入</a:t>
            </a:r>
            <a:r>
              <a:rPr lang="zh-CN" altLang="en-US" sz="3600" b="1" dirty="0">
                <a:solidFill>
                  <a:schemeClr val="bg1"/>
                </a:solidFill>
                <a:latin typeface="SimHei" panose="02010609060101010101" pitchFamily="49" charset="-122"/>
                <a:ea typeface="SimHei" panose="02010609060101010101" pitchFamily="49" charset="-122"/>
              </a:rPr>
              <a:t>旷野</a:t>
            </a:r>
            <a:endParaRPr lang="en-US" altLang="zh-CN" sz="3600" b="1" dirty="0">
              <a:solidFill>
                <a:schemeClr val="bg1"/>
              </a:solidFill>
              <a:latin typeface="SimHei" panose="02010609060101010101" pitchFamily="49" charset="-122"/>
              <a:ea typeface="SimHei" panose="02010609060101010101" pitchFamily="49" charset="-122"/>
            </a:endParaRPr>
          </a:p>
          <a:p>
            <a:pPr algn="ctr">
              <a:lnSpc>
                <a:spcPct val="150000"/>
              </a:lnSpc>
              <a:spcAft>
                <a:spcPts val="0"/>
              </a:spcAft>
              <a:defRPr/>
            </a:pPr>
            <a:r>
              <a:rPr lang="zh-CN" altLang="en-US" sz="3600" b="1" dirty="0">
                <a:solidFill>
                  <a:srgbClr val="FFFF00"/>
                </a:solidFill>
                <a:latin typeface="SimHei" panose="02010609060101010101" pitchFamily="49" charset="-122"/>
                <a:ea typeface="SimHei" panose="02010609060101010101" pitchFamily="49" charset="-122"/>
              </a:rPr>
              <a:t>等候进入</a:t>
            </a:r>
            <a:endParaRPr lang="en-US" altLang="zh-CN" sz="3600" b="1" dirty="0">
              <a:solidFill>
                <a:srgbClr val="FFFF00"/>
              </a:solidFill>
              <a:latin typeface="SimHei" panose="02010609060101010101" pitchFamily="49" charset="-122"/>
              <a:ea typeface="SimHei" panose="02010609060101010101" pitchFamily="49" charset="-122"/>
            </a:endParaRPr>
          </a:p>
          <a:p>
            <a:pPr algn="ctr">
              <a:lnSpc>
                <a:spcPct val="150000"/>
              </a:lnSpc>
              <a:spcAft>
                <a:spcPts val="0"/>
              </a:spcAft>
              <a:defRPr/>
            </a:pP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应许之地（新天新地）</a:t>
            </a:r>
          </a:p>
        </p:txBody>
      </p:sp>
      <p:sp>
        <p:nvSpPr>
          <p:cNvPr id="6" name="TextBox 5">
            <a:extLst>
              <a:ext uri="{FF2B5EF4-FFF2-40B4-BE49-F238E27FC236}">
                <a16:creationId xmlns:a16="http://schemas.microsoft.com/office/drawing/2014/main" id="{5563027C-0BA2-56FC-CEE1-19E373AE6519}"/>
              </a:ext>
            </a:extLst>
          </p:cNvPr>
          <p:cNvSpPr txBox="1"/>
          <p:nvPr/>
        </p:nvSpPr>
        <p:spPr>
          <a:xfrm>
            <a:off x="7824192" y="4841481"/>
            <a:ext cx="3571694" cy="1754326"/>
          </a:xfrm>
          <a:prstGeom prst="rect">
            <a:avLst/>
          </a:prstGeom>
          <a:noFill/>
        </p:spPr>
        <p:txBody>
          <a:bodyPr wrap="square">
            <a:spAutoFit/>
          </a:bodyPr>
          <a:lstStyle/>
          <a:p>
            <a:pPr lvl="0" algn="ctr">
              <a:defRPr/>
            </a:pPr>
            <a:r>
              <a:rPr lang="en-US" dirty="0">
                <a:solidFill>
                  <a:prstClr val="white"/>
                </a:solidFill>
              </a:rPr>
              <a:t>In the New Testament,</a:t>
            </a:r>
            <a:br>
              <a:rPr lang="en-US" dirty="0">
                <a:solidFill>
                  <a:prstClr val="white"/>
                </a:solidFill>
              </a:rPr>
            </a:br>
            <a:r>
              <a:rPr lang="en-US" dirty="0">
                <a:solidFill>
                  <a:prstClr val="white"/>
                </a:solidFill>
              </a:rPr>
              <a:t>God’s people (the Church)</a:t>
            </a:r>
            <a:br>
              <a:rPr lang="en-US" dirty="0">
                <a:solidFill>
                  <a:prstClr val="white"/>
                </a:solidFill>
              </a:rPr>
            </a:br>
            <a:r>
              <a:rPr lang="en-US" dirty="0">
                <a:solidFill>
                  <a:prstClr val="white"/>
                </a:solidFill>
              </a:rPr>
              <a:t>enter the wilderness,</a:t>
            </a:r>
            <a:br>
              <a:rPr lang="en-US" dirty="0">
                <a:solidFill>
                  <a:prstClr val="white"/>
                </a:solidFill>
              </a:rPr>
            </a:br>
            <a:r>
              <a:rPr lang="en-US" dirty="0">
                <a:solidFill>
                  <a:srgbClr val="FFFF00"/>
                </a:solidFill>
              </a:rPr>
              <a:t>waiting to enter</a:t>
            </a:r>
            <a:br>
              <a:rPr lang="en-US" dirty="0">
                <a:solidFill>
                  <a:prstClr val="white"/>
                </a:solidFill>
              </a:rPr>
            </a:br>
            <a:r>
              <a:rPr lang="en-US" dirty="0">
                <a:solidFill>
                  <a:prstClr val="white"/>
                </a:solidFill>
              </a:rPr>
              <a:t>the Promised Land (the new heaven and new earth).</a:t>
            </a:r>
            <a:endPar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2034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A0085FC3-C222-DCA1-429E-F28197104464}"/>
            </a:ext>
          </a:extLst>
        </p:cNvPr>
        <p:cNvGrpSpPr/>
        <p:nvPr/>
      </p:nvGrpSpPr>
      <p:grpSpPr>
        <a:xfrm>
          <a:off x="0" y="0"/>
          <a:ext cx="0" cy="0"/>
          <a:chOff x="0" y="0"/>
          <a:chExt cx="0" cy="0"/>
        </a:xfrm>
      </p:grpSpPr>
      <p:pic>
        <p:nvPicPr>
          <p:cNvPr id="4" name="Picture 3" descr="A person with wings flying in a desert&#10;&#10;AI-generated content may be incorrect.">
            <a:extLst>
              <a:ext uri="{FF2B5EF4-FFF2-40B4-BE49-F238E27FC236}">
                <a16:creationId xmlns:a16="http://schemas.microsoft.com/office/drawing/2014/main" id="{E450BB45-E83C-6766-BDF2-8EA74954F41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272" y="0"/>
            <a:ext cx="12192000" cy="6800304"/>
          </a:xfrm>
          <a:prstGeom prst="rect">
            <a:avLst/>
          </a:prstGeom>
        </p:spPr>
      </p:pic>
      <p:sp>
        <p:nvSpPr>
          <p:cNvPr id="2" name="Rectangle 1">
            <a:extLst>
              <a:ext uri="{FF2B5EF4-FFF2-40B4-BE49-F238E27FC236}">
                <a16:creationId xmlns:a16="http://schemas.microsoft.com/office/drawing/2014/main" id="{1E96B007-4819-96C9-EFD5-424A66C71EF6}"/>
              </a:ext>
            </a:extLst>
          </p:cNvPr>
          <p:cNvSpPr/>
          <p:nvPr/>
        </p:nvSpPr>
        <p:spPr>
          <a:xfrm>
            <a:off x="249945" y="2276872"/>
            <a:ext cx="11942055" cy="949299"/>
          </a:xfrm>
          <a:prstGeom prst="rect">
            <a:avLst/>
          </a:prstGeom>
        </p:spPr>
        <p:txBody>
          <a:bodyPr wrap="square">
            <a:spAutoFit/>
          </a:bodyPr>
          <a:lstStyle/>
          <a:p>
            <a:pPr algn="ctr">
              <a:lnSpc>
                <a:spcPct val="150000"/>
              </a:lnSpc>
              <a:spcAft>
                <a:spcPts val="0"/>
              </a:spcAft>
              <a:defRPr/>
            </a:pPr>
            <a:r>
              <a:rPr lang="zh-CN" altLang="en-US" sz="4400" b="1" dirty="0">
                <a:solidFill>
                  <a:schemeClr val="bg1"/>
                </a:solidFill>
                <a:latin typeface="SimHei" panose="02010609060101010101" pitchFamily="49" charset="-122"/>
                <a:ea typeface="SimHei" panose="02010609060101010101" pitchFamily="49" charset="-122"/>
              </a:rPr>
              <a:t>妇人象征着教会，进入了旷野之地。</a:t>
            </a:r>
          </a:p>
        </p:txBody>
      </p:sp>
      <p:sp>
        <p:nvSpPr>
          <p:cNvPr id="5" name="TextBox 4">
            <a:extLst>
              <a:ext uri="{FF2B5EF4-FFF2-40B4-BE49-F238E27FC236}">
                <a16:creationId xmlns:a16="http://schemas.microsoft.com/office/drawing/2014/main" id="{46E7E309-12D0-7BE5-48DC-4444E6B4CC39}"/>
              </a:ext>
            </a:extLst>
          </p:cNvPr>
          <p:cNvSpPr txBox="1"/>
          <p:nvPr/>
        </p:nvSpPr>
        <p:spPr>
          <a:xfrm>
            <a:off x="2279576" y="5733256"/>
            <a:ext cx="11942054" cy="646331"/>
          </a:xfrm>
          <a:prstGeom prst="rect">
            <a:avLst/>
          </a:prstGeom>
          <a:noFill/>
        </p:spPr>
        <p:txBody>
          <a:bodyPr wrap="square">
            <a:spAutoFit/>
          </a:bodyPr>
          <a:lstStyle/>
          <a:p>
            <a:pPr>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woman symbolizes the Church, who has entered the wilderness.</a:t>
            </a:r>
          </a:p>
          <a:p>
            <a:pPr>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370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4600D06A-90D2-6132-8FA3-BC12C63EAE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50CCBF1-7B52-A5E8-A7B8-86D498F80E31}"/>
              </a:ext>
            </a:extLst>
          </p:cNvPr>
          <p:cNvSpPr/>
          <p:nvPr/>
        </p:nvSpPr>
        <p:spPr>
          <a:xfrm>
            <a:off x="263352" y="1628800"/>
            <a:ext cx="12072664" cy="2455480"/>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endParaRPr lang="en-US" altLang="zh-CN" sz="3600" b="1" dirty="0">
              <a:solidFill>
                <a:prstClr val="white"/>
              </a:solidFill>
              <a:latin typeface="SimHei" panose="02010609060101010101" pitchFamily="49" charset="-122"/>
              <a:ea typeface="SimHei" panose="02010609060101010101" pitchFamily="49" charset="-122"/>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14.</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。。。躲避那蛇；她在那里被养活</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一载二载半载</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A2A35F04-E527-271F-2F9B-F4C63A3D0D67}"/>
              </a:ext>
            </a:extLst>
          </p:cNvPr>
          <p:cNvSpPr txBox="1"/>
          <p:nvPr/>
        </p:nvSpPr>
        <p:spPr>
          <a:xfrm>
            <a:off x="263352" y="4293096"/>
            <a:ext cx="11992604"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 to the place where she is to be nourished </a:t>
            </a:r>
            <a:r>
              <a:rPr kumimoji="0" lang="en-US" sz="20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for a time, and times, and half a time</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224620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D27BCEBA-80DC-8564-D05A-4760D5F21FE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2689674-8BB6-8F97-9A70-0C5F9EE098B2}"/>
              </a:ext>
            </a:extLst>
          </p:cNvPr>
          <p:cNvSpPr/>
          <p:nvPr/>
        </p:nvSpPr>
        <p:spPr>
          <a:xfrm>
            <a:off x="130262" y="-81056"/>
            <a:ext cx="11870394" cy="6148799"/>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endParaRPr lang="en-US" altLang="zh-CN" sz="3600" b="1" dirty="0">
              <a:solidFill>
                <a:prstClr val="white"/>
              </a:solidFill>
              <a:latin typeface="SimHei" panose="02010609060101010101" pitchFamily="49" charset="-122"/>
              <a:ea typeface="SimHei" panose="02010609060101010101" pitchFamily="49" charset="-122"/>
            </a:endParaRPr>
          </a:p>
          <a:p>
            <a:pPr>
              <a:lnSpc>
                <a:spcPct val="150000"/>
              </a:lnSpc>
              <a:spcAft>
                <a:spcPts val="0"/>
              </a:spcAf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12:6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妇人就</a:t>
            </a:r>
            <a:r>
              <a:rPr kumimoji="0" lang="zh-CN" altLang="en-US" sz="3600" b="1" i="0" u="sng"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逃到</a:t>
            </a:r>
            <a:r>
              <a:rPr kumimoji="0" lang="zh-CN" altLang="en-US" sz="4400" b="1" i="0" u="sng"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旷野</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，在那里有神给他预备的地方，使他被</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养活一千二百六十天</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14</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。。。叫他能</a:t>
            </a:r>
            <a:r>
              <a:rPr kumimoji="0" lang="zh-CN" altLang="en-US" sz="3600" b="1" i="0" u="sng"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飞到</a:t>
            </a:r>
            <a:r>
              <a:rPr kumimoji="0" lang="zh-CN" altLang="en-US" sz="4400" b="1" i="0" u="sng"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旷野</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，到自己的地方，躲避那蛇；他在那里被</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养活一载二载半载。</a:t>
            </a:r>
          </a:p>
          <a:p>
            <a:pPr>
              <a:lnSpc>
                <a:spcPct val="150000"/>
              </a:lnSpc>
              <a:spcAft>
                <a:spcPts val="0"/>
              </a:spcAf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C8E6635D-12FF-75A5-9A85-19127D918E57}"/>
              </a:ext>
            </a:extLst>
          </p:cNvPr>
          <p:cNvSpPr txBox="1"/>
          <p:nvPr/>
        </p:nvSpPr>
        <p:spPr>
          <a:xfrm>
            <a:off x="291200" y="5085184"/>
            <a:ext cx="11992604" cy="1015663"/>
          </a:xfrm>
          <a:prstGeom prst="rect">
            <a:avLst/>
          </a:prstGeom>
          <a:noFill/>
        </p:spPr>
        <p:txBody>
          <a:bodyPr wrap="square">
            <a:spAutoFit/>
          </a:bodyPr>
          <a:lstStyle/>
          <a:p>
            <a:pPr lvl="0">
              <a:defRPr/>
            </a:pPr>
            <a:r>
              <a:rPr lang="en-US" sz="2000" dirty="0">
                <a:solidFill>
                  <a:prstClr val="white"/>
                </a:solidFill>
              </a:rPr>
              <a:t>Revelation 12:6.and the woman </a:t>
            </a:r>
            <a:r>
              <a:rPr lang="en-US" sz="2000" b="1" dirty="0">
                <a:solidFill>
                  <a:srgbClr val="FFFF00"/>
                </a:solidFill>
              </a:rPr>
              <a:t>fled into the wilderness</a:t>
            </a:r>
            <a:r>
              <a:rPr lang="en-US" sz="2000" dirty="0">
                <a:solidFill>
                  <a:prstClr val="white"/>
                </a:solidFill>
              </a:rPr>
              <a:t>, where she has a place prepared by God, in which she is to be nourished for </a:t>
            </a:r>
            <a:r>
              <a:rPr lang="en-US" sz="2000" b="1" dirty="0">
                <a:solidFill>
                  <a:srgbClr val="00FFFF"/>
                </a:solidFill>
              </a:rPr>
              <a:t>1,260 days</a:t>
            </a:r>
            <a:r>
              <a:rPr lang="en-US" sz="2000" dirty="0">
                <a:solidFill>
                  <a:prstClr val="white"/>
                </a:solidFill>
              </a:rPr>
              <a:t>..........14........she might </a:t>
            </a:r>
            <a:r>
              <a:rPr lang="en-US" sz="2000" b="1" dirty="0">
                <a:solidFill>
                  <a:srgbClr val="FFFF00"/>
                </a:solidFill>
              </a:rPr>
              <a:t>fly</a:t>
            </a:r>
            <a:r>
              <a:rPr lang="en-US" sz="2000" dirty="0">
                <a:solidFill>
                  <a:prstClr val="white"/>
                </a:solidFill>
              </a:rPr>
              <a:t> from the serpent </a:t>
            </a:r>
            <a:r>
              <a:rPr lang="en-US" sz="2000" b="1" dirty="0">
                <a:solidFill>
                  <a:srgbClr val="FFFF00"/>
                </a:solidFill>
              </a:rPr>
              <a:t>into the wilderness</a:t>
            </a:r>
            <a:r>
              <a:rPr lang="en-US" sz="2000" dirty="0">
                <a:solidFill>
                  <a:prstClr val="white"/>
                </a:solidFill>
              </a:rPr>
              <a:t>, to the place where she is to be nourished for </a:t>
            </a:r>
            <a:r>
              <a:rPr lang="en-US" sz="2000" b="1" dirty="0">
                <a:solidFill>
                  <a:srgbClr val="B3FF5F"/>
                </a:solidFill>
              </a:rPr>
              <a:t>a time, and times, and half a time</a:t>
            </a:r>
            <a:r>
              <a:rPr lang="en-US" sz="2000" dirty="0">
                <a:solidFill>
                  <a:prstClr val="white"/>
                </a:solidFill>
              </a:rPr>
              <a:t>.</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612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0AA6469A-3C30-99D7-E285-3F40B3524C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DA07FB-489D-6275-E788-2489EB5F1FE9}"/>
              </a:ext>
            </a:extLst>
          </p:cNvPr>
          <p:cNvSpPr/>
          <p:nvPr/>
        </p:nvSpPr>
        <p:spPr>
          <a:xfrm>
            <a:off x="152068" y="1526499"/>
            <a:ext cx="4752528" cy="2931572"/>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15.</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蛇就在妇人身后，从</a:t>
            </a:r>
            <a:r>
              <a:rPr kumimoji="0" lang="zh-CN" altLang="en-US"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口中吐出水来，像河一样</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，要将妇人</a:t>
            </a:r>
            <a:r>
              <a:rPr kumimoji="0" lang="zh-CN" altLang="en-US"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冲去</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35199C82-74EC-B2C2-6888-21C4D2F87703}"/>
              </a:ext>
            </a:extLst>
          </p:cNvPr>
          <p:cNvSpPr txBox="1"/>
          <p:nvPr/>
        </p:nvSpPr>
        <p:spPr>
          <a:xfrm>
            <a:off x="152068" y="4515893"/>
            <a:ext cx="4752528" cy="13234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15.The serpent poured water like </a:t>
            </a:r>
            <a:r>
              <a:rPr kumimoji="0" lang="en-US" sz="2000"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a river out of his mouth</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after the woman, </a:t>
            </a:r>
            <a:r>
              <a:rPr kumimoji="0" lang="en-US" sz="2000"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to sweep her away with a flood.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person standing next to a red dragon&#10;&#10;AI-generated content may be incorrect.">
            <a:extLst>
              <a:ext uri="{FF2B5EF4-FFF2-40B4-BE49-F238E27FC236}">
                <a16:creationId xmlns:a16="http://schemas.microsoft.com/office/drawing/2014/main" id="{560A516C-C065-4950-46EC-F6A32EECA48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943872" y="764704"/>
            <a:ext cx="7248128" cy="5181600"/>
          </a:xfrm>
          <a:prstGeom prst="rect">
            <a:avLst/>
          </a:prstGeom>
        </p:spPr>
      </p:pic>
    </p:spTree>
    <p:extLst>
      <p:ext uri="{BB962C8B-B14F-4D97-AF65-F5344CB8AC3E}">
        <p14:creationId xmlns:p14="http://schemas.microsoft.com/office/powerpoint/2010/main" val="3347410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860F99B6-24DC-B680-CC49-AD1B9FA1264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A6842F8-9D56-6371-8F4C-EBC962CE150C}"/>
              </a:ext>
            </a:extLst>
          </p:cNvPr>
          <p:cNvSpPr/>
          <p:nvPr/>
        </p:nvSpPr>
        <p:spPr>
          <a:xfrm>
            <a:off x="158204" y="1556792"/>
            <a:ext cx="12072664" cy="2455480"/>
          </a:xfrm>
          <a:prstGeom prst="rect">
            <a:avLst/>
          </a:prstGeom>
        </p:spPr>
        <p:txBody>
          <a:bodyPr wrap="square">
            <a:spAutoFit/>
          </a:bodyPr>
          <a:lstStyle/>
          <a:p>
            <a:pPr>
              <a:lnSpc>
                <a:spcPct val="150000"/>
              </a:lnSpc>
              <a:spcAft>
                <a:spcPts val="0"/>
              </a:spcAf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诗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69:1.</a:t>
            </a:r>
          </a:p>
          <a:p>
            <a:pPr>
              <a:lnSpc>
                <a:spcPct val="150000"/>
              </a:lnSpc>
              <a:spcAft>
                <a:spcPts val="0"/>
              </a:spcAf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神啊，求你救我！因为</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众水要淹没我</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我陷在深淤泥中，没有立脚之地；我到了深水中，</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大水漫过我身</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p>
        </p:txBody>
      </p:sp>
      <p:sp>
        <p:nvSpPr>
          <p:cNvPr id="5" name="TextBox 4">
            <a:extLst>
              <a:ext uri="{FF2B5EF4-FFF2-40B4-BE49-F238E27FC236}">
                <a16:creationId xmlns:a16="http://schemas.microsoft.com/office/drawing/2014/main" id="{15BFC3E7-E94C-E49B-4C5F-D4D7504F754C}"/>
              </a:ext>
            </a:extLst>
          </p:cNvPr>
          <p:cNvSpPr txBox="1"/>
          <p:nvPr/>
        </p:nvSpPr>
        <p:spPr>
          <a:xfrm>
            <a:off x="152068" y="5212938"/>
            <a:ext cx="11992604" cy="707886"/>
          </a:xfrm>
          <a:prstGeom prst="rect">
            <a:avLst/>
          </a:prstGeom>
          <a:noFill/>
        </p:spPr>
        <p:txBody>
          <a:bodyPr wrap="square">
            <a:spAutoFit/>
          </a:bodyPr>
          <a:lstStyle/>
          <a:p>
            <a:pPr lvl="0">
              <a:defRPr/>
            </a:pPr>
            <a:r>
              <a:rPr lang="en-US" sz="2000" dirty="0">
                <a:solidFill>
                  <a:prstClr val="white"/>
                </a:solidFill>
              </a:rPr>
              <a:t>Psalms 69:1.Save me, O God! For the </a:t>
            </a:r>
            <a:r>
              <a:rPr lang="en-US" sz="2000" dirty="0">
                <a:solidFill>
                  <a:srgbClr val="00FFFF"/>
                </a:solidFill>
              </a:rPr>
              <a:t>waters have come up to my neck</a:t>
            </a:r>
            <a:r>
              <a:rPr lang="en-US" sz="2000" dirty="0">
                <a:solidFill>
                  <a:prstClr val="white"/>
                </a:solidFill>
              </a:rPr>
              <a:t>.2.I sink in deep mire, where there is no foothold; I have come into deep waters, and </a:t>
            </a:r>
            <a:r>
              <a:rPr lang="en-US" sz="2000" dirty="0">
                <a:solidFill>
                  <a:srgbClr val="00FFFF"/>
                </a:solidFill>
              </a:rPr>
              <a:t>the flood sweeps over me</a:t>
            </a:r>
            <a:r>
              <a:rPr lang="en-US" sz="2000" dirty="0">
                <a:solidFill>
                  <a:prstClr val="white"/>
                </a:solidFill>
              </a:rPr>
              <a:t>.</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8768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2474996-87E2-DC9E-DB91-A8C6E6453F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6C6707-9C3F-64F6-E8AF-8C723E58B0F2}"/>
              </a:ext>
            </a:extLst>
          </p:cNvPr>
          <p:cNvSpPr/>
          <p:nvPr/>
        </p:nvSpPr>
        <p:spPr>
          <a:xfrm>
            <a:off x="154728" y="1772816"/>
            <a:ext cx="5951984" cy="2945999"/>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16.</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地</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却帮助妇人</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开口</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吞了</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从龙口吐出来的水。</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DA708AB6-072C-76E8-6337-1F90AFE26A7C}"/>
              </a:ext>
            </a:extLst>
          </p:cNvPr>
          <p:cNvSpPr txBox="1"/>
          <p:nvPr/>
        </p:nvSpPr>
        <p:spPr>
          <a:xfrm>
            <a:off x="140296" y="4745079"/>
            <a:ext cx="5655900"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a:t>
            </a:r>
            <a:r>
              <a:rPr kumimoji="0" lang="en-US"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But </a:t>
            </a:r>
            <a:r>
              <a:rPr kumimoji="0" lang="en-US"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the earth </a:t>
            </a:r>
            <a:r>
              <a:rPr kumimoji="0" lang="en-US"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came to the help of the woman, and the earth </a:t>
            </a:r>
            <a:r>
              <a:rPr kumimoji="0" lang="en-US"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opened its mouth </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swallowed the river that the dragon had poured from his mouth.</a:t>
            </a:r>
          </a:p>
        </p:txBody>
      </p:sp>
      <p:pic>
        <p:nvPicPr>
          <p:cNvPr id="4" name="Picture 3" descr="A group of red dragons with crowns spraying water&#10;&#10;AI-generated content may be incorrect.">
            <a:extLst>
              <a:ext uri="{FF2B5EF4-FFF2-40B4-BE49-F238E27FC236}">
                <a16:creationId xmlns:a16="http://schemas.microsoft.com/office/drawing/2014/main" id="{B33F5154-BE43-B106-1C32-E9B7D96EF55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023992" y="31338"/>
            <a:ext cx="6168008" cy="6826662"/>
          </a:xfrm>
          <a:prstGeom prst="rect">
            <a:avLst/>
          </a:prstGeom>
        </p:spPr>
      </p:pic>
    </p:spTree>
    <p:extLst>
      <p:ext uri="{BB962C8B-B14F-4D97-AF65-F5344CB8AC3E}">
        <p14:creationId xmlns:p14="http://schemas.microsoft.com/office/powerpoint/2010/main" val="2169006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419D4B60-6337-D511-9BB0-C8A5521373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8E65B98-B8CC-D6C3-709F-2A1FAAB606AB}"/>
              </a:ext>
            </a:extLst>
          </p:cNvPr>
          <p:cNvSpPr/>
          <p:nvPr/>
        </p:nvSpPr>
        <p:spPr>
          <a:xfrm>
            <a:off x="112038" y="230203"/>
            <a:ext cx="12072664" cy="4948471"/>
          </a:xfrm>
          <a:prstGeom prst="rect">
            <a:avLst/>
          </a:prstGeom>
        </p:spPr>
        <p:txBody>
          <a:bodyPr wrap="square">
            <a:spAutoFit/>
          </a:bodyPr>
          <a:lstStyle/>
          <a:p>
            <a:pPr>
              <a:lnSpc>
                <a:spcPct val="150000"/>
              </a:lnSpc>
              <a:spcAft>
                <a:spcPts val="0"/>
              </a:spcAf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新译本：赛</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51:9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耶和华的膀臂啊，醒来吧！醒来吧！穿上能力吧！像古时的日子，像上古的世代一样醒来吧！从前砍碎了</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拉哈伯</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，刺透了</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海龙</a:t>
            </a: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和合本</a:t>
            </a: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大鱼</a:t>
            </a: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的，不是你吗？</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10 </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使海，就是大渊的水干涸</a:t>
            </a:r>
            <a:r>
              <a:rPr kumimoji="0" lang="en-US" altLang="zh-CN" sz="2800" b="1" i="0" u="none" strike="noStrike" kern="1200" cap="none" spc="0" normalizeH="0" baseline="0" noProof="0" dirty="0" err="1">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hé</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，使海的深处变为蒙救赎的人经过之路的，不是你吗？</a:t>
            </a:r>
          </a:p>
          <a:p>
            <a:pPr>
              <a:lnSpc>
                <a:spcPct val="150000"/>
              </a:lnSpc>
              <a:spcAft>
                <a:spcPts val="0"/>
              </a:spcAft>
              <a:defRPr/>
            </a:pP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53DDDB74-34E1-CAF4-F338-357980DEB551}"/>
              </a:ext>
            </a:extLst>
          </p:cNvPr>
          <p:cNvSpPr txBox="1"/>
          <p:nvPr/>
        </p:nvSpPr>
        <p:spPr>
          <a:xfrm>
            <a:off x="152068" y="5212938"/>
            <a:ext cx="11992604" cy="1323439"/>
          </a:xfrm>
          <a:prstGeom prst="rect">
            <a:avLst/>
          </a:prstGeom>
          <a:noFill/>
        </p:spPr>
        <p:txBody>
          <a:bodyPr wrap="square">
            <a:spAutoFit/>
          </a:bodyPr>
          <a:lstStyle/>
          <a:p>
            <a:pPr lvl="0">
              <a:defRPr/>
            </a:pPr>
            <a:r>
              <a:rPr lang="en-US" sz="2000" dirty="0">
                <a:solidFill>
                  <a:prstClr val="white"/>
                </a:solidFill>
              </a:rPr>
              <a:t>Isaiah 51:9.Awake, awake, put on strength, O arm of the Lord; awake, as in days of old, the generations of long ago. Was it not you who cut </a:t>
            </a:r>
            <a:r>
              <a:rPr lang="en-US" sz="2000" dirty="0">
                <a:solidFill>
                  <a:srgbClr val="FFFF00"/>
                </a:solidFill>
              </a:rPr>
              <a:t>Rahab</a:t>
            </a:r>
            <a:r>
              <a:rPr lang="en-US" sz="2000" dirty="0">
                <a:solidFill>
                  <a:prstClr val="white"/>
                </a:solidFill>
              </a:rPr>
              <a:t> in pieces, who pierced </a:t>
            </a:r>
            <a:r>
              <a:rPr lang="en-US" sz="2000" dirty="0">
                <a:solidFill>
                  <a:srgbClr val="00FFFF"/>
                </a:solidFill>
              </a:rPr>
              <a:t>the dragon</a:t>
            </a:r>
            <a:r>
              <a:rPr lang="en-US" sz="2000" dirty="0">
                <a:solidFill>
                  <a:prstClr val="white"/>
                </a:solidFill>
              </a:rPr>
              <a:t>?10.Was it not you who </a:t>
            </a:r>
            <a:r>
              <a:rPr lang="en-US" sz="2000" b="1" dirty="0">
                <a:solidFill>
                  <a:srgbClr val="B3FF5F"/>
                </a:solidFill>
              </a:rPr>
              <a:t>dried up the sea, the waters of the great deep</a:t>
            </a:r>
            <a:r>
              <a:rPr lang="en-US" sz="2000" dirty="0">
                <a:solidFill>
                  <a:prstClr val="white"/>
                </a:solidFill>
              </a:rPr>
              <a:t>, who made the depths of the sea a way for the redeemed to pass over?</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5446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B5948819-7A36-6352-D5F9-5B2D423802C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2A3C920-2049-51E8-201F-439058AED8B3}"/>
              </a:ext>
            </a:extLst>
          </p:cNvPr>
          <p:cNvSpPr/>
          <p:nvPr/>
        </p:nvSpPr>
        <p:spPr>
          <a:xfrm>
            <a:off x="2974911" y="-84976"/>
            <a:ext cx="6460524" cy="1589859"/>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ts val="0"/>
              </a:spcAft>
              <a:buClrTx/>
              <a:buSzTx/>
              <a:buFontTx/>
              <a:buNone/>
              <a:tabLst/>
              <a:defRPr/>
            </a:pPr>
            <a:r>
              <a:rPr kumimoji="0" lang="zh-CN" altLang="en-US" sz="48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创造者三一神</a:t>
            </a:r>
            <a:r>
              <a:rPr kumimoji="0" lang="zh-CN" altLang="en-US" sz="2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 </a:t>
            </a:r>
            <a:endParaRPr kumimoji="0" lang="en-US" altLang="zh-CN" sz="2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ctr" defTabSz="914400" rtl="0" eaLnBrk="0" fontAlgn="base" latinLnBrk="0" hangingPunct="0">
              <a:lnSpc>
                <a:spcPct val="15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Creator</a:t>
            </a:r>
            <a:r>
              <a:rPr kumimoji="0" lang="zh-CN" altLang="en-US" sz="2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en-US" altLang="zh-CN" sz="2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Triune God</a:t>
            </a:r>
            <a:endParaRPr kumimoji="0" lang="zh-CN" altLang="en-US" sz="2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4" name="Rectangle 3">
            <a:extLst>
              <a:ext uri="{FF2B5EF4-FFF2-40B4-BE49-F238E27FC236}">
                <a16:creationId xmlns:a16="http://schemas.microsoft.com/office/drawing/2014/main" id="{8B4B8776-A43E-0C8B-35BA-DBBFD259A5B5}"/>
              </a:ext>
            </a:extLst>
          </p:cNvPr>
          <p:cNvSpPr/>
          <p:nvPr/>
        </p:nvSpPr>
        <p:spPr>
          <a:xfrm>
            <a:off x="2495600" y="2514216"/>
            <a:ext cx="7200800" cy="3981058"/>
          </a:xfrm>
          <a:prstGeom prst="rect">
            <a:avLst/>
          </a:prstGeom>
          <a:solidFill>
            <a:srgbClr val="FBF4D5"/>
          </a:solidFill>
          <a:ln w="152400">
            <a:solidFill>
              <a:srgbClr val="B3FF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C753F4C2-5B5F-37CC-786A-C44DA338742E}"/>
              </a:ext>
            </a:extLst>
          </p:cNvPr>
          <p:cNvSpPr txBox="1"/>
          <p:nvPr/>
        </p:nvSpPr>
        <p:spPr>
          <a:xfrm>
            <a:off x="1304748" y="2689259"/>
            <a:ext cx="720080" cy="378565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被造的世界</a:t>
            </a:r>
            <a:endPar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73184EE-1E08-BEDA-EB96-A8A7A8C9F40D}"/>
              </a:ext>
            </a:extLst>
          </p:cNvPr>
          <p:cNvSpPr txBox="1"/>
          <p:nvPr/>
        </p:nvSpPr>
        <p:spPr>
          <a:xfrm>
            <a:off x="10167172" y="2852936"/>
            <a:ext cx="738664" cy="3785652"/>
          </a:xfrm>
          <a:prstGeom prst="rect">
            <a:avLst/>
          </a:prstGeom>
          <a:noFill/>
        </p:spPr>
        <p:txBody>
          <a:bodyPr vert="vert"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Created world</a:t>
            </a:r>
          </a:p>
        </p:txBody>
      </p:sp>
      <p:sp>
        <p:nvSpPr>
          <p:cNvPr id="7" name="TextBox 6">
            <a:extLst>
              <a:ext uri="{FF2B5EF4-FFF2-40B4-BE49-F238E27FC236}">
                <a16:creationId xmlns:a16="http://schemas.microsoft.com/office/drawing/2014/main" id="{517AEBF9-0AC0-C933-F174-6E76D8EA5D88}"/>
              </a:ext>
            </a:extLst>
          </p:cNvPr>
          <p:cNvSpPr txBox="1"/>
          <p:nvPr/>
        </p:nvSpPr>
        <p:spPr>
          <a:xfrm>
            <a:off x="5445582" y="2514216"/>
            <a:ext cx="2520280"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SimHei" panose="02010609060101010101" pitchFamily="49" charset="-122"/>
                <a:ea typeface="SimHei" panose="02010609060101010101" pitchFamily="49" charset="-122"/>
                <a:cs typeface="Arial" panose="020B0604020202020204" pitchFamily="34" charset="0"/>
              </a:rPr>
              <a:t>天使</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Arial" panose="020B0604020202020204" pitchFamily="34" charset="0"/>
              </a:rPr>
              <a:t>Angels</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A01A9CA-5A1D-89EA-829E-B001215D5144}"/>
              </a:ext>
            </a:extLst>
          </p:cNvPr>
          <p:cNvSpPr txBox="1"/>
          <p:nvPr/>
        </p:nvSpPr>
        <p:spPr>
          <a:xfrm>
            <a:off x="5591944" y="4326195"/>
            <a:ext cx="2520280"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SimHei" panose="02010609060101010101" pitchFamily="49" charset="-122"/>
                <a:ea typeface="SimHei" panose="02010609060101010101" pitchFamily="49" charset="-122"/>
                <a:cs typeface="Arial" panose="020B0604020202020204" pitchFamily="34" charset="0"/>
              </a:rPr>
              <a:t>人</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Humans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B04F535-1513-75D6-9F7B-38BDF8ECE967}"/>
              </a:ext>
            </a:extLst>
          </p:cNvPr>
          <p:cNvSpPr txBox="1"/>
          <p:nvPr/>
        </p:nvSpPr>
        <p:spPr>
          <a:xfrm>
            <a:off x="4892102" y="5739552"/>
            <a:ext cx="4817536"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SimHei" panose="02010609060101010101" pitchFamily="49" charset="-122"/>
                <a:ea typeface="SimHei" panose="02010609060101010101" pitchFamily="49" charset="-122"/>
                <a:cs typeface="Arial" panose="020B0604020202020204" pitchFamily="34" charset="0"/>
              </a:rPr>
              <a:t>动物植物</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Animals and Plants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Down Arrow 12">
            <a:extLst>
              <a:ext uri="{FF2B5EF4-FFF2-40B4-BE49-F238E27FC236}">
                <a16:creationId xmlns:a16="http://schemas.microsoft.com/office/drawing/2014/main" id="{6CEBFEB1-9564-7427-9EA3-1A27D0E5A3AB}"/>
              </a:ext>
            </a:extLst>
          </p:cNvPr>
          <p:cNvSpPr/>
          <p:nvPr/>
        </p:nvSpPr>
        <p:spPr>
          <a:xfrm>
            <a:off x="5322280" y="3626342"/>
            <a:ext cx="1512168" cy="6667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Down Arrow 13">
            <a:extLst>
              <a:ext uri="{FF2B5EF4-FFF2-40B4-BE49-F238E27FC236}">
                <a16:creationId xmlns:a16="http://schemas.microsoft.com/office/drawing/2014/main" id="{F35CED5A-8556-85CB-E816-AEFD09F7589E}"/>
              </a:ext>
            </a:extLst>
          </p:cNvPr>
          <p:cNvSpPr/>
          <p:nvPr/>
        </p:nvSpPr>
        <p:spPr>
          <a:xfrm>
            <a:off x="5303912" y="5156017"/>
            <a:ext cx="1512168" cy="6667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Down Arrow 2">
            <a:extLst>
              <a:ext uri="{FF2B5EF4-FFF2-40B4-BE49-F238E27FC236}">
                <a16:creationId xmlns:a16="http://schemas.microsoft.com/office/drawing/2014/main" id="{BE1075F1-FFE8-5C9F-3ECE-F7941CBE0623}"/>
              </a:ext>
            </a:extLst>
          </p:cNvPr>
          <p:cNvSpPr/>
          <p:nvPr/>
        </p:nvSpPr>
        <p:spPr>
          <a:xfrm>
            <a:off x="5412982" y="1483840"/>
            <a:ext cx="1512168" cy="666754"/>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0154F84-DD57-62A9-7204-0A3EACCD60BF}"/>
              </a:ext>
            </a:extLst>
          </p:cNvPr>
          <p:cNvSpPr txBox="1"/>
          <p:nvPr/>
        </p:nvSpPr>
        <p:spPr>
          <a:xfrm>
            <a:off x="3320390" y="2589026"/>
            <a:ext cx="2092592" cy="707886"/>
          </a:xfrm>
          <a:prstGeom prst="rect">
            <a:avLst/>
          </a:prstGeom>
          <a:noFill/>
        </p:spPr>
        <p:txBody>
          <a:bodyPr wrap="square">
            <a:spAutoFit/>
          </a:bodyPr>
          <a:lstStyle/>
          <a:p>
            <a:r>
              <a:rPr lang="zh-CN" altLang="en-US" sz="2400" b="1" dirty="0">
                <a:latin typeface="SimHei" panose="02010609060101010101" pitchFamily="49" charset="-122"/>
                <a:ea typeface="SimHei" panose="02010609060101010101" pitchFamily="49" charset="-122"/>
              </a:rPr>
              <a:t>空中掌权者</a:t>
            </a:r>
            <a:endParaRPr lang="en-US" altLang="zh-CN" sz="2400" b="1" dirty="0">
              <a:latin typeface="SimHei" panose="02010609060101010101" pitchFamily="49" charset="-122"/>
              <a:ea typeface="SimHei" panose="02010609060101010101" pitchFamily="49" charset="-122"/>
            </a:endParaRPr>
          </a:p>
          <a:p>
            <a:r>
              <a:rPr lang="en-US" sz="1600" b="1" dirty="0"/>
              <a:t>the power of the air</a:t>
            </a:r>
          </a:p>
        </p:txBody>
      </p:sp>
      <p:cxnSp>
        <p:nvCxnSpPr>
          <p:cNvPr id="15" name="Straight Connector 14">
            <a:extLst>
              <a:ext uri="{FF2B5EF4-FFF2-40B4-BE49-F238E27FC236}">
                <a16:creationId xmlns:a16="http://schemas.microsoft.com/office/drawing/2014/main" id="{955C1CDE-DD78-AFFE-7D2F-5DAFF8B875F2}"/>
              </a:ext>
            </a:extLst>
          </p:cNvPr>
          <p:cNvCxnSpPr/>
          <p:nvPr/>
        </p:nvCxnSpPr>
        <p:spPr>
          <a:xfrm>
            <a:off x="73066" y="2276872"/>
            <a:ext cx="12192000" cy="0"/>
          </a:xfrm>
          <a:prstGeom prst="line">
            <a:avLst/>
          </a:prstGeom>
          <a:ln w="889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603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786E1A8E-3F39-A340-2C09-5D2AEB896DC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6B1F92-1FC2-53C6-1943-A52AE6B1CAD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536160" y="332656"/>
            <a:ext cx="3312368" cy="3528242"/>
          </a:xfrm>
          <a:prstGeom prst="rect">
            <a:avLst/>
          </a:prstGeom>
        </p:spPr>
      </p:pic>
      <p:pic>
        <p:nvPicPr>
          <p:cNvPr id="7" name="Picture 6" descr="A gold statue of a pharaoh&#10;&#10;AI-generated content may be incorrect.">
            <a:extLst>
              <a:ext uri="{FF2B5EF4-FFF2-40B4-BE49-F238E27FC236}">
                <a16:creationId xmlns:a16="http://schemas.microsoft.com/office/drawing/2014/main" id="{D5744C6B-FD77-D657-E62D-6A45A493F880}"/>
              </a:ext>
            </a:extLst>
          </p:cNvPr>
          <p:cNvPicPr>
            <a:picLocks noChangeAspect="1"/>
          </p:cNvPicPr>
          <p:nvPr/>
        </p:nvPicPr>
        <p:blipFill>
          <a:blip r:embed="rId5">
            <a:extLst>
              <a:ext uri="{28A0092B-C50C-407E-A947-70E740481C1C}">
                <a14:useLocalDpi xmlns:a14="http://schemas.microsoft.com/office/drawing/2010/main" val="0"/>
              </a:ext>
            </a:extLst>
          </a:blip>
          <a:srcRect t="1913" b="1"/>
          <a:stretch>
            <a:fillRect/>
          </a:stretch>
        </p:blipFill>
        <p:spPr>
          <a:xfrm>
            <a:off x="1127448" y="548680"/>
            <a:ext cx="3521652" cy="3391320"/>
          </a:xfrm>
          <a:prstGeom prst="rect">
            <a:avLst/>
          </a:prstGeom>
        </p:spPr>
      </p:pic>
      <p:sp>
        <p:nvSpPr>
          <p:cNvPr id="8" name="Rectangle 7">
            <a:extLst>
              <a:ext uri="{FF2B5EF4-FFF2-40B4-BE49-F238E27FC236}">
                <a16:creationId xmlns:a16="http://schemas.microsoft.com/office/drawing/2014/main" id="{95C2A873-3D84-73CB-43EC-AE57CD93F1A9}"/>
              </a:ext>
            </a:extLst>
          </p:cNvPr>
          <p:cNvSpPr/>
          <p:nvPr/>
        </p:nvSpPr>
        <p:spPr>
          <a:xfrm>
            <a:off x="1235416" y="4066864"/>
            <a:ext cx="4500543" cy="1366208"/>
          </a:xfrm>
          <a:prstGeom prst="rect">
            <a:avLst/>
          </a:prstGeom>
        </p:spPr>
        <p:txBody>
          <a:bodyPr wrap="square">
            <a:spAutoFit/>
          </a:bodyPr>
          <a:lstStyle/>
          <a:p>
            <a:pPr>
              <a:lnSpc>
                <a:spcPct val="150000"/>
              </a:lnSpc>
              <a:spcAft>
                <a:spcPts val="0"/>
              </a:spcAft>
              <a:defRPr/>
            </a:pPr>
            <a:r>
              <a:rPr lang="zh-CN" altLang="en-US" sz="4000" b="1" dirty="0">
                <a:solidFill>
                  <a:prstClr val="white"/>
                </a:solidFill>
                <a:latin typeface="SimHei" panose="02010609060101010101" pitchFamily="49" charset="-122"/>
                <a:ea typeface="SimHei" panose="02010609060101010101" pitchFamily="49" charset="-122"/>
              </a:rPr>
              <a:t>埃及法老被比喻成 </a:t>
            </a:r>
            <a:r>
              <a:rPr lang="en-US" altLang="zh-CN" b="1" dirty="0">
                <a:solidFill>
                  <a:prstClr val="white"/>
                </a:solidFill>
                <a:latin typeface="SimHei" panose="02010609060101010101" pitchFamily="49" charset="-122"/>
                <a:ea typeface="SimHei" panose="02010609060101010101" pitchFamily="49" charset="-122"/>
              </a:rPr>
              <a:t>The Pharaoh of Egypt is described as</a:t>
            </a:r>
          </a:p>
        </p:txBody>
      </p:sp>
      <p:sp>
        <p:nvSpPr>
          <p:cNvPr id="9" name="Right Arrow 8">
            <a:extLst>
              <a:ext uri="{FF2B5EF4-FFF2-40B4-BE49-F238E27FC236}">
                <a16:creationId xmlns:a16="http://schemas.microsoft.com/office/drawing/2014/main" id="{11B9C5D3-4475-25C3-2E42-4B864D1A8BE0}"/>
              </a:ext>
            </a:extLst>
          </p:cNvPr>
          <p:cNvSpPr/>
          <p:nvPr/>
        </p:nvSpPr>
        <p:spPr>
          <a:xfrm>
            <a:off x="5123849" y="1484784"/>
            <a:ext cx="1800200" cy="2016224"/>
          </a:xfrm>
          <a:prstGeom prst="rightArrow">
            <a:avLst>
              <a:gd name="adj1" fmla="val 50000"/>
              <a:gd name="adj2" fmla="val 4771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C9CF5EE-DA73-1C99-FEF8-E0561BC0BD9B}"/>
              </a:ext>
            </a:extLst>
          </p:cNvPr>
          <p:cNvSpPr/>
          <p:nvPr/>
        </p:nvSpPr>
        <p:spPr>
          <a:xfrm>
            <a:off x="7464152" y="3979551"/>
            <a:ext cx="11649000" cy="2931572"/>
          </a:xfrm>
          <a:prstGeom prst="rect">
            <a:avLst/>
          </a:prstGeom>
        </p:spPr>
        <p:txBody>
          <a:bodyPr wrap="square">
            <a:spAutoFit/>
          </a:bodyPr>
          <a:lstStyle/>
          <a:p>
            <a:pPr>
              <a:lnSpc>
                <a:spcPct val="150000"/>
              </a:lnSpc>
              <a:spcAft>
                <a:spcPts val="0"/>
              </a:spcAf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rPr>
              <a:t>利未亚坦</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rPr>
              <a:t> </a:t>
            </a:r>
            <a:r>
              <a:rPr kumimoji="0" lang="en-US" altLang="zh-CN"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rPr>
              <a:t>Leviathan </a:t>
            </a:r>
          </a:p>
          <a:p>
            <a:pPr>
              <a:lnSpc>
                <a:spcPct val="150000"/>
              </a:lnSpc>
              <a:spcAft>
                <a:spcPts val="0"/>
              </a:spcAft>
              <a:defRPr/>
            </a:pP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rPr>
              <a:t>拉哈伯</a:t>
            </a:r>
            <a:r>
              <a:rPr kumimoji="0" lang="en-US" altLang="zh-CN"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rPr>
              <a:t> </a:t>
            </a:r>
            <a:r>
              <a:rPr lang="en-US" dirty="0">
                <a:solidFill>
                  <a:srgbClr val="FFFF00"/>
                </a:solidFill>
                <a:latin typeface="SimHei" panose="02010609060101010101" pitchFamily="49" charset="-122"/>
                <a:ea typeface="SimHei" panose="02010609060101010101" pitchFamily="49" charset="-122"/>
              </a:rPr>
              <a:t>Rahab</a:t>
            </a:r>
            <a:endParaRPr lang="en-US" altLang="zh-CN" b="1" dirty="0">
              <a:solidFill>
                <a:prstClr val="white"/>
              </a:solidFill>
              <a:latin typeface="SimHei" panose="02010609060101010101" pitchFamily="49" charset="-122"/>
              <a:ea typeface="SimHei" panose="02010609060101010101" pitchFamily="49" charset="-122"/>
            </a:endParaRPr>
          </a:p>
          <a:p>
            <a:pPr>
              <a:lnSpc>
                <a:spcPct val="150000"/>
              </a:lnSpc>
              <a:spcAft>
                <a:spcPts val="0"/>
              </a:spcAft>
              <a:defRPr/>
            </a:pPr>
            <a:r>
              <a:rPr kumimoji="0" lang="zh-CN" altLang="en-US"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rPr>
              <a:t>海龙</a:t>
            </a:r>
            <a:r>
              <a:rPr kumimoji="0" lang="en-US" altLang="zh-CN"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rPr>
              <a:t> </a:t>
            </a:r>
            <a:r>
              <a:rPr lang="en-US" dirty="0">
                <a:solidFill>
                  <a:srgbClr val="00FFFF"/>
                </a:solidFill>
                <a:latin typeface="SimHei" panose="02010609060101010101" pitchFamily="49" charset="-122"/>
                <a:ea typeface="SimHei" panose="02010609060101010101" pitchFamily="49" charset="-122"/>
              </a:rPr>
              <a:t>dragon</a:t>
            </a:r>
          </a:p>
          <a:p>
            <a:pPr>
              <a:lnSpc>
                <a:spcPct val="150000"/>
              </a:lnSpc>
              <a:spcAft>
                <a:spcPts val="0"/>
              </a:spcAft>
              <a:defRPr/>
            </a:pPr>
            <a:r>
              <a:rPr kumimoji="0" lang="zh-CN" altLang="en-US" sz="32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rPr>
              <a:t>邪恶的海怪 </a:t>
            </a:r>
            <a:r>
              <a:rPr kumimoji="0" lang="en-US" altLang="zh-CN"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rPr>
              <a:t>d</a:t>
            </a:r>
            <a:r>
              <a:rPr lang="en-US" altLang="zh-CN" b="1" dirty="0" err="1">
                <a:solidFill>
                  <a:srgbClr val="FFC000"/>
                </a:solidFill>
                <a:latin typeface="SimHei" panose="02010609060101010101" pitchFamily="49" charset="-122"/>
                <a:ea typeface="SimHei" panose="02010609060101010101" pitchFamily="49" charset="-122"/>
              </a:rPr>
              <a:t>emonic</a:t>
            </a:r>
            <a:r>
              <a:rPr kumimoji="0" lang="en-US" altLang="zh-CN"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rPr>
              <a:t> Monsters</a:t>
            </a:r>
            <a:r>
              <a:rPr kumimoji="0" lang="zh-CN" altLang="en-US"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rPr>
              <a:t> </a:t>
            </a:r>
            <a:endParaRPr kumimoji="0" lang="en-US" altLang="zh-CN"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1927129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43CEB1BE-D1FA-0DF6-3941-4E3DF03393A1}"/>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4541C5D2-6393-A0E2-429E-309586348CAD}"/>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lang="en-US" altLang="zh-CN" kern="0" dirty="0">
                <a:solidFill>
                  <a:srgbClr val="FFFFFF"/>
                </a:solidFill>
              </a:rPr>
              <a:t>3</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AD22039B-AFC7-EF56-8728-27833E3DAE78}"/>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170D05E1-5D49-343C-B362-760ADA77598F}"/>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5400" b="1" dirty="0">
                <a:solidFill>
                  <a:srgbClr val="00BFFF"/>
                </a:solidFill>
                <a:latin typeface="SimHei" panose="02010609060101010101" pitchFamily="49" charset="-122"/>
                <a:ea typeface="SimHei" panose="02010609060101010101" pitchFamily="49" charset="-122"/>
              </a:rPr>
              <a:t>龙无法消灭教会，</a:t>
            </a:r>
            <a:br>
              <a:rPr lang="en-US" altLang="zh-CN" sz="5400" b="1" dirty="0">
                <a:solidFill>
                  <a:srgbClr val="00BFFF"/>
                </a:solidFill>
                <a:latin typeface="SimHei" panose="02010609060101010101" pitchFamily="49" charset="-122"/>
                <a:ea typeface="SimHei" panose="02010609060101010101" pitchFamily="49" charset="-122"/>
              </a:rPr>
            </a:br>
            <a:r>
              <a:rPr lang="zh-CN" altLang="en-US" sz="5400" b="1" dirty="0">
                <a:solidFill>
                  <a:srgbClr val="00BFFF"/>
                </a:solidFill>
                <a:latin typeface="SimHei" panose="02010609060101010101" pitchFamily="49" charset="-122"/>
                <a:ea typeface="SimHei" panose="02010609060101010101" pitchFamily="49" charset="-122"/>
              </a:rPr>
              <a:t>就去与她的儿女争战 </a:t>
            </a:r>
          </a:p>
        </p:txBody>
      </p:sp>
      <p:sp>
        <p:nvSpPr>
          <p:cNvPr id="19" name="Google Shape;3713;p55">
            <a:extLst>
              <a:ext uri="{FF2B5EF4-FFF2-40B4-BE49-F238E27FC236}">
                <a16:creationId xmlns:a16="http://schemas.microsoft.com/office/drawing/2014/main" id="{2649DBBD-B4AB-EBDC-7898-BDF922AD2F72}"/>
              </a:ext>
            </a:extLst>
          </p:cNvPr>
          <p:cNvSpPr txBox="1">
            <a:spLocks noGrp="1"/>
          </p:cNvSpPr>
          <p:nvPr>
            <p:ph type="subTitle" idx="1"/>
          </p:nvPr>
        </p:nvSpPr>
        <p:spPr>
          <a:xfrm>
            <a:off x="0" y="5810042"/>
            <a:ext cx="12000656" cy="1092184"/>
          </a:xfrm>
          <a:prstGeom prst="rect">
            <a:avLst/>
          </a:prstGeom>
        </p:spPr>
        <p:txBody>
          <a:bodyPr spcFirstLastPara="1" wrap="square" lIns="91425" tIns="91425" rIns="91425" bIns="91425" anchor="t" anchorCtr="0">
            <a:noAutofit/>
          </a:bodyPr>
          <a:lstStyle/>
          <a:p>
            <a:pPr marL="0" indent="0" algn="ctr"/>
            <a:r>
              <a:rPr lang="en-US" sz="2800" dirty="0">
                <a:solidFill>
                  <a:schemeClr val="bg1"/>
                </a:solidFill>
              </a:rPr>
              <a:t>The dragon failed to destroy the Church, he turned to wage war against her children.</a:t>
            </a:r>
            <a:endParaRPr lang="en-SG" sz="2800" dirty="0">
              <a:solidFill>
                <a:schemeClr val="bg1"/>
              </a:solidFill>
            </a:endParaRPr>
          </a:p>
        </p:txBody>
      </p:sp>
    </p:spTree>
    <p:extLst>
      <p:ext uri="{BB962C8B-B14F-4D97-AF65-F5344CB8AC3E}">
        <p14:creationId xmlns:p14="http://schemas.microsoft.com/office/powerpoint/2010/main" val="107023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7554382-870A-1509-4509-3BF6F2B0133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402F2B-6BE3-AB5A-E36A-81A077AFFB52}"/>
              </a:ext>
            </a:extLst>
          </p:cNvPr>
          <p:cNvSpPr/>
          <p:nvPr/>
        </p:nvSpPr>
        <p:spPr>
          <a:xfrm>
            <a:off x="155908" y="1457654"/>
            <a:ext cx="12072664" cy="3776996"/>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17.</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龙向妇人发怒，去与她其余的儿女争战，</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这儿女就是那守神诫命、为耶稣作见证的</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18.</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那时龙就站在海边的沙上。</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87CE63ED-C07F-3A44-D789-E7B5AFCC979B}"/>
              </a:ext>
            </a:extLst>
          </p:cNvPr>
          <p:cNvSpPr txBox="1"/>
          <p:nvPr/>
        </p:nvSpPr>
        <p:spPr>
          <a:xfrm>
            <a:off x="152068" y="5212938"/>
            <a:ext cx="11992604"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17.Then the dragon became furious with the woman and went off to make war on the rest of her offspring, </a:t>
            </a:r>
            <a:r>
              <a:rPr kumimoji="0" lang="en-US" sz="20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on those who keep the commandments of God and hold to the testimony of Jesus</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he stood on the sand of the sea.</a:t>
            </a:r>
          </a:p>
        </p:txBody>
      </p:sp>
    </p:spTree>
    <p:extLst>
      <p:ext uri="{BB962C8B-B14F-4D97-AF65-F5344CB8AC3E}">
        <p14:creationId xmlns:p14="http://schemas.microsoft.com/office/powerpoint/2010/main" val="2230836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03E23DBE-4777-F1DF-5770-900A5E9F31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7BC724-382D-4A4F-403D-3FA4A4187DD3}"/>
              </a:ext>
            </a:extLst>
          </p:cNvPr>
          <p:cNvSpPr/>
          <p:nvPr/>
        </p:nvSpPr>
        <p:spPr>
          <a:xfrm>
            <a:off x="220138" y="1196752"/>
            <a:ext cx="11992604" cy="2334935"/>
          </a:xfrm>
          <a:prstGeom prst="rect">
            <a:avLst/>
          </a:prstGeom>
        </p:spPr>
        <p:txBody>
          <a:bodyPr wrap="square">
            <a:spAutoFit/>
          </a:bodyPr>
          <a:lstStyle/>
          <a:p>
            <a:pPr>
              <a:lnSpc>
                <a:spcPct val="150000"/>
              </a:lnSpc>
              <a:spcAft>
                <a:spcPts val="0"/>
              </a:spcAft>
              <a:defRPr/>
            </a:pPr>
            <a:r>
              <a:rPr kumimoji="0" lang="zh-CN" altLang="en-US" sz="31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弗</a:t>
            </a:r>
            <a:r>
              <a:rPr kumimoji="0" lang="en-US" altLang="zh-CN" sz="31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6:12 </a:t>
            </a:r>
          </a:p>
          <a:p>
            <a:pPr>
              <a:lnSpc>
                <a:spcPct val="150000"/>
              </a:lnSpc>
              <a:spcAft>
                <a:spcPts val="0"/>
              </a:spcAf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因我们并不是与属血气的争战</a:t>
            </a:r>
            <a:r>
              <a:rPr kumimoji="0" lang="zh-CN" altLang="en-US" sz="31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，乃是与那些执政的、掌权的、</a:t>
            </a:r>
            <a:r>
              <a:rPr kumimoji="0" lang="zh-CN" altLang="en-US" sz="31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管辖这幽暗世界的，以及天空属灵气的恶魔争战</a:t>
            </a:r>
            <a:r>
              <a:rPr kumimoji="0" lang="zh-CN" altLang="en-US" sz="31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endParaRPr lang="en-US" altLang="zh-CN" sz="3100" b="1" dirty="0">
              <a:solidFill>
                <a:prstClr val="white"/>
              </a:solidFill>
              <a:latin typeface="SimHei" panose="02010609060101010101" pitchFamily="49" charset="-122"/>
              <a:ea typeface="SimHei" panose="02010609060101010101" pitchFamily="49" charset="-122"/>
            </a:endParaRPr>
          </a:p>
        </p:txBody>
      </p:sp>
      <p:sp>
        <p:nvSpPr>
          <p:cNvPr id="5" name="TextBox 4">
            <a:extLst>
              <a:ext uri="{FF2B5EF4-FFF2-40B4-BE49-F238E27FC236}">
                <a16:creationId xmlns:a16="http://schemas.microsoft.com/office/drawing/2014/main" id="{753489E3-AE00-EF2B-C75A-BD8FFB945DE6}"/>
              </a:ext>
            </a:extLst>
          </p:cNvPr>
          <p:cNvSpPr txBox="1"/>
          <p:nvPr/>
        </p:nvSpPr>
        <p:spPr>
          <a:xfrm>
            <a:off x="200109" y="4997754"/>
            <a:ext cx="11992604" cy="1354217"/>
          </a:xfrm>
          <a:prstGeom prst="rect">
            <a:avLst/>
          </a:prstGeom>
          <a:noFill/>
        </p:spPr>
        <p:txBody>
          <a:bodyPr wrap="square">
            <a:spAutoFit/>
          </a:bodyPr>
          <a:lstStyle/>
          <a:p>
            <a:pPr lvl="0"/>
            <a:r>
              <a:rPr lang="en-US" dirty="0">
                <a:solidFill>
                  <a:prstClr val="white"/>
                </a:solidFill>
              </a:rPr>
              <a:t>Ephesians 6:12.</a:t>
            </a:r>
          </a:p>
          <a:p>
            <a:pPr lvl="0"/>
            <a:r>
              <a:rPr lang="en-US" sz="2800" dirty="0">
                <a:solidFill>
                  <a:prstClr val="white"/>
                </a:solidFill>
              </a:rPr>
              <a:t>For we do not wrestle against flesh and blood, </a:t>
            </a:r>
            <a:r>
              <a:rPr lang="en-US" dirty="0">
                <a:solidFill>
                  <a:prstClr val="white"/>
                </a:solidFill>
              </a:rPr>
              <a:t>but against the rulers, against the authorities, </a:t>
            </a:r>
            <a:r>
              <a:rPr lang="en-US" dirty="0">
                <a:solidFill>
                  <a:srgbClr val="B3FF5F"/>
                </a:solidFill>
              </a:rPr>
              <a:t>against the cosmic powers over this present darkness, against the spiritual forces of evil in the heavenly places.</a:t>
            </a:r>
            <a:endParaRPr kumimoji="0" lang="en-US" sz="18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686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304A0DE6-5268-992A-36A7-FCAE13C11F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0CDA91-2C58-6F5B-9B23-12F56374C9DC}"/>
              </a:ext>
            </a:extLst>
          </p:cNvPr>
          <p:cNvSpPr/>
          <p:nvPr/>
        </p:nvSpPr>
        <p:spPr>
          <a:xfrm>
            <a:off x="198668" y="1556792"/>
            <a:ext cx="7337492" cy="2842766"/>
          </a:xfrm>
          <a:prstGeom prst="rect">
            <a:avLst/>
          </a:prstGeom>
        </p:spPr>
        <p:txBody>
          <a:bodyPr wrap="square">
            <a:spAutoFit/>
          </a:bodyPr>
          <a:lstStyle/>
          <a:p>
            <a:pPr>
              <a:lnSpc>
                <a:spcPct val="150000"/>
              </a:lnSpc>
              <a:spcAft>
                <a:spcPts val="0"/>
              </a:spcAft>
              <a:defRPr/>
            </a:pPr>
            <a:r>
              <a:rPr kumimoji="0" lang="zh-CN" altLang="en-US" sz="31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雅各书 </a:t>
            </a:r>
            <a:r>
              <a:rPr kumimoji="0" lang="en-US" altLang="zh-CN" sz="31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4:7.</a:t>
            </a:r>
          </a:p>
          <a:p>
            <a:pPr>
              <a:lnSpc>
                <a:spcPct val="150000"/>
              </a:lnSpc>
              <a:spcAft>
                <a:spcPts val="0"/>
              </a:spcAft>
              <a:defRPr/>
            </a:pPr>
            <a:r>
              <a:rPr kumimoji="0" lang="zh-CN" altLang="en-US" sz="31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故此，你们要顺服神。</a:t>
            </a:r>
            <a:r>
              <a:rPr kumimoji="0" lang="zh-CN" altLang="en-US" sz="31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务要抵挡魔鬼，魔鬼就必离开你们逃跑了</a:t>
            </a:r>
            <a:r>
              <a:rPr kumimoji="0" lang="zh-CN" altLang="en-US" sz="31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a:lnSpc>
                <a:spcPct val="150000"/>
              </a:lnSpc>
              <a:spcAft>
                <a:spcPts val="0"/>
              </a:spcAft>
              <a:defRPr/>
            </a:pPr>
            <a:endParaRPr kumimoji="0" lang="en-US" altLang="zh-CN" sz="31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92BD3738-E861-A056-32C9-7C62114D9EF0}"/>
              </a:ext>
            </a:extLst>
          </p:cNvPr>
          <p:cNvSpPr txBox="1"/>
          <p:nvPr/>
        </p:nvSpPr>
        <p:spPr>
          <a:xfrm>
            <a:off x="200109" y="4997754"/>
            <a:ext cx="6687979" cy="923330"/>
          </a:xfrm>
          <a:prstGeom prst="rect">
            <a:avLst/>
          </a:prstGeom>
          <a:noFill/>
        </p:spPr>
        <p:txBody>
          <a:bodyPr wrap="square">
            <a:spAutoFit/>
          </a:bodyPr>
          <a:lstStyle/>
          <a:p>
            <a:pPr lvl="0"/>
            <a:r>
              <a:rPr lang="en-US" dirty="0">
                <a:solidFill>
                  <a:prstClr val="white"/>
                </a:solidFill>
              </a:rPr>
              <a:t>James 4:7.</a:t>
            </a:r>
          </a:p>
          <a:p>
            <a:pPr lvl="0"/>
            <a:r>
              <a:rPr lang="en-US" dirty="0">
                <a:solidFill>
                  <a:prstClr val="white"/>
                </a:solidFill>
              </a:rPr>
              <a:t>Submit yourselves therefore to God. </a:t>
            </a:r>
            <a:r>
              <a:rPr lang="en-US" dirty="0">
                <a:solidFill>
                  <a:srgbClr val="B3FF5F"/>
                </a:solidFill>
              </a:rPr>
              <a:t>Resist the devil, and he will flee from you.</a:t>
            </a:r>
            <a:endParaRPr kumimoji="0" lang="en-US" sz="18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49DF107-FF67-FCB2-F71F-9E33C373A2D1}"/>
              </a:ext>
            </a:extLst>
          </p:cNvPr>
          <p:cNvPicPr>
            <a:picLocks noChangeAspect="1"/>
          </p:cNvPicPr>
          <p:nvPr/>
        </p:nvPicPr>
        <p:blipFill>
          <a:blip r:embed="rId3"/>
          <a:stretch>
            <a:fillRect/>
          </a:stretch>
        </p:blipFill>
        <p:spPr>
          <a:xfrm>
            <a:off x="7536160" y="0"/>
            <a:ext cx="4629150" cy="6858000"/>
          </a:xfrm>
          <a:prstGeom prst="rect">
            <a:avLst/>
          </a:prstGeom>
        </p:spPr>
      </p:pic>
    </p:spTree>
    <p:extLst>
      <p:ext uri="{BB962C8B-B14F-4D97-AF65-F5344CB8AC3E}">
        <p14:creationId xmlns:p14="http://schemas.microsoft.com/office/powerpoint/2010/main" val="4121912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CCBD7C36-7739-469C-4A28-E4E53486D94D}"/>
            </a:ext>
          </a:extLst>
        </p:cNvPr>
        <p:cNvGrpSpPr/>
        <p:nvPr/>
      </p:nvGrpSpPr>
      <p:grpSpPr>
        <a:xfrm>
          <a:off x="0" y="0"/>
          <a:ext cx="0" cy="0"/>
          <a:chOff x="0" y="0"/>
          <a:chExt cx="0" cy="0"/>
        </a:xfrm>
      </p:grpSpPr>
      <p:pic>
        <p:nvPicPr>
          <p:cNvPr id="5" name="Picture 4" descr="A book cover with a snake coiled up&#10;&#10;AI-generated content may be incorrect.">
            <a:extLst>
              <a:ext uri="{FF2B5EF4-FFF2-40B4-BE49-F238E27FC236}">
                <a16:creationId xmlns:a16="http://schemas.microsoft.com/office/drawing/2014/main" id="{62866300-CEE2-9945-0C77-364E735B0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738" y="1644728"/>
            <a:ext cx="2183199" cy="3083228"/>
          </a:xfrm>
          <a:prstGeom prst="rect">
            <a:avLst/>
          </a:prstGeom>
        </p:spPr>
      </p:pic>
      <p:pic>
        <p:nvPicPr>
          <p:cNvPr id="6" name="Picture 5" descr="A painting of a person with horns and a lion head with wings&#10;&#10;AI-generated content may be incorrect.">
            <a:extLst>
              <a:ext uri="{FF2B5EF4-FFF2-40B4-BE49-F238E27FC236}">
                <a16:creationId xmlns:a16="http://schemas.microsoft.com/office/drawing/2014/main" id="{0D8EAEC4-CA87-48F8-9C3F-33F6B0746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104" y="1609795"/>
            <a:ext cx="2198153" cy="3083228"/>
          </a:xfrm>
          <a:prstGeom prst="rect">
            <a:avLst/>
          </a:prstGeom>
        </p:spPr>
      </p:pic>
      <p:pic>
        <p:nvPicPr>
          <p:cNvPr id="7" name="Picture 6" descr="A person with wings and a halo&#10;&#10;AI-generated content may be incorrect.">
            <a:extLst>
              <a:ext uri="{FF2B5EF4-FFF2-40B4-BE49-F238E27FC236}">
                <a16:creationId xmlns:a16="http://schemas.microsoft.com/office/drawing/2014/main" id="{AEF4EC2C-9EDF-42BF-BABE-A7375434C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0380" y="1503523"/>
            <a:ext cx="2168461" cy="3083228"/>
          </a:xfrm>
          <a:prstGeom prst="rect">
            <a:avLst/>
          </a:prstGeom>
        </p:spPr>
      </p:pic>
      <p:sp>
        <p:nvSpPr>
          <p:cNvPr id="8" name="TextBox 7">
            <a:extLst>
              <a:ext uri="{FF2B5EF4-FFF2-40B4-BE49-F238E27FC236}">
                <a16:creationId xmlns:a16="http://schemas.microsoft.com/office/drawing/2014/main" id="{67162CC2-4A18-33EF-88B6-BC0AB623E90B}"/>
              </a:ext>
            </a:extLst>
          </p:cNvPr>
          <p:cNvSpPr txBox="1"/>
          <p:nvPr/>
        </p:nvSpPr>
        <p:spPr>
          <a:xfrm>
            <a:off x="2931911" y="5013176"/>
            <a:ext cx="2952327"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伊甸园的</a:t>
            </a:r>
            <a:r>
              <a:rPr kumimoji="0" lang="zh-CN" altLang="en-US" sz="2400" b="1" i="0" u="none" strike="noStrike" kern="0" cap="none" spc="0" normalizeH="0" baseline="0" noProof="0" dirty="0">
                <a:ln>
                  <a:noFill/>
                </a:ln>
                <a:solidFill>
                  <a:srgbClr val="FFFF00"/>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蛇</a:t>
            </a:r>
            <a:br>
              <a:rPr kumimoji="0" lang="en-US" altLang="zh-CN"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br>
            <a:r>
              <a:rPr kumimoji="0" lang="zh-CN" altLang="en-US"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（创</a:t>
            </a:r>
            <a:r>
              <a:rPr kumimoji="0" lang="en-US"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3:1</a:t>
            </a:r>
            <a:r>
              <a:rPr kumimoji="0" lang="zh-CN" altLang="en-US"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a:t>
            </a:r>
            <a:endParaRPr kumimoji="0" lang="en-US" altLang="zh-CN"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ea typeface="+mn-ea"/>
                <a:cs typeface="Arial" panose="020B0604020202020204" pitchFamily="34" charset="0"/>
              </a:rPr>
              <a:t>Serpent in the Garden of Eden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ea typeface="+mn-ea"/>
                <a:cs typeface="Arial" panose="020B0604020202020204" pitchFamily="34" charset="0"/>
              </a:rPr>
              <a:t> (Gen 3:1).</a:t>
            </a:r>
          </a:p>
        </p:txBody>
      </p:sp>
      <p:sp>
        <p:nvSpPr>
          <p:cNvPr id="9" name="TextBox 8">
            <a:extLst>
              <a:ext uri="{FF2B5EF4-FFF2-40B4-BE49-F238E27FC236}">
                <a16:creationId xmlns:a16="http://schemas.microsoft.com/office/drawing/2014/main" id="{6BF63B43-20CD-3A60-37D9-8FA581C1745F}"/>
              </a:ext>
            </a:extLst>
          </p:cNvPr>
          <p:cNvSpPr txBox="1"/>
          <p:nvPr/>
        </p:nvSpPr>
        <p:spPr>
          <a:xfrm>
            <a:off x="5679952" y="4978243"/>
            <a:ext cx="3336924"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基路伯 </a:t>
            </a:r>
            <a:br>
              <a:rPr kumimoji="0" lang="en-US" altLang="zh-CN"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br>
            <a:r>
              <a:rPr kumimoji="0" lang="zh-CN" altLang="en-US"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（结 </a:t>
            </a:r>
            <a:r>
              <a:rPr kumimoji="0" lang="en-US" altLang="zh-CN"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28</a:t>
            </a:r>
            <a:r>
              <a:rPr kumimoji="0" lang="en-US"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:1</a:t>
            </a:r>
            <a:r>
              <a:rPr kumimoji="0" lang="en-US" altLang="zh-CN"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4</a:t>
            </a:r>
            <a:r>
              <a:rPr kumimoji="0" lang="zh-CN" altLang="en-US"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a:t>
            </a:r>
            <a:endParaRPr kumimoji="0" lang="en-US" altLang="zh-CN"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cs typeface="Arial" panose="020B0604020202020204" pitchFamily="34" charset="0"/>
              </a:rPr>
              <a:t>Guardian </a:t>
            </a:r>
            <a:r>
              <a:rPr kumimoji="0" lang="en-US" sz="1200" b="1" i="0" u="none" strike="noStrike" kern="1200" cap="none" spc="0" normalizeH="0" baseline="0" noProof="0" dirty="0" err="1">
                <a:ln>
                  <a:noFill/>
                </a:ln>
                <a:solidFill>
                  <a:prstClr val="white"/>
                </a:solidFill>
                <a:effectLst/>
                <a:highlight>
                  <a:srgbClr val="000000"/>
                </a:highlight>
                <a:uLnTx/>
                <a:uFillTx/>
                <a:latin typeface="Arial" panose="020B0604020202020204" pitchFamily="34" charset="0"/>
                <a:cs typeface="Arial" panose="020B0604020202020204" pitchFamily="34" charset="0"/>
              </a:rPr>
              <a:t>cheru</a:t>
            </a:r>
            <a:r>
              <a:rPr kumimoji="0" lang="en-US"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cs typeface="Arial" panose="020B0604020202020204" pitchFamily="34" charset="0"/>
              </a:rPr>
              <a:t>(</a:t>
            </a:r>
            <a:r>
              <a:rPr kumimoji="0" lang="en-US" sz="1200" b="1" i="0" u="none" strike="noStrike" kern="1200" cap="none" spc="0" normalizeH="0" baseline="0" noProof="0" dirty="0" err="1">
                <a:ln>
                  <a:noFill/>
                </a:ln>
                <a:solidFill>
                  <a:prstClr val="white"/>
                </a:solidFill>
                <a:effectLst/>
                <a:highlight>
                  <a:srgbClr val="000000"/>
                </a:highlight>
                <a:uLnTx/>
                <a:uFillTx/>
                <a:latin typeface="Arial" panose="020B0604020202020204" pitchFamily="34" charset="0"/>
                <a:cs typeface="Arial" panose="020B0604020202020204" pitchFamily="34" charset="0"/>
              </a:rPr>
              <a:t>Ezk</a:t>
            </a:r>
            <a:r>
              <a:rPr kumimoji="0" lang="en-US"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cs typeface="Arial" panose="020B0604020202020204" pitchFamily="34" charset="0"/>
              </a:rPr>
              <a:t> 28:1</a:t>
            </a:r>
            <a:r>
              <a:rPr kumimoji="0" lang="en-US" altLang="zh-CN"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ea typeface="宋体" panose="02010600030101010101" pitchFamily="2" charset="-122"/>
                <a:cs typeface="Arial" panose="020B0604020202020204" pitchFamily="34" charset="0"/>
              </a:rPr>
              <a:t>4</a:t>
            </a:r>
            <a:r>
              <a:rPr kumimoji="0" lang="en-US"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94DCB241-30C6-BCE6-C7DF-24D930388CDF}"/>
              </a:ext>
            </a:extLst>
          </p:cNvPr>
          <p:cNvSpPr txBox="1"/>
          <p:nvPr/>
        </p:nvSpPr>
        <p:spPr>
          <a:xfrm>
            <a:off x="8494698" y="4891253"/>
            <a:ext cx="3336924"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光明天使</a:t>
            </a:r>
            <a:endParaRPr kumimoji="0" lang="en-US" altLang="zh-CN"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a:t>
            </a:r>
            <a:r>
              <a:rPr kumimoji="0" lang="zh-CN" altLang="en-US"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林后</a:t>
            </a:r>
            <a:r>
              <a:rPr kumimoji="0" lang="en-US" altLang="zh-CN"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11:14)</a:t>
            </a:r>
            <a:r>
              <a:rPr kumimoji="0" lang="zh-CN" altLang="en-US"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a:t>
            </a:r>
            <a:endParaRPr kumimoji="0" lang="en-US" altLang="zh-CN"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cs typeface="Arial" panose="020B0604020202020204" pitchFamily="34" charset="0"/>
              </a:rPr>
              <a:t>Angel of light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cs typeface="Arial" panose="020B0604020202020204" pitchFamily="34" charset="0"/>
              </a:rPr>
              <a:t>(2Corin11:1</a:t>
            </a:r>
            <a:r>
              <a:rPr kumimoji="0" lang="en-US" altLang="zh-CN"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ea typeface="宋体" panose="02010600030101010101" pitchFamily="2" charset="-122"/>
                <a:cs typeface="Arial" panose="020B0604020202020204" pitchFamily="34" charset="0"/>
              </a:rPr>
              <a:t>4</a:t>
            </a:r>
            <a:r>
              <a:rPr kumimoji="0" lang="en-US"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cs typeface="Arial" panose="020B0604020202020204" pitchFamily="34" charset="0"/>
              </a:rPr>
              <a:t>).</a:t>
            </a:r>
          </a:p>
        </p:txBody>
      </p:sp>
      <p:pic>
        <p:nvPicPr>
          <p:cNvPr id="2" name="Picture 1" descr="A group of red dragons with crown and horns&#10;&#10;AI-generated content may be incorrect.">
            <a:extLst>
              <a:ext uri="{FF2B5EF4-FFF2-40B4-BE49-F238E27FC236}">
                <a16:creationId xmlns:a16="http://schemas.microsoft.com/office/drawing/2014/main" id="{CEA8DCB8-D49A-117D-4000-DF5D8DC1B03E}"/>
              </a:ext>
            </a:extLst>
          </p:cNvPr>
          <p:cNvPicPr>
            <a:picLocks noChangeAspect="1"/>
          </p:cNvPicPr>
          <p:nvPr/>
        </p:nvPicPr>
        <p:blipFill>
          <a:blip r:embed="rId6">
            <a:extLst>
              <a:ext uri="{28A0092B-C50C-407E-A947-70E740481C1C}">
                <a14:useLocalDpi xmlns:a14="http://schemas.microsoft.com/office/drawing/2010/main" val="0"/>
              </a:ext>
            </a:extLst>
          </a:blip>
          <a:srcRect l="5962"/>
          <a:stretch/>
        </p:blipFill>
        <p:spPr>
          <a:xfrm>
            <a:off x="419291" y="1684388"/>
            <a:ext cx="2208402" cy="3043568"/>
          </a:xfrm>
          <a:prstGeom prst="rect">
            <a:avLst/>
          </a:prstGeom>
        </p:spPr>
      </p:pic>
      <p:sp>
        <p:nvSpPr>
          <p:cNvPr id="3" name="TextBox 2">
            <a:extLst>
              <a:ext uri="{FF2B5EF4-FFF2-40B4-BE49-F238E27FC236}">
                <a16:creationId xmlns:a16="http://schemas.microsoft.com/office/drawing/2014/main" id="{B05A4850-8DA9-87C5-985A-4B11F4625669}"/>
              </a:ext>
            </a:extLst>
          </p:cNvPr>
          <p:cNvSpPr txBox="1"/>
          <p:nvPr/>
        </p:nvSpPr>
        <p:spPr>
          <a:xfrm>
            <a:off x="129931" y="4908743"/>
            <a:ext cx="2952327" cy="1384995"/>
          </a:xfrm>
          <a:prstGeom prst="rect">
            <a:avLst/>
          </a:prstGeom>
          <a:noFill/>
        </p:spPr>
        <p:txBody>
          <a:bodyPr wrap="square">
            <a:spAutoFit/>
          </a:bodyPr>
          <a:lstStyle/>
          <a:p>
            <a:pPr lvl="0" algn="ctr"/>
            <a:r>
              <a:rPr lang="zh-CN" altLang="en-US" sz="2400" b="1" dirty="0">
                <a:solidFill>
                  <a:srgbClr val="B3FF5F"/>
                </a:solidFill>
                <a:highlight>
                  <a:srgbClr val="000000"/>
                </a:highlight>
                <a:latin typeface="SimHei" panose="02010609060101010101" pitchFamily="49" charset="-122"/>
                <a:ea typeface="SimHei" panose="02010609060101010101" pitchFamily="49" charset="-122"/>
              </a:rPr>
              <a:t>七头</a:t>
            </a:r>
            <a:r>
              <a:rPr lang="zh-CN" altLang="en-US" sz="2400" b="1" dirty="0">
                <a:solidFill>
                  <a:srgbClr val="FFFF00"/>
                </a:solidFill>
                <a:highlight>
                  <a:srgbClr val="000000"/>
                </a:highlight>
                <a:latin typeface="SimHei" panose="02010609060101010101" pitchFamily="49" charset="-122"/>
                <a:ea typeface="SimHei" panose="02010609060101010101" pitchFamily="49" charset="-122"/>
              </a:rPr>
              <a:t>十角</a:t>
            </a:r>
            <a:r>
              <a:rPr lang="zh-CN" altLang="en-US" sz="2400" b="1" dirty="0">
                <a:solidFill>
                  <a:srgbClr val="00FFFF"/>
                </a:solidFill>
                <a:highlight>
                  <a:srgbClr val="000000"/>
                </a:highlight>
                <a:latin typeface="SimHei" panose="02010609060101010101" pitchFamily="49" charset="-122"/>
                <a:ea typeface="SimHei" panose="02010609060101010101" pitchFamily="49" charset="-122"/>
              </a:rPr>
              <a:t>大红龙</a:t>
            </a:r>
            <a:br>
              <a:rPr kumimoji="0" lang="en-US" altLang="zh-CN"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br>
            <a:r>
              <a:rPr kumimoji="0" lang="zh-CN" altLang="en-US"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（启</a:t>
            </a:r>
            <a:r>
              <a:rPr lang="zh-CN" altLang="en-US" sz="2400" b="1" kern="0" dirty="0">
                <a:solidFill>
                  <a:prstClr val="white"/>
                </a:solidFill>
                <a:highlight>
                  <a:srgbClr val="000000"/>
                </a:highlight>
                <a:latin typeface="SimHei" panose="02010609060101010101" pitchFamily="49" charset="-122"/>
                <a:ea typeface="SimHei" panose="02010609060101010101" pitchFamily="49" charset="-122"/>
                <a:cs typeface="SimSun" panose="02010600030101010101" pitchFamily="2" charset="-122"/>
              </a:rPr>
              <a:t> </a:t>
            </a:r>
            <a:r>
              <a:rPr lang="en-US" altLang="zh-CN" sz="2400" b="1" kern="0" dirty="0">
                <a:solidFill>
                  <a:prstClr val="white"/>
                </a:solidFill>
                <a:highlight>
                  <a:srgbClr val="000000"/>
                </a:highlight>
                <a:latin typeface="SimHei" panose="02010609060101010101" pitchFamily="49" charset="-122"/>
                <a:ea typeface="SimHei" panose="02010609060101010101" pitchFamily="49" charset="-122"/>
                <a:cs typeface="SimSun" panose="02010600030101010101" pitchFamily="2" charset="-122"/>
              </a:rPr>
              <a:t>12</a:t>
            </a:r>
            <a:r>
              <a:rPr kumimoji="0" lang="en-US"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a:t>
            </a:r>
            <a:r>
              <a:rPr kumimoji="0" lang="en-US" altLang="zh-CN" sz="2400" b="1" i="0" u="none" strike="noStrike" kern="0" cap="none" spc="0" normalizeH="0" baseline="0" noProof="0" dirty="0">
                <a:ln>
                  <a:noFill/>
                </a:ln>
                <a:solidFill>
                  <a:prstClr val="white"/>
                </a:solidFill>
                <a:effectLst/>
                <a:highlight>
                  <a:srgbClr val="000000"/>
                </a:highlight>
                <a:uLnTx/>
                <a:uFillTx/>
                <a:latin typeface="SimHei" panose="02010609060101010101" pitchFamily="49" charset="-122"/>
                <a:ea typeface="SimHei" panose="02010609060101010101" pitchFamily="49" charset="-122"/>
                <a:cs typeface="SimSun" panose="02010600030101010101" pitchFamily="2" charset="-122"/>
              </a:rPr>
              <a:t>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ea typeface="+mn-ea"/>
                <a:cs typeface="Arial" panose="020B0604020202020204" pitchFamily="34" charset="0"/>
              </a:rPr>
              <a:t>great red dragon with seven heads and ten horns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ea typeface="+mn-ea"/>
                <a:cs typeface="Arial" panose="020B0604020202020204" pitchFamily="34" charset="0"/>
              </a:rPr>
              <a:t> (Rev </a:t>
            </a:r>
            <a:r>
              <a:rPr lang="en-US" sz="1200" b="1" dirty="0">
                <a:solidFill>
                  <a:prstClr val="white"/>
                </a:solidFill>
                <a:highlight>
                  <a:srgbClr val="000000"/>
                </a:highlight>
              </a:rPr>
              <a:t>12</a:t>
            </a:r>
            <a:r>
              <a:rPr kumimoji="0" lang="en-US" sz="1200" b="1" i="0" u="none" strike="noStrike" kern="1200" cap="none" spc="0" normalizeH="0" baseline="0" noProof="0" dirty="0">
                <a:ln>
                  <a:noFill/>
                </a:ln>
                <a:solidFill>
                  <a:prstClr val="white"/>
                </a:solidFill>
                <a:effectLst/>
                <a:highlight>
                  <a:srgbClr val="000000"/>
                </a:highlight>
                <a:uLnTx/>
                <a:uFillTx/>
                <a:latin typeface="Arial" panose="020B0604020202020204" pitchFamily="34" charset="0"/>
                <a:ea typeface="+mn-ea"/>
                <a:cs typeface="Arial" panose="020B0604020202020204" pitchFamily="34" charset="0"/>
              </a:rPr>
              <a:t>:3).</a:t>
            </a:r>
          </a:p>
        </p:txBody>
      </p:sp>
      <p:sp>
        <p:nvSpPr>
          <p:cNvPr id="4" name="TextBox 3">
            <a:extLst>
              <a:ext uri="{FF2B5EF4-FFF2-40B4-BE49-F238E27FC236}">
                <a16:creationId xmlns:a16="http://schemas.microsoft.com/office/drawing/2014/main" id="{F93BF53D-E29C-D209-696E-3B4C726C4912}"/>
              </a:ext>
            </a:extLst>
          </p:cNvPr>
          <p:cNvSpPr txBox="1"/>
          <p:nvPr/>
        </p:nvSpPr>
        <p:spPr>
          <a:xfrm>
            <a:off x="3207159" y="105886"/>
            <a:ext cx="5205271" cy="1354217"/>
          </a:xfrm>
          <a:prstGeom prst="rect">
            <a:avLst/>
          </a:prstGeom>
          <a:noFill/>
        </p:spPr>
        <p:txBody>
          <a:bodyPr wrap="none" rtlCol="0">
            <a:spAutoFit/>
          </a:bodyPr>
          <a:lstStyle/>
          <a:p>
            <a:r>
              <a:rPr lang="zh-CN" altLang="en-US" sz="4400" b="1" dirty="0">
                <a:solidFill>
                  <a:schemeClr val="bg1"/>
                </a:solidFill>
              </a:rPr>
              <a:t>空中掌权者的</a:t>
            </a:r>
            <a:r>
              <a:rPr lang="zh-CN" altLang="en-US" sz="5400" b="1" dirty="0">
                <a:solidFill>
                  <a:srgbClr val="00FFFF"/>
                </a:solidFill>
              </a:rPr>
              <a:t>首领</a:t>
            </a:r>
            <a:r>
              <a:rPr lang="en-US" altLang="zh-CN" sz="4400" b="1" dirty="0">
                <a:solidFill>
                  <a:srgbClr val="00FFFF"/>
                </a:solidFill>
              </a:rPr>
              <a:t> </a:t>
            </a:r>
          </a:p>
          <a:p>
            <a:r>
              <a:rPr lang="en-US" altLang="zh-CN" sz="2800" b="1" dirty="0">
                <a:solidFill>
                  <a:srgbClr val="00FFFF"/>
                </a:solidFill>
              </a:rPr>
              <a:t>the prince </a:t>
            </a:r>
            <a:r>
              <a:rPr lang="en-US" altLang="zh-CN" sz="2000" b="1" dirty="0">
                <a:solidFill>
                  <a:schemeClr val="bg1"/>
                </a:solidFill>
              </a:rPr>
              <a:t>of the power of the air</a:t>
            </a:r>
            <a:endParaRPr lang="en-US" sz="2000" b="1" dirty="0">
              <a:solidFill>
                <a:schemeClr val="bg1"/>
              </a:solidFill>
            </a:endParaRPr>
          </a:p>
        </p:txBody>
      </p:sp>
    </p:spTree>
    <p:extLst>
      <p:ext uri="{BB962C8B-B14F-4D97-AF65-F5344CB8AC3E}">
        <p14:creationId xmlns:p14="http://schemas.microsoft.com/office/powerpoint/2010/main" val="384870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0">
          <a:extLst>
            <a:ext uri="{FF2B5EF4-FFF2-40B4-BE49-F238E27FC236}">
              <a16:creationId xmlns:a16="http://schemas.microsoft.com/office/drawing/2014/main" id="{FC84D412-E920-940A-BE16-831F679709AB}"/>
            </a:ext>
          </a:extLst>
        </p:cNvPr>
        <p:cNvGrpSpPr/>
        <p:nvPr/>
      </p:nvGrpSpPr>
      <p:grpSpPr>
        <a:xfrm>
          <a:off x="0" y="0"/>
          <a:ext cx="0" cy="0"/>
          <a:chOff x="0" y="0"/>
          <a:chExt cx="0" cy="0"/>
        </a:xfrm>
      </p:grpSpPr>
      <p:sp>
        <p:nvSpPr>
          <p:cNvPr id="931" name="Google Shape;931;p27">
            <a:extLst>
              <a:ext uri="{FF2B5EF4-FFF2-40B4-BE49-F238E27FC236}">
                <a16:creationId xmlns:a16="http://schemas.microsoft.com/office/drawing/2014/main" id="{C9D2EB91-65ED-25EE-D323-9B0B373B2664}"/>
              </a:ext>
            </a:extLst>
          </p:cNvPr>
          <p:cNvSpPr txBox="1">
            <a:spLocks noGrp="1"/>
          </p:cNvSpPr>
          <p:nvPr>
            <p:ph type="title"/>
          </p:nvPr>
        </p:nvSpPr>
        <p:spPr>
          <a:xfrm>
            <a:off x="1432010" y="1818393"/>
            <a:ext cx="5473345" cy="3170315"/>
          </a:xfrm>
          <a:prstGeom prst="rect">
            <a:avLst/>
          </a:prstGeom>
        </p:spPr>
        <p:txBody>
          <a:bodyPr spcFirstLastPara="1" wrap="square" lIns="121900" tIns="121900" rIns="121900" bIns="121900" anchor="t" anchorCtr="0">
            <a:noAutofit/>
          </a:bodyPr>
          <a:lstStyle/>
          <a:p>
            <a:r>
              <a:rPr lang="zh-CN" altLang="en-US" sz="4800" b="1" dirty="0">
                <a:solidFill>
                  <a:srgbClr val="424945"/>
                </a:solidFill>
              </a:rPr>
              <a:t>撒旦</a:t>
            </a:r>
            <a:br>
              <a:rPr lang="en-US" altLang="zh-CN" sz="4800" b="1" dirty="0">
                <a:solidFill>
                  <a:srgbClr val="424945"/>
                </a:solidFill>
              </a:rPr>
            </a:br>
            <a:r>
              <a:rPr lang="zh-CN" altLang="en-US" sz="4800" b="1" dirty="0">
                <a:solidFill>
                  <a:srgbClr val="424945"/>
                </a:solidFill>
              </a:rPr>
              <a:t>欺骗夏娃、</a:t>
            </a:r>
            <a:br>
              <a:rPr lang="en-US" altLang="zh-CN" sz="4800" b="1" dirty="0">
                <a:solidFill>
                  <a:srgbClr val="424945"/>
                </a:solidFill>
              </a:rPr>
            </a:br>
            <a:r>
              <a:rPr lang="zh-CN" altLang="en-US" sz="4800" b="1" dirty="0">
                <a:solidFill>
                  <a:srgbClr val="424945"/>
                </a:solidFill>
              </a:rPr>
              <a:t>诱惑亚当</a:t>
            </a:r>
            <a:br>
              <a:rPr lang="en-US" altLang="zh-CN" sz="4800" b="1" dirty="0">
                <a:solidFill>
                  <a:srgbClr val="424945"/>
                </a:solidFill>
              </a:rPr>
            </a:br>
            <a:endParaRPr lang="zh-CN" altLang="en-US" sz="4800" b="1" dirty="0">
              <a:solidFill>
                <a:srgbClr val="424945"/>
              </a:solidFill>
            </a:endParaRPr>
          </a:p>
        </p:txBody>
      </p:sp>
      <p:grpSp>
        <p:nvGrpSpPr>
          <p:cNvPr id="1019" name="Google Shape;1019;p27">
            <a:extLst>
              <a:ext uri="{FF2B5EF4-FFF2-40B4-BE49-F238E27FC236}">
                <a16:creationId xmlns:a16="http://schemas.microsoft.com/office/drawing/2014/main" id="{BBFF3D25-A483-C769-17E6-3A9D127B2EFC}"/>
              </a:ext>
            </a:extLst>
          </p:cNvPr>
          <p:cNvGrpSpPr/>
          <p:nvPr/>
        </p:nvGrpSpPr>
        <p:grpSpPr>
          <a:xfrm flipH="1">
            <a:off x="153167" y="108931"/>
            <a:ext cx="2384717" cy="1389307"/>
            <a:chOff x="7016521" y="18520"/>
            <a:chExt cx="1788538" cy="1041980"/>
          </a:xfrm>
        </p:grpSpPr>
        <p:grpSp>
          <p:nvGrpSpPr>
            <p:cNvPr id="1020" name="Google Shape;1020;p27">
              <a:extLst>
                <a:ext uri="{FF2B5EF4-FFF2-40B4-BE49-F238E27FC236}">
                  <a16:creationId xmlns:a16="http://schemas.microsoft.com/office/drawing/2014/main" id="{60574BFA-9FC1-D8B5-F146-229F4179D3E5}"/>
                </a:ext>
              </a:extLst>
            </p:cNvPr>
            <p:cNvGrpSpPr/>
            <p:nvPr/>
          </p:nvGrpSpPr>
          <p:grpSpPr>
            <a:xfrm rot="-5400000">
              <a:off x="7336482" y="86246"/>
              <a:ext cx="557919" cy="1197840"/>
              <a:chOff x="7579931" y="3669669"/>
              <a:chExt cx="339573" cy="729056"/>
            </a:xfrm>
          </p:grpSpPr>
          <p:sp>
            <p:nvSpPr>
              <p:cNvPr id="1021" name="Google Shape;1021;p27">
                <a:extLst>
                  <a:ext uri="{FF2B5EF4-FFF2-40B4-BE49-F238E27FC236}">
                    <a16:creationId xmlns:a16="http://schemas.microsoft.com/office/drawing/2014/main" id="{477C7D5F-1855-71D1-C79C-7AAA2ABEEBEB}"/>
                  </a:ext>
                </a:extLst>
              </p:cNvPr>
              <p:cNvSpPr/>
              <p:nvPr/>
            </p:nvSpPr>
            <p:spPr>
              <a:xfrm>
                <a:off x="7579931" y="3671644"/>
                <a:ext cx="339573" cy="725146"/>
              </a:xfrm>
              <a:custGeom>
                <a:avLst/>
                <a:gdLst/>
                <a:ahLst/>
                <a:cxnLst/>
                <a:rect l="l" t="t" r="r" b="b"/>
                <a:pathLst>
                  <a:path w="8423" h="17987" extrusionOk="0">
                    <a:moveTo>
                      <a:pt x="4030" y="14851"/>
                    </a:moveTo>
                    <a:cubicBezTo>
                      <a:pt x="4030" y="14851"/>
                      <a:pt x="6606" y="10576"/>
                      <a:pt x="5011" y="7688"/>
                    </a:cubicBezTo>
                    <a:cubicBezTo>
                      <a:pt x="3959" y="5782"/>
                      <a:pt x="8422" y="4384"/>
                      <a:pt x="7343" y="0"/>
                    </a:cubicBezTo>
                    <a:cubicBezTo>
                      <a:pt x="7343" y="0"/>
                      <a:pt x="6606" y="2200"/>
                      <a:pt x="3303" y="3291"/>
                    </a:cubicBezTo>
                    <a:cubicBezTo>
                      <a:pt x="0" y="4384"/>
                      <a:pt x="719" y="8421"/>
                      <a:pt x="1726" y="9419"/>
                    </a:cubicBezTo>
                    <a:cubicBezTo>
                      <a:pt x="2733" y="10419"/>
                      <a:pt x="114" y="14851"/>
                      <a:pt x="3303" y="17986"/>
                    </a:cubicBezTo>
                    <a:lnTo>
                      <a:pt x="4030" y="14851"/>
                    </a:lnTo>
                    <a:close/>
                  </a:path>
                </a:pathLst>
              </a:custGeom>
              <a:gradFill>
                <a:gsLst>
                  <a:gs pos="0">
                    <a:schemeClr val="accent2"/>
                  </a:gs>
                  <a:gs pos="100000">
                    <a:schemeClr val="accent1"/>
                  </a:gs>
                </a:gsLst>
                <a:lin ang="16200038" scaled="0"/>
              </a:gra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27">
                <a:extLst>
                  <a:ext uri="{FF2B5EF4-FFF2-40B4-BE49-F238E27FC236}">
                    <a16:creationId xmlns:a16="http://schemas.microsoft.com/office/drawing/2014/main" id="{706EE589-2B6E-6746-E303-FC8A7367A402}"/>
                  </a:ext>
                </a:extLst>
              </p:cNvPr>
              <p:cNvSpPr/>
              <p:nvPr/>
            </p:nvSpPr>
            <p:spPr>
              <a:xfrm>
                <a:off x="7604564" y="3669669"/>
                <a:ext cx="298331" cy="729056"/>
              </a:xfrm>
              <a:custGeom>
                <a:avLst/>
                <a:gdLst/>
                <a:ahLst/>
                <a:cxnLst/>
                <a:rect l="l" t="t" r="r" b="b"/>
                <a:pathLst>
                  <a:path w="7400" h="18084" extrusionOk="0">
                    <a:moveTo>
                      <a:pt x="6719" y="205"/>
                    </a:moveTo>
                    <a:lnTo>
                      <a:pt x="6719" y="205"/>
                    </a:lnTo>
                    <a:cubicBezTo>
                      <a:pt x="7251" y="2600"/>
                      <a:pt x="6104" y="4073"/>
                      <a:pt x="5180" y="5260"/>
                    </a:cubicBezTo>
                    <a:cubicBezTo>
                      <a:pt x="4459" y="6185"/>
                      <a:pt x="3890" y="6916"/>
                      <a:pt x="4358" y="7760"/>
                    </a:cubicBezTo>
                    <a:cubicBezTo>
                      <a:pt x="5920" y="10590"/>
                      <a:pt x="3403" y="14832"/>
                      <a:pt x="3376" y="14875"/>
                    </a:cubicBezTo>
                    <a:cubicBezTo>
                      <a:pt x="3375" y="14878"/>
                      <a:pt x="3373" y="14883"/>
                      <a:pt x="3371" y="14888"/>
                    </a:cubicBezTo>
                    <a:lnTo>
                      <a:pt x="2664" y="17941"/>
                    </a:lnTo>
                    <a:cubicBezTo>
                      <a:pt x="708" y="15961"/>
                      <a:pt x="1039" y="13481"/>
                      <a:pt x="1280" y="11666"/>
                    </a:cubicBezTo>
                    <a:cubicBezTo>
                      <a:pt x="1419" y="10630"/>
                      <a:pt x="1528" y="9812"/>
                      <a:pt x="1150" y="9435"/>
                    </a:cubicBezTo>
                    <a:cubicBezTo>
                      <a:pt x="401" y="8693"/>
                      <a:pt x="171" y="6941"/>
                      <a:pt x="432" y="5831"/>
                    </a:cubicBezTo>
                    <a:cubicBezTo>
                      <a:pt x="629" y="4995"/>
                      <a:pt x="1183" y="3891"/>
                      <a:pt x="2707" y="3387"/>
                    </a:cubicBezTo>
                    <a:cubicBezTo>
                      <a:pt x="5512" y="2459"/>
                      <a:pt x="6489" y="711"/>
                      <a:pt x="6719" y="205"/>
                    </a:cubicBezTo>
                    <a:close/>
                    <a:moveTo>
                      <a:pt x="6726" y="0"/>
                    </a:moveTo>
                    <a:cubicBezTo>
                      <a:pt x="6709" y="0"/>
                      <a:pt x="6693" y="17"/>
                      <a:pt x="6686" y="34"/>
                    </a:cubicBezTo>
                    <a:cubicBezTo>
                      <a:pt x="6679" y="56"/>
                      <a:pt x="5915" y="2225"/>
                      <a:pt x="2677" y="3296"/>
                    </a:cubicBezTo>
                    <a:cubicBezTo>
                      <a:pt x="1112" y="3813"/>
                      <a:pt x="542" y="4949"/>
                      <a:pt x="338" y="5810"/>
                    </a:cubicBezTo>
                    <a:cubicBezTo>
                      <a:pt x="1" y="7243"/>
                      <a:pt x="451" y="8876"/>
                      <a:pt x="1082" y="9503"/>
                    </a:cubicBezTo>
                    <a:cubicBezTo>
                      <a:pt x="1428" y="9847"/>
                      <a:pt x="1322" y="10643"/>
                      <a:pt x="1186" y="11655"/>
                    </a:cubicBezTo>
                    <a:cubicBezTo>
                      <a:pt x="938" y="13508"/>
                      <a:pt x="601" y="16045"/>
                      <a:pt x="2657" y="18070"/>
                    </a:cubicBezTo>
                    <a:cubicBezTo>
                      <a:pt x="2667" y="18078"/>
                      <a:pt x="2679" y="18083"/>
                      <a:pt x="2692" y="18083"/>
                    </a:cubicBezTo>
                    <a:cubicBezTo>
                      <a:pt x="2695" y="18083"/>
                      <a:pt x="2700" y="18083"/>
                      <a:pt x="2705" y="18082"/>
                    </a:cubicBezTo>
                    <a:cubicBezTo>
                      <a:pt x="2722" y="18077"/>
                      <a:pt x="2735" y="18063"/>
                      <a:pt x="2738" y="18047"/>
                    </a:cubicBezTo>
                    <a:lnTo>
                      <a:pt x="3464" y="14916"/>
                    </a:lnTo>
                    <a:cubicBezTo>
                      <a:pt x="3578" y="14723"/>
                      <a:pt x="6001" y="10539"/>
                      <a:pt x="4441" y="7714"/>
                    </a:cubicBezTo>
                    <a:cubicBezTo>
                      <a:pt x="4006" y="6924"/>
                      <a:pt x="4557" y="6215"/>
                      <a:pt x="5256" y="5319"/>
                    </a:cubicBezTo>
                    <a:cubicBezTo>
                      <a:pt x="6211" y="4091"/>
                      <a:pt x="7400" y="2564"/>
                      <a:pt x="6778" y="38"/>
                    </a:cubicBezTo>
                    <a:cubicBezTo>
                      <a:pt x="6773" y="18"/>
                      <a:pt x="6755" y="3"/>
                      <a:pt x="6734" y="1"/>
                    </a:cubicBezTo>
                    <a:cubicBezTo>
                      <a:pt x="6731" y="1"/>
                      <a:pt x="6728" y="0"/>
                      <a:pt x="67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27">
                <a:extLst>
                  <a:ext uri="{FF2B5EF4-FFF2-40B4-BE49-F238E27FC236}">
                    <a16:creationId xmlns:a16="http://schemas.microsoft.com/office/drawing/2014/main" id="{7F513CFB-A562-A3E8-240F-F68652F100F8}"/>
                  </a:ext>
                </a:extLst>
              </p:cNvPr>
              <p:cNvSpPr/>
              <p:nvPr/>
            </p:nvSpPr>
            <p:spPr>
              <a:xfrm>
                <a:off x="7707688" y="3877449"/>
                <a:ext cx="58537" cy="394845"/>
              </a:xfrm>
              <a:custGeom>
                <a:avLst/>
                <a:gdLst/>
                <a:ahLst/>
                <a:cxnLst/>
                <a:rect l="l" t="t" r="r" b="b"/>
                <a:pathLst>
                  <a:path w="1452" h="9794" extrusionOk="0">
                    <a:moveTo>
                      <a:pt x="1287" y="0"/>
                    </a:moveTo>
                    <a:cubicBezTo>
                      <a:pt x="1276" y="0"/>
                      <a:pt x="1265" y="4"/>
                      <a:pt x="1256" y="11"/>
                    </a:cubicBezTo>
                    <a:cubicBezTo>
                      <a:pt x="1243" y="21"/>
                      <a:pt x="0" y="1074"/>
                      <a:pt x="428" y="2792"/>
                    </a:cubicBezTo>
                    <a:cubicBezTo>
                      <a:pt x="496" y="3058"/>
                      <a:pt x="567" y="3306"/>
                      <a:pt x="635" y="3545"/>
                    </a:cubicBezTo>
                    <a:cubicBezTo>
                      <a:pt x="1005" y="4826"/>
                      <a:pt x="1354" y="6038"/>
                      <a:pt x="813" y="9737"/>
                    </a:cubicBezTo>
                    <a:cubicBezTo>
                      <a:pt x="810" y="9764"/>
                      <a:pt x="827" y="9789"/>
                      <a:pt x="853" y="9792"/>
                    </a:cubicBezTo>
                    <a:cubicBezTo>
                      <a:pt x="856" y="9792"/>
                      <a:pt x="858" y="9794"/>
                      <a:pt x="860" y="9794"/>
                    </a:cubicBezTo>
                    <a:cubicBezTo>
                      <a:pt x="884" y="9794"/>
                      <a:pt x="904" y="9775"/>
                      <a:pt x="908" y="9752"/>
                    </a:cubicBezTo>
                    <a:cubicBezTo>
                      <a:pt x="1451" y="6031"/>
                      <a:pt x="1099" y="4810"/>
                      <a:pt x="727" y="3519"/>
                    </a:cubicBezTo>
                    <a:cubicBezTo>
                      <a:pt x="660" y="3281"/>
                      <a:pt x="589" y="3033"/>
                      <a:pt x="522" y="2768"/>
                    </a:cubicBezTo>
                    <a:cubicBezTo>
                      <a:pt x="108" y="1112"/>
                      <a:pt x="1304" y="96"/>
                      <a:pt x="1318" y="84"/>
                    </a:cubicBezTo>
                    <a:cubicBezTo>
                      <a:pt x="1337" y="67"/>
                      <a:pt x="1341" y="38"/>
                      <a:pt x="1324" y="18"/>
                    </a:cubicBezTo>
                    <a:cubicBezTo>
                      <a:pt x="1315" y="6"/>
                      <a:pt x="1301" y="0"/>
                      <a:pt x="1287"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4" name="Google Shape;1024;p27">
              <a:extLst>
                <a:ext uri="{FF2B5EF4-FFF2-40B4-BE49-F238E27FC236}">
                  <a16:creationId xmlns:a16="http://schemas.microsoft.com/office/drawing/2014/main" id="{7A6E7274-BB10-2BFE-4FCA-B7BEE8CC1392}"/>
                </a:ext>
              </a:extLst>
            </p:cNvPr>
            <p:cNvGrpSpPr/>
            <p:nvPr/>
          </p:nvGrpSpPr>
          <p:grpSpPr>
            <a:xfrm rot="-5400000">
              <a:off x="7822756" y="78197"/>
              <a:ext cx="724573" cy="1240033"/>
              <a:chOff x="7521274" y="4003512"/>
              <a:chExt cx="441006" cy="754737"/>
            </a:xfrm>
          </p:grpSpPr>
          <p:sp>
            <p:nvSpPr>
              <p:cNvPr id="1025" name="Google Shape;1025;p27">
                <a:extLst>
                  <a:ext uri="{FF2B5EF4-FFF2-40B4-BE49-F238E27FC236}">
                    <a16:creationId xmlns:a16="http://schemas.microsoft.com/office/drawing/2014/main" id="{B6B8ABC6-E1CC-3263-31D4-5CE2AE782779}"/>
                  </a:ext>
                </a:extLst>
              </p:cNvPr>
              <p:cNvSpPr/>
              <p:nvPr/>
            </p:nvSpPr>
            <p:spPr>
              <a:xfrm>
                <a:off x="7527200" y="4006899"/>
                <a:ext cx="430363" cy="747601"/>
              </a:xfrm>
              <a:custGeom>
                <a:avLst/>
                <a:gdLst/>
                <a:ahLst/>
                <a:cxnLst/>
                <a:rect l="l" t="t" r="r" b="b"/>
                <a:pathLst>
                  <a:path w="10675" h="18544" extrusionOk="0">
                    <a:moveTo>
                      <a:pt x="1" y="18543"/>
                    </a:moveTo>
                    <a:cubicBezTo>
                      <a:pt x="1" y="18543"/>
                      <a:pt x="2305" y="15966"/>
                      <a:pt x="1879" y="12380"/>
                    </a:cubicBezTo>
                    <a:cubicBezTo>
                      <a:pt x="1452" y="8793"/>
                      <a:pt x="2135" y="7597"/>
                      <a:pt x="2561" y="7854"/>
                    </a:cubicBezTo>
                    <a:cubicBezTo>
                      <a:pt x="2989" y="8110"/>
                      <a:pt x="3444" y="10244"/>
                      <a:pt x="3444" y="10244"/>
                    </a:cubicBezTo>
                    <a:cubicBezTo>
                      <a:pt x="3444" y="10244"/>
                      <a:pt x="5097" y="8634"/>
                      <a:pt x="4128" y="6108"/>
                    </a:cubicBezTo>
                    <a:cubicBezTo>
                      <a:pt x="3160" y="3582"/>
                      <a:pt x="8284" y="686"/>
                      <a:pt x="10674" y="0"/>
                    </a:cubicBezTo>
                    <a:cubicBezTo>
                      <a:pt x="10674" y="0"/>
                      <a:pt x="8284" y="3412"/>
                      <a:pt x="8370" y="5632"/>
                    </a:cubicBezTo>
                    <a:cubicBezTo>
                      <a:pt x="8454" y="7854"/>
                      <a:pt x="7686" y="16340"/>
                      <a:pt x="1" y="18543"/>
                    </a:cubicBezTo>
                    <a:close/>
                  </a:path>
                </a:pathLst>
              </a:custGeom>
              <a:gradFill>
                <a:gsLst>
                  <a:gs pos="0">
                    <a:schemeClr val="lt2"/>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27">
                <a:extLst>
                  <a:ext uri="{FF2B5EF4-FFF2-40B4-BE49-F238E27FC236}">
                    <a16:creationId xmlns:a16="http://schemas.microsoft.com/office/drawing/2014/main" id="{C62B0A21-EFEF-72D2-02CE-831009019563}"/>
                  </a:ext>
                </a:extLst>
              </p:cNvPr>
              <p:cNvSpPr/>
              <p:nvPr/>
            </p:nvSpPr>
            <p:spPr>
              <a:xfrm>
                <a:off x="7521274" y="4003512"/>
                <a:ext cx="441006" cy="754737"/>
              </a:xfrm>
              <a:custGeom>
                <a:avLst/>
                <a:gdLst/>
                <a:ahLst/>
                <a:cxnLst/>
                <a:rect l="l" t="t" r="r" b="b"/>
                <a:pathLst>
                  <a:path w="10939" h="18721" extrusionOk="0">
                    <a:moveTo>
                      <a:pt x="10707" y="167"/>
                    </a:moveTo>
                    <a:lnTo>
                      <a:pt x="10707" y="167"/>
                    </a:lnTo>
                    <a:cubicBezTo>
                      <a:pt x="10527" y="437"/>
                      <a:pt x="10056" y="1159"/>
                      <a:pt x="9595" y="2047"/>
                    </a:cubicBezTo>
                    <a:cubicBezTo>
                      <a:pt x="9056" y="3083"/>
                      <a:pt x="8424" y="4561"/>
                      <a:pt x="8469" y="5719"/>
                    </a:cubicBezTo>
                    <a:cubicBezTo>
                      <a:pt x="8481" y="6045"/>
                      <a:pt x="8552" y="8999"/>
                      <a:pt x="7203" y="12159"/>
                    </a:cubicBezTo>
                    <a:cubicBezTo>
                      <a:pt x="5804" y="15432"/>
                      <a:pt x="3477" y="17578"/>
                      <a:pt x="283" y="18538"/>
                    </a:cubicBezTo>
                    <a:cubicBezTo>
                      <a:pt x="725" y="17984"/>
                      <a:pt x="2447" y="15589"/>
                      <a:pt x="2074" y="12457"/>
                    </a:cubicBezTo>
                    <a:cubicBezTo>
                      <a:pt x="1707" y="9377"/>
                      <a:pt x="2158" y="8199"/>
                      <a:pt x="2484" y="7989"/>
                    </a:cubicBezTo>
                    <a:cubicBezTo>
                      <a:pt x="2522" y="7964"/>
                      <a:pt x="2558" y="7953"/>
                      <a:pt x="2594" y="7953"/>
                    </a:cubicBezTo>
                    <a:cubicBezTo>
                      <a:pt x="2626" y="7953"/>
                      <a:pt x="2655" y="7961"/>
                      <a:pt x="2685" y="7979"/>
                    </a:cubicBezTo>
                    <a:cubicBezTo>
                      <a:pt x="3021" y="8179"/>
                      <a:pt x="3419" y="9749"/>
                      <a:pt x="3545" y="10338"/>
                    </a:cubicBezTo>
                    <a:lnTo>
                      <a:pt x="3563" y="10422"/>
                    </a:lnTo>
                    <a:lnTo>
                      <a:pt x="3626" y="10363"/>
                    </a:lnTo>
                    <a:cubicBezTo>
                      <a:pt x="3642" y="10346"/>
                      <a:pt x="4049" y="9944"/>
                      <a:pt x="4341" y="9225"/>
                    </a:cubicBezTo>
                    <a:cubicBezTo>
                      <a:pt x="4611" y="8563"/>
                      <a:pt x="4826" y="7495"/>
                      <a:pt x="4320" y="6176"/>
                    </a:cubicBezTo>
                    <a:cubicBezTo>
                      <a:pt x="4125" y="5668"/>
                      <a:pt x="4175" y="5113"/>
                      <a:pt x="4467" y="4526"/>
                    </a:cubicBezTo>
                    <a:cubicBezTo>
                      <a:pt x="5409" y="2637"/>
                      <a:pt x="8700" y="782"/>
                      <a:pt x="10707" y="167"/>
                    </a:cubicBezTo>
                    <a:close/>
                    <a:moveTo>
                      <a:pt x="10939" y="0"/>
                    </a:moveTo>
                    <a:lnTo>
                      <a:pt x="10810" y="38"/>
                    </a:lnTo>
                    <a:cubicBezTo>
                      <a:pt x="8801" y="615"/>
                      <a:pt x="5356" y="2529"/>
                      <a:pt x="4381" y="4485"/>
                    </a:cubicBezTo>
                    <a:cubicBezTo>
                      <a:pt x="4077" y="5095"/>
                      <a:pt x="4026" y="5676"/>
                      <a:pt x="4231" y="6210"/>
                    </a:cubicBezTo>
                    <a:cubicBezTo>
                      <a:pt x="4725" y="7498"/>
                      <a:pt x="4517" y="8539"/>
                      <a:pt x="4254" y="9186"/>
                    </a:cubicBezTo>
                    <a:cubicBezTo>
                      <a:pt x="4036" y="9726"/>
                      <a:pt x="3743" y="10088"/>
                      <a:pt x="3619" y="10229"/>
                    </a:cubicBezTo>
                    <a:cubicBezTo>
                      <a:pt x="3527" y="9814"/>
                      <a:pt x="3127" y="8133"/>
                      <a:pt x="2733" y="7896"/>
                    </a:cubicBezTo>
                    <a:cubicBezTo>
                      <a:pt x="2688" y="7870"/>
                      <a:pt x="2641" y="7857"/>
                      <a:pt x="2593" y="7857"/>
                    </a:cubicBezTo>
                    <a:cubicBezTo>
                      <a:pt x="2539" y="7857"/>
                      <a:pt x="2484" y="7874"/>
                      <a:pt x="2431" y="7908"/>
                    </a:cubicBezTo>
                    <a:cubicBezTo>
                      <a:pt x="1971" y="8205"/>
                      <a:pt x="1652" y="9731"/>
                      <a:pt x="1978" y="12468"/>
                    </a:cubicBezTo>
                    <a:cubicBezTo>
                      <a:pt x="2398" y="15991"/>
                      <a:pt x="135" y="18571"/>
                      <a:pt x="112" y="18596"/>
                    </a:cubicBezTo>
                    <a:lnTo>
                      <a:pt x="1" y="18720"/>
                    </a:lnTo>
                    <a:lnTo>
                      <a:pt x="159" y="18675"/>
                    </a:lnTo>
                    <a:cubicBezTo>
                      <a:pt x="3460" y="17728"/>
                      <a:pt x="5859" y="15550"/>
                      <a:pt x="7290" y="12197"/>
                    </a:cubicBezTo>
                    <a:cubicBezTo>
                      <a:pt x="8647" y="9017"/>
                      <a:pt x="8576" y="6043"/>
                      <a:pt x="8563" y="5714"/>
                    </a:cubicBezTo>
                    <a:cubicBezTo>
                      <a:pt x="8481" y="3536"/>
                      <a:pt x="10838" y="146"/>
                      <a:pt x="10861" y="111"/>
                    </a:cubicBezTo>
                    <a:lnTo>
                      <a:pt x="10939" y="0"/>
                    </a:lnTo>
                    <a:close/>
                  </a:path>
                </a:pathLst>
              </a:custGeom>
              <a:gradFill>
                <a:gsLst>
                  <a:gs pos="0">
                    <a:schemeClr val="lt2"/>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27">
                <a:extLst>
                  <a:ext uri="{FF2B5EF4-FFF2-40B4-BE49-F238E27FC236}">
                    <a16:creationId xmlns:a16="http://schemas.microsoft.com/office/drawing/2014/main" id="{B20D3A3A-7AC5-ABF7-9B95-513018DF651C}"/>
                  </a:ext>
                </a:extLst>
              </p:cNvPr>
              <p:cNvSpPr/>
              <p:nvPr/>
            </p:nvSpPr>
            <p:spPr>
              <a:xfrm>
                <a:off x="7525023" y="4342193"/>
                <a:ext cx="258984" cy="414317"/>
              </a:xfrm>
              <a:custGeom>
                <a:avLst/>
                <a:gdLst/>
                <a:ahLst/>
                <a:cxnLst/>
                <a:rect l="l" t="t" r="r" b="b"/>
                <a:pathLst>
                  <a:path w="6424" h="10277" extrusionOk="0">
                    <a:moveTo>
                      <a:pt x="6370" y="0"/>
                    </a:moveTo>
                    <a:cubicBezTo>
                      <a:pt x="6345" y="0"/>
                      <a:pt x="6329" y="19"/>
                      <a:pt x="6326" y="43"/>
                    </a:cubicBezTo>
                    <a:cubicBezTo>
                      <a:pt x="6323" y="62"/>
                      <a:pt x="6060" y="2051"/>
                      <a:pt x="5154" y="4286"/>
                    </a:cubicBezTo>
                    <a:cubicBezTo>
                      <a:pt x="4320" y="6342"/>
                      <a:pt x="2756" y="9036"/>
                      <a:pt x="35" y="10183"/>
                    </a:cubicBezTo>
                    <a:cubicBezTo>
                      <a:pt x="12" y="10193"/>
                      <a:pt x="0" y="10222"/>
                      <a:pt x="10" y="10246"/>
                    </a:cubicBezTo>
                    <a:cubicBezTo>
                      <a:pt x="19" y="10264"/>
                      <a:pt x="35" y="10276"/>
                      <a:pt x="55" y="10276"/>
                    </a:cubicBezTo>
                    <a:cubicBezTo>
                      <a:pt x="60" y="10276"/>
                      <a:pt x="66" y="10274"/>
                      <a:pt x="73" y="10271"/>
                    </a:cubicBezTo>
                    <a:cubicBezTo>
                      <a:pt x="2824" y="9112"/>
                      <a:pt x="4402" y="6395"/>
                      <a:pt x="5244" y="4319"/>
                    </a:cubicBezTo>
                    <a:cubicBezTo>
                      <a:pt x="6153" y="2074"/>
                      <a:pt x="6417" y="76"/>
                      <a:pt x="6420" y="56"/>
                    </a:cubicBezTo>
                    <a:cubicBezTo>
                      <a:pt x="6424" y="29"/>
                      <a:pt x="6406" y="4"/>
                      <a:pt x="6379" y="1"/>
                    </a:cubicBezTo>
                    <a:cubicBezTo>
                      <a:pt x="6376" y="1"/>
                      <a:pt x="6373" y="0"/>
                      <a:pt x="6370" y="0"/>
                    </a:cubicBezTo>
                    <a:close/>
                  </a:path>
                </a:pathLst>
              </a:custGeom>
              <a:gradFill>
                <a:gsLst>
                  <a:gs pos="0">
                    <a:schemeClr val="lt2"/>
                  </a:gs>
                  <a:gs pos="100000">
                    <a:schemeClr val="lt1"/>
                  </a:gs>
                </a:gsLst>
                <a:lin ang="5400012" scaled="0"/>
              </a:gra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8" name="Google Shape;1028;p27">
              <a:extLst>
                <a:ext uri="{FF2B5EF4-FFF2-40B4-BE49-F238E27FC236}">
                  <a16:creationId xmlns:a16="http://schemas.microsoft.com/office/drawing/2014/main" id="{AFB56117-0347-5878-22EA-9B42E20DD058}"/>
                </a:ext>
              </a:extLst>
            </p:cNvPr>
            <p:cNvGrpSpPr/>
            <p:nvPr/>
          </p:nvGrpSpPr>
          <p:grpSpPr>
            <a:xfrm rot="-5400000">
              <a:off x="8003311" y="116949"/>
              <a:ext cx="897320" cy="700461"/>
              <a:chOff x="7609321" y="4330180"/>
              <a:chExt cx="546147" cy="426331"/>
            </a:xfrm>
          </p:grpSpPr>
          <p:sp>
            <p:nvSpPr>
              <p:cNvPr id="1029" name="Google Shape;1029;p27">
                <a:extLst>
                  <a:ext uri="{FF2B5EF4-FFF2-40B4-BE49-F238E27FC236}">
                    <a16:creationId xmlns:a16="http://schemas.microsoft.com/office/drawing/2014/main" id="{6B59646F-520D-4702-0F7B-A91FB191C05C}"/>
                  </a:ext>
                </a:extLst>
              </p:cNvPr>
              <p:cNvSpPr/>
              <p:nvPr/>
            </p:nvSpPr>
            <p:spPr>
              <a:xfrm>
                <a:off x="7626978" y="4330180"/>
                <a:ext cx="528489" cy="424315"/>
              </a:xfrm>
              <a:custGeom>
                <a:avLst/>
                <a:gdLst/>
                <a:ahLst/>
                <a:cxnLst/>
                <a:rect l="l" t="t" r="r" b="b"/>
                <a:pathLst>
                  <a:path w="13109" h="10525" extrusionOk="0">
                    <a:moveTo>
                      <a:pt x="0" y="10524"/>
                    </a:moveTo>
                    <a:cubicBezTo>
                      <a:pt x="0" y="10524"/>
                      <a:pt x="6196" y="9159"/>
                      <a:pt x="6121" y="5485"/>
                    </a:cubicBezTo>
                    <a:cubicBezTo>
                      <a:pt x="6022" y="560"/>
                      <a:pt x="9198" y="0"/>
                      <a:pt x="11358" y="1253"/>
                    </a:cubicBezTo>
                    <a:cubicBezTo>
                      <a:pt x="13108" y="2268"/>
                      <a:pt x="12497" y="6339"/>
                      <a:pt x="9879" y="6417"/>
                    </a:cubicBezTo>
                    <a:cubicBezTo>
                      <a:pt x="7259" y="6495"/>
                      <a:pt x="8455" y="2823"/>
                      <a:pt x="9523" y="3293"/>
                    </a:cubicBezTo>
                    <a:cubicBezTo>
                      <a:pt x="10589" y="3762"/>
                      <a:pt x="10120" y="4703"/>
                      <a:pt x="9693" y="4744"/>
                    </a:cubicBezTo>
                    <a:lnTo>
                      <a:pt x="9267" y="4787"/>
                    </a:lnTo>
                    <a:cubicBezTo>
                      <a:pt x="9267" y="4787"/>
                      <a:pt x="9394" y="5342"/>
                      <a:pt x="10077" y="5256"/>
                    </a:cubicBezTo>
                    <a:cubicBezTo>
                      <a:pt x="10761" y="5172"/>
                      <a:pt x="11849" y="2772"/>
                      <a:pt x="9607" y="2268"/>
                    </a:cubicBezTo>
                    <a:cubicBezTo>
                      <a:pt x="7368" y="1764"/>
                      <a:pt x="7674" y="5015"/>
                      <a:pt x="7687" y="5736"/>
                    </a:cubicBezTo>
                    <a:cubicBezTo>
                      <a:pt x="7695" y="6210"/>
                      <a:pt x="7402" y="7498"/>
                      <a:pt x="6176" y="8619"/>
                    </a:cubicBezTo>
                    <a:cubicBezTo>
                      <a:pt x="5055" y="9642"/>
                      <a:pt x="3158" y="10524"/>
                      <a:pt x="0" y="10524"/>
                    </a:cubicBezTo>
                    <a:close/>
                  </a:path>
                </a:pathLst>
              </a:custGeom>
              <a:gradFill>
                <a:gsLst>
                  <a:gs pos="0">
                    <a:schemeClr val="accent1"/>
                  </a:gs>
                  <a:gs pos="100000">
                    <a:schemeClr val="accent5"/>
                  </a:gs>
                </a:gsLst>
                <a:lin ang="5400012" scaled="0"/>
              </a:gra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27">
                <a:extLst>
                  <a:ext uri="{FF2B5EF4-FFF2-40B4-BE49-F238E27FC236}">
                    <a16:creationId xmlns:a16="http://schemas.microsoft.com/office/drawing/2014/main" id="{D67197E5-95CF-0C1C-5A58-A5E478445024}"/>
                  </a:ext>
                </a:extLst>
              </p:cNvPr>
              <p:cNvSpPr/>
              <p:nvPr/>
            </p:nvSpPr>
            <p:spPr>
              <a:xfrm>
                <a:off x="7609321" y="4355820"/>
                <a:ext cx="524095" cy="400691"/>
              </a:xfrm>
              <a:custGeom>
                <a:avLst/>
                <a:gdLst/>
                <a:ahLst/>
                <a:cxnLst/>
                <a:rect l="l" t="t" r="r" b="b"/>
                <a:pathLst>
                  <a:path w="13000" h="9939" extrusionOk="0">
                    <a:moveTo>
                      <a:pt x="9789" y="96"/>
                    </a:moveTo>
                    <a:cubicBezTo>
                      <a:pt x="10439" y="96"/>
                      <a:pt x="11130" y="285"/>
                      <a:pt x="11773" y="658"/>
                    </a:cubicBezTo>
                    <a:cubicBezTo>
                      <a:pt x="12692" y="1192"/>
                      <a:pt x="12899" y="2558"/>
                      <a:pt x="12627" y="3630"/>
                    </a:cubicBezTo>
                    <a:cubicBezTo>
                      <a:pt x="12376" y="4620"/>
                      <a:pt x="11637" y="5695"/>
                      <a:pt x="10315" y="5733"/>
                    </a:cubicBezTo>
                    <a:cubicBezTo>
                      <a:pt x="10288" y="5734"/>
                      <a:pt x="10261" y="5734"/>
                      <a:pt x="10235" y="5734"/>
                    </a:cubicBezTo>
                    <a:cubicBezTo>
                      <a:pt x="9578" y="5734"/>
                      <a:pt x="9116" y="5479"/>
                      <a:pt x="8908" y="4992"/>
                    </a:cubicBezTo>
                    <a:cubicBezTo>
                      <a:pt x="8616" y="4311"/>
                      <a:pt x="8892" y="3315"/>
                      <a:pt x="9333" y="2877"/>
                    </a:cubicBezTo>
                    <a:cubicBezTo>
                      <a:pt x="9440" y="2772"/>
                      <a:pt x="9591" y="2663"/>
                      <a:pt x="9765" y="2663"/>
                    </a:cubicBezTo>
                    <a:cubicBezTo>
                      <a:pt x="9822" y="2663"/>
                      <a:pt x="9881" y="2675"/>
                      <a:pt x="9941" y="2701"/>
                    </a:cubicBezTo>
                    <a:cubicBezTo>
                      <a:pt x="10388" y="2896"/>
                      <a:pt x="10611" y="3209"/>
                      <a:pt x="10556" y="3559"/>
                    </a:cubicBezTo>
                    <a:cubicBezTo>
                      <a:pt x="10515" y="3815"/>
                      <a:pt x="10322" y="4042"/>
                      <a:pt x="10126" y="4060"/>
                    </a:cubicBezTo>
                    <a:lnTo>
                      <a:pt x="9645" y="4110"/>
                    </a:lnTo>
                    <a:lnTo>
                      <a:pt x="9657" y="4163"/>
                    </a:lnTo>
                    <a:cubicBezTo>
                      <a:pt x="9659" y="4167"/>
                      <a:pt x="9788" y="4678"/>
                      <a:pt x="10376" y="4678"/>
                    </a:cubicBezTo>
                    <a:cubicBezTo>
                      <a:pt x="10421" y="4678"/>
                      <a:pt x="10470" y="4675"/>
                      <a:pt x="10522" y="4668"/>
                    </a:cubicBezTo>
                    <a:cubicBezTo>
                      <a:pt x="10902" y="4620"/>
                      <a:pt x="11398" y="3918"/>
                      <a:pt x="11434" y="3167"/>
                    </a:cubicBezTo>
                    <a:cubicBezTo>
                      <a:pt x="11457" y="2696"/>
                      <a:pt x="11308" y="1867"/>
                      <a:pt x="10057" y="1586"/>
                    </a:cubicBezTo>
                    <a:cubicBezTo>
                      <a:pt x="9897" y="1550"/>
                      <a:pt x="9747" y="1532"/>
                      <a:pt x="9605" y="1532"/>
                    </a:cubicBezTo>
                    <a:cubicBezTo>
                      <a:pt x="9281" y="1532"/>
                      <a:pt x="9005" y="1626"/>
                      <a:pt x="8781" y="1812"/>
                    </a:cubicBezTo>
                    <a:cubicBezTo>
                      <a:pt x="7978" y="2482"/>
                      <a:pt x="8042" y="4174"/>
                      <a:pt x="8070" y="4896"/>
                    </a:cubicBezTo>
                    <a:cubicBezTo>
                      <a:pt x="8073" y="4977"/>
                      <a:pt x="8075" y="5047"/>
                      <a:pt x="8077" y="5100"/>
                    </a:cubicBezTo>
                    <a:cubicBezTo>
                      <a:pt x="8083" y="5506"/>
                      <a:pt x="7829" y="6807"/>
                      <a:pt x="6581" y="7948"/>
                    </a:cubicBezTo>
                    <a:cubicBezTo>
                      <a:pt x="5273" y="9141"/>
                      <a:pt x="3343" y="9776"/>
                      <a:pt x="838" y="9837"/>
                    </a:cubicBezTo>
                    <a:cubicBezTo>
                      <a:pt x="1397" y="9683"/>
                      <a:pt x="2480" y="9345"/>
                      <a:pt x="3549" y="8789"/>
                    </a:cubicBezTo>
                    <a:cubicBezTo>
                      <a:pt x="5581" y="7733"/>
                      <a:pt x="6637" y="6369"/>
                      <a:pt x="6607" y="4849"/>
                    </a:cubicBezTo>
                    <a:cubicBezTo>
                      <a:pt x="6551" y="2103"/>
                      <a:pt x="7507" y="956"/>
                      <a:pt x="8320" y="478"/>
                    </a:cubicBezTo>
                    <a:cubicBezTo>
                      <a:pt x="8751" y="224"/>
                      <a:pt x="9257" y="96"/>
                      <a:pt x="9789" y="96"/>
                    </a:cubicBezTo>
                    <a:close/>
                    <a:moveTo>
                      <a:pt x="9788" y="1"/>
                    </a:moveTo>
                    <a:cubicBezTo>
                      <a:pt x="9239" y="1"/>
                      <a:pt x="8717" y="131"/>
                      <a:pt x="8270" y="395"/>
                    </a:cubicBezTo>
                    <a:cubicBezTo>
                      <a:pt x="7437" y="886"/>
                      <a:pt x="6455" y="2058"/>
                      <a:pt x="6511" y="4850"/>
                    </a:cubicBezTo>
                    <a:cubicBezTo>
                      <a:pt x="6528" y="5675"/>
                      <a:pt x="6220" y="6450"/>
                      <a:pt x="5599" y="7154"/>
                    </a:cubicBezTo>
                    <a:cubicBezTo>
                      <a:pt x="5098" y="7720"/>
                      <a:pt x="4394" y="8242"/>
                      <a:pt x="3506" y="8703"/>
                    </a:cubicBezTo>
                    <a:cubicBezTo>
                      <a:pt x="1991" y="9493"/>
                      <a:pt x="443" y="9839"/>
                      <a:pt x="428" y="9842"/>
                    </a:cubicBezTo>
                    <a:lnTo>
                      <a:pt x="0" y="9938"/>
                    </a:lnTo>
                    <a:lnTo>
                      <a:pt x="438" y="9938"/>
                    </a:lnTo>
                    <a:cubicBezTo>
                      <a:pt x="3162" y="9938"/>
                      <a:pt x="5252" y="9292"/>
                      <a:pt x="6645" y="8017"/>
                    </a:cubicBezTo>
                    <a:cubicBezTo>
                      <a:pt x="7181" y="7530"/>
                      <a:pt x="7606" y="6941"/>
                      <a:pt x="7875" y="6318"/>
                    </a:cubicBezTo>
                    <a:cubicBezTo>
                      <a:pt x="8100" y="5797"/>
                      <a:pt x="8176" y="5348"/>
                      <a:pt x="8173" y="5100"/>
                    </a:cubicBezTo>
                    <a:cubicBezTo>
                      <a:pt x="8171" y="5044"/>
                      <a:pt x="8169" y="4974"/>
                      <a:pt x="8166" y="4893"/>
                    </a:cubicBezTo>
                    <a:cubicBezTo>
                      <a:pt x="8138" y="4184"/>
                      <a:pt x="8075" y="2524"/>
                      <a:pt x="8842" y="1886"/>
                    </a:cubicBezTo>
                    <a:cubicBezTo>
                      <a:pt x="9048" y="1714"/>
                      <a:pt x="9305" y="1627"/>
                      <a:pt x="9607" y="1627"/>
                    </a:cubicBezTo>
                    <a:cubicBezTo>
                      <a:pt x="9741" y="1627"/>
                      <a:pt x="9884" y="1644"/>
                      <a:pt x="10036" y="1678"/>
                    </a:cubicBezTo>
                    <a:cubicBezTo>
                      <a:pt x="11219" y="1944"/>
                      <a:pt x="11361" y="2723"/>
                      <a:pt x="11340" y="3163"/>
                    </a:cubicBezTo>
                    <a:cubicBezTo>
                      <a:pt x="11305" y="3858"/>
                      <a:pt x="10847" y="4531"/>
                      <a:pt x="10510" y="4574"/>
                    </a:cubicBezTo>
                    <a:cubicBezTo>
                      <a:pt x="10464" y="4580"/>
                      <a:pt x="10421" y="4582"/>
                      <a:pt x="10381" y="4582"/>
                    </a:cubicBezTo>
                    <a:cubicBezTo>
                      <a:pt x="9967" y="4582"/>
                      <a:pt x="9814" y="4311"/>
                      <a:pt x="9768" y="4192"/>
                    </a:cubicBezTo>
                    <a:lnTo>
                      <a:pt x="10136" y="4156"/>
                    </a:lnTo>
                    <a:cubicBezTo>
                      <a:pt x="10373" y="4133"/>
                      <a:pt x="10603" y="3872"/>
                      <a:pt x="10650" y="3574"/>
                    </a:cubicBezTo>
                    <a:cubicBezTo>
                      <a:pt x="10680" y="3386"/>
                      <a:pt x="10674" y="2918"/>
                      <a:pt x="9979" y="2614"/>
                    </a:cubicBezTo>
                    <a:cubicBezTo>
                      <a:pt x="9911" y="2584"/>
                      <a:pt x="9840" y="2569"/>
                      <a:pt x="9768" y="2569"/>
                    </a:cubicBezTo>
                    <a:cubicBezTo>
                      <a:pt x="9600" y="2569"/>
                      <a:pt x="9428" y="2650"/>
                      <a:pt x="9267" y="2809"/>
                    </a:cubicBezTo>
                    <a:cubicBezTo>
                      <a:pt x="8802" y="3268"/>
                      <a:pt x="8505" y="4295"/>
                      <a:pt x="8821" y="5030"/>
                    </a:cubicBezTo>
                    <a:cubicBezTo>
                      <a:pt x="8979" y="5399"/>
                      <a:pt x="9353" y="5830"/>
                      <a:pt x="10234" y="5830"/>
                    </a:cubicBezTo>
                    <a:cubicBezTo>
                      <a:pt x="10262" y="5830"/>
                      <a:pt x="10290" y="5830"/>
                      <a:pt x="10318" y="5829"/>
                    </a:cubicBezTo>
                    <a:cubicBezTo>
                      <a:pt x="11694" y="5787"/>
                      <a:pt x="12460" y="4678"/>
                      <a:pt x="12720" y="3653"/>
                    </a:cubicBezTo>
                    <a:cubicBezTo>
                      <a:pt x="12999" y="2546"/>
                      <a:pt x="12781" y="1133"/>
                      <a:pt x="11821" y="576"/>
                    </a:cubicBezTo>
                    <a:cubicBezTo>
                      <a:pt x="11162" y="194"/>
                      <a:pt x="10456" y="1"/>
                      <a:pt x="97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27">
                <a:extLst>
                  <a:ext uri="{FF2B5EF4-FFF2-40B4-BE49-F238E27FC236}">
                    <a16:creationId xmlns:a16="http://schemas.microsoft.com/office/drawing/2014/main" id="{2A35C89D-6F79-751B-4856-63CAEBF2CDF6}"/>
                  </a:ext>
                </a:extLst>
              </p:cNvPr>
              <p:cNvSpPr/>
              <p:nvPr/>
            </p:nvSpPr>
            <p:spPr>
              <a:xfrm>
                <a:off x="7875920" y="4404842"/>
                <a:ext cx="225764" cy="272812"/>
              </a:xfrm>
              <a:custGeom>
                <a:avLst/>
                <a:gdLst/>
                <a:ahLst/>
                <a:cxnLst/>
                <a:rect l="l" t="t" r="r" b="b"/>
                <a:pathLst>
                  <a:path w="5600" h="6767" extrusionOk="0">
                    <a:moveTo>
                      <a:pt x="1" y="6767"/>
                    </a:moveTo>
                    <a:cubicBezTo>
                      <a:pt x="1227" y="5646"/>
                      <a:pt x="1341" y="4380"/>
                      <a:pt x="1404" y="3752"/>
                    </a:cubicBezTo>
                    <a:cubicBezTo>
                      <a:pt x="1479" y="3034"/>
                      <a:pt x="1171" y="1"/>
                      <a:pt x="3444" y="330"/>
                    </a:cubicBezTo>
                    <a:cubicBezTo>
                      <a:pt x="5600" y="644"/>
                      <a:pt x="5056" y="3426"/>
                      <a:pt x="3904" y="3404"/>
                    </a:cubicBezTo>
                    <a:cubicBezTo>
                      <a:pt x="3214" y="3393"/>
                      <a:pt x="3092" y="2935"/>
                      <a:pt x="3092" y="2935"/>
                    </a:cubicBezTo>
                    <a:lnTo>
                      <a:pt x="3518" y="2892"/>
                    </a:lnTo>
                    <a:cubicBezTo>
                      <a:pt x="3945" y="2849"/>
                      <a:pt x="4234" y="1728"/>
                      <a:pt x="3315" y="1527"/>
                    </a:cubicBezTo>
                    <a:cubicBezTo>
                      <a:pt x="2955" y="1446"/>
                      <a:pt x="2546" y="1398"/>
                      <a:pt x="2166" y="2714"/>
                    </a:cubicBezTo>
                    <a:cubicBezTo>
                      <a:pt x="1741" y="4176"/>
                      <a:pt x="2216" y="5666"/>
                      <a:pt x="1" y="6767"/>
                    </a:cubicBezTo>
                    <a:close/>
                  </a:path>
                </a:pathLst>
              </a:custGeom>
              <a:gradFill>
                <a:gsLst>
                  <a:gs pos="0">
                    <a:schemeClr val="accent1"/>
                  </a:gs>
                  <a:gs pos="100000">
                    <a:schemeClr val="accent5"/>
                  </a:gs>
                </a:gsLst>
                <a:lin ang="13500032" scaled="0"/>
              </a:gra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27">
                <a:extLst>
                  <a:ext uri="{FF2B5EF4-FFF2-40B4-BE49-F238E27FC236}">
                    <a16:creationId xmlns:a16="http://schemas.microsoft.com/office/drawing/2014/main" id="{CE964452-83EB-DE18-A6A5-156288EE559C}"/>
                  </a:ext>
                </a:extLst>
              </p:cNvPr>
              <p:cNvSpPr/>
              <p:nvPr/>
            </p:nvSpPr>
            <p:spPr>
              <a:xfrm>
                <a:off x="7873823" y="4415203"/>
                <a:ext cx="204357" cy="264386"/>
              </a:xfrm>
              <a:custGeom>
                <a:avLst/>
                <a:gdLst/>
                <a:ahLst/>
                <a:cxnLst/>
                <a:rect l="l" t="t" r="r" b="b"/>
                <a:pathLst>
                  <a:path w="5069" h="6558" extrusionOk="0">
                    <a:moveTo>
                      <a:pt x="3169" y="96"/>
                    </a:moveTo>
                    <a:cubicBezTo>
                      <a:pt x="3271" y="96"/>
                      <a:pt x="3377" y="104"/>
                      <a:pt x="3489" y="121"/>
                    </a:cubicBezTo>
                    <a:cubicBezTo>
                      <a:pt x="4202" y="225"/>
                      <a:pt x="5004" y="742"/>
                      <a:pt x="4913" y="1863"/>
                    </a:cubicBezTo>
                    <a:cubicBezTo>
                      <a:pt x="4863" y="2475"/>
                      <a:pt x="4496" y="3100"/>
                      <a:pt x="3969" y="3100"/>
                    </a:cubicBezTo>
                    <a:lnTo>
                      <a:pt x="3956" y="3100"/>
                    </a:lnTo>
                    <a:cubicBezTo>
                      <a:pt x="3448" y="3091"/>
                      <a:pt x="3266" y="2833"/>
                      <a:pt x="3212" y="2719"/>
                    </a:cubicBezTo>
                    <a:lnTo>
                      <a:pt x="3575" y="2683"/>
                    </a:lnTo>
                    <a:cubicBezTo>
                      <a:pt x="3800" y="2660"/>
                      <a:pt x="4000" y="2371"/>
                      <a:pt x="4020" y="2037"/>
                    </a:cubicBezTo>
                    <a:cubicBezTo>
                      <a:pt x="4045" y="1622"/>
                      <a:pt x="3805" y="1318"/>
                      <a:pt x="3377" y="1222"/>
                    </a:cubicBezTo>
                    <a:cubicBezTo>
                      <a:pt x="3293" y="1203"/>
                      <a:pt x="3209" y="1189"/>
                      <a:pt x="3126" y="1189"/>
                    </a:cubicBezTo>
                    <a:cubicBezTo>
                      <a:pt x="2794" y="1189"/>
                      <a:pt x="2471" y="1411"/>
                      <a:pt x="2172" y="2443"/>
                    </a:cubicBezTo>
                    <a:cubicBezTo>
                      <a:pt x="2066" y="2809"/>
                      <a:pt x="2015" y="3179"/>
                      <a:pt x="1965" y="3536"/>
                    </a:cubicBezTo>
                    <a:cubicBezTo>
                      <a:pt x="1825" y="4554"/>
                      <a:pt x="1693" y="5521"/>
                      <a:pt x="324" y="6311"/>
                    </a:cubicBezTo>
                    <a:cubicBezTo>
                      <a:pt x="1324" y="5253"/>
                      <a:pt x="1443" y="4101"/>
                      <a:pt x="1503" y="3528"/>
                    </a:cubicBezTo>
                    <a:lnTo>
                      <a:pt x="1504" y="3500"/>
                    </a:lnTo>
                    <a:cubicBezTo>
                      <a:pt x="1514" y="3399"/>
                      <a:pt x="1517" y="3250"/>
                      <a:pt x="1521" y="3078"/>
                    </a:cubicBezTo>
                    <a:cubicBezTo>
                      <a:pt x="1537" y="2299"/>
                      <a:pt x="1562" y="995"/>
                      <a:pt x="2263" y="402"/>
                    </a:cubicBezTo>
                    <a:cubicBezTo>
                      <a:pt x="2503" y="199"/>
                      <a:pt x="2807" y="96"/>
                      <a:pt x="3169" y="96"/>
                    </a:cubicBezTo>
                    <a:close/>
                    <a:moveTo>
                      <a:pt x="3167" y="1"/>
                    </a:moveTo>
                    <a:cubicBezTo>
                      <a:pt x="2781" y="1"/>
                      <a:pt x="2458" y="112"/>
                      <a:pt x="2200" y="329"/>
                    </a:cubicBezTo>
                    <a:cubicBezTo>
                      <a:pt x="1468" y="951"/>
                      <a:pt x="1441" y="2281"/>
                      <a:pt x="1425" y="3076"/>
                    </a:cubicBezTo>
                    <a:cubicBezTo>
                      <a:pt x="1423" y="3247"/>
                      <a:pt x="1420" y="3392"/>
                      <a:pt x="1410" y="3490"/>
                    </a:cubicBezTo>
                    <a:lnTo>
                      <a:pt x="1407" y="3518"/>
                    </a:lnTo>
                    <a:cubicBezTo>
                      <a:pt x="1341" y="4169"/>
                      <a:pt x="1217" y="5382"/>
                      <a:pt x="20" y="6475"/>
                    </a:cubicBezTo>
                    <a:cubicBezTo>
                      <a:pt x="3" y="6490"/>
                      <a:pt x="0" y="6518"/>
                      <a:pt x="13" y="6538"/>
                    </a:cubicBezTo>
                    <a:cubicBezTo>
                      <a:pt x="22" y="6551"/>
                      <a:pt x="36" y="6558"/>
                      <a:pt x="53" y="6558"/>
                    </a:cubicBezTo>
                    <a:cubicBezTo>
                      <a:pt x="60" y="6558"/>
                      <a:pt x="66" y="6556"/>
                      <a:pt x="73" y="6553"/>
                    </a:cubicBezTo>
                    <a:cubicBezTo>
                      <a:pt x="1764" y="5713"/>
                      <a:pt x="1908" y="4662"/>
                      <a:pt x="2060" y="3549"/>
                    </a:cubicBezTo>
                    <a:cubicBezTo>
                      <a:pt x="2109" y="3195"/>
                      <a:pt x="2159" y="2828"/>
                      <a:pt x="2263" y="2470"/>
                    </a:cubicBezTo>
                    <a:cubicBezTo>
                      <a:pt x="2554" y="1466"/>
                      <a:pt x="2853" y="1282"/>
                      <a:pt x="3120" y="1282"/>
                    </a:cubicBezTo>
                    <a:cubicBezTo>
                      <a:pt x="3203" y="1282"/>
                      <a:pt x="3282" y="1300"/>
                      <a:pt x="3357" y="1316"/>
                    </a:cubicBezTo>
                    <a:cubicBezTo>
                      <a:pt x="3916" y="1440"/>
                      <a:pt x="3932" y="1894"/>
                      <a:pt x="3924" y="2032"/>
                    </a:cubicBezTo>
                    <a:cubicBezTo>
                      <a:pt x="3908" y="2316"/>
                      <a:pt x="3744" y="2571"/>
                      <a:pt x="3565" y="2589"/>
                    </a:cubicBezTo>
                    <a:lnTo>
                      <a:pt x="3139" y="2630"/>
                    </a:lnTo>
                    <a:cubicBezTo>
                      <a:pt x="3124" y="2632"/>
                      <a:pt x="3113" y="2640"/>
                      <a:pt x="3104" y="2652"/>
                    </a:cubicBezTo>
                    <a:cubicBezTo>
                      <a:pt x="3096" y="2663"/>
                      <a:pt x="3094" y="2676"/>
                      <a:pt x="3098" y="2691"/>
                    </a:cubicBezTo>
                    <a:cubicBezTo>
                      <a:pt x="3103" y="2711"/>
                      <a:pt x="3238" y="3182"/>
                      <a:pt x="3954" y="3195"/>
                    </a:cubicBezTo>
                    <a:lnTo>
                      <a:pt x="3967" y="3195"/>
                    </a:lnTo>
                    <a:cubicBezTo>
                      <a:pt x="4499" y="3195"/>
                      <a:pt x="4946" y="2630"/>
                      <a:pt x="5007" y="1870"/>
                    </a:cubicBezTo>
                    <a:cubicBezTo>
                      <a:pt x="5068" y="1129"/>
                      <a:pt x="4711" y="202"/>
                      <a:pt x="3503" y="27"/>
                    </a:cubicBezTo>
                    <a:cubicBezTo>
                      <a:pt x="3386" y="9"/>
                      <a:pt x="3274" y="1"/>
                      <a:pt x="316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29" name="TextBox 28">
            <a:extLst>
              <a:ext uri="{FF2B5EF4-FFF2-40B4-BE49-F238E27FC236}">
                <a16:creationId xmlns:a16="http://schemas.microsoft.com/office/drawing/2014/main" id="{15A94965-4938-1B95-1DB4-A20C6D6DD0E1}"/>
              </a:ext>
            </a:extLst>
          </p:cNvPr>
          <p:cNvSpPr txBox="1"/>
          <p:nvPr/>
        </p:nvSpPr>
        <p:spPr>
          <a:xfrm>
            <a:off x="2887378" y="4458512"/>
            <a:ext cx="2562607" cy="666977"/>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SG" sz="1867" b="0" i="0" u="none" strike="noStrike" kern="0" cap="none" spc="0" normalizeH="0" baseline="0" noProof="0">
                <a:ln>
                  <a:noFill/>
                </a:ln>
                <a:solidFill>
                  <a:srgbClr val="56372C"/>
                </a:solidFill>
                <a:effectLst/>
                <a:uLnTx/>
                <a:uFill>
                  <a:noFill/>
                </a:uFill>
                <a:latin typeface="Inter"/>
                <a:ea typeface="Inter"/>
                <a:cs typeface="Inter"/>
                <a:sym typeface="Inter"/>
              </a:rPr>
              <a:t>Satan deceive eve,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SG" sz="1867" b="0" i="0" u="none" strike="noStrike" kern="0" cap="none" spc="0" normalizeH="0" baseline="0" noProof="0">
                <a:ln>
                  <a:noFill/>
                </a:ln>
                <a:solidFill>
                  <a:srgbClr val="56372C"/>
                </a:solidFill>
                <a:effectLst/>
                <a:uLnTx/>
                <a:uFill>
                  <a:noFill/>
                </a:uFill>
                <a:latin typeface="Inter"/>
                <a:ea typeface="Inter"/>
                <a:cs typeface="Inter"/>
                <a:sym typeface="Inter"/>
              </a:rPr>
              <a:t>and tempted Adam</a:t>
            </a: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AAE2AB29-8D7A-7FEC-0854-2E8F25E2D033}"/>
              </a:ext>
            </a:extLst>
          </p:cNvPr>
          <p:cNvPicPr>
            <a:picLocks noChangeAspect="1"/>
          </p:cNvPicPr>
          <p:nvPr/>
        </p:nvPicPr>
        <p:blipFill>
          <a:blip r:embed="rId3"/>
          <a:stretch>
            <a:fillRect/>
          </a:stretch>
        </p:blipFill>
        <p:spPr>
          <a:xfrm>
            <a:off x="5803807" y="0"/>
            <a:ext cx="5143500" cy="6858000"/>
          </a:xfrm>
          <a:prstGeom prst="rect">
            <a:avLst/>
          </a:prstGeom>
        </p:spPr>
      </p:pic>
      <p:pic>
        <p:nvPicPr>
          <p:cNvPr id="3" name="Picture 2" descr="A picture containing reptile, snake&#10;&#10;Description automatically generated">
            <a:extLst>
              <a:ext uri="{FF2B5EF4-FFF2-40B4-BE49-F238E27FC236}">
                <a16:creationId xmlns:a16="http://schemas.microsoft.com/office/drawing/2014/main" id="{8C23A65F-A036-1F1C-72AC-CCDD0FEA2CDA}"/>
              </a:ext>
            </a:extLst>
          </p:cNvPr>
          <p:cNvPicPr>
            <a:picLocks noChangeAspect="1"/>
          </p:cNvPicPr>
          <p:nvPr/>
        </p:nvPicPr>
        <p:blipFill>
          <a:blip r:embed="rId4"/>
          <a:stretch>
            <a:fillRect/>
          </a:stretch>
        </p:blipFill>
        <p:spPr>
          <a:xfrm>
            <a:off x="153167" y="1650963"/>
            <a:ext cx="2158213" cy="2937191"/>
          </a:xfrm>
          <a:prstGeom prst="rect">
            <a:avLst/>
          </a:prstGeom>
        </p:spPr>
      </p:pic>
    </p:spTree>
    <p:extLst>
      <p:ext uri="{BB962C8B-B14F-4D97-AF65-F5344CB8AC3E}">
        <p14:creationId xmlns:p14="http://schemas.microsoft.com/office/powerpoint/2010/main" val="320635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2BB2A2-2507-DF15-45C5-7FBC9884CB7E}"/>
              </a:ext>
            </a:extLst>
          </p:cNvPr>
          <p:cNvSpPr/>
          <p:nvPr/>
        </p:nvSpPr>
        <p:spPr>
          <a:xfrm>
            <a:off x="124407" y="0"/>
            <a:ext cx="5544616" cy="2022670"/>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ts val="0"/>
              </a:spcAft>
              <a:buClrTx/>
              <a:buSzTx/>
              <a:buFontTx/>
              <a:buNone/>
              <a:tabLst/>
              <a:defRPr/>
            </a:pPr>
            <a:r>
              <a:rPr kumimoji="0" lang="zh-CN" altLang="en-US" sz="60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Arial" panose="020B0604020202020204" pitchFamily="34" charset="0"/>
              </a:rPr>
              <a:t>三一神</a:t>
            </a:r>
            <a:r>
              <a:rPr kumimoji="0" lang="zh-CN" altLang="en-US" sz="28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Arial" panose="020B0604020202020204" pitchFamily="34" charset="0"/>
              </a:rPr>
              <a:t> </a:t>
            </a:r>
            <a:endParaRPr kumimoji="0" lang="en-US" altLang="zh-CN" sz="28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ctr" defTabSz="914400" rtl="0" eaLnBrk="0" fontAlgn="base" latinLnBrk="0" hangingPunct="0">
              <a:lnSpc>
                <a:spcPct val="15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Arial" panose="020B0604020202020204" pitchFamily="34" charset="0"/>
              </a:rPr>
              <a:t>Creator</a:t>
            </a:r>
            <a:r>
              <a:rPr kumimoji="0" lang="zh-CN" altLang="en-US" sz="28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en-US" altLang="zh-CN" sz="28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Arial" panose="020B0604020202020204" pitchFamily="34" charset="0"/>
              </a:rPr>
              <a:t>Triune God</a:t>
            </a:r>
            <a:endParaRPr kumimoji="0" lang="zh-CN" altLang="en-US" sz="28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Rectangle 4">
            <a:extLst>
              <a:ext uri="{FF2B5EF4-FFF2-40B4-BE49-F238E27FC236}">
                <a16:creationId xmlns:a16="http://schemas.microsoft.com/office/drawing/2014/main" id="{B4BB07A6-7501-64DD-8191-4224BC9269D0}"/>
              </a:ext>
            </a:extLst>
          </p:cNvPr>
          <p:cNvSpPr/>
          <p:nvPr/>
        </p:nvSpPr>
        <p:spPr>
          <a:xfrm>
            <a:off x="628463" y="2172695"/>
            <a:ext cx="4536504" cy="2215283"/>
          </a:xfrm>
          <a:prstGeom prst="rect">
            <a:avLst/>
          </a:prstGeom>
          <a:solidFill>
            <a:srgbClr val="FBF4D5"/>
          </a:solidFill>
          <a:ln w="152400">
            <a:solidFill>
              <a:srgbClr val="B3FF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B44A44BF-88A2-F65E-91F3-FF620E08F460}"/>
              </a:ext>
            </a:extLst>
          </p:cNvPr>
          <p:cNvSpPr txBox="1"/>
          <p:nvPr/>
        </p:nvSpPr>
        <p:spPr>
          <a:xfrm>
            <a:off x="1229209" y="2638156"/>
            <a:ext cx="3528392" cy="98488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dirty="0" err="1">
                <a:solidFill>
                  <a:prstClr val="black"/>
                </a:solidFill>
                <a:latin typeface="SimHei" panose="02010609060101010101" pitchFamily="49" charset="-122"/>
                <a:ea typeface="SimHei" panose="02010609060101010101" pitchFamily="49" charset="-122"/>
              </a:rPr>
              <a:t>顺服神的</a:t>
            </a:r>
            <a:r>
              <a:rPr kumimoji="0" lang="en-US" sz="4000" b="1" i="0" u="none" strike="noStrike" kern="1200" cap="none" spc="0" normalizeH="0" baseline="0" noProof="0" dirty="0" err="1">
                <a:ln>
                  <a:noFill/>
                </a:ln>
                <a:solidFill>
                  <a:prstClr val="black"/>
                </a:solidFill>
                <a:effectLst/>
                <a:uLnTx/>
                <a:uFillTx/>
                <a:latin typeface="SimHei" panose="02010609060101010101" pitchFamily="49" charset="-122"/>
                <a:ea typeface="SimHei" panose="02010609060101010101" pitchFamily="49" charset="-122"/>
                <a:cs typeface="Arial" panose="020B0604020202020204" pitchFamily="34" charset="0"/>
              </a:rPr>
              <a:t>天使</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zh-CN" altLang="en-US" sz="40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Angels in obedience to G</a:t>
            </a:r>
            <a:r>
              <a:rPr lang="en-US" altLang="zh-CN" dirty="0">
                <a:solidFill>
                  <a:prstClr val="black"/>
                </a:solidFill>
                <a:ea typeface="宋体" panose="02010600030101010101" pitchFamily="2" charset="-122"/>
              </a:rPr>
              <a:t>od</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18" descr="A screenshot of a phone&#10;&#10;AI-generated content may be incorrect.">
            <a:extLst>
              <a:ext uri="{FF2B5EF4-FFF2-40B4-BE49-F238E27FC236}">
                <a16:creationId xmlns:a16="http://schemas.microsoft.com/office/drawing/2014/main" id="{EDFBD9B7-B0F9-E4F8-67FF-11274B5A0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9977" y="-3426"/>
            <a:ext cx="6312024" cy="6858000"/>
          </a:xfrm>
          <a:prstGeom prst="rect">
            <a:avLst/>
          </a:prstGeom>
        </p:spPr>
      </p:pic>
      <p:cxnSp>
        <p:nvCxnSpPr>
          <p:cNvPr id="4" name="Straight Arrow Connector 3">
            <a:extLst>
              <a:ext uri="{FF2B5EF4-FFF2-40B4-BE49-F238E27FC236}">
                <a16:creationId xmlns:a16="http://schemas.microsoft.com/office/drawing/2014/main" id="{165F8EF7-4247-9FC2-C0A3-F0986E8E5498}"/>
              </a:ext>
            </a:extLst>
          </p:cNvPr>
          <p:cNvCxnSpPr>
            <a:cxnSpLocks/>
          </p:cNvCxnSpPr>
          <p:nvPr/>
        </p:nvCxnSpPr>
        <p:spPr>
          <a:xfrm flipH="1">
            <a:off x="5164967" y="6021288"/>
            <a:ext cx="2083161" cy="0"/>
          </a:xfrm>
          <a:prstGeom prst="straightConnector1">
            <a:avLst/>
          </a:prstGeom>
          <a:ln w="88900">
            <a:solidFill>
              <a:srgbClr val="EF1E28"/>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B0030B6-C0D6-04AB-0457-3852E7F628DF}"/>
              </a:ext>
            </a:extLst>
          </p:cNvPr>
          <p:cNvSpPr txBox="1"/>
          <p:nvPr/>
        </p:nvSpPr>
        <p:spPr>
          <a:xfrm>
            <a:off x="615420" y="5229200"/>
            <a:ext cx="3918185" cy="1261884"/>
          </a:xfrm>
          <a:prstGeom prst="rect">
            <a:avLst/>
          </a:prstGeom>
          <a:noFill/>
        </p:spPr>
        <p:txBody>
          <a:bodyPr wrap="square" rtlCol="0">
            <a:spAutoFit/>
          </a:bodyPr>
          <a:lstStyle/>
          <a:p>
            <a:r>
              <a:rPr lang="en-US" sz="4000" b="1" dirty="0" err="1">
                <a:solidFill>
                  <a:srgbClr val="EF1E28"/>
                </a:solidFill>
              </a:rPr>
              <a:t>基督救赎的百姓</a:t>
            </a:r>
            <a:endParaRPr lang="en-US" sz="4000" b="1" dirty="0">
              <a:solidFill>
                <a:srgbClr val="EF1E28"/>
              </a:solidFill>
            </a:endParaRPr>
          </a:p>
          <a:p>
            <a:r>
              <a:rPr lang="en-US" b="1" dirty="0">
                <a:solidFill>
                  <a:srgbClr val="EF1E28"/>
                </a:solidFill>
              </a:rPr>
              <a:t>People Whom Christ has redeemed </a:t>
            </a:r>
          </a:p>
        </p:txBody>
      </p:sp>
      <p:pic>
        <p:nvPicPr>
          <p:cNvPr id="8" name="Picture 7">
            <a:extLst>
              <a:ext uri="{FF2B5EF4-FFF2-40B4-BE49-F238E27FC236}">
                <a16:creationId xmlns:a16="http://schemas.microsoft.com/office/drawing/2014/main" id="{7B3B3EA5-8893-AB73-701B-97D6D73ABBCC}"/>
              </a:ext>
            </a:extLst>
          </p:cNvPr>
          <p:cNvPicPr>
            <a:picLocks noChangeAspect="1"/>
          </p:cNvPicPr>
          <p:nvPr/>
        </p:nvPicPr>
        <p:blipFill>
          <a:blip r:embed="rId3">
            <a:duotone>
              <a:schemeClr val="accent2">
                <a:shade val="45000"/>
                <a:satMod val="135000"/>
              </a:schemeClr>
              <a:prstClr val="white"/>
            </a:duotone>
          </a:blip>
          <a:stretch>
            <a:fillRect/>
          </a:stretch>
        </p:blipFill>
        <p:spPr>
          <a:xfrm>
            <a:off x="3968416" y="4581128"/>
            <a:ext cx="2144294" cy="2144294"/>
          </a:xfrm>
          <a:prstGeom prst="rect">
            <a:avLst/>
          </a:prstGeom>
        </p:spPr>
      </p:pic>
    </p:spTree>
    <p:extLst>
      <p:ext uri="{BB962C8B-B14F-4D97-AF65-F5344CB8AC3E}">
        <p14:creationId xmlns:p14="http://schemas.microsoft.com/office/powerpoint/2010/main" val="75068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E46BA531-9C98-1031-6742-7EA249CEEC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1656A65-1E1B-CAF0-6294-C07BF06B25DE}"/>
              </a:ext>
            </a:extLst>
          </p:cNvPr>
          <p:cNvSpPr/>
          <p:nvPr/>
        </p:nvSpPr>
        <p:spPr>
          <a:xfrm>
            <a:off x="263352" y="980728"/>
            <a:ext cx="12072664" cy="3677417"/>
          </a:xfrm>
          <a:prstGeom prst="rect">
            <a:avLst/>
          </a:prstGeom>
        </p:spPr>
        <p:txBody>
          <a:bodyPr wrap="square">
            <a:spAutoFit/>
          </a:bodyPr>
          <a:lstStyle/>
          <a:p>
            <a:pPr algn="ctr">
              <a:lnSpc>
                <a:spcPct val="150000"/>
              </a:lnSpc>
              <a:spcAft>
                <a:spcPts val="0"/>
              </a:spcAft>
              <a:defRPr/>
            </a:pPr>
            <a:endParaRPr kumimoji="0" lang="en-US" altLang="zh-CN"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gn="ctr">
              <a:lnSpc>
                <a:spcPct val="150000"/>
              </a:lnSpc>
              <a:spcAft>
                <a:spcPts val="0"/>
              </a:spcAft>
              <a:defRPr/>
            </a:pPr>
            <a:endParaRPr lang="en-US" altLang="zh-CN" sz="3000" b="1" dirty="0">
              <a:solidFill>
                <a:prstClr val="white"/>
              </a:solidFill>
              <a:latin typeface="SimHei" panose="02010609060101010101" pitchFamily="49" charset="-122"/>
              <a:ea typeface="SimHei" panose="02010609060101010101" pitchFamily="49" charset="-122"/>
            </a:endParaRPr>
          </a:p>
          <a:p>
            <a:pPr algn="ctr">
              <a:lnSpc>
                <a:spcPct val="150000"/>
              </a:lnSpc>
              <a:spcAft>
                <a:spcPts val="0"/>
              </a:spcAf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重温之前的两讲信息</a:t>
            </a:r>
          </a:p>
          <a:p>
            <a:pPr marL="0" marR="0" lvl="0" indent="0" algn="ctr" defTabSz="914400" rtl="0" eaLnBrk="0" fontAlgn="base" latinLnBrk="0" hangingPunct="0">
              <a:lnSpc>
                <a:spcPct val="150000"/>
              </a:lnSpc>
              <a:spcBef>
                <a:spcPct val="0"/>
              </a:spcBef>
              <a:spcAft>
                <a:spcPts val="0"/>
              </a:spcAft>
              <a:buClrTx/>
              <a:buSzTx/>
              <a:buFontTx/>
              <a:buNone/>
              <a:tabLst/>
              <a:defRPr/>
            </a:pPr>
            <a:endPar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ctr" defTabSz="914400" rtl="0" eaLnBrk="0" fontAlgn="base" latinLnBrk="0" hangingPunct="0">
              <a:lnSpc>
                <a:spcPct val="150000"/>
              </a:lnSpc>
              <a:spcBef>
                <a:spcPct val="0"/>
              </a:spcBef>
              <a:spcAft>
                <a:spcPts val="0"/>
              </a:spcAft>
              <a:buClrTx/>
              <a:buSzTx/>
              <a:buFontTx/>
              <a:buNone/>
              <a:tabLst/>
              <a:defRPr/>
            </a:pPr>
            <a:endParaRPr kumimoji="0" lang="zh-CN" altLang="en-US" sz="3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AB3FDF36-D4C1-1C90-9B33-00405AF816B9}"/>
              </a:ext>
            </a:extLst>
          </p:cNvPr>
          <p:cNvSpPr txBox="1"/>
          <p:nvPr/>
        </p:nvSpPr>
        <p:spPr>
          <a:xfrm>
            <a:off x="3503712" y="4258036"/>
            <a:ext cx="6264696" cy="400110"/>
          </a:xfrm>
          <a:prstGeom prst="rect">
            <a:avLst/>
          </a:prstGeom>
          <a:noFill/>
        </p:spPr>
        <p:txBody>
          <a:bodyPr wrap="square">
            <a:spAutoFit/>
          </a:bodyPr>
          <a:lstStyle/>
          <a:p>
            <a:r>
              <a:rPr lang="en-US" sz="2000" dirty="0">
                <a:solidFill>
                  <a:prstClr val="white"/>
                </a:solidFill>
              </a:rPr>
              <a:t>Revisit the content of the previous two messages</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951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7E81A-FBD4-8726-3646-C74D7A76ED4D}"/>
            </a:ext>
          </a:extLst>
        </p:cNvPr>
        <p:cNvGrpSpPr/>
        <p:nvPr/>
      </p:nvGrpSpPr>
      <p:grpSpPr>
        <a:xfrm>
          <a:off x="0" y="0"/>
          <a:ext cx="0" cy="0"/>
          <a:chOff x="0" y="0"/>
          <a:chExt cx="0" cy="0"/>
        </a:xfrm>
      </p:grpSpPr>
      <p:pic>
        <p:nvPicPr>
          <p:cNvPr id="9" name="Picture 8" descr="A picture containing sitting, dark, white, black&#10;&#10;Description automatically generated">
            <a:extLst>
              <a:ext uri="{FF2B5EF4-FFF2-40B4-BE49-F238E27FC236}">
                <a16:creationId xmlns:a16="http://schemas.microsoft.com/office/drawing/2014/main" id="{6038E743-2C79-6B73-979F-C21E656E7D33}"/>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pregnant person in a white dress&#10;&#10;AI-generated content may be incorrect.">
            <a:extLst>
              <a:ext uri="{FF2B5EF4-FFF2-40B4-BE49-F238E27FC236}">
                <a16:creationId xmlns:a16="http://schemas.microsoft.com/office/drawing/2014/main" id="{E37EF280-2781-629C-A838-F03DFE362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7E2D6949-7AB4-897B-619E-3B12C3015E62}"/>
              </a:ext>
            </a:extLst>
          </p:cNvPr>
          <p:cNvSpPr txBox="1"/>
          <p:nvPr/>
        </p:nvSpPr>
        <p:spPr>
          <a:xfrm>
            <a:off x="6197997" y="4088"/>
            <a:ext cx="5946675" cy="896143"/>
          </a:xfrm>
          <a:prstGeom prst="rect">
            <a:avLst/>
          </a:prstGeom>
          <a:solidFill>
            <a:srgbClr val="0C172B"/>
          </a:solid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她</a:t>
            </a:r>
            <a:r>
              <a:rPr kumimoji="0" lang="zh-CN" altLang="en-US" sz="40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怀了孕</a:t>
            </a:r>
            <a:r>
              <a:rPr lang="zh-CN" altLang="en-US" sz="4000" b="1" dirty="0">
                <a:solidFill>
                  <a:prstClr val="white"/>
                </a:solidFill>
                <a:latin typeface="SimHei" panose="02010609060101010101" pitchFamily="49" charset="-122"/>
                <a:ea typeface="SimHei" panose="02010609060101010101" pitchFamily="49" charset="-122"/>
              </a:rPr>
              <a:t>生下了基督</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5E093B7-0CDC-D760-1B98-0B07BB111BB1}"/>
              </a:ext>
            </a:extLst>
          </p:cNvPr>
          <p:cNvSpPr txBox="1"/>
          <p:nvPr/>
        </p:nvSpPr>
        <p:spPr>
          <a:xfrm>
            <a:off x="6197997" y="4725144"/>
            <a:ext cx="5531963" cy="707886"/>
          </a:xfrm>
          <a:prstGeom prst="rect">
            <a:avLst/>
          </a:prstGeom>
          <a:solidFill>
            <a:srgbClr val="2B0135">
              <a:alpha val="53412"/>
            </a:srgb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She </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was pregnant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gave birth to Christ </a:t>
            </a:r>
            <a:endParaRPr kumimoji="0" lang="en-US" sz="20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1853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776EC7-4F1A-B643-1B94-CFD4E640B7E6}"/>
            </a:ext>
          </a:extLst>
        </p:cNvPr>
        <p:cNvGrpSpPr/>
        <p:nvPr/>
      </p:nvGrpSpPr>
      <p:grpSpPr>
        <a:xfrm>
          <a:off x="0" y="0"/>
          <a:ext cx="0" cy="0"/>
          <a:chOff x="0" y="0"/>
          <a:chExt cx="0" cy="0"/>
        </a:xfrm>
      </p:grpSpPr>
      <p:pic>
        <p:nvPicPr>
          <p:cNvPr id="3" name="Picture 2" descr="A painting of a person with wings holding a sword and a sword with a group of red dragons&#10;&#10;AI-generated content may be incorrect.">
            <a:extLst>
              <a:ext uri="{FF2B5EF4-FFF2-40B4-BE49-F238E27FC236}">
                <a16:creationId xmlns:a16="http://schemas.microsoft.com/office/drawing/2014/main" id="{821D21E2-5013-E3A9-7A16-687375CE441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72" y="0"/>
            <a:ext cx="12198472" cy="6852624"/>
          </a:xfrm>
          <a:prstGeom prst="rect">
            <a:avLst/>
          </a:prstGeom>
        </p:spPr>
      </p:pic>
      <p:sp>
        <p:nvSpPr>
          <p:cNvPr id="9" name="Rectangle 8">
            <a:extLst>
              <a:ext uri="{FF2B5EF4-FFF2-40B4-BE49-F238E27FC236}">
                <a16:creationId xmlns:a16="http://schemas.microsoft.com/office/drawing/2014/main" id="{42EB5C60-527F-1989-5995-8555F75CE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117A022-CD4A-C009-28E7-4CE6B437A01A}"/>
              </a:ext>
            </a:extLst>
          </p:cNvPr>
          <p:cNvSpPr txBox="1"/>
          <p:nvPr/>
        </p:nvSpPr>
        <p:spPr>
          <a:xfrm>
            <a:off x="3863752" y="260648"/>
            <a:ext cx="6734312" cy="1015663"/>
          </a:xfrm>
          <a:prstGeom prst="rect">
            <a:avLst/>
          </a:prstGeom>
          <a:solidFill>
            <a:srgbClr val="2B0135">
              <a:alpha val="60000"/>
            </a:srgbClr>
          </a:solidFill>
        </p:spPr>
        <p:txBody>
          <a:bodyPr wrap="square">
            <a:spAutoFit/>
          </a:bodyPr>
          <a:lstStyle/>
          <a:p>
            <a:pPr algn="ctr"/>
            <a:r>
              <a:rPr lang="zh-CN" sz="4000" b="1" dirty="0">
                <a:solidFill>
                  <a:schemeClr val="bg1"/>
                </a:solidFill>
                <a:effectLst/>
                <a:ea typeface="SimSun" panose="02010600030101010101" pitchFamily="2" charset="-122"/>
                <a:cs typeface="SimSun" panose="02010600030101010101" pitchFamily="2" charset="-122"/>
              </a:rPr>
              <a:t>天使长</a:t>
            </a:r>
            <a:r>
              <a:rPr lang="zh-CN" sz="4000" b="1" kern="0" dirty="0">
                <a:solidFill>
                  <a:schemeClr val="bg1"/>
                </a:solidFill>
                <a:effectLst/>
                <a:ea typeface="SimSun" panose="02010600030101010101" pitchFamily="2" charset="-122"/>
                <a:cs typeface="SimSun" panose="02010600030101010101" pitchFamily="2" charset="-122"/>
              </a:rPr>
              <a:t>米迦勒</a:t>
            </a:r>
            <a:r>
              <a:rPr lang="zh-CN" altLang="en-US" sz="4000" b="1" kern="0" dirty="0">
                <a:solidFill>
                  <a:schemeClr val="bg1"/>
                </a:solidFill>
                <a:ea typeface="SimSun" panose="02010600030101010101" pitchFamily="2" charset="-122"/>
                <a:cs typeface="SimSun" panose="02010600030101010101" pitchFamily="2" charset="-122"/>
              </a:rPr>
              <a:t>与</a:t>
            </a:r>
            <a:r>
              <a:rPr lang="zh-CN" sz="4000" b="1" kern="0" dirty="0">
                <a:solidFill>
                  <a:schemeClr val="bg1"/>
                </a:solidFill>
                <a:effectLst/>
                <a:ea typeface="SimSun" panose="02010600030101010101" pitchFamily="2" charset="-122"/>
                <a:cs typeface="SimSun" panose="02010600030101010101" pitchFamily="2" charset="-122"/>
              </a:rPr>
              <a:t>魔鬼</a:t>
            </a:r>
            <a:r>
              <a:rPr lang="zh-CN" altLang="en-US" sz="4000" b="1" kern="0" dirty="0">
                <a:solidFill>
                  <a:schemeClr val="bg1"/>
                </a:solidFill>
                <a:effectLst/>
                <a:ea typeface="SimSun" panose="02010600030101010101" pitchFamily="2" charset="-122"/>
                <a:cs typeface="SimSun" panose="02010600030101010101" pitchFamily="2" charset="-122"/>
              </a:rPr>
              <a:t>征战</a:t>
            </a:r>
            <a:endParaRPr lang="en-US" altLang="zh-CN" sz="4000" b="1" kern="0" dirty="0">
              <a:solidFill>
                <a:schemeClr val="bg1"/>
              </a:solidFill>
              <a:effectLst/>
              <a:ea typeface="SimSun" panose="02010600030101010101" pitchFamily="2" charset="-122"/>
              <a:cs typeface="SimSun" panose="02010600030101010101" pitchFamily="2" charset="-122"/>
            </a:endParaRPr>
          </a:p>
          <a:p>
            <a:pPr algn="ctr"/>
            <a:r>
              <a:rPr lang="en-US" altLang="zh-CN" sz="2000" b="1" kern="0" dirty="0">
                <a:solidFill>
                  <a:schemeClr val="bg1"/>
                </a:solidFill>
                <a:effectLst/>
                <a:ea typeface="SimSun" panose="02010600030101010101" pitchFamily="2" charset="-122"/>
                <a:cs typeface="SimSun" panose="02010600030101010101" pitchFamily="2" charset="-122"/>
              </a:rPr>
              <a:t>The archangel Michael waged war against the devil.</a:t>
            </a:r>
            <a:endParaRPr lang="en-US" sz="2000" b="1" dirty="0">
              <a:solidFill>
                <a:schemeClr val="bg1"/>
              </a:solidFill>
            </a:endParaRPr>
          </a:p>
        </p:txBody>
      </p:sp>
    </p:spTree>
    <p:extLst>
      <p:ext uri="{BB962C8B-B14F-4D97-AF65-F5344CB8AC3E}">
        <p14:creationId xmlns:p14="http://schemas.microsoft.com/office/powerpoint/2010/main" val="1623998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20031</TotalTime>
  <Words>2351</Words>
  <Application>Microsoft Macintosh PowerPoint</Application>
  <PresentationFormat>Widescreen</PresentationFormat>
  <Paragraphs>174</Paragraphs>
  <Slides>34</Slides>
  <Notes>32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Anaheim</vt:lpstr>
      <vt:lpstr>Inter</vt:lpstr>
      <vt:lpstr>Reenie Beanie</vt:lpstr>
      <vt:lpstr>SimHei</vt:lpstr>
      <vt:lpstr>SimSun</vt:lpstr>
      <vt:lpstr>SimSun</vt:lpstr>
      <vt:lpstr>Arial</vt:lpstr>
      <vt:lpstr>Bebas Neue</vt:lpstr>
      <vt:lpstr>Calibri</vt:lpstr>
      <vt:lpstr>Playfair Display</vt:lpstr>
      <vt:lpstr>Office Theme</vt:lpstr>
      <vt:lpstr>PowerPoint Presentation</vt:lpstr>
      <vt:lpstr>PowerPoint Presentation</vt:lpstr>
      <vt:lpstr>PowerPoint Presentation</vt:lpstr>
      <vt:lpstr>PowerPoint Presentation</vt:lpstr>
      <vt:lpstr>撒旦 欺骗夏娃、 诱惑亚当 </vt:lpstr>
      <vt:lpstr>PowerPoint Presentation</vt:lpstr>
      <vt:lpstr>PowerPoint Presentation</vt:lpstr>
      <vt:lpstr>PowerPoint Presentation</vt:lpstr>
      <vt:lpstr>PowerPoint Presentation</vt:lpstr>
      <vt:lpstr>PowerPoint Presentation</vt:lpstr>
      <vt:lpstr>PowerPoint Presentation</vt:lpstr>
      <vt:lpstr>魔鬼气忿着急，他尝试消灭妇人（教会）</vt:lpstr>
      <vt:lpstr>PowerPoint Presentation</vt:lpstr>
      <vt:lpstr>PowerPoint Presentation</vt:lpstr>
      <vt:lpstr>PowerPoint Presentation</vt:lpstr>
      <vt:lpstr>PowerPoint Presentation</vt:lpstr>
      <vt:lpstr>教会在旷野中有神的保护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龙无法消灭教会， 就去与她的儿女争战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nel</dc:creator>
  <cp:lastModifiedBy>nelson lee</cp:lastModifiedBy>
  <cp:revision>2149</cp:revision>
  <dcterms:created xsi:type="dcterms:W3CDTF">2012-08-02T07:18:31Z</dcterms:created>
  <dcterms:modified xsi:type="dcterms:W3CDTF">2025-08-26T05:20:16Z</dcterms:modified>
</cp:coreProperties>
</file>