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Lst>
  <p:notesMasterIdLst>
    <p:notesMasterId r:id="rId26"/>
  </p:notesMasterIdLst>
  <p:sldIdLst>
    <p:sldId id="489" r:id="rId4"/>
    <p:sldId id="622" r:id="rId5"/>
    <p:sldId id="3232" r:id="rId6"/>
    <p:sldId id="490" r:id="rId7"/>
    <p:sldId id="624" r:id="rId8"/>
    <p:sldId id="3233" r:id="rId9"/>
    <p:sldId id="491" r:id="rId10"/>
    <p:sldId id="3234" r:id="rId11"/>
    <p:sldId id="493" r:id="rId12"/>
    <p:sldId id="630" r:id="rId13"/>
    <p:sldId id="3235" r:id="rId14"/>
    <p:sldId id="3236" r:id="rId15"/>
    <p:sldId id="3237" r:id="rId16"/>
    <p:sldId id="3238" r:id="rId17"/>
    <p:sldId id="3239" r:id="rId18"/>
    <p:sldId id="3240" r:id="rId19"/>
    <p:sldId id="3241" r:id="rId20"/>
    <p:sldId id="3242" r:id="rId21"/>
    <p:sldId id="3376" r:id="rId22"/>
    <p:sldId id="3230" r:id="rId23"/>
    <p:sldId id="320" r:id="rId24"/>
    <p:sldId id="337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D280C"/>
    <a:srgbClr val="1F0D06"/>
    <a:srgbClr val="AEE6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490"/>
  </p:normalViewPr>
  <p:slideViewPr>
    <p:cSldViewPr snapToGrid="0">
      <p:cViewPr varScale="1">
        <p:scale>
          <a:sx n="104" d="100"/>
          <a:sy n="104" d="100"/>
        </p:scale>
        <p:origin x="232" y="5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FF10C0-E575-E148-A77B-C86F5B429CE6}" type="datetimeFigureOut">
              <a:rPr lang="en-US" smtClean="0"/>
              <a:t>5/9/25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978ED0-7443-4747-A471-AD241308B48A}" type="slidenum">
              <a:rPr lang="en-US" smtClean="0"/>
              <a:t>‹#›</a:t>
            </a:fld>
            <a:endParaRPr lang="en-US"/>
          </a:p>
        </p:txBody>
      </p:sp>
    </p:spTree>
    <p:extLst>
      <p:ext uri="{BB962C8B-B14F-4D97-AF65-F5344CB8AC3E}">
        <p14:creationId xmlns:p14="http://schemas.microsoft.com/office/powerpoint/2010/main" val="3494080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72324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3684D-6075-CF22-707D-56175AC81D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B8D17A-7B32-FE15-BAA6-36BD623918E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D53E05F-6BAE-F54C-E33A-3E498568496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22867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F8A67-A168-E262-DE87-A94B65E445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FFA5BC-AF3C-7E8E-991C-3F4248C7AA1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8BAD7D1-09C3-9F6E-222F-71D1A9A5A26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24443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3E04A-6604-55BD-54C8-53FE9CAAC3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51D47D-169F-698E-E187-CE9EE453AFB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14E0EF4-E13F-C2AC-5556-418C54AD87B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62086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BD723-CCB4-365C-7032-692410C177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9CE35A-D372-FB6C-5841-67C8BFBEB96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3ED1B8A-B0D0-03EC-70F3-7FEA6238D10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70459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F0E79-47BD-48D0-C1CD-1A7889E4ED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467A48-B0CE-66D4-191F-74CE64EA70B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934DD25-2F0A-A7E7-D854-3F85FA2BF98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292116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9408A-BE04-5B6D-7816-A0F8C01100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0D20C3-283E-A3BD-483D-40CCAE23CFC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6E82749-F0F1-AAE5-E0CE-2645CEA1370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27913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70D25-E4C6-1B87-7265-596FF5703D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74BBF-5AF7-B395-670B-F5CB11CA6E9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EAE932C-CE95-C0C5-4F56-1AF2C7340C4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46105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F0BB0-CEA7-9A41-3640-28C61636DE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A313E8-A074-B5DA-939C-11AD54C45D3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A3531FE-B584-0D89-3ACE-3AC12A7A5EB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641980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37E06-B0FA-A566-0CFC-E7C0FCBAF5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3F5815-3498-4EBB-48D5-BB50B2C0640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2186444-9C91-AF67-449A-634D6A123C6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807706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6CE50-A618-E9E6-5E33-2853D55279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A1FCBB-14D8-F715-62E5-32EDD85F8BA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E4EA6A3-AC15-AFE9-12D2-96E1952DA69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610521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BA3A5-FEF4-2A25-509E-6AA696184A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C60033-8C15-C6F0-CEE4-89FD5597C74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7F21411-90BE-79F5-B90D-8527B3A71FB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855478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95316-30B6-651F-893D-1A28E8F19E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BFCD1C-7657-A488-2576-FC7A6FC026D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059F020-C1E4-B6AC-D86B-D3AF22514B7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7236637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latinLnBrk="0">
              <a:spcBef>
                <a:spcPts val="400"/>
              </a:spcBef>
            </a:pPr>
            <a:endParaRPr lang="en-US" dirty="0"/>
          </a:p>
        </p:txBody>
      </p:sp>
    </p:spTree>
    <p:extLst>
      <p:ext uri="{BB962C8B-B14F-4D97-AF65-F5344CB8AC3E}">
        <p14:creationId xmlns:p14="http://schemas.microsoft.com/office/powerpoint/2010/main" val="3938540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A0730-842B-2E74-1992-57CB1C209A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B333D0-2F5A-AE19-AF82-D6869880F93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E8E18F2-DA80-21A9-7859-019636B7082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48663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2FA6C-3AB1-376E-6B5D-65A798CD0B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D8DC86-1D8B-AC89-E2A1-1F3BCD28D86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1FFB7A7-2B5B-7E80-192D-32860C76B8C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38279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D790A-B814-97CC-C3E1-D9F10CF503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C54051-F611-402F-1CA8-4E91CD4B041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70D625C-4BF5-537F-8A2F-539797FFC33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27812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A078F-1B53-C96B-E247-EDC406B463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BF7BBC-601C-17A0-76C8-F5C68DECF36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8C374B8-41E8-9AEA-7A0A-85FEABD1C0C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29080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8BFD4-CCCE-DBAC-57DE-FBC915C20E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2E538D-A3C2-B4A2-4FCB-F572E523E72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16A0FFA-8163-B89E-5C91-61929E00A4B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27945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CF23B-67C1-F3B8-DA8D-E857CCF76F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E0FB2B-E331-1E06-C971-0DE4A343BDC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0B8DB6C-F56E-B45B-8773-79790E0CEE6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57138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2B461-8FE7-27CF-252D-1928A4CF34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A58079-1CBA-EC65-95DE-93A142B7FA8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FBA5345-5631-90F3-A008-02BC0AB1674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63731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9D6BC-818C-4842-86A3-A789B1C090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AD9F5B36-EA8C-4DE8-AA2A-16B476DC0F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1918B9DB-C038-476E-9FEA-9D210E899B7E}"/>
              </a:ext>
            </a:extLst>
          </p:cNvPr>
          <p:cNvSpPr>
            <a:spLocks noGrp="1"/>
          </p:cNvSpPr>
          <p:nvPr>
            <p:ph type="dt" sz="half" idx="10"/>
          </p:nvPr>
        </p:nvSpPr>
        <p:spPr/>
        <p:txBody>
          <a:bodyPr/>
          <a:lstStyle/>
          <a:p>
            <a:fld id="{62BFBA3C-AF41-438F-92FB-0CC48C23B1E9}" type="datetimeFigureOut">
              <a:rPr lang="en-SG" smtClean="0"/>
              <a:t>9/5/25</a:t>
            </a:fld>
            <a:endParaRPr lang="en-SG" dirty="0"/>
          </a:p>
        </p:txBody>
      </p:sp>
      <p:sp>
        <p:nvSpPr>
          <p:cNvPr id="5" name="Footer Placeholder 4">
            <a:extLst>
              <a:ext uri="{FF2B5EF4-FFF2-40B4-BE49-F238E27FC236}">
                <a16:creationId xmlns:a16="http://schemas.microsoft.com/office/drawing/2014/main" id="{4234ACFA-EE68-4214-ABD1-73E5C98F733B}"/>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68B16CCB-9DC8-4B2A-9D24-A289E4AE660F}"/>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3045618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E3392-E128-47FA-BE90-B357B31ED100}"/>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376DD390-570B-4DF5-A6F5-EDC8E35A085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32227FF-F0B7-42E9-9004-D1FCC0766047}"/>
              </a:ext>
            </a:extLst>
          </p:cNvPr>
          <p:cNvSpPr>
            <a:spLocks noGrp="1"/>
          </p:cNvSpPr>
          <p:nvPr>
            <p:ph type="dt" sz="half" idx="10"/>
          </p:nvPr>
        </p:nvSpPr>
        <p:spPr/>
        <p:txBody>
          <a:bodyPr/>
          <a:lstStyle/>
          <a:p>
            <a:fld id="{62BFBA3C-AF41-438F-92FB-0CC48C23B1E9}" type="datetimeFigureOut">
              <a:rPr lang="en-SG" smtClean="0"/>
              <a:t>9/5/25</a:t>
            </a:fld>
            <a:endParaRPr lang="en-SG" dirty="0"/>
          </a:p>
        </p:txBody>
      </p:sp>
      <p:sp>
        <p:nvSpPr>
          <p:cNvPr id="5" name="Footer Placeholder 4">
            <a:extLst>
              <a:ext uri="{FF2B5EF4-FFF2-40B4-BE49-F238E27FC236}">
                <a16:creationId xmlns:a16="http://schemas.microsoft.com/office/drawing/2014/main" id="{737D9AB0-1DCF-467E-ACBE-3B05F2A90D7B}"/>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71B0E29A-75A6-4C3A-ADF6-CC478D2DDCFF}"/>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1811459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C4D86F-2B2B-44BE-B19C-EF78914814E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C7A42EAB-A4F4-435F-818D-7738C7A543A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79DCFC66-3D85-49AA-8F59-B2CD237A45A3}"/>
              </a:ext>
            </a:extLst>
          </p:cNvPr>
          <p:cNvSpPr>
            <a:spLocks noGrp="1"/>
          </p:cNvSpPr>
          <p:nvPr>
            <p:ph type="dt" sz="half" idx="10"/>
          </p:nvPr>
        </p:nvSpPr>
        <p:spPr/>
        <p:txBody>
          <a:bodyPr/>
          <a:lstStyle/>
          <a:p>
            <a:fld id="{62BFBA3C-AF41-438F-92FB-0CC48C23B1E9}" type="datetimeFigureOut">
              <a:rPr lang="en-SG" smtClean="0"/>
              <a:t>9/5/25</a:t>
            </a:fld>
            <a:endParaRPr lang="en-SG" dirty="0"/>
          </a:p>
        </p:txBody>
      </p:sp>
      <p:sp>
        <p:nvSpPr>
          <p:cNvPr id="5" name="Footer Placeholder 4">
            <a:extLst>
              <a:ext uri="{FF2B5EF4-FFF2-40B4-BE49-F238E27FC236}">
                <a16:creationId xmlns:a16="http://schemas.microsoft.com/office/drawing/2014/main" id="{C27DF97A-5827-49A5-B08C-1FD77941DFA5}"/>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996DF419-5B46-44D5-BBB7-A7CE159E73F9}"/>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3488545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C7DC5-76E9-9549-9732-275A787466E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C9999E1-A7AE-994C-B5CE-34857445EC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278578C-99CB-3448-95B8-B3979382D7F3}"/>
              </a:ext>
            </a:extLst>
          </p:cNvPr>
          <p:cNvSpPr>
            <a:spLocks noGrp="1"/>
          </p:cNvSpPr>
          <p:nvPr>
            <p:ph type="dt" sz="half" idx="10"/>
          </p:nvPr>
        </p:nvSpPr>
        <p:spPr/>
        <p:txBody>
          <a:bodyPr/>
          <a:lstStyle/>
          <a:p>
            <a:fld id="{967E9579-EA2A-A44B-B59A-E6DC356F6073}" type="datetimeFigureOut">
              <a:rPr lang="en-US" smtClean="0"/>
              <a:t>5/9/25</a:t>
            </a:fld>
            <a:endParaRPr lang="en-US"/>
          </a:p>
        </p:txBody>
      </p:sp>
      <p:sp>
        <p:nvSpPr>
          <p:cNvPr id="5" name="Footer Placeholder 4">
            <a:extLst>
              <a:ext uri="{FF2B5EF4-FFF2-40B4-BE49-F238E27FC236}">
                <a16:creationId xmlns:a16="http://schemas.microsoft.com/office/drawing/2014/main" id="{04F12635-2A6E-F342-A86D-39ED0FD2B8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587834-AED2-8A4F-BAEB-E053B3A228DA}"/>
              </a:ext>
            </a:extLst>
          </p:cNvPr>
          <p:cNvSpPr>
            <a:spLocks noGrp="1"/>
          </p:cNvSpPr>
          <p:nvPr>
            <p:ph type="sldNum" sz="quarter" idx="12"/>
          </p:nvPr>
        </p:nvSpPr>
        <p:spPr/>
        <p:txBody>
          <a:bodyPr/>
          <a:lstStyle/>
          <a:p>
            <a:fld id="{3FF9C6B2-0954-9442-9958-DCD52C5C7A7A}" type="slidenum">
              <a:rPr lang="en-US" smtClean="0"/>
              <a:t>‹#›</a:t>
            </a:fld>
            <a:endParaRPr lang="en-US"/>
          </a:p>
        </p:txBody>
      </p:sp>
    </p:spTree>
    <p:extLst>
      <p:ext uri="{BB962C8B-B14F-4D97-AF65-F5344CB8AC3E}">
        <p14:creationId xmlns:p14="http://schemas.microsoft.com/office/powerpoint/2010/main" val="3372948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92214-9E7A-5E42-B5FC-46D1B03FD43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3104025-BCA3-AA43-BC72-4BA743BF3CC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79E96F0-9A0B-CF46-AC63-D710D354D107}"/>
              </a:ext>
            </a:extLst>
          </p:cNvPr>
          <p:cNvSpPr>
            <a:spLocks noGrp="1"/>
          </p:cNvSpPr>
          <p:nvPr>
            <p:ph type="dt" sz="half" idx="10"/>
          </p:nvPr>
        </p:nvSpPr>
        <p:spPr/>
        <p:txBody>
          <a:bodyPr/>
          <a:lstStyle/>
          <a:p>
            <a:fld id="{967E9579-EA2A-A44B-B59A-E6DC356F6073}" type="datetimeFigureOut">
              <a:rPr lang="en-US" smtClean="0"/>
              <a:t>5/9/25</a:t>
            </a:fld>
            <a:endParaRPr lang="en-US"/>
          </a:p>
        </p:txBody>
      </p:sp>
      <p:sp>
        <p:nvSpPr>
          <p:cNvPr id="5" name="Footer Placeholder 4">
            <a:extLst>
              <a:ext uri="{FF2B5EF4-FFF2-40B4-BE49-F238E27FC236}">
                <a16:creationId xmlns:a16="http://schemas.microsoft.com/office/drawing/2014/main" id="{656365A7-1A46-F44C-B285-B444A23178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4BB759-DD4D-8048-9215-111B8D5D5F8E}"/>
              </a:ext>
            </a:extLst>
          </p:cNvPr>
          <p:cNvSpPr>
            <a:spLocks noGrp="1"/>
          </p:cNvSpPr>
          <p:nvPr>
            <p:ph type="sldNum" sz="quarter" idx="12"/>
          </p:nvPr>
        </p:nvSpPr>
        <p:spPr/>
        <p:txBody>
          <a:bodyPr/>
          <a:lstStyle/>
          <a:p>
            <a:fld id="{3FF9C6B2-0954-9442-9958-DCD52C5C7A7A}" type="slidenum">
              <a:rPr lang="en-US" smtClean="0"/>
              <a:t>‹#›</a:t>
            </a:fld>
            <a:endParaRPr lang="en-US"/>
          </a:p>
        </p:txBody>
      </p:sp>
    </p:spTree>
    <p:extLst>
      <p:ext uri="{BB962C8B-B14F-4D97-AF65-F5344CB8AC3E}">
        <p14:creationId xmlns:p14="http://schemas.microsoft.com/office/powerpoint/2010/main" val="2493630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8BF37-88BB-A74C-9E57-84BDDAEEBFE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6B5CA65-CB81-EE42-9004-F69076313E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408DC83-A93D-8341-8C3C-08FAD36A39FF}"/>
              </a:ext>
            </a:extLst>
          </p:cNvPr>
          <p:cNvSpPr>
            <a:spLocks noGrp="1"/>
          </p:cNvSpPr>
          <p:nvPr>
            <p:ph type="dt" sz="half" idx="10"/>
          </p:nvPr>
        </p:nvSpPr>
        <p:spPr/>
        <p:txBody>
          <a:bodyPr/>
          <a:lstStyle/>
          <a:p>
            <a:fld id="{967E9579-EA2A-A44B-B59A-E6DC356F6073}" type="datetimeFigureOut">
              <a:rPr lang="en-US" smtClean="0"/>
              <a:t>5/9/25</a:t>
            </a:fld>
            <a:endParaRPr lang="en-US"/>
          </a:p>
        </p:txBody>
      </p:sp>
      <p:sp>
        <p:nvSpPr>
          <p:cNvPr id="5" name="Footer Placeholder 4">
            <a:extLst>
              <a:ext uri="{FF2B5EF4-FFF2-40B4-BE49-F238E27FC236}">
                <a16:creationId xmlns:a16="http://schemas.microsoft.com/office/drawing/2014/main" id="{93D93677-3BE7-6B4C-ABFC-5F84C80927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B74288-66B0-1841-B770-539D31713DE4}"/>
              </a:ext>
            </a:extLst>
          </p:cNvPr>
          <p:cNvSpPr>
            <a:spLocks noGrp="1"/>
          </p:cNvSpPr>
          <p:nvPr>
            <p:ph type="sldNum" sz="quarter" idx="12"/>
          </p:nvPr>
        </p:nvSpPr>
        <p:spPr/>
        <p:txBody>
          <a:bodyPr/>
          <a:lstStyle/>
          <a:p>
            <a:fld id="{3FF9C6B2-0954-9442-9958-DCD52C5C7A7A}" type="slidenum">
              <a:rPr lang="en-US" smtClean="0"/>
              <a:t>‹#›</a:t>
            </a:fld>
            <a:endParaRPr lang="en-US"/>
          </a:p>
        </p:txBody>
      </p:sp>
    </p:spTree>
    <p:extLst>
      <p:ext uri="{BB962C8B-B14F-4D97-AF65-F5344CB8AC3E}">
        <p14:creationId xmlns:p14="http://schemas.microsoft.com/office/powerpoint/2010/main" val="9548614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C172F-E1B9-2146-AC81-618D2ABD056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3A4604F-0091-E042-8D60-B8C3C7DF9AC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AC485E5-9DC7-D94C-8F47-41D7A4E60E5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3723888-D284-AE46-9511-E8A0C859338F}"/>
              </a:ext>
            </a:extLst>
          </p:cNvPr>
          <p:cNvSpPr>
            <a:spLocks noGrp="1"/>
          </p:cNvSpPr>
          <p:nvPr>
            <p:ph type="dt" sz="half" idx="10"/>
          </p:nvPr>
        </p:nvSpPr>
        <p:spPr/>
        <p:txBody>
          <a:bodyPr/>
          <a:lstStyle/>
          <a:p>
            <a:fld id="{967E9579-EA2A-A44B-B59A-E6DC356F6073}" type="datetimeFigureOut">
              <a:rPr lang="en-US" smtClean="0"/>
              <a:t>5/9/25</a:t>
            </a:fld>
            <a:endParaRPr lang="en-US"/>
          </a:p>
        </p:txBody>
      </p:sp>
      <p:sp>
        <p:nvSpPr>
          <p:cNvPr id="6" name="Footer Placeholder 5">
            <a:extLst>
              <a:ext uri="{FF2B5EF4-FFF2-40B4-BE49-F238E27FC236}">
                <a16:creationId xmlns:a16="http://schemas.microsoft.com/office/drawing/2014/main" id="{78B0F461-3D40-4747-8CA2-8CEEB7255B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4C15A3-0CEF-A043-B349-A595481087C8}"/>
              </a:ext>
            </a:extLst>
          </p:cNvPr>
          <p:cNvSpPr>
            <a:spLocks noGrp="1"/>
          </p:cNvSpPr>
          <p:nvPr>
            <p:ph type="sldNum" sz="quarter" idx="12"/>
          </p:nvPr>
        </p:nvSpPr>
        <p:spPr/>
        <p:txBody>
          <a:bodyPr/>
          <a:lstStyle/>
          <a:p>
            <a:fld id="{3FF9C6B2-0954-9442-9958-DCD52C5C7A7A}" type="slidenum">
              <a:rPr lang="en-US" smtClean="0"/>
              <a:t>‹#›</a:t>
            </a:fld>
            <a:endParaRPr lang="en-US"/>
          </a:p>
        </p:txBody>
      </p:sp>
    </p:spTree>
    <p:extLst>
      <p:ext uri="{BB962C8B-B14F-4D97-AF65-F5344CB8AC3E}">
        <p14:creationId xmlns:p14="http://schemas.microsoft.com/office/powerpoint/2010/main" val="40263801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5E640-17D4-7645-AF72-65302175618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6F7F1E3-503F-3B4A-A8CF-3865175E17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E502B8F-18FB-FD44-ACC2-FB2E8E3575B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8386DF1-B5BF-B14B-A437-A7A66E45AD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5BA4C76-1D9F-5648-91F5-E449EC77792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9C5AB9E-AC01-0647-80A5-B7441DC7CC22}"/>
              </a:ext>
            </a:extLst>
          </p:cNvPr>
          <p:cNvSpPr>
            <a:spLocks noGrp="1"/>
          </p:cNvSpPr>
          <p:nvPr>
            <p:ph type="dt" sz="half" idx="10"/>
          </p:nvPr>
        </p:nvSpPr>
        <p:spPr/>
        <p:txBody>
          <a:bodyPr/>
          <a:lstStyle/>
          <a:p>
            <a:fld id="{967E9579-EA2A-A44B-B59A-E6DC356F6073}" type="datetimeFigureOut">
              <a:rPr lang="en-US" smtClean="0"/>
              <a:t>5/9/25</a:t>
            </a:fld>
            <a:endParaRPr lang="en-US"/>
          </a:p>
        </p:txBody>
      </p:sp>
      <p:sp>
        <p:nvSpPr>
          <p:cNvPr id="8" name="Footer Placeholder 7">
            <a:extLst>
              <a:ext uri="{FF2B5EF4-FFF2-40B4-BE49-F238E27FC236}">
                <a16:creationId xmlns:a16="http://schemas.microsoft.com/office/drawing/2014/main" id="{08DC829A-2BC8-1F48-AD3D-D01EA5A21D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A09510-00C7-6149-99D1-6FBD655D2F17}"/>
              </a:ext>
            </a:extLst>
          </p:cNvPr>
          <p:cNvSpPr>
            <a:spLocks noGrp="1"/>
          </p:cNvSpPr>
          <p:nvPr>
            <p:ph type="sldNum" sz="quarter" idx="12"/>
          </p:nvPr>
        </p:nvSpPr>
        <p:spPr/>
        <p:txBody>
          <a:bodyPr/>
          <a:lstStyle/>
          <a:p>
            <a:fld id="{3FF9C6B2-0954-9442-9958-DCD52C5C7A7A}" type="slidenum">
              <a:rPr lang="en-US" smtClean="0"/>
              <a:t>‹#›</a:t>
            </a:fld>
            <a:endParaRPr lang="en-US"/>
          </a:p>
        </p:txBody>
      </p:sp>
    </p:spTree>
    <p:extLst>
      <p:ext uri="{BB962C8B-B14F-4D97-AF65-F5344CB8AC3E}">
        <p14:creationId xmlns:p14="http://schemas.microsoft.com/office/powerpoint/2010/main" val="7722303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2CDA3-46D6-6645-85A5-344464BAC08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090E1E4-6B85-9F4F-ADC0-7089BDECB93B}"/>
              </a:ext>
            </a:extLst>
          </p:cNvPr>
          <p:cNvSpPr>
            <a:spLocks noGrp="1"/>
          </p:cNvSpPr>
          <p:nvPr>
            <p:ph type="dt" sz="half" idx="10"/>
          </p:nvPr>
        </p:nvSpPr>
        <p:spPr/>
        <p:txBody>
          <a:bodyPr/>
          <a:lstStyle/>
          <a:p>
            <a:fld id="{967E9579-EA2A-A44B-B59A-E6DC356F6073}" type="datetimeFigureOut">
              <a:rPr lang="en-US" smtClean="0"/>
              <a:t>5/9/25</a:t>
            </a:fld>
            <a:endParaRPr lang="en-US"/>
          </a:p>
        </p:txBody>
      </p:sp>
      <p:sp>
        <p:nvSpPr>
          <p:cNvPr id="4" name="Footer Placeholder 3">
            <a:extLst>
              <a:ext uri="{FF2B5EF4-FFF2-40B4-BE49-F238E27FC236}">
                <a16:creationId xmlns:a16="http://schemas.microsoft.com/office/drawing/2014/main" id="{F0FD5EC0-0D1F-2442-95C0-48723220F6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ED4553-16C7-8C4A-BB60-4B339F1871AC}"/>
              </a:ext>
            </a:extLst>
          </p:cNvPr>
          <p:cNvSpPr>
            <a:spLocks noGrp="1"/>
          </p:cNvSpPr>
          <p:nvPr>
            <p:ph type="sldNum" sz="quarter" idx="12"/>
          </p:nvPr>
        </p:nvSpPr>
        <p:spPr/>
        <p:txBody>
          <a:bodyPr/>
          <a:lstStyle/>
          <a:p>
            <a:fld id="{3FF9C6B2-0954-9442-9958-DCD52C5C7A7A}" type="slidenum">
              <a:rPr lang="en-US" smtClean="0"/>
              <a:t>‹#›</a:t>
            </a:fld>
            <a:endParaRPr lang="en-US"/>
          </a:p>
        </p:txBody>
      </p:sp>
    </p:spTree>
    <p:extLst>
      <p:ext uri="{BB962C8B-B14F-4D97-AF65-F5344CB8AC3E}">
        <p14:creationId xmlns:p14="http://schemas.microsoft.com/office/powerpoint/2010/main" val="19879989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5859B4-DC1F-F04F-8282-AF0C53CF30F2}"/>
              </a:ext>
            </a:extLst>
          </p:cNvPr>
          <p:cNvSpPr>
            <a:spLocks noGrp="1"/>
          </p:cNvSpPr>
          <p:nvPr>
            <p:ph type="dt" sz="half" idx="10"/>
          </p:nvPr>
        </p:nvSpPr>
        <p:spPr/>
        <p:txBody>
          <a:bodyPr/>
          <a:lstStyle/>
          <a:p>
            <a:fld id="{967E9579-EA2A-A44B-B59A-E6DC356F6073}" type="datetimeFigureOut">
              <a:rPr lang="en-US" smtClean="0"/>
              <a:t>5/9/25</a:t>
            </a:fld>
            <a:endParaRPr lang="en-US"/>
          </a:p>
        </p:txBody>
      </p:sp>
      <p:sp>
        <p:nvSpPr>
          <p:cNvPr id="3" name="Footer Placeholder 2">
            <a:extLst>
              <a:ext uri="{FF2B5EF4-FFF2-40B4-BE49-F238E27FC236}">
                <a16:creationId xmlns:a16="http://schemas.microsoft.com/office/drawing/2014/main" id="{0E68BD9D-CA89-BB46-9371-941E8648D9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7DEB9E-EA66-BF4C-9303-C67DD3E43DD1}"/>
              </a:ext>
            </a:extLst>
          </p:cNvPr>
          <p:cNvSpPr>
            <a:spLocks noGrp="1"/>
          </p:cNvSpPr>
          <p:nvPr>
            <p:ph type="sldNum" sz="quarter" idx="12"/>
          </p:nvPr>
        </p:nvSpPr>
        <p:spPr/>
        <p:txBody>
          <a:bodyPr/>
          <a:lstStyle/>
          <a:p>
            <a:fld id="{3FF9C6B2-0954-9442-9958-DCD52C5C7A7A}" type="slidenum">
              <a:rPr lang="en-US" smtClean="0"/>
              <a:t>‹#›</a:t>
            </a:fld>
            <a:endParaRPr lang="en-US"/>
          </a:p>
        </p:txBody>
      </p:sp>
    </p:spTree>
    <p:extLst>
      <p:ext uri="{BB962C8B-B14F-4D97-AF65-F5344CB8AC3E}">
        <p14:creationId xmlns:p14="http://schemas.microsoft.com/office/powerpoint/2010/main" val="3854210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E61D0-5D66-4B44-ADEA-5261AD0B15D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928403E-752B-3C4E-98AB-6A06BCE1B6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2E11850-CC6C-5A4F-BEEE-21A3161FC0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49BCE83-DEFD-8443-90BC-73CFDC958184}"/>
              </a:ext>
            </a:extLst>
          </p:cNvPr>
          <p:cNvSpPr>
            <a:spLocks noGrp="1"/>
          </p:cNvSpPr>
          <p:nvPr>
            <p:ph type="dt" sz="half" idx="10"/>
          </p:nvPr>
        </p:nvSpPr>
        <p:spPr/>
        <p:txBody>
          <a:bodyPr/>
          <a:lstStyle/>
          <a:p>
            <a:fld id="{967E9579-EA2A-A44B-B59A-E6DC356F6073}" type="datetimeFigureOut">
              <a:rPr lang="en-US" smtClean="0"/>
              <a:t>5/9/25</a:t>
            </a:fld>
            <a:endParaRPr lang="en-US"/>
          </a:p>
        </p:txBody>
      </p:sp>
      <p:sp>
        <p:nvSpPr>
          <p:cNvPr id="6" name="Footer Placeholder 5">
            <a:extLst>
              <a:ext uri="{FF2B5EF4-FFF2-40B4-BE49-F238E27FC236}">
                <a16:creationId xmlns:a16="http://schemas.microsoft.com/office/drawing/2014/main" id="{8C35F89B-0FE6-8A44-BCC0-73264657DE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E70E52-56D2-B842-9197-2EEE7B160A84}"/>
              </a:ext>
            </a:extLst>
          </p:cNvPr>
          <p:cNvSpPr>
            <a:spLocks noGrp="1"/>
          </p:cNvSpPr>
          <p:nvPr>
            <p:ph type="sldNum" sz="quarter" idx="12"/>
          </p:nvPr>
        </p:nvSpPr>
        <p:spPr/>
        <p:txBody>
          <a:bodyPr/>
          <a:lstStyle/>
          <a:p>
            <a:fld id="{3FF9C6B2-0954-9442-9958-DCD52C5C7A7A}" type="slidenum">
              <a:rPr lang="en-US" smtClean="0"/>
              <a:t>‹#›</a:t>
            </a:fld>
            <a:endParaRPr lang="en-US"/>
          </a:p>
        </p:txBody>
      </p:sp>
    </p:spTree>
    <p:extLst>
      <p:ext uri="{BB962C8B-B14F-4D97-AF65-F5344CB8AC3E}">
        <p14:creationId xmlns:p14="http://schemas.microsoft.com/office/powerpoint/2010/main" val="45369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1C64C-1567-4C55-A190-2CC7E9FCD076}"/>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EAE94C65-2C2A-4453-B4BE-91F02B92268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44BDBD6-8055-4F63-B0C5-9736517B74E4}"/>
              </a:ext>
            </a:extLst>
          </p:cNvPr>
          <p:cNvSpPr>
            <a:spLocks noGrp="1"/>
          </p:cNvSpPr>
          <p:nvPr>
            <p:ph type="dt" sz="half" idx="10"/>
          </p:nvPr>
        </p:nvSpPr>
        <p:spPr/>
        <p:txBody>
          <a:bodyPr/>
          <a:lstStyle/>
          <a:p>
            <a:fld id="{62BFBA3C-AF41-438F-92FB-0CC48C23B1E9}" type="datetimeFigureOut">
              <a:rPr lang="en-SG" smtClean="0"/>
              <a:t>9/5/25</a:t>
            </a:fld>
            <a:endParaRPr lang="en-SG" dirty="0"/>
          </a:p>
        </p:txBody>
      </p:sp>
      <p:sp>
        <p:nvSpPr>
          <p:cNvPr id="5" name="Footer Placeholder 4">
            <a:extLst>
              <a:ext uri="{FF2B5EF4-FFF2-40B4-BE49-F238E27FC236}">
                <a16:creationId xmlns:a16="http://schemas.microsoft.com/office/drawing/2014/main" id="{08C7FA3B-F4E4-4BA8-AA9C-A622BCD46EA1}"/>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E4C000AB-A212-4FB5-AAF8-AED0B4B106B8}"/>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31044390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5BC2-F8BC-864E-A430-B98E4E76426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56CED45-2564-2444-9EB6-C8B6C5D812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6EF77A-1E92-3D41-A6EC-200E5BDD4B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86756FD-F8BD-934E-B039-8CAB0943DB42}"/>
              </a:ext>
            </a:extLst>
          </p:cNvPr>
          <p:cNvSpPr>
            <a:spLocks noGrp="1"/>
          </p:cNvSpPr>
          <p:nvPr>
            <p:ph type="dt" sz="half" idx="10"/>
          </p:nvPr>
        </p:nvSpPr>
        <p:spPr/>
        <p:txBody>
          <a:bodyPr/>
          <a:lstStyle/>
          <a:p>
            <a:fld id="{967E9579-EA2A-A44B-B59A-E6DC356F6073}" type="datetimeFigureOut">
              <a:rPr lang="en-US" smtClean="0"/>
              <a:t>5/9/25</a:t>
            </a:fld>
            <a:endParaRPr lang="en-US"/>
          </a:p>
        </p:txBody>
      </p:sp>
      <p:sp>
        <p:nvSpPr>
          <p:cNvPr id="6" name="Footer Placeholder 5">
            <a:extLst>
              <a:ext uri="{FF2B5EF4-FFF2-40B4-BE49-F238E27FC236}">
                <a16:creationId xmlns:a16="http://schemas.microsoft.com/office/drawing/2014/main" id="{A4F26FB3-33AD-354E-9C04-1AF848E214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49C89E-7F77-6B47-89BF-82CBCA460C94}"/>
              </a:ext>
            </a:extLst>
          </p:cNvPr>
          <p:cNvSpPr>
            <a:spLocks noGrp="1"/>
          </p:cNvSpPr>
          <p:nvPr>
            <p:ph type="sldNum" sz="quarter" idx="12"/>
          </p:nvPr>
        </p:nvSpPr>
        <p:spPr/>
        <p:txBody>
          <a:bodyPr/>
          <a:lstStyle/>
          <a:p>
            <a:fld id="{3FF9C6B2-0954-9442-9958-DCD52C5C7A7A}" type="slidenum">
              <a:rPr lang="en-US" smtClean="0"/>
              <a:t>‹#›</a:t>
            </a:fld>
            <a:endParaRPr lang="en-US"/>
          </a:p>
        </p:txBody>
      </p:sp>
    </p:spTree>
    <p:extLst>
      <p:ext uri="{BB962C8B-B14F-4D97-AF65-F5344CB8AC3E}">
        <p14:creationId xmlns:p14="http://schemas.microsoft.com/office/powerpoint/2010/main" val="15780211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777E6-0F1C-E444-B6C9-37986D924C9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2D49813-36B0-B243-BD49-ABAA68AEB11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737B514-33DB-5548-AFE1-4E4793DA64DA}"/>
              </a:ext>
            </a:extLst>
          </p:cNvPr>
          <p:cNvSpPr>
            <a:spLocks noGrp="1"/>
          </p:cNvSpPr>
          <p:nvPr>
            <p:ph type="dt" sz="half" idx="10"/>
          </p:nvPr>
        </p:nvSpPr>
        <p:spPr/>
        <p:txBody>
          <a:bodyPr/>
          <a:lstStyle/>
          <a:p>
            <a:fld id="{967E9579-EA2A-A44B-B59A-E6DC356F6073}" type="datetimeFigureOut">
              <a:rPr lang="en-US" smtClean="0"/>
              <a:t>5/9/25</a:t>
            </a:fld>
            <a:endParaRPr lang="en-US"/>
          </a:p>
        </p:txBody>
      </p:sp>
      <p:sp>
        <p:nvSpPr>
          <p:cNvPr id="5" name="Footer Placeholder 4">
            <a:extLst>
              <a:ext uri="{FF2B5EF4-FFF2-40B4-BE49-F238E27FC236}">
                <a16:creationId xmlns:a16="http://schemas.microsoft.com/office/drawing/2014/main" id="{BE4B5EDD-D27D-B44C-8945-043C1DFE3C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ABA0A9-D612-E94A-A989-ABECD13CDD7B}"/>
              </a:ext>
            </a:extLst>
          </p:cNvPr>
          <p:cNvSpPr>
            <a:spLocks noGrp="1"/>
          </p:cNvSpPr>
          <p:nvPr>
            <p:ph type="sldNum" sz="quarter" idx="12"/>
          </p:nvPr>
        </p:nvSpPr>
        <p:spPr/>
        <p:txBody>
          <a:bodyPr/>
          <a:lstStyle/>
          <a:p>
            <a:fld id="{3FF9C6B2-0954-9442-9958-DCD52C5C7A7A}" type="slidenum">
              <a:rPr lang="en-US" smtClean="0"/>
              <a:t>‹#›</a:t>
            </a:fld>
            <a:endParaRPr lang="en-US"/>
          </a:p>
        </p:txBody>
      </p:sp>
    </p:spTree>
    <p:extLst>
      <p:ext uri="{BB962C8B-B14F-4D97-AF65-F5344CB8AC3E}">
        <p14:creationId xmlns:p14="http://schemas.microsoft.com/office/powerpoint/2010/main" val="33683390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2B904C-E136-DD49-8143-DCEA7F7099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456CB1E-2E68-BD41-8F36-08C47E9CF91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83CD913-9A70-BE4C-8962-C19504FEF371}"/>
              </a:ext>
            </a:extLst>
          </p:cNvPr>
          <p:cNvSpPr>
            <a:spLocks noGrp="1"/>
          </p:cNvSpPr>
          <p:nvPr>
            <p:ph type="dt" sz="half" idx="10"/>
          </p:nvPr>
        </p:nvSpPr>
        <p:spPr/>
        <p:txBody>
          <a:bodyPr/>
          <a:lstStyle/>
          <a:p>
            <a:fld id="{967E9579-EA2A-A44B-B59A-E6DC356F6073}" type="datetimeFigureOut">
              <a:rPr lang="en-US" smtClean="0"/>
              <a:t>5/9/25</a:t>
            </a:fld>
            <a:endParaRPr lang="en-US"/>
          </a:p>
        </p:txBody>
      </p:sp>
      <p:sp>
        <p:nvSpPr>
          <p:cNvPr id="5" name="Footer Placeholder 4">
            <a:extLst>
              <a:ext uri="{FF2B5EF4-FFF2-40B4-BE49-F238E27FC236}">
                <a16:creationId xmlns:a16="http://schemas.microsoft.com/office/drawing/2014/main" id="{7DA99DA4-EB2D-4749-A180-7B945A6F2E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7060AB-7FBE-E649-A8C7-5C792D3472EC}"/>
              </a:ext>
            </a:extLst>
          </p:cNvPr>
          <p:cNvSpPr>
            <a:spLocks noGrp="1"/>
          </p:cNvSpPr>
          <p:nvPr>
            <p:ph type="sldNum" sz="quarter" idx="12"/>
          </p:nvPr>
        </p:nvSpPr>
        <p:spPr/>
        <p:txBody>
          <a:bodyPr/>
          <a:lstStyle/>
          <a:p>
            <a:fld id="{3FF9C6B2-0954-9442-9958-DCD52C5C7A7A}" type="slidenum">
              <a:rPr lang="en-US" smtClean="0"/>
              <a:t>‹#›</a:t>
            </a:fld>
            <a:endParaRPr lang="en-US"/>
          </a:p>
        </p:txBody>
      </p:sp>
    </p:spTree>
    <p:extLst>
      <p:ext uri="{BB962C8B-B14F-4D97-AF65-F5344CB8AC3E}">
        <p14:creationId xmlns:p14="http://schemas.microsoft.com/office/powerpoint/2010/main" val="5275475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2" name="Title Text"/>
          <p:cNvSpPr txBox="1">
            <a:spLocks noGrp="1"/>
          </p:cNvSpPr>
          <p:nvPr>
            <p:ph type="title"/>
          </p:nvPr>
        </p:nvSpPr>
        <p:spPr>
          <a:xfrm>
            <a:off x="1915128" y="1788454"/>
            <a:ext cx="8361230" cy="2098227"/>
          </a:xfrm>
          <a:prstGeom prst="rect">
            <a:avLst/>
          </a:prstGeom>
        </p:spPr>
        <p:txBody>
          <a:bodyPr anchor="b"/>
          <a:lstStyle>
            <a:lvl1pPr algn="ctr">
              <a:defRPr sz="7200" cap="all"/>
            </a:lvl1pPr>
          </a:lstStyle>
          <a:p>
            <a:r>
              <a:t>Title Text</a:t>
            </a:r>
          </a:p>
        </p:txBody>
      </p:sp>
      <p:sp>
        <p:nvSpPr>
          <p:cNvPr id="13" name="Body Level One…"/>
          <p:cNvSpPr txBox="1">
            <a:spLocks noGrp="1"/>
          </p:cNvSpPr>
          <p:nvPr>
            <p:ph type="body" sz="quarter" idx="1"/>
          </p:nvPr>
        </p:nvSpPr>
        <p:spPr>
          <a:xfrm>
            <a:off x="2679905" y="3956279"/>
            <a:ext cx="6831674" cy="1086238"/>
          </a:xfrm>
          <a:prstGeom prst="rect">
            <a:avLst/>
          </a:prstGeom>
        </p:spPr>
        <p:txBody>
          <a:bodyPr/>
          <a:lstStyle>
            <a:lvl1pPr marL="0" indent="0" algn="ctr">
              <a:lnSpc>
                <a:spcPct val="112000"/>
              </a:lnSpc>
              <a:spcBef>
                <a:spcPts val="0"/>
              </a:spcBef>
              <a:buSzTx/>
              <a:buFontTx/>
              <a:buNone/>
              <a:defRPr sz="2300"/>
            </a:lvl1pPr>
            <a:lvl2pPr marL="0" indent="457200" algn="ctr">
              <a:lnSpc>
                <a:spcPct val="112000"/>
              </a:lnSpc>
              <a:spcBef>
                <a:spcPts val="0"/>
              </a:spcBef>
              <a:buSzTx/>
              <a:buFontTx/>
              <a:buNone/>
              <a:defRPr sz="2300"/>
            </a:lvl2pPr>
            <a:lvl3pPr marL="0" indent="914400" algn="ctr">
              <a:lnSpc>
                <a:spcPct val="112000"/>
              </a:lnSpc>
              <a:spcBef>
                <a:spcPts val="0"/>
              </a:spcBef>
              <a:buSzTx/>
              <a:buFontTx/>
              <a:buNone/>
              <a:defRPr sz="2300"/>
            </a:lvl3pPr>
            <a:lvl4pPr marL="0" indent="1371600" algn="ctr">
              <a:lnSpc>
                <a:spcPct val="112000"/>
              </a:lnSpc>
              <a:spcBef>
                <a:spcPts val="0"/>
              </a:spcBef>
              <a:buSzTx/>
              <a:buFontTx/>
              <a:buNone/>
              <a:defRPr sz="2300"/>
            </a:lvl4pPr>
            <a:lvl5pPr marL="0" indent="1828800" algn="ctr">
              <a:lnSpc>
                <a:spcPct val="112000"/>
              </a:lnSpc>
              <a:spcBef>
                <a:spcPts val="0"/>
              </a:spcBef>
              <a:buSzTx/>
              <a:buFontTx/>
              <a:buNone/>
              <a:defRPr sz="2300"/>
            </a:lvl5pPr>
          </a:lstStyle>
          <a:p>
            <a:r>
              <a:t>Body Level One</a:t>
            </a:r>
          </a:p>
          <a:p>
            <a:pPr lvl="1"/>
            <a:r>
              <a:t>Body Level Two</a:t>
            </a:r>
          </a:p>
          <a:p>
            <a:pPr lvl="2"/>
            <a:r>
              <a:t>Body Level Three</a:t>
            </a:r>
          </a:p>
          <a:p>
            <a:pPr lvl="3"/>
            <a:r>
              <a:t>Body Level Four</a:t>
            </a:r>
          </a:p>
          <a:p>
            <a:pPr lvl="4"/>
            <a:r>
              <a:t>Body Level Five</a:t>
            </a:r>
          </a:p>
        </p:txBody>
      </p:sp>
      <p:grpSp>
        <p:nvGrpSpPr>
          <p:cNvPr id="16" name="Group 6"/>
          <p:cNvGrpSpPr/>
          <p:nvPr/>
        </p:nvGrpSpPr>
        <p:grpSpPr>
          <a:xfrm>
            <a:off x="752857" y="744468"/>
            <a:ext cx="10674118" cy="5349673"/>
            <a:chOff x="0" y="0"/>
            <a:chExt cx="10674116" cy="5349671"/>
          </a:xfrm>
        </p:grpSpPr>
        <p:sp>
          <p:nvSpPr>
            <p:cNvPr id="14" name="Freeform 6"/>
            <p:cNvSpPr/>
            <p:nvPr/>
          </p:nvSpPr>
          <p:spPr>
            <a:xfrm>
              <a:off x="7399104" y="941183"/>
              <a:ext cx="3275013" cy="4408489"/>
            </a:xfrm>
            <a:custGeom>
              <a:avLst/>
              <a:gdLst/>
              <a:ahLst/>
              <a:cxnLst>
                <a:cxn ang="0">
                  <a:pos x="wd2" y="hd2"/>
                </a:cxn>
                <a:cxn ang="5400000">
                  <a:pos x="wd2" y="hd2"/>
                </a:cxn>
                <a:cxn ang="10800000">
                  <a:pos x="wd2" y="hd2"/>
                </a:cxn>
                <a:cxn ang="16200000">
                  <a:pos x="wd2" y="hd2"/>
                </a:cxn>
              </a:cxnLst>
              <a:rect l="0" t="0" r="r" b="b"/>
              <a:pathLst>
                <a:path w="21600" h="21600" extrusionOk="0">
                  <a:moveTo>
                    <a:pt x="18924" y="0"/>
                  </a:moveTo>
                  <a:lnTo>
                    <a:pt x="21600" y="0"/>
                  </a:lnTo>
                  <a:lnTo>
                    <a:pt x="21600" y="21600"/>
                  </a:lnTo>
                  <a:lnTo>
                    <a:pt x="0" y="21600"/>
                  </a:lnTo>
                  <a:lnTo>
                    <a:pt x="0" y="19712"/>
                  </a:lnTo>
                  <a:lnTo>
                    <a:pt x="18924" y="19714"/>
                  </a:lnTo>
                  <a:lnTo>
                    <a:pt x="18924" y="0"/>
                  </a:lnTo>
                  <a:close/>
                </a:path>
              </a:pathLst>
            </a:custGeom>
            <a:solidFill>
              <a:srgbClr val="191B0E"/>
            </a:solidFill>
            <a:ln w="12700" cap="flat">
              <a:noFill/>
              <a:miter lim="400000"/>
            </a:ln>
            <a:effectLst/>
          </p:spPr>
          <p:txBody>
            <a:bodyPr wrap="square" lIns="45719" tIns="45719" rIns="45719" bIns="45719" numCol="1" anchor="t">
              <a:noAutofit/>
            </a:bodyPr>
            <a:lstStyle/>
            <a:p>
              <a:endParaRPr/>
            </a:p>
          </p:txBody>
        </p:sp>
        <p:sp>
          <p:nvSpPr>
            <p:cNvPr id="15" name="Freeform 6"/>
            <p:cNvSpPr/>
            <p:nvPr/>
          </p:nvSpPr>
          <p:spPr>
            <a:xfrm rot="10800000">
              <a:off x="0" y="0"/>
              <a:ext cx="3275668" cy="4408489"/>
            </a:xfrm>
            <a:custGeom>
              <a:avLst/>
              <a:gdLst/>
              <a:ahLst/>
              <a:cxnLst>
                <a:cxn ang="0">
                  <a:pos x="wd2" y="hd2"/>
                </a:cxn>
                <a:cxn ang="5400000">
                  <a:pos x="wd2" y="hd2"/>
                </a:cxn>
                <a:cxn ang="10800000">
                  <a:pos x="wd2" y="hd2"/>
                </a:cxn>
                <a:cxn ang="16200000">
                  <a:pos x="wd2" y="hd2"/>
                </a:cxn>
              </a:cxnLst>
              <a:rect l="0" t="0" r="r" b="b"/>
              <a:pathLst>
                <a:path w="21596" h="21600" extrusionOk="0">
                  <a:moveTo>
                    <a:pt x="18921" y="0"/>
                  </a:moveTo>
                  <a:lnTo>
                    <a:pt x="21596" y="0"/>
                  </a:lnTo>
                  <a:lnTo>
                    <a:pt x="21596" y="21600"/>
                  </a:lnTo>
                  <a:lnTo>
                    <a:pt x="5" y="21600"/>
                  </a:lnTo>
                  <a:cubicBezTo>
                    <a:pt x="-4" y="20948"/>
                    <a:pt x="9" y="20362"/>
                    <a:pt x="0" y="19710"/>
                  </a:cubicBezTo>
                  <a:lnTo>
                    <a:pt x="18921" y="19716"/>
                  </a:lnTo>
                  <a:lnTo>
                    <a:pt x="18921" y="0"/>
                  </a:lnTo>
                  <a:close/>
                </a:path>
              </a:pathLst>
            </a:custGeom>
            <a:solidFill>
              <a:srgbClr val="191B0E"/>
            </a:solidFill>
            <a:ln w="12700" cap="flat">
              <a:noFill/>
              <a:miter lim="400000"/>
            </a:ln>
            <a:effectLst/>
          </p:spPr>
          <p:txBody>
            <a:bodyPr wrap="square" lIns="45719" tIns="45719" rIns="45719" bIns="45719" numCol="1" anchor="t">
              <a:noAutofit/>
            </a:bodyPr>
            <a:lstStyle/>
            <a:p>
              <a:endParaRPr/>
            </a:p>
          </p:txBody>
        </p:sp>
      </p:grpSp>
      <p:sp>
        <p:nvSpPr>
          <p:cNvPr id="17" name="Slide Number"/>
          <p:cNvSpPr txBox="1">
            <a:spLocks noGrp="1"/>
          </p:cNvSpPr>
          <p:nvPr>
            <p:ph type="sldNum" sz="quarter" idx="2"/>
          </p:nvPr>
        </p:nvSpPr>
        <p:spPr>
          <a:xfrm>
            <a:off x="11153365" y="6523206"/>
            <a:ext cx="273610" cy="26497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24163656"/>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191B0E"/>
        </a:solidFill>
        <a:effectLst/>
      </p:bgPr>
    </p:bg>
    <p:spTree>
      <p:nvGrpSpPr>
        <p:cNvPr id="1" name=""/>
        <p:cNvGrpSpPr/>
        <p:nvPr/>
      </p:nvGrpSpPr>
      <p:grpSpPr>
        <a:xfrm>
          <a:off x="0" y="0"/>
          <a:ext cx="0" cy="0"/>
          <a:chOff x="0" y="0"/>
          <a:chExt cx="0" cy="0"/>
        </a:xfrm>
      </p:grpSpPr>
      <p:sp>
        <p:nvSpPr>
          <p:cNvPr id="33" name="Title Text"/>
          <p:cNvSpPr txBox="1">
            <a:spLocks noGrp="1"/>
          </p:cNvSpPr>
          <p:nvPr>
            <p:ph type="title"/>
          </p:nvPr>
        </p:nvSpPr>
        <p:spPr>
          <a:xfrm>
            <a:off x="765025" y="1301360"/>
            <a:ext cx="9612972" cy="2852737"/>
          </a:xfrm>
          <a:prstGeom prst="rect">
            <a:avLst/>
          </a:prstGeom>
        </p:spPr>
        <p:txBody>
          <a:bodyPr anchor="b"/>
          <a:lstStyle>
            <a:lvl1pPr algn="r">
              <a:defRPr sz="7200" cap="all">
                <a:solidFill>
                  <a:srgbClr val="EFEDE3"/>
                </a:solidFill>
              </a:defRPr>
            </a:lvl1pPr>
          </a:lstStyle>
          <a:p>
            <a:r>
              <a:t>Title Text</a:t>
            </a:r>
          </a:p>
        </p:txBody>
      </p:sp>
      <p:sp>
        <p:nvSpPr>
          <p:cNvPr id="34" name="Body Level One…"/>
          <p:cNvSpPr txBox="1">
            <a:spLocks noGrp="1"/>
          </p:cNvSpPr>
          <p:nvPr>
            <p:ph type="body" sz="quarter" idx="1"/>
          </p:nvPr>
        </p:nvSpPr>
        <p:spPr>
          <a:xfrm>
            <a:off x="765025" y="4216327"/>
            <a:ext cx="9612972" cy="1143325"/>
          </a:xfrm>
          <a:prstGeom prst="rect">
            <a:avLst/>
          </a:prstGeom>
        </p:spPr>
        <p:txBody>
          <a:bodyPr/>
          <a:lstStyle>
            <a:lvl1pPr marL="0" indent="0" algn="r">
              <a:lnSpc>
                <a:spcPct val="112000"/>
              </a:lnSpc>
              <a:spcBef>
                <a:spcPts val="0"/>
              </a:spcBef>
              <a:buSzTx/>
              <a:buFontTx/>
              <a:buNone/>
              <a:defRPr sz="2400">
                <a:solidFill>
                  <a:srgbClr val="EFEDE3"/>
                </a:solidFill>
              </a:defRPr>
            </a:lvl1pPr>
            <a:lvl2pPr marL="0" indent="457200" algn="r">
              <a:lnSpc>
                <a:spcPct val="112000"/>
              </a:lnSpc>
              <a:spcBef>
                <a:spcPts val="0"/>
              </a:spcBef>
              <a:buSzTx/>
              <a:buFontTx/>
              <a:buNone/>
              <a:defRPr sz="2400">
                <a:solidFill>
                  <a:srgbClr val="EFEDE3"/>
                </a:solidFill>
              </a:defRPr>
            </a:lvl2pPr>
            <a:lvl3pPr marL="0" indent="914400" algn="r">
              <a:lnSpc>
                <a:spcPct val="112000"/>
              </a:lnSpc>
              <a:spcBef>
                <a:spcPts val="0"/>
              </a:spcBef>
              <a:buSzTx/>
              <a:buFontTx/>
              <a:buNone/>
              <a:defRPr sz="2400">
                <a:solidFill>
                  <a:srgbClr val="EFEDE3"/>
                </a:solidFill>
              </a:defRPr>
            </a:lvl3pPr>
            <a:lvl4pPr marL="0" indent="1371600" algn="r">
              <a:lnSpc>
                <a:spcPct val="112000"/>
              </a:lnSpc>
              <a:spcBef>
                <a:spcPts val="0"/>
              </a:spcBef>
              <a:buSzTx/>
              <a:buFontTx/>
              <a:buNone/>
              <a:defRPr sz="2400">
                <a:solidFill>
                  <a:srgbClr val="EFEDE3"/>
                </a:solidFill>
              </a:defRPr>
            </a:lvl4pPr>
            <a:lvl5pPr marL="0" indent="1828800" algn="r">
              <a:lnSpc>
                <a:spcPct val="112000"/>
              </a:lnSpc>
              <a:spcBef>
                <a:spcPts val="0"/>
              </a:spcBef>
              <a:buSzTx/>
              <a:buFontTx/>
              <a:buNone/>
              <a:defRPr sz="2400">
                <a:solidFill>
                  <a:srgbClr val="EFEDE3"/>
                </a:solidFill>
              </a:defRPr>
            </a:lvl5pPr>
          </a:lstStyle>
          <a:p>
            <a:r>
              <a:t>Body Level One</a:t>
            </a:r>
          </a:p>
          <a:p>
            <a:pPr lvl="1"/>
            <a:r>
              <a:t>Body Level Two</a:t>
            </a:r>
          </a:p>
          <a:p>
            <a:pPr lvl="2"/>
            <a:r>
              <a:t>Body Level Three</a:t>
            </a:r>
          </a:p>
          <a:p>
            <a:pPr lvl="3"/>
            <a:r>
              <a:t>Body Level Four</a:t>
            </a:r>
          </a:p>
          <a:p>
            <a:pPr lvl="4"/>
            <a:r>
              <a:t>Body Level Five</a:t>
            </a:r>
          </a:p>
        </p:txBody>
      </p:sp>
      <p:sp>
        <p:nvSpPr>
          <p:cNvPr id="35" name="Crop MarkFreeform 6"/>
          <p:cNvSpPr/>
          <p:nvPr/>
        </p:nvSpPr>
        <p:spPr>
          <a:xfrm>
            <a:off x="8151962" y="1685651"/>
            <a:ext cx="3275013" cy="4408489"/>
          </a:xfrm>
          <a:custGeom>
            <a:avLst/>
            <a:gdLst/>
            <a:ahLst/>
            <a:cxnLst>
              <a:cxn ang="0">
                <a:pos x="wd2" y="hd2"/>
              </a:cxn>
              <a:cxn ang="5400000">
                <a:pos x="wd2" y="hd2"/>
              </a:cxn>
              <a:cxn ang="10800000">
                <a:pos x="wd2" y="hd2"/>
              </a:cxn>
              <a:cxn ang="16200000">
                <a:pos x="wd2" y="hd2"/>
              </a:cxn>
            </a:cxnLst>
            <a:rect l="0" t="0" r="r" b="b"/>
            <a:pathLst>
              <a:path w="21600" h="21600" extrusionOk="0">
                <a:moveTo>
                  <a:pt x="18924" y="0"/>
                </a:moveTo>
                <a:lnTo>
                  <a:pt x="21600" y="0"/>
                </a:lnTo>
                <a:lnTo>
                  <a:pt x="21600" y="21600"/>
                </a:lnTo>
                <a:lnTo>
                  <a:pt x="0" y="21600"/>
                </a:lnTo>
                <a:lnTo>
                  <a:pt x="0" y="19733"/>
                </a:lnTo>
                <a:lnTo>
                  <a:pt x="18924" y="19733"/>
                </a:lnTo>
                <a:lnTo>
                  <a:pt x="18924" y="0"/>
                </a:lnTo>
                <a:close/>
              </a:path>
            </a:pathLst>
          </a:custGeom>
          <a:solidFill>
            <a:srgbClr val="EFEDE3"/>
          </a:solidFill>
          <a:ln w="12700">
            <a:miter lim="400000"/>
          </a:ln>
        </p:spPr>
        <p:txBody>
          <a:bodyPr lIns="45719" rIns="45719"/>
          <a:lstStyle/>
          <a:p>
            <a:pPr>
              <a:defRPr>
                <a:solidFill>
                  <a:srgbClr val="FFFFFF"/>
                </a:solidFill>
              </a:defRPr>
            </a:pPr>
            <a:endParaRPr/>
          </a:p>
        </p:txBody>
      </p:sp>
      <p:sp>
        <p:nvSpPr>
          <p:cNvPr id="36" name="Slide Number"/>
          <p:cNvSpPr txBox="1">
            <a:spLocks noGrp="1"/>
          </p:cNvSpPr>
          <p:nvPr>
            <p:ph type="sldNum" sz="quarter" idx="2"/>
          </p:nvPr>
        </p:nvSpPr>
        <p:spPr>
          <a:xfrm>
            <a:off x="11153365" y="6523206"/>
            <a:ext cx="273610" cy="264974"/>
          </a:xfrm>
          <a:prstGeom prst="rect">
            <a:avLst/>
          </a:prstGeom>
        </p:spPr>
        <p:txBody>
          <a:bodyPr/>
          <a:lstStyle>
            <a:lvl1pPr>
              <a:defRPr>
                <a:solidFill>
                  <a:srgbClr val="EFEDE3"/>
                </a:solidFill>
              </a:defRPr>
            </a:lvl1pPr>
          </a:lstStyle>
          <a:p>
            <a:fld id="{86CB4B4D-7CA3-9044-876B-883B54F8677D}" type="slidenum">
              <a:t>‹#›</a:t>
            </a:fld>
            <a:endParaRPr/>
          </a:p>
        </p:txBody>
      </p:sp>
    </p:spTree>
    <p:extLst>
      <p:ext uri="{BB962C8B-B14F-4D97-AF65-F5344CB8AC3E}">
        <p14:creationId xmlns:p14="http://schemas.microsoft.com/office/powerpoint/2010/main" val="4064948259"/>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3" name="Title Text"/>
          <p:cNvSpPr txBox="1">
            <a:spLocks noGrp="1"/>
          </p:cNvSpPr>
          <p:nvPr>
            <p:ph type="title"/>
          </p:nvPr>
        </p:nvSpPr>
        <p:spPr>
          <a:xfrm>
            <a:off x="1371600" y="685800"/>
            <a:ext cx="9601200" cy="1485900"/>
          </a:xfrm>
          <a:prstGeom prst="rect">
            <a:avLst/>
          </a:prstGeom>
        </p:spPr>
        <p:txBody>
          <a:bodyPr/>
          <a:lstStyle/>
          <a:p>
            <a:r>
              <a:t>Title Text</a:t>
            </a:r>
          </a:p>
        </p:txBody>
      </p:sp>
      <p:sp>
        <p:nvSpPr>
          <p:cNvPr id="44" name="Body Level One…"/>
          <p:cNvSpPr txBox="1">
            <a:spLocks noGrp="1"/>
          </p:cNvSpPr>
          <p:nvPr>
            <p:ph type="body" sz="quarter" idx="1"/>
          </p:nvPr>
        </p:nvSpPr>
        <p:spPr>
          <a:xfrm>
            <a:off x="1371600" y="2285999"/>
            <a:ext cx="4447786" cy="358140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04819119"/>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2" name="Title Text"/>
          <p:cNvSpPr txBox="1">
            <a:spLocks noGrp="1"/>
          </p:cNvSpPr>
          <p:nvPr>
            <p:ph type="title"/>
          </p:nvPr>
        </p:nvSpPr>
        <p:spPr>
          <a:xfrm>
            <a:off x="1371600" y="685800"/>
            <a:ext cx="9601200" cy="1485900"/>
          </a:xfrm>
          <a:prstGeom prst="rect">
            <a:avLst/>
          </a:prstGeom>
        </p:spPr>
        <p:txBody>
          <a:bodyPr/>
          <a:lstStyle/>
          <a:p>
            <a:r>
              <a:t>Title Text</a:t>
            </a:r>
          </a:p>
        </p:txBody>
      </p:sp>
      <p:sp>
        <p:nvSpPr>
          <p:cNvPr id="53" name="Body Level One…"/>
          <p:cNvSpPr txBox="1">
            <a:spLocks noGrp="1"/>
          </p:cNvSpPr>
          <p:nvPr>
            <p:ph type="body" sz="quarter" idx="1"/>
          </p:nvPr>
        </p:nvSpPr>
        <p:spPr>
          <a:xfrm>
            <a:off x="1371600" y="2340864"/>
            <a:ext cx="4443985" cy="823913"/>
          </a:xfrm>
          <a:prstGeom prst="rect">
            <a:avLst/>
          </a:prstGeom>
        </p:spPr>
        <p:txBody>
          <a:bodyPr anchor="b"/>
          <a:lstStyle>
            <a:lvl1pPr marL="0" indent="0">
              <a:lnSpc>
                <a:spcPct val="84000"/>
              </a:lnSpc>
              <a:spcBef>
                <a:spcPts val="0"/>
              </a:spcBef>
              <a:buSzTx/>
              <a:buFontTx/>
              <a:buNone/>
              <a:defRPr sz="3000"/>
            </a:lvl1pPr>
            <a:lvl2pPr marL="0" indent="457200">
              <a:lnSpc>
                <a:spcPct val="84000"/>
              </a:lnSpc>
              <a:spcBef>
                <a:spcPts val="0"/>
              </a:spcBef>
              <a:buSzTx/>
              <a:buFontTx/>
              <a:buNone/>
              <a:defRPr sz="3000"/>
            </a:lvl2pPr>
            <a:lvl3pPr marL="0" indent="914400">
              <a:lnSpc>
                <a:spcPct val="84000"/>
              </a:lnSpc>
              <a:spcBef>
                <a:spcPts val="0"/>
              </a:spcBef>
              <a:buSzTx/>
              <a:buFontTx/>
              <a:buNone/>
              <a:defRPr sz="3000"/>
            </a:lvl3pPr>
            <a:lvl4pPr marL="0" indent="1371600">
              <a:lnSpc>
                <a:spcPct val="84000"/>
              </a:lnSpc>
              <a:spcBef>
                <a:spcPts val="0"/>
              </a:spcBef>
              <a:buSzTx/>
              <a:buFontTx/>
              <a:buNone/>
              <a:defRPr sz="3000"/>
            </a:lvl4pPr>
            <a:lvl5pPr marL="0" indent="1828800">
              <a:lnSpc>
                <a:spcPct val="84000"/>
              </a:lnSpc>
              <a:spcBef>
                <a:spcPts val="0"/>
              </a:spcBef>
              <a:buSzTx/>
              <a:buFontTx/>
              <a:buNone/>
              <a:defRPr sz="3000"/>
            </a:lvl5pPr>
          </a:lstStyle>
          <a:p>
            <a:r>
              <a:t>Body Level One</a:t>
            </a:r>
          </a:p>
          <a:p>
            <a:pPr lvl="1"/>
            <a:r>
              <a:t>Body Level Two</a:t>
            </a:r>
          </a:p>
          <a:p>
            <a:pPr lvl="2"/>
            <a:r>
              <a:t>Body Level Three</a:t>
            </a:r>
          </a:p>
          <a:p>
            <a:pPr lvl="3"/>
            <a:r>
              <a:t>Body Level Four</a:t>
            </a:r>
          </a:p>
          <a:p>
            <a:pPr lvl="4"/>
            <a:r>
              <a:t>Body Level Five</a:t>
            </a:r>
          </a:p>
        </p:txBody>
      </p:sp>
      <p:sp>
        <p:nvSpPr>
          <p:cNvPr id="54" name="Text Placeholder 4"/>
          <p:cNvSpPr>
            <a:spLocks noGrp="1"/>
          </p:cNvSpPr>
          <p:nvPr>
            <p:ph type="body" sz="quarter" idx="13"/>
          </p:nvPr>
        </p:nvSpPr>
        <p:spPr>
          <a:xfrm>
            <a:off x="6525014" y="2340864"/>
            <a:ext cx="4443985" cy="823913"/>
          </a:xfrm>
          <a:prstGeom prst="rect">
            <a:avLst/>
          </a:prstGeom>
        </p:spPr>
        <p:txBody>
          <a:bodyPr anchor="b"/>
          <a:lstStyle/>
          <a:p>
            <a:pPr marL="0" indent="0">
              <a:lnSpc>
                <a:spcPct val="84000"/>
              </a:lnSpc>
              <a:spcBef>
                <a:spcPts val="0"/>
              </a:spcBef>
              <a:buSzTx/>
              <a:buFontTx/>
              <a:buNone/>
              <a:defRPr sz="3000"/>
            </a:pPr>
            <a:endParaRP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15623233"/>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2" name="Title Text"/>
          <p:cNvSpPr txBox="1">
            <a:spLocks noGrp="1"/>
          </p:cNvSpPr>
          <p:nvPr>
            <p:ph type="title"/>
          </p:nvPr>
        </p:nvSpPr>
        <p:spPr>
          <a:xfrm>
            <a:off x="1371600" y="685800"/>
            <a:ext cx="9601200" cy="1485900"/>
          </a:xfrm>
          <a:prstGeom prst="rect">
            <a:avLst/>
          </a:prstGeom>
        </p:spPr>
        <p:txBody>
          <a:bodyPr/>
          <a:lstStyle/>
          <a:p>
            <a:r>
              <a:t>Title Text</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4568011"/>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77" name="Background ShapeRectangle 7"/>
          <p:cNvSpPr/>
          <p:nvPr/>
        </p:nvSpPr>
        <p:spPr>
          <a:xfrm>
            <a:off x="-1" y="375"/>
            <a:ext cx="5303522" cy="6857626"/>
          </a:xfrm>
          <a:prstGeom prst="rect">
            <a:avLst/>
          </a:prstGeom>
          <a:solidFill>
            <a:schemeClr val="accent1"/>
          </a:solidFill>
          <a:ln w="12700">
            <a:miter lim="400000"/>
          </a:ln>
        </p:spPr>
        <p:txBody>
          <a:bodyPr lIns="45719" rIns="45719"/>
          <a:lstStyle/>
          <a:p>
            <a:endParaRPr/>
          </a:p>
        </p:txBody>
      </p:sp>
      <p:sp>
        <p:nvSpPr>
          <p:cNvPr id="78" name="Title Text"/>
          <p:cNvSpPr txBox="1">
            <a:spLocks noGrp="1"/>
          </p:cNvSpPr>
          <p:nvPr>
            <p:ph type="title"/>
          </p:nvPr>
        </p:nvSpPr>
        <p:spPr>
          <a:xfrm>
            <a:off x="723900" y="685800"/>
            <a:ext cx="3855721" cy="2157884"/>
          </a:xfrm>
          <a:prstGeom prst="rect">
            <a:avLst/>
          </a:prstGeom>
        </p:spPr>
        <p:txBody>
          <a:bodyPr/>
          <a:lstStyle>
            <a:lvl1pPr>
              <a:lnSpc>
                <a:spcPct val="84000"/>
              </a:lnSpc>
              <a:defRPr sz="4800"/>
            </a:lvl1pPr>
          </a:lstStyle>
          <a:p>
            <a:r>
              <a:t>Title Text</a:t>
            </a:r>
          </a:p>
        </p:txBody>
      </p:sp>
      <p:sp>
        <p:nvSpPr>
          <p:cNvPr id="79" name="Body Level One…"/>
          <p:cNvSpPr txBox="1">
            <a:spLocks noGrp="1"/>
          </p:cNvSpPr>
          <p:nvPr>
            <p:ph type="body" sz="half" idx="1"/>
          </p:nvPr>
        </p:nvSpPr>
        <p:spPr>
          <a:xfrm>
            <a:off x="6256020" y="685801"/>
            <a:ext cx="5212080" cy="517525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0" name="Text Placeholder 3"/>
          <p:cNvSpPr>
            <a:spLocks noGrp="1"/>
          </p:cNvSpPr>
          <p:nvPr>
            <p:ph type="body" sz="quarter" idx="13"/>
          </p:nvPr>
        </p:nvSpPr>
        <p:spPr>
          <a:xfrm>
            <a:off x="723899" y="2856344"/>
            <a:ext cx="3855722" cy="3011057"/>
          </a:xfrm>
          <a:prstGeom prst="rect">
            <a:avLst/>
          </a:prstGeom>
        </p:spPr>
        <p:txBody>
          <a:bodyPr/>
          <a:lstStyle/>
          <a:p>
            <a:pPr marL="0" indent="0">
              <a:lnSpc>
                <a:spcPct val="113000"/>
              </a:lnSpc>
              <a:spcBef>
                <a:spcPts val="1500"/>
              </a:spcBef>
              <a:buSzTx/>
              <a:buFontTx/>
              <a:buNone/>
              <a:defRPr sz="1600"/>
            </a:pPr>
            <a:endParaRPr/>
          </a:p>
        </p:txBody>
      </p:sp>
      <p:sp>
        <p:nvSpPr>
          <p:cNvPr id="81" name="Divider BarRectangle 8"/>
          <p:cNvSpPr/>
          <p:nvPr/>
        </p:nvSpPr>
        <p:spPr>
          <a:xfrm>
            <a:off x="5303520" y="376"/>
            <a:ext cx="228601" cy="6858001"/>
          </a:xfrm>
          <a:prstGeom prst="rect">
            <a:avLst/>
          </a:prstGeom>
          <a:solidFill>
            <a:srgbClr val="191B0E"/>
          </a:solidFill>
          <a:ln w="12700">
            <a:miter lim="400000"/>
          </a:ln>
        </p:spPr>
        <p:txBody>
          <a:bodyPr lIns="45719" rIns="45719"/>
          <a:lstStyle/>
          <a:p>
            <a:endParaRPr/>
          </a:p>
        </p:txBody>
      </p:sp>
      <p:sp>
        <p:nvSpPr>
          <p:cNvPr id="82" name="Slide Number"/>
          <p:cNvSpPr txBox="1">
            <a:spLocks noGrp="1"/>
          </p:cNvSpPr>
          <p:nvPr>
            <p:ph type="sldNum" sz="quarter" idx="2"/>
          </p:nvPr>
        </p:nvSpPr>
        <p:spPr>
          <a:xfrm>
            <a:off x="11205823" y="6523206"/>
            <a:ext cx="273609" cy="26497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17883969"/>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89" name="Background ShapeRectangle 7"/>
          <p:cNvSpPr/>
          <p:nvPr/>
        </p:nvSpPr>
        <p:spPr>
          <a:xfrm>
            <a:off x="-1" y="375"/>
            <a:ext cx="5303522" cy="6857626"/>
          </a:xfrm>
          <a:prstGeom prst="rect">
            <a:avLst/>
          </a:prstGeom>
          <a:solidFill>
            <a:schemeClr val="accent1"/>
          </a:solidFill>
          <a:ln w="12700">
            <a:miter lim="400000"/>
          </a:ln>
        </p:spPr>
        <p:txBody>
          <a:bodyPr lIns="45719" rIns="45719"/>
          <a:lstStyle/>
          <a:p>
            <a:endParaRPr/>
          </a:p>
        </p:txBody>
      </p:sp>
      <p:sp>
        <p:nvSpPr>
          <p:cNvPr id="90" name="Title Text"/>
          <p:cNvSpPr txBox="1">
            <a:spLocks noGrp="1"/>
          </p:cNvSpPr>
          <p:nvPr>
            <p:ph type="title"/>
          </p:nvPr>
        </p:nvSpPr>
        <p:spPr>
          <a:xfrm>
            <a:off x="723900" y="685800"/>
            <a:ext cx="3855721" cy="2157884"/>
          </a:xfrm>
          <a:prstGeom prst="rect">
            <a:avLst/>
          </a:prstGeom>
        </p:spPr>
        <p:txBody>
          <a:bodyPr/>
          <a:lstStyle>
            <a:lvl1pPr>
              <a:lnSpc>
                <a:spcPct val="84000"/>
              </a:lnSpc>
              <a:defRPr sz="4800"/>
            </a:lvl1pPr>
          </a:lstStyle>
          <a:p>
            <a:r>
              <a:t>Title Text</a:t>
            </a:r>
          </a:p>
        </p:txBody>
      </p:sp>
      <p:sp>
        <p:nvSpPr>
          <p:cNvPr id="91" name="Picture Placeholder 2"/>
          <p:cNvSpPr>
            <a:spLocks noGrp="1"/>
          </p:cNvSpPr>
          <p:nvPr>
            <p:ph type="pic" idx="13"/>
          </p:nvPr>
        </p:nvSpPr>
        <p:spPr>
          <a:xfrm>
            <a:off x="5532120" y="0"/>
            <a:ext cx="6659881" cy="6858000"/>
          </a:xfrm>
          <a:prstGeom prst="rect">
            <a:avLst/>
          </a:prstGeom>
        </p:spPr>
        <p:txBody>
          <a:bodyPr lIns="91439" rIns="91439">
            <a:noAutofit/>
          </a:bodyPr>
          <a:lstStyle/>
          <a:p>
            <a:endParaRPr/>
          </a:p>
        </p:txBody>
      </p:sp>
      <p:sp>
        <p:nvSpPr>
          <p:cNvPr id="92" name="Body Level One…"/>
          <p:cNvSpPr txBox="1">
            <a:spLocks noGrp="1"/>
          </p:cNvSpPr>
          <p:nvPr>
            <p:ph type="body" sz="quarter" idx="1"/>
          </p:nvPr>
        </p:nvSpPr>
        <p:spPr>
          <a:xfrm>
            <a:off x="723900" y="2855967"/>
            <a:ext cx="3855721" cy="3011433"/>
          </a:xfrm>
          <a:prstGeom prst="rect">
            <a:avLst/>
          </a:prstGeom>
        </p:spPr>
        <p:txBody>
          <a:bodyPr/>
          <a:lstStyle>
            <a:lvl1pPr marL="0" indent="0">
              <a:lnSpc>
                <a:spcPct val="113000"/>
              </a:lnSpc>
              <a:spcBef>
                <a:spcPts val="1500"/>
              </a:spcBef>
              <a:buSzTx/>
              <a:buFontTx/>
              <a:buNone/>
              <a:defRPr sz="1600"/>
            </a:lvl1pPr>
            <a:lvl2pPr marL="0" indent="457200">
              <a:lnSpc>
                <a:spcPct val="113000"/>
              </a:lnSpc>
              <a:spcBef>
                <a:spcPts val="1500"/>
              </a:spcBef>
              <a:buSzTx/>
              <a:buFontTx/>
              <a:buNone/>
              <a:defRPr sz="1600"/>
            </a:lvl2pPr>
            <a:lvl3pPr marL="0" indent="914400">
              <a:lnSpc>
                <a:spcPct val="113000"/>
              </a:lnSpc>
              <a:spcBef>
                <a:spcPts val="1500"/>
              </a:spcBef>
              <a:buSzTx/>
              <a:buFontTx/>
              <a:buNone/>
              <a:defRPr sz="1600"/>
            </a:lvl3pPr>
            <a:lvl4pPr marL="0" indent="1371600">
              <a:lnSpc>
                <a:spcPct val="113000"/>
              </a:lnSpc>
              <a:spcBef>
                <a:spcPts val="1500"/>
              </a:spcBef>
              <a:buSzTx/>
              <a:buFontTx/>
              <a:buNone/>
              <a:defRPr sz="1600"/>
            </a:lvl4pPr>
            <a:lvl5pPr marL="0" indent="1828800">
              <a:lnSpc>
                <a:spcPct val="113000"/>
              </a:lnSpc>
              <a:spcBef>
                <a:spcPts val="1500"/>
              </a:spcBef>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93" name="Divider BarRectangle 8"/>
          <p:cNvSpPr/>
          <p:nvPr/>
        </p:nvSpPr>
        <p:spPr>
          <a:xfrm>
            <a:off x="5303520" y="376"/>
            <a:ext cx="228601" cy="6858001"/>
          </a:xfrm>
          <a:prstGeom prst="rect">
            <a:avLst/>
          </a:prstGeom>
          <a:solidFill>
            <a:srgbClr val="191B0E"/>
          </a:solidFill>
          <a:ln w="12700">
            <a:miter lim="400000"/>
          </a:ln>
        </p:spPr>
        <p:txBody>
          <a:bodyPr lIns="45719" rIns="45719"/>
          <a:lstStyle/>
          <a:p>
            <a:endParaRPr/>
          </a:p>
        </p:txBody>
      </p:sp>
      <p:sp>
        <p:nvSpPr>
          <p:cNvPr id="94" name="Slide Number"/>
          <p:cNvSpPr txBox="1">
            <a:spLocks noGrp="1"/>
          </p:cNvSpPr>
          <p:nvPr>
            <p:ph type="sldNum" sz="quarter" idx="2"/>
          </p:nvPr>
        </p:nvSpPr>
        <p:spPr>
          <a:xfrm>
            <a:off x="11205823" y="6523206"/>
            <a:ext cx="273609" cy="26497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4621986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941A9-3FAE-4405-8652-438334C1FF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905414ED-47EE-4BA0-9EA3-563B4347D1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E365032-007A-44EC-BED5-EFC9A8A4CB82}"/>
              </a:ext>
            </a:extLst>
          </p:cNvPr>
          <p:cNvSpPr>
            <a:spLocks noGrp="1"/>
          </p:cNvSpPr>
          <p:nvPr>
            <p:ph type="dt" sz="half" idx="10"/>
          </p:nvPr>
        </p:nvSpPr>
        <p:spPr/>
        <p:txBody>
          <a:bodyPr/>
          <a:lstStyle/>
          <a:p>
            <a:fld id="{62BFBA3C-AF41-438F-92FB-0CC48C23B1E9}" type="datetimeFigureOut">
              <a:rPr lang="en-SG" smtClean="0"/>
              <a:t>9/5/25</a:t>
            </a:fld>
            <a:endParaRPr lang="en-SG" dirty="0"/>
          </a:p>
        </p:txBody>
      </p:sp>
      <p:sp>
        <p:nvSpPr>
          <p:cNvPr id="5" name="Footer Placeholder 4">
            <a:extLst>
              <a:ext uri="{FF2B5EF4-FFF2-40B4-BE49-F238E27FC236}">
                <a16:creationId xmlns:a16="http://schemas.microsoft.com/office/drawing/2014/main" id="{3CFC78A1-0774-468D-8749-CFD11B82EDFC}"/>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C43EBBE4-B7A6-4D71-B74D-C8A14B7FE8D2}"/>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9008252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630118"/>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6E9C5-1257-6E46-8C1C-461F5724079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D08A766-DC1F-0F48-A03D-BA6AB2F7E64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5F14CCC-DB96-4A40-9EC6-13106706721A}"/>
              </a:ext>
            </a:extLst>
          </p:cNvPr>
          <p:cNvSpPr>
            <a:spLocks noGrp="1"/>
          </p:cNvSpPr>
          <p:nvPr>
            <p:ph type="dt" sz="half" idx="10"/>
          </p:nvPr>
        </p:nvSpPr>
        <p:spPr/>
        <p:txBody>
          <a:bodyPr/>
          <a:lstStyle/>
          <a:p>
            <a:fld id="{D602C248-C548-C245-B8F6-29E56460FD04}" type="datetimeFigureOut">
              <a:rPr lang="en-US" smtClean="0"/>
              <a:t>5/9/25</a:t>
            </a:fld>
            <a:endParaRPr lang="en-US"/>
          </a:p>
        </p:txBody>
      </p:sp>
      <p:sp>
        <p:nvSpPr>
          <p:cNvPr id="5" name="Footer Placeholder 4">
            <a:extLst>
              <a:ext uri="{FF2B5EF4-FFF2-40B4-BE49-F238E27FC236}">
                <a16:creationId xmlns:a16="http://schemas.microsoft.com/office/drawing/2014/main" id="{F0EC48F5-4C47-2546-9212-C80E5A94D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D2F898-46B4-454E-A449-2824A3DA04C5}"/>
              </a:ext>
            </a:extLst>
          </p:cNvPr>
          <p:cNvSpPr>
            <a:spLocks noGrp="1"/>
          </p:cNvSpPr>
          <p:nvPr>
            <p:ph type="sldNum" sz="quarter" idx="12"/>
          </p:nvPr>
        </p:nvSpPr>
        <p:spPr/>
        <p:txBody>
          <a:bodyPr/>
          <a:lstStyle/>
          <a:p>
            <a:fld id="{48E4B420-F93F-694B-B91A-3FD7F08C705C}" type="slidenum">
              <a:rPr lang="en-US" smtClean="0"/>
              <a:t>‹#›</a:t>
            </a:fld>
            <a:endParaRPr lang="en-US"/>
          </a:p>
        </p:txBody>
      </p:sp>
    </p:spTree>
    <p:extLst>
      <p:ext uri="{BB962C8B-B14F-4D97-AF65-F5344CB8AC3E}">
        <p14:creationId xmlns:p14="http://schemas.microsoft.com/office/powerpoint/2010/main" val="3859886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4A048-F631-4BDB-B80E-768AC9E803A4}"/>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F142ACAA-47FD-4DE9-B069-029CB84AA82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D85895BF-D9B1-4B38-8F03-62CD17A4481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91A13A5F-620B-4917-96DF-CD5F5203C36A}"/>
              </a:ext>
            </a:extLst>
          </p:cNvPr>
          <p:cNvSpPr>
            <a:spLocks noGrp="1"/>
          </p:cNvSpPr>
          <p:nvPr>
            <p:ph type="dt" sz="half" idx="10"/>
          </p:nvPr>
        </p:nvSpPr>
        <p:spPr/>
        <p:txBody>
          <a:bodyPr/>
          <a:lstStyle/>
          <a:p>
            <a:fld id="{62BFBA3C-AF41-438F-92FB-0CC48C23B1E9}" type="datetimeFigureOut">
              <a:rPr lang="en-SG" smtClean="0"/>
              <a:t>9/5/25</a:t>
            </a:fld>
            <a:endParaRPr lang="en-SG" dirty="0"/>
          </a:p>
        </p:txBody>
      </p:sp>
      <p:sp>
        <p:nvSpPr>
          <p:cNvPr id="6" name="Footer Placeholder 5">
            <a:extLst>
              <a:ext uri="{FF2B5EF4-FFF2-40B4-BE49-F238E27FC236}">
                <a16:creationId xmlns:a16="http://schemas.microsoft.com/office/drawing/2014/main" id="{0E910835-C162-4E82-8D23-3ABA7B546F16}"/>
              </a:ext>
            </a:extLst>
          </p:cNvPr>
          <p:cNvSpPr>
            <a:spLocks noGrp="1"/>
          </p:cNvSpPr>
          <p:nvPr>
            <p:ph type="ftr" sz="quarter" idx="11"/>
          </p:nvPr>
        </p:nvSpPr>
        <p:spPr/>
        <p:txBody>
          <a:bodyPr/>
          <a:lstStyle/>
          <a:p>
            <a:endParaRPr lang="en-SG" dirty="0"/>
          </a:p>
        </p:txBody>
      </p:sp>
      <p:sp>
        <p:nvSpPr>
          <p:cNvPr id="7" name="Slide Number Placeholder 6">
            <a:extLst>
              <a:ext uri="{FF2B5EF4-FFF2-40B4-BE49-F238E27FC236}">
                <a16:creationId xmlns:a16="http://schemas.microsoft.com/office/drawing/2014/main" id="{4D01CE6E-89A2-4C1F-924D-3B63880CA470}"/>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1029429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D7F16-395D-464F-A53E-6A2CB1AC0410}"/>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FED8525E-4FFE-497A-94A5-DF1FF9DD0A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990FF08-9789-4E40-B027-CCB9C524962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D66AC172-AF32-4E86-BC91-A37E5565BC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F3E62B3-9CE6-4920-A20B-659963569FD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0BE34CB2-5B13-45FC-A890-D8E4E0B358A7}"/>
              </a:ext>
            </a:extLst>
          </p:cNvPr>
          <p:cNvSpPr>
            <a:spLocks noGrp="1"/>
          </p:cNvSpPr>
          <p:nvPr>
            <p:ph type="dt" sz="half" idx="10"/>
          </p:nvPr>
        </p:nvSpPr>
        <p:spPr/>
        <p:txBody>
          <a:bodyPr/>
          <a:lstStyle/>
          <a:p>
            <a:fld id="{62BFBA3C-AF41-438F-92FB-0CC48C23B1E9}" type="datetimeFigureOut">
              <a:rPr lang="en-SG" smtClean="0"/>
              <a:t>9/5/25</a:t>
            </a:fld>
            <a:endParaRPr lang="en-SG" dirty="0"/>
          </a:p>
        </p:txBody>
      </p:sp>
      <p:sp>
        <p:nvSpPr>
          <p:cNvPr id="8" name="Footer Placeholder 7">
            <a:extLst>
              <a:ext uri="{FF2B5EF4-FFF2-40B4-BE49-F238E27FC236}">
                <a16:creationId xmlns:a16="http://schemas.microsoft.com/office/drawing/2014/main" id="{38B4BF52-F2E4-4921-8699-8219BA8E99AD}"/>
              </a:ext>
            </a:extLst>
          </p:cNvPr>
          <p:cNvSpPr>
            <a:spLocks noGrp="1"/>
          </p:cNvSpPr>
          <p:nvPr>
            <p:ph type="ftr" sz="quarter" idx="11"/>
          </p:nvPr>
        </p:nvSpPr>
        <p:spPr/>
        <p:txBody>
          <a:bodyPr/>
          <a:lstStyle/>
          <a:p>
            <a:endParaRPr lang="en-SG" dirty="0"/>
          </a:p>
        </p:txBody>
      </p:sp>
      <p:sp>
        <p:nvSpPr>
          <p:cNvPr id="9" name="Slide Number Placeholder 8">
            <a:extLst>
              <a:ext uri="{FF2B5EF4-FFF2-40B4-BE49-F238E27FC236}">
                <a16:creationId xmlns:a16="http://schemas.microsoft.com/office/drawing/2014/main" id="{64C82530-0751-4B1F-B572-DA2D7BAB5457}"/>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4227416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D4F2B-3BE2-4391-B98C-15FC9CDDA7A3}"/>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EA127295-22BD-43FB-A860-1A9E0AD774D6}"/>
              </a:ext>
            </a:extLst>
          </p:cNvPr>
          <p:cNvSpPr>
            <a:spLocks noGrp="1"/>
          </p:cNvSpPr>
          <p:nvPr>
            <p:ph type="dt" sz="half" idx="10"/>
          </p:nvPr>
        </p:nvSpPr>
        <p:spPr/>
        <p:txBody>
          <a:bodyPr/>
          <a:lstStyle/>
          <a:p>
            <a:fld id="{62BFBA3C-AF41-438F-92FB-0CC48C23B1E9}" type="datetimeFigureOut">
              <a:rPr lang="en-SG" smtClean="0"/>
              <a:t>9/5/25</a:t>
            </a:fld>
            <a:endParaRPr lang="en-SG" dirty="0"/>
          </a:p>
        </p:txBody>
      </p:sp>
      <p:sp>
        <p:nvSpPr>
          <p:cNvPr id="4" name="Footer Placeholder 3">
            <a:extLst>
              <a:ext uri="{FF2B5EF4-FFF2-40B4-BE49-F238E27FC236}">
                <a16:creationId xmlns:a16="http://schemas.microsoft.com/office/drawing/2014/main" id="{465517B8-512D-402F-870D-658A91B7384E}"/>
              </a:ext>
            </a:extLst>
          </p:cNvPr>
          <p:cNvSpPr>
            <a:spLocks noGrp="1"/>
          </p:cNvSpPr>
          <p:nvPr>
            <p:ph type="ftr" sz="quarter" idx="11"/>
          </p:nvPr>
        </p:nvSpPr>
        <p:spPr/>
        <p:txBody>
          <a:bodyPr/>
          <a:lstStyle/>
          <a:p>
            <a:endParaRPr lang="en-SG" dirty="0"/>
          </a:p>
        </p:txBody>
      </p:sp>
      <p:sp>
        <p:nvSpPr>
          <p:cNvPr id="5" name="Slide Number Placeholder 4">
            <a:extLst>
              <a:ext uri="{FF2B5EF4-FFF2-40B4-BE49-F238E27FC236}">
                <a16:creationId xmlns:a16="http://schemas.microsoft.com/office/drawing/2014/main" id="{633E4E95-957E-40F7-BE0F-0640EF24776C}"/>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2642320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E91F9B-614F-48C0-BF5C-7A27D69B76BA}"/>
              </a:ext>
            </a:extLst>
          </p:cNvPr>
          <p:cNvSpPr>
            <a:spLocks noGrp="1"/>
          </p:cNvSpPr>
          <p:nvPr>
            <p:ph type="dt" sz="half" idx="10"/>
          </p:nvPr>
        </p:nvSpPr>
        <p:spPr/>
        <p:txBody>
          <a:bodyPr/>
          <a:lstStyle/>
          <a:p>
            <a:fld id="{62BFBA3C-AF41-438F-92FB-0CC48C23B1E9}" type="datetimeFigureOut">
              <a:rPr lang="en-SG" smtClean="0"/>
              <a:t>9/5/25</a:t>
            </a:fld>
            <a:endParaRPr lang="en-SG" dirty="0"/>
          </a:p>
        </p:txBody>
      </p:sp>
      <p:sp>
        <p:nvSpPr>
          <p:cNvPr id="3" name="Footer Placeholder 2">
            <a:extLst>
              <a:ext uri="{FF2B5EF4-FFF2-40B4-BE49-F238E27FC236}">
                <a16:creationId xmlns:a16="http://schemas.microsoft.com/office/drawing/2014/main" id="{A1CC5340-4F96-4FF1-8689-33FA2D3C5C56}"/>
              </a:ext>
            </a:extLst>
          </p:cNvPr>
          <p:cNvSpPr>
            <a:spLocks noGrp="1"/>
          </p:cNvSpPr>
          <p:nvPr>
            <p:ph type="ftr" sz="quarter" idx="11"/>
          </p:nvPr>
        </p:nvSpPr>
        <p:spPr/>
        <p:txBody>
          <a:bodyPr/>
          <a:lstStyle/>
          <a:p>
            <a:endParaRPr lang="en-SG" dirty="0"/>
          </a:p>
        </p:txBody>
      </p:sp>
      <p:sp>
        <p:nvSpPr>
          <p:cNvPr id="4" name="Slide Number Placeholder 3">
            <a:extLst>
              <a:ext uri="{FF2B5EF4-FFF2-40B4-BE49-F238E27FC236}">
                <a16:creationId xmlns:a16="http://schemas.microsoft.com/office/drawing/2014/main" id="{A70A4770-E213-4224-B35C-7E01CCE287F2}"/>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3691300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C5F1A-72E5-4BA6-9B66-31E60993F1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E92523F1-DD80-4537-848B-2C3908A3F6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C8A016AC-B9CD-4C6C-A90D-CF260B3D62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A26A1E1-7441-49CE-B9AA-F41527374382}"/>
              </a:ext>
            </a:extLst>
          </p:cNvPr>
          <p:cNvSpPr>
            <a:spLocks noGrp="1"/>
          </p:cNvSpPr>
          <p:nvPr>
            <p:ph type="dt" sz="half" idx="10"/>
          </p:nvPr>
        </p:nvSpPr>
        <p:spPr/>
        <p:txBody>
          <a:bodyPr/>
          <a:lstStyle/>
          <a:p>
            <a:fld id="{62BFBA3C-AF41-438F-92FB-0CC48C23B1E9}" type="datetimeFigureOut">
              <a:rPr lang="en-SG" smtClean="0"/>
              <a:t>9/5/25</a:t>
            </a:fld>
            <a:endParaRPr lang="en-SG" dirty="0"/>
          </a:p>
        </p:txBody>
      </p:sp>
      <p:sp>
        <p:nvSpPr>
          <p:cNvPr id="6" name="Footer Placeholder 5">
            <a:extLst>
              <a:ext uri="{FF2B5EF4-FFF2-40B4-BE49-F238E27FC236}">
                <a16:creationId xmlns:a16="http://schemas.microsoft.com/office/drawing/2014/main" id="{79802B8B-8C86-4CF7-BC46-A9DC337C5F99}"/>
              </a:ext>
            </a:extLst>
          </p:cNvPr>
          <p:cNvSpPr>
            <a:spLocks noGrp="1"/>
          </p:cNvSpPr>
          <p:nvPr>
            <p:ph type="ftr" sz="quarter" idx="11"/>
          </p:nvPr>
        </p:nvSpPr>
        <p:spPr/>
        <p:txBody>
          <a:bodyPr/>
          <a:lstStyle/>
          <a:p>
            <a:endParaRPr lang="en-SG" dirty="0"/>
          </a:p>
        </p:txBody>
      </p:sp>
      <p:sp>
        <p:nvSpPr>
          <p:cNvPr id="7" name="Slide Number Placeholder 6">
            <a:extLst>
              <a:ext uri="{FF2B5EF4-FFF2-40B4-BE49-F238E27FC236}">
                <a16:creationId xmlns:a16="http://schemas.microsoft.com/office/drawing/2014/main" id="{BD7B1EBB-FE0B-4081-B7E8-B0B8BBBABD67}"/>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1477052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79307-1BB1-427C-A840-0889816A6C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05984FC5-436E-4AE6-8A71-3A1DB741F5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dirty="0"/>
          </a:p>
        </p:txBody>
      </p:sp>
      <p:sp>
        <p:nvSpPr>
          <p:cNvPr id="4" name="Text Placeholder 3">
            <a:extLst>
              <a:ext uri="{FF2B5EF4-FFF2-40B4-BE49-F238E27FC236}">
                <a16:creationId xmlns:a16="http://schemas.microsoft.com/office/drawing/2014/main" id="{7005A971-E338-48C9-9B89-8381A19D7C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DEDD058-A953-46FE-98EE-A44E20AB4D53}"/>
              </a:ext>
            </a:extLst>
          </p:cNvPr>
          <p:cNvSpPr>
            <a:spLocks noGrp="1"/>
          </p:cNvSpPr>
          <p:nvPr>
            <p:ph type="dt" sz="half" idx="10"/>
          </p:nvPr>
        </p:nvSpPr>
        <p:spPr/>
        <p:txBody>
          <a:bodyPr/>
          <a:lstStyle/>
          <a:p>
            <a:fld id="{62BFBA3C-AF41-438F-92FB-0CC48C23B1E9}" type="datetimeFigureOut">
              <a:rPr lang="en-SG" smtClean="0"/>
              <a:t>9/5/25</a:t>
            </a:fld>
            <a:endParaRPr lang="en-SG" dirty="0"/>
          </a:p>
        </p:txBody>
      </p:sp>
      <p:sp>
        <p:nvSpPr>
          <p:cNvPr id="6" name="Footer Placeholder 5">
            <a:extLst>
              <a:ext uri="{FF2B5EF4-FFF2-40B4-BE49-F238E27FC236}">
                <a16:creationId xmlns:a16="http://schemas.microsoft.com/office/drawing/2014/main" id="{C7F5A3B1-C658-4F55-BFD8-F076323B1EBD}"/>
              </a:ext>
            </a:extLst>
          </p:cNvPr>
          <p:cNvSpPr>
            <a:spLocks noGrp="1"/>
          </p:cNvSpPr>
          <p:nvPr>
            <p:ph type="ftr" sz="quarter" idx="11"/>
          </p:nvPr>
        </p:nvSpPr>
        <p:spPr/>
        <p:txBody>
          <a:bodyPr/>
          <a:lstStyle/>
          <a:p>
            <a:endParaRPr lang="en-SG" dirty="0"/>
          </a:p>
        </p:txBody>
      </p:sp>
      <p:sp>
        <p:nvSpPr>
          <p:cNvPr id="7" name="Slide Number Placeholder 6">
            <a:extLst>
              <a:ext uri="{FF2B5EF4-FFF2-40B4-BE49-F238E27FC236}">
                <a16:creationId xmlns:a16="http://schemas.microsoft.com/office/drawing/2014/main" id="{BA2FE773-055C-4D37-A66B-0E90A17E7A26}"/>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813768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D8950E-0DAB-4E54-B41C-50E2B4BED9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CCBD68D9-33DA-4FA3-925E-827C1DEF5D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5D51625D-CC43-4045-BC67-4C1FE90B66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BFBA3C-AF41-438F-92FB-0CC48C23B1E9}" type="datetimeFigureOut">
              <a:rPr lang="en-SG" smtClean="0"/>
              <a:t>9/5/25</a:t>
            </a:fld>
            <a:endParaRPr lang="en-SG" dirty="0"/>
          </a:p>
        </p:txBody>
      </p:sp>
      <p:sp>
        <p:nvSpPr>
          <p:cNvPr id="5" name="Footer Placeholder 4">
            <a:extLst>
              <a:ext uri="{FF2B5EF4-FFF2-40B4-BE49-F238E27FC236}">
                <a16:creationId xmlns:a16="http://schemas.microsoft.com/office/drawing/2014/main" id="{9646DCBC-1FAF-4AC2-9887-8FE925FBBF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dirty="0"/>
          </a:p>
        </p:txBody>
      </p:sp>
      <p:sp>
        <p:nvSpPr>
          <p:cNvPr id="6" name="Slide Number Placeholder 5">
            <a:extLst>
              <a:ext uri="{FF2B5EF4-FFF2-40B4-BE49-F238E27FC236}">
                <a16:creationId xmlns:a16="http://schemas.microsoft.com/office/drawing/2014/main" id="{95DB3CB3-270F-42AC-B4CC-727479C4CF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6470C-498F-417A-9FEA-4E166E8501A9}" type="slidenum">
              <a:rPr lang="en-SG" smtClean="0"/>
              <a:t>‹#›</a:t>
            </a:fld>
            <a:endParaRPr lang="en-SG" dirty="0"/>
          </a:p>
        </p:txBody>
      </p:sp>
    </p:spTree>
    <p:extLst>
      <p:ext uri="{BB962C8B-B14F-4D97-AF65-F5344CB8AC3E}">
        <p14:creationId xmlns:p14="http://schemas.microsoft.com/office/powerpoint/2010/main" val="4420149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9939D6-936B-5340-8686-86EA826BFC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7CFAAFA-B9EC-854E-A3FD-28794A8A1F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60B0812-664B-3E44-A59F-57097FAC19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7E9579-EA2A-A44B-B59A-E6DC356F6073}" type="datetimeFigureOut">
              <a:rPr lang="en-US" smtClean="0"/>
              <a:t>5/9/25</a:t>
            </a:fld>
            <a:endParaRPr lang="en-US"/>
          </a:p>
        </p:txBody>
      </p:sp>
      <p:sp>
        <p:nvSpPr>
          <p:cNvPr id="5" name="Footer Placeholder 4">
            <a:extLst>
              <a:ext uri="{FF2B5EF4-FFF2-40B4-BE49-F238E27FC236}">
                <a16:creationId xmlns:a16="http://schemas.microsoft.com/office/drawing/2014/main" id="{443383CC-3B66-154D-BFBF-63234487BB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2C9EF0A-4F1A-C641-BD83-15F2B36F6D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9C6B2-0954-9442-9958-DCD52C5C7A7A}" type="slidenum">
              <a:rPr lang="en-US" smtClean="0"/>
              <a:t>‹#›</a:t>
            </a:fld>
            <a:endParaRPr lang="en-US"/>
          </a:p>
        </p:txBody>
      </p:sp>
    </p:spTree>
    <p:extLst>
      <p:ext uri="{BB962C8B-B14F-4D97-AF65-F5344CB8AC3E}">
        <p14:creationId xmlns:p14="http://schemas.microsoft.com/office/powerpoint/2010/main" val="32751730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FEDE3"/>
        </a:solidFill>
        <a:effectLst/>
      </p:bgPr>
    </p:bg>
    <p:spTree>
      <p:nvGrpSpPr>
        <p:cNvPr id="1" name=""/>
        <p:cNvGrpSpPr/>
        <p:nvPr/>
      </p:nvGrpSpPr>
      <p:grpSpPr>
        <a:xfrm>
          <a:off x="0" y="0"/>
          <a:ext cx="0" cy="0"/>
          <a:chOff x="0" y="0"/>
          <a:chExt cx="0" cy="0"/>
        </a:xfrm>
      </p:grpSpPr>
      <p:sp>
        <p:nvSpPr>
          <p:cNvPr id="2" name="Side barRectangle 8"/>
          <p:cNvSpPr/>
          <p:nvPr/>
        </p:nvSpPr>
        <p:spPr>
          <a:xfrm>
            <a:off x="478094" y="376"/>
            <a:ext cx="228601" cy="6858001"/>
          </a:xfrm>
          <a:prstGeom prst="rect">
            <a:avLst/>
          </a:prstGeom>
          <a:solidFill>
            <a:srgbClr val="191B0E"/>
          </a:solidFill>
          <a:ln w="12700">
            <a:miter lim="400000"/>
          </a:ln>
        </p:spPr>
        <p:txBody>
          <a:bodyPr lIns="45719" rIns="45719"/>
          <a:lstStyle/>
          <a:p>
            <a:endParaRPr/>
          </a:p>
        </p:txBody>
      </p:sp>
      <p:sp>
        <p:nvSpPr>
          <p:cNvPr id="3" name="Title Text"/>
          <p:cNvSpPr txBox="1">
            <a:spLocks noGrp="1"/>
          </p:cNvSpPr>
          <p:nvPr>
            <p:ph type="title"/>
          </p:nvPr>
        </p:nvSpPr>
        <p:spPr>
          <a:xfrm>
            <a:off x="609600" y="274637"/>
            <a:ext cx="109728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Title Text</a:t>
            </a:r>
          </a:p>
        </p:txBody>
      </p:sp>
      <p:sp>
        <p:nvSpPr>
          <p:cNvPr id="4"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0795418" y="6523206"/>
            <a:ext cx="273610" cy="264974"/>
          </a:xfrm>
          <a:prstGeom prst="rect">
            <a:avLst/>
          </a:prstGeom>
          <a:ln w="12700">
            <a:miter lim="400000"/>
          </a:ln>
        </p:spPr>
        <p:txBody>
          <a:bodyPr wrap="none" lIns="45719" rIns="45719" anchor="ctr">
            <a:spAutoFit/>
          </a:bodyPr>
          <a:lstStyle>
            <a:lvl1pPr algn="r">
              <a:defRPr sz="1200">
                <a:solidFill>
                  <a:srgbClr val="191B0E"/>
                </a:solidFill>
              </a:defRPr>
            </a:lvl1pPr>
          </a:lstStyle>
          <a:p>
            <a:fld id="{86CB4B4D-7CA3-9044-876B-883B54F8677D}" type="slidenum">
              <a:t>‹#›</a:t>
            </a:fld>
            <a:endParaRPr/>
          </a:p>
        </p:txBody>
      </p:sp>
    </p:spTree>
    <p:extLst>
      <p:ext uri="{BB962C8B-B14F-4D97-AF65-F5344CB8AC3E}">
        <p14:creationId xmlns:p14="http://schemas.microsoft.com/office/powerpoint/2010/main" val="6373638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p:transition spd="med"/>
  <p:txStyles>
    <p:titleStyle>
      <a:lvl1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1pPr>
      <a:lvl2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2pPr>
      <a:lvl3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3pPr>
      <a:lvl4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4pPr>
      <a:lvl5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5pPr>
      <a:lvl6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6pPr>
      <a:lvl7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7pPr>
      <a:lvl8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8pPr>
      <a:lvl9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9pPr>
    </p:titleStyle>
    <p:bodyStyle>
      <a:lvl1pPr marL="384047" marR="0" indent="-384047"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1pPr>
      <a:lvl2pPr marL="914400" marR="0" indent="-384047"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2pPr>
      <a:lvl3pPr marL="1414272" marR="0" indent="-426719"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3pPr>
      <a:lvl4pPr marL="1871472" marR="0" indent="-426719"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4pPr>
      <a:lvl5pPr marL="2382011" marR="0" indent="-480060"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5pPr>
      <a:lvl6pPr marL="2839211" marR="0" indent="-480060"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6pPr>
      <a:lvl7pPr marL="3364991" marR="0" indent="-548639"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7pPr>
      <a:lvl8pPr marL="3822191" marR="0" indent="-548639"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8pPr>
      <a:lvl9pPr marL="4279391" marR="0" indent="-548639"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group of men holding a net full of fish&#10;&#10;AI-generated content may be incorrect.">
            <a:extLst>
              <a:ext uri="{FF2B5EF4-FFF2-40B4-BE49-F238E27FC236}">
                <a16:creationId xmlns:a16="http://schemas.microsoft.com/office/drawing/2014/main" id="{0C72EEE4-8243-3ED6-F28F-6BD0CB4CF616}"/>
              </a:ext>
            </a:extLst>
          </p:cNvPr>
          <p:cNvPicPr>
            <a:picLocks noChangeAspect="1"/>
          </p:cNvPicPr>
          <p:nvPr/>
        </p:nvPicPr>
        <p:blipFill>
          <a:blip r:embed="rId3"/>
          <a:srcRect b="15730"/>
          <a:stretch/>
        </p:blipFill>
        <p:spPr>
          <a:xfrm>
            <a:off x="20" y="10"/>
            <a:ext cx="12191980" cy="6857990"/>
          </a:xfrm>
          <a:prstGeom prst="rect">
            <a:avLst/>
          </a:prstGeom>
        </p:spPr>
      </p:pic>
      <p:sp>
        <p:nvSpPr>
          <p:cNvPr id="333" name="Rectangle 33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我们若认自己的罪，神是信实的，…"/>
          <p:cNvSpPr txBox="1"/>
          <p:nvPr/>
        </p:nvSpPr>
        <p:spPr>
          <a:xfrm>
            <a:off x="490537" y="5241983"/>
            <a:ext cx="11210925" cy="74483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Autofit/>
          </a:bodyPr>
          <a:lstStyle/>
          <a:p>
            <a:pPr algn="ctr">
              <a:lnSpc>
                <a:spcPct val="150000"/>
              </a:lnSpc>
              <a:spcAft>
                <a:spcPts val="800"/>
              </a:spcAft>
            </a:pPr>
            <a:r>
              <a:rPr kumimoji="0" lang="en-US" altLang="zh-CN" b="1" u="none" strike="noStrike" cap="none" spc="150" normalizeH="0" baseline="0" noProof="0" dirty="0">
                <a:ln>
                  <a:noFill/>
                </a:ln>
                <a:solidFill>
                  <a:schemeClr val="tx1">
                    <a:lumMod val="85000"/>
                    <a:lumOff val="15000"/>
                  </a:scheme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04 </a:t>
            </a:r>
            <a:r>
              <a:rPr lang="en-US" b="1" kern="0" dirty="0">
                <a:effectLst/>
                <a:latin typeface="Arial" panose="020B0604020202020204" pitchFamily="34" charset="0"/>
                <a:ea typeface="SimHei" panose="02010609060101010101" pitchFamily="49" charset="-122"/>
                <a:cs typeface="Arial" panose="020B0604020202020204" pitchFamily="34" charset="0"/>
              </a:rPr>
              <a:t>God Calls the Lowly to Become Fishers of Men (Mark 1-14-20)</a:t>
            </a:r>
            <a:endParaRPr lang="en-US" b="1" kern="100" dirty="0">
              <a:effectLst/>
              <a:latin typeface="Arial" panose="020B0604020202020204" pitchFamily="34" charset="0"/>
              <a:ea typeface="SimHei" panose="02010609060101010101" pitchFamily="49" charset="-122"/>
              <a:cs typeface="Arial" panose="020B0604020202020204" pitchFamily="34" charset="0"/>
            </a:endParaRPr>
          </a:p>
        </p:txBody>
      </p:sp>
      <p:cxnSp>
        <p:nvCxnSpPr>
          <p:cNvPr id="335" name="Straight Connector 33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27" name="认罪祷告"/>
          <p:cNvSpPr txBox="1"/>
          <p:nvPr/>
        </p:nvSpPr>
        <p:spPr>
          <a:xfrm>
            <a:off x="78059" y="41601"/>
            <a:ext cx="12192001" cy="74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Tree>
    <p:extLst>
      <p:ext uri="{BB962C8B-B14F-4D97-AF65-F5344CB8AC3E}">
        <p14:creationId xmlns:p14="http://schemas.microsoft.com/office/powerpoint/2010/main" val="2351163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761BF8-D7D8-670B-A0DE-BFD0BB04FD38}"/>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78429966-21DB-61F4-E84E-CFAF48133813}"/>
              </a:ext>
            </a:extLst>
          </p:cNvPr>
          <p:cNvSpPr txBox="1"/>
          <p:nvPr/>
        </p:nvSpPr>
        <p:spPr>
          <a:xfrm>
            <a:off x="78059" y="41601"/>
            <a:ext cx="12192001" cy="74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pic>
        <p:nvPicPr>
          <p:cNvPr id="2" name="Picture 1" descr="A group of men holding a net full of fish&#10;&#10;AI-generated content may be incorrect.">
            <a:extLst>
              <a:ext uri="{FF2B5EF4-FFF2-40B4-BE49-F238E27FC236}">
                <a16:creationId xmlns:a16="http://schemas.microsoft.com/office/drawing/2014/main" id="{7475C7BC-D74C-10F7-84C8-D321F17008A0}"/>
              </a:ext>
            </a:extLst>
          </p:cNvPr>
          <p:cNvPicPr>
            <a:picLocks noChangeAspect="1"/>
          </p:cNvPicPr>
          <p:nvPr/>
        </p:nvPicPr>
        <p:blipFill>
          <a:blip r:embed="rId3"/>
          <a:srcRect b="15730"/>
          <a:stretch/>
        </p:blipFill>
        <p:spPr>
          <a:xfrm>
            <a:off x="20" y="10"/>
            <a:ext cx="12191980" cy="6857990"/>
          </a:xfrm>
          <a:prstGeom prst="rect">
            <a:avLst/>
          </a:prstGeom>
        </p:spPr>
      </p:pic>
      <p:sp>
        <p:nvSpPr>
          <p:cNvPr id="4" name="TextBox 3">
            <a:extLst>
              <a:ext uri="{FF2B5EF4-FFF2-40B4-BE49-F238E27FC236}">
                <a16:creationId xmlns:a16="http://schemas.microsoft.com/office/drawing/2014/main" id="{E8318D3C-A9DF-81EE-10AE-49FB5AC0F91E}"/>
              </a:ext>
            </a:extLst>
          </p:cNvPr>
          <p:cNvSpPr txBox="1"/>
          <p:nvPr/>
        </p:nvSpPr>
        <p:spPr>
          <a:xfrm>
            <a:off x="0" y="43651"/>
            <a:ext cx="12191980" cy="461665"/>
          </a:xfrm>
          <a:prstGeom prst="rect">
            <a:avLst/>
          </a:prstGeom>
          <a:solidFill>
            <a:schemeClr val="bg1">
              <a:alpha val="64000"/>
            </a:schemeClr>
          </a:solidFill>
        </p:spPr>
        <p:txBody>
          <a:bodyPr wrap="square">
            <a:spAutoFit/>
          </a:bodyPr>
          <a:lstStyle/>
          <a:p>
            <a:pPr algn="ctr"/>
            <a:r>
              <a:rPr lang="en-US" sz="2400" kern="0" dirty="0">
                <a:effectLst/>
                <a:latin typeface="Times New Roman" panose="02020603050405020304" pitchFamily="18" charset="0"/>
                <a:ea typeface="Times New Roman" panose="02020603050405020304" pitchFamily="18" charset="0"/>
              </a:rPr>
              <a:t>Simon Peter and Andrew, James and John</a:t>
            </a:r>
            <a:r>
              <a:rPr lang="en-US" sz="2400" dirty="0">
                <a:effectLst/>
              </a:rPr>
              <a:t> </a:t>
            </a:r>
            <a:endParaRPr lang="en-US" sz="2400" dirty="0"/>
          </a:p>
        </p:txBody>
      </p:sp>
    </p:spTree>
    <p:extLst>
      <p:ext uri="{BB962C8B-B14F-4D97-AF65-F5344CB8AC3E}">
        <p14:creationId xmlns:p14="http://schemas.microsoft.com/office/powerpoint/2010/main" val="1799845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FD47CE8-14AF-0308-7A94-ADF647B1E860}"/>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16C8C051-B727-3AA9-7E6D-948F0CBE389C}"/>
              </a:ext>
            </a:extLst>
          </p:cNvPr>
          <p:cNvSpPr txBox="1"/>
          <p:nvPr/>
        </p:nvSpPr>
        <p:spPr>
          <a:xfrm>
            <a:off x="78059" y="41601"/>
            <a:ext cx="12192001" cy="74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B4DCCE8D-C1F7-9002-FFE7-FB781FA8C953}"/>
              </a:ext>
            </a:extLst>
          </p:cNvPr>
          <p:cNvSpPr txBox="1"/>
          <p:nvPr/>
        </p:nvSpPr>
        <p:spPr>
          <a:xfrm>
            <a:off x="852616" y="2101470"/>
            <a:ext cx="11339384" cy="3256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nSpc>
                <a:spcPct val="150000"/>
              </a:lnSpc>
              <a:spcAft>
                <a:spcPts val="800"/>
              </a:spcAft>
            </a:pPr>
            <a:r>
              <a:rPr kumimoji="0" lang="en-US" sz="3200" b="0" i="0" u="none" strike="noStrike" kern="1200" cap="none" spc="0" normalizeH="0" baseline="0" noProof="0" dirty="0">
                <a:ln>
                  <a:noFill/>
                </a:ln>
                <a:solidFill>
                  <a:prstClr val="white"/>
                </a:solidFill>
                <a:effectLst/>
                <a:uLnTx/>
                <a:uFillTx/>
                <a:latin typeface="Helvetica" pitchFamily="2" charset="0"/>
                <a:ea typeface="SimSun" panose="02010600030101010101" pitchFamily="2" charset="-122"/>
                <a:cs typeface="Times New Roman" panose="02020603050405020304" pitchFamily="18" charset="0"/>
              </a:rPr>
              <a:t>1Co 1: 28  </a:t>
            </a:r>
          </a:p>
          <a:p>
            <a:pPr>
              <a:lnSpc>
                <a:spcPct val="150000"/>
              </a:lnSpc>
              <a:spcAft>
                <a:spcPts val="800"/>
              </a:spcAft>
            </a:pPr>
            <a:r>
              <a:rPr kumimoji="0" lang="en-US" sz="3200" b="0" i="0" u="none" strike="noStrike" kern="1200" cap="none" spc="0" normalizeH="0" baseline="0" noProof="0" dirty="0">
                <a:ln>
                  <a:noFill/>
                </a:ln>
                <a:solidFill>
                  <a:prstClr val="white"/>
                </a:solidFill>
                <a:effectLst/>
                <a:uLnTx/>
                <a:uFillTx/>
                <a:latin typeface="Helvetica" pitchFamily="2" charset="0"/>
                <a:ea typeface="SimSun" panose="02010600030101010101" pitchFamily="2" charset="-122"/>
                <a:cs typeface="Times New Roman" panose="02020603050405020304" pitchFamily="18" charset="0"/>
              </a:rPr>
              <a:t>God chose what is low and despised in the world...</a:t>
            </a:r>
          </a:p>
          <a:p>
            <a:pPr>
              <a:lnSpc>
                <a:spcPct val="150000"/>
              </a:lnSpc>
              <a:spcAft>
                <a:spcPts val="800"/>
              </a:spcAft>
            </a:pPr>
            <a:r>
              <a:rPr kumimoji="0" lang="en-US" sz="3200" b="0" i="0" u="none" strike="noStrike" kern="1200" cap="none" spc="0" normalizeH="0" baseline="0" noProof="0" dirty="0">
                <a:ln>
                  <a:noFill/>
                </a:ln>
                <a:solidFill>
                  <a:prstClr val="white"/>
                </a:solidFill>
                <a:effectLst/>
                <a:uLnTx/>
                <a:uFillTx/>
                <a:latin typeface="Helvetica" pitchFamily="2" charset="0"/>
                <a:ea typeface="SimSun" panose="02010600030101010101" pitchFamily="2" charset="-122"/>
                <a:cs typeface="Times New Roman" panose="02020603050405020304" pitchFamily="18" charset="0"/>
              </a:rPr>
              <a:t> </a:t>
            </a:r>
            <a:r>
              <a:rPr lang="en-US" sz="1800" b="1" kern="0" dirty="0">
                <a:effectLst/>
                <a:latin typeface="Times New Roman" panose="02020603050405020304" pitchFamily="18" charset="0"/>
                <a:ea typeface="Times New Roman" panose="02020603050405020304" pitchFamily="18" charset="0"/>
                <a:cs typeface="Times New Roman" panose="02020603050405020304" pitchFamily="18" charset="0"/>
              </a:rPr>
              <a:t>1o 1:</a:t>
            </a:r>
            <a:r>
              <a:rPr lang="en-US" sz="1800" kern="100" dirty="0">
                <a:effectLst/>
                <a:latin typeface="Aptos" panose="020B0004020202020204" pitchFamily="34" charset="0"/>
                <a:ea typeface="DengXian" panose="02010600030101010101" pitchFamily="2" charset="-122"/>
                <a:cs typeface="Times New Roman" panose="02020603050405020304" pitchFamily="18" charset="0"/>
              </a:rPr>
              <a:t> </a:t>
            </a:r>
            <a:r>
              <a:rPr lang="en-US" sz="1800" b="1" kern="0" dirty="0">
                <a:effectLst/>
                <a:latin typeface="Times New Roman" panose="02020603050405020304" pitchFamily="18" charset="0"/>
                <a:ea typeface="Times New Roman" panose="02020603050405020304" pitchFamily="18" charset="0"/>
                <a:cs typeface="Times New Roman" panose="02020603050405020304" pitchFamily="18" charset="0"/>
              </a:rPr>
              <a:t>28  God chose what is low and despised in the world</a:t>
            </a:r>
            <a:r>
              <a:rPr lang="en-US" sz="1800" b="1" kern="0" dirty="0">
                <a:effectLst/>
                <a:latin typeface="SimSun" panose="02010600030101010101" pitchFamily="2" charset="-122"/>
                <a:ea typeface="DengXian" panose="02010600030101010101" pitchFamily="2" charset="-122"/>
                <a:cs typeface="SimSun" panose="02010600030101010101" pitchFamily="2" charset="-122"/>
              </a:rPr>
              <a:t>...</a:t>
            </a:r>
            <a:endParaRPr lang="en-US" sz="1800" kern="100" dirty="0">
              <a:effectLst/>
              <a:latin typeface="Aptos" panose="020B0004020202020204" pitchFamily="34" charset="0"/>
              <a:ea typeface="DengXian" panose="02010600030101010101" pitchFamily="2" charset="-122"/>
              <a:cs typeface="Times New Roman" panose="02020603050405020304" pitchFamily="18" charset="0"/>
            </a:endParaRPr>
          </a:p>
          <a:p>
            <a:pPr>
              <a:lnSpc>
                <a:spcPct val="150000"/>
              </a:lnSpc>
            </a:pPr>
            <a:endParaRPr kumimoji="0" lang="en-US" sz="3200" b="0" i="0" u="none" strike="noStrike" kern="1200" cap="none" spc="0" normalizeH="0" baseline="0" noProof="0" dirty="0">
              <a:ln>
                <a:noFill/>
              </a:ln>
              <a:solidFill>
                <a:prstClr val="white"/>
              </a:solidFill>
              <a:effectLst/>
              <a:uLnTx/>
              <a:uFillTx/>
              <a:latin typeface="Helvetica" pitchFamily="2" charset="0"/>
              <a:ea typeface="DengXian Light"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107462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6A849C1-EFBF-1FC0-A671-5EECB9CAD822}"/>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9A2803A7-D8EC-0C42-3320-5905003FB818}"/>
              </a:ext>
            </a:extLst>
          </p:cNvPr>
          <p:cNvSpPr txBox="1"/>
          <p:nvPr/>
        </p:nvSpPr>
        <p:spPr>
          <a:xfrm>
            <a:off x="78059" y="41601"/>
            <a:ext cx="12192001" cy="742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4639A327-2712-6404-4D9A-2D17E6BEEC67}"/>
              </a:ext>
            </a:extLst>
          </p:cNvPr>
          <p:cNvSpPr txBox="1"/>
          <p:nvPr/>
        </p:nvSpPr>
        <p:spPr>
          <a:xfrm>
            <a:off x="413390" y="2477241"/>
            <a:ext cx="11947686" cy="14715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Helvetica" pitchFamily="2" charset="0"/>
                <a:ea typeface="SimSun" panose="02010600030101010101" pitchFamily="2" charset="-122"/>
                <a:cs typeface="Times New Roman" panose="02020603050405020304" pitchFamily="18" charset="0"/>
              </a:rPr>
              <a:t>Mark 1:17.And Jesus said to them, "Follow me, and I will make you become fishers of men."</a:t>
            </a:r>
            <a:endParaRPr kumimoji="0" lang="en-US" sz="3200" b="0" i="0" u="none" strike="noStrike" kern="1200" cap="none" spc="0" normalizeH="0" baseline="0" noProof="0" dirty="0">
              <a:ln>
                <a:noFill/>
              </a:ln>
              <a:solidFill>
                <a:prstClr val="white"/>
              </a:solidFill>
              <a:effectLst/>
              <a:uLnTx/>
              <a:uFillTx/>
              <a:latin typeface="Helvetica" pitchFamily="2" charset="0"/>
              <a:ea typeface="DengXian Light"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417463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23B9089-D609-2C38-3DA9-1EE9583843BD}"/>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E6E31E22-5983-3E28-7554-2A51183D31BE}"/>
              </a:ext>
            </a:extLst>
          </p:cNvPr>
          <p:cNvSpPr txBox="1"/>
          <p:nvPr/>
        </p:nvSpPr>
        <p:spPr>
          <a:xfrm>
            <a:off x="78059" y="41601"/>
            <a:ext cx="12192001" cy="742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CEC50654-C512-14FC-99EF-1970EA30F8A9}"/>
              </a:ext>
            </a:extLst>
          </p:cNvPr>
          <p:cNvSpPr txBox="1"/>
          <p:nvPr/>
        </p:nvSpPr>
        <p:spPr>
          <a:xfrm>
            <a:off x="297366" y="1969201"/>
            <a:ext cx="11597268" cy="24559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ctr" defTabSz="325120" rtl="0" eaLnBrk="1" fontAlgn="auto" latinLnBrk="0" hangingPunct="1">
              <a:lnSpc>
                <a:spcPct val="150000"/>
              </a:lnSpc>
              <a:spcBef>
                <a:spcPts val="0"/>
              </a:spcBef>
              <a:spcAft>
                <a:spcPts val="0"/>
              </a:spcAft>
              <a:buClrTx/>
              <a:buSzTx/>
              <a:buFontTx/>
              <a:buNone/>
              <a:tabLst/>
              <a:defRPr sz="5400">
                <a:latin typeface="Helvetica"/>
                <a:ea typeface="Helvetica"/>
                <a:cs typeface="Helvetica"/>
                <a:sym typeface="Helvetica"/>
              </a:defRPr>
            </a:pPr>
            <a:endParaRPr kumimoji="0" lang="en-US" altLang="zh-CN" sz="3600" b="1"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endParaRPr>
          </a:p>
          <a:p>
            <a:pPr marL="0" marR="0" lvl="0" indent="0" algn="ctr" defTabSz="325120" rtl="0" eaLnBrk="1" fontAlgn="auto" latinLnBrk="0" hangingPunct="1">
              <a:lnSpc>
                <a:spcPct val="150000"/>
              </a:lnSpc>
              <a:spcBef>
                <a:spcPts val="0"/>
              </a:spcBef>
              <a:spcAft>
                <a:spcPts val="0"/>
              </a:spcAft>
              <a:buClrTx/>
              <a:buSzTx/>
              <a:buFontTx/>
              <a:buNone/>
              <a:tabLst/>
              <a:defRPr sz="5400">
                <a:latin typeface="Helvetica"/>
                <a:ea typeface="Helvetica"/>
                <a:cs typeface="Helvetica"/>
                <a:sym typeface="Helvetica"/>
              </a:defRPr>
            </a:pPr>
            <a:r>
              <a:rPr kumimoji="0" lang="en-US" altLang="zh-CN" sz="3600" b="1"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D. The Gift of Transformation </a:t>
            </a:r>
          </a:p>
          <a:p>
            <a:pPr marL="0" marR="0" lvl="0" indent="0" algn="ctr" defTabSz="325120" rtl="0" eaLnBrk="1" fontAlgn="auto" latinLnBrk="0" hangingPunct="1">
              <a:lnSpc>
                <a:spcPct val="150000"/>
              </a:lnSpc>
              <a:spcBef>
                <a:spcPts val="0"/>
              </a:spcBef>
              <a:spcAft>
                <a:spcPts val="0"/>
              </a:spcAft>
              <a:buClrTx/>
              <a:buSzTx/>
              <a:buFontTx/>
              <a:buNone/>
              <a:tabLst/>
              <a:defRPr sz="5400">
                <a:latin typeface="Helvetica"/>
                <a:ea typeface="Helvetica"/>
                <a:cs typeface="Helvetica"/>
                <a:sym typeface="Helvetica"/>
              </a:defRPr>
            </a:pPr>
            <a:r>
              <a:rPr kumimoji="0" lang="en-US" altLang="zh-CN" sz="3600" b="1"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for Those Who Follow Jesus</a:t>
            </a:r>
          </a:p>
        </p:txBody>
      </p:sp>
    </p:spTree>
    <p:extLst>
      <p:ext uri="{BB962C8B-B14F-4D97-AF65-F5344CB8AC3E}">
        <p14:creationId xmlns:p14="http://schemas.microsoft.com/office/powerpoint/2010/main" val="4264496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AE18722-8BD6-85AF-6D1C-2D9154C5A1FA}"/>
            </a:ext>
          </a:extLst>
        </p:cNvPr>
        <p:cNvGrpSpPr/>
        <p:nvPr/>
      </p:nvGrpSpPr>
      <p:grpSpPr>
        <a:xfrm>
          <a:off x="0" y="0"/>
          <a:ext cx="0" cy="0"/>
          <a:chOff x="0" y="0"/>
          <a:chExt cx="0" cy="0"/>
        </a:xfrm>
      </p:grpSpPr>
      <p:sp>
        <p:nvSpPr>
          <p:cNvPr id="332" name="Rectangle 3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8FD04B15-492B-9207-9AED-175429477A8F}"/>
              </a:ext>
            </a:extLst>
          </p:cNvPr>
          <p:cNvPicPr>
            <a:picLocks noChangeAspect="1"/>
          </p:cNvPicPr>
          <p:nvPr/>
        </p:nvPicPr>
        <p:blipFill>
          <a:blip r:embed="rId3"/>
          <a:srcRect t="7770" b="7976"/>
          <a:stretch/>
        </p:blipFill>
        <p:spPr>
          <a:xfrm>
            <a:off x="20" y="1282"/>
            <a:ext cx="12191980" cy="6856718"/>
          </a:xfrm>
          <a:prstGeom prst="rect">
            <a:avLst/>
          </a:prstGeom>
        </p:spPr>
      </p:pic>
      <p:sp>
        <p:nvSpPr>
          <p:cNvPr id="327" name="认罪祷告">
            <a:extLst>
              <a:ext uri="{FF2B5EF4-FFF2-40B4-BE49-F238E27FC236}">
                <a16:creationId xmlns:a16="http://schemas.microsoft.com/office/drawing/2014/main" id="{7D7AB11B-8625-8CE3-CC78-5DFA1F3D0B17}"/>
              </a:ext>
            </a:extLst>
          </p:cNvPr>
          <p:cNvSpPr txBox="1"/>
          <p:nvPr/>
        </p:nvSpPr>
        <p:spPr>
          <a:xfrm>
            <a:off x="78059" y="41601"/>
            <a:ext cx="12192001" cy="74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Tree>
    <p:extLst>
      <p:ext uri="{BB962C8B-B14F-4D97-AF65-F5344CB8AC3E}">
        <p14:creationId xmlns:p14="http://schemas.microsoft.com/office/powerpoint/2010/main" val="25186973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7C3D48E-7F7C-EE95-AA61-518C9C579443}"/>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71655742-87F7-AABF-5A95-82A1CE897DBE}"/>
              </a:ext>
            </a:extLst>
          </p:cNvPr>
          <p:cNvSpPr txBox="1"/>
          <p:nvPr/>
        </p:nvSpPr>
        <p:spPr>
          <a:xfrm>
            <a:off x="78059" y="41601"/>
            <a:ext cx="12192001" cy="742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97AD9F24-372C-2557-34C2-CA7EA770FE5B}"/>
              </a:ext>
            </a:extLst>
          </p:cNvPr>
          <p:cNvSpPr txBox="1"/>
          <p:nvPr/>
        </p:nvSpPr>
        <p:spPr>
          <a:xfrm>
            <a:off x="122157" y="1451631"/>
            <a:ext cx="11947686" cy="36875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Helvetica" pitchFamily="2" charset="0"/>
                <a:ea typeface="SimSun" panose="02010600030101010101" pitchFamily="2" charset="-122"/>
                <a:cs typeface="Times New Roman" panose="02020603050405020304" pitchFamily="18" charset="0"/>
              </a:rPr>
              <a:t>18.And immediately they </a:t>
            </a:r>
            <a:r>
              <a:rPr kumimoji="0" lang="en-US" sz="3200" b="0" i="0" u="none" strike="noStrike" kern="1200" cap="none" spc="0" normalizeH="0" baseline="0" noProof="0" dirty="0">
                <a:ln>
                  <a:noFill/>
                </a:ln>
                <a:solidFill>
                  <a:srgbClr val="FFC000"/>
                </a:solidFill>
                <a:effectLst/>
                <a:uLnTx/>
                <a:uFillTx/>
                <a:latin typeface="Helvetica" pitchFamily="2" charset="0"/>
                <a:ea typeface="SimSun" panose="02010600030101010101" pitchFamily="2" charset="-122"/>
                <a:cs typeface="Times New Roman" panose="02020603050405020304" pitchFamily="18" charset="0"/>
              </a:rPr>
              <a:t>left their nets </a:t>
            </a:r>
            <a:r>
              <a:rPr kumimoji="0" lang="en-US" sz="3200" b="0" i="0" u="none" strike="noStrike" kern="1200" cap="none" spc="0" normalizeH="0" baseline="0" noProof="0" dirty="0">
                <a:ln>
                  <a:noFill/>
                </a:ln>
                <a:solidFill>
                  <a:prstClr val="white"/>
                </a:solidFill>
                <a:effectLst/>
                <a:uLnTx/>
                <a:uFillTx/>
                <a:latin typeface="Helvetica" pitchFamily="2" charset="0"/>
                <a:ea typeface="SimSun" panose="02010600030101010101" pitchFamily="2" charset="-122"/>
                <a:cs typeface="Times New Roman" panose="02020603050405020304" pitchFamily="18" charset="0"/>
              </a:rPr>
              <a:t>and followed him.19.And going on a little farther, he saw James the son of Zebedee and John his brother, who were in their boat mending the nets.20.And immediately he called them, and </a:t>
            </a:r>
            <a:r>
              <a:rPr kumimoji="0" lang="en-US" sz="3200" b="0" i="0" u="none" strike="noStrike" kern="1200" cap="none" spc="0" normalizeH="0" baseline="0" noProof="0" dirty="0">
                <a:ln>
                  <a:noFill/>
                </a:ln>
                <a:solidFill>
                  <a:srgbClr val="FFC000"/>
                </a:solidFill>
                <a:effectLst/>
                <a:uLnTx/>
                <a:uFillTx/>
                <a:latin typeface="Helvetica" pitchFamily="2" charset="0"/>
                <a:ea typeface="SimSun" panose="02010600030101010101" pitchFamily="2" charset="-122"/>
                <a:cs typeface="Times New Roman" panose="02020603050405020304" pitchFamily="18" charset="0"/>
              </a:rPr>
              <a:t>they left their father </a:t>
            </a:r>
            <a:r>
              <a:rPr kumimoji="0" lang="en-US" sz="3200" b="0" i="0" u="none" strike="noStrike" kern="1200" cap="none" spc="0" normalizeH="0" baseline="0" noProof="0" dirty="0">
                <a:ln>
                  <a:noFill/>
                </a:ln>
                <a:solidFill>
                  <a:prstClr val="white"/>
                </a:solidFill>
                <a:effectLst/>
                <a:uLnTx/>
                <a:uFillTx/>
                <a:latin typeface="Helvetica" pitchFamily="2" charset="0"/>
                <a:ea typeface="SimSun" panose="02010600030101010101" pitchFamily="2" charset="-122"/>
                <a:cs typeface="Times New Roman" panose="02020603050405020304" pitchFamily="18" charset="0"/>
              </a:rPr>
              <a:t>Zebedee in the boat with the hired servants and followed him.</a:t>
            </a:r>
            <a:endParaRPr kumimoji="0" lang="en-US" sz="3200" b="0" i="0" u="none" strike="noStrike" kern="1200" cap="none" spc="0" normalizeH="0" baseline="0" noProof="0" dirty="0">
              <a:ln>
                <a:noFill/>
              </a:ln>
              <a:solidFill>
                <a:prstClr val="white"/>
              </a:solidFill>
              <a:effectLst/>
              <a:uLnTx/>
              <a:uFillTx/>
              <a:latin typeface="Helvetica" pitchFamily="2" charset="0"/>
              <a:ea typeface="DengXian Light"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765998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92C4010-5699-F288-0F35-871C70D02D6C}"/>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32E81E4C-D55B-3C4A-40C2-54A01762859F}"/>
              </a:ext>
            </a:extLst>
          </p:cNvPr>
          <p:cNvSpPr txBox="1"/>
          <p:nvPr/>
        </p:nvSpPr>
        <p:spPr>
          <a:xfrm>
            <a:off x="78059" y="41601"/>
            <a:ext cx="12192001" cy="742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39D6A9C8-3C74-CBC1-78F6-B28CAB336437}"/>
              </a:ext>
            </a:extLst>
          </p:cNvPr>
          <p:cNvSpPr txBox="1"/>
          <p:nvPr/>
        </p:nvSpPr>
        <p:spPr>
          <a:xfrm>
            <a:off x="297366" y="1969201"/>
            <a:ext cx="11597268" cy="3139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ctr" defTabSz="325120" rtl="0" eaLnBrk="1" fontAlgn="auto" latinLnBrk="0" hangingPunct="1">
              <a:lnSpc>
                <a:spcPct val="150000"/>
              </a:lnSpc>
              <a:spcBef>
                <a:spcPts val="0"/>
              </a:spcBef>
              <a:spcAft>
                <a:spcPts val="0"/>
              </a:spcAft>
              <a:buClrTx/>
              <a:buSzTx/>
              <a:buFontTx/>
              <a:buNone/>
              <a:tabLst/>
              <a:defRPr sz="5400">
                <a:latin typeface="Helvetica"/>
                <a:ea typeface="Helvetica"/>
                <a:cs typeface="Helvetica"/>
                <a:sym typeface="Helvetica"/>
              </a:defRPr>
            </a:pPr>
            <a:endParaRPr kumimoji="0" lang="en-US" altLang="zh-CN" sz="3600" b="1"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endParaRPr>
          </a:p>
          <a:p>
            <a:pPr algn="ctr">
              <a:lnSpc>
                <a:spcPct val="150000"/>
              </a:lnSpc>
              <a:spcAft>
                <a:spcPts val="800"/>
              </a:spcAft>
            </a:pPr>
            <a:r>
              <a:rPr kumimoji="0" lang="en-US" altLang="zh-CN" sz="3600" b="1"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E. Laying Down What Hinders You</a:t>
            </a:r>
          </a:p>
          <a:p>
            <a:pPr algn="ctr">
              <a:lnSpc>
                <a:spcPct val="150000"/>
              </a:lnSpc>
              <a:spcAft>
                <a:spcPts val="800"/>
              </a:spcAft>
            </a:pPr>
            <a:r>
              <a:rPr kumimoji="0" lang="en-US" altLang="zh-CN" sz="3600" b="1"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 and Following Jesus Wholeheartedly</a:t>
            </a:r>
          </a:p>
          <a:p>
            <a:pPr algn="ctr">
              <a:lnSpc>
                <a:spcPct val="150000"/>
              </a:lnSpc>
              <a:spcAft>
                <a:spcPts val="800"/>
              </a:spcAft>
            </a:pPr>
            <a:endParaRPr lang="en-US" sz="1800" kern="100" dirty="0">
              <a:effectLst/>
              <a:latin typeface="Aptos" panose="020B000402020202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966349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457E9C-F6DD-BB0C-7EA7-5B4085F7B5DE}"/>
            </a:ext>
          </a:extLst>
        </p:cNvPr>
        <p:cNvGrpSpPr/>
        <p:nvPr/>
      </p:nvGrpSpPr>
      <p:grpSpPr>
        <a:xfrm>
          <a:off x="0" y="0"/>
          <a:ext cx="0" cy="0"/>
          <a:chOff x="0" y="0"/>
          <a:chExt cx="0" cy="0"/>
        </a:xfrm>
      </p:grpSpPr>
      <p:sp>
        <p:nvSpPr>
          <p:cNvPr id="332" name="Rectangle 331">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Rectangle 333">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46E401E-BDE2-153D-44EF-F63DF3B10502}"/>
              </a:ext>
            </a:extLst>
          </p:cNvPr>
          <p:cNvPicPr>
            <a:picLocks noChangeAspect="1"/>
          </p:cNvPicPr>
          <p:nvPr/>
        </p:nvPicPr>
        <p:blipFill>
          <a:blip r:embed="rId3"/>
          <a:srcRect r="-3" b="14202"/>
          <a:stretch/>
        </p:blipFill>
        <p:spPr>
          <a:xfrm>
            <a:off x="6421035" y="643467"/>
            <a:ext cx="5129784" cy="5571066"/>
          </a:xfrm>
          <a:prstGeom prst="rect">
            <a:avLst/>
          </a:prstGeom>
        </p:spPr>
      </p:pic>
      <p:sp>
        <p:nvSpPr>
          <p:cNvPr id="336" name="Rectangle 335">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67821AE-2827-40B6-2053-18073A61197E}"/>
              </a:ext>
            </a:extLst>
          </p:cNvPr>
          <p:cNvPicPr>
            <a:picLocks noChangeAspect="1"/>
          </p:cNvPicPr>
          <p:nvPr/>
        </p:nvPicPr>
        <p:blipFill>
          <a:blip r:embed="rId4"/>
          <a:srcRect t="26422"/>
          <a:stretch/>
        </p:blipFill>
        <p:spPr>
          <a:xfrm>
            <a:off x="641180" y="643467"/>
            <a:ext cx="5129784" cy="5571066"/>
          </a:xfrm>
          <a:prstGeom prst="rect">
            <a:avLst/>
          </a:prstGeom>
        </p:spPr>
      </p:pic>
      <p:sp>
        <p:nvSpPr>
          <p:cNvPr id="327" name="认罪祷告">
            <a:extLst>
              <a:ext uri="{FF2B5EF4-FFF2-40B4-BE49-F238E27FC236}">
                <a16:creationId xmlns:a16="http://schemas.microsoft.com/office/drawing/2014/main" id="{748D724D-DDDE-89DE-44BA-6A0FB622EBF2}"/>
              </a:ext>
            </a:extLst>
          </p:cNvPr>
          <p:cNvSpPr txBox="1"/>
          <p:nvPr/>
        </p:nvSpPr>
        <p:spPr>
          <a:xfrm>
            <a:off x="78059" y="41601"/>
            <a:ext cx="12192001" cy="742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Tree>
    <p:extLst>
      <p:ext uri="{BB962C8B-B14F-4D97-AF65-F5344CB8AC3E}">
        <p14:creationId xmlns:p14="http://schemas.microsoft.com/office/powerpoint/2010/main" val="908229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2C7AD5-94BF-6463-0225-25A83DE590B9}"/>
            </a:ext>
          </a:extLst>
        </p:cNvPr>
        <p:cNvGrpSpPr/>
        <p:nvPr/>
      </p:nvGrpSpPr>
      <p:grpSpPr>
        <a:xfrm>
          <a:off x="0" y="0"/>
          <a:ext cx="0" cy="0"/>
          <a:chOff x="0" y="0"/>
          <a:chExt cx="0" cy="0"/>
        </a:xfrm>
      </p:grpSpPr>
      <p:sp>
        <p:nvSpPr>
          <p:cNvPr id="341" name="Rectangle 340">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Rectangle 342">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in a suit and tie&#10;&#10;AI-generated content may be incorrect.">
            <a:extLst>
              <a:ext uri="{FF2B5EF4-FFF2-40B4-BE49-F238E27FC236}">
                <a16:creationId xmlns:a16="http://schemas.microsoft.com/office/drawing/2014/main" id="{329BABDF-6D01-9A91-F8C1-B4E45C4229AD}"/>
              </a:ext>
            </a:extLst>
          </p:cNvPr>
          <p:cNvPicPr>
            <a:picLocks noChangeAspect="1"/>
          </p:cNvPicPr>
          <p:nvPr/>
        </p:nvPicPr>
        <p:blipFill>
          <a:blip r:embed="rId3"/>
          <a:srcRect r="3" b="11492"/>
          <a:stretch/>
        </p:blipFill>
        <p:spPr>
          <a:xfrm>
            <a:off x="6421035" y="643467"/>
            <a:ext cx="5129784" cy="5571066"/>
          </a:xfrm>
          <a:prstGeom prst="rect">
            <a:avLst/>
          </a:prstGeom>
        </p:spPr>
      </p:pic>
      <p:sp>
        <p:nvSpPr>
          <p:cNvPr id="345" name="Rectangle 344">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inging into a microphone&#10;&#10;AI-generated content may be incorrect.">
            <a:extLst>
              <a:ext uri="{FF2B5EF4-FFF2-40B4-BE49-F238E27FC236}">
                <a16:creationId xmlns:a16="http://schemas.microsoft.com/office/drawing/2014/main" id="{F6D0E5B0-F2E7-7D5A-BCE6-CC0DF01A5C7C}"/>
              </a:ext>
            </a:extLst>
          </p:cNvPr>
          <p:cNvPicPr>
            <a:picLocks noChangeAspect="1"/>
          </p:cNvPicPr>
          <p:nvPr/>
        </p:nvPicPr>
        <p:blipFill>
          <a:blip r:embed="rId4"/>
          <a:srcRect t="3275" r="2" b="24777"/>
          <a:stretch/>
        </p:blipFill>
        <p:spPr>
          <a:xfrm>
            <a:off x="641180" y="643467"/>
            <a:ext cx="5129784" cy="5571066"/>
          </a:xfrm>
          <a:prstGeom prst="rect">
            <a:avLst/>
          </a:prstGeom>
        </p:spPr>
      </p:pic>
      <p:sp>
        <p:nvSpPr>
          <p:cNvPr id="327" name="认罪祷告">
            <a:extLst>
              <a:ext uri="{FF2B5EF4-FFF2-40B4-BE49-F238E27FC236}">
                <a16:creationId xmlns:a16="http://schemas.microsoft.com/office/drawing/2014/main" id="{ACC18A3C-ECE3-8EB8-AC4C-248042F0CD4F}"/>
              </a:ext>
            </a:extLst>
          </p:cNvPr>
          <p:cNvSpPr txBox="1"/>
          <p:nvPr/>
        </p:nvSpPr>
        <p:spPr>
          <a:xfrm>
            <a:off x="78059" y="41601"/>
            <a:ext cx="12192001" cy="742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7" name="TextBox 6">
            <a:extLst>
              <a:ext uri="{FF2B5EF4-FFF2-40B4-BE49-F238E27FC236}">
                <a16:creationId xmlns:a16="http://schemas.microsoft.com/office/drawing/2014/main" id="{6C34F450-69DF-7506-A776-96D13F9087B8}"/>
              </a:ext>
            </a:extLst>
          </p:cNvPr>
          <p:cNvSpPr txBox="1"/>
          <p:nvPr/>
        </p:nvSpPr>
        <p:spPr>
          <a:xfrm>
            <a:off x="10121802" y="678300"/>
            <a:ext cx="1406152" cy="646331"/>
          </a:xfrm>
          <a:prstGeom prst="rect">
            <a:avLst/>
          </a:prstGeom>
          <a:solidFill>
            <a:schemeClr val="bg1">
              <a:alpha val="62233"/>
            </a:schemeClr>
          </a:solidFill>
        </p:spPr>
        <p:txBody>
          <a:bodyPr wrap="square">
            <a:spAutoFit/>
          </a:bodyPr>
          <a:lstStyle/>
          <a:p>
            <a:r>
              <a:rPr lang="en-US" b="1" dirty="0" err="1">
                <a:latin typeface="Arial" panose="020B0604020202020204" pitchFamily="34" charset="0"/>
                <a:cs typeface="Arial" panose="020B0604020202020204" pitchFamily="34" charset="0"/>
              </a:rPr>
              <a:t>cristiano</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ronaldo</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0540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71EB46F-FC98-E2B8-8B17-5B5915BFE7E7}"/>
            </a:ext>
          </a:extLst>
        </p:cNvPr>
        <p:cNvGrpSpPr/>
        <p:nvPr/>
      </p:nvGrpSpPr>
      <p:grpSpPr>
        <a:xfrm>
          <a:off x="0" y="0"/>
          <a:ext cx="0" cy="0"/>
          <a:chOff x="0" y="0"/>
          <a:chExt cx="0" cy="0"/>
        </a:xfrm>
      </p:grpSpPr>
      <p:sp>
        <p:nvSpPr>
          <p:cNvPr id="332" name="Rectangle 3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mputer with a monitor and keyboard&#10;&#10;AI-generated content may be incorrect.">
            <a:extLst>
              <a:ext uri="{FF2B5EF4-FFF2-40B4-BE49-F238E27FC236}">
                <a16:creationId xmlns:a16="http://schemas.microsoft.com/office/drawing/2014/main" id="{5A8C7C24-D725-F9AD-1FF5-4AAF9E677A11}"/>
              </a:ext>
            </a:extLst>
          </p:cNvPr>
          <p:cNvPicPr>
            <a:picLocks noChangeAspect="1"/>
          </p:cNvPicPr>
          <p:nvPr/>
        </p:nvPicPr>
        <p:blipFill>
          <a:blip r:embed="rId3"/>
          <a:srcRect r="2" b="31935"/>
          <a:stretch/>
        </p:blipFill>
        <p:spPr>
          <a:xfrm>
            <a:off x="20" y="1282"/>
            <a:ext cx="12191980" cy="6856718"/>
          </a:xfrm>
          <a:prstGeom prst="rect">
            <a:avLst/>
          </a:prstGeom>
        </p:spPr>
      </p:pic>
      <p:sp>
        <p:nvSpPr>
          <p:cNvPr id="327" name="认罪祷告">
            <a:extLst>
              <a:ext uri="{FF2B5EF4-FFF2-40B4-BE49-F238E27FC236}">
                <a16:creationId xmlns:a16="http://schemas.microsoft.com/office/drawing/2014/main" id="{904DE7D6-7B82-3ED8-8779-93ED1535B56A}"/>
              </a:ext>
            </a:extLst>
          </p:cNvPr>
          <p:cNvSpPr txBox="1"/>
          <p:nvPr/>
        </p:nvSpPr>
        <p:spPr>
          <a:xfrm>
            <a:off x="78059" y="41601"/>
            <a:ext cx="12192001" cy="74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Tree>
    <p:extLst>
      <p:ext uri="{BB962C8B-B14F-4D97-AF65-F5344CB8AC3E}">
        <p14:creationId xmlns:p14="http://schemas.microsoft.com/office/powerpoint/2010/main" val="4195055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EEF4C57-D307-138F-F486-B3C19DF61010}"/>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B0050E98-9CF1-88A2-874A-9E9EC2EC9BE7}"/>
              </a:ext>
            </a:extLst>
          </p:cNvPr>
          <p:cNvSpPr txBox="1"/>
          <p:nvPr/>
        </p:nvSpPr>
        <p:spPr>
          <a:xfrm>
            <a:off x="78059" y="41601"/>
            <a:ext cx="12192001" cy="74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127A6995-C5A0-C0FE-B086-997D99785D4F}"/>
              </a:ext>
            </a:extLst>
          </p:cNvPr>
          <p:cNvSpPr txBox="1"/>
          <p:nvPr/>
        </p:nvSpPr>
        <p:spPr>
          <a:xfrm>
            <a:off x="166255" y="784366"/>
            <a:ext cx="11947686" cy="44262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marL="0" marR="0">
              <a:lnSpc>
                <a:spcPct val="150000"/>
              </a:lnSpc>
            </a:pPr>
            <a:r>
              <a:rPr lang="en-US" sz="3200" dirty="0">
                <a:solidFill>
                  <a:schemeClr val="bg1"/>
                </a:solidFill>
                <a:effectLst/>
                <a:latin typeface="Helvetica" pitchFamily="2" charset="0"/>
                <a:ea typeface="SimSun" panose="02010600030101010101" pitchFamily="2" charset="-122"/>
                <a:cs typeface="Times New Roman" panose="02020603050405020304" pitchFamily="18" charset="0"/>
              </a:rPr>
              <a:t>Mark </a:t>
            </a:r>
            <a:r>
              <a:rPr lang="en-US" sz="3200" dirty="0">
                <a:solidFill>
                  <a:schemeClr val="bg1"/>
                </a:solidFill>
                <a:latin typeface="Helvetica" pitchFamily="2" charset="0"/>
                <a:ea typeface="SimSun" panose="02010600030101010101" pitchFamily="2" charset="-122"/>
                <a:cs typeface="Times New Roman" panose="02020603050405020304" pitchFamily="18" charset="0"/>
              </a:rPr>
              <a:t>1:</a:t>
            </a:r>
            <a:r>
              <a:rPr lang="en-US" sz="3200" dirty="0">
                <a:solidFill>
                  <a:schemeClr val="bg1"/>
                </a:solidFill>
                <a:effectLst/>
                <a:latin typeface="Helvetica" pitchFamily="2" charset="0"/>
                <a:ea typeface="SimSun" panose="02010600030101010101" pitchFamily="2" charset="-122"/>
                <a:cs typeface="Times New Roman" panose="02020603050405020304" pitchFamily="18" charset="0"/>
              </a:rPr>
              <a:t>14.Now after John was arrested, Jesus came into Galilee, proclaiming the gospel of God,15.and saying, "The time is fulfilled, and the kingdom of God is at hand; repent and believe in the gospel."16.Passing alongside the Sea of Galilee, he saw Simon and Andrew the brother of Simon casting a net into the sea, for they were fishermen.</a:t>
            </a:r>
            <a:endParaRPr lang="en-US" sz="3200" dirty="0">
              <a:solidFill>
                <a:schemeClr val="bg1"/>
              </a:solidFill>
              <a:effectLst/>
              <a:latin typeface="Helvetica" pitchFamily="2" charset="0"/>
              <a:ea typeface="DengXian Light"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7620119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6BDD4B1-C9BB-6B24-D21A-CBFEFA07C4AA}"/>
            </a:ext>
          </a:extLst>
        </p:cNvPr>
        <p:cNvGrpSpPr/>
        <p:nvPr/>
      </p:nvGrpSpPr>
      <p:grpSpPr>
        <a:xfrm>
          <a:off x="0" y="0"/>
          <a:ext cx="0" cy="0"/>
          <a:chOff x="0" y="0"/>
          <a:chExt cx="0" cy="0"/>
        </a:xfrm>
      </p:grpSpPr>
      <p:sp>
        <p:nvSpPr>
          <p:cNvPr id="332" name="Rectangle 3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group of men in robes&#10;&#10;AI-generated content may be incorrect.">
            <a:extLst>
              <a:ext uri="{FF2B5EF4-FFF2-40B4-BE49-F238E27FC236}">
                <a16:creationId xmlns:a16="http://schemas.microsoft.com/office/drawing/2014/main" id="{530A547E-86C8-0EAE-0A87-08C272D61865}"/>
              </a:ext>
            </a:extLst>
          </p:cNvPr>
          <p:cNvPicPr>
            <a:picLocks noChangeAspect="1"/>
          </p:cNvPicPr>
          <p:nvPr/>
        </p:nvPicPr>
        <p:blipFill>
          <a:blip r:embed="rId3"/>
          <a:srcRect b="15746"/>
          <a:stretch/>
        </p:blipFill>
        <p:spPr>
          <a:xfrm>
            <a:off x="20" y="1282"/>
            <a:ext cx="12191980" cy="6856718"/>
          </a:xfrm>
          <a:prstGeom prst="rect">
            <a:avLst/>
          </a:prstGeom>
        </p:spPr>
      </p:pic>
      <p:sp>
        <p:nvSpPr>
          <p:cNvPr id="327" name="认罪祷告">
            <a:extLst>
              <a:ext uri="{FF2B5EF4-FFF2-40B4-BE49-F238E27FC236}">
                <a16:creationId xmlns:a16="http://schemas.microsoft.com/office/drawing/2014/main" id="{730781C3-D34C-73E1-9DB6-70AA18D2DA56}"/>
              </a:ext>
            </a:extLst>
          </p:cNvPr>
          <p:cNvSpPr txBox="1"/>
          <p:nvPr/>
        </p:nvSpPr>
        <p:spPr>
          <a:xfrm>
            <a:off x="78059" y="41601"/>
            <a:ext cx="12192001" cy="742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4" name="TextBox 3">
            <a:extLst>
              <a:ext uri="{FF2B5EF4-FFF2-40B4-BE49-F238E27FC236}">
                <a16:creationId xmlns:a16="http://schemas.microsoft.com/office/drawing/2014/main" id="{2ADAD1AA-E0E8-B745-8982-EDB3BD6A813B}"/>
              </a:ext>
            </a:extLst>
          </p:cNvPr>
          <p:cNvSpPr txBox="1"/>
          <p:nvPr/>
        </p:nvSpPr>
        <p:spPr>
          <a:xfrm>
            <a:off x="564091" y="5160094"/>
            <a:ext cx="11219935" cy="1319400"/>
          </a:xfrm>
          <a:prstGeom prst="rect">
            <a:avLst/>
          </a:prstGeom>
          <a:solidFill>
            <a:schemeClr val="bg1">
              <a:alpha val="68862"/>
            </a:schemeClr>
          </a:solidFill>
        </p:spPr>
        <p:txBody>
          <a:bodyPr wrap="square">
            <a:spAutoFit/>
          </a:bodyPr>
          <a:lstStyle/>
          <a:p>
            <a:pPr marL="0" marR="0">
              <a:lnSpc>
                <a:spcPct val="150000"/>
              </a:lnSpc>
              <a:spcAft>
                <a:spcPts val="800"/>
              </a:spcAft>
            </a:pP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Mark 1:18 ... </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they left their nets </a:t>
            </a:r>
            <a:r>
              <a:rPr lang="en-US" sz="2800" b="1" u="sng" kern="0" dirty="0">
                <a:effectLst/>
                <a:latin typeface="Times New Roman" panose="02020603050405020304" pitchFamily="18" charset="0"/>
                <a:ea typeface="Times New Roman" panose="02020603050405020304" pitchFamily="18" charset="0"/>
                <a:cs typeface="Times New Roman" panose="02020603050405020304" pitchFamily="18" charset="0"/>
              </a:rPr>
              <a:t>and followed him </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...20 ...and they left their father Zebedee in the boat with the hired servants </a:t>
            </a:r>
            <a:r>
              <a:rPr lang="en-US" sz="2800" b="1" u="sng" kern="0" dirty="0">
                <a:effectLst/>
                <a:latin typeface="Times New Roman" panose="02020603050405020304" pitchFamily="18" charset="0"/>
                <a:ea typeface="Times New Roman" panose="02020603050405020304" pitchFamily="18" charset="0"/>
                <a:cs typeface="Times New Roman" panose="02020603050405020304" pitchFamily="18" charset="0"/>
              </a:rPr>
              <a:t>and followed him</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00" dirty="0">
              <a:effectLst/>
              <a:latin typeface="Aptos" panose="020B000402020202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696212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 name="Picture 4" descr="Picture 4"/>
          <p:cNvPicPr>
            <a:picLocks noChangeAspect="1"/>
          </p:cNvPicPr>
          <p:nvPr/>
        </p:nvPicPr>
        <p:blipFill>
          <a:blip r:embed="rId2"/>
          <a:stretch>
            <a:fillRect/>
          </a:stretch>
        </p:blipFill>
        <p:spPr>
          <a:xfrm>
            <a:off x="0" y="0"/>
            <a:ext cx="12192000" cy="6858001"/>
          </a:xfrm>
          <a:prstGeom prst="rect">
            <a:avLst/>
          </a:prstGeom>
          <a:ln w="12700">
            <a:miter lim="400000"/>
          </a:ln>
        </p:spPr>
      </p:pic>
      <p:sp>
        <p:nvSpPr>
          <p:cNvPr id="246" name="Title 1"/>
          <p:cNvSpPr txBox="1">
            <a:spLocks noGrp="1"/>
          </p:cNvSpPr>
          <p:nvPr>
            <p:ph type="title"/>
          </p:nvPr>
        </p:nvSpPr>
        <p:spPr>
          <a:xfrm>
            <a:off x="506125" y="4870120"/>
            <a:ext cx="5412761" cy="1143000"/>
          </a:xfrm>
          <a:prstGeom prst="rect">
            <a:avLst/>
          </a:prstGeom>
          <a:solidFill>
            <a:schemeClr val="bg1">
              <a:alpha val="20000"/>
            </a:schemeClr>
          </a:solidFill>
        </p:spPr>
        <p:txBody>
          <a:bodyPr/>
          <a:lstStyle>
            <a:lvl1pPr>
              <a:defRPr sz="5400" b="1">
                <a:solidFill>
                  <a:srgbClr val="00B0F0"/>
                </a:solidFill>
                <a:effectLst>
                  <a:outerShdw blurRad="38100" dist="38100" dir="2700000" rotWithShape="0">
                    <a:srgbClr val="C0C0C0"/>
                  </a:outerShdw>
                </a:effectLst>
              </a:defRPr>
            </a:lvl1pPr>
          </a:lstStyle>
          <a:p>
            <a:r>
              <a:rPr lang="en-US" dirty="0">
                <a:solidFill>
                  <a:srgbClr val="7D280C"/>
                </a:solidFill>
              </a:rPr>
              <a:t>Holy Communion </a:t>
            </a:r>
            <a:endParaRPr dirty="0">
              <a:solidFill>
                <a:srgbClr val="7D280C"/>
              </a:solidFill>
            </a:endParaRPr>
          </a:p>
        </p:txBody>
      </p:sp>
    </p:spTree>
    <p:extLst>
      <p:ext uri="{BB962C8B-B14F-4D97-AF65-F5344CB8AC3E}">
        <p14:creationId xmlns:p14="http://schemas.microsoft.com/office/powerpoint/2010/main" val="302640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A68478F-B315-9008-E3DB-17DF27C259F9}"/>
              </a:ext>
            </a:extLst>
          </p:cNvPr>
          <p:cNvPicPr>
            <a:picLocks noChangeAspect="1"/>
          </p:cNvPicPr>
          <p:nvPr/>
        </p:nvPicPr>
        <p:blipFill>
          <a:blip r:embed="rId3"/>
          <a:srcRect r="1081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2" name="Rectangle 3">
            <a:extLst>
              <a:ext uri="{FF2B5EF4-FFF2-40B4-BE49-F238E27FC236}">
                <a16:creationId xmlns:a16="http://schemas.microsoft.com/office/drawing/2014/main" id="{BAF33742-1EFF-8AEB-5D5D-02BC688AD034}"/>
              </a:ext>
            </a:extLst>
          </p:cNvPr>
          <p:cNvSpPr txBox="1"/>
          <p:nvPr/>
        </p:nvSpPr>
        <p:spPr>
          <a:xfrm>
            <a:off x="143496" y="5534565"/>
            <a:ext cx="7898297" cy="338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0" marR="0" lvl="0" indent="0" algn="l" defTabSz="457200" rtl="0" eaLnBrk="1" fontAlgn="auto" latinLnBrk="0" hangingPunct="0">
              <a:lnSpc>
                <a:spcPct val="100000"/>
              </a:lnSpc>
              <a:spcBef>
                <a:spcPts val="0"/>
              </a:spcBef>
              <a:spcAft>
                <a:spcPts val="0"/>
              </a:spcAft>
              <a:buClrTx/>
              <a:buSzTx/>
              <a:buFontTx/>
              <a:buNone/>
              <a:tabLst/>
              <a:defRPr b="1" u="sng">
                <a:solidFill>
                  <a:srgbClr val="FFFFFF"/>
                </a:solidFill>
                <a:latin typeface="Helvetica Neue"/>
                <a:ea typeface="Helvetica Neue"/>
                <a:cs typeface="Helvetica Neue"/>
                <a:sym typeface="Helvetica Neue"/>
              </a:defRPr>
            </a:pPr>
            <a:endParaRPr kumimoji="0" sz="1600" b="0" i="0" u="none" strike="noStrike" kern="0" cap="none" spc="0" normalizeH="0" baseline="0" noProof="0">
              <a:ln>
                <a:noFill/>
              </a:ln>
              <a:solidFill>
                <a:srgbClr val="FF0000"/>
              </a:solidFill>
              <a:effectLst/>
              <a:uLnTx/>
              <a:uFillTx/>
              <a:latin typeface="Helvetica Neue"/>
              <a:ea typeface="Helvetica Neue"/>
              <a:cs typeface="Helvetica Neue"/>
              <a:sym typeface="Helvetica Neue"/>
            </a:endParaRPr>
          </a:p>
        </p:txBody>
      </p:sp>
      <p:sp>
        <p:nvSpPr>
          <p:cNvPr id="12" name="Content Placeholder 7">
            <a:extLst>
              <a:ext uri="{FF2B5EF4-FFF2-40B4-BE49-F238E27FC236}">
                <a16:creationId xmlns:a16="http://schemas.microsoft.com/office/drawing/2014/main" id="{AFD6F7F6-3D8D-C5F4-9FE7-8CD100B73120}"/>
              </a:ext>
            </a:extLst>
          </p:cNvPr>
          <p:cNvSpPr>
            <a:spLocks noGrp="1"/>
          </p:cNvSpPr>
          <p:nvPr>
            <p:ph idx="1"/>
          </p:nvPr>
        </p:nvSpPr>
        <p:spPr>
          <a:xfrm>
            <a:off x="6266652" y="106878"/>
            <a:ext cx="5781851" cy="6751121"/>
          </a:xfrm>
        </p:spPr>
        <p:txBody>
          <a:bodyPr>
            <a:normAutofit fontScale="92500" lnSpcReduction="20000"/>
          </a:bodyPr>
          <a:lstStyle/>
          <a:p>
            <a:pPr marL="0" indent="0">
              <a:lnSpc>
                <a:spcPct val="160000"/>
              </a:lnSpc>
              <a:spcBef>
                <a:spcPts val="0"/>
              </a:spcBef>
              <a:buNone/>
            </a:pPr>
            <a:r>
              <a:rPr lang="en-SG" altLang="zh-CN" sz="2800" dirty="0">
                <a:latin typeface="Helvetica" pitchFamily="2" charset="0"/>
              </a:rPr>
              <a:t>lev 16:15 “Then he shall </a:t>
            </a:r>
            <a:r>
              <a:rPr lang="en-SG" altLang="zh-CN" sz="2800" dirty="0">
                <a:solidFill>
                  <a:srgbClr val="C00000"/>
                </a:solidFill>
                <a:latin typeface="Helvetica" pitchFamily="2" charset="0"/>
              </a:rPr>
              <a:t>kill the goat of the sin offering</a:t>
            </a:r>
            <a:r>
              <a:rPr lang="en-SG" altLang="zh-CN" sz="2800" dirty="0">
                <a:latin typeface="Helvetica" pitchFamily="2" charset="0"/>
              </a:rPr>
              <a:t> that is for the people … 21 And Aaron shall lay both his hands on the head of the live goat, and confess over it all the iniquities of the people of Israel, and all their transgressions, all their sins. And he shall put them on the head of the goat and send it away into the wilderness by the hand of a man who is in readiness. 22 </a:t>
            </a:r>
            <a:r>
              <a:rPr lang="en-SG" altLang="zh-CN" sz="2800" dirty="0">
                <a:solidFill>
                  <a:srgbClr val="C00000"/>
                </a:solidFill>
                <a:latin typeface="Helvetica" pitchFamily="2" charset="0"/>
              </a:rPr>
              <a:t>The goat shall bear all their iniquities</a:t>
            </a:r>
          </a:p>
        </p:txBody>
      </p:sp>
    </p:spTree>
    <p:extLst>
      <p:ext uri="{BB962C8B-B14F-4D97-AF65-F5344CB8AC3E}">
        <p14:creationId xmlns:p14="http://schemas.microsoft.com/office/powerpoint/2010/main" val="2455867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BB3BE45-70DC-31FD-8FB4-8A804428129D}"/>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2300FB06-BD7A-BDC2-9C49-A2B362D1B18C}"/>
              </a:ext>
            </a:extLst>
          </p:cNvPr>
          <p:cNvSpPr txBox="1"/>
          <p:nvPr/>
        </p:nvSpPr>
        <p:spPr>
          <a:xfrm>
            <a:off x="78059" y="41601"/>
            <a:ext cx="12192001" cy="742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C96E2D3B-7967-A658-0E59-F62C6BE4FB78}"/>
              </a:ext>
            </a:extLst>
          </p:cNvPr>
          <p:cNvSpPr txBox="1"/>
          <p:nvPr/>
        </p:nvSpPr>
        <p:spPr>
          <a:xfrm>
            <a:off x="166255" y="784366"/>
            <a:ext cx="11947686" cy="51648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a:lnSpc>
                <a:spcPct val="150000"/>
              </a:lnSpc>
            </a:pPr>
            <a:r>
              <a:rPr lang="en-US" sz="3200" dirty="0">
                <a:solidFill>
                  <a:schemeClr val="bg1"/>
                </a:solidFill>
                <a:effectLst/>
                <a:latin typeface="Helvetica" pitchFamily="2" charset="0"/>
                <a:ea typeface="SimSun" panose="02010600030101010101" pitchFamily="2" charset="-122"/>
                <a:cs typeface="Times New Roman" panose="02020603050405020304" pitchFamily="18" charset="0"/>
              </a:rPr>
              <a:t>Mark </a:t>
            </a:r>
            <a:r>
              <a:rPr lang="en-US" sz="3200" dirty="0">
                <a:solidFill>
                  <a:schemeClr val="bg1"/>
                </a:solidFill>
                <a:latin typeface="Helvetica" pitchFamily="2" charset="0"/>
                <a:ea typeface="SimSun" panose="02010600030101010101" pitchFamily="2" charset="-122"/>
                <a:cs typeface="Times New Roman" panose="02020603050405020304" pitchFamily="18" charset="0"/>
              </a:rPr>
              <a:t>1:</a:t>
            </a:r>
            <a:r>
              <a:rPr lang="en-US" sz="3200" dirty="0">
                <a:solidFill>
                  <a:schemeClr val="bg1"/>
                </a:solidFill>
                <a:effectLst/>
                <a:latin typeface="Helvetica" pitchFamily="2" charset="0"/>
                <a:ea typeface="SimSun" panose="02010600030101010101" pitchFamily="2" charset="-122"/>
                <a:cs typeface="Times New Roman" panose="02020603050405020304" pitchFamily="18" charset="0"/>
              </a:rPr>
              <a:t>17.And Jesus said to them, "Follow me, and I will make you become fishers of men."18.And immediately they left their nets and followed him.19.And going on a little farther, he saw James the son of Zebedee and John his brother, who were in their boat mending the nets.20.And immediately he called them, and they left their father Zebedee in the boat with the hired servants and followed him.</a:t>
            </a:r>
            <a:endParaRPr lang="en-US" sz="3200" dirty="0">
              <a:solidFill>
                <a:schemeClr val="bg1"/>
              </a:solidFill>
              <a:effectLst/>
              <a:latin typeface="Helvetica" pitchFamily="2" charset="0"/>
              <a:ea typeface="DengXian Light"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432398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12CDBB5-74C6-C4CD-8EFC-A105DC0C3B77}"/>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D07118CE-FE95-3938-E356-844CA3413CFD}"/>
              </a:ext>
            </a:extLst>
          </p:cNvPr>
          <p:cNvSpPr txBox="1"/>
          <p:nvPr/>
        </p:nvSpPr>
        <p:spPr>
          <a:xfrm>
            <a:off x="78059" y="41601"/>
            <a:ext cx="12192001" cy="74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1FC7B5EC-7BE8-C9C5-EFBC-AB3F0203BDCD}"/>
              </a:ext>
            </a:extLst>
          </p:cNvPr>
          <p:cNvSpPr txBox="1"/>
          <p:nvPr/>
        </p:nvSpPr>
        <p:spPr>
          <a:xfrm>
            <a:off x="297366" y="2452077"/>
            <a:ext cx="11597268" cy="26987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marL="742950" indent="-742950" algn="ctr" defTabSz="325120">
              <a:lnSpc>
                <a:spcPct val="150000"/>
              </a:lnSpc>
              <a:buAutoNum type="alphaUcPeriod"/>
              <a:defRPr sz="5400">
                <a:latin typeface="Helvetica"/>
                <a:ea typeface="Helvetica"/>
                <a:cs typeface="Helvetica"/>
                <a:sym typeface="Helvetica"/>
              </a:defRPr>
            </a:pPr>
            <a:r>
              <a:rPr kumimoji="0" lang="en-US" altLang="zh-CN" sz="3600" b="1"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The Forerunner of the Kingdom: </a:t>
            </a:r>
          </a:p>
          <a:p>
            <a:pPr algn="ctr" defTabSz="325120">
              <a:lnSpc>
                <a:spcPct val="150000"/>
              </a:lnSpc>
              <a:defRPr sz="5400">
                <a:latin typeface="Helvetica"/>
                <a:ea typeface="Helvetica"/>
                <a:cs typeface="Helvetica"/>
                <a:sym typeface="Helvetica"/>
              </a:defRPr>
            </a:pPr>
            <a:r>
              <a:rPr kumimoji="0" lang="en-US" altLang="zh-CN" sz="3600" b="1"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John the Baptist Is Arrested</a:t>
            </a:r>
          </a:p>
          <a:p>
            <a:pPr marL="0" marR="0" lvl="0" indent="0" algn="ctr" defTabSz="325120" rtl="0" eaLnBrk="1" fontAlgn="auto" latinLnBrk="0" hangingPunct="1">
              <a:lnSpc>
                <a:spcPct val="150000"/>
              </a:lnSpc>
              <a:spcBef>
                <a:spcPts val="0"/>
              </a:spcBef>
              <a:spcAft>
                <a:spcPts val="0"/>
              </a:spcAft>
              <a:buClrTx/>
              <a:buSzTx/>
              <a:buFontTx/>
              <a:buNone/>
              <a:tabLst/>
              <a:defRPr sz="5400">
                <a:latin typeface="Helvetica"/>
                <a:ea typeface="Helvetica"/>
                <a:cs typeface="Helvetica"/>
                <a:sym typeface="Helvetica"/>
              </a:defRPr>
            </a:pPr>
            <a:r>
              <a:rPr kumimoji="0" lang="en-US"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 </a:t>
            </a:r>
            <a:endPar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endParaRPr>
          </a:p>
        </p:txBody>
      </p:sp>
    </p:spTree>
    <p:extLst>
      <p:ext uri="{BB962C8B-B14F-4D97-AF65-F5344CB8AC3E}">
        <p14:creationId xmlns:p14="http://schemas.microsoft.com/office/powerpoint/2010/main" val="556599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176AD3-AA3C-9DB2-DFC7-E642054B5F30}"/>
            </a:ext>
          </a:extLst>
        </p:cNvPr>
        <p:cNvGrpSpPr/>
        <p:nvPr/>
      </p:nvGrpSpPr>
      <p:grpSpPr>
        <a:xfrm>
          <a:off x="0" y="0"/>
          <a:ext cx="0" cy="0"/>
          <a:chOff x="0" y="0"/>
          <a:chExt cx="0" cy="0"/>
        </a:xfrm>
      </p:grpSpPr>
      <p:sp useBgFill="1">
        <p:nvSpPr>
          <p:cNvPr id="341" name="Rectangle 340">
            <a:extLst>
              <a:ext uri="{FF2B5EF4-FFF2-40B4-BE49-F238E27FC236}">
                <a16:creationId xmlns:a16="http://schemas.microsoft.com/office/drawing/2014/main" id="{0C0CCF94-9536-4A63-8FF2-E37827C927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Freeform: Shape 342">
            <a:extLst>
              <a:ext uri="{FF2B5EF4-FFF2-40B4-BE49-F238E27FC236}">
                <a16:creationId xmlns:a16="http://schemas.microsoft.com/office/drawing/2014/main" id="{C970655A-F4C2-4D7E-BAB6-D3BFC5CAE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8174"/>
            <a:ext cx="12192000" cy="4939827"/>
          </a:xfrm>
          <a:custGeom>
            <a:avLst/>
            <a:gdLst>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435843 w 12192000"/>
              <a:gd name="connsiteY143" fmla="*/ 234325 h 4939827"/>
              <a:gd name="connsiteX144" fmla="*/ 4499101 w 12192000"/>
              <a:gd name="connsiteY144" fmla="*/ 232983 h 4939827"/>
              <a:gd name="connsiteX145" fmla="*/ 4558432 w 12192000"/>
              <a:gd name="connsiteY145" fmla="*/ 269194 h 4939827"/>
              <a:gd name="connsiteX146" fmla="*/ 4635061 w 12192000"/>
              <a:gd name="connsiteY146" fmla="*/ 280682 h 4939827"/>
              <a:gd name="connsiteX147" fmla="*/ 4680829 w 12192000"/>
              <a:gd name="connsiteY147" fmla="*/ 287953 h 4939827"/>
              <a:gd name="connsiteX148" fmla="*/ 4807427 w 12192000"/>
              <a:gd name="connsiteY148" fmla="*/ 276835 h 4939827"/>
              <a:gd name="connsiteX149" fmla="*/ 5028933 w 12192000"/>
              <a:gd name="connsiteY149" fmla="*/ 183887 h 4939827"/>
              <a:gd name="connsiteX150" fmla="*/ 5093642 w 12192000"/>
              <a:gd name="connsiteY150" fmla="*/ 177214 h 4939827"/>
              <a:gd name="connsiteX151" fmla="*/ 5102642 w 12192000"/>
              <a:gd name="connsiteY151" fmla="*/ 186816 h 4939827"/>
              <a:gd name="connsiteX152" fmla="*/ 5193590 w 12192000"/>
              <a:gd name="connsiteY152" fmla="*/ 136361 h 4939827"/>
              <a:gd name="connsiteX153" fmla="*/ 5323922 w 12192000"/>
              <a:gd name="connsiteY153" fmla="*/ 146332 h 4939827"/>
              <a:gd name="connsiteX154" fmla="*/ 5421860 w 12192000"/>
              <a:gd name="connsiteY154" fmla="*/ 167298 h 4939827"/>
              <a:gd name="connsiteX155" fmla="*/ 5476948 w 12192000"/>
              <a:gd name="connsiteY155" fmla="*/ 173249 h 4939827"/>
              <a:gd name="connsiteX156" fmla="*/ 5516842 w 12192000"/>
              <a:gd name="connsiteY156" fmla="*/ 184018 h 4939827"/>
              <a:gd name="connsiteX157" fmla="*/ 5619415 w 12192000"/>
              <a:gd name="connsiteY157" fmla="*/ 176781 h 4939827"/>
              <a:gd name="connsiteX158" fmla="*/ 5789867 w 12192000"/>
              <a:gd name="connsiteY158" fmla="*/ 150304 h 4939827"/>
              <a:gd name="connsiteX159" fmla="*/ 5825953 w 12192000"/>
              <a:gd name="connsiteY159" fmla="*/ 147907 h 4939827"/>
              <a:gd name="connsiteX160" fmla="*/ 5856168 w 12192000"/>
              <a:gd name="connsiteY160" fmla="*/ 158719 h 4939827"/>
              <a:gd name="connsiteX161" fmla="*/ 5862476 w 12192000"/>
              <a:gd name="connsiteY161" fmla="*/ 172447 h 4939827"/>
              <a:gd name="connsiteX162" fmla="*/ 5882195 w 12192000"/>
              <a:gd name="connsiteY162" fmla="*/ 173195 h 4939827"/>
              <a:gd name="connsiteX163" fmla="*/ 5887271 w 12192000"/>
              <a:gd name="connsiteY163" fmla="*/ 176084 h 4939827"/>
              <a:gd name="connsiteX164" fmla="*/ 5916552 w 12192000"/>
              <a:gd name="connsiteY164" fmla="*/ 189955 h 4939827"/>
              <a:gd name="connsiteX165" fmla="*/ 5983240 w 12192000"/>
              <a:gd name="connsiteY165" fmla="*/ 152755 h 4939827"/>
              <a:gd name="connsiteX166" fmla="*/ 6061852 w 12192000"/>
              <a:gd name="connsiteY166" fmla="*/ 161953 h 4939827"/>
              <a:gd name="connsiteX167" fmla="*/ 6408386 w 12192000"/>
              <a:gd name="connsiteY167" fmla="*/ 157590 h 4939827"/>
              <a:gd name="connsiteX168" fmla="*/ 6531386 w 12192000"/>
              <a:gd name="connsiteY168" fmla="*/ 156103 h 4939827"/>
              <a:gd name="connsiteX169" fmla="*/ 6721509 w 12192000"/>
              <a:gd name="connsiteY169" fmla="*/ 54829 h 4939827"/>
              <a:gd name="connsiteX170" fmla="*/ 6947884 w 12192000"/>
              <a:gd name="connsiteY170" fmla="*/ 47587 h 4939827"/>
              <a:gd name="connsiteX171" fmla="*/ 6965101 w 12192000"/>
              <a:gd name="connsiteY171" fmla="*/ 25718 h 4939827"/>
              <a:gd name="connsiteX172" fmla="*/ 6986370 w 12192000"/>
              <a:gd name="connsiteY172" fmla="*/ 12659 h 4939827"/>
              <a:gd name="connsiteX173" fmla="*/ 6989536 w 12192000"/>
              <a:gd name="connsiteY173" fmla="*/ 14528 h 4939827"/>
              <a:gd name="connsiteX174" fmla="*/ 7015933 w 12192000"/>
              <a:gd name="connsiteY174" fmla="*/ 9653 h 4939827"/>
              <a:gd name="connsiteX175" fmla="*/ 7020592 w 12192000"/>
              <a:gd name="connsiteY175" fmla="*/ 1651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435843 w 12192000"/>
              <a:gd name="connsiteY143" fmla="*/ 234325 h 4939827"/>
              <a:gd name="connsiteX144" fmla="*/ 4558432 w 12192000"/>
              <a:gd name="connsiteY144" fmla="*/ 269194 h 4939827"/>
              <a:gd name="connsiteX145" fmla="*/ 4635061 w 12192000"/>
              <a:gd name="connsiteY145" fmla="*/ 280682 h 4939827"/>
              <a:gd name="connsiteX146" fmla="*/ 4680829 w 12192000"/>
              <a:gd name="connsiteY146" fmla="*/ 287953 h 4939827"/>
              <a:gd name="connsiteX147" fmla="*/ 4807427 w 12192000"/>
              <a:gd name="connsiteY147" fmla="*/ 276835 h 4939827"/>
              <a:gd name="connsiteX148" fmla="*/ 5028933 w 12192000"/>
              <a:gd name="connsiteY148" fmla="*/ 183887 h 4939827"/>
              <a:gd name="connsiteX149" fmla="*/ 5093642 w 12192000"/>
              <a:gd name="connsiteY149" fmla="*/ 177214 h 4939827"/>
              <a:gd name="connsiteX150" fmla="*/ 5102642 w 12192000"/>
              <a:gd name="connsiteY150" fmla="*/ 186816 h 4939827"/>
              <a:gd name="connsiteX151" fmla="*/ 5193590 w 12192000"/>
              <a:gd name="connsiteY151" fmla="*/ 136361 h 4939827"/>
              <a:gd name="connsiteX152" fmla="*/ 5323922 w 12192000"/>
              <a:gd name="connsiteY152" fmla="*/ 146332 h 4939827"/>
              <a:gd name="connsiteX153" fmla="*/ 5421860 w 12192000"/>
              <a:gd name="connsiteY153" fmla="*/ 167298 h 4939827"/>
              <a:gd name="connsiteX154" fmla="*/ 5476948 w 12192000"/>
              <a:gd name="connsiteY154" fmla="*/ 173249 h 4939827"/>
              <a:gd name="connsiteX155" fmla="*/ 5516842 w 12192000"/>
              <a:gd name="connsiteY155" fmla="*/ 184018 h 4939827"/>
              <a:gd name="connsiteX156" fmla="*/ 5619415 w 12192000"/>
              <a:gd name="connsiteY156" fmla="*/ 176781 h 4939827"/>
              <a:gd name="connsiteX157" fmla="*/ 5789867 w 12192000"/>
              <a:gd name="connsiteY157" fmla="*/ 150304 h 4939827"/>
              <a:gd name="connsiteX158" fmla="*/ 5825953 w 12192000"/>
              <a:gd name="connsiteY158" fmla="*/ 147907 h 4939827"/>
              <a:gd name="connsiteX159" fmla="*/ 5856168 w 12192000"/>
              <a:gd name="connsiteY159" fmla="*/ 158719 h 4939827"/>
              <a:gd name="connsiteX160" fmla="*/ 5862476 w 12192000"/>
              <a:gd name="connsiteY160" fmla="*/ 172447 h 4939827"/>
              <a:gd name="connsiteX161" fmla="*/ 5882195 w 12192000"/>
              <a:gd name="connsiteY161" fmla="*/ 173195 h 4939827"/>
              <a:gd name="connsiteX162" fmla="*/ 5887271 w 12192000"/>
              <a:gd name="connsiteY162" fmla="*/ 176084 h 4939827"/>
              <a:gd name="connsiteX163" fmla="*/ 5916552 w 12192000"/>
              <a:gd name="connsiteY163" fmla="*/ 189955 h 4939827"/>
              <a:gd name="connsiteX164" fmla="*/ 5983240 w 12192000"/>
              <a:gd name="connsiteY164" fmla="*/ 152755 h 4939827"/>
              <a:gd name="connsiteX165" fmla="*/ 6061852 w 12192000"/>
              <a:gd name="connsiteY165" fmla="*/ 161953 h 4939827"/>
              <a:gd name="connsiteX166" fmla="*/ 6408386 w 12192000"/>
              <a:gd name="connsiteY166" fmla="*/ 157590 h 4939827"/>
              <a:gd name="connsiteX167" fmla="*/ 6531386 w 12192000"/>
              <a:gd name="connsiteY167" fmla="*/ 156103 h 4939827"/>
              <a:gd name="connsiteX168" fmla="*/ 6721509 w 12192000"/>
              <a:gd name="connsiteY168" fmla="*/ 54829 h 4939827"/>
              <a:gd name="connsiteX169" fmla="*/ 6947884 w 12192000"/>
              <a:gd name="connsiteY169" fmla="*/ 47587 h 4939827"/>
              <a:gd name="connsiteX170" fmla="*/ 6965101 w 12192000"/>
              <a:gd name="connsiteY170" fmla="*/ 25718 h 4939827"/>
              <a:gd name="connsiteX171" fmla="*/ 6986370 w 12192000"/>
              <a:gd name="connsiteY171" fmla="*/ 12659 h 4939827"/>
              <a:gd name="connsiteX172" fmla="*/ 6989536 w 12192000"/>
              <a:gd name="connsiteY172" fmla="*/ 14528 h 4939827"/>
              <a:gd name="connsiteX173" fmla="*/ 7015933 w 12192000"/>
              <a:gd name="connsiteY173" fmla="*/ 9653 h 4939827"/>
              <a:gd name="connsiteX174" fmla="*/ 7020592 w 12192000"/>
              <a:gd name="connsiteY174" fmla="*/ 1651 h 4939827"/>
              <a:gd name="connsiteX175" fmla="*/ 7025905 w 12192000"/>
              <a:gd name="connsiteY175"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680829 w 12192000"/>
              <a:gd name="connsiteY145" fmla="*/ 287953 h 4939827"/>
              <a:gd name="connsiteX146" fmla="*/ 4807427 w 12192000"/>
              <a:gd name="connsiteY146" fmla="*/ 276835 h 4939827"/>
              <a:gd name="connsiteX147" fmla="*/ 5028933 w 12192000"/>
              <a:gd name="connsiteY147" fmla="*/ 183887 h 4939827"/>
              <a:gd name="connsiteX148" fmla="*/ 5093642 w 12192000"/>
              <a:gd name="connsiteY148" fmla="*/ 177214 h 4939827"/>
              <a:gd name="connsiteX149" fmla="*/ 5102642 w 12192000"/>
              <a:gd name="connsiteY149" fmla="*/ 186816 h 4939827"/>
              <a:gd name="connsiteX150" fmla="*/ 5193590 w 12192000"/>
              <a:gd name="connsiteY150" fmla="*/ 136361 h 4939827"/>
              <a:gd name="connsiteX151" fmla="*/ 5323922 w 12192000"/>
              <a:gd name="connsiteY151" fmla="*/ 146332 h 4939827"/>
              <a:gd name="connsiteX152" fmla="*/ 5421860 w 12192000"/>
              <a:gd name="connsiteY152" fmla="*/ 167298 h 4939827"/>
              <a:gd name="connsiteX153" fmla="*/ 5476948 w 12192000"/>
              <a:gd name="connsiteY153" fmla="*/ 173249 h 4939827"/>
              <a:gd name="connsiteX154" fmla="*/ 5516842 w 12192000"/>
              <a:gd name="connsiteY154" fmla="*/ 184018 h 4939827"/>
              <a:gd name="connsiteX155" fmla="*/ 5619415 w 12192000"/>
              <a:gd name="connsiteY155" fmla="*/ 176781 h 4939827"/>
              <a:gd name="connsiteX156" fmla="*/ 5789867 w 12192000"/>
              <a:gd name="connsiteY156" fmla="*/ 150304 h 4939827"/>
              <a:gd name="connsiteX157" fmla="*/ 5825953 w 12192000"/>
              <a:gd name="connsiteY157" fmla="*/ 147907 h 4939827"/>
              <a:gd name="connsiteX158" fmla="*/ 5856168 w 12192000"/>
              <a:gd name="connsiteY158" fmla="*/ 158719 h 4939827"/>
              <a:gd name="connsiteX159" fmla="*/ 5862476 w 12192000"/>
              <a:gd name="connsiteY159" fmla="*/ 172447 h 4939827"/>
              <a:gd name="connsiteX160" fmla="*/ 5882195 w 12192000"/>
              <a:gd name="connsiteY160" fmla="*/ 173195 h 4939827"/>
              <a:gd name="connsiteX161" fmla="*/ 5887271 w 12192000"/>
              <a:gd name="connsiteY161" fmla="*/ 176084 h 4939827"/>
              <a:gd name="connsiteX162" fmla="*/ 5916552 w 12192000"/>
              <a:gd name="connsiteY162" fmla="*/ 189955 h 4939827"/>
              <a:gd name="connsiteX163" fmla="*/ 5983240 w 12192000"/>
              <a:gd name="connsiteY163" fmla="*/ 152755 h 4939827"/>
              <a:gd name="connsiteX164" fmla="*/ 6061852 w 12192000"/>
              <a:gd name="connsiteY164" fmla="*/ 161953 h 4939827"/>
              <a:gd name="connsiteX165" fmla="*/ 6408386 w 12192000"/>
              <a:gd name="connsiteY165" fmla="*/ 157590 h 4939827"/>
              <a:gd name="connsiteX166" fmla="*/ 6531386 w 12192000"/>
              <a:gd name="connsiteY166" fmla="*/ 156103 h 4939827"/>
              <a:gd name="connsiteX167" fmla="*/ 6721509 w 12192000"/>
              <a:gd name="connsiteY167" fmla="*/ 54829 h 4939827"/>
              <a:gd name="connsiteX168" fmla="*/ 6947884 w 12192000"/>
              <a:gd name="connsiteY168" fmla="*/ 47587 h 4939827"/>
              <a:gd name="connsiteX169" fmla="*/ 6965101 w 12192000"/>
              <a:gd name="connsiteY169" fmla="*/ 25718 h 4939827"/>
              <a:gd name="connsiteX170" fmla="*/ 6986370 w 12192000"/>
              <a:gd name="connsiteY170" fmla="*/ 12659 h 4939827"/>
              <a:gd name="connsiteX171" fmla="*/ 6989536 w 12192000"/>
              <a:gd name="connsiteY171" fmla="*/ 14528 h 4939827"/>
              <a:gd name="connsiteX172" fmla="*/ 7015933 w 12192000"/>
              <a:gd name="connsiteY172" fmla="*/ 9653 h 4939827"/>
              <a:gd name="connsiteX173" fmla="*/ 7020592 w 12192000"/>
              <a:gd name="connsiteY173" fmla="*/ 1651 h 4939827"/>
              <a:gd name="connsiteX174" fmla="*/ 7025905 w 12192000"/>
              <a:gd name="connsiteY174"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408386 w 12192000"/>
              <a:gd name="connsiteY164" fmla="*/ 157590 h 4939827"/>
              <a:gd name="connsiteX165" fmla="*/ 6531386 w 12192000"/>
              <a:gd name="connsiteY165" fmla="*/ 156103 h 4939827"/>
              <a:gd name="connsiteX166" fmla="*/ 6721509 w 12192000"/>
              <a:gd name="connsiteY166" fmla="*/ 54829 h 4939827"/>
              <a:gd name="connsiteX167" fmla="*/ 6947884 w 12192000"/>
              <a:gd name="connsiteY167" fmla="*/ 47587 h 4939827"/>
              <a:gd name="connsiteX168" fmla="*/ 6965101 w 12192000"/>
              <a:gd name="connsiteY168" fmla="*/ 25718 h 4939827"/>
              <a:gd name="connsiteX169" fmla="*/ 6986370 w 12192000"/>
              <a:gd name="connsiteY169" fmla="*/ 12659 h 4939827"/>
              <a:gd name="connsiteX170" fmla="*/ 6989536 w 12192000"/>
              <a:gd name="connsiteY170" fmla="*/ 14528 h 4939827"/>
              <a:gd name="connsiteX171" fmla="*/ 7015933 w 12192000"/>
              <a:gd name="connsiteY171" fmla="*/ 9653 h 4939827"/>
              <a:gd name="connsiteX172" fmla="*/ 7020592 w 12192000"/>
              <a:gd name="connsiteY172" fmla="*/ 1651 h 4939827"/>
              <a:gd name="connsiteX173" fmla="*/ 7025905 w 12192000"/>
              <a:gd name="connsiteY173"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531386 w 12192000"/>
              <a:gd name="connsiteY164" fmla="*/ 156103 h 4939827"/>
              <a:gd name="connsiteX165" fmla="*/ 6721509 w 12192000"/>
              <a:gd name="connsiteY165" fmla="*/ 54829 h 4939827"/>
              <a:gd name="connsiteX166" fmla="*/ 6947884 w 12192000"/>
              <a:gd name="connsiteY166" fmla="*/ 47587 h 4939827"/>
              <a:gd name="connsiteX167" fmla="*/ 6965101 w 12192000"/>
              <a:gd name="connsiteY167" fmla="*/ 25718 h 4939827"/>
              <a:gd name="connsiteX168" fmla="*/ 6986370 w 12192000"/>
              <a:gd name="connsiteY168" fmla="*/ 12659 h 4939827"/>
              <a:gd name="connsiteX169" fmla="*/ 6989536 w 12192000"/>
              <a:gd name="connsiteY169" fmla="*/ 14528 h 4939827"/>
              <a:gd name="connsiteX170" fmla="*/ 7015933 w 12192000"/>
              <a:gd name="connsiteY170" fmla="*/ 9653 h 4939827"/>
              <a:gd name="connsiteX171" fmla="*/ 7020592 w 12192000"/>
              <a:gd name="connsiteY171" fmla="*/ 1651 h 4939827"/>
              <a:gd name="connsiteX172" fmla="*/ 7025905 w 12192000"/>
              <a:gd name="connsiteY172"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531386 w 12192000"/>
              <a:gd name="connsiteY164" fmla="*/ 156103 h 4939827"/>
              <a:gd name="connsiteX165" fmla="*/ 6947884 w 12192000"/>
              <a:gd name="connsiteY165" fmla="*/ 47587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531386 w 12192000"/>
              <a:gd name="connsiteY164" fmla="*/ 156103 h 4939827"/>
              <a:gd name="connsiteX165" fmla="*/ 6756965 w 12192000"/>
              <a:gd name="connsiteY165" fmla="*/ 57636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415830 w 12192000"/>
              <a:gd name="connsiteY164" fmla="*/ 136006 h 4939827"/>
              <a:gd name="connsiteX165" fmla="*/ 6756965 w 12192000"/>
              <a:gd name="connsiteY165" fmla="*/ 57636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152287 w 12192000"/>
              <a:gd name="connsiteY163" fmla="*/ 116736 h 4939827"/>
              <a:gd name="connsiteX164" fmla="*/ 6415830 w 12192000"/>
              <a:gd name="connsiteY164" fmla="*/ 136006 h 4939827"/>
              <a:gd name="connsiteX165" fmla="*/ 6756965 w 12192000"/>
              <a:gd name="connsiteY165" fmla="*/ 57636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16552 w 12192000"/>
              <a:gd name="connsiteY160" fmla="*/ 189955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965101 w 12192000"/>
              <a:gd name="connsiteY165" fmla="*/ 25718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16552 w 12192000"/>
              <a:gd name="connsiteY160" fmla="*/ 189955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965101 w 12192000"/>
              <a:gd name="connsiteY165" fmla="*/ 25718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16552 w 12192000"/>
              <a:gd name="connsiteY160" fmla="*/ 189955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819400 w 12192000"/>
              <a:gd name="connsiteY165" fmla="*/ 30742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21577 w 12192000"/>
              <a:gd name="connsiteY160" fmla="*/ 169858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819400 w 12192000"/>
              <a:gd name="connsiteY165" fmla="*/ 30742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56458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21577 w 12192000"/>
              <a:gd name="connsiteY160" fmla="*/ 169858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819400 w 12192000"/>
              <a:gd name="connsiteY165" fmla="*/ 30742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4028476 w 12192000"/>
              <a:gd name="connsiteY136" fmla="*/ 223679 h 4939827"/>
              <a:gd name="connsiteX137" fmla="*/ 4191582 w 12192000"/>
              <a:gd name="connsiteY137" fmla="*/ 238952 h 4939827"/>
              <a:gd name="connsiteX138" fmla="*/ 4251024 w 12192000"/>
              <a:gd name="connsiteY138" fmla="*/ 240874 h 4939827"/>
              <a:gd name="connsiteX139" fmla="*/ 4355275 w 12192000"/>
              <a:gd name="connsiteY139" fmla="*/ 260205 h 4939827"/>
              <a:gd name="connsiteX140" fmla="*/ 4423807 w 12192000"/>
              <a:gd name="connsiteY140" fmla="*/ 270366 h 4939827"/>
              <a:gd name="connsiteX141" fmla="*/ 4558432 w 12192000"/>
              <a:gd name="connsiteY141" fmla="*/ 269194 h 4939827"/>
              <a:gd name="connsiteX142" fmla="*/ 4635061 w 12192000"/>
              <a:gd name="connsiteY142" fmla="*/ 280682 h 4939827"/>
              <a:gd name="connsiteX143" fmla="*/ 4807427 w 12192000"/>
              <a:gd name="connsiteY143" fmla="*/ 276835 h 4939827"/>
              <a:gd name="connsiteX144" fmla="*/ 5028933 w 12192000"/>
              <a:gd name="connsiteY144" fmla="*/ 183887 h 4939827"/>
              <a:gd name="connsiteX145" fmla="*/ 5093642 w 12192000"/>
              <a:gd name="connsiteY145" fmla="*/ 177214 h 4939827"/>
              <a:gd name="connsiteX146" fmla="*/ 5102642 w 12192000"/>
              <a:gd name="connsiteY146" fmla="*/ 186816 h 4939827"/>
              <a:gd name="connsiteX147" fmla="*/ 5193590 w 12192000"/>
              <a:gd name="connsiteY147" fmla="*/ 156458 h 4939827"/>
              <a:gd name="connsiteX148" fmla="*/ 5323922 w 12192000"/>
              <a:gd name="connsiteY148" fmla="*/ 146332 h 4939827"/>
              <a:gd name="connsiteX149" fmla="*/ 5421860 w 12192000"/>
              <a:gd name="connsiteY149" fmla="*/ 167298 h 4939827"/>
              <a:gd name="connsiteX150" fmla="*/ 5476948 w 12192000"/>
              <a:gd name="connsiteY150" fmla="*/ 173249 h 4939827"/>
              <a:gd name="connsiteX151" fmla="*/ 5516842 w 12192000"/>
              <a:gd name="connsiteY151" fmla="*/ 184018 h 4939827"/>
              <a:gd name="connsiteX152" fmla="*/ 5619415 w 12192000"/>
              <a:gd name="connsiteY152" fmla="*/ 176781 h 4939827"/>
              <a:gd name="connsiteX153" fmla="*/ 5789867 w 12192000"/>
              <a:gd name="connsiteY153" fmla="*/ 150304 h 4939827"/>
              <a:gd name="connsiteX154" fmla="*/ 5825953 w 12192000"/>
              <a:gd name="connsiteY154" fmla="*/ 147907 h 4939827"/>
              <a:gd name="connsiteX155" fmla="*/ 5856168 w 12192000"/>
              <a:gd name="connsiteY155" fmla="*/ 158719 h 4939827"/>
              <a:gd name="connsiteX156" fmla="*/ 5862476 w 12192000"/>
              <a:gd name="connsiteY156" fmla="*/ 172447 h 4939827"/>
              <a:gd name="connsiteX157" fmla="*/ 5882195 w 12192000"/>
              <a:gd name="connsiteY157" fmla="*/ 173195 h 4939827"/>
              <a:gd name="connsiteX158" fmla="*/ 5887271 w 12192000"/>
              <a:gd name="connsiteY158" fmla="*/ 176084 h 4939827"/>
              <a:gd name="connsiteX159" fmla="*/ 5921577 w 12192000"/>
              <a:gd name="connsiteY159" fmla="*/ 169858 h 4939827"/>
              <a:gd name="connsiteX160" fmla="*/ 5983240 w 12192000"/>
              <a:gd name="connsiteY160" fmla="*/ 152755 h 4939827"/>
              <a:gd name="connsiteX161" fmla="*/ 6152287 w 12192000"/>
              <a:gd name="connsiteY161" fmla="*/ 116736 h 4939827"/>
              <a:gd name="connsiteX162" fmla="*/ 6415830 w 12192000"/>
              <a:gd name="connsiteY162" fmla="*/ 136006 h 4939827"/>
              <a:gd name="connsiteX163" fmla="*/ 6756965 w 12192000"/>
              <a:gd name="connsiteY163" fmla="*/ 57636 h 4939827"/>
              <a:gd name="connsiteX164" fmla="*/ 6819400 w 12192000"/>
              <a:gd name="connsiteY164" fmla="*/ 30742 h 4939827"/>
              <a:gd name="connsiteX165" fmla="*/ 6986370 w 12192000"/>
              <a:gd name="connsiteY165" fmla="*/ 12659 h 4939827"/>
              <a:gd name="connsiteX166" fmla="*/ 6989536 w 12192000"/>
              <a:gd name="connsiteY166" fmla="*/ 14528 h 4939827"/>
              <a:gd name="connsiteX167" fmla="*/ 7015933 w 12192000"/>
              <a:gd name="connsiteY167" fmla="*/ 9653 h 4939827"/>
              <a:gd name="connsiteX168" fmla="*/ 7020592 w 12192000"/>
              <a:gd name="connsiteY168" fmla="*/ 1651 h 4939827"/>
              <a:gd name="connsiteX169" fmla="*/ 7025905 w 12192000"/>
              <a:gd name="connsiteY16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922756 w 12192000"/>
              <a:gd name="connsiteY135" fmla="*/ 194044 h 4939827"/>
              <a:gd name="connsiteX136" fmla="*/ 4028476 w 12192000"/>
              <a:gd name="connsiteY136" fmla="*/ 223679 h 4939827"/>
              <a:gd name="connsiteX137" fmla="*/ 4191582 w 12192000"/>
              <a:gd name="connsiteY137" fmla="*/ 238952 h 4939827"/>
              <a:gd name="connsiteX138" fmla="*/ 4251024 w 12192000"/>
              <a:gd name="connsiteY138" fmla="*/ 240874 h 4939827"/>
              <a:gd name="connsiteX139" fmla="*/ 4355275 w 12192000"/>
              <a:gd name="connsiteY139" fmla="*/ 260205 h 4939827"/>
              <a:gd name="connsiteX140" fmla="*/ 4423807 w 12192000"/>
              <a:gd name="connsiteY140" fmla="*/ 270366 h 4939827"/>
              <a:gd name="connsiteX141" fmla="*/ 4558432 w 12192000"/>
              <a:gd name="connsiteY141" fmla="*/ 269194 h 4939827"/>
              <a:gd name="connsiteX142" fmla="*/ 4635061 w 12192000"/>
              <a:gd name="connsiteY142" fmla="*/ 280682 h 4939827"/>
              <a:gd name="connsiteX143" fmla="*/ 4807427 w 12192000"/>
              <a:gd name="connsiteY143" fmla="*/ 276835 h 4939827"/>
              <a:gd name="connsiteX144" fmla="*/ 5028933 w 12192000"/>
              <a:gd name="connsiteY144" fmla="*/ 183887 h 4939827"/>
              <a:gd name="connsiteX145" fmla="*/ 5093642 w 12192000"/>
              <a:gd name="connsiteY145" fmla="*/ 177214 h 4939827"/>
              <a:gd name="connsiteX146" fmla="*/ 5102642 w 12192000"/>
              <a:gd name="connsiteY146" fmla="*/ 186816 h 4939827"/>
              <a:gd name="connsiteX147" fmla="*/ 5193590 w 12192000"/>
              <a:gd name="connsiteY147" fmla="*/ 156458 h 4939827"/>
              <a:gd name="connsiteX148" fmla="*/ 5323922 w 12192000"/>
              <a:gd name="connsiteY148" fmla="*/ 146332 h 4939827"/>
              <a:gd name="connsiteX149" fmla="*/ 5421860 w 12192000"/>
              <a:gd name="connsiteY149" fmla="*/ 167298 h 4939827"/>
              <a:gd name="connsiteX150" fmla="*/ 5476948 w 12192000"/>
              <a:gd name="connsiteY150" fmla="*/ 173249 h 4939827"/>
              <a:gd name="connsiteX151" fmla="*/ 5516842 w 12192000"/>
              <a:gd name="connsiteY151" fmla="*/ 184018 h 4939827"/>
              <a:gd name="connsiteX152" fmla="*/ 5619415 w 12192000"/>
              <a:gd name="connsiteY152" fmla="*/ 176781 h 4939827"/>
              <a:gd name="connsiteX153" fmla="*/ 5789867 w 12192000"/>
              <a:gd name="connsiteY153" fmla="*/ 150304 h 4939827"/>
              <a:gd name="connsiteX154" fmla="*/ 5825953 w 12192000"/>
              <a:gd name="connsiteY154" fmla="*/ 147907 h 4939827"/>
              <a:gd name="connsiteX155" fmla="*/ 5856168 w 12192000"/>
              <a:gd name="connsiteY155" fmla="*/ 158719 h 4939827"/>
              <a:gd name="connsiteX156" fmla="*/ 5862476 w 12192000"/>
              <a:gd name="connsiteY156" fmla="*/ 172447 h 4939827"/>
              <a:gd name="connsiteX157" fmla="*/ 5882195 w 12192000"/>
              <a:gd name="connsiteY157" fmla="*/ 173195 h 4939827"/>
              <a:gd name="connsiteX158" fmla="*/ 5887271 w 12192000"/>
              <a:gd name="connsiteY158" fmla="*/ 176084 h 4939827"/>
              <a:gd name="connsiteX159" fmla="*/ 5921577 w 12192000"/>
              <a:gd name="connsiteY159" fmla="*/ 169858 h 4939827"/>
              <a:gd name="connsiteX160" fmla="*/ 5983240 w 12192000"/>
              <a:gd name="connsiteY160" fmla="*/ 152755 h 4939827"/>
              <a:gd name="connsiteX161" fmla="*/ 6152287 w 12192000"/>
              <a:gd name="connsiteY161" fmla="*/ 116736 h 4939827"/>
              <a:gd name="connsiteX162" fmla="*/ 6415830 w 12192000"/>
              <a:gd name="connsiteY162" fmla="*/ 136006 h 4939827"/>
              <a:gd name="connsiteX163" fmla="*/ 6756965 w 12192000"/>
              <a:gd name="connsiteY163" fmla="*/ 57636 h 4939827"/>
              <a:gd name="connsiteX164" fmla="*/ 6819400 w 12192000"/>
              <a:gd name="connsiteY164" fmla="*/ 30742 h 4939827"/>
              <a:gd name="connsiteX165" fmla="*/ 6986370 w 12192000"/>
              <a:gd name="connsiteY165" fmla="*/ 12659 h 4939827"/>
              <a:gd name="connsiteX166" fmla="*/ 6989536 w 12192000"/>
              <a:gd name="connsiteY166" fmla="*/ 14528 h 4939827"/>
              <a:gd name="connsiteX167" fmla="*/ 7015933 w 12192000"/>
              <a:gd name="connsiteY167" fmla="*/ 9653 h 4939827"/>
              <a:gd name="connsiteX168" fmla="*/ 7020592 w 12192000"/>
              <a:gd name="connsiteY168" fmla="*/ 1651 h 4939827"/>
              <a:gd name="connsiteX169" fmla="*/ 7025905 w 12192000"/>
              <a:gd name="connsiteY16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98001 w 12192000"/>
              <a:gd name="connsiteY124" fmla="*/ 231941 h 4939827"/>
              <a:gd name="connsiteX125" fmla="*/ 3561557 w 12192000"/>
              <a:gd name="connsiteY125" fmla="*/ 228095 h 4939827"/>
              <a:gd name="connsiteX126" fmla="*/ 3611920 w 12192000"/>
              <a:gd name="connsiteY126" fmla="*/ 218094 h 4939827"/>
              <a:gd name="connsiteX127" fmla="*/ 3620528 w 12192000"/>
              <a:gd name="connsiteY127" fmla="*/ 218788 h 4939827"/>
              <a:gd name="connsiteX128" fmla="*/ 3620766 w 12192000"/>
              <a:gd name="connsiteY128" fmla="*/ 218511 h 4939827"/>
              <a:gd name="connsiteX129" fmla="*/ 3629977 w 12192000"/>
              <a:gd name="connsiteY129" fmla="*/ 218664 h 4939827"/>
              <a:gd name="connsiteX130" fmla="*/ 3636217 w 12192000"/>
              <a:gd name="connsiteY130" fmla="*/ 220048 h 4939827"/>
              <a:gd name="connsiteX131" fmla="*/ 3709484 w 12192000"/>
              <a:gd name="connsiteY131" fmla="*/ 186927 h 4939827"/>
              <a:gd name="connsiteX132" fmla="*/ 3761342 w 12192000"/>
              <a:gd name="connsiteY132" fmla="*/ 177474 h 4939827"/>
              <a:gd name="connsiteX133" fmla="*/ 3799748 w 12192000"/>
              <a:gd name="connsiteY133" fmla="*/ 167154 h 4939827"/>
              <a:gd name="connsiteX134" fmla="*/ 3922756 w 12192000"/>
              <a:gd name="connsiteY134" fmla="*/ 194044 h 4939827"/>
              <a:gd name="connsiteX135" fmla="*/ 4028476 w 12192000"/>
              <a:gd name="connsiteY135" fmla="*/ 223679 h 4939827"/>
              <a:gd name="connsiteX136" fmla="*/ 4191582 w 12192000"/>
              <a:gd name="connsiteY136" fmla="*/ 238952 h 4939827"/>
              <a:gd name="connsiteX137" fmla="*/ 4251024 w 12192000"/>
              <a:gd name="connsiteY137" fmla="*/ 240874 h 4939827"/>
              <a:gd name="connsiteX138" fmla="*/ 4355275 w 12192000"/>
              <a:gd name="connsiteY138" fmla="*/ 260205 h 4939827"/>
              <a:gd name="connsiteX139" fmla="*/ 4423807 w 12192000"/>
              <a:gd name="connsiteY139" fmla="*/ 270366 h 4939827"/>
              <a:gd name="connsiteX140" fmla="*/ 4558432 w 12192000"/>
              <a:gd name="connsiteY140" fmla="*/ 269194 h 4939827"/>
              <a:gd name="connsiteX141" fmla="*/ 4635061 w 12192000"/>
              <a:gd name="connsiteY141" fmla="*/ 280682 h 4939827"/>
              <a:gd name="connsiteX142" fmla="*/ 4807427 w 12192000"/>
              <a:gd name="connsiteY142" fmla="*/ 276835 h 4939827"/>
              <a:gd name="connsiteX143" fmla="*/ 5028933 w 12192000"/>
              <a:gd name="connsiteY143" fmla="*/ 183887 h 4939827"/>
              <a:gd name="connsiteX144" fmla="*/ 5093642 w 12192000"/>
              <a:gd name="connsiteY144" fmla="*/ 177214 h 4939827"/>
              <a:gd name="connsiteX145" fmla="*/ 5102642 w 12192000"/>
              <a:gd name="connsiteY145" fmla="*/ 186816 h 4939827"/>
              <a:gd name="connsiteX146" fmla="*/ 5193590 w 12192000"/>
              <a:gd name="connsiteY146" fmla="*/ 156458 h 4939827"/>
              <a:gd name="connsiteX147" fmla="*/ 5323922 w 12192000"/>
              <a:gd name="connsiteY147" fmla="*/ 146332 h 4939827"/>
              <a:gd name="connsiteX148" fmla="*/ 5421860 w 12192000"/>
              <a:gd name="connsiteY148" fmla="*/ 167298 h 4939827"/>
              <a:gd name="connsiteX149" fmla="*/ 5476948 w 12192000"/>
              <a:gd name="connsiteY149" fmla="*/ 173249 h 4939827"/>
              <a:gd name="connsiteX150" fmla="*/ 5516842 w 12192000"/>
              <a:gd name="connsiteY150" fmla="*/ 184018 h 4939827"/>
              <a:gd name="connsiteX151" fmla="*/ 5619415 w 12192000"/>
              <a:gd name="connsiteY151" fmla="*/ 176781 h 4939827"/>
              <a:gd name="connsiteX152" fmla="*/ 5789867 w 12192000"/>
              <a:gd name="connsiteY152" fmla="*/ 150304 h 4939827"/>
              <a:gd name="connsiteX153" fmla="*/ 5825953 w 12192000"/>
              <a:gd name="connsiteY153" fmla="*/ 147907 h 4939827"/>
              <a:gd name="connsiteX154" fmla="*/ 5856168 w 12192000"/>
              <a:gd name="connsiteY154" fmla="*/ 158719 h 4939827"/>
              <a:gd name="connsiteX155" fmla="*/ 5862476 w 12192000"/>
              <a:gd name="connsiteY155" fmla="*/ 172447 h 4939827"/>
              <a:gd name="connsiteX156" fmla="*/ 5882195 w 12192000"/>
              <a:gd name="connsiteY156" fmla="*/ 173195 h 4939827"/>
              <a:gd name="connsiteX157" fmla="*/ 5887271 w 12192000"/>
              <a:gd name="connsiteY157" fmla="*/ 176084 h 4939827"/>
              <a:gd name="connsiteX158" fmla="*/ 5921577 w 12192000"/>
              <a:gd name="connsiteY158" fmla="*/ 169858 h 4939827"/>
              <a:gd name="connsiteX159" fmla="*/ 5983240 w 12192000"/>
              <a:gd name="connsiteY159" fmla="*/ 152755 h 4939827"/>
              <a:gd name="connsiteX160" fmla="*/ 6152287 w 12192000"/>
              <a:gd name="connsiteY160" fmla="*/ 116736 h 4939827"/>
              <a:gd name="connsiteX161" fmla="*/ 6415830 w 12192000"/>
              <a:gd name="connsiteY161" fmla="*/ 136006 h 4939827"/>
              <a:gd name="connsiteX162" fmla="*/ 6756965 w 12192000"/>
              <a:gd name="connsiteY162" fmla="*/ 57636 h 4939827"/>
              <a:gd name="connsiteX163" fmla="*/ 6819400 w 12192000"/>
              <a:gd name="connsiteY163" fmla="*/ 30742 h 4939827"/>
              <a:gd name="connsiteX164" fmla="*/ 6986370 w 12192000"/>
              <a:gd name="connsiteY164" fmla="*/ 12659 h 4939827"/>
              <a:gd name="connsiteX165" fmla="*/ 6989536 w 12192000"/>
              <a:gd name="connsiteY165" fmla="*/ 14528 h 4939827"/>
              <a:gd name="connsiteX166" fmla="*/ 7015933 w 12192000"/>
              <a:gd name="connsiteY166" fmla="*/ 9653 h 4939827"/>
              <a:gd name="connsiteX167" fmla="*/ 7020592 w 12192000"/>
              <a:gd name="connsiteY167" fmla="*/ 1651 h 4939827"/>
              <a:gd name="connsiteX168" fmla="*/ 7025905 w 12192000"/>
              <a:gd name="connsiteY168"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103677 w 12192000"/>
              <a:gd name="connsiteY116" fmla="*/ 209527 h 4939827"/>
              <a:gd name="connsiteX117" fmla="*/ 3126759 w 12192000"/>
              <a:gd name="connsiteY117" fmla="*/ 211226 h 4939827"/>
              <a:gd name="connsiteX118" fmla="*/ 3164020 w 12192000"/>
              <a:gd name="connsiteY118" fmla="*/ 212779 h 4939827"/>
              <a:gd name="connsiteX119" fmla="*/ 3285019 w 12192000"/>
              <a:gd name="connsiteY119" fmla="*/ 220535 h 4939827"/>
              <a:gd name="connsiteX120" fmla="*/ 3365154 w 12192000"/>
              <a:gd name="connsiteY120" fmla="*/ 226416 h 4939827"/>
              <a:gd name="connsiteX121" fmla="*/ 3367507 w 12192000"/>
              <a:gd name="connsiteY121" fmla="*/ 225416 h 4939827"/>
              <a:gd name="connsiteX122" fmla="*/ 3387567 w 12192000"/>
              <a:gd name="connsiteY122" fmla="*/ 227103 h 4939827"/>
              <a:gd name="connsiteX123" fmla="*/ 3498001 w 12192000"/>
              <a:gd name="connsiteY123" fmla="*/ 231941 h 4939827"/>
              <a:gd name="connsiteX124" fmla="*/ 3561557 w 12192000"/>
              <a:gd name="connsiteY124" fmla="*/ 228095 h 4939827"/>
              <a:gd name="connsiteX125" fmla="*/ 3611920 w 12192000"/>
              <a:gd name="connsiteY125" fmla="*/ 218094 h 4939827"/>
              <a:gd name="connsiteX126" fmla="*/ 3620528 w 12192000"/>
              <a:gd name="connsiteY126" fmla="*/ 218788 h 4939827"/>
              <a:gd name="connsiteX127" fmla="*/ 3620766 w 12192000"/>
              <a:gd name="connsiteY127" fmla="*/ 218511 h 4939827"/>
              <a:gd name="connsiteX128" fmla="*/ 3629977 w 12192000"/>
              <a:gd name="connsiteY128" fmla="*/ 218664 h 4939827"/>
              <a:gd name="connsiteX129" fmla="*/ 3636217 w 12192000"/>
              <a:gd name="connsiteY129" fmla="*/ 220048 h 4939827"/>
              <a:gd name="connsiteX130" fmla="*/ 3709484 w 12192000"/>
              <a:gd name="connsiteY130" fmla="*/ 186927 h 4939827"/>
              <a:gd name="connsiteX131" fmla="*/ 3761342 w 12192000"/>
              <a:gd name="connsiteY131" fmla="*/ 177474 h 4939827"/>
              <a:gd name="connsiteX132" fmla="*/ 3799748 w 12192000"/>
              <a:gd name="connsiteY132" fmla="*/ 167154 h 4939827"/>
              <a:gd name="connsiteX133" fmla="*/ 3922756 w 12192000"/>
              <a:gd name="connsiteY133" fmla="*/ 194044 h 4939827"/>
              <a:gd name="connsiteX134" fmla="*/ 4028476 w 12192000"/>
              <a:gd name="connsiteY134" fmla="*/ 223679 h 4939827"/>
              <a:gd name="connsiteX135" fmla="*/ 4191582 w 12192000"/>
              <a:gd name="connsiteY135" fmla="*/ 238952 h 4939827"/>
              <a:gd name="connsiteX136" fmla="*/ 4251024 w 12192000"/>
              <a:gd name="connsiteY136" fmla="*/ 240874 h 4939827"/>
              <a:gd name="connsiteX137" fmla="*/ 4355275 w 12192000"/>
              <a:gd name="connsiteY137" fmla="*/ 260205 h 4939827"/>
              <a:gd name="connsiteX138" fmla="*/ 4423807 w 12192000"/>
              <a:gd name="connsiteY138" fmla="*/ 270366 h 4939827"/>
              <a:gd name="connsiteX139" fmla="*/ 4558432 w 12192000"/>
              <a:gd name="connsiteY139" fmla="*/ 269194 h 4939827"/>
              <a:gd name="connsiteX140" fmla="*/ 4635061 w 12192000"/>
              <a:gd name="connsiteY140" fmla="*/ 280682 h 4939827"/>
              <a:gd name="connsiteX141" fmla="*/ 4807427 w 12192000"/>
              <a:gd name="connsiteY141" fmla="*/ 276835 h 4939827"/>
              <a:gd name="connsiteX142" fmla="*/ 5028933 w 12192000"/>
              <a:gd name="connsiteY142" fmla="*/ 183887 h 4939827"/>
              <a:gd name="connsiteX143" fmla="*/ 5093642 w 12192000"/>
              <a:gd name="connsiteY143" fmla="*/ 177214 h 4939827"/>
              <a:gd name="connsiteX144" fmla="*/ 5102642 w 12192000"/>
              <a:gd name="connsiteY144" fmla="*/ 186816 h 4939827"/>
              <a:gd name="connsiteX145" fmla="*/ 5193590 w 12192000"/>
              <a:gd name="connsiteY145" fmla="*/ 156458 h 4939827"/>
              <a:gd name="connsiteX146" fmla="*/ 5323922 w 12192000"/>
              <a:gd name="connsiteY146" fmla="*/ 146332 h 4939827"/>
              <a:gd name="connsiteX147" fmla="*/ 5421860 w 12192000"/>
              <a:gd name="connsiteY147" fmla="*/ 167298 h 4939827"/>
              <a:gd name="connsiteX148" fmla="*/ 5476948 w 12192000"/>
              <a:gd name="connsiteY148" fmla="*/ 173249 h 4939827"/>
              <a:gd name="connsiteX149" fmla="*/ 5516842 w 12192000"/>
              <a:gd name="connsiteY149" fmla="*/ 184018 h 4939827"/>
              <a:gd name="connsiteX150" fmla="*/ 5619415 w 12192000"/>
              <a:gd name="connsiteY150" fmla="*/ 176781 h 4939827"/>
              <a:gd name="connsiteX151" fmla="*/ 5789867 w 12192000"/>
              <a:gd name="connsiteY151" fmla="*/ 150304 h 4939827"/>
              <a:gd name="connsiteX152" fmla="*/ 5825953 w 12192000"/>
              <a:gd name="connsiteY152" fmla="*/ 147907 h 4939827"/>
              <a:gd name="connsiteX153" fmla="*/ 5856168 w 12192000"/>
              <a:gd name="connsiteY153" fmla="*/ 158719 h 4939827"/>
              <a:gd name="connsiteX154" fmla="*/ 5862476 w 12192000"/>
              <a:gd name="connsiteY154" fmla="*/ 172447 h 4939827"/>
              <a:gd name="connsiteX155" fmla="*/ 5882195 w 12192000"/>
              <a:gd name="connsiteY155" fmla="*/ 173195 h 4939827"/>
              <a:gd name="connsiteX156" fmla="*/ 5887271 w 12192000"/>
              <a:gd name="connsiteY156" fmla="*/ 176084 h 4939827"/>
              <a:gd name="connsiteX157" fmla="*/ 5921577 w 12192000"/>
              <a:gd name="connsiteY157" fmla="*/ 169858 h 4939827"/>
              <a:gd name="connsiteX158" fmla="*/ 5983240 w 12192000"/>
              <a:gd name="connsiteY158" fmla="*/ 152755 h 4939827"/>
              <a:gd name="connsiteX159" fmla="*/ 6152287 w 12192000"/>
              <a:gd name="connsiteY159" fmla="*/ 116736 h 4939827"/>
              <a:gd name="connsiteX160" fmla="*/ 6415830 w 12192000"/>
              <a:gd name="connsiteY160" fmla="*/ 136006 h 4939827"/>
              <a:gd name="connsiteX161" fmla="*/ 6756965 w 12192000"/>
              <a:gd name="connsiteY161" fmla="*/ 57636 h 4939827"/>
              <a:gd name="connsiteX162" fmla="*/ 6819400 w 12192000"/>
              <a:gd name="connsiteY162" fmla="*/ 30742 h 4939827"/>
              <a:gd name="connsiteX163" fmla="*/ 6986370 w 12192000"/>
              <a:gd name="connsiteY163" fmla="*/ 12659 h 4939827"/>
              <a:gd name="connsiteX164" fmla="*/ 6989536 w 12192000"/>
              <a:gd name="connsiteY164" fmla="*/ 14528 h 4939827"/>
              <a:gd name="connsiteX165" fmla="*/ 7015933 w 12192000"/>
              <a:gd name="connsiteY165" fmla="*/ 9653 h 4939827"/>
              <a:gd name="connsiteX166" fmla="*/ 7020592 w 12192000"/>
              <a:gd name="connsiteY166" fmla="*/ 1651 h 4939827"/>
              <a:gd name="connsiteX167" fmla="*/ 7025905 w 12192000"/>
              <a:gd name="connsiteY167"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30844 w 12192000"/>
              <a:gd name="connsiteY115" fmla="*/ 225861 h 4939827"/>
              <a:gd name="connsiteX116" fmla="*/ 3103677 w 12192000"/>
              <a:gd name="connsiteY116" fmla="*/ 209527 h 4939827"/>
              <a:gd name="connsiteX117" fmla="*/ 3126759 w 12192000"/>
              <a:gd name="connsiteY117" fmla="*/ 211226 h 4939827"/>
              <a:gd name="connsiteX118" fmla="*/ 3164020 w 12192000"/>
              <a:gd name="connsiteY118" fmla="*/ 212779 h 4939827"/>
              <a:gd name="connsiteX119" fmla="*/ 3285019 w 12192000"/>
              <a:gd name="connsiteY119" fmla="*/ 220535 h 4939827"/>
              <a:gd name="connsiteX120" fmla="*/ 3365154 w 12192000"/>
              <a:gd name="connsiteY120" fmla="*/ 226416 h 4939827"/>
              <a:gd name="connsiteX121" fmla="*/ 3367507 w 12192000"/>
              <a:gd name="connsiteY121" fmla="*/ 225416 h 4939827"/>
              <a:gd name="connsiteX122" fmla="*/ 3387567 w 12192000"/>
              <a:gd name="connsiteY122" fmla="*/ 227103 h 4939827"/>
              <a:gd name="connsiteX123" fmla="*/ 3498001 w 12192000"/>
              <a:gd name="connsiteY123" fmla="*/ 231941 h 4939827"/>
              <a:gd name="connsiteX124" fmla="*/ 3561557 w 12192000"/>
              <a:gd name="connsiteY124" fmla="*/ 228095 h 4939827"/>
              <a:gd name="connsiteX125" fmla="*/ 3611920 w 12192000"/>
              <a:gd name="connsiteY125" fmla="*/ 218094 h 4939827"/>
              <a:gd name="connsiteX126" fmla="*/ 3620528 w 12192000"/>
              <a:gd name="connsiteY126" fmla="*/ 218788 h 4939827"/>
              <a:gd name="connsiteX127" fmla="*/ 3620766 w 12192000"/>
              <a:gd name="connsiteY127" fmla="*/ 218511 h 4939827"/>
              <a:gd name="connsiteX128" fmla="*/ 3629977 w 12192000"/>
              <a:gd name="connsiteY128" fmla="*/ 218664 h 4939827"/>
              <a:gd name="connsiteX129" fmla="*/ 3636217 w 12192000"/>
              <a:gd name="connsiteY129" fmla="*/ 220048 h 4939827"/>
              <a:gd name="connsiteX130" fmla="*/ 3709484 w 12192000"/>
              <a:gd name="connsiteY130" fmla="*/ 186927 h 4939827"/>
              <a:gd name="connsiteX131" fmla="*/ 3761342 w 12192000"/>
              <a:gd name="connsiteY131" fmla="*/ 177474 h 4939827"/>
              <a:gd name="connsiteX132" fmla="*/ 3799748 w 12192000"/>
              <a:gd name="connsiteY132" fmla="*/ 167154 h 4939827"/>
              <a:gd name="connsiteX133" fmla="*/ 3922756 w 12192000"/>
              <a:gd name="connsiteY133" fmla="*/ 194044 h 4939827"/>
              <a:gd name="connsiteX134" fmla="*/ 4028476 w 12192000"/>
              <a:gd name="connsiteY134" fmla="*/ 223679 h 4939827"/>
              <a:gd name="connsiteX135" fmla="*/ 4191582 w 12192000"/>
              <a:gd name="connsiteY135" fmla="*/ 238952 h 4939827"/>
              <a:gd name="connsiteX136" fmla="*/ 4251024 w 12192000"/>
              <a:gd name="connsiteY136" fmla="*/ 240874 h 4939827"/>
              <a:gd name="connsiteX137" fmla="*/ 4355275 w 12192000"/>
              <a:gd name="connsiteY137" fmla="*/ 260205 h 4939827"/>
              <a:gd name="connsiteX138" fmla="*/ 4423807 w 12192000"/>
              <a:gd name="connsiteY138" fmla="*/ 270366 h 4939827"/>
              <a:gd name="connsiteX139" fmla="*/ 4558432 w 12192000"/>
              <a:gd name="connsiteY139" fmla="*/ 269194 h 4939827"/>
              <a:gd name="connsiteX140" fmla="*/ 4635061 w 12192000"/>
              <a:gd name="connsiteY140" fmla="*/ 280682 h 4939827"/>
              <a:gd name="connsiteX141" fmla="*/ 4807427 w 12192000"/>
              <a:gd name="connsiteY141" fmla="*/ 276835 h 4939827"/>
              <a:gd name="connsiteX142" fmla="*/ 5028933 w 12192000"/>
              <a:gd name="connsiteY142" fmla="*/ 183887 h 4939827"/>
              <a:gd name="connsiteX143" fmla="*/ 5093642 w 12192000"/>
              <a:gd name="connsiteY143" fmla="*/ 177214 h 4939827"/>
              <a:gd name="connsiteX144" fmla="*/ 5102642 w 12192000"/>
              <a:gd name="connsiteY144" fmla="*/ 186816 h 4939827"/>
              <a:gd name="connsiteX145" fmla="*/ 5193590 w 12192000"/>
              <a:gd name="connsiteY145" fmla="*/ 156458 h 4939827"/>
              <a:gd name="connsiteX146" fmla="*/ 5323922 w 12192000"/>
              <a:gd name="connsiteY146" fmla="*/ 146332 h 4939827"/>
              <a:gd name="connsiteX147" fmla="*/ 5421860 w 12192000"/>
              <a:gd name="connsiteY147" fmla="*/ 167298 h 4939827"/>
              <a:gd name="connsiteX148" fmla="*/ 5476948 w 12192000"/>
              <a:gd name="connsiteY148" fmla="*/ 173249 h 4939827"/>
              <a:gd name="connsiteX149" fmla="*/ 5516842 w 12192000"/>
              <a:gd name="connsiteY149" fmla="*/ 184018 h 4939827"/>
              <a:gd name="connsiteX150" fmla="*/ 5619415 w 12192000"/>
              <a:gd name="connsiteY150" fmla="*/ 176781 h 4939827"/>
              <a:gd name="connsiteX151" fmla="*/ 5789867 w 12192000"/>
              <a:gd name="connsiteY151" fmla="*/ 150304 h 4939827"/>
              <a:gd name="connsiteX152" fmla="*/ 5825953 w 12192000"/>
              <a:gd name="connsiteY152" fmla="*/ 147907 h 4939827"/>
              <a:gd name="connsiteX153" fmla="*/ 5856168 w 12192000"/>
              <a:gd name="connsiteY153" fmla="*/ 158719 h 4939827"/>
              <a:gd name="connsiteX154" fmla="*/ 5862476 w 12192000"/>
              <a:gd name="connsiteY154" fmla="*/ 172447 h 4939827"/>
              <a:gd name="connsiteX155" fmla="*/ 5882195 w 12192000"/>
              <a:gd name="connsiteY155" fmla="*/ 173195 h 4939827"/>
              <a:gd name="connsiteX156" fmla="*/ 5887271 w 12192000"/>
              <a:gd name="connsiteY156" fmla="*/ 176084 h 4939827"/>
              <a:gd name="connsiteX157" fmla="*/ 5921577 w 12192000"/>
              <a:gd name="connsiteY157" fmla="*/ 169858 h 4939827"/>
              <a:gd name="connsiteX158" fmla="*/ 5983240 w 12192000"/>
              <a:gd name="connsiteY158" fmla="*/ 152755 h 4939827"/>
              <a:gd name="connsiteX159" fmla="*/ 6152287 w 12192000"/>
              <a:gd name="connsiteY159" fmla="*/ 116736 h 4939827"/>
              <a:gd name="connsiteX160" fmla="*/ 6415830 w 12192000"/>
              <a:gd name="connsiteY160" fmla="*/ 136006 h 4939827"/>
              <a:gd name="connsiteX161" fmla="*/ 6756965 w 12192000"/>
              <a:gd name="connsiteY161" fmla="*/ 57636 h 4939827"/>
              <a:gd name="connsiteX162" fmla="*/ 6819400 w 12192000"/>
              <a:gd name="connsiteY162" fmla="*/ 30742 h 4939827"/>
              <a:gd name="connsiteX163" fmla="*/ 6986370 w 12192000"/>
              <a:gd name="connsiteY163" fmla="*/ 12659 h 4939827"/>
              <a:gd name="connsiteX164" fmla="*/ 6989536 w 12192000"/>
              <a:gd name="connsiteY164" fmla="*/ 14528 h 4939827"/>
              <a:gd name="connsiteX165" fmla="*/ 7015933 w 12192000"/>
              <a:gd name="connsiteY165" fmla="*/ 9653 h 4939827"/>
              <a:gd name="connsiteX166" fmla="*/ 7020592 w 12192000"/>
              <a:gd name="connsiteY166" fmla="*/ 1651 h 4939827"/>
              <a:gd name="connsiteX167" fmla="*/ 7025905 w 12192000"/>
              <a:gd name="connsiteY167"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3030844 w 12192000"/>
              <a:gd name="connsiteY114" fmla="*/ 225861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87089 w 12192000"/>
              <a:gd name="connsiteY55" fmla="*/ 303891 h 4939827"/>
              <a:gd name="connsiteX56" fmla="*/ 9371484 w 12192000"/>
              <a:gd name="connsiteY56" fmla="*/ 329634 h 4939827"/>
              <a:gd name="connsiteX57" fmla="*/ 9404829 w 12192000"/>
              <a:gd name="connsiteY57" fmla="*/ 339038 h 4939827"/>
              <a:gd name="connsiteX58" fmla="*/ 9427021 w 12192000"/>
              <a:gd name="connsiteY58" fmla="*/ 358784 h 4939827"/>
              <a:gd name="connsiteX59" fmla="*/ 9670844 w 12192000"/>
              <a:gd name="connsiteY59" fmla="*/ 405128 h 4939827"/>
              <a:gd name="connsiteX60" fmla="*/ 9816083 w 12192000"/>
              <a:gd name="connsiteY60" fmla="*/ 416573 h 4939827"/>
              <a:gd name="connsiteX61" fmla="*/ 9936741 w 12192000"/>
              <a:gd name="connsiteY61" fmla="*/ 437044 h 4939827"/>
              <a:gd name="connsiteX62" fmla="*/ 10050093 w 12192000"/>
              <a:gd name="connsiteY62" fmla="*/ 443783 h 4939827"/>
              <a:gd name="connsiteX63" fmla="*/ 10130090 w 12192000"/>
              <a:gd name="connsiteY63" fmla="*/ 459520 h 4939827"/>
              <a:gd name="connsiteX64" fmla="*/ 10173456 w 12192000"/>
              <a:gd name="connsiteY64" fmla="*/ 457749 h 4939827"/>
              <a:gd name="connsiteX65" fmla="*/ 10218232 w 12192000"/>
              <a:gd name="connsiteY65" fmla="*/ 459820 h 4939827"/>
              <a:gd name="connsiteX66" fmla="*/ 10354176 w 12192000"/>
              <a:gd name="connsiteY66" fmla="*/ 471377 h 4939827"/>
              <a:gd name="connsiteX67" fmla="*/ 10430681 w 12192000"/>
              <a:gd name="connsiteY67" fmla="*/ 481226 h 4939827"/>
              <a:gd name="connsiteX68" fmla="*/ 10478169 w 12192000"/>
              <a:gd name="connsiteY68" fmla="*/ 481774 h 4939827"/>
              <a:gd name="connsiteX69" fmla="*/ 10540907 w 12192000"/>
              <a:gd name="connsiteY69" fmla="*/ 485607 h 4939827"/>
              <a:gd name="connsiteX70" fmla="*/ 10614941 w 12192000"/>
              <a:gd name="connsiteY70" fmla="*/ 487592 h 4939827"/>
              <a:gd name="connsiteX71" fmla="*/ 10674098 w 12192000"/>
              <a:gd name="connsiteY71" fmla="*/ 521656 h 4939827"/>
              <a:gd name="connsiteX72" fmla="*/ 10874834 w 12192000"/>
              <a:gd name="connsiteY72" fmla="*/ 574867 h 4939827"/>
              <a:gd name="connsiteX73" fmla="*/ 10944981 w 12192000"/>
              <a:gd name="connsiteY73" fmla="*/ 615042 h 4939827"/>
              <a:gd name="connsiteX74" fmla="*/ 11006376 w 12192000"/>
              <a:gd name="connsiteY74" fmla="*/ 645957 h 4939827"/>
              <a:gd name="connsiteX75" fmla="*/ 11076308 w 12192000"/>
              <a:gd name="connsiteY75" fmla="*/ 675698 h 4939827"/>
              <a:gd name="connsiteX76" fmla="*/ 11148789 w 12192000"/>
              <a:gd name="connsiteY76" fmla="*/ 685041 h 4939827"/>
              <a:gd name="connsiteX77" fmla="*/ 11249129 w 12192000"/>
              <a:gd name="connsiteY77" fmla="*/ 684218 h 4939827"/>
              <a:gd name="connsiteX78" fmla="*/ 11299915 w 12192000"/>
              <a:gd name="connsiteY78" fmla="*/ 692177 h 4939827"/>
              <a:gd name="connsiteX79" fmla="*/ 11386973 w 12192000"/>
              <a:gd name="connsiteY79" fmla="*/ 708209 h 4939827"/>
              <a:gd name="connsiteX80" fmla="*/ 11500105 w 12192000"/>
              <a:gd name="connsiteY80" fmla="*/ 735014 h 4939827"/>
              <a:gd name="connsiteX81" fmla="*/ 11621735 w 12192000"/>
              <a:gd name="connsiteY81" fmla="*/ 789584 h 4939827"/>
              <a:gd name="connsiteX82" fmla="*/ 11691200 w 12192000"/>
              <a:gd name="connsiteY82" fmla="*/ 867902 h 4939827"/>
              <a:gd name="connsiteX83" fmla="*/ 11819427 w 12192000"/>
              <a:gd name="connsiteY83" fmla="*/ 911634 h 4939827"/>
              <a:gd name="connsiteX84" fmla="*/ 11969720 w 12192000"/>
              <a:gd name="connsiteY84" fmla="*/ 964737 h 4939827"/>
              <a:gd name="connsiteX85" fmla="*/ 12055766 w 12192000"/>
              <a:gd name="connsiteY85" fmla="*/ 991268 h 4939827"/>
              <a:gd name="connsiteX86" fmla="*/ 12171539 w 12192000"/>
              <a:gd name="connsiteY86" fmla="*/ 995427 h 4939827"/>
              <a:gd name="connsiteX87" fmla="*/ 12187831 w 12192000"/>
              <a:gd name="connsiteY87" fmla="*/ 996580 h 4939827"/>
              <a:gd name="connsiteX88" fmla="*/ 12192000 w 12192000"/>
              <a:gd name="connsiteY88" fmla="*/ 996726 h 4939827"/>
              <a:gd name="connsiteX89" fmla="*/ 12192000 w 12192000"/>
              <a:gd name="connsiteY89" fmla="*/ 4939827 h 4939827"/>
              <a:gd name="connsiteX90" fmla="*/ 0 w 12192000"/>
              <a:gd name="connsiteY90" fmla="*/ 4939827 h 4939827"/>
              <a:gd name="connsiteX91" fmla="*/ 0 w 12192000"/>
              <a:gd name="connsiteY91" fmla="*/ 512043 h 4939827"/>
              <a:gd name="connsiteX92" fmla="*/ 7381 w 12192000"/>
              <a:gd name="connsiteY92" fmla="*/ 512580 h 4939827"/>
              <a:gd name="connsiteX93" fmla="*/ 100029 w 12192000"/>
              <a:gd name="connsiteY93" fmla="*/ 504758 h 4939827"/>
              <a:gd name="connsiteX94" fmla="*/ 155244 w 12192000"/>
              <a:gd name="connsiteY94" fmla="*/ 525130 h 4939827"/>
              <a:gd name="connsiteX95" fmla="*/ 254366 w 12192000"/>
              <a:gd name="connsiteY95" fmla="*/ 534449 h 4939827"/>
              <a:gd name="connsiteX96" fmla="*/ 447292 w 12192000"/>
              <a:gd name="connsiteY96" fmla="*/ 542725 h 4939827"/>
              <a:gd name="connsiteX97" fmla="*/ 628105 w 12192000"/>
              <a:gd name="connsiteY97" fmla="*/ 547853 h 4939827"/>
              <a:gd name="connsiteX98" fmla="*/ 783146 w 12192000"/>
              <a:gd name="connsiteY98" fmla="*/ 591799 h 4939827"/>
              <a:gd name="connsiteX99" fmla="*/ 1043676 w 12192000"/>
              <a:gd name="connsiteY99" fmla="*/ 591887 h 4939827"/>
              <a:gd name="connsiteX100" fmla="*/ 1281816 w 12192000"/>
              <a:gd name="connsiteY100" fmla="*/ 520946 h 4939827"/>
              <a:gd name="connsiteX101" fmla="*/ 1486347 w 12192000"/>
              <a:gd name="connsiteY101" fmla="*/ 487310 h 4939827"/>
              <a:gd name="connsiteX102" fmla="*/ 1568079 w 12192000"/>
              <a:gd name="connsiteY102" fmla="*/ 462531 h 4939827"/>
              <a:gd name="connsiteX103" fmla="*/ 1622516 w 12192000"/>
              <a:gd name="connsiteY103" fmla="*/ 466058 h 4939827"/>
              <a:gd name="connsiteX104" fmla="*/ 1655457 w 12192000"/>
              <a:gd name="connsiteY104" fmla="*/ 465359 h 4939827"/>
              <a:gd name="connsiteX105" fmla="*/ 1717454 w 12192000"/>
              <a:gd name="connsiteY105" fmla="*/ 417203 h 4939827"/>
              <a:gd name="connsiteX106" fmla="*/ 1913794 w 12192000"/>
              <a:gd name="connsiteY106" fmla="*/ 365255 h 4939827"/>
              <a:gd name="connsiteX107" fmla="*/ 2129762 w 12192000"/>
              <a:gd name="connsiteY107" fmla="*/ 367832 h 4939827"/>
              <a:gd name="connsiteX108" fmla="*/ 2376970 w 12192000"/>
              <a:gd name="connsiteY108" fmla="*/ 350129 h 4939827"/>
              <a:gd name="connsiteX109" fmla="*/ 2480155 w 12192000"/>
              <a:gd name="connsiteY109" fmla="*/ 359227 h 4939827"/>
              <a:gd name="connsiteX110" fmla="*/ 2586782 w 12192000"/>
              <a:gd name="connsiteY110" fmla="*/ 339352 h 4939827"/>
              <a:gd name="connsiteX111" fmla="*/ 2679617 w 12192000"/>
              <a:gd name="connsiteY111" fmla="*/ 305383 h 4939827"/>
              <a:gd name="connsiteX112" fmla="*/ 2788947 w 12192000"/>
              <a:gd name="connsiteY112" fmla="*/ 250375 h 4939827"/>
              <a:gd name="connsiteX113" fmla="*/ 2965530 w 12192000"/>
              <a:gd name="connsiteY113" fmla="*/ 245958 h 4939827"/>
              <a:gd name="connsiteX114" fmla="*/ 3103677 w 12192000"/>
              <a:gd name="connsiteY114" fmla="*/ 209527 h 4939827"/>
              <a:gd name="connsiteX115" fmla="*/ 3126759 w 12192000"/>
              <a:gd name="connsiteY115" fmla="*/ 211226 h 4939827"/>
              <a:gd name="connsiteX116" fmla="*/ 3164020 w 12192000"/>
              <a:gd name="connsiteY116" fmla="*/ 212779 h 4939827"/>
              <a:gd name="connsiteX117" fmla="*/ 3285019 w 12192000"/>
              <a:gd name="connsiteY117" fmla="*/ 220535 h 4939827"/>
              <a:gd name="connsiteX118" fmla="*/ 3365154 w 12192000"/>
              <a:gd name="connsiteY118" fmla="*/ 226416 h 4939827"/>
              <a:gd name="connsiteX119" fmla="*/ 3367507 w 12192000"/>
              <a:gd name="connsiteY119" fmla="*/ 225416 h 4939827"/>
              <a:gd name="connsiteX120" fmla="*/ 3387567 w 12192000"/>
              <a:gd name="connsiteY120" fmla="*/ 227103 h 4939827"/>
              <a:gd name="connsiteX121" fmla="*/ 3498001 w 12192000"/>
              <a:gd name="connsiteY121" fmla="*/ 231941 h 4939827"/>
              <a:gd name="connsiteX122" fmla="*/ 3561557 w 12192000"/>
              <a:gd name="connsiteY122" fmla="*/ 228095 h 4939827"/>
              <a:gd name="connsiteX123" fmla="*/ 3611920 w 12192000"/>
              <a:gd name="connsiteY123" fmla="*/ 218094 h 4939827"/>
              <a:gd name="connsiteX124" fmla="*/ 3620528 w 12192000"/>
              <a:gd name="connsiteY124" fmla="*/ 218788 h 4939827"/>
              <a:gd name="connsiteX125" fmla="*/ 3620766 w 12192000"/>
              <a:gd name="connsiteY125" fmla="*/ 218511 h 4939827"/>
              <a:gd name="connsiteX126" fmla="*/ 3629977 w 12192000"/>
              <a:gd name="connsiteY126" fmla="*/ 218664 h 4939827"/>
              <a:gd name="connsiteX127" fmla="*/ 3636217 w 12192000"/>
              <a:gd name="connsiteY127" fmla="*/ 220048 h 4939827"/>
              <a:gd name="connsiteX128" fmla="*/ 3709484 w 12192000"/>
              <a:gd name="connsiteY128" fmla="*/ 186927 h 4939827"/>
              <a:gd name="connsiteX129" fmla="*/ 3761342 w 12192000"/>
              <a:gd name="connsiteY129" fmla="*/ 177474 h 4939827"/>
              <a:gd name="connsiteX130" fmla="*/ 3799748 w 12192000"/>
              <a:gd name="connsiteY130" fmla="*/ 167154 h 4939827"/>
              <a:gd name="connsiteX131" fmla="*/ 3922756 w 12192000"/>
              <a:gd name="connsiteY131" fmla="*/ 194044 h 4939827"/>
              <a:gd name="connsiteX132" fmla="*/ 4028476 w 12192000"/>
              <a:gd name="connsiteY132" fmla="*/ 223679 h 4939827"/>
              <a:gd name="connsiteX133" fmla="*/ 4191582 w 12192000"/>
              <a:gd name="connsiteY133" fmla="*/ 238952 h 4939827"/>
              <a:gd name="connsiteX134" fmla="*/ 4251024 w 12192000"/>
              <a:gd name="connsiteY134" fmla="*/ 240874 h 4939827"/>
              <a:gd name="connsiteX135" fmla="*/ 4355275 w 12192000"/>
              <a:gd name="connsiteY135" fmla="*/ 260205 h 4939827"/>
              <a:gd name="connsiteX136" fmla="*/ 4423807 w 12192000"/>
              <a:gd name="connsiteY136" fmla="*/ 270366 h 4939827"/>
              <a:gd name="connsiteX137" fmla="*/ 4558432 w 12192000"/>
              <a:gd name="connsiteY137" fmla="*/ 269194 h 4939827"/>
              <a:gd name="connsiteX138" fmla="*/ 4635061 w 12192000"/>
              <a:gd name="connsiteY138" fmla="*/ 280682 h 4939827"/>
              <a:gd name="connsiteX139" fmla="*/ 4807427 w 12192000"/>
              <a:gd name="connsiteY139" fmla="*/ 276835 h 4939827"/>
              <a:gd name="connsiteX140" fmla="*/ 5028933 w 12192000"/>
              <a:gd name="connsiteY140" fmla="*/ 183887 h 4939827"/>
              <a:gd name="connsiteX141" fmla="*/ 5093642 w 12192000"/>
              <a:gd name="connsiteY141" fmla="*/ 177214 h 4939827"/>
              <a:gd name="connsiteX142" fmla="*/ 5102642 w 12192000"/>
              <a:gd name="connsiteY142" fmla="*/ 186816 h 4939827"/>
              <a:gd name="connsiteX143" fmla="*/ 5193590 w 12192000"/>
              <a:gd name="connsiteY143" fmla="*/ 156458 h 4939827"/>
              <a:gd name="connsiteX144" fmla="*/ 5323922 w 12192000"/>
              <a:gd name="connsiteY144" fmla="*/ 146332 h 4939827"/>
              <a:gd name="connsiteX145" fmla="*/ 5421860 w 12192000"/>
              <a:gd name="connsiteY145" fmla="*/ 167298 h 4939827"/>
              <a:gd name="connsiteX146" fmla="*/ 5476948 w 12192000"/>
              <a:gd name="connsiteY146" fmla="*/ 173249 h 4939827"/>
              <a:gd name="connsiteX147" fmla="*/ 5516842 w 12192000"/>
              <a:gd name="connsiteY147" fmla="*/ 184018 h 4939827"/>
              <a:gd name="connsiteX148" fmla="*/ 5619415 w 12192000"/>
              <a:gd name="connsiteY148" fmla="*/ 176781 h 4939827"/>
              <a:gd name="connsiteX149" fmla="*/ 5789867 w 12192000"/>
              <a:gd name="connsiteY149" fmla="*/ 150304 h 4939827"/>
              <a:gd name="connsiteX150" fmla="*/ 5825953 w 12192000"/>
              <a:gd name="connsiteY150" fmla="*/ 147907 h 4939827"/>
              <a:gd name="connsiteX151" fmla="*/ 5856168 w 12192000"/>
              <a:gd name="connsiteY151" fmla="*/ 158719 h 4939827"/>
              <a:gd name="connsiteX152" fmla="*/ 5862476 w 12192000"/>
              <a:gd name="connsiteY152" fmla="*/ 172447 h 4939827"/>
              <a:gd name="connsiteX153" fmla="*/ 5882195 w 12192000"/>
              <a:gd name="connsiteY153" fmla="*/ 173195 h 4939827"/>
              <a:gd name="connsiteX154" fmla="*/ 5887271 w 12192000"/>
              <a:gd name="connsiteY154" fmla="*/ 176084 h 4939827"/>
              <a:gd name="connsiteX155" fmla="*/ 5921577 w 12192000"/>
              <a:gd name="connsiteY155" fmla="*/ 169858 h 4939827"/>
              <a:gd name="connsiteX156" fmla="*/ 5983240 w 12192000"/>
              <a:gd name="connsiteY156" fmla="*/ 152755 h 4939827"/>
              <a:gd name="connsiteX157" fmla="*/ 6152287 w 12192000"/>
              <a:gd name="connsiteY157" fmla="*/ 116736 h 4939827"/>
              <a:gd name="connsiteX158" fmla="*/ 6415830 w 12192000"/>
              <a:gd name="connsiteY158" fmla="*/ 136006 h 4939827"/>
              <a:gd name="connsiteX159" fmla="*/ 6756965 w 12192000"/>
              <a:gd name="connsiteY159" fmla="*/ 57636 h 4939827"/>
              <a:gd name="connsiteX160" fmla="*/ 6819400 w 12192000"/>
              <a:gd name="connsiteY160" fmla="*/ 30742 h 4939827"/>
              <a:gd name="connsiteX161" fmla="*/ 6986370 w 12192000"/>
              <a:gd name="connsiteY161" fmla="*/ 12659 h 4939827"/>
              <a:gd name="connsiteX162" fmla="*/ 6989536 w 12192000"/>
              <a:gd name="connsiteY162" fmla="*/ 14528 h 4939827"/>
              <a:gd name="connsiteX163" fmla="*/ 7015933 w 12192000"/>
              <a:gd name="connsiteY163" fmla="*/ 9653 h 4939827"/>
              <a:gd name="connsiteX164" fmla="*/ 7020592 w 12192000"/>
              <a:gd name="connsiteY164" fmla="*/ 1651 h 4939827"/>
              <a:gd name="connsiteX165" fmla="*/ 7025905 w 12192000"/>
              <a:gd name="connsiteY165"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371484 w 12192000"/>
              <a:gd name="connsiteY55" fmla="*/ 329634 h 4939827"/>
              <a:gd name="connsiteX56" fmla="*/ 9404829 w 12192000"/>
              <a:gd name="connsiteY56" fmla="*/ 339038 h 4939827"/>
              <a:gd name="connsiteX57" fmla="*/ 9427021 w 12192000"/>
              <a:gd name="connsiteY57" fmla="*/ 358784 h 4939827"/>
              <a:gd name="connsiteX58" fmla="*/ 9670844 w 12192000"/>
              <a:gd name="connsiteY58" fmla="*/ 405128 h 4939827"/>
              <a:gd name="connsiteX59" fmla="*/ 9816083 w 12192000"/>
              <a:gd name="connsiteY59" fmla="*/ 416573 h 4939827"/>
              <a:gd name="connsiteX60" fmla="*/ 9936741 w 12192000"/>
              <a:gd name="connsiteY60" fmla="*/ 437044 h 4939827"/>
              <a:gd name="connsiteX61" fmla="*/ 10050093 w 12192000"/>
              <a:gd name="connsiteY61" fmla="*/ 443783 h 4939827"/>
              <a:gd name="connsiteX62" fmla="*/ 10130090 w 12192000"/>
              <a:gd name="connsiteY62" fmla="*/ 459520 h 4939827"/>
              <a:gd name="connsiteX63" fmla="*/ 10173456 w 12192000"/>
              <a:gd name="connsiteY63" fmla="*/ 457749 h 4939827"/>
              <a:gd name="connsiteX64" fmla="*/ 10218232 w 12192000"/>
              <a:gd name="connsiteY64" fmla="*/ 459820 h 4939827"/>
              <a:gd name="connsiteX65" fmla="*/ 10354176 w 12192000"/>
              <a:gd name="connsiteY65" fmla="*/ 471377 h 4939827"/>
              <a:gd name="connsiteX66" fmla="*/ 10430681 w 12192000"/>
              <a:gd name="connsiteY66" fmla="*/ 481226 h 4939827"/>
              <a:gd name="connsiteX67" fmla="*/ 10478169 w 12192000"/>
              <a:gd name="connsiteY67" fmla="*/ 481774 h 4939827"/>
              <a:gd name="connsiteX68" fmla="*/ 10540907 w 12192000"/>
              <a:gd name="connsiteY68" fmla="*/ 485607 h 4939827"/>
              <a:gd name="connsiteX69" fmla="*/ 10614941 w 12192000"/>
              <a:gd name="connsiteY69" fmla="*/ 487592 h 4939827"/>
              <a:gd name="connsiteX70" fmla="*/ 10674098 w 12192000"/>
              <a:gd name="connsiteY70" fmla="*/ 521656 h 4939827"/>
              <a:gd name="connsiteX71" fmla="*/ 10874834 w 12192000"/>
              <a:gd name="connsiteY71" fmla="*/ 574867 h 4939827"/>
              <a:gd name="connsiteX72" fmla="*/ 10944981 w 12192000"/>
              <a:gd name="connsiteY72" fmla="*/ 615042 h 4939827"/>
              <a:gd name="connsiteX73" fmla="*/ 11006376 w 12192000"/>
              <a:gd name="connsiteY73" fmla="*/ 645957 h 4939827"/>
              <a:gd name="connsiteX74" fmla="*/ 11076308 w 12192000"/>
              <a:gd name="connsiteY74" fmla="*/ 675698 h 4939827"/>
              <a:gd name="connsiteX75" fmla="*/ 11148789 w 12192000"/>
              <a:gd name="connsiteY75" fmla="*/ 685041 h 4939827"/>
              <a:gd name="connsiteX76" fmla="*/ 11249129 w 12192000"/>
              <a:gd name="connsiteY76" fmla="*/ 684218 h 4939827"/>
              <a:gd name="connsiteX77" fmla="*/ 11299915 w 12192000"/>
              <a:gd name="connsiteY77" fmla="*/ 692177 h 4939827"/>
              <a:gd name="connsiteX78" fmla="*/ 11386973 w 12192000"/>
              <a:gd name="connsiteY78" fmla="*/ 708209 h 4939827"/>
              <a:gd name="connsiteX79" fmla="*/ 11500105 w 12192000"/>
              <a:gd name="connsiteY79" fmla="*/ 735014 h 4939827"/>
              <a:gd name="connsiteX80" fmla="*/ 11621735 w 12192000"/>
              <a:gd name="connsiteY80" fmla="*/ 789584 h 4939827"/>
              <a:gd name="connsiteX81" fmla="*/ 11691200 w 12192000"/>
              <a:gd name="connsiteY81" fmla="*/ 867902 h 4939827"/>
              <a:gd name="connsiteX82" fmla="*/ 11819427 w 12192000"/>
              <a:gd name="connsiteY82" fmla="*/ 911634 h 4939827"/>
              <a:gd name="connsiteX83" fmla="*/ 11969720 w 12192000"/>
              <a:gd name="connsiteY83" fmla="*/ 964737 h 4939827"/>
              <a:gd name="connsiteX84" fmla="*/ 12055766 w 12192000"/>
              <a:gd name="connsiteY84" fmla="*/ 991268 h 4939827"/>
              <a:gd name="connsiteX85" fmla="*/ 12171539 w 12192000"/>
              <a:gd name="connsiteY85" fmla="*/ 995427 h 4939827"/>
              <a:gd name="connsiteX86" fmla="*/ 12187831 w 12192000"/>
              <a:gd name="connsiteY86" fmla="*/ 996580 h 4939827"/>
              <a:gd name="connsiteX87" fmla="*/ 12192000 w 12192000"/>
              <a:gd name="connsiteY87" fmla="*/ 996726 h 4939827"/>
              <a:gd name="connsiteX88" fmla="*/ 12192000 w 12192000"/>
              <a:gd name="connsiteY88" fmla="*/ 4939827 h 4939827"/>
              <a:gd name="connsiteX89" fmla="*/ 0 w 12192000"/>
              <a:gd name="connsiteY89" fmla="*/ 4939827 h 4939827"/>
              <a:gd name="connsiteX90" fmla="*/ 0 w 12192000"/>
              <a:gd name="connsiteY90" fmla="*/ 512043 h 4939827"/>
              <a:gd name="connsiteX91" fmla="*/ 7381 w 12192000"/>
              <a:gd name="connsiteY91" fmla="*/ 512580 h 4939827"/>
              <a:gd name="connsiteX92" fmla="*/ 100029 w 12192000"/>
              <a:gd name="connsiteY92" fmla="*/ 504758 h 4939827"/>
              <a:gd name="connsiteX93" fmla="*/ 155244 w 12192000"/>
              <a:gd name="connsiteY93" fmla="*/ 525130 h 4939827"/>
              <a:gd name="connsiteX94" fmla="*/ 254366 w 12192000"/>
              <a:gd name="connsiteY94" fmla="*/ 534449 h 4939827"/>
              <a:gd name="connsiteX95" fmla="*/ 447292 w 12192000"/>
              <a:gd name="connsiteY95" fmla="*/ 542725 h 4939827"/>
              <a:gd name="connsiteX96" fmla="*/ 628105 w 12192000"/>
              <a:gd name="connsiteY96" fmla="*/ 547853 h 4939827"/>
              <a:gd name="connsiteX97" fmla="*/ 783146 w 12192000"/>
              <a:gd name="connsiteY97" fmla="*/ 591799 h 4939827"/>
              <a:gd name="connsiteX98" fmla="*/ 1043676 w 12192000"/>
              <a:gd name="connsiteY98" fmla="*/ 591887 h 4939827"/>
              <a:gd name="connsiteX99" fmla="*/ 1281816 w 12192000"/>
              <a:gd name="connsiteY99" fmla="*/ 520946 h 4939827"/>
              <a:gd name="connsiteX100" fmla="*/ 1486347 w 12192000"/>
              <a:gd name="connsiteY100" fmla="*/ 487310 h 4939827"/>
              <a:gd name="connsiteX101" fmla="*/ 1568079 w 12192000"/>
              <a:gd name="connsiteY101" fmla="*/ 462531 h 4939827"/>
              <a:gd name="connsiteX102" fmla="*/ 1622516 w 12192000"/>
              <a:gd name="connsiteY102" fmla="*/ 466058 h 4939827"/>
              <a:gd name="connsiteX103" fmla="*/ 1655457 w 12192000"/>
              <a:gd name="connsiteY103" fmla="*/ 465359 h 4939827"/>
              <a:gd name="connsiteX104" fmla="*/ 1717454 w 12192000"/>
              <a:gd name="connsiteY104" fmla="*/ 417203 h 4939827"/>
              <a:gd name="connsiteX105" fmla="*/ 1913794 w 12192000"/>
              <a:gd name="connsiteY105" fmla="*/ 365255 h 4939827"/>
              <a:gd name="connsiteX106" fmla="*/ 2129762 w 12192000"/>
              <a:gd name="connsiteY106" fmla="*/ 367832 h 4939827"/>
              <a:gd name="connsiteX107" fmla="*/ 2376970 w 12192000"/>
              <a:gd name="connsiteY107" fmla="*/ 350129 h 4939827"/>
              <a:gd name="connsiteX108" fmla="*/ 2480155 w 12192000"/>
              <a:gd name="connsiteY108" fmla="*/ 359227 h 4939827"/>
              <a:gd name="connsiteX109" fmla="*/ 2586782 w 12192000"/>
              <a:gd name="connsiteY109" fmla="*/ 339352 h 4939827"/>
              <a:gd name="connsiteX110" fmla="*/ 2679617 w 12192000"/>
              <a:gd name="connsiteY110" fmla="*/ 305383 h 4939827"/>
              <a:gd name="connsiteX111" fmla="*/ 2788947 w 12192000"/>
              <a:gd name="connsiteY111" fmla="*/ 250375 h 4939827"/>
              <a:gd name="connsiteX112" fmla="*/ 2965530 w 12192000"/>
              <a:gd name="connsiteY112" fmla="*/ 245958 h 4939827"/>
              <a:gd name="connsiteX113" fmla="*/ 3103677 w 12192000"/>
              <a:gd name="connsiteY113" fmla="*/ 209527 h 4939827"/>
              <a:gd name="connsiteX114" fmla="*/ 3126759 w 12192000"/>
              <a:gd name="connsiteY114" fmla="*/ 211226 h 4939827"/>
              <a:gd name="connsiteX115" fmla="*/ 3164020 w 12192000"/>
              <a:gd name="connsiteY115" fmla="*/ 212779 h 4939827"/>
              <a:gd name="connsiteX116" fmla="*/ 3285019 w 12192000"/>
              <a:gd name="connsiteY116" fmla="*/ 220535 h 4939827"/>
              <a:gd name="connsiteX117" fmla="*/ 3365154 w 12192000"/>
              <a:gd name="connsiteY117" fmla="*/ 226416 h 4939827"/>
              <a:gd name="connsiteX118" fmla="*/ 3367507 w 12192000"/>
              <a:gd name="connsiteY118" fmla="*/ 225416 h 4939827"/>
              <a:gd name="connsiteX119" fmla="*/ 3387567 w 12192000"/>
              <a:gd name="connsiteY119" fmla="*/ 227103 h 4939827"/>
              <a:gd name="connsiteX120" fmla="*/ 3498001 w 12192000"/>
              <a:gd name="connsiteY120" fmla="*/ 231941 h 4939827"/>
              <a:gd name="connsiteX121" fmla="*/ 3561557 w 12192000"/>
              <a:gd name="connsiteY121" fmla="*/ 228095 h 4939827"/>
              <a:gd name="connsiteX122" fmla="*/ 3611920 w 12192000"/>
              <a:gd name="connsiteY122" fmla="*/ 218094 h 4939827"/>
              <a:gd name="connsiteX123" fmla="*/ 3620528 w 12192000"/>
              <a:gd name="connsiteY123" fmla="*/ 218788 h 4939827"/>
              <a:gd name="connsiteX124" fmla="*/ 3620766 w 12192000"/>
              <a:gd name="connsiteY124" fmla="*/ 218511 h 4939827"/>
              <a:gd name="connsiteX125" fmla="*/ 3629977 w 12192000"/>
              <a:gd name="connsiteY125" fmla="*/ 218664 h 4939827"/>
              <a:gd name="connsiteX126" fmla="*/ 3636217 w 12192000"/>
              <a:gd name="connsiteY126" fmla="*/ 220048 h 4939827"/>
              <a:gd name="connsiteX127" fmla="*/ 3709484 w 12192000"/>
              <a:gd name="connsiteY127" fmla="*/ 186927 h 4939827"/>
              <a:gd name="connsiteX128" fmla="*/ 3761342 w 12192000"/>
              <a:gd name="connsiteY128" fmla="*/ 177474 h 4939827"/>
              <a:gd name="connsiteX129" fmla="*/ 3799748 w 12192000"/>
              <a:gd name="connsiteY129" fmla="*/ 167154 h 4939827"/>
              <a:gd name="connsiteX130" fmla="*/ 3922756 w 12192000"/>
              <a:gd name="connsiteY130" fmla="*/ 194044 h 4939827"/>
              <a:gd name="connsiteX131" fmla="*/ 4028476 w 12192000"/>
              <a:gd name="connsiteY131" fmla="*/ 223679 h 4939827"/>
              <a:gd name="connsiteX132" fmla="*/ 4191582 w 12192000"/>
              <a:gd name="connsiteY132" fmla="*/ 238952 h 4939827"/>
              <a:gd name="connsiteX133" fmla="*/ 4251024 w 12192000"/>
              <a:gd name="connsiteY133" fmla="*/ 240874 h 4939827"/>
              <a:gd name="connsiteX134" fmla="*/ 4355275 w 12192000"/>
              <a:gd name="connsiteY134" fmla="*/ 260205 h 4939827"/>
              <a:gd name="connsiteX135" fmla="*/ 4423807 w 12192000"/>
              <a:gd name="connsiteY135" fmla="*/ 270366 h 4939827"/>
              <a:gd name="connsiteX136" fmla="*/ 4558432 w 12192000"/>
              <a:gd name="connsiteY136" fmla="*/ 269194 h 4939827"/>
              <a:gd name="connsiteX137" fmla="*/ 4635061 w 12192000"/>
              <a:gd name="connsiteY137" fmla="*/ 280682 h 4939827"/>
              <a:gd name="connsiteX138" fmla="*/ 4807427 w 12192000"/>
              <a:gd name="connsiteY138" fmla="*/ 276835 h 4939827"/>
              <a:gd name="connsiteX139" fmla="*/ 5028933 w 12192000"/>
              <a:gd name="connsiteY139" fmla="*/ 183887 h 4939827"/>
              <a:gd name="connsiteX140" fmla="*/ 5093642 w 12192000"/>
              <a:gd name="connsiteY140" fmla="*/ 177214 h 4939827"/>
              <a:gd name="connsiteX141" fmla="*/ 5102642 w 12192000"/>
              <a:gd name="connsiteY141" fmla="*/ 186816 h 4939827"/>
              <a:gd name="connsiteX142" fmla="*/ 5193590 w 12192000"/>
              <a:gd name="connsiteY142" fmla="*/ 156458 h 4939827"/>
              <a:gd name="connsiteX143" fmla="*/ 5323922 w 12192000"/>
              <a:gd name="connsiteY143" fmla="*/ 146332 h 4939827"/>
              <a:gd name="connsiteX144" fmla="*/ 5421860 w 12192000"/>
              <a:gd name="connsiteY144" fmla="*/ 167298 h 4939827"/>
              <a:gd name="connsiteX145" fmla="*/ 5476948 w 12192000"/>
              <a:gd name="connsiteY145" fmla="*/ 173249 h 4939827"/>
              <a:gd name="connsiteX146" fmla="*/ 5516842 w 12192000"/>
              <a:gd name="connsiteY146" fmla="*/ 184018 h 4939827"/>
              <a:gd name="connsiteX147" fmla="*/ 5619415 w 12192000"/>
              <a:gd name="connsiteY147" fmla="*/ 176781 h 4939827"/>
              <a:gd name="connsiteX148" fmla="*/ 5789867 w 12192000"/>
              <a:gd name="connsiteY148" fmla="*/ 150304 h 4939827"/>
              <a:gd name="connsiteX149" fmla="*/ 5825953 w 12192000"/>
              <a:gd name="connsiteY149" fmla="*/ 147907 h 4939827"/>
              <a:gd name="connsiteX150" fmla="*/ 5856168 w 12192000"/>
              <a:gd name="connsiteY150" fmla="*/ 158719 h 4939827"/>
              <a:gd name="connsiteX151" fmla="*/ 5862476 w 12192000"/>
              <a:gd name="connsiteY151" fmla="*/ 172447 h 4939827"/>
              <a:gd name="connsiteX152" fmla="*/ 5882195 w 12192000"/>
              <a:gd name="connsiteY152" fmla="*/ 173195 h 4939827"/>
              <a:gd name="connsiteX153" fmla="*/ 5887271 w 12192000"/>
              <a:gd name="connsiteY153" fmla="*/ 176084 h 4939827"/>
              <a:gd name="connsiteX154" fmla="*/ 5921577 w 12192000"/>
              <a:gd name="connsiteY154" fmla="*/ 169858 h 4939827"/>
              <a:gd name="connsiteX155" fmla="*/ 5983240 w 12192000"/>
              <a:gd name="connsiteY155" fmla="*/ 152755 h 4939827"/>
              <a:gd name="connsiteX156" fmla="*/ 6152287 w 12192000"/>
              <a:gd name="connsiteY156" fmla="*/ 116736 h 4939827"/>
              <a:gd name="connsiteX157" fmla="*/ 6415830 w 12192000"/>
              <a:gd name="connsiteY157" fmla="*/ 136006 h 4939827"/>
              <a:gd name="connsiteX158" fmla="*/ 6756965 w 12192000"/>
              <a:gd name="connsiteY158" fmla="*/ 57636 h 4939827"/>
              <a:gd name="connsiteX159" fmla="*/ 6819400 w 12192000"/>
              <a:gd name="connsiteY159" fmla="*/ 30742 h 4939827"/>
              <a:gd name="connsiteX160" fmla="*/ 6986370 w 12192000"/>
              <a:gd name="connsiteY160" fmla="*/ 12659 h 4939827"/>
              <a:gd name="connsiteX161" fmla="*/ 6989536 w 12192000"/>
              <a:gd name="connsiteY161" fmla="*/ 14528 h 4939827"/>
              <a:gd name="connsiteX162" fmla="*/ 7015933 w 12192000"/>
              <a:gd name="connsiteY162" fmla="*/ 9653 h 4939827"/>
              <a:gd name="connsiteX163" fmla="*/ 7020592 w 12192000"/>
              <a:gd name="connsiteY163" fmla="*/ 1651 h 4939827"/>
              <a:gd name="connsiteX164" fmla="*/ 7025905 w 12192000"/>
              <a:gd name="connsiteY164"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877301 w 12192000"/>
              <a:gd name="connsiteY15" fmla="*/ 186153 h 4939827"/>
              <a:gd name="connsiteX16" fmla="*/ 7952584 w 12192000"/>
              <a:gd name="connsiteY16" fmla="*/ 170181 h 4939827"/>
              <a:gd name="connsiteX17" fmla="*/ 8009534 w 12192000"/>
              <a:gd name="connsiteY17" fmla="*/ 176441 h 4939827"/>
              <a:gd name="connsiteX18" fmla="*/ 8058681 w 12192000"/>
              <a:gd name="connsiteY18" fmla="*/ 219431 h 4939827"/>
              <a:gd name="connsiteX19" fmla="*/ 8126175 w 12192000"/>
              <a:gd name="connsiteY19" fmla="*/ 240005 h 4939827"/>
              <a:gd name="connsiteX20" fmla="*/ 8166439 w 12192000"/>
              <a:gd name="connsiteY20" fmla="*/ 252699 h 4939827"/>
              <a:gd name="connsiteX21" fmla="*/ 8281371 w 12192000"/>
              <a:gd name="connsiteY21" fmla="*/ 256875 h 4939827"/>
              <a:gd name="connsiteX22" fmla="*/ 8381609 w 12192000"/>
              <a:gd name="connsiteY22" fmla="*/ 240618 h 4939827"/>
              <a:gd name="connsiteX23" fmla="*/ 8406759 w 12192000"/>
              <a:gd name="connsiteY23" fmla="*/ 232517 h 4939827"/>
              <a:gd name="connsiteX24" fmla="*/ 8426506 w 12192000"/>
              <a:gd name="connsiteY24" fmla="*/ 241842 h 4939827"/>
              <a:gd name="connsiteX25" fmla="*/ 8427949 w 12192000"/>
              <a:gd name="connsiteY25" fmla="*/ 240981 h 4939827"/>
              <a:gd name="connsiteX26" fmla="*/ 8441468 w 12192000"/>
              <a:gd name="connsiteY26" fmla="*/ 241157 h 4939827"/>
              <a:gd name="connsiteX27" fmla="*/ 8565757 w 12192000"/>
              <a:gd name="connsiteY27" fmla="*/ 255317 h 4939827"/>
              <a:gd name="connsiteX28" fmla="*/ 8573171 w 12192000"/>
              <a:gd name="connsiteY28" fmla="*/ 258426 h 4939827"/>
              <a:gd name="connsiteX29" fmla="*/ 8573548 w 12192000"/>
              <a:gd name="connsiteY29" fmla="*/ 258241 h 4939827"/>
              <a:gd name="connsiteX30" fmla="*/ 8581827 w 12192000"/>
              <a:gd name="connsiteY30" fmla="*/ 261028 h 4939827"/>
              <a:gd name="connsiteX31" fmla="*/ 8586687 w 12192000"/>
              <a:gd name="connsiteY31" fmla="*/ 264089 h 4939827"/>
              <a:gd name="connsiteX32" fmla="*/ 8601067 w 12192000"/>
              <a:gd name="connsiteY32" fmla="*/ 270114 h 4939827"/>
              <a:gd name="connsiteX33" fmla="*/ 8672650 w 12192000"/>
              <a:gd name="connsiteY33" fmla="*/ 254821 h 4939827"/>
              <a:gd name="connsiteX34" fmla="*/ 8785543 w 12192000"/>
              <a:gd name="connsiteY34" fmla="*/ 263406 h 4939827"/>
              <a:gd name="connsiteX35" fmla="*/ 8830588 w 12192000"/>
              <a:gd name="connsiteY35" fmla="*/ 265483 h 4939827"/>
              <a:gd name="connsiteX36" fmla="*/ 8905142 w 12192000"/>
              <a:gd name="connsiteY36" fmla="*/ 264958 h 4939827"/>
              <a:gd name="connsiteX37" fmla="*/ 8968582 w 12192000"/>
              <a:gd name="connsiteY37" fmla="*/ 262728 h 4939827"/>
              <a:gd name="connsiteX38" fmla="*/ 8972994 w 12192000"/>
              <a:gd name="connsiteY38" fmla="*/ 263284 h 4939827"/>
              <a:gd name="connsiteX39" fmla="*/ 9004605 w 12192000"/>
              <a:gd name="connsiteY39" fmla="*/ 258041 h 4939827"/>
              <a:gd name="connsiteX40" fmla="*/ 9016165 w 12192000"/>
              <a:gd name="connsiteY40" fmla="*/ 261258 h 4939827"/>
              <a:gd name="connsiteX41" fmla="*/ 9043297 w 12192000"/>
              <a:gd name="connsiteY41" fmla="*/ 281547 h 4939827"/>
              <a:gd name="connsiteX42" fmla="*/ 9048315 w 12192000"/>
              <a:gd name="connsiteY42" fmla="*/ 279264 h 4939827"/>
              <a:gd name="connsiteX43" fmla="*/ 9054706 w 12192000"/>
              <a:gd name="connsiteY43" fmla="*/ 278538 h 4939827"/>
              <a:gd name="connsiteX44" fmla="*/ 9070919 w 12192000"/>
              <a:gd name="connsiteY44" fmla="*/ 281810 h 4939827"/>
              <a:gd name="connsiteX45" fmla="*/ 9076813 w 12192000"/>
              <a:gd name="connsiteY45" fmla="*/ 283909 h 4939827"/>
              <a:gd name="connsiteX46" fmla="*/ 9085871 w 12192000"/>
              <a:gd name="connsiteY46" fmla="*/ 285133 h 4939827"/>
              <a:gd name="connsiteX47" fmla="*/ 9086159 w 12192000"/>
              <a:gd name="connsiteY47" fmla="*/ 284887 h 4939827"/>
              <a:gd name="connsiteX48" fmla="*/ 9134606 w 12192000"/>
              <a:gd name="connsiteY48" fmla="*/ 288168 h 4939827"/>
              <a:gd name="connsiteX49" fmla="*/ 9195590 w 12192000"/>
              <a:gd name="connsiteY49" fmla="*/ 279568 h 4939827"/>
              <a:gd name="connsiteX50" fmla="*/ 9219336 w 12192000"/>
              <a:gd name="connsiteY50" fmla="*/ 278133 h 4939827"/>
              <a:gd name="connsiteX51" fmla="*/ 9232362 w 12192000"/>
              <a:gd name="connsiteY51" fmla="*/ 275894 h 4939827"/>
              <a:gd name="connsiteX52" fmla="*/ 9233396 w 12192000"/>
              <a:gd name="connsiteY52" fmla="*/ 274803 h 4939827"/>
              <a:gd name="connsiteX53" fmla="*/ 9256213 w 12192000"/>
              <a:gd name="connsiteY53" fmla="*/ 281576 h 4939827"/>
              <a:gd name="connsiteX54" fmla="*/ 9371484 w 12192000"/>
              <a:gd name="connsiteY54" fmla="*/ 329634 h 4939827"/>
              <a:gd name="connsiteX55" fmla="*/ 9404829 w 12192000"/>
              <a:gd name="connsiteY55" fmla="*/ 339038 h 4939827"/>
              <a:gd name="connsiteX56" fmla="*/ 9427021 w 12192000"/>
              <a:gd name="connsiteY56" fmla="*/ 358784 h 4939827"/>
              <a:gd name="connsiteX57" fmla="*/ 9670844 w 12192000"/>
              <a:gd name="connsiteY57" fmla="*/ 405128 h 4939827"/>
              <a:gd name="connsiteX58" fmla="*/ 9816083 w 12192000"/>
              <a:gd name="connsiteY58" fmla="*/ 416573 h 4939827"/>
              <a:gd name="connsiteX59" fmla="*/ 9936741 w 12192000"/>
              <a:gd name="connsiteY59" fmla="*/ 437044 h 4939827"/>
              <a:gd name="connsiteX60" fmla="*/ 10050093 w 12192000"/>
              <a:gd name="connsiteY60" fmla="*/ 443783 h 4939827"/>
              <a:gd name="connsiteX61" fmla="*/ 10130090 w 12192000"/>
              <a:gd name="connsiteY61" fmla="*/ 459520 h 4939827"/>
              <a:gd name="connsiteX62" fmla="*/ 10173456 w 12192000"/>
              <a:gd name="connsiteY62" fmla="*/ 457749 h 4939827"/>
              <a:gd name="connsiteX63" fmla="*/ 10218232 w 12192000"/>
              <a:gd name="connsiteY63" fmla="*/ 459820 h 4939827"/>
              <a:gd name="connsiteX64" fmla="*/ 10354176 w 12192000"/>
              <a:gd name="connsiteY64" fmla="*/ 471377 h 4939827"/>
              <a:gd name="connsiteX65" fmla="*/ 10430681 w 12192000"/>
              <a:gd name="connsiteY65" fmla="*/ 481226 h 4939827"/>
              <a:gd name="connsiteX66" fmla="*/ 10478169 w 12192000"/>
              <a:gd name="connsiteY66" fmla="*/ 481774 h 4939827"/>
              <a:gd name="connsiteX67" fmla="*/ 10540907 w 12192000"/>
              <a:gd name="connsiteY67" fmla="*/ 485607 h 4939827"/>
              <a:gd name="connsiteX68" fmla="*/ 10614941 w 12192000"/>
              <a:gd name="connsiteY68" fmla="*/ 487592 h 4939827"/>
              <a:gd name="connsiteX69" fmla="*/ 10674098 w 12192000"/>
              <a:gd name="connsiteY69" fmla="*/ 521656 h 4939827"/>
              <a:gd name="connsiteX70" fmla="*/ 10874834 w 12192000"/>
              <a:gd name="connsiteY70" fmla="*/ 574867 h 4939827"/>
              <a:gd name="connsiteX71" fmla="*/ 10944981 w 12192000"/>
              <a:gd name="connsiteY71" fmla="*/ 615042 h 4939827"/>
              <a:gd name="connsiteX72" fmla="*/ 11006376 w 12192000"/>
              <a:gd name="connsiteY72" fmla="*/ 645957 h 4939827"/>
              <a:gd name="connsiteX73" fmla="*/ 11076308 w 12192000"/>
              <a:gd name="connsiteY73" fmla="*/ 675698 h 4939827"/>
              <a:gd name="connsiteX74" fmla="*/ 11148789 w 12192000"/>
              <a:gd name="connsiteY74" fmla="*/ 685041 h 4939827"/>
              <a:gd name="connsiteX75" fmla="*/ 11249129 w 12192000"/>
              <a:gd name="connsiteY75" fmla="*/ 684218 h 4939827"/>
              <a:gd name="connsiteX76" fmla="*/ 11299915 w 12192000"/>
              <a:gd name="connsiteY76" fmla="*/ 692177 h 4939827"/>
              <a:gd name="connsiteX77" fmla="*/ 11386973 w 12192000"/>
              <a:gd name="connsiteY77" fmla="*/ 708209 h 4939827"/>
              <a:gd name="connsiteX78" fmla="*/ 11500105 w 12192000"/>
              <a:gd name="connsiteY78" fmla="*/ 735014 h 4939827"/>
              <a:gd name="connsiteX79" fmla="*/ 11621735 w 12192000"/>
              <a:gd name="connsiteY79" fmla="*/ 789584 h 4939827"/>
              <a:gd name="connsiteX80" fmla="*/ 11691200 w 12192000"/>
              <a:gd name="connsiteY80" fmla="*/ 867902 h 4939827"/>
              <a:gd name="connsiteX81" fmla="*/ 11819427 w 12192000"/>
              <a:gd name="connsiteY81" fmla="*/ 911634 h 4939827"/>
              <a:gd name="connsiteX82" fmla="*/ 11969720 w 12192000"/>
              <a:gd name="connsiteY82" fmla="*/ 964737 h 4939827"/>
              <a:gd name="connsiteX83" fmla="*/ 12055766 w 12192000"/>
              <a:gd name="connsiteY83" fmla="*/ 991268 h 4939827"/>
              <a:gd name="connsiteX84" fmla="*/ 12171539 w 12192000"/>
              <a:gd name="connsiteY84" fmla="*/ 995427 h 4939827"/>
              <a:gd name="connsiteX85" fmla="*/ 12187831 w 12192000"/>
              <a:gd name="connsiteY85" fmla="*/ 996580 h 4939827"/>
              <a:gd name="connsiteX86" fmla="*/ 12192000 w 12192000"/>
              <a:gd name="connsiteY86" fmla="*/ 996726 h 4939827"/>
              <a:gd name="connsiteX87" fmla="*/ 12192000 w 12192000"/>
              <a:gd name="connsiteY87" fmla="*/ 4939827 h 4939827"/>
              <a:gd name="connsiteX88" fmla="*/ 0 w 12192000"/>
              <a:gd name="connsiteY88" fmla="*/ 4939827 h 4939827"/>
              <a:gd name="connsiteX89" fmla="*/ 0 w 12192000"/>
              <a:gd name="connsiteY89" fmla="*/ 512043 h 4939827"/>
              <a:gd name="connsiteX90" fmla="*/ 7381 w 12192000"/>
              <a:gd name="connsiteY90" fmla="*/ 512580 h 4939827"/>
              <a:gd name="connsiteX91" fmla="*/ 100029 w 12192000"/>
              <a:gd name="connsiteY91" fmla="*/ 504758 h 4939827"/>
              <a:gd name="connsiteX92" fmla="*/ 155244 w 12192000"/>
              <a:gd name="connsiteY92" fmla="*/ 525130 h 4939827"/>
              <a:gd name="connsiteX93" fmla="*/ 254366 w 12192000"/>
              <a:gd name="connsiteY93" fmla="*/ 534449 h 4939827"/>
              <a:gd name="connsiteX94" fmla="*/ 447292 w 12192000"/>
              <a:gd name="connsiteY94" fmla="*/ 542725 h 4939827"/>
              <a:gd name="connsiteX95" fmla="*/ 628105 w 12192000"/>
              <a:gd name="connsiteY95" fmla="*/ 547853 h 4939827"/>
              <a:gd name="connsiteX96" fmla="*/ 783146 w 12192000"/>
              <a:gd name="connsiteY96" fmla="*/ 591799 h 4939827"/>
              <a:gd name="connsiteX97" fmla="*/ 1043676 w 12192000"/>
              <a:gd name="connsiteY97" fmla="*/ 591887 h 4939827"/>
              <a:gd name="connsiteX98" fmla="*/ 1281816 w 12192000"/>
              <a:gd name="connsiteY98" fmla="*/ 520946 h 4939827"/>
              <a:gd name="connsiteX99" fmla="*/ 1486347 w 12192000"/>
              <a:gd name="connsiteY99" fmla="*/ 487310 h 4939827"/>
              <a:gd name="connsiteX100" fmla="*/ 1568079 w 12192000"/>
              <a:gd name="connsiteY100" fmla="*/ 462531 h 4939827"/>
              <a:gd name="connsiteX101" fmla="*/ 1622516 w 12192000"/>
              <a:gd name="connsiteY101" fmla="*/ 466058 h 4939827"/>
              <a:gd name="connsiteX102" fmla="*/ 1655457 w 12192000"/>
              <a:gd name="connsiteY102" fmla="*/ 465359 h 4939827"/>
              <a:gd name="connsiteX103" fmla="*/ 1717454 w 12192000"/>
              <a:gd name="connsiteY103" fmla="*/ 417203 h 4939827"/>
              <a:gd name="connsiteX104" fmla="*/ 1913794 w 12192000"/>
              <a:gd name="connsiteY104" fmla="*/ 365255 h 4939827"/>
              <a:gd name="connsiteX105" fmla="*/ 2129762 w 12192000"/>
              <a:gd name="connsiteY105" fmla="*/ 367832 h 4939827"/>
              <a:gd name="connsiteX106" fmla="*/ 2376970 w 12192000"/>
              <a:gd name="connsiteY106" fmla="*/ 350129 h 4939827"/>
              <a:gd name="connsiteX107" fmla="*/ 2480155 w 12192000"/>
              <a:gd name="connsiteY107" fmla="*/ 359227 h 4939827"/>
              <a:gd name="connsiteX108" fmla="*/ 2586782 w 12192000"/>
              <a:gd name="connsiteY108" fmla="*/ 339352 h 4939827"/>
              <a:gd name="connsiteX109" fmla="*/ 2679617 w 12192000"/>
              <a:gd name="connsiteY109" fmla="*/ 305383 h 4939827"/>
              <a:gd name="connsiteX110" fmla="*/ 2788947 w 12192000"/>
              <a:gd name="connsiteY110" fmla="*/ 250375 h 4939827"/>
              <a:gd name="connsiteX111" fmla="*/ 2965530 w 12192000"/>
              <a:gd name="connsiteY111" fmla="*/ 245958 h 4939827"/>
              <a:gd name="connsiteX112" fmla="*/ 3103677 w 12192000"/>
              <a:gd name="connsiteY112" fmla="*/ 209527 h 4939827"/>
              <a:gd name="connsiteX113" fmla="*/ 3126759 w 12192000"/>
              <a:gd name="connsiteY113" fmla="*/ 211226 h 4939827"/>
              <a:gd name="connsiteX114" fmla="*/ 3164020 w 12192000"/>
              <a:gd name="connsiteY114" fmla="*/ 212779 h 4939827"/>
              <a:gd name="connsiteX115" fmla="*/ 3285019 w 12192000"/>
              <a:gd name="connsiteY115" fmla="*/ 220535 h 4939827"/>
              <a:gd name="connsiteX116" fmla="*/ 3365154 w 12192000"/>
              <a:gd name="connsiteY116" fmla="*/ 226416 h 4939827"/>
              <a:gd name="connsiteX117" fmla="*/ 3367507 w 12192000"/>
              <a:gd name="connsiteY117" fmla="*/ 225416 h 4939827"/>
              <a:gd name="connsiteX118" fmla="*/ 3387567 w 12192000"/>
              <a:gd name="connsiteY118" fmla="*/ 227103 h 4939827"/>
              <a:gd name="connsiteX119" fmla="*/ 3498001 w 12192000"/>
              <a:gd name="connsiteY119" fmla="*/ 231941 h 4939827"/>
              <a:gd name="connsiteX120" fmla="*/ 3561557 w 12192000"/>
              <a:gd name="connsiteY120" fmla="*/ 228095 h 4939827"/>
              <a:gd name="connsiteX121" fmla="*/ 3611920 w 12192000"/>
              <a:gd name="connsiteY121" fmla="*/ 218094 h 4939827"/>
              <a:gd name="connsiteX122" fmla="*/ 3620528 w 12192000"/>
              <a:gd name="connsiteY122" fmla="*/ 218788 h 4939827"/>
              <a:gd name="connsiteX123" fmla="*/ 3620766 w 12192000"/>
              <a:gd name="connsiteY123" fmla="*/ 218511 h 4939827"/>
              <a:gd name="connsiteX124" fmla="*/ 3629977 w 12192000"/>
              <a:gd name="connsiteY124" fmla="*/ 218664 h 4939827"/>
              <a:gd name="connsiteX125" fmla="*/ 3636217 w 12192000"/>
              <a:gd name="connsiteY125" fmla="*/ 220048 h 4939827"/>
              <a:gd name="connsiteX126" fmla="*/ 3709484 w 12192000"/>
              <a:gd name="connsiteY126" fmla="*/ 186927 h 4939827"/>
              <a:gd name="connsiteX127" fmla="*/ 3761342 w 12192000"/>
              <a:gd name="connsiteY127" fmla="*/ 177474 h 4939827"/>
              <a:gd name="connsiteX128" fmla="*/ 3799748 w 12192000"/>
              <a:gd name="connsiteY128" fmla="*/ 167154 h 4939827"/>
              <a:gd name="connsiteX129" fmla="*/ 3922756 w 12192000"/>
              <a:gd name="connsiteY129" fmla="*/ 194044 h 4939827"/>
              <a:gd name="connsiteX130" fmla="*/ 4028476 w 12192000"/>
              <a:gd name="connsiteY130" fmla="*/ 223679 h 4939827"/>
              <a:gd name="connsiteX131" fmla="*/ 4191582 w 12192000"/>
              <a:gd name="connsiteY131" fmla="*/ 238952 h 4939827"/>
              <a:gd name="connsiteX132" fmla="*/ 4251024 w 12192000"/>
              <a:gd name="connsiteY132" fmla="*/ 240874 h 4939827"/>
              <a:gd name="connsiteX133" fmla="*/ 4355275 w 12192000"/>
              <a:gd name="connsiteY133" fmla="*/ 260205 h 4939827"/>
              <a:gd name="connsiteX134" fmla="*/ 4423807 w 12192000"/>
              <a:gd name="connsiteY134" fmla="*/ 270366 h 4939827"/>
              <a:gd name="connsiteX135" fmla="*/ 4558432 w 12192000"/>
              <a:gd name="connsiteY135" fmla="*/ 269194 h 4939827"/>
              <a:gd name="connsiteX136" fmla="*/ 4635061 w 12192000"/>
              <a:gd name="connsiteY136" fmla="*/ 280682 h 4939827"/>
              <a:gd name="connsiteX137" fmla="*/ 4807427 w 12192000"/>
              <a:gd name="connsiteY137" fmla="*/ 276835 h 4939827"/>
              <a:gd name="connsiteX138" fmla="*/ 5028933 w 12192000"/>
              <a:gd name="connsiteY138" fmla="*/ 183887 h 4939827"/>
              <a:gd name="connsiteX139" fmla="*/ 5093642 w 12192000"/>
              <a:gd name="connsiteY139" fmla="*/ 177214 h 4939827"/>
              <a:gd name="connsiteX140" fmla="*/ 5102642 w 12192000"/>
              <a:gd name="connsiteY140" fmla="*/ 186816 h 4939827"/>
              <a:gd name="connsiteX141" fmla="*/ 5193590 w 12192000"/>
              <a:gd name="connsiteY141" fmla="*/ 156458 h 4939827"/>
              <a:gd name="connsiteX142" fmla="*/ 5323922 w 12192000"/>
              <a:gd name="connsiteY142" fmla="*/ 146332 h 4939827"/>
              <a:gd name="connsiteX143" fmla="*/ 5421860 w 12192000"/>
              <a:gd name="connsiteY143" fmla="*/ 167298 h 4939827"/>
              <a:gd name="connsiteX144" fmla="*/ 5476948 w 12192000"/>
              <a:gd name="connsiteY144" fmla="*/ 173249 h 4939827"/>
              <a:gd name="connsiteX145" fmla="*/ 5516842 w 12192000"/>
              <a:gd name="connsiteY145" fmla="*/ 184018 h 4939827"/>
              <a:gd name="connsiteX146" fmla="*/ 5619415 w 12192000"/>
              <a:gd name="connsiteY146" fmla="*/ 176781 h 4939827"/>
              <a:gd name="connsiteX147" fmla="*/ 5789867 w 12192000"/>
              <a:gd name="connsiteY147" fmla="*/ 150304 h 4939827"/>
              <a:gd name="connsiteX148" fmla="*/ 5825953 w 12192000"/>
              <a:gd name="connsiteY148" fmla="*/ 147907 h 4939827"/>
              <a:gd name="connsiteX149" fmla="*/ 5856168 w 12192000"/>
              <a:gd name="connsiteY149" fmla="*/ 158719 h 4939827"/>
              <a:gd name="connsiteX150" fmla="*/ 5862476 w 12192000"/>
              <a:gd name="connsiteY150" fmla="*/ 172447 h 4939827"/>
              <a:gd name="connsiteX151" fmla="*/ 5882195 w 12192000"/>
              <a:gd name="connsiteY151" fmla="*/ 173195 h 4939827"/>
              <a:gd name="connsiteX152" fmla="*/ 5887271 w 12192000"/>
              <a:gd name="connsiteY152" fmla="*/ 176084 h 4939827"/>
              <a:gd name="connsiteX153" fmla="*/ 5921577 w 12192000"/>
              <a:gd name="connsiteY153" fmla="*/ 169858 h 4939827"/>
              <a:gd name="connsiteX154" fmla="*/ 5983240 w 12192000"/>
              <a:gd name="connsiteY154" fmla="*/ 152755 h 4939827"/>
              <a:gd name="connsiteX155" fmla="*/ 6152287 w 12192000"/>
              <a:gd name="connsiteY155" fmla="*/ 116736 h 4939827"/>
              <a:gd name="connsiteX156" fmla="*/ 6415830 w 12192000"/>
              <a:gd name="connsiteY156" fmla="*/ 136006 h 4939827"/>
              <a:gd name="connsiteX157" fmla="*/ 6756965 w 12192000"/>
              <a:gd name="connsiteY157" fmla="*/ 57636 h 4939827"/>
              <a:gd name="connsiteX158" fmla="*/ 6819400 w 12192000"/>
              <a:gd name="connsiteY158" fmla="*/ 30742 h 4939827"/>
              <a:gd name="connsiteX159" fmla="*/ 6986370 w 12192000"/>
              <a:gd name="connsiteY159" fmla="*/ 12659 h 4939827"/>
              <a:gd name="connsiteX160" fmla="*/ 6989536 w 12192000"/>
              <a:gd name="connsiteY160" fmla="*/ 14528 h 4939827"/>
              <a:gd name="connsiteX161" fmla="*/ 7015933 w 12192000"/>
              <a:gd name="connsiteY161" fmla="*/ 9653 h 4939827"/>
              <a:gd name="connsiteX162" fmla="*/ 7020592 w 12192000"/>
              <a:gd name="connsiteY162" fmla="*/ 1651 h 4939827"/>
              <a:gd name="connsiteX163" fmla="*/ 7025905 w 12192000"/>
              <a:gd name="connsiteY163"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5983240 w 12192000"/>
              <a:gd name="connsiteY153" fmla="*/ 152755 h 4939827"/>
              <a:gd name="connsiteX154" fmla="*/ 6152287 w 12192000"/>
              <a:gd name="connsiteY154" fmla="*/ 116736 h 4939827"/>
              <a:gd name="connsiteX155" fmla="*/ 6415830 w 12192000"/>
              <a:gd name="connsiteY155" fmla="*/ 136006 h 4939827"/>
              <a:gd name="connsiteX156" fmla="*/ 6756965 w 12192000"/>
              <a:gd name="connsiteY156" fmla="*/ 57636 h 4939827"/>
              <a:gd name="connsiteX157" fmla="*/ 6819400 w 12192000"/>
              <a:gd name="connsiteY157" fmla="*/ 30742 h 4939827"/>
              <a:gd name="connsiteX158" fmla="*/ 6986370 w 12192000"/>
              <a:gd name="connsiteY158" fmla="*/ 12659 h 4939827"/>
              <a:gd name="connsiteX159" fmla="*/ 6989536 w 12192000"/>
              <a:gd name="connsiteY159" fmla="*/ 14528 h 4939827"/>
              <a:gd name="connsiteX160" fmla="*/ 7015933 w 12192000"/>
              <a:gd name="connsiteY160" fmla="*/ 9653 h 4939827"/>
              <a:gd name="connsiteX161" fmla="*/ 7020592 w 12192000"/>
              <a:gd name="connsiteY161" fmla="*/ 1651 h 4939827"/>
              <a:gd name="connsiteX162" fmla="*/ 7025905 w 12192000"/>
              <a:gd name="connsiteY162"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5983240 w 12192000"/>
              <a:gd name="connsiteY153" fmla="*/ 152755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952585 w 12192000"/>
              <a:gd name="connsiteY151" fmla="*/ 161012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952585 w 12192000"/>
              <a:gd name="connsiteY151" fmla="*/ 161012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72650 w 12192000"/>
              <a:gd name="connsiteY31" fmla="*/ 254821 h 4939827"/>
              <a:gd name="connsiteX32" fmla="*/ 8785543 w 12192000"/>
              <a:gd name="connsiteY32" fmla="*/ 263406 h 4939827"/>
              <a:gd name="connsiteX33" fmla="*/ 8830588 w 12192000"/>
              <a:gd name="connsiteY33" fmla="*/ 265483 h 4939827"/>
              <a:gd name="connsiteX34" fmla="*/ 8905142 w 12192000"/>
              <a:gd name="connsiteY34" fmla="*/ 264958 h 4939827"/>
              <a:gd name="connsiteX35" fmla="*/ 8968582 w 12192000"/>
              <a:gd name="connsiteY35" fmla="*/ 262728 h 4939827"/>
              <a:gd name="connsiteX36" fmla="*/ 8972994 w 12192000"/>
              <a:gd name="connsiteY36" fmla="*/ 263284 h 4939827"/>
              <a:gd name="connsiteX37" fmla="*/ 9004605 w 12192000"/>
              <a:gd name="connsiteY37" fmla="*/ 258041 h 4939827"/>
              <a:gd name="connsiteX38" fmla="*/ 9016165 w 12192000"/>
              <a:gd name="connsiteY38" fmla="*/ 261258 h 4939827"/>
              <a:gd name="connsiteX39" fmla="*/ 9043297 w 12192000"/>
              <a:gd name="connsiteY39" fmla="*/ 281547 h 4939827"/>
              <a:gd name="connsiteX40" fmla="*/ 9048315 w 12192000"/>
              <a:gd name="connsiteY40" fmla="*/ 279264 h 4939827"/>
              <a:gd name="connsiteX41" fmla="*/ 9054706 w 12192000"/>
              <a:gd name="connsiteY41" fmla="*/ 278538 h 4939827"/>
              <a:gd name="connsiteX42" fmla="*/ 9070919 w 12192000"/>
              <a:gd name="connsiteY42" fmla="*/ 281810 h 4939827"/>
              <a:gd name="connsiteX43" fmla="*/ 9076813 w 12192000"/>
              <a:gd name="connsiteY43" fmla="*/ 283909 h 4939827"/>
              <a:gd name="connsiteX44" fmla="*/ 9085871 w 12192000"/>
              <a:gd name="connsiteY44" fmla="*/ 285133 h 4939827"/>
              <a:gd name="connsiteX45" fmla="*/ 9086159 w 12192000"/>
              <a:gd name="connsiteY45" fmla="*/ 284887 h 4939827"/>
              <a:gd name="connsiteX46" fmla="*/ 9134606 w 12192000"/>
              <a:gd name="connsiteY46" fmla="*/ 288168 h 4939827"/>
              <a:gd name="connsiteX47" fmla="*/ 9195590 w 12192000"/>
              <a:gd name="connsiteY47" fmla="*/ 279568 h 4939827"/>
              <a:gd name="connsiteX48" fmla="*/ 9219336 w 12192000"/>
              <a:gd name="connsiteY48" fmla="*/ 278133 h 4939827"/>
              <a:gd name="connsiteX49" fmla="*/ 9232362 w 12192000"/>
              <a:gd name="connsiteY49" fmla="*/ 275894 h 4939827"/>
              <a:gd name="connsiteX50" fmla="*/ 9233396 w 12192000"/>
              <a:gd name="connsiteY50" fmla="*/ 274803 h 4939827"/>
              <a:gd name="connsiteX51" fmla="*/ 9256213 w 12192000"/>
              <a:gd name="connsiteY51" fmla="*/ 281576 h 4939827"/>
              <a:gd name="connsiteX52" fmla="*/ 9371484 w 12192000"/>
              <a:gd name="connsiteY52" fmla="*/ 329634 h 4939827"/>
              <a:gd name="connsiteX53" fmla="*/ 9404829 w 12192000"/>
              <a:gd name="connsiteY53" fmla="*/ 339038 h 4939827"/>
              <a:gd name="connsiteX54" fmla="*/ 9427021 w 12192000"/>
              <a:gd name="connsiteY54" fmla="*/ 358784 h 4939827"/>
              <a:gd name="connsiteX55" fmla="*/ 9670844 w 12192000"/>
              <a:gd name="connsiteY55" fmla="*/ 405128 h 4939827"/>
              <a:gd name="connsiteX56" fmla="*/ 9816083 w 12192000"/>
              <a:gd name="connsiteY56" fmla="*/ 416573 h 4939827"/>
              <a:gd name="connsiteX57" fmla="*/ 9936741 w 12192000"/>
              <a:gd name="connsiteY57" fmla="*/ 437044 h 4939827"/>
              <a:gd name="connsiteX58" fmla="*/ 10050093 w 12192000"/>
              <a:gd name="connsiteY58" fmla="*/ 443783 h 4939827"/>
              <a:gd name="connsiteX59" fmla="*/ 10130090 w 12192000"/>
              <a:gd name="connsiteY59" fmla="*/ 459520 h 4939827"/>
              <a:gd name="connsiteX60" fmla="*/ 10173456 w 12192000"/>
              <a:gd name="connsiteY60" fmla="*/ 457749 h 4939827"/>
              <a:gd name="connsiteX61" fmla="*/ 10218232 w 12192000"/>
              <a:gd name="connsiteY61" fmla="*/ 459820 h 4939827"/>
              <a:gd name="connsiteX62" fmla="*/ 10354176 w 12192000"/>
              <a:gd name="connsiteY62" fmla="*/ 471377 h 4939827"/>
              <a:gd name="connsiteX63" fmla="*/ 10430681 w 12192000"/>
              <a:gd name="connsiteY63" fmla="*/ 481226 h 4939827"/>
              <a:gd name="connsiteX64" fmla="*/ 10478169 w 12192000"/>
              <a:gd name="connsiteY64" fmla="*/ 481774 h 4939827"/>
              <a:gd name="connsiteX65" fmla="*/ 10540907 w 12192000"/>
              <a:gd name="connsiteY65" fmla="*/ 485607 h 4939827"/>
              <a:gd name="connsiteX66" fmla="*/ 10614941 w 12192000"/>
              <a:gd name="connsiteY66" fmla="*/ 487592 h 4939827"/>
              <a:gd name="connsiteX67" fmla="*/ 10674098 w 12192000"/>
              <a:gd name="connsiteY67" fmla="*/ 521656 h 4939827"/>
              <a:gd name="connsiteX68" fmla="*/ 10874834 w 12192000"/>
              <a:gd name="connsiteY68" fmla="*/ 574867 h 4939827"/>
              <a:gd name="connsiteX69" fmla="*/ 10944981 w 12192000"/>
              <a:gd name="connsiteY69" fmla="*/ 615042 h 4939827"/>
              <a:gd name="connsiteX70" fmla="*/ 11006376 w 12192000"/>
              <a:gd name="connsiteY70" fmla="*/ 645957 h 4939827"/>
              <a:gd name="connsiteX71" fmla="*/ 11076308 w 12192000"/>
              <a:gd name="connsiteY71" fmla="*/ 675698 h 4939827"/>
              <a:gd name="connsiteX72" fmla="*/ 11148789 w 12192000"/>
              <a:gd name="connsiteY72" fmla="*/ 685041 h 4939827"/>
              <a:gd name="connsiteX73" fmla="*/ 11249129 w 12192000"/>
              <a:gd name="connsiteY73" fmla="*/ 684218 h 4939827"/>
              <a:gd name="connsiteX74" fmla="*/ 11299915 w 12192000"/>
              <a:gd name="connsiteY74" fmla="*/ 692177 h 4939827"/>
              <a:gd name="connsiteX75" fmla="*/ 11386973 w 12192000"/>
              <a:gd name="connsiteY75" fmla="*/ 708209 h 4939827"/>
              <a:gd name="connsiteX76" fmla="*/ 11500105 w 12192000"/>
              <a:gd name="connsiteY76" fmla="*/ 735014 h 4939827"/>
              <a:gd name="connsiteX77" fmla="*/ 11621735 w 12192000"/>
              <a:gd name="connsiteY77" fmla="*/ 789584 h 4939827"/>
              <a:gd name="connsiteX78" fmla="*/ 11691200 w 12192000"/>
              <a:gd name="connsiteY78" fmla="*/ 867902 h 4939827"/>
              <a:gd name="connsiteX79" fmla="*/ 11819427 w 12192000"/>
              <a:gd name="connsiteY79" fmla="*/ 911634 h 4939827"/>
              <a:gd name="connsiteX80" fmla="*/ 11969720 w 12192000"/>
              <a:gd name="connsiteY80" fmla="*/ 964737 h 4939827"/>
              <a:gd name="connsiteX81" fmla="*/ 12055766 w 12192000"/>
              <a:gd name="connsiteY81" fmla="*/ 991268 h 4939827"/>
              <a:gd name="connsiteX82" fmla="*/ 12171539 w 12192000"/>
              <a:gd name="connsiteY82" fmla="*/ 995427 h 4939827"/>
              <a:gd name="connsiteX83" fmla="*/ 12187831 w 12192000"/>
              <a:gd name="connsiteY83" fmla="*/ 996580 h 4939827"/>
              <a:gd name="connsiteX84" fmla="*/ 12192000 w 12192000"/>
              <a:gd name="connsiteY84" fmla="*/ 996726 h 4939827"/>
              <a:gd name="connsiteX85" fmla="*/ 12192000 w 12192000"/>
              <a:gd name="connsiteY85" fmla="*/ 4939827 h 4939827"/>
              <a:gd name="connsiteX86" fmla="*/ 0 w 12192000"/>
              <a:gd name="connsiteY86" fmla="*/ 4939827 h 4939827"/>
              <a:gd name="connsiteX87" fmla="*/ 0 w 12192000"/>
              <a:gd name="connsiteY87" fmla="*/ 512043 h 4939827"/>
              <a:gd name="connsiteX88" fmla="*/ 7381 w 12192000"/>
              <a:gd name="connsiteY88" fmla="*/ 512580 h 4939827"/>
              <a:gd name="connsiteX89" fmla="*/ 100029 w 12192000"/>
              <a:gd name="connsiteY89" fmla="*/ 504758 h 4939827"/>
              <a:gd name="connsiteX90" fmla="*/ 155244 w 12192000"/>
              <a:gd name="connsiteY90" fmla="*/ 525130 h 4939827"/>
              <a:gd name="connsiteX91" fmla="*/ 254366 w 12192000"/>
              <a:gd name="connsiteY91" fmla="*/ 534449 h 4939827"/>
              <a:gd name="connsiteX92" fmla="*/ 447292 w 12192000"/>
              <a:gd name="connsiteY92" fmla="*/ 542725 h 4939827"/>
              <a:gd name="connsiteX93" fmla="*/ 628105 w 12192000"/>
              <a:gd name="connsiteY93" fmla="*/ 547853 h 4939827"/>
              <a:gd name="connsiteX94" fmla="*/ 783146 w 12192000"/>
              <a:gd name="connsiteY94" fmla="*/ 591799 h 4939827"/>
              <a:gd name="connsiteX95" fmla="*/ 1043676 w 12192000"/>
              <a:gd name="connsiteY95" fmla="*/ 591887 h 4939827"/>
              <a:gd name="connsiteX96" fmla="*/ 1281816 w 12192000"/>
              <a:gd name="connsiteY96" fmla="*/ 520946 h 4939827"/>
              <a:gd name="connsiteX97" fmla="*/ 1486347 w 12192000"/>
              <a:gd name="connsiteY97" fmla="*/ 487310 h 4939827"/>
              <a:gd name="connsiteX98" fmla="*/ 1568079 w 12192000"/>
              <a:gd name="connsiteY98" fmla="*/ 462531 h 4939827"/>
              <a:gd name="connsiteX99" fmla="*/ 1622516 w 12192000"/>
              <a:gd name="connsiteY99" fmla="*/ 466058 h 4939827"/>
              <a:gd name="connsiteX100" fmla="*/ 1655457 w 12192000"/>
              <a:gd name="connsiteY100" fmla="*/ 465359 h 4939827"/>
              <a:gd name="connsiteX101" fmla="*/ 1717454 w 12192000"/>
              <a:gd name="connsiteY101" fmla="*/ 417203 h 4939827"/>
              <a:gd name="connsiteX102" fmla="*/ 1913794 w 12192000"/>
              <a:gd name="connsiteY102" fmla="*/ 365255 h 4939827"/>
              <a:gd name="connsiteX103" fmla="*/ 2129762 w 12192000"/>
              <a:gd name="connsiteY103" fmla="*/ 367832 h 4939827"/>
              <a:gd name="connsiteX104" fmla="*/ 2376970 w 12192000"/>
              <a:gd name="connsiteY104" fmla="*/ 350129 h 4939827"/>
              <a:gd name="connsiteX105" fmla="*/ 2480155 w 12192000"/>
              <a:gd name="connsiteY105" fmla="*/ 359227 h 4939827"/>
              <a:gd name="connsiteX106" fmla="*/ 2586782 w 12192000"/>
              <a:gd name="connsiteY106" fmla="*/ 339352 h 4939827"/>
              <a:gd name="connsiteX107" fmla="*/ 2679617 w 12192000"/>
              <a:gd name="connsiteY107" fmla="*/ 305383 h 4939827"/>
              <a:gd name="connsiteX108" fmla="*/ 2788947 w 12192000"/>
              <a:gd name="connsiteY108" fmla="*/ 250375 h 4939827"/>
              <a:gd name="connsiteX109" fmla="*/ 2965530 w 12192000"/>
              <a:gd name="connsiteY109" fmla="*/ 245958 h 4939827"/>
              <a:gd name="connsiteX110" fmla="*/ 3103677 w 12192000"/>
              <a:gd name="connsiteY110" fmla="*/ 209527 h 4939827"/>
              <a:gd name="connsiteX111" fmla="*/ 3126759 w 12192000"/>
              <a:gd name="connsiteY111" fmla="*/ 211226 h 4939827"/>
              <a:gd name="connsiteX112" fmla="*/ 3164020 w 12192000"/>
              <a:gd name="connsiteY112" fmla="*/ 212779 h 4939827"/>
              <a:gd name="connsiteX113" fmla="*/ 3285019 w 12192000"/>
              <a:gd name="connsiteY113" fmla="*/ 220535 h 4939827"/>
              <a:gd name="connsiteX114" fmla="*/ 3365154 w 12192000"/>
              <a:gd name="connsiteY114" fmla="*/ 226416 h 4939827"/>
              <a:gd name="connsiteX115" fmla="*/ 3367507 w 12192000"/>
              <a:gd name="connsiteY115" fmla="*/ 225416 h 4939827"/>
              <a:gd name="connsiteX116" fmla="*/ 3387567 w 12192000"/>
              <a:gd name="connsiteY116" fmla="*/ 227103 h 4939827"/>
              <a:gd name="connsiteX117" fmla="*/ 3498001 w 12192000"/>
              <a:gd name="connsiteY117" fmla="*/ 231941 h 4939827"/>
              <a:gd name="connsiteX118" fmla="*/ 3561557 w 12192000"/>
              <a:gd name="connsiteY118" fmla="*/ 228095 h 4939827"/>
              <a:gd name="connsiteX119" fmla="*/ 3611920 w 12192000"/>
              <a:gd name="connsiteY119" fmla="*/ 218094 h 4939827"/>
              <a:gd name="connsiteX120" fmla="*/ 3620528 w 12192000"/>
              <a:gd name="connsiteY120" fmla="*/ 218788 h 4939827"/>
              <a:gd name="connsiteX121" fmla="*/ 3620766 w 12192000"/>
              <a:gd name="connsiteY121" fmla="*/ 218511 h 4939827"/>
              <a:gd name="connsiteX122" fmla="*/ 3629977 w 12192000"/>
              <a:gd name="connsiteY122" fmla="*/ 218664 h 4939827"/>
              <a:gd name="connsiteX123" fmla="*/ 3636217 w 12192000"/>
              <a:gd name="connsiteY123" fmla="*/ 220048 h 4939827"/>
              <a:gd name="connsiteX124" fmla="*/ 3709484 w 12192000"/>
              <a:gd name="connsiteY124" fmla="*/ 186927 h 4939827"/>
              <a:gd name="connsiteX125" fmla="*/ 3761342 w 12192000"/>
              <a:gd name="connsiteY125" fmla="*/ 177474 h 4939827"/>
              <a:gd name="connsiteX126" fmla="*/ 3799748 w 12192000"/>
              <a:gd name="connsiteY126" fmla="*/ 167154 h 4939827"/>
              <a:gd name="connsiteX127" fmla="*/ 3922756 w 12192000"/>
              <a:gd name="connsiteY127" fmla="*/ 194044 h 4939827"/>
              <a:gd name="connsiteX128" fmla="*/ 4028476 w 12192000"/>
              <a:gd name="connsiteY128" fmla="*/ 223679 h 4939827"/>
              <a:gd name="connsiteX129" fmla="*/ 4191582 w 12192000"/>
              <a:gd name="connsiteY129" fmla="*/ 238952 h 4939827"/>
              <a:gd name="connsiteX130" fmla="*/ 4251024 w 12192000"/>
              <a:gd name="connsiteY130" fmla="*/ 240874 h 4939827"/>
              <a:gd name="connsiteX131" fmla="*/ 4355275 w 12192000"/>
              <a:gd name="connsiteY131" fmla="*/ 260205 h 4939827"/>
              <a:gd name="connsiteX132" fmla="*/ 4423807 w 12192000"/>
              <a:gd name="connsiteY132" fmla="*/ 270366 h 4939827"/>
              <a:gd name="connsiteX133" fmla="*/ 4558432 w 12192000"/>
              <a:gd name="connsiteY133" fmla="*/ 269194 h 4939827"/>
              <a:gd name="connsiteX134" fmla="*/ 4635061 w 12192000"/>
              <a:gd name="connsiteY134" fmla="*/ 280682 h 4939827"/>
              <a:gd name="connsiteX135" fmla="*/ 4807427 w 12192000"/>
              <a:gd name="connsiteY135" fmla="*/ 276835 h 4939827"/>
              <a:gd name="connsiteX136" fmla="*/ 5028933 w 12192000"/>
              <a:gd name="connsiteY136" fmla="*/ 183887 h 4939827"/>
              <a:gd name="connsiteX137" fmla="*/ 5093642 w 12192000"/>
              <a:gd name="connsiteY137" fmla="*/ 177214 h 4939827"/>
              <a:gd name="connsiteX138" fmla="*/ 5102642 w 12192000"/>
              <a:gd name="connsiteY138" fmla="*/ 186816 h 4939827"/>
              <a:gd name="connsiteX139" fmla="*/ 5193590 w 12192000"/>
              <a:gd name="connsiteY139" fmla="*/ 156458 h 4939827"/>
              <a:gd name="connsiteX140" fmla="*/ 5323922 w 12192000"/>
              <a:gd name="connsiteY140" fmla="*/ 146332 h 4939827"/>
              <a:gd name="connsiteX141" fmla="*/ 5421860 w 12192000"/>
              <a:gd name="connsiteY141" fmla="*/ 167298 h 4939827"/>
              <a:gd name="connsiteX142" fmla="*/ 5476948 w 12192000"/>
              <a:gd name="connsiteY142" fmla="*/ 173249 h 4939827"/>
              <a:gd name="connsiteX143" fmla="*/ 5516842 w 12192000"/>
              <a:gd name="connsiteY143" fmla="*/ 184018 h 4939827"/>
              <a:gd name="connsiteX144" fmla="*/ 5619415 w 12192000"/>
              <a:gd name="connsiteY144" fmla="*/ 176781 h 4939827"/>
              <a:gd name="connsiteX145" fmla="*/ 5789867 w 12192000"/>
              <a:gd name="connsiteY145" fmla="*/ 150304 h 4939827"/>
              <a:gd name="connsiteX146" fmla="*/ 5825953 w 12192000"/>
              <a:gd name="connsiteY146" fmla="*/ 147907 h 4939827"/>
              <a:gd name="connsiteX147" fmla="*/ 5856168 w 12192000"/>
              <a:gd name="connsiteY147" fmla="*/ 158719 h 4939827"/>
              <a:gd name="connsiteX148" fmla="*/ 5862476 w 12192000"/>
              <a:gd name="connsiteY148" fmla="*/ 172447 h 4939827"/>
              <a:gd name="connsiteX149" fmla="*/ 5882195 w 12192000"/>
              <a:gd name="connsiteY149" fmla="*/ 173195 h 4939827"/>
              <a:gd name="connsiteX150" fmla="*/ 5952585 w 12192000"/>
              <a:gd name="connsiteY150" fmla="*/ 161012 h 4939827"/>
              <a:gd name="connsiteX151" fmla="*/ 6001964 w 12192000"/>
              <a:gd name="connsiteY151" fmla="*/ 154786 h 4939827"/>
              <a:gd name="connsiteX152" fmla="*/ 6184207 w 12192000"/>
              <a:gd name="connsiteY152" fmla="*/ 132658 h 4939827"/>
              <a:gd name="connsiteX153" fmla="*/ 6415830 w 12192000"/>
              <a:gd name="connsiteY153" fmla="*/ 136006 h 4939827"/>
              <a:gd name="connsiteX154" fmla="*/ 6756965 w 12192000"/>
              <a:gd name="connsiteY154" fmla="*/ 57636 h 4939827"/>
              <a:gd name="connsiteX155" fmla="*/ 6819400 w 12192000"/>
              <a:gd name="connsiteY155" fmla="*/ 30742 h 4939827"/>
              <a:gd name="connsiteX156" fmla="*/ 6986370 w 12192000"/>
              <a:gd name="connsiteY156" fmla="*/ 12659 h 4939827"/>
              <a:gd name="connsiteX157" fmla="*/ 6989536 w 12192000"/>
              <a:gd name="connsiteY157" fmla="*/ 14528 h 4939827"/>
              <a:gd name="connsiteX158" fmla="*/ 7015933 w 12192000"/>
              <a:gd name="connsiteY158" fmla="*/ 9653 h 4939827"/>
              <a:gd name="connsiteX159" fmla="*/ 7020592 w 12192000"/>
              <a:gd name="connsiteY159" fmla="*/ 1651 h 4939827"/>
              <a:gd name="connsiteX160" fmla="*/ 7025905 w 12192000"/>
              <a:gd name="connsiteY16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72650 w 12192000"/>
              <a:gd name="connsiteY31" fmla="*/ 254821 h 4939827"/>
              <a:gd name="connsiteX32" fmla="*/ 8785543 w 12192000"/>
              <a:gd name="connsiteY32" fmla="*/ 263406 h 4939827"/>
              <a:gd name="connsiteX33" fmla="*/ 8830588 w 12192000"/>
              <a:gd name="connsiteY33" fmla="*/ 265483 h 4939827"/>
              <a:gd name="connsiteX34" fmla="*/ 8905142 w 12192000"/>
              <a:gd name="connsiteY34" fmla="*/ 264958 h 4939827"/>
              <a:gd name="connsiteX35" fmla="*/ 8968582 w 12192000"/>
              <a:gd name="connsiteY35" fmla="*/ 262728 h 4939827"/>
              <a:gd name="connsiteX36" fmla="*/ 8972994 w 12192000"/>
              <a:gd name="connsiteY36" fmla="*/ 263284 h 4939827"/>
              <a:gd name="connsiteX37" fmla="*/ 9004605 w 12192000"/>
              <a:gd name="connsiteY37" fmla="*/ 258041 h 4939827"/>
              <a:gd name="connsiteX38" fmla="*/ 9016165 w 12192000"/>
              <a:gd name="connsiteY38" fmla="*/ 261258 h 4939827"/>
              <a:gd name="connsiteX39" fmla="*/ 9043297 w 12192000"/>
              <a:gd name="connsiteY39" fmla="*/ 281547 h 4939827"/>
              <a:gd name="connsiteX40" fmla="*/ 9048315 w 12192000"/>
              <a:gd name="connsiteY40" fmla="*/ 279264 h 4939827"/>
              <a:gd name="connsiteX41" fmla="*/ 9054706 w 12192000"/>
              <a:gd name="connsiteY41" fmla="*/ 278538 h 4939827"/>
              <a:gd name="connsiteX42" fmla="*/ 9070919 w 12192000"/>
              <a:gd name="connsiteY42" fmla="*/ 281810 h 4939827"/>
              <a:gd name="connsiteX43" fmla="*/ 9076813 w 12192000"/>
              <a:gd name="connsiteY43" fmla="*/ 283909 h 4939827"/>
              <a:gd name="connsiteX44" fmla="*/ 9085871 w 12192000"/>
              <a:gd name="connsiteY44" fmla="*/ 285133 h 4939827"/>
              <a:gd name="connsiteX45" fmla="*/ 9086159 w 12192000"/>
              <a:gd name="connsiteY45" fmla="*/ 284887 h 4939827"/>
              <a:gd name="connsiteX46" fmla="*/ 9134606 w 12192000"/>
              <a:gd name="connsiteY46" fmla="*/ 288168 h 4939827"/>
              <a:gd name="connsiteX47" fmla="*/ 9195590 w 12192000"/>
              <a:gd name="connsiteY47" fmla="*/ 279568 h 4939827"/>
              <a:gd name="connsiteX48" fmla="*/ 9219336 w 12192000"/>
              <a:gd name="connsiteY48" fmla="*/ 278133 h 4939827"/>
              <a:gd name="connsiteX49" fmla="*/ 9232362 w 12192000"/>
              <a:gd name="connsiteY49" fmla="*/ 275894 h 4939827"/>
              <a:gd name="connsiteX50" fmla="*/ 9233396 w 12192000"/>
              <a:gd name="connsiteY50" fmla="*/ 274803 h 4939827"/>
              <a:gd name="connsiteX51" fmla="*/ 9371484 w 12192000"/>
              <a:gd name="connsiteY51" fmla="*/ 329634 h 4939827"/>
              <a:gd name="connsiteX52" fmla="*/ 9404829 w 12192000"/>
              <a:gd name="connsiteY52" fmla="*/ 339038 h 4939827"/>
              <a:gd name="connsiteX53" fmla="*/ 9427021 w 12192000"/>
              <a:gd name="connsiteY53" fmla="*/ 358784 h 4939827"/>
              <a:gd name="connsiteX54" fmla="*/ 9670844 w 12192000"/>
              <a:gd name="connsiteY54" fmla="*/ 405128 h 4939827"/>
              <a:gd name="connsiteX55" fmla="*/ 9816083 w 12192000"/>
              <a:gd name="connsiteY55" fmla="*/ 416573 h 4939827"/>
              <a:gd name="connsiteX56" fmla="*/ 9936741 w 12192000"/>
              <a:gd name="connsiteY56" fmla="*/ 437044 h 4939827"/>
              <a:gd name="connsiteX57" fmla="*/ 10050093 w 12192000"/>
              <a:gd name="connsiteY57" fmla="*/ 443783 h 4939827"/>
              <a:gd name="connsiteX58" fmla="*/ 10130090 w 12192000"/>
              <a:gd name="connsiteY58" fmla="*/ 459520 h 4939827"/>
              <a:gd name="connsiteX59" fmla="*/ 10173456 w 12192000"/>
              <a:gd name="connsiteY59" fmla="*/ 457749 h 4939827"/>
              <a:gd name="connsiteX60" fmla="*/ 10218232 w 12192000"/>
              <a:gd name="connsiteY60" fmla="*/ 459820 h 4939827"/>
              <a:gd name="connsiteX61" fmla="*/ 10354176 w 12192000"/>
              <a:gd name="connsiteY61" fmla="*/ 471377 h 4939827"/>
              <a:gd name="connsiteX62" fmla="*/ 10430681 w 12192000"/>
              <a:gd name="connsiteY62" fmla="*/ 481226 h 4939827"/>
              <a:gd name="connsiteX63" fmla="*/ 10478169 w 12192000"/>
              <a:gd name="connsiteY63" fmla="*/ 481774 h 4939827"/>
              <a:gd name="connsiteX64" fmla="*/ 10540907 w 12192000"/>
              <a:gd name="connsiteY64" fmla="*/ 485607 h 4939827"/>
              <a:gd name="connsiteX65" fmla="*/ 10614941 w 12192000"/>
              <a:gd name="connsiteY65" fmla="*/ 487592 h 4939827"/>
              <a:gd name="connsiteX66" fmla="*/ 10674098 w 12192000"/>
              <a:gd name="connsiteY66" fmla="*/ 521656 h 4939827"/>
              <a:gd name="connsiteX67" fmla="*/ 10874834 w 12192000"/>
              <a:gd name="connsiteY67" fmla="*/ 574867 h 4939827"/>
              <a:gd name="connsiteX68" fmla="*/ 10944981 w 12192000"/>
              <a:gd name="connsiteY68" fmla="*/ 615042 h 4939827"/>
              <a:gd name="connsiteX69" fmla="*/ 11006376 w 12192000"/>
              <a:gd name="connsiteY69" fmla="*/ 645957 h 4939827"/>
              <a:gd name="connsiteX70" fmla="*/ 11076308 w 12192000"/>
              <a:gd name="connsiteY70" fmla="*/ 675698 h 4939827"/>
              <a:gd name="connsiteX71" fmla="*/ 11148789 w 12192000"/>
              <a:gd name="connsiteY71" fmla="*/ 685041 h 4939827"/>
              <a:gd name="connsiteX72" fmla="*/ 11249129 w 12192000"/>
              <a:gd name="connsiteY72" fmla="*/ 684218 h 4939827"/>
              <a:gd name="connsiteX73" fmla="*/ 11299915 w 12192000"/>
              <a:gd name="connsiteY73" fmla="*/ 692177 h 4939827"/>
              <a:gd name="connsiteX74" fmla="*/ 11386973 w 12192000"/>
              <a:gd name="connsiteY74" fmla="*/ 708209 h 4939827"/>
              <a:gd name="connsiteX75" fmla="*/ 11500105 w 12192000"/>
              <a:gd name="connsiteY75" fmla="*/ 735014 h 4939827"/>
              <a:gd name="connsiteX76" fmla="*/ 11621735 w 12192000"/>
              <a:gd name="connsiteY76" fmla="*/ 789584 h 4939827"/>
              <a:gd name="connsiteX77" fmla="*/ 11691200 w 12192000"/>
              <a:gd name="connsiteY77" fmla="*/ 867902 h 4939827"/>
              <a:gd name="connsiteX78" fmla="*/ 11819427 w 12192000"/>
              <a:gd name="connsiteY78" fmla="*/ 911634 h 4939827"/>
              <a:gd name="connsiteX79" fmla="*/ 11969720 w 12192000"/>
              <a:gd name="connsiteY79" fmla="*/ 964737 h 4939827"/>
              <a:gd name="connsiteX80" fmla="*/ 12055766 w 12192000"/>
              <a:gd name="connsiteY80" fmla="*/ 991268 h 4939827"/>
              <a:gd name="connsiteX81" fmla="*/ 12171539 w 12192000"/>
              <a:gd name="connsiteY81" fmla="*/ 995427 h 4939827"/>
              <a:gd name="connsiteX82" fmla="*/ 12187831 w 12192000"/>
              <a:gd name="connsiteY82" fmla="*/ 996580 h 4939827"/>
              <a:gd name="connsiteX83" fmla="*/ 12192000 w 12192000"/>
              <a:gd name="connsiteY83" fmla="*/ 996726 h 4939827"/>
              <a:gd name="connsiteX84" fmla="*/ 12192000 w 12192000"/>
              <a:gd name="connsiteY84" fmla="*/ 4939827 h 4939827"/>
              <a:gd name="connsiteX85" fmla="*/ 0 w 12192000"/>
              <a:gd name="connsiteY85" fmla="*/ 4939827 h 4939827"/>
              <a:gd name="connsiteX86" fmla="*/ 0 w 12192000"/>
              <a:gd name="connsiteY86" fmla="*/ 512043 h 4939827"/>
              <a:gd name="connsiteX87" fmla="*/ 7381 w 12192000"/>
              <a:gd name="connsiteY87" fmla="*/ 512580 h 4939827"/>
              <a:gd name="connsiteX88" fmla="*/ 100029 w 12192000"/>
              <a:gd name="connsiteY88" fmla="*/ 504758 h 4939827"/>
              <a:gd name="connsiteX89" fmla="*/ 155244 w 12192000"/>
              <a:gd name="connsiteY89" fmla="*/ 525130 h 4939827"/>
              <a:gd name="connsiteX90" fmla="*/ 254366 w 12192000"/>
              <a:gd name="connsiteY90" fmla="*/ 534449 h 4939827"/>
              <a:gd name="connsiteX91" fmla="*/ 447292 w 12192000"/>
              <a:gd name="connsiteY91" fmla="*/ 542725 h 4939827"/>
              <a:gd name="connsiteX92" fmla="*/ 628105 w 12192000"/>
              <a:gd name="connsiteY92" fmla="*/ 547853 h 4939827"/>
              <a:gd name="connsiteX93" fmla="*/ 783146 w 12192000"/>
              <a:gd name="connsiteY93" fmla="*/ 591799 h 4939827"/>
              <a:gd name="connsiteX94" fmla="*/ 1043676 w 12192000"/>
              <a:gd name="connsiteY94" fmla="*/ 591887 h 4939827"/>
              <a:gd name="connsiteX95" fmla="*/ 1281816 w 12192000"/>
              <a:gd name="connsiteY95" fmla="*/ 520946 h 4939827"/>
              <a:gd name="connsiteX96" fmla="*/ 1486347 w 12192000"/>
              <a:gd name="connsiteY96" fmla="*/ 487310 h 4939827"/>
              <a:gd name="connsiteX97" fmla="*/ 1568079 w 12192000"/>
              <a:gd name="connsiteY97" fmla="*/ 462531 h 4939827"/>
              <a:gd name="connsiteX98" fmla="*/ 1622516 w 12192000"/>
              <a:gd name="connsiteY98" fmla="*/ 466058 h 4939827"/>
              <a:gd name="connsiteX99" fmla="*/ 1655457 w 12192000"/>
              <a:gd name="connsiteY99" fmla="*/ 465359 h 4939827"/>
              <a:gd name="connsiteX100" fmla="*/ 1717454 w 12192000"/>
              <a:gd name="connsiteY100" fmla="*/ 417203 h 4939827"/>
              <a:gd name="connsiteX101" fmla="*/ 1913794 w 12192000"/>
              <a:gd name="connsiteY101" fmla="*/ 365255 h 4939827"/>
              <a:gd name="connsiteX102" fmla="*/ 2129762 w 12192000"/>
              <a:gd name="connsiteY102" fmla="*/ 367832 h 4939827"/>
              <a:gd name="connsiteX103" fmla="*/ 2376970 w 12192000"/>
              <a:gd name="connsiteY103" fmla="*/ 350129 h 4939827"/>
              <a:gd name="connsiteX104" fmla="*/ 2480155 w 12192000"/>
              <a:gd name="connsiteY104" fmla="*/ 359227 h 4939827"/>
              <a:gd name="connsiteX105" fmla="*/ 2586782 w 12192000"/>
              <a:gd name="connsiteY105" fmla="*/ 339352 h 4939827"/>
              <a:gd name="connsiteX106" fmla="*/ 2679617 w 12192000"/>
              <a:gd name="connsiteY106" fmla="*/ 305383 h 4939827"/>
              <a:gd name="connsiteX107" fmla="*/ 2788947 w 12192000"/>
              <a:gd name="connsiteY107" fmla="*/ 250375 h 4939827"/>
              <a:gd name="connsiteX108" fmla="*/ 2965530 w 12192000"/>
              <a:gd name="connsiteY108" fmla="*/ 245958 h 4939827"/>
              <a:gd name="connsiteX109" fmla="*/ 3103677 w 12192000"/>
              <a:gd name="connsiteY109" fmla="*/ 209527 h 4939827"/>
              <a:gd name="connsiteX110" fmla="*/ 3126759 w 12192000"/>
              <a:gd name="connsiteY110" fmla="*/ 211226 h 4939827"/>
              <a:gd name="connsiteX111" fmla="*/ 3164020 w 12192000"/>
              <a:gd name="connsiteY111" fmla="*/ 212779 h 4939827"/>
              <a:gd name="connsiteX112" fmla="*/ 3285019 w 12192000"/>
              <a:gd name="connsiteY112" fmla="*/ 220535 h 4939827"/>
              <a:gd name="connsiteX113" fmla="*/ 3365154 w 12192000"/>
              <a:gd name="connsiteY113" fmla="*/ 226416 h 4939827"/>
              <a:gd name="connsiteX114" fmla="*/ 3367507 w 12192000"/>
              <a:gd name="connsiteY114" fmla="*/ 225416 h 4939827"/>
              <a:gd name="connsiteX115" fmla="*/ 3387567 w 12192000"/>
              <a:gd name="connsiteY115" fmla="*/ 227103 h 4939827"/>
              <a:gd name="connsiteX116" fmla="*/ 3498001 w 12192000"/>
              <a:gd name="connsiteY116" fmla="*/ 231941 h 4939827"/>
              <a:gd name="connsiteX117" fmla="*/ 3561557 w 12192000"/>
              <a:gd name="connsiteY117" fmla="*/ 228095 h 4939827"/>
              <a:gd name="connsiteX118" fmla="*/ 3611920 w 12192000"/>
              <a:gd name="connsiteY118" fmla="*/ 218094 h 4939827"/>
              <a:gd name="connsiteX119" fmla="*/ 3620528 w 12192000"/>
              <a:gd name="connsiteY119" fmla="*/ 218788 h 4939827"/>
              <a:gd name="connsiteX120" fmla="*/ 3620766 w 12192000"/>
              <a:gd name="connsiteY120" fmla="*/ 218511 h 4939827"/>
              <a:gd name="connsiteX121" fmla="*/ 3629977 w 12192000"/>
              <a:gd name="connsiteY121" fmla="*/ 218664 h 4939827"/>
              <a:gd name="connsiteX122" fmla="*/ 3636217 w 12192000"/>
              <a:gd name="connsiteY122" fmla="*/ 220048 h 4939827"/>
              <a:gd name="connsiteX123" fmla="*/ 3709484 w 12192000"/>
              <a:gd name="connsiteY123" fmla="*/ 186927 h 4939827"/>
              <a:gd name="connsiteX124" fmla="*/ 3761342 w 12192000"/>
              <a:gd name="connsiteY124" fmla="*/ 177474 h 4939827"/>
              <a:gd name="connsiteX125" fmla="*/ 3799748 w 12192000"/>
              <a:gd name="connsiteY125" fmla="*/ 167154 h 4939827"/>
              <a:gd name="connsiteX126" fmla="*/ 3922756 w 12192000"/>
              <a:gd name="connsiteY126" fmla="*/ 194044 h 4939827"/>
              <a:gd name="connsiteX127" fmla="*/ 4028476 w 12192000"/>
              <a:gd name="connsiteY127" fmla="*/ 223679 h 4939827"/>
              <a:gd name="connsiteX128" fmla="*/ 4191582 w 12192000"/>
              <a:gd name="connsiteY128" fmla="*/ 238952 h 4939827"/>
              <a:gd name="connsiteX129" fmla="*/ 4251024 w 12192000"/>
              <a:gd name="connsiteY129" fmla="*/ 240874 h 4939827"/>
              <a:gd name="connsiteX130" fmla="*/ 4355275 w 12192000"/>
              <a:gd name="connsiteY130" fmla="*/ 260205 h 4939827"/>
              <a:gd name="connsiteX131" fmla="*/ 4423807 w 12192000"/>
              <a:gd name="connsiteY131" fmla="*/ 270366 h 4939827"/>
              <a:gd name="connsiteX132" fmla="*/ 4558432 w 12192000"/>
              <a:gd name="connsiteY132" fmla="*/ 269194 h 4939827"/>
              <a:gd name="connsiteX133" fmla="*/ 4635061 w 12192000"/>
              <a:gd name="connsiteY133" fmla="*/ 280682 h 4939827"/>
              <a:gd name="connsiteX134" fmla="*/ 4807427 w 12192000"/>
              <a:gd name="connsiteY134" fmla="*/ 276835 h 4939827"/>
              <a:gd name="connsiteX135" fmla="*/ 5028933 w 12192000"/>
              <a:gd name="connsiteY135" fmla="*/ 183887 h 4939827"/>
              <a:gd name="connsiteX136" fmla="*/ 5093642 w 12192000"/>
              <a:gd name="connsiteY136" fmla="*/ 177214 h 4939827"/>
              <a:gd name="connsiteX137" fmla="*/ 5102642 w 12192000"/>
              <a:gd name="connsiteY137" fmla="*/ 186816 h 4939827"/>
              <a:gd name="connsiteX138" fmla="*/ 5193590 w 12192000"/>
              <a:gd name="connsiteY138" fmla="*/ 156458 h 4939827"/>
              <a:gd name="connsiteX139" fmla="*/ 5323922 w 12192000"/>
              <a:gd name="connsiteY139" fmla="*/ 146332 h 4939827"/>
              <a:gd name="connsiteX140" fmla="*/ 5421860 w 12192000"/>
              <a:gd name="connsiteY140" fmla="*/ 167298 h 4939827"/>
              <a:gd name="connsiteX141" fmla="*/ 5476948 w 12192000"/>
              <a:gd name="connsiteY141" fmla="*/ 173249 h 4939827"/>
              <a:gd name="connsiteX142" fmla="*/ 5516842 w 12192000"/>
              <a:gd name="connsiteY142" fmla="*/ 184018 h 4939827"/>
              <a:gd name="connsiteX143" fmla="*/ 5619415 w 12192000"/>
              <a:gd name="connsiteY143" fmla="*/ 176781 h 4939827"/>
              <a:gd name="connsiteX144" fmla="*/ 5789867 w 12192000"/>
              <a:gd name="connsiteY144" fmla="*/ 150304 h 4939827"/>
              <a:gd name="connsiteX145" fmla="*/ 5825953 w 12192000"/>
              <a:gd name="connsiteY145" fmla="*/ 147907 h 4939827"/>
              <a:gd name="connsiteX146" fmla="*/ 5856168 w 12192000"/>
              <a:gd name="connsiteY146" fmla="*/ 158719 h 4939827"/>
              <a:gd name="connsiteX147" fmla="*/ 5862476 w 12192000"/>
              <a:gd name="connsiteY147" fmla="*/ 172447 h 4939827"/>
              <a:gd name="connsiteX148" fmla="*/ 5882195 w 12192000"/>
              <a:gd name="connsiteY148" fmla="*/ 173195 h 4939827"/>
              <a:gd name="connsiteX149" fmla="*/ 5952585 w 12192000"/>
              <a:gd name="connsiteY149" fmla="*/ 161012 h 4939827"/>
              <a:gd name="connsiteX150" fmla="*/ 6001964 w 12192000"/>
              <a:gd name="connsiteY150" fmla="*/ 154786 h 4939827"/>
              <a:gd name="connsiteX151" fmla="*/ 6184207 w 12192000"/>
              <a:gd name="connsiteY151" fmla="*/ 132658 h 4939827"/>
              <a:gd name="connsiteX152" fmla="*/ 6415830 w 12192000"/>
              <a:gd name="connsiteY152" fmla="*/ 136006 h 4939827"/>
              <a:gd name="connsiteX153" fmla="*/ 6756965 w 12192000"/>
              <a:gd name="connsiteY153" fmla="*/ 57636 h 4939827"/>
              <a:gd name="connsiteX154" fmla="*/ 6819400 w 12192000"/>
              <a:gd name="connsiteY154" fmla="*/ 30742 h 4939827"/>
              <a:gd name="connsiteX155" fmla="*/ 6986370 w 12192000"/>
              <a:gd name="connsiteY155" fmla="*/ 12659 h 4939827"/>
              <a:gd name="connsiteX156" fmla="*/ 6989536 w 12192000"/>
              <a:gd name="connsiteY156" fmla="*/ 14528 h 4939827"/>
              <a:gd name="connsiteX157" fmla="*/ 7015933 w 12192000"/>
              <a:gd name="connsiteY157" fmla="*/ 9653 h 4939827"/>
              <a:gd name="connsiteX158" fmla="*/ 7020592 w 12192000"/>
              <a:gd name="connsiteY158" fmla="*/ 1651 h 4939827"/>
              <a:gd name="connsiteX159" fmla="*/ 7025905 w 12192000"/>
              <a:gd name="connsiteY15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72650 w 12192000"/>
              <a:gd name="connsiteY31" fmla="*/ 254821 h 4939827"/>
              <a:gd name="connsiteX32" fmla="*/ 8785543 w 12192000"/>
              <a:gd name="connsiteY32" fmla="*/ 263406 h 4939827"/>
              <a:gd name="connsiteX33" fmla="*/ 8830588 w 12192000"/>
              <a:gd name="connsiteY33" fmla="*/ 265483 h 4939827"/>
              <a:gd name="connsiteX34" fmla="*/ 8905142 w 12192000"/>
              <a:gd name="connsiteY34" fmla="*/ 264958 h 4939827"/>
              <a:gd name="connsiteX35" fmla="*/ 8968582 w 12192000"/>
              <a:gd name="connsiteY35" fmla="*/ 262728 h 4939827"/>
              <a:gd name="connsiteX36" fmla="*/ 8972994 w 12192000"/>
              <a:gd name="connsiteY36" fmla="*/ 263284 h 4939827"/>
              <a:gd name="connsiteX37" fmla="*/ 9004605 w 12192000"/>
              <a:gd name="connsiteY37" fmla="*/ 258041 h 4939827"/>
              <a:gd name="connsiteX38" fmla="*/ 9016165 w 12192000"/>
              <a:gd name="connsiteY38" fmla="*/ 261258 h 4939827"/>
              <a:gd name="connsiteX39" fmla="*/ 9043297 w 12192000"/>
              <a:gd name="connsiteY39" fmla="*/ 281547 h 4939827"/>
              <a:gd name="connsiteX40" fmla="*/ 9048315 w 12192000"/>
              <a:gd name="connsiteY40" fmla="*/ 279264 h 4939827"/>
              <a:gd name="connsiteX41" fmla="*/ 9054706 w 12192000"/>
              <a:gd name="connsiteY41" fmla="*/ 278538 h 4939827"/>
              <a:gd name="connsiteX42" fmla="*/ 9070919 w 12192000"/>
              <a:gd name="connsiteY42" fmla="*/ 281810 h 4939827"/>
              <a:gd name="connsiteX43" fmla="*/ 9076813 w 12192000"/>
              <a:gd name="connsiteY43" fmla="*/ 283909 h 4939827"/>
              <a:gd name="connsiteX44" fmla="*/ 9085871 w 12192000"/>
              <a:gd name="connsiteY44" fmla="*/ 285133 h 4939827"/>
              <a:gd name="connsiteX45" fmla="*/ 9086159 w 12192000"/>
              <a:gd name="connsiteY45" fmla="*/ 284887 h 4939827"/>
              <a:gd name="connsiteX46" fmla="*/ 9134606 w 12192000"/>
              <a:gd name="connsiteY46" fmla="*/ 288168 h 4939827"/>
              <a:gd name="connsiteX47" fmla="*/ 9195590 w 12192000"/>
              <a:gd name="connsiteY47" fmla="*/ 279568 h 4939827"/>
              <a:gd name="connsiteX48" fmla="*/ 9219336 w 12192000"/>
              <a:gd name="connsiteY48" fmla="*/ 278133 h 4939827"/>
              <a:gd name="connsiteX49" fmla="*/ 9232362 w 12192000"/>
              <a:gd name="connsiteY49" fmla="*/ 275894 h 4939827"/>
              <a:gd name="connsiteX50" fmla="*/ 9283638 w 12192000"/>
              <a:gd name="connsiteY50" fmla="*/ 299924 h 4939827"/>
              <a:gd name="connsiteX51" fmla="*/ 9371484 w 12192000"/>
              <a:gd name="connsiteY51" fmla="*/ 329634 h 4939827"/>
              <a:gd name="connsiteX52" fmla="*/ 9404829 w 12192000"/>
              <a:gd name="connsiteY52" fmla="*/ 339038 h 4939827"/>
              <a:gd name="connsiteX53" fmla="*/ 9427021 w 12192000"/>
              <a:gd name="connsiteY53" fmla="*/ 358784 h 4939827"/>
              <a:gd name="connsiteX54" fmla="*/ 9670844 w 12192000"/>
              <a:gd name="connsiteY54" fmla="*/ 405128 h 4939827"/>
              <a:gd name="connsiteX55" fmla="*/ 9816083 w 12192000"/>
              <a:gd name="connsiteY55" fmla="*/ 416573 h 4939827"/>
              <a:gd name="connsiteX56" fmla="*/ 9936741 w 12192000"/>
              <a:gd name="connsiteY56" fmla="*/ 437044 h 4939827"/>
              <a:gd name="connsiteX57" fmla="*/ 10050093 w 12192000"/>
              <a:gd name="connsiteY57" fmla="*/ 443783 h 4939827"/>
              <a:gd name="connsiteX58" fmla="*/ 10130090 w 12192000"/>
              <a:gd name="connsiteY58" fmla="*/ 459520 h 4939827"/>
              <a:gd name="connsiteX59" fmla="*/ 10173456 w 12192000"/>
              <a:gd name="connsiteY59" fmla="*/ 457749 h 4939827"/>
              <a:gd name="connsiteX60" fmla="*/ 10218232 w 12192000"/>
              <a:gd name="connsiteY60" fmla="*/ 459820 h 4939827"/>
              <a:gd name="connsiteX61" fmla="*/ 10354176 w 12192000"/>
              <a:gd name="connsiteY61" fmla="*/ 471377 h 4939827"/>
              <a:gd name="connsiteX62" fmla="*/ 10430681 w 12192000"/>
              <a:gd name="connsiteY62" fmla="*/ 481226 h 4939827"/>
              <a:gd name="connsiteX63" fmla="*/ 10478169 w 12192000"/>
              <a:gd name="connsiteY63" fmla="*/ 481774 h 4939827"/>
              <a:gd name="connsiteX64" fmla="*/ 10540907 w 12192000"/>
              <a:gd name="connsiteY64" fmla="*/ 485607 h 4939827"/>
              <a:gd name="connsiteX65" fmla="*/ 10614941 w 12192000"/>
              <a:gd name="connsiteY65" fmla="*/ 487592 h 4939827"/>
              <a:gd name="connsiteX66" fmla="*/ 10674098 w 12192000"/>
              <a:gd name="connsiteY66" fmla="*/ 521656 h 4939827"/>
              <a:gd name="connsiteX67" fmla="*/ 10874834 w 12192000"/>
              <a:gd name="connsiteY67" fmla="*/ 574867 h 4939827"/>
              <a:gd name="connsiteX68" fmla="*/ 10944981 w 12192000"/>
              <a:gd name="connsiteY68" fmla="*/ 615042 h 4939827"/>
              <a:gd name="connsiteX69" fmla="*/ 11006376 w 12192000"/>
              <a:gd name="connsiteY69" fmla="*/ 645957 h 4939827"/>
              <a:gd name="connsiteX70" fmla="*/ 11076308 w 12192000"/>
              <a:gd name="connsiteY70" fmla="*/ 675698 h 4939827"/>
              <a:gd name="connsiteX71" fmla="*/ 11148789 w 12192000"/>
              <a:gd name="connsiteY71" fmla="*/ 685041 h 4939827"/>
              <a:gd name="connsiteX72" fmla="*/ 11249129 w 12192000"/>
              <a:gd name="connsiteY72" fmla="*/ 684218 h 4939827"/>
              <a:gd name="connsiteX73" fmla="*/ 11299915 w 12192000"/>
              <a:gd name="connsiteY73" fmla="*/ 692177 h 4939827"/>
              <a:gd name="connsiteX74" fmla="*/ 11386973 w 12192000"/>
              <a:gd name="connsiteY74" fmla="*/ 708209 h 4939827"/>
              <a:gd name="connsiteX75" fmla="*/ 11500105 w 12192000"/>
              <a:gd name="connsiteY75" fmla="*/ 735014 h 4939827"/>
              <a:gd name="connsiteX76" fmla="*/ 11621735 w 12192000"/>
              <a:gd name="connsiteY76" fmla="*/ 789584 h 4939827"/>
              <a:gd name="connsiteX77" fmla="*/ 11691200 w 12192000"/>
              <a:gd name="connsiteY77" fmla="*/ 867902 h 4939827"/>
              <a:gd name="connsiteX78" fmla="*/ 11819427 w 12192000"/>
              <a:gd name="connsiteY78" fmla="*/ 911634 h 4939827"/>
              <a:gd name="connsiteX79" fmla="*/ 11969720 w 12192000"/>
              <a:gd name="connsiteY79" fmla="*/ 964737 h 4939827"/>
              <a:gd name="connsiteX80" fmla="*/ 12055766 w 12192000"/>
              <a:gd name="connsiteY80" fmla="*/ 991268 h 4939827"/>
              <a:gd name="connsiteX81" fmla="*/ 12171539 w 12192000"/>
              <a:gd name="connsiteY81" fmla="*/ 995427 h 4939827"/>
              <a:gd name="connsiteX82" fmla="*/ 12187831 w 12192000"/>
              <a:gd name="connsiteY82" fmla="*/ 996580 h 4939827"/>
              <a:gd name="connsiteX83" fmla="*/ 12192000 w 12192000"/>
              <a:gd name="connsiteY83" fmla="*/ 996726 h 4939827"/>
              <a:gd name="connsiteX84" fmla="*/ 12192000 w 12192000"/>
              <a:gd name="connsiteY84" fmla="*/ 4939827 h 4939827"/>
              <a:gd name="connsiteX85" fmla="*/ 0 w 12192000"/>
              <a:gd name="connsiteY85" fmla="*/ 4939827 h 4939827"/>
              <a:gd name="connsiteX86" fmla="*/ 0 w 12192000"/>
              <a:gd name="connsiteY86" fmla="*/ 512043 h 4939827"/>
              <a:gd name="connsiteX87" fmla="*/ 7381 w 12192000"/>
              <a:gd name="connsiteY87" fmla="*/ 512580 h 4939827"/>
              <a:gd name="connsiteX88" fmla="*/ 100029 w 12192000"/>
              <a:gd name="connsiteY88" fmla="*/ 504758 h 4939827"/>
              <a:gd name="connsiteX89" fmla="*/ 155244 w 12192000"/>
              <a:gd name="connsiteY89" fmla="*/ 525130 h 4939827"/>
              <a:gd name="connsiteX90" fmla="*/ 254366 w 12192000"/>
              <a:gd name="connsiteY90" fmla="*/ 534449 h 4939827"/>
              <a:gd name="connsiteX91" fmla="*/ 447292 w 12192000"/>
              <a:gd name="connsiteY91" fmla="*/ 542725 h 4939827"/>
              <a:gd name="connsiteX92" fmla="*/ 628105 w 12192000"/>
              <a:gd name="connsiteY92" fmla="*/ 547853 h 4939827"/>
              <a:gd name="connsiteX93" fmla="*/ 783146 w 12192000"/>
              <a:gd name="connsiteY93" fmla="*/ 591799 h 4939827"/>
              <a:gd name="connsiteX94" fmla="*/ 1043676 w 12192000"/>
              <a:gd name="connsiteY94" fmla="*/ 591887 h 4939827"/>
              <a:gd name="connsiteX95" fmla="*/ 1281816 w 12192000"/>
              <a:gd name="connsiteY95" fmla="*/ 520946 h 4939827"/>
              <a:gd name="connsiteX96" fmla="*/ 1486347 w 12192000"/>
              <a:gd name="connsiteY96" fmla="*/ 487310 h 4939827"/>
              <a:gd name="connsiteX97" fmla="*/ 1568079 w 12192000"/>
              <a:gd name="connsiteY97" fmla="*/ 462531 h 4939827"/>
              <a:gd name="connsiteX98" fmla="*/ 1622516 w 12192000"/>
              <a:gd name="connsiteY98" fmla="*/ 466058 h 4939827"/>
              <a:gd name="connsiteX99" fmla="*/ 1655457 w 12192000"/>
              <a:gd name="connsiteY99" fmla="*/ 465359 h 4939827"/>
              <a:gd name="connsiteX100" fmla="*/ 1717454 w 12192000"/>
              <a:gd name="connsiteY100" fmla="*/ 417203 h 4939827"/>
              <a:gd name="connsiteX101" fmla="*/ 1913794 w 12192000"/>
              <a:gd name="connsiteY101" fmla="*/ 365255 h 4939827"/>
              <a:gd name="connsiteX102" fmla="*/ 2129762 w 12192000"/>
              <a:gd name="connsiteY102" fmla="*/ 367832 h 4939827"/>
              <a:gd name="connsiteX103" fmla="*/ 2376970 w 12192000"/>
              <a:gd name="connsiteY103" fmla="*/ 350129 h 4939827"/>
              <a:gd name="connsiteX104" fmla="*/ 2480155 w 12192000"/>
              <a:gd name="connsiteY104" fmla="*/ 359227 h 4939827"/>
              <a:gd name="connsiteX105" fmla="*/ 2586782 w 12192000"/>
              <a:gd name="connsiteY105" fmla="*/ 339352 h 4939827"/>
              <a:gd name="connsiteX106" fmla="*/ 2679617 w 12192000"/>
              <a:gd name="connsiteY106" fmla="*/ 305383 h 4939827"/>
              <a:gd name="connsiteX107" fmla="*/ 2788947 w 12192000"/>
              <a:gd name="connsiteY107" fmla="*/ 250375 h 4939827"/>
              <a:gd name="connsiteX108" fmla="*/ 2965530 w 12192000"/>
              <a:gd name="connsiteY108" fmla="*/ 245958 h 4939827"/>
              <a:gd name="connsiteX109" fmla="*/ 3103677 w 12192000"/>
              <a:gd name="connsiteY109" fmla="*/ 209527 h 4939827"/>
              <a:gd name="connsiteX110" fmla="*/ 3126759 w 12192000"/>
              <a:gd name="connsiteY110" fmla="*/ 211226 h 4939827"/>
              <a:gd name="connsiteX111" fmla="*/ 3164020 w 12192000"/>
              <a:gd name="connsiteY111" fmla="*/ 212779 h 4939827"/>
              <a:gd name="connsiteX112" fmla="*/ 3285019 w 12192000"/>
              <a:gd name="connsiteY112" fmla="*/ 220535 h 4939827"/>
              <a:gd name="connsiteX113" fmla="*/ 3365154 w 12192000"/>
              <a:gd name="connsiteY113" fmla="*/ 226416 h 4939827"/>
              <a:gd name="connsiteX114" fmla="*/ 3367507 w 12192000"/>
              <a:gd name="connsiteY114" fmla="*/ 225416 h 4939827"/>
              <a:gd name="connsiteX115" fmla="*/ 3387567 w 12192000"/>
              <a:gd name="connsiteY115" fmla="*/ 227103 h 4939827"/>
              <a:gd name="connsiteX116" fmla="*/ 3498001 w 12192000"/>
              <a:gd name="connsiteY116" fmla="*/ 231941 h 4939827"/>
              <a:gd name="connsiteX117" fmla="*/ 3561557 w 12192000"/>
              <a:gd name="connsiteY117" fmla="*/ 228095 h 4939827"/>
              <a:gd name="connsiteX118" fmla="*/ 3611920 w 12192000"/>
              <a:gd name="connsiteY118" fmla="*/ 218094 h 4939827"/>
              <a:gd name="connsiteX119" fmla="*/ 3620528 w 12192000"/>
              <a:gd name="connsiteY119" fmla="*/ 218788 h 4939827"/>
              <a:gd name="connsiteX120" fmla="*/ 3620766 w 12192000"/>
              <a:gd name="connsiteY120" fmla="*/ 218511 h 4939827"/>
              <a:gd name="connsiteX121" fmla="*/ 3629977 w 12192000"/>
              <a:gd name="connsiteY121" fmla="*/ 218664 h 4939827"/>
              <a:gd name="connsiteX122" fmla="*/ 3636217 w 12192000"/>
              <a:gd name="connsiteY122" fmla="*/ 220048 h 4939827"/>
              <a:gd name="connsiteX123" fmla="*/ 3709484 w 12192000"/>
              <a:gd name="connsiteY123" fmla="*/ 186927 h 4939827"/>
              <a:gd name="connsiteX124" fmla="*/ 3761342 w 12192000"/>
              <a:gd name="connsiteY124" fmla="*/ 177474 h 4939827"/>
              <a:gd name="connsiteX125" fmla="*/ 3799748 w 12192000"/>
              <a:gd name="connsiteY125" fmla="*/ 167154 h 4939827"/>
              <a:gd name="connsiteX126" fmla="*/ 3922756 w 12192000"/>
              <a:gd name="connsiteY126" fmla="*/ 194044 h 4939827"/>
              <a:gd name="connsiteX127" fmla="*/ 4028476 w 12192000"/>
              <a:gd name="connsiteY127" fmla="*/ 223679 h 4939827"/>
              <a:gd name="connsiteX128" fmla="*/ 4191582 w 12192000"/>
              <a:gd name="connsiteY128" fmla="*/ 238952 h 4939827"/>
              <a:gd name="connsiteX129" fmla="*/ 4251024 w 12192000"/>
              <a:gd name="connsiteY129" fmla="*/ 240874 h 4939827"/>
              <a:gd name="connsiteX130" fmla="*/ 4355275 w 12192000"/>
              <a:gd name="connsiteY130" fmla="*/ 260205 h 4939827"/>
              <a:gd name="connsiteX131" fmla="*/ 4423807 w 12192000"/>
              <a:gd name="connsiteY131" fmla="*/ 270366 h 4939827"/>
              <a:gd name="connsiteX132" fmla="*/ 4558432 w 12192000"/>
              <a:gd name="connsiteY132" fmla="*/ 269194 h 4939827"/>
              <a:gd name="connsiteX133" fmla="*/ 4635061 w 12192000"/>
              <a:gd name="connsiteY133" fmla="*/ 280682 h 4939827"/>
              <a:gd name="connsiteX134" fmla="*/ 4807427 w 12192000"/>
              <a:gd name="connsiteY134" fmla="*/ 276835 h 4939827"/>
              <a:gd name="connsiteX135" fmla="*/ 5028933 w 12192000"/>
              <a:gd name="connsiteY135" fmla="*/ 183887 h 4939827"/>
              <a:gd name="connsiteX136" fmla="*/ 5093642 w 12192000"/>
              <a:gd name="connsiteY136" fmla="*/ 177214 h 4939827"/>
              <a:gd name="connsiteX137" fmla="*/ 5102642 w 12192000"/>
              <a:gd name="connsiteY137" fmla="*/ 186816 h 4939827"/>
              <a:gd name="connsiteX138" fmla="*/ 5193590 w 12192000"/>
              <a:gd name="connsiteY138" fmla="*/ 156458 h 4939827"/>
              <a:gd name="connsiteX139" fmla="*/ 5323922 w 12192000"/>
              <a:gd name="connsiteY139" fmla="*/ 146332 h 4939827"/>
              <a:gd name="connsiteX140" fmla="*/ 5421860 w 12192000"/>
              <a:gd name="connsiteY140" fmla="*/ 167298 h 4939827"/>
              <a:gd name="connsiteX141" fmla="*/ 5476948 w 12192000"/>
              <a:gd name="connsiteY141" fmla="*/ 173249 h 4939827"/>
              <a:gd name="connsiteX142" fmla="*/ 5516842 w 12192000"/>
              <a:gd name="connsiteY142" fmla="*/ 184018 h 4939827"/>
              <a:gd name="connsiteX143" fmla="*/ 5619415 w 12192000"/>
              <a:gd name="connsiteY143" fmla="*/ 176781 h 4939827"/>
              <a:gd name="connsiteX144" fmla="*/ 5789867 w 12192000"/>
              <a:gd name="connsiteY144" fmla="*/ 150304 h 4939827"/>
              <a:gd name="connsiteX145" fmla="*/ 5825953 w 12192000"/>
              <a:gd name="connsiteY145" fmla="*/ 147907 h 4939827"/>
              <a:gd name="connsiteX146" fmla="*/ 5856168 w 12192000"/>
              <a:gd name="connsiteY146" fmla="*/ 158719 h 4939827"/>
              <a:gd name="connsiteX147" fmla="*/ 5862476 w 12192000"/>
              <a:gd name="connsiteY147" fmla="*/ 172447 h 4939827"/>
              <a:gd name="connsiteX148" fmla="*/ 5882195 w 12192000"/>
              <a:gd name="connsiteY148" fmla="*/ 173195 h 4939827"/>
              <a:gd name="connsiteX149" fmla="*/ 5952585 w 12192000"/>
              <a:gd name="connsiteY149" fmla="*/ 161012 h 4939827"/>
              <a:gd name="connsiteX150" fmla="*/ 6001964 w 12192000"/>
              <a:gd name="connsiteY150" fmla="*/ 154786 h 4939827"/>
              <a:gd name="connsiteX151" fmla="*/ 6184207 w 12192000"/>
              <a:gd name="connsiteY151" fmla="*/ 132658 h 4939827"/>
              <a:gd name="connsiteX152" fmla="*/ 6415830 w 12192000"/>
              <a:gd name="connsiteY152" fmla="*/ 136006 h 4939827"/>
              <a:gd name="connsiteX153" fmla="*/ 6756965 w 12192000"/>
              <a:gd name="connsiteY153" fmla="*/ 57636 h 4939827"/>
              <a:gd name="connsiteX154" fmla="*/ 6819400 w 12192000"/>
              <a:gd name="connsiteY154" fmla="*/ 30742 h 4939827"/>
              <a:gd name="connsiteX155" fmla="*/ 6986370 w 12192000"/>
              <a:gd name="connsiteY155" fmla="*/ 12659 h 4939827"/>
              <a:gd name="connsiteX156" fmla="*/ 6989536 w 12192000"/>
              <a:gd name="connsiteY156" fmla="*/ 14528 h 4939827"/>
              <a:gd name="connsiteX157" fmla="*/ 7015933 w 12192000"/>
              <a:gd name="connsiteY157" fmla="*/ 9653 h 4939827"/>
              <a:gd name="connsiteX158" fmla="*/ 7020592 w 12192000"/>
              <a:gd name="connsiteY158" fmla="*/ 1651 h 4939827"/>
              <a:gd name="connsiteX159" fmla="*/ 7025905 w 12192000"/>
              <a:gd name="connsiteY15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672650 w 12192000"/>
              <a:gd name="connsiteY30" fmla="*/ 254821 h 4939827"/>
              <a:gd name="connsiteX31" fmla="*/ 8785543 w 12192000"/>
              <a:gd name="connsiteY31" fmla="*/ 263406 h 4939827"/>
              <a:gd name="connsiteX32" fmla="*/ 8830588 w 12192000"/>
              <a:gd name="connsiteY32" fmla="*/ 265483 h 4939827"/>
              <a:gd name="connsiteX33" fmla="*/ 8905142 w 12192000"/>
              <a:gd name="connsiteY33" fmla="*/ 264958 h 4939827"/>
              <a:gd name="connsiteX34" fmla="*/ 8968582 w 12192000"/>
              <a:gd name="connsiteY34" fmla="*/ 262728 h 4939827"/>
              <a:gd name="connsiteX35" fmla="*/ 8972994 w 12192000"/>
              <a:gd name="connsiteY35" fmla="*/ 263284 h 4939827"/>
              <a:gd name="connsiteX36" fmla="*/ 9004605 w 12192000"/>
              <a:gd name="connsiteY36" fmla="*/ 258041 h 4939827"/>
              <a:gd name="connsiteX37" fmla="*/ 9016165 w 12192000"/>
              <a:gd name="connsiteY37" fmla="*/ 261258 h 4939827"/>
              <a:gd name="connsiteX38" fmla="*/ 9043297 w 12192000"/>
              <a:gd name="connsiteY38" fmla="*/ 281547 h 4939827"/>
              <a:gd name="connsiteX39" fmla="*/ 9048315 w 12192000"/>
              <a:gd name="connsiteY39" fmla="*/ 279264 h 4939827"/>
              <a:gd name="connsiteX40" fmla="*/ 9054706 w 12192000"/>
              <a:gd name="connsiteY40" fmla="*/ 278538 h 4939827"/>
              <a:gd name="connsiteX41" fmla="*/ 9070919 w 12192000"/>
              <a:gd name="connsiteY41" fmla="*/ 281810 h 4939827"/>
              <a:gd name="connsiteX42" fmla="*/ 9076813 w 12192000"/>
              <a:gd name="connsiteY42" fmla="*/ 283909 h 4939827"/>
              <a:gd name="connsiteX43" fmla="*/ 9085871 w 12192000"/>
              <a:gd name="connsiteY43" fmla="*/ 285133 h 4939827"/>
              <a:gd name="connsiteX44" fmla="*/ 9086159 w 12192000"/>
              <a:gd name="connsiteY44" fmla="*/ 284887 h 4939827"/>
              <a:gd name="connsiteX45" fmla="*/ 9134606 w 12192000"/>
              <a:gd name="connsiteY45" fmla="*/ 288168 h 4939827"/>
              <a:gd name="connsiteX46" fmla="*/ 9195590 w 12192000"/>
              <a:gd name="connsiteY46" fmla="*/ 279568 h 4939827"/>
              <a:gd name="connsiteX47" fmla="*/ 9219336 w 12192000"/>
              <a:gd name="connsiteY47" fmla="*/ 278133 h 4939827"/>
              <a:gd name="connsiteX48" fmla="*/ 9232362 w 12192000"/>
              <a:gd name="connsiteY48" fmla="*/ 275894 h 4939827"/>
              <a:gd name="connsiteX49" fmla="*/ 9283638 w 12192000"/>
              <a:gd name="connsiteY49" fmla="*/ 299924 h 4939827"/>
              <a:gd name="connsiteX50" fmla="*/ 9371484 w 12192000"/>
              <a:gd name="connsiteY50" fmla="*/ 329634 h 4939827"/>
              <a:gd name="connsiteX51" fmla="*/ 9404829 w 12192000"/>
              <a:gd name="connsiteY51" fmla="*/ 339038 h 4939827"/>
              <a:gd name="connsiteX52" fmla="*/ 9427021 w 12192000"/>
              <a:gd name="connsiteY52" fmla="*/ 358784 h 4939827"/>
              <a:gd name="connsiteX53" fmla="*/ 9670844 w 12192000"/>
              <a:gd name="connsiteY53" fmla="*/ 405128 h 4939827"/>
              <a:gd name="connsiteX54" fmla="*/ 9816083 w 12192000"/>
              <a:gd name="connsiteY54" fmla="*/ 416573 h 4939827"/>
              <a:gd name="connsiteX55" fmla="*/ 9936741 w 12192000"/>
              <a:gd name="connsiteY55" fmla="*/ 437044 h 4939827"/>
              <a:gd name="connsiteX56" fmla="*/ 10050093 w 12192000"/>
              <a:gd name="connsiteY56" fmla="*/ 443783 h 4939827"/>
              <a:gd name="connsiteX57" fmla="*/ 10130090 w 12192000"/>
              <a:gd name="connsiteY57" fmla="*/ 459520 h 4939827"/>
              <a:gd name="connsiteX58" fmla="*/ 10173456 w 12192000"/>
              <a:gd name="connsiteY58" fmla="*/ 457749 h 4939827"/>
              <a:gd name="connsiteX59" fmla="*/ 10218232 w 12192000"/>
              <a:gd name="connsiteY59" fmla="*/ 459820 h 4939827"/>
              <a:gd name="connsiteX60" fmla="*/ 10354176 w 12192000"/>
              <a:gd name="connsiteY60" fmla="*/ 471377 h 4939827"/>
              <a:gd name="connsiteX61" fmla="*/ 10430681 w 12192000"/>
              <a:gd name="connsiteY61" fmla="*/ 481226 h 4939827"/>
              <a:gd name="connsiteX62" fmla="*/ 10478169 w 12192000"/>
              <a:gd name="connsiteY62" fmla="*/ 481774 h 4939827"/>
              <a:gd name="connsiteX63" fmla="*/ 10540907 w 12192000"/>
              <a:gd name="connsiteY63" fmla="*/ 485607 h 4939827"/>
              <a:gd name="connsiteX64" fmla="*/ 10614941 w 12192000"/>
              <a:gd name="connsiteY64" fmla="*/ 487592 h 4939827"/>
              <a:gd name="connsiteX65" fmla="*/ 10674098 w 12192000"/>
              <a:gd name="connsiteY65" fmla="*/ 521656 h 4939827"/>
              <a:gd name="connsiteX66" fmla="*/ 10874834 w 12192000"/>
              <a:gd name="connsiteY66" fmla="*/ 574867 h 4939827"/>
              <a:gd name="connsiteX67" fmla="*/ 10944981 w 12192000"/>
              <a:gd name="connsiteY67" fmla="*/ 615042 h 4939827"/>
              <a:gd name="connsiteX68" fmla="*/ 11006376 w 12192000"/>
              <a:gd name="connsiteY68" fmla="*/ 645957 h 4939827"/>
              <a:gd name="connsiteX69" fmla="*/ 11076308 w 12192000"/>
              <a:gd name="connsiteY69" fmla="*/ 675698 h 4939827"/>
              <a:gd name="connsiteX70" fmla="*/ 11148789 w 12192000"/>
              <a:gd name="connsiteY70" fmla="*/ 685041 h 4939827"/>
              <a:gd name="connsiteX71" fmla="*/ 11249129 w 12192000"/>
              <a:gd name="connsiteY71" fmla="*/ 684218 h 4939827"/>
              <a:gd name="connsiteX72" fmla="*/ 11299915 w 12192000"/>
              <a:gd name="connsiteY72" fmla="*/ 692177 h 4939827"/>
              <a:gd name="connsiteX73" fmla="*/ 11386973 w 12192000"/>
              <a:gd name="connsiteY73" fmla="*/ 708209 h 4939827"/>
              <a:gd name="connsiteX74" fmla="*/ 11500105 w 12192000"/>
              <a:gd name="connsiteY74" fmla="*/ 735014 h 4939827"/>
              <a:gd name="connsiteX75" fmla="*/ 11621735 w 12192000"/>
              <a:gd name="connsiteY75" fmla="*/ 789584 h 4939827"/>
              <a:gd name="connsiteX76" fmla="*/ 11691200 w 12192000"/>
              <a:gd name="connsiteY76" fmla="*/ 867902 h 4939827"/>
              <a:gd name="connsiteX77" fmla="*/ 11819427 w 12192000"/>
              <a:gd name="connsiteY77" fmla="*/ 911634 h 4939827"/>
              <a:gd name="connsiteX78" fmla="*/ 11969720 w 12192000"/>
              <a:gd name="connsiteY78" fmla="*/ 964737 h 4939827"/>
              <a:gd name="connsiteX79" fmla="*/ 12055766 w 12192000"/>
              <a:gd name="connsiteY79" fmla="*/ 991268 h 4939827"/>
              <a:gd name="connsiteX80" fmla="*/ 12171539 w 12192000"/>
              <a:gd name="connsiteY80" fmla="*/ 995427 h 4939827"/>
              <a:gd name="connsiteX81" fmla="*/ 12187831 w 12192000"/>
              <a:gd name="connsiteY81" fmla="*/ 996580 h 4939827"/>
              <a:gd name="connsiteX82" fmla="*/ 12192000 w 12192000"/>
              <a:gd name="connsiteY82" fmla="*/ 996726 h 4939827"/>
              <a:gd name="connsiteX83" fmla="*/ 12192000 w 12192000"/>
              <a:gd name="connsiteY83" fmla="*/ 4939827 h 4939827"/>
              <a:gd name="connsiteX84" fmla="*/ 0 w 12192000"/>
              <a:gd name="connsiteY84" fmla="*/ 4939827 h 4939827"/>
              <a:gd name="connsiteX85" fmla="*/ 0 w 12192000"/>
              <a:gd name="connsiteY85" fmla="*/ 512043 h 4939827"/>
              <a:gd name="connsiteX86" fmla="*/ 7381 w 12192000"/>
              <a:gd name="connsiteY86" fmla="*/ 512580 h 4939827"/>
              <a:gd name="connsiteX87" fmla="*/ 100029 w 12192000"/>
              <a:gd name="connsiteY87" fmla="*/ 504758 h 4939827"/>
              <a:gd name="connsiteX88" fmla="*/ 155244 w 12192000"/>
              <a:gd name="connsiteY88" fmla="*/ 525130 h 4939827"/>
              <a:gd name="connsiteX89" fmla="*/ 254366 w 12192000"/>
              <a:gd name="connsiteY89" fmla="*/ 534449 h 4939827"/>
              <a:gd name="connsiteX90" fmla="*/ 447292 w 12192000"/>
              <a:gd name="connsiteY90" fmla="*/ 542725 h 4939827"/>
              <a:gd name="connsiteX91" fmla="*/ 628105 w 12192000"/>
              <a:gd name="connsiteY91" fmla="*/ 547853 h 4939827"/>
              <a:gd name="connsiteX92" fmla="*/ 783146 w 12192000"/>
              <a:gd name="connsiteY92" fmla="*/ 591799 h 4939827"/>
              <a:gd name="connsiteX93" fmla="*/ 1043676 w 12192000"/>
              <a:gd name="connsiteY93" fmla="*/ 591887 h 4939827"/>
              <a:gd name="connsiteX94" fmla="*/ 1281816 w 12192000"/>
              <a:gd name="connsiteY94" fmla="*/ 520946 h 4939827"/>
              <a:gd name="connsiteX95" fmla="*/ 1486347 w 12192000"/>
              <a:gd name="connsiteY95" fmla="*/ 487310 h 4939827"/>
              <a:gd name="connsiteX96" fmla="*/ 1568079 w 12192000"/>
              <a:gd name="connsiteY96" fmla="*/ 462531 h 4939827"/>
              <a:gd name="connsiteX97" fmla="*/ 1622516 w 12192000"/>
              <a:gd name="connsiteY97" fmla="*/ 466058 h 4939827"/>
              <a:gd name="connsiteX98" fmla="*/ 1655457 w 12192000"/>
              <a:gd name="connsiteY98" fmla="*/ 465359 h 4939827"/>
              <a:gd name="connsiteX99" fmla="*/ 1717454 w 12192000"/>
              <a:gd name="connsiteY99" fmla="*/ 417203 h 4939827"/>
              <a:gd name="connsiteX100" fmla="*/ 1913794 w 12192000"/>
              <a:gd name="connsiteY100" fmla="*/ 365255 h 4939827"/>
              <a:gd name="connsiteX101" fmla="*/ 2129762 w 12192000"/>
              <a:gd name="connsiteY101" fmla="*/ 367832 h 4939827"/>
              <a:gd name="connsiteX102" fmla="*/ 2376970 w 12192000"/>
              <a:gd name="connsiteY102" fmla="*/ 350129 h 4939827"/>
              <a:gd name="connsiteX103" fmla="*/ 2480155 w 12192000"/>
              <a:gd name="connsiteY103" fmla="*/ 359227 h 4939827"/>
              <a:gd name="connsiteX104" fmla="*/ 2586782 w 12192000"/>
              <a:gd name="connsiteY104" fmla="*/ 339352 h 4939827"/>
              <a:gd name="connsiteX105" fmla="*/ 2679617 w 12192000"/>
              <a:gd name="connsiteY105" fmla="*/ 305383 h 4939827"/>
              <a:gd name="connsiteX106" fmla="*/ 2788947 w 12192000"/>
              <a:gd name="connsiteY106" fmla="*/ 250375 h 4939827"/>
              <a:gd name="connsiteX107" fmla="*/ 2965530 w 12192000"/>
              <a:gd name="connsiteY107" fmla="*/ 245958 h 4939827"/>
              <a:gd name="connsiteX108" fmla="*/ 3103677 w 12192000"/>
              <a:gd name="connsiteY108" fmla="*/ 209527 h 4939827"/>
              <a:gd name="connsiteX109" fmla="*/ 3126759 w 12192000"/>
              <a:gd name="connsiteY109" fmla="*/ 211226 h 4939827"/>
              <a:gd name="connsiteX110" fmla="*/ 3164020 w 12192000"/>
              <a:gd name="connsiteY110" fmla="*/ 212779 h 4939827"/>
              <a:gd name="connsiteX111" fmla="*/ 3285019 w 12192000"/>
              <a:gd name="connsiteY111" fmla="*/ 220535 h 4939827"/>
              <a:gd name="connsiteX112" fmla="*/ 3365154 w 12192000"/>
              <a:gd name="connsiteY112" fmla="*/ 226416 h 4939827"/>
              <a:gd name="connsiteX113" fmla="*/ 3367507 w 12192000"/>
              <a:gd name="connsiteY113" fmla="*/ 225416 h 4939827"/>
              <a:gd name="connsiteX114" fmla="*/ 3387567 w 12192000"/>
              <a:gd name="connsiteY114" fmla="*/ 227103 h 4939827"/>
              <a:gd name="connsiteX115" fmla="*/ 3498001 w 12192000"/>
              <a:gd name="connsiteY115" fmla="*/ 231941 h 4939827"/>
              <a:gd name="connsiteX116" fmla="*/ 3561557 w 12192000"/>
              <a:gd name="connsiteY116" fmla="*/ 228095 h 4939827"/>
              <a:gd name="connsiteX117" fmla="*/ 3611920 w 12192000"/>
              <a:gd name="connsiteY117" fmla="*/ 218094 h 4939827"/>
              <a:gd name="connsiteX118" fmla="*/ 3620528 w 12192000"/>
              <a:gd name="connsiteY118" fmla="*/ 218788 h 4939827"/>
              <a:gd name="connsiteX119" fmla="*/ 3620766 w 12192000"/>
              <a:gd name="connsiteY119" fmla="*/ 218511 h 4939827"/>
              <a:gd name="connsiteX120" fmla="*/ 3629977 w 12192000"/>
              <a:gd name="connsiteY120" fmla="*/ 218664 h 4939827"/>
              <a:gd name="connsiteX121" fmla="*/ 3636217 w 12192000"/>
              <a:gd name="connsiteY121" fmla="*/ 220048 h 4939827"/>
              <a:gd name="connsiteX122" fmla="*/ 3709484 w 12192000"/>
              <a:gd name="connsiteY122" fmla="*/ 186927 h 4939827"/>
              <a:gd name="connsiteX123" fmla="*/ 3761342 w 12192000"/>
              <a:gd name="connsiteY123" fmla="*/ 177474 h 4939827"/>
              <a:gd name="connsiteX124" fmla="*/ 3799748 w 12192000"/>
              <a:gd name="connsiteY124" fmla="*/ 167154 h 4939827"/>
              <a:gd name="connsiteX125" fmla="*/ 3922756 w 12192000"/>
              <a:gd name="connsiteY125" fmla="*/ 194044 h 4939827"/>
              <a:gd name="connsiteX126" fmla="*/ 4028476 w 12192000"/>
              <a:gd name="connsiteY126" fmla="*/ 223679 h 4939827"/>
              <a:gd name="connsiteX127" fmla="*/ 4191582 w 12192000"/>
              <a:gd name="connsiteY127" fmla="*/ 238952 h 4939827"/>
              <a:gd name="connsiteX128" fmla="*/ 4251024 w 12192000"/>
              <a:gd name="connsiteY128" fmla="*/ 240874 h 4939827"/>
              <a:gd name="connsiteX129" fmla="*/ 4355275 w 12192000"/>
              <a:gd name="connsiteY129" fmla="*/ 260205 h 4939827"/>
              <a:gd name="connsiteX130" fmla="*/ 4423807 w 12192000"/>
              <a:gd name="connsiteY130" fmla="*/ 270366 h 4939827"/>
              <a:gd name="connsiteX131" fmla="*/ 4558432 w 12192000"/>
              <a:gd name="connsiteY131" fmla="*/ 269194 h 4939827"/>
              <a:gd name="connsiteX132" fmla="*/ 4635061 w 12192000"/>
              <a:gd name="connsiteY132" fmla="*/ 280682 h 4939827"/>
              <a:gd name="connsiteX133" fmla="*/ 4807427 w 12192000"/>
              <a:gd name="connsiteY133" fmla="*/ 276835 h 4939827"/>
              <a:gd name="connsiteX134" fmla="*/ 5028933 w 12192000"/>
              <a:gd name="connsiteY134" fmla="*/ 183887 h 4939827"/>
              <a:gd name="connsiteX135" fmla="*/ 5093642 w 12192000"/>
              <a:gd name="connsiteY135" fmla="*/ 177214 h 4939827"/>
              <a:gd name="connsiteX136" fmla="*/ 5102642 w 12192000"/>
              <a:gd name="connsiteY136" fmla="*/ 186816 h 4939827"/>
              <a:gd name="connsiteX137" fmla="*/ 5193590 w 12192000"/>
              <a:gd name="connsiteY137" fmla="*/ 156458 h 4939827"/>
              <a:gd name="connsiteX138" fmla="*/ 5323922 w 12192000"/>
              <a:gd name="connsiteY138" fmla="*/ 146332 h 4939827"/>
              <a:gd name="connsiteX139" fmla="*/ 5421860 w 12192000"/>
              <a:gd name="connsiteY139" fmla="*/ 167298 h 4939827"/>
              <a:gd name="connsiteX140" fmla="*/ 5476948 w 12192000"/>
              <a:gd name="connsiteY140" fmla="*/ 173249 h 4939827"/>
              <a:gd name="connsiteX141" fmla="*/ 5516842 w 12192000"/>
              <a:gd name="connsiteY141" fmla="*/ 184018 h 4939827"/>
              <a:gd name="connsiteX142" fmla="*/ 5619415 w 12192000"/>
              <a:gd name="connsiteY142" fmla="*/ 176781 h 4939827"/>
              <a:gd name="connsiteX143" fmla="*/ 5789867 w 12192000"/>
              <a:gd name="connsiteY143" fmla="*/ 150304 h 4939827"/>
              <a:gd name="connsiteX144" fmla="*/ 5825953 w 12192000"/>
              <a:gd name="connsiteY144" fmla="*/ 147907 h 4939827"/>
              <a:gd name="connsiteX145" fmla="*/ 5856168 w 12192000"/>
              <a:gd name="connsiteY145" fmla="*/ 158719 h 4939827"/>
              <a:gd name="connsiteX146" fmla="*/ 5862476 w 12192000"/>
              <a:gd name="connsiteY146" fmla="*/ 172447 h 4939827"/>
              <a:gd name="connsiteX147" fmla="*/ 5882195 w 12192000"/>
              <a:gd name="connsiteY147" fmla="*/ 173195 h 4939827"/>
              <a:gd name="connsiteX148" fmla="*/ 5952585 w 12192000"/>
              <a:gd name="connsiteY148" fmla="*/ 161012 h 4939827"/>
              <a:gd name="connsiteX149" fmla="*/ 6001964 w 12192000"/>
              <a:gd name="connsiteY149" fmla="*/ 154786 h 4939827"/>
              <a:gd name="connsiteX150" fmla="*/ 6184207 w 12192000"/>
              <a:gd name="connsiteY150" fmla="*/ 132658 h 4939827"/>
              <a:gd name="connsiteX151" fmla="*/ 6415830 w 12192000"/>
              <a:gd name="connsiteY151" fmla="*/ 136006 h 4939827"/>
              <a:gd name="connsiteX152" fmla="*/ 6756965 w 12192000"/>
              <a:gd name="connsiteY152" fmla="*/ 57636 h 4939827"/>
              <a:gd name="connsiteX153" fmla="*/ 6819400 w 12192000"/>
              <a:gd name="connsiteY153" fmla="*/ 30742 h 4939827"/>
              <a:gd name="connsiteX154" fmla="*/ 6986370 w 12192000"/>
              <a:gd name="connsiteY154" fmla="*/ 12659 h 4939827"/>
              <a:gd name="connsiteX155" fmla="*/ 6989536 w 12192000"/>
              <a:gd name="connsiteY155" fmla="*/ 14528 h 4939827"/>
              <a:gd name="connsiteX156" fmla="*/ 7015933 w 12192000"/>
              <a:gd name="connsiteY156" fmla="*/ 9653 h 4939827"/>
              <a:gd name="connsiteX157" fmla="*/ 7020592 w 12192000"/>
              <a:gd name="connsiteY157" fmla="*/ 1651 h 4939827"/>
              <a:gd name="connsiteX158" fmla="*/ 7025905 w 12192000"/>
              <a:gd name="connsiteY158"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622021 w 12192000"/>
              <a:gd name="connsiteY29" fmla="*/ 261028 h 4939827"/>
              <a:gd name="connsiteX30" fmla="*/ 8672650 w 12192000"/>
              <a:gd name="connsiteY30" fmla="*/ 254821 h 4939827"/>
              <a:gd name="connsiteX31" fmla="*/ 8785543 w 12192000"/>
              <a:gd name="connsiteY31" fmla="*/ 263406 h 4939827"/>
              <a:gd name="connsiteX32" fmla="*/ 8830588 w 12192000"/>
              <a:gd name="connsiteY32" fmla="*/ 265483 h 4939827"/>
              <a:gd name="connsiteX33" fmla="*/ 8905142 w 12192000"/>
              <a:gd name="connsiteY33" fmla="*/ 264958 h 4939827"/>
              <a:gd name="connsiteX34" fmla="*/ 8968582 w 12192000"/>
              <a:gd name="connsiteY34" fmla="*/ 262728 h 4939827"/>
              <a:gd name="connsiteX35" fmla="*/ 8972994 w 12192000"/>
              <a:gd name="connsiteY35" fmla="*/ 263284 h 4939827"/>
              <a:gd name="connsiteX36" fmla="*/ 9004605 w 12192000"/>
              <a:gd name="connsiteY36" fmla="*/ 258041 h 4939827"/>
              <a:gd name="connsiteX37" fmla="*/ 9016165 w 12192000"/>
              <a:gd name="connsiteY37" fmla="*/ 261258 h 4939827"/>
              <a:gd name="connsiteX38" fmla="*/ 9043297 w 12192000"/>
              <a:gd name="connsiteY38" fmla="*/ 281547 h 4939827"/>
              <a:gd name="connsiteX39" fmla="*/ 9048315 w 12192000"/>
              <a:gd name="connsiteY39" fmla="*/ 279264 h 4939827"/>
              <a:gd name="connsiteX40" fmla="*/ 9054706 w 12192000"/>
              <a:gd name="connsiteY40" fmla="*/ 278538 h 4939827"/>
              <a:gd name="connsiteX41" fmla="*/ 9070919 w 12192000"/>
              <a:gd name="connsiteY41" fmla="*/ 281810 h 4939827"/>
              <a:gd name="connsiteX42" fmla="*/ 9076813 w 12192000"/>
              <a:gd name="connsiteY42" fmla="*/ 283909 h 4939827"/>
              <a:gd name="connsiteX43" fmla="*/ 9085871 w 12192000"/>
              <a:gd name="connsiteY43" fmla="*/ 285133 h 4939827"/>
              <a:gd name="connsiteX44" fmla="*/ 9086159 w 12192000"/>
              <a:gd name="connsiteY44" fmla="*/ 284887 h 4939827"/>
              <a:gd name="connsiteX45" fmla="*/ 9134606 w 12192000"/>
              <a:gd name="connsiteY45" fmla="*/ 288168 h 4939827"/>
              <a:gd name="connsiteX46" fmla="*/ 9195590 w 12192000"/>
              <a:gd name="connsiteY46" fmla="*/ 279568 h 4939827"/>
              <a:gd name="connsiteX47" fmla="*/ 9219336 w 12192000"/>
              <a:gd name="connsiteY47" fmla="*/ 278133 h 4939827"/>
              <a:gd name="connsiteX48" fmla="*/ 9232362 w 12192000"/>
              <a:gd name="connsiteY48" fmla="*/ 275894 h 4939827"/>
              <a:gd name="connsiteX49" fmla="*/ 9283638 w 12192000"/>
              <a:gd name="connsiteY49" fmla="*/ 299924 h 4939827"/>
              <a:gd name="connsiteX50" fmla="*/ 9371484 w 12192000"/>
              <a:gd name="connsiteY50" fmla="*/ 329634 h 4939827"/>
              <a:gd name="connsiteX51" fmla="*/ 9404829 w 12192000"/>
              <a:gd name="connsiteY51" fmla="*/ 339038 h 4939827"/>
              <a:gd name="connsiteX52" fmla="*/ 9427021 w 12192000"/>
              <a:gd name="connsiteY52" fmla="*/ 358784 h 4939827"/>
              <a:gd name="connsiteX53" fmla="*/ 9670844 w 12192000"/>
              <a:gd name="connsiteY53" fmla="*/ 405128 h 4939827"/>
              <a:gd name="connsiteX54" fmla="*/ 9816083 w 12192000"/>
              <a:gd name="connsiteY54" fmla="*/ 416573 h 4939827"/>
              <a:gd name="connsiteX55" fmla="*/ 9936741 w 12192000"/>
              <a:gd name="connsiteY55" fmla="*/ 437044 h 4939827"/>
              <a:gd name="connsiteX56" fmla="*/ 10050093 w 12192000"/>
              <a:gd name="connsiteY56" fmla="*/ 443783 h 4939827"/>
              <a:gd name="connsiteX57" fmla="*/ 10130090 w 12192000"/>
              <a:gd name="connsiteY57" fmla="*/ 459520 h 4939827"/>
              <a:gd name="connsiteX58" fmla="*/ 10173456 w 12192000"/>
              <a:gd name="connsiteY58" fmla="*/ 457749 h 4939827"/>
              <a:gd name="connsiteX59" fmla="*/ 10218232 w 12192000"/>
              <a:gd name="connsiteY59" fmla="*/ 459820 h 4939827"/>
              <a:gd name="connsiteX60" fmla="*/ 10354176 w 12192000"/>
              <a:gd name="connsiteY60" fmla="*/ 471377 h 4939827"/>
              <a:gd name="connsiteX61" fmla="*/ 10430681 w 12192000"/>
              <a:gd name="connsiteY61" fmla="*/ 481226 h 4939827"/>
              <a:gd name="connsiteX62" fmla="*/ 10478169 w 12192000"/>
              <a:gd name="connsiteY62" fmla="*/ 481774 h 4939827"/>
              <a:gd name="connsiteX63" fmla="*/ 10540907 w 12192000"/>
              <a:gd name="connsiteY63" fmla="*/ 485607 h 4939827"/>
              <a:gd name="connsiteX64" fmla="*/ 10614941 w 12192000"/>
              <a:gd name="connsiteY64" fmla="*/ 487592 h 4939827"/>
              <a:gd name="connsiteX65" fmla="*/ 10674098 w 12192000"/>
              <a:gd name="connsiteY65" fmla="*/ 521656 h 4939827"/>
              <a:gd name="connsiteX66" fmla="*/ 10874834 w 12192000"/>
              <a:gd name="connsiteY66" fmla="*/ 574867 h 4939827"/>
              <a:gd name="connsiteX67" fmla="*/ 10944981 w 12192000"/>
              <a:gd name="connsiteY67" fmla="*/ 615042 h 4939827"/>
              <a:gd name="connsiteX68" fmla="*/ 11006376 w 12192000"/>
              <a:gd name="connsiteY68" fmla="*/ 645957 h 4939827"/>
              <a:gd name="connsiteX69" fmla="*/ 11076308 w 12192000"/>
              <a:gd name="connsiteY69" fmla="*/ 675698 h 4939827"/>
              <a:gd name="connsiteX70" fmla="*/ 11148789 w 12192000"/>
              <a:gd name="connsiteY70" fmla="*/ 685041 h 4939827"/>
              <a:gd name="connsiteX71" fmla="*/ 11249129 w 12192000"/>
              <a:gd name="connsiteY71" fmla="*/ 684218 h 4939827"/>
              <a:gd name="connsiteX72" fmla="*/ 11299915 w 12192000"/>
              <a:gd name="connsiteY72" fmla="*/ 692177 h 4939827"/>
              <a:gd name="connsiteX73" fmla="*/ 11386973 w 12192000"/>
              <a:gd name="connsiteY73" fmla="*/ 708209 h 4939827"/>
              <a:gd name="connsiteX74" fmla="*/ 11500105 w 12192000"/>
              <a:gd name="connsiteY74" fmla="*/ 735014 h 4939827"/>
              <a:gd name="connsiteX75" fmla="*/ 11621735 w 12192000"/>
              <a:gd name="connsiteY75" fmla="*/ 789584 h 4939827"/>
              <a:gd name="connsiteX76" fmla="*/ 11691200 w 12192000"/>
              <a:gd name="connsiteY76" fmla="*/ 867902 h 4939827"/>
              <a:gd name="connsiteX77" fmla="*/ 11819427 w 12192000"/>
              <a:gd name="connsiteY77" fmla="*/ 911634 h 4939827"/>
              <a:gd name="connsiteX78" fmla="*/ 11969720 w 12192000"/>
              <a:gd name="connsiteY78" fmla="*/ 964737 h 4939827"/>
              <a:gd name="connsiteX79" fmla="*/ 12055766 w 12192000"/>
              <a:gd name="connsiteY79" fmla="*/ 991268 h 4939827"/>
              <a:gd name="connsiteX80" fmla="*/ 12171539 w 12192000"/>
              <a:gd name="connsiteY80" fmla="*/ 995427 h 4939827"/>
              <a:gd name="connsiteX81" fmla="*/ 12187831 w 12192000"/>
              <a:gd name="connsiteY81" fmla="*/ 996580 h 4939827"/>
              <a:gd name="connsiteX82" fmla="*/ 12192000 w 12192000"/>
              <a:gd name="connsiteY82" fmla="*/ 996726 h 4939827"/>
              <a:gd name="connsiteX83" fmla="*/ 12192000 w 12192000"/>
              <a:gd name="connsiteY83" fmla="*/ 4939827 h 4939827"/>
              <a:gd name="connsiteX84" fmla="*/ 0 w 12192000"/>
              <a:gd name="connsiteY84" fmla="*/ 4939827 h 4939827"/>
              <a:gd name="connsiteX85" fmla="*/ 0 w 12192000"/>
              <a:gd name="connsiteY85" fmla="*/ 512043 h 4939827"/>
              <a:gd name="connsiteX86" fmla="*/ 7381 w 12192000"/>
              <a:gd name="connsiteY86" fmla="*/ 512580 h 4939827"/>
              <a:gd name="connsiteX87" fmla="*/ 100029 w 12192000"/>
              <a:gd name="connsiteY87" fmla="*/ 504758 h 4939827"/>
              <a:gd name="connsiteX88" fmla="*/ 155244 w 12192000"/>
              <a:gd name="connsiteY88" fmla="*/ 525130 h 4939827"/>
              <a:gd name="connsiteX89" fmla="*/ 254366 w 12192000"/>
              <a:gd name="connsiteY89" fmla="*/ 534449 h 4939827"/>
              <a:gd name="connsiteX90" fmla="*/ 447292 w 12192000"/>
              <a:gd name="connsiteY90" fmla="*/ 542725 h 4939827"/>
              <a:gd name="connsiteX91" fmla="*/ 628105 w 12192000"/>
              <a:gd name="connsiteY91" fmla="*/ 547853 h 4939827"/>
              <a:gd name="connsiteX92" fmla="*/ 783146 w 12192000"/>
              <a:gd name="connsiteY92" fmla="*/ 591799 h 4939827"/>
              <a:gd name="connsiteX93" fmla="*/ 1043676 w 12192000"/>
              <a:gd name="connsiteY93" fmla="*/ 591887 h 4939827"/>
              <a:gd name="connsiteX94" fmla="*/ 1281816 w 12192000"/>
              <a:gd name="connsiteY94" fmla="*/ 520946 h 4939827"/>
              <a:gd name="connsiteX95" fmla="*/ 1486347 w 12192000"/>
              <a:gd name="connsiteY95" fmla="*/ 487310 h 4939827"/>
              <a:gd name="connsiteX96" fmla="*/ 1568079 w 12192000"/>
              <a:gd name="connsiteY96" fmla="*/ 462531 h 4939827"/>
              <a:gd name="connsiteX97" fmla="*/ 1622516 w 12192000"/>
              <a:gd name="connsiteY97" fmla="*/ 466058 h 4939827"/>
              <a:gd name="connsiteX98" fmla="*/ 1655457 w 12192000"/>
              <a:gd name="connsiteY98" fmla="*/ 465359 h 4939827"/>
              <a:gd name="connsiteX99" fmla="*/ 1717454 w 12192000"/>
              <a:gd name="connsiteY99" fmla="*/ 417203 h 4939827"/>
              <a:gd name="connsiteX100" fmla="*/ 1913794 w 12192000"/>
              <a:gd name="connsiteY100" fmla="*/ 365255 h 4939827"/>
              <a:gd name="connsiteX101" fmla="*/ 2129762 w 12192000"/>
              <a:gd name="connsiteY101" fmla="*/ 367832 h 4939827"/>
              <a:gd name="connsiteX102" fmla="*/ 2376970 w 12192000"/>
              <a:gd name="connsiteY102" fmla="*/ 350129 h 4939827"/>
              <a:gd name="connsiteX103" fmla="*/ 2480155 w 12192000"/>
              <a:gd name="connsiteY103" fmla="*/ 359227 h 4939827"/>
              <a:gd name="connsiteX104" fmla="*/ 2586782 w 12192000"/>
              <a:gd name="connsiteY104" fmla="*/ 339352 h 4939827"/>
              <a:gd name="connsiteX105" fmla="*/ 2679617 w 12192000"/>
              <a:gd name="connsiteY105" fmla="*/ 305383 h 4939827"/>
              <a:gd name="connsiteX106" fmla="*/ 2788947 w 12192000"/>
              <a:gd name="connsiteY106" fmla="*/ 250375 h 4939827"/>
              <a:gd name="connsiteX107" fmla="*/ 2965530 w 12192000"/>
              <a:gd name="connsiteY107" fmla="*/ 245958 h 4939827"/>
              <a:gd name="connsiteX108" fmla="*/ 3103677 w 12192000"/>
              <a:gd name="connsiteY108" fmla="*/ 209527 h 4939827"/>
              <a:gd name="connsiteX109" fmla="*/ 3126759 w 12192000"/>
              <a:gd name="connsiteY109" fmla="*/ 211226 h 4939827"/>
              <a:gd name="connsiteX110" fmla="*/ 3164020 w 12192000"/>
              <a:gd name="connsiteY110" fmla="*/ 212779 h 4939827"/>
              <a:gd name="connsiteX111" fmla="*/ 3285019 w 12192000"/>
              <a:gd name="connsiteY111" fmla="*/ 220535 h 4939827"/>
              <a:gd name="connsiteX112" fmla="*/ 3365154 w 12192000"/>
              <a:gd name="connsiteY112" fmla="*/ 226416 h 4939827"/>
              <a:gd name="connsiteX113" fmla="*/ 3367507 w 12192000"/>
              <a:gd name="connsiteY113" fmla="*/ 225416 h 4939827"/>
              <a:gd name="connsiteX114" fmla="*/ 3387567 w 12192000"/>
              <a:gd name="connsiteY114" fmla="*/ 227103 h 4939827"/>
              <a:gd name="connsiteX115" fmla="*/ 3498001 w 12192000"/>
              <a:gd name="connsiteY115" fmla="*/ 231941 h 4939827"/>
              <a:gd name="connsiteX116" fmla="*/ 3561557 w 12192000"/>
              <a:gd name="connsiteY116" fmla="*/ 228095 h 4939827"/>
              <a:gd name="connsiteX117" fmla="*/ 3611920 w 12192000"/>
              <a:gd name="connsiteY117" fmla="*/ 218094 h 4939827"/>
              <a:gd name="connsiteX118" fmla="*/ 3620528 w 12192000"/>
              <a:gd name="connsiteY118" fmla="*/ 218788 h 4939827"/>
              <a:gd name="connsiteX119" fmla="*/ 3620766 w 12192000"/>
              <a:gd name="connsiteY119" fmla="*/ 218511 h 4939827"/>
              <a:gd name="connsiteX120" fmla="*/ 3629977 w 12192000"/>
              <a:gd name="connsiteY120" fmla="*/ 218664 h 4939827"/>
              <a:gd name="connsiteX121" fmla="*/ 3636217 w 12192000"/>
              <a:gd name="connsiteY121" fmla="*/ 220048 h 4939827"/>
              <a:gd name="connsiteX122" fmla="*/ 3709484 w 12192000"/>
              <a:gd name="connsiteY122" fmla="*/ 186927 h 4939827"/>
              <a:gd name="connsiteX123" fmla="*/ 3761342 w 12192000"/>
              <a:gd name="connsiteY123" fmla="*/ 177474 h 4939827"/>
              <a:gd name="connsiteX124" fmla="*/ 3799748 w 12192000"/>
              <a:gd name="connsiteY124" fmla="*/ 167154 h 4939827"/>
              <a:gd name="connsiteX125" fmla="*/ 3922756 w 12192000"/>
              <a:gd name="connsiteY125" fmla="*/ 194044 h 4939827"/>
              <a:gd name="connsiteX126" fmla="*/ 4028476 w 12192000"/>
              <a:gd name="connsiteY126" fmla="*/ 223679 h 4939827"/>
              <a:gd name="connsiteX127" fmla="*/ 4191582 w 12192000"/>
              <a:gd name="connsiteY127" fmla="*/ 238952 h 4939827"/>
              <a:gd name="connsiteX128" fmla="*/ 4251024 w 12192000"/>
              <a:gd name="connsiteY128" fmla="*/ 240874 h 4939827"/>
              <a:gd name="connsiteX129" fmla="*/ 4355275 w 12192000"/>
              <a:gd name="connsiteY129" fmla="*/ 260205 h 4939827"/>
              <a:gd name="connsiteX130" fmla="*/ 4423807 w 12192000"/>
              <a:gd name="connsiteY130" fmla="*/ 270366 h 4939827"/>
              <a:gd name="connsiteX131" fmla="*/ 4558432 w 12192000"/>
              <a:gd name="connsiteY131" fmla="*/ 269194 h 4939827"/>
              <a:gd name="connsiteX132" fmla="*/ 4635061 w 12192000"/>
              <a:gd name="connsiteY132" fmla="*/ 280682 h 4939827"/>
              <a:gd name="connsiteX133" fmla="*/ 4807427 w 12192000"/>
              <a:gd name="connsiteY133" fmla="*/ 276835 h 4939827"/>
              <a:gd name="connsiteX134" fmla="*/ 5028933 w 12192000"/>
              <a:gd name="connsiteY134" fmla="*/ 183887 h 4939827"/>
              <a:gd name="connsiteX135" fmla="*/ 5093642 w 12192000"/>
              <a:gd name="connsiteY135" fmla="*/ 177214 h 4939827"/>
              <a:gd name="connsiteX136" fmla="*/ 5102642 w 12192000"/>
              <a:gd name="connsiteY136" fmla="*/ 186816 h 4939827"/>
              <a:gd name="connsiteX137" fmla="*/ 5193590 w 12192000"/>
              <a:gd name="connsiteY137" fmla="*/ 156458 h 4939827"/>
              <a:gd name="connsiteX138" fmla="*/ 5323922 w 12192000"/>
              <a:gd name="connsiteY138" fmla="*/ 146332 h 4939827"/>
              <a:gd name="connsiteX139" fmla="*/ 5421860 w 12192000"/>
              <a:gd name="connsiteY139" fmla="*/ 167298 h 4939827"/>
              <a:gd name="connsiteX140" fmla="*/ 5476948 w 12192000"/>
              <a:gd name="connsiteY140" fmla="*/ 173249 h 4939827"/>
              <a:gd name="connsiteX141" fmla="*/ 5516842 w 12192000"/>
              <a:gd name="connsiteY141" fmla="*/ 184018 h 4939827"/>
              <a:gd name="connsiteX142" fmla="*/ 5619415 w 12192000"/>
              <a:gd name="connsiteY142" fmla="*/ 176781 h 4939827"/>
              <a:gd name="connsiteX143" fmla="*/ 5789867 w 12192000"/>
              <a:gd name="connsiteY143" fmla="*/ 150304 h 4939827"/>
              <a:gd name="connsiteX144" fmla="*/ 5825953 w 12192000"/>
              <a:gd name="connsiteY144" fmla="*/ 147907 h 4939827"/>
              <a:gd name="connsiteX145" fmla="*/ 5856168 w 12192000"/>
              <a:gd name="connsiteY145" fmla="*/ 158719 h 4939827"/>
              <a:gd name="connsiteX146" fmla="*/ 5862476 w 12192000"/>
              <a:gd name="connsiteY146" fmla="*/ 172447 h 4939827"/>
              <a:gd name="connsiteX147" fmla="*/ 5882195 w 12192000"/>
              <a:gd name="connsiteY147" fmla="*/ 173195 h 4939827"/>
              <a:gd name="connsiteX148" fmla="*/ 5952585 w 12192000"/>
              <a:gd name="connsiteY148" fmla="*/ 161012 h 4939827"/>
              <a:gd name="connsiteX149" fmla="*/ 6001964 w 12192000"/>
              <a:gd name="connsiteY149" fmla="*/ 154786 h 4939827"/>
              <a:gd name="connsiteX150" fmla="*/ 6184207 w 12192000"/>
              <a:gd name="connsiteY150" fmla="*/ 132658 h 4939827"/>
              <a:gd name="connsiteX151" fmla="*/ 6415830 w 12192000"/>
              <a:gd name="connsiteY151" fmla="*/ 136006 h 4939827"/>
              <a:gd name="connsiteX152" fmla="*/ 6756965 w 12192000"/>
              <a:gd name="connsiteY152" fmla="*/ 57636 h 4939827"/>
              <a:gd name="connsiteX153" fmla="*/ 6819400 w 12192000"/>
              <a:gd name="connsiteY153" fmla="*/ 30742 h 4939827"/>
              <a:gd name="connsiteX154" fmla="*/ 6986370 w 12192000"/>
              <a:gd name="connsiteY154" fmla="*/ 12659 h 4939827"/>
              <a:gd name="connsiteX155" fmla="*/ 6989536 w 12192000"/>
              <a:gd name="connsiteY155" fmla="*/ 14528 h 4939827"/>
              <a:gd name="connsiteX156" fmla="*/ 7015933 w 12192000"/>
              <a:gd name="connsiteY156" fmla="*/ 9653 h 4939827"/>
              <a:gd name="connsiteX157" fmla="*/ 7020592 w 12192000"/>
              <a:gd name="connsiteY157" fmla="*/ 1651 h 4939827"/>
              <a:gd name="connsiteX158" fmla="*/ 7025905 w 12192000"/>
              <a:gd name="connsiteY158"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281371 w 12192000"/>
              <a:gd name="connsiteY19" fmla="*/ 256875 h 4939827"/>
              <a:gd name="connsiteX20" fmla="*/ 8381609 w 12192000"/>
              <a:gd name="connsiteY20" fmla="*/ 240618 h 4939827"/>
              <a:gd name="connsiteX21" fmla="*/ 8406759 w 12192000"/>
              <a:gd name="connsiteY21" fmla="*/ 232517 h 4939827"/>
              <a:gd name="connsiteX22" fmla="*/ 8426506 w 12192000"/>
              <a:gd name="connsiteY22" fmla="*/ 241842 h 4939827"/>
              <a:gd name="connsiteX23" fmla="*/ 8427949 w 12192000"/>
              <a:gd name="connsiteY23" fmla="*/ 240981 h 4939827"/>
              <a:gd name="connsiteX24" fmla="*/ 8441468 w 12192000"/>
              <a:gd name="connsiteY24" fmla="*/ 241157 h 4939827"/>
              <a:gd name="connsiteX25" fmla="*/ 8565757 w 12192000"/>
              <a:gd name="connsiteY25" fmla="*/ 255317 h 4939827"/>
              <a:gd name="connsiteX26" fmla="*/ 8573171 w 12192000"/>
              <a:gd name="connsiteY26" fmla="*/ 258426 h 4939827"/>
              <a:gd name="connsiteX27" fmla="*/ 8573548 w 12192000"/>
              <a:gd name="connsiteY27" fmla="*/ 258241 h 4939827"/>
              <a:gd name="connsiteX28" fmla="*/ 8622021 w 12192000"/>
              <a:gd name="connsiteY28" fmla="*/ 261028 h 4939827"/>
              <a:gd name="connsiteX29" fmla="*/ 8672650 w 12192000"/>
              <a:gd name="connsiteY29" fmla="*/ 254821 h 4939827"/>
              <a:gd name="connsiteX30" fmla="*/ 8785543 w 12192000"/>
              <a:gd name="connsiteY30" fmla="*/ 263406 h 4939827"/>
              <a:gd name="connsiteX31" fmla="*/ 8830588 w 12192000"/>
              <a:gd name="connsiteY31" fmla="*/ 265483 h 4939827"/>
              <a:gd name="connsiteX32" fmla="*/ 8905142 w 12192000"/>
              <a:gd name="connsiteY32" fmla="*/ 264958 h 4939827"/>
              <a:gd name="connsiteX33" fmla="*/ 8968582 w 12192000"/>
              <a:gd name="connsiteY33" fmla="*/ 262728 h 4939827"/>
              <a:gd name="connsiteX34" fmla="*/ 8972994 w 12192000"/>
              <a:gd name="connsiteY34" fmla="*/ 263284 h 4939827"/>
              <a:gd name="connsiteX35" fmla="*/ 9004605 w 12192000"/>
              <a:gd name="connsiteY35" fmla="*/ 258041 h 4939827"/>
              <a:gd name="connsiteX36" fmla="*/ 9016165 w 12192000"/>
              <a:gd name="connsiteY36" fmla="*/ 261258 h 4939827"/>
              <a:gd name="connsiteX37" fmla="*/ 9043297 w 12192000"/>
              <a:gd name="connsiteY37" fmla="*/ 281547 h 4939827"/>
              <a:gd name="connsiteX38" fmla="*/ 9048315 w 12192000"/>
              <a:gd name="connsiteY38" fmla="*/ 279264 h 4939827"/>
              <a:gd name="connsiteX39" fmla="*/ 9054706 w 12192000"/>
              <a:gd name="connsiteY39" fmla="*/ 278538 h 4939827"/>
              <a:gd name="connsiteX40" fmla="*/ 9070919 w 12192000"/>
              <a:gd name="connsiteY40" fmla="*/ 281810 h 4939827"/>
              <a:gd name="connsiteX41" fmla="*/ 9076813 w 12192000"/>
              <a:gd name="connsiteY41" fmla="*/ 283909 h 4939827"/>
              <a:gd name="connsiteX42" fmla="*/ 9085871 w 12192000"/>
              <a:gd name="connsiteY42" fmla="*/ 285133 h 4939827"/>
              <a:gd name="connsiteX43" fmla="*/ 9086159 w 12192000"/>
              <a:gd name="connsiteY43" fmla="*/ 284887 h 4939827"/>
              <a:gd name="connsiteX44" fmla="*/ 9134606 w 12192000"/>
              <a:gd name="connsiteY44" fmla="*/ 288168 h 4939827"/>
              <a:gd name="connsiteX45" fmla="*/ 9195590 w 12192000"/>
              <a:gd name="connsiteY45" fmla="*/ 279568 h 4939827"/>
              <a:gd name="connsiteX46" fmla="*/ 9219336 w 12192000"/>
              <a:gd name="connsiteY46" fmla="*/ 278133 h 4939827"/>
              <a:gd name="connsiteX47" fmla="*/ 9232362 w 12192000"/>
              <a:gd name="connsiteY47" fmla="*/ 275894 h 4939827"/>
              <a:gd name="connsiteX48" fmla="*/ 9283638 w 12192000"/>
              <a:gd name="connsiteY48" fmla="*/ 299924 h 4939827"/>
              <a:gd name="connsiteX49" fmla="*/ 9371484 w 12192000"/>
              <a:gd name="connsiteY49" fmla="*/ 329634 h 4939827"/>
              <a:gd name="connsiteX50" fmla="*/ 9404829 w 12192000"/>
              <a:gd name="connsiteY50" fmla="*/ 339038 h 4939827"/>
              <a:gd name="connsiteX51" fmla="*/ 9427021 w 12192000"/>
              <a:gd name="connsiteY51" fmla="*/ 358784 h 4939827"/>
              <a:gd name="connsiteX52" fmla="*/ 9670844 w 12192000"/>
              <a:gd name="connsiteY52" fmla="*/ 405128 h 4939827"/>
              <a:gd name="connsiteX53" fmla="*/ 9816083 w 12192000"/>
              <a:gd name="connsiteY53" fmla="*/ 416573 h 4939827"/>
              <a:gd name="connsiteX54" fmla="*/ 9936741 w 12192000"/>
              <a:gd name="connsiteY54" fmla="*/ 437044 h 4939827"/>
              <a:gd name="connsiteX55" fmla="*/ 10050093 w 12192000"/>
              <a:gd name="connsiteY55" fmla="*/ 443783 h 4939827"/>
              <a:gd name="connsiteX56" fmla="*/ 10130090 w 12192000"/>
              <a:gd name="connsiteY56" fmla="*/ 459520 h 4939827"/>
              <a:gd name="connsiteX57" fmla="*/ 10173456 w 12192000"/>
              <a:gd name="connsiteY57" fmla="*/ 457749 h 4939827"/>
              <a:gd name="connsiteX58" fmla="*/ 10218232 w 12192000"/>
              <a:gd name="connsiteY58" fmla="*/ 459820 h 4939827"/>
              <a:gd name="connsiteX59" fmla="*/ 10354176 w 12192000"/>
              <a:gd name="connsiteY59" fmla="*/ 471377 h 4939827"/>
              <a:gd name="connsiteX60" fmla="*/ 10430681 w 12192000"/>
              <a:gd name="connsiteY60" fmla="*/ 481226 h 4939827"/>
              <a:gd name="connsiteX61" fmla="*/ 10478169 w 12192000"/>
              <a:gd name="connsiteY61" fmla="*/ 481774 h 4939827"/>
              <a:gd name="connsiteX62" fmla="*/ 10540907 w 12192000"/>
              <a:gd name="connsiteY62" fmla="*/ 485607 h 4939827"/>
              <a:gd name="connsiteX63" fmla="*/ 10614941 w 12192000"/>
              <a:gd name="connsiteY63" fmla="*/ 487592 h 4939827"/>
              <a:gd name="connsiteX64" fmla="*/ 10674098 w 12192000"/>
              <a:gd name="connsiteY64" fmla="*/ 521656 h 4939827"/>
              <a:gd name="connsiteX65" fmla="*/ 10874834 w 12192000"/>
              <a:gd name="connsiteY65" fmla="*/ 574867 h 4939827"/>
              <a:gd name="connsiteX66" fmla="*/ 10944981 w 12192000"/>
              <a:gd name="connsiteY66" fmla="*/ 615042 h 4939827"/>
              <a:gd name="connsiteX67" fmla="*/ 11006376 w 12192000"/>
              <a:gd name="connsiteY67" fmla="*/ 645957 h 4939827"/>
              <a:gd name="connsiteX68" fmla="*/ 11076308 w 12192000"/>
              <a:gd name="connsiteY68" fmla="*/ 675698 h 4939827"/>
              <a:gd name="connsiteX69" fmla="*/ 11148789 w 12192000"/>
              <a:gd name="connsiteY69" fmla="*/ 685041 h 4939827"/>
              <a:gd name="connsiteX70" fmla="*/ 11249129 w 12192000"/>
              <a:gd name="connsiteY70" fmla="*/ 684218 h 4939827"/>
              <a:gd name="connsiteX71" fmla="*/ 11299915 w 12192000"/>
              <a:gd name="connsiteY71" fmla="*/ 692177 h 4939827"/>
              <a:gd name="connsiteX72" fmla="*/ 11386973 w 12192000"/>
              <a:gd name="connsiteY72" fmla="*/ 708209 h 4939827"/>
              <a:gd name="connsiteX73" fmla="*/ 11500105 w 12192000"/>
              <a:gd name="connsiteY73" fmla="*/ 735014 h 4939827"/>
              <a:gd name="connsiteX74" fmla="*/ 11621735 w 12192000"/>
              <a:gd name="connsiteY74" fmla="*/ 789584 h 4939827"/>
              <a:gd name="connsiteX75" fmla="*/ 11691200 w 12192000"/>
              <a:gd name="connsiteY75" fmla="*/ 867902 h 4939827"/>
              <a:gd name="connsiteX76" fmla="*/ 11819427 w 12192000"/>
              <a:gd name="connsiteY76" fmla="*/ 911634 h 4939827"/>
              <a:gd name="connsiteX77" fmla="*/ 11969720 w 12192000"/>
              <a:gd name="connsiteY77" fmla="*/ 964737 h 4939827"/>
              <a:gd name="connsiteX78" fmla="*/ 12055766 w 12192000"/>
              <a:gd name="connsiteY78" fmla="*/ 991268 h 4939827"/>
              <a:gd name="connsiteX79" fmla="*/ 12171539 w 12192000"/>
              <a:gd name="connsiteY79" fmla="*/ 995427 h 4939827"/>
              <a:gd name="connsiteX80" fmla="*/ 12187831 w 12192000"/>
              <a:gd name="connsiteY80" fmla="*/ 996580 h 4939827"/>
              <a:gd name="connsiteX81" fmla="*/ 12192000 w 12192000"/>
              <a:gd name="connsiteY81" fmla="*/ 996726 h 4939827"/>
              <a:gd name="connsiteX82" fmla="*/ 12192000 w 12192000"/>
              <a:gd name="connsiteY82" fmla="*/ 4939827 h 4939827"/>
              <a:gd name="connsiteX83" fmla="*/ 0 w 12192000"/>
              <a:gd name="connsiteY83" fmla="*/ 4939827 h 4939827"/>
              <a:gd name="connsiteX84" fmla="*/ 0 w 12192000"/>
              <a:gd name="connsiteY84" fmla="*/ 512043 h 4939827"/>
              <a:gd name="connsiteX85" fmla="*/ 7381 w 12192000"/>
              <a:gd name="connsiteY85" fmla="*/ 512580 h 4939827"/>
              <a:gd name="connsiteX86" fmla="*/ 100029 w 12192000"/>
              <a:gd name="connsiteY86" fmla="*/ 504758 h 4939827"/>
              <a:gd name="connsiteX87" fmla="*/ 155244 w 12192000"/>
              <a:gd name="connsiteY87" fmla="*/ 525130 h 4939827"/>
              <a:gd name="connsiteX88" fmla="*/ 254366 w 12192000"/>
              <a:gd name="connsiteY88" fmla="*/ 534449 h 4939827"/>
              <a:gd name="connsiteX89" fmla="*/ 447292 w 12192000"/>
              <a:gd name="connsiteY89" fmla="*/ 542725 h 4939827"/>
              <a:gd name="connsiteX90" fmla="*/ 628105 w 12192000"/>
              <a:gd name="connsiteY90" fmla="*/ 547853 h 4939827"/>
              <a:gd name="connsiteX91" fmla="*/ 783146 w 12192000"/>
              <a:gd name="connsiteY91" fmla="*/ 591799 h 4939827"/>
              <a:gd name="connsiteX92" fmla="*/ 1043676 w 12192000"/>
              <a:gd name="connsiteY92" fmla="*/ 591887 h 4939827"/>
              <a:gd name="connsiteX93" fmla="*/ 1281816 w 12192000"/>
              <a:gd name="connsiteY93" fmla="*/ 520946 h 4939827"/>
              <a:gd name="connsiteX94" fmla="*/ 1486347 w 12192000"/>
              <a:gd name="connsiteY94" fmla="*/ 487310 h 4939827"/>
              <a:gd name="connsiteX95" fmla="*/ 1568079 w 12192000"/>
              <a:gd name="connsiteY95" fmla="*/ 462531 h 4939827"/>
              <a:gd name="connsiteX96" fmla="*/ 1622516 w 12192000"/>
              <a:gd name="connsiteY96" fmla="*/ 466058 h 4939827"/>
              <a:gd name="connsiteX97" fmla="*/ 1655457 w 12192000"/>
              <a:gd name="connsiteY97" fmla="*/ 465359 h 4939827"/>
              <a:gd name="connsiteX98" fmla="*/ 1717454 w 12192000"/>
              <a:gd name="connsiteY98" fmla="*/ 417203 h 4939827"/>
              <a:gd name="connsiteX99" fmla="*/ 1913794 w 12192000"/>
              <a:gd name="connsiteY99" fmla="*/ 365255 h 4939827"/>
              <a:gd name="connsiteX100" fmla="*/ 2129762 w 12192000"/>
              <a:gd name="connsiteY100" fmla="*/ 367832 h 4939827"/>
              <a:gd name="connsiteX101" fmla="*/ 2376970 w 12192000"/>
              <a:gd name="connsiteY101" fmla="*/ 350129 h 4939827"/>
              <a:gd name="connsiteX102" fmla="*/ 2480155 w 12192000"/>
              <a:gd name="connsiteY102" fmla="*/ 359227 h 4939827"/>
              <a:gd name="connsiteX103" fmla="*/ 2586782 w 12192000"/>
              <a:gd name="connsiteY103" fmla="*/ 339352 h 4939827"/>
              <a:gd name="connsiteX104" fmla="*/ 2679617 w 12192000"/>
              <a:gd name="connsiteY104" fmla="*/ 305383 h 4939827"/>
              <a:gd name="connsiteX105" fmla="*/ 2788947 w 12192000"/>
              <a:gd name="connsiteY105" fmla="*/ 250375 h 4939827"/>
              <a:gd name="connsiteX106" fmla="*/ 2965530 w 12192000"/>
              <a:gd name="connsiteY106" fmla="*/ 245958 h 4939827"/>
              <a:gd name="connsiteX107" fmla="*/ 3103677 w 12192000"/>
              <a:gd name="connsiteY107" fmla="*/ 209527 h 4939827"/>
              <a:gd name="connsiteX108" fmla="*/ 3126759 w 12192000"/>
              <a:gd name="connsiteY108" fmla="*/ 211226 h 4939827"/>
              <a:gd name="connsiteX109" fmla="*/ 3164020 w 12192000"/>
              <a:gd name="connsiteY109" fmla="*/ 212779 h 4939827"/>
              <a:gd name="connsiteX110" fmla="*/ 3285019 w 12192000"/>
              <a:gd name="connsiteY110" fmla="*/ 220535 h 4939827"/>
              <a:gd name="connsiteX111" fmla="*/ 3365154 w 12192000"/>
              <a:gd name="connsiteY111" fmla="*/ 226416 h 4939827"/>
              <a:gd name="connsiteX112" fmla="*/ 3367507 w 12192000"/>
              <a:gd name="connsiteY112" fmla="*/ 225416 h 4939827"/>
              <a:gd name="connsiteX113" fmla="*/ 3387567 w 12192000"/>
              <a:gd name="connsiteY113" fmla="*/ 227103 h 4939827"/>
              <a:gd name="connsiteX114" fmla="*/ 3498001 w 12192000"/>
              <a:gd name="connsiteY114" fmla="*/ 231941 h 4939827"/>
              <a:gd name="connsiteX115" fmla="*/ 3561557 w 12192000"/>
              <a:gd name="connsiteY115" fmla="*/ 228095 h 4939827"/>
              <a:gd name="connsiteX116" fmla="*/ 3611920 w 12192000"/>
              <a:gd name="connsiteY116" fmla="*/ 218094 h 4939827"/>
              <a:gd name="connsiteX117" fmla="*/ 3620528 w 12192000"/>
              <a:gd name="connsiteY117" fmla="*/ 218788 h 4939827"/>
              <a:gd name="connsiteX118" fmla="*/ 3620766 w 12192000"/>
              <a:gd name="connsiteY118" fmla="*/ 218511 h 4939827"/>
              <a:gd name="connsiteX119" fmla="*/ 3629977 w 12192000"/>
              <a:gd name="connsiteY119" fmla="*/ 218664 h 4939827"/>
              <a:gd name="connsiteX120" fmla="*/ 3636217 w 12192000"/>
              <a:gd name="connsiteY120" fmla="*/ 220048 h 4939827"/>
              <a:gd name="connsiteX121" fmla="*/ 3709484 w 12192000"/>
              <a:gd name="connsiteY121" fmla="*/ 186927 h 4939827"/>
              <a:gd name="connsiteX122" fmla="*/ 3761342 w 12192000"/>
              <a:gd name="connsiteY122" fmla="*/ 177474 h 4939827"/>
              <a:gd name="connsiteX123" fmla="*/ 3799748 w 12192000"/>
              <a:gd name="connsiteY123" fmla="*/ 167154 h 4939827"/>
              <a:gd name="connsiteX124" fmla="*/ 3922756 w 12192000"/>
              <a:gd name="connsiteY124" fmla="*/ 194044 h 4939827"/>
              <a:gd name="connsiteX125" fmla="*/ 4028476 w 12192000"/>
              <a:gd name="connsiteY125" fmla="*/ 223679 h 4939827"/>
              <a:gd name="connsiteX126" fmla="*/ 4191582 w 12192000"/>
              <a:gd name="connsiteY126" fmla="*/ 238952 h 4939827"/>
              <a:gd name="connsiteX127" fmla="*/ 4251024 w 12192000"/>
              <a:gd name="connsiteY127" fmla="*/ 240874 h 4939827"/>
              <a:gd name="connsiteX128" fmla="*/ 4355275 w 12192000"/>
              <a:gd name="connsiteY128" fmla="*/ 260205 h 4939827"/>
              <a:gd name="connsiteX129" fmla="*/ 4423807 w 12192000"/>
              <a:gd name="connsiteY129" fmla="*/ 270366 h 4939827"/>
              <a:gd name="connsiteX130" fmla="*/ 4558432 w 12192000"/>
              <a:gd name="connsiteY130" fmla="*/ 269194 h 4939827"/>
              <a:gd name="connsiteX131" fmla="*/ 4635061 w 12192000"/>
              <a:gd name="connsiteY131" fmla="*/ 280682 h 4939827"/>
              <a:gd name="connsiteX132" fmla="*/ 4807427 w 12192000"/>
              <a:gd name="connsiteY132" fmla="*/ 276835 h 4939827"/>
              <a:gd name="connsiteX133" fmla="*/ 5028933 w 12192000"/>
              <a:gd name="connsiteY133" fmla="*/ 183887 h 4939827"/>
              <a:gd name="connsiteX134" fmla="*/ 5093642 w 12192000"/>
              <a:gd name="connsiteY134" fmla="*/ 177214 h 4939827"/>
              <a:gd name="connsiteX135" fmla="*/ 5102642 w 12192000"/>
              <a:gd name="connsiteY135" fmla="*/ 186816 h 4939827"/>
              <a:gd name="connsiteX136" fmla="*/ 5193590 w 12192000"/>
              <a:gd name="connsiteY136" fmla="*/ 156458 h 4939827"/>
              <a:gd name="connsiteX137" fmla="*/ 5323922 w 12192000"/>
              <a:gd name="connsiteY137" fmla="*/ 146332 h 4939827"/>
              <a:gd name="connsiteX138" fmla="*/ 5421860 w 12192000"/>
              <a:gd name="connsiteY138" fmla="*/ 167298 h 4939827"/>
              <a:gd name="connsiteX139" fmla="*/ 5476948 w 12192000"/>
              <a:gd name="connsiteY139" fmla="*/ 173249 h 4939827"/>
              <a:gd name="connsiteX140" fmla="*/ 5516842 w 12192000"/>
              <a:gd name="connsiteY140" fmla="*/ 184018 h 4939827"/>
              <a:gd name="connsiteX141" fmla="*/ 5619415 w 12192000"/>
              <a:gd name="connsiteY141" fmla="*/ 176781 h 4939827"/>
              <a:gd name="connsiteX142" fmla="*/ 5789867 w 12192000"/>
              <a:gd name="connsiteY142" fmla="*/ 150304 h 4939827"/>
              <a:gd name="connsiteX143" fmla="*/ 5825953 w 12192000"/>
              <a:gd name="connsiteY143" fmla="*/ 147907 h 4939827"/>
              <a:gd name="connsiteX144" fmla="*/ 5856168 w 12192000"/>
              <a:gd name="connsiteY144" fmla="*/ 158719 h 4939827"/>
              <a:gd name="connsiteX145" fmla="*/ 5862476 w 12192000"/>
              <a:gd name="connsiteY145" fmla="*/ 172447 h 4939827"/>
              <a:gd name="connsiteX146" fmla="*/ 5882195 w 12192000"/>
              <a:gd name="connsiteY146" fmla="*/ 173195 h 4939827"/>
              <a:gd name="connsiteX147" fmla="*/ 5952585 w 12192000"/>
              <a:gd name="connsiteY147" fmla="*/ 161012 h 4939827"/>
              <a:gd name="connsiteX148" fmla="*/ 6001964 w 12192000"/>
              <a:gd name="connsiteY148" fmla="*/ 154786 h 4939827"/>
              <a:gd name="connsiteX149" fmla="*/ 6184207 w 12192000"/>
              <a:gd name="connsiteY149" fmla="*/ 132658 h 4939827"/>
              <a:gd name="connsiteX150" fmla="*/ 6415830 w 12192000"/>
              <a:gd name="connsiteY150" fmla="*/ 136006 h 4939827"/>
              <a:gd name="connsiteX151" fmla="*/ 6756965 w 12192000"/>
              <a:gd name="connsiteY151" fmla="*/ 57636 h 4939827"/>
              <a:gd name="connsiteX152" fmla="*/ 6819400 w 12192000"/>
              <a:gd name="connsiteY152" fmla="*/ 30742 h 4939827"/>
              <a:gd name="connsiteX153" fmla="*/ 6986370 w 12192000"/>
              <a:gd name="connsiteY153" fmla="*/ 12659 h 4939827"/>
              <a:gd name="connsiteX154" fmla="*/ 6989536 w 12192000"/>
              <a:gd name="connsiteY154" fmla="*/ 14528 h 4939827"/>
              <a:gd name="connsiteX155" fmla="*/ 7015933 w 12192000"/>
              <a:gd name="connsiteY155" fmla="*/ 9653 h 4939827"/>
              <a:gd name="connsiteX156" fmla="*/ 7020592 w 12192000"/>
              <a:gd name="connsiteY156" fmla="*/ 1651 h 4939827"/>
              <a:gd name="connsiteX157" fmla="*/ 7025905 w 12192000"/>
              <a:gd name="connsiteY157"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58681 w 12192000"/>
              <a:gd name="connsiteY16" fmla="*/ 219431 h 4939827"/>
              <a:gd name="connsiteX17" fmla="*/ 8126175 w 12192000"/>
              <a:gd name="connsiteY17" fmla="*/ 240005 h 4939827"/>
              <a:gd name="connsiteX18" fmla="*/ 8281371 w 12192000"/>
              <a:gd name="connsiteY18" fmla="*/ 256875 h 4939827"/>
              <a:gd name="connsiteX19" fmla="*/ 8381609 w 12192000"/>
              <a:gd name="connsiteY19" fmla="*/ 240618 h 4939827"/>
              <a:gd name="connsiteX20" fmla="*/ 8406759 w 12192000"/>
              <a:gd name="connsiteY20" fmla="*/ 232517 h 4939827"/>
              <a:gd name="connsiteX21" fmla="*/ 8426506 w 12192000"/>
              <a:gd name="connsiteY21" fmla="*/ 241842 h 4939827"/>
              <a:gd name="connsiteX22" fmla="*/ 8427949 w 12192000"/>
              <a:gd name="connsiteY22" fmla="*/ 240981 h 4939827"/>
              <a:gd name="connsiteX23" fmla="*/ 8441468 w 12192000"/>
              <a:gd name="connsiteY23" fmla="*/ 241157 h 4939827"/>
              <a:gd name="connsiteX24" fmla="*/ 8565757 w 12192000"/>
              <a:gd name="connsiteY24" fmla="*/ 255317 h 4939827"/>
              <a:gd name="connsiteX25" fmla="*/ 8573171 w 12192000"/>
              <a:gd name="connsiteY25" fmla="*/ 258426 h 4939827"/>
              <a:gd name="connsiteX26" fmla="*/ 8573548 w 12192000"/>
              <a:gd name="connsiteY26" fmla="*/ 258241 h 4939827"/>
              <a:gd name="connsiteX27" fmla="*/ 8622021 w 12192000"/>
              <a:gd name="connsiteY27" fmla="*/ 261028 h 4939827"/>
              <a:gd name="connsiteX28" fmla="*/ 8672650 w 12192000"/>
              <a:gd name="connsiteY28" fmla="*/ 254821 h 4939827"/>
              <a:gd name="connsiteX29" fmla="*/ 8785543 w 12192000"/>
              <a:gd name="connsiteY29" fmla="*/ 263406 h 4939827"/>
              <a:gd name="connsiteX30" fmla="*/ 8830588 w 12192000"/>
              <a:gd name="connsiteY30" fmla="*/ 265483 h 4939827"/>
              <a:gd name="connsiteX31" fmla="*/ 8905142 w 12192000"/>
              <a:gd name="connsiteY31" fmla="*/ 264958 h 4939827"/>
              <a:gd name="connsiteX32" fmla="*/ 8968582 w 12192000"/>
              <a:gd name="connsiteY32" fmla="*/ 262728 h 4939827"/>
              <a:gd name="connsiteX33" fmla="*/ 8972994 w 12192000"/>
              <a:gd name="connsiteY33" fmla="*/ 263284 h 4939827"/>
              <a:gd name="connsiteX34" fmla="*/ 9004605 w 12192000"/>
              <a:gd name="connsiteY34" fmla="*/ 258041 h 4939827"/>
              <a:gd name="connsiteX35" fmla="*/ 9016165 w 12192000"/>
              <a:gd name="connsiteY35" fmla="*/ 261258 h 4939827"/>
              <a:gd name="connsiteX36" fmla="*/ 9043297 w 12192000"/>
              <a:gd name="connsiteY36" fmla="*/ 281547 h 4939827"/>
              <a:gd name="connsiteX37" fmla="*/ 9048315 w 12192000"/>
              <a:gd name="connsiteY37" fmla="*/ 279264 h 4939827"/>
              <a:gd name="connsiteX38" fmla="*/ 9054706 w 12192000"/>
              <a:gd name="connsiteY38" fmla="*/ 278538 h 4939827"/>
              <a:gd name="connsiteX39" fmla="*/ 9070919 w 12192000"/>
              <a:gd name="connsiteY39" fmla="*/ 281810 h 4939827"/>
              <a:gd name="connsiteX40" fmla="*/ 9076813 w 12192000"/>
              <a:gd name="connsiteY40" fmla="*/ 283909 h 4939827"/>
              <a:gd name="connsiteX41" fmla="*/ 9085871 w 12192000"/>
              <a:gd name="connsiteY41" fmla="*/ 285133 h 4939827"/>
              <a:gd name="connsiteX42" fmla="*/ 9086159 w 12192000"/>
              <a:gd name="connsiteY42" fmla="*/ 284887 h 4939827"/>
              <a:gd name="connsiteX43" fmla="*/ 9134606 w 12192000"/>
              <a:gd name="connsiteY43" fmla="*/ 288168 h 4939827"/>
              <a:gd name="connsiteX44" fmla="*/ 9195590 w 12192000"/>
              <a:gd name="connsiteY44" fmla="*/ 279568 h 4939827"/>
              <a:gd name="connsiteX45" fmla="*/ 9219336 w 12192000"/>
              <a:gd name="connsiteY45" fmla="*/ 278133 h 4939827"/>
              <a:gd name="connsiteX46" fmla="*/ 9232362 w 12192000"/>
              <a:gd name="connsiteY46" fmla="*/ 275894 h 4939827"/>
              <a:gd name="connsiteX47" fmla="*/ 9283638 w 12192000"/>
              <a:gd name="connsiteY47" fmla="*/ 299924 h 4939827"/>
              <a:gd name="connsiteX48" fmla="*/ 9371484 w 12192000"/>
              <a:gd name="connsiteY48" fmla="*/ 329634 h 4939827"/>
              <a:gd name="connsiteX49" fmla="*/ 9404829 w 12192000"/>
              <a:gd name="connsiteY49" fmla="*/ 339038 h 4939827"/>
              <a:gd name="connsiteX50" fmla="*/ 9427021 w 12192000"/>
              <a:gd name="connsiteY50" fmla="*/ 358784 h 4939827"/>
              <a:gd name="connsiteX51" fmla="*/ 9670844 w 12192000"/>
              <a:gd name="connsiteY51" fmla="*/ 405128 h 4939827"/>
              <a:gd name="connsiteX52" fmla="*/ 9816083 w 12192000"/>
              <a:gd name="connsiteY52" fmla="*/ 416573 h 4939827"/>
              <a:gd name="connsiteX53" fmla="*/ 9936741 w 12192000"/>
              <a:gd name="connsiteY53" fmla="*/ 437044 h 4939827"/>
              <a:gd name="connsiteX54" fmla="*/ 10050093 w 12192000"/>
              <a:gd name="connsiteY54" fmla="*/ 443783 h 4939827"/>
              <a:gd name="connsiteX55" fmla="*/ 10130090 w 12192000"/>
              <a:gd name="connsiteY55" fmla="*/ 459520 h 4939827"/>
              <a:gd name="connsiteX56" fmla="*/ 10173456 w 12192000"/>
              <a:gd name="connsiteY56" fmla="*/ 457749 h 4939827"/>
              <a:gd name="connsiteX57" fmla="*/ 10218232 w 12192000"/>
              <a:gd name="connsiteY57" fmla="*/ 459820 h 4939827"/>
              <a:gd name="connsiteX58" fmla="*/ 10354176 w 12192000"/>
              <a:gd name="connsiteY58" fmla="*/ 471377 h 4939827"/>
              <a:gd name="connsiteX59" fmla="*/ 10430681 w 12192000"/>
              <a:gd name="connsiteY59" fmla="*/ 481226 h 4939827"/>
              <a:gd name="connsiteX60" fmla="*/ 10478169 w 12192000"/>
              <a:gd name="connsiteY60" fmla="*/ 481774 h 4939827"/>
              <a:gd name="connsiteX61" fmla="*/ 10540907 w 12192000"/>
              <a:gd name="connsiteY61" fmla="*/ 485607 h 4939827"/>
              <a:gd name="connsiteX62" fmla="*/ 10614941 w 12192000"/>
              <a:gd name="connsiteY62" fmla="*/ 487592 h 4939827"/>
              <a:gd name="connsiteX63" fmla="*/ 10674098 w 12192000"/>
              <a:gd name="connsiteY63" fmla="*/ 521656 h 4939827"/>
              <a:gd name="connsiteX64" fmla="*/ 10874834 w 12192000"/>
              <a:gd name="connsiteY64" fmla="*/ 574867 h 4939827"/>
              <a:gd name="connsiteX65" fmla="*/ 10944981 w 12192000"/>
              <a:gd name="connsiteY65" fmla="*/ 615042 h 4939827"/>
              <a:gd name="connsiteX66" fmla="*/ 11006376 w 12192000"/>
              <a:gd name="connsiteY66" fmla="*/ 645957 h 4939827"/>
              <a:gd name="connsiteX67" fmla="*/ 11076308 w 12192000"/>
              <a:gd name="connsiteY67" fmla="*/ 675698 h 4939827"/>
              <a:gd name="connsiteX68" fmla="*/ 11148789 w 12192000"/>
              <a:gd name="connsiteY68" fmla="*/ 685041 h 4939827"/>
              <a:gd name="connsiteX69" fmla="*/ 11249129 w 12192000"/>
              <a:gd name="connsiteY69" fmla="*/ 684218 h 4939827"/>
              <a:gd name="connsiteX70" fmla="*/ 11299915 w 12192000"/>
              <a:gd name="connsiteY70" fmla="*/ 692177 h 4939827"/>
              <a:gd name="connsiteX71" fmla="*/ 11386973 w 12192000"/>
              <a:gd name="connsiteY71" fmla="*/ 708209 h 4939827"/>
              <a:gd name="connsiteX72" fmla="*/ 11500105 w 12192000"/>
              <a:gd name="connsiteY72" fmla="*/ 735014 h 4939827"/>
              <a:gd name="connsiteX73" fmla="*/ 11621735 w 12192000"/>
              <a:gd name="connsiteY73" fmla="*/ 789584 h 4939827"/>
              <a:gd name="connsiteX74" fmla="*/ 11691200 w 12192000"/>
              <a:gd name="connsiteY74" fmla="*/ 867902 h 4939827"/>
              <a:gd name="connsiteX75" fmla="*/ 11819427 w 12192000"/>
              <a:gd name="connsiteY75" fmla="*/ 911634 h 4939827"/>
              <a:gd name="connsiteX76" fmla="*/ 11969720 w 12192000"/>
              <a:gd name="connsiteY76" fmla="*/ 964737 h 4939827"/>
              <a:gd name="connsiteX77" fmla="*/ 12055766 w 12192000"/>
              <a:gd name="connsiteY77" fmla="*/ 991268 h 4939827"/>
              <a:gd name="connsiteX78" fmla="*/ 12171539 w 12192000"/>
              <a:gd name="connsiteY78" fmla="*/ 995427 h 4939827"/>
              <a:gd name="connsiteX79" fmla="*/ 12187831 w 12192000"/>
              <a:gd name="connsiteY79" fmla="*/ 996580 h 4939827"/>
              <a:gd name="connsiteX80" fmla="*/ 12192000 w 12192000"/>
              <a:gd name="connsiteY80" fmla="*/ 996726 h 4939827"/>
              <a:gd name="connsiteX81" fmla="*/ 12192000 w 12192000"/>
              <a:gd name="connsiteY81" fmla="*/ 4939827 h 4939827"/>
              <a:gd name="connsiteX82" fmla="*/ 0 w 12192000"/>
              <a:gd name="connsiteY82" fmla="*/ 4939827 h 4939827"/>
              <a:gd name="connsiteX83" fmla="*/ 0 w 12192000"/>
              <a:gd name="connsiteY83" fmla="*/ 512043 h 4939827"/>
              <a:gd name="connsiteX84" fmla="*/ 7381 w 12192000"/>
              <a:gd name="connsiteY84" fmla="*/ 512580 h 4939827"/>
              <a:gd name="connsiteX85" fmla="*/ 100029 w 12192000"/>
              <a:gd name="connsiteY85" fmla="*/ 504758 h 4939827"/>
              <a:gd name="connsiteX86" fmla="*/ 155244 w 12192000"/>
              <a:gd name="connsiteY86" fmla="*/ 525130 h 4939827"/>
              <a:gd name="connsiteX87" fmla="*/ 254366 w 12192000"/>
              <a:gd name="connsiteY87" fmla="*/ 534449 h 4939827"/>
              <a:gd name="connsiteX88" fmla="*/ 447292 w 12192000"/>
              <a:gd name="connsiteY88" fmla="*/ 542725 h 4939827"/>
              <a:gd name="connsiteX89" fmla="*/ 628105 w 12192000"/>
              <a:gd name="connsiteY89" fmla="*/ 547853 h 4939827"/>
              <a:gd name="connsiteX90" fmla="*/ 783146 w 12192000"/>
              <a:gd name="connsiteY90" fmla="*/ 591799 h 4939827"/>
              <a:gd name="connsiteX91" fmla="*/ 1043676 w 12192000"/>
              <a:gd name="connsiteY91" fmla="*/ 591887 h 4939827"/>
              <a:gd name="connsiteX92" fmla="*/ 1281816 w 12192000"/>
              <a:gd name="connsiteY92" fmla="*/ 520946 h 4939827"/>
              <a:gd name="connsiteX93" fmla="*/ 1486347 w 12192000"/>
              <a:gd name="connsiteY93" fmla="*/ 487310 h 4939827"/>
              <a:gd name="connsiteX94" fmla="*/ 1568079 w 12192000"/>
              <a:gd name="connsiteY94" fmla="*/ 462531 h 4939827"/>
              <a:gd name="connsiteX95" fmla="*/ 1622516 w 12192000"/>
              <a:gd name="connsiteY95" fmla="*/ 466058 h 4939827"/>
              <a:gd name="connsiteX96" fmla="*/ 1655457 w 12192000"/>
              <a:gd name="connsiteY96" fmla="*/ 465359 h 4939827"/>
              <a:gd name="connsiteX97" fmla="*/ 1717454 w 12192000"/>
              <a:gd name="connsiteY97" fmla="*/ 417203 h 4939827"/>
              <a:gd name="connsiteX98" fmla="*/ 1913794 w 12192000"/>
              <a:gd name="connsiteY98" fmla="*/ 365255 h 4939827"/>
              <a:gd name="connsiteX99" fmla="*/ 2129762 w 12192000"/>
              <a:gd name="connsiteY99" fmla="*/ 367832 h 4939827"/>
              <a:gd name="connsiteX100" fmla="*/ 2376970 w 12192000"/>
              <a:gd name="connsiteY100" fmla="*/ 350129 h 4939827"/>
              <a:gd name="connsiteX101" fmla="*/ 2480155 w 12192000"/>
              <a:gd name="connsiteY101" fmla="*/ 359227 h 4939827"/>
              <a:gd name="connsiteX102" fmla="*/ 2586782 w 12192000"/>
              <a:gd name="connsiteY102" fmla="*/ 339352 h 4939827"/>
              <a:gd name="connsiteX103" fmla="*/ 2679617 w 12192000"/>
              <a:gd name="connsiteY103" fmla="*/ 305383 h 4939827"/>
              <a:gd name="connsiteX104" fmla="*/ 2788947 w 12192000"/>
              <a:gd name="connsiteY104" fmla="*/ 250375 h 4939827"/>
              <a:gd name="connsiteX105" fmla="*/ 2965530 w 12192000"/>
              <a:gd name="connsiteY105" fmla="*/ 245958 h 4939827"/>
              <a:gd name="connsiteX106" fmla="*/ 3103677 w 12192000"/>
              <a:gd name="connsiteY106" fmla="*/ 209527 h 4939827"/>
              <a:gd name="connsiteX107" fmla="*/ 3126759 w 12192000"/>
              <a:gd name="connsiteY107" fmla="*/ 211226 h 4939827"/>
              <a:gd name="connsiteX108" fmla="*/ 3164020 w 12192000"/>
              <a:gd name="connsiteY108" fmla="*/ 212779 h 4939827"/>
              <a:gd name="connsiteX109" fmla="*/ 3285019 w 12192000"/>
              <a:gd name="connsiteY109" fmla="*/ 220535 h 4939827"/>
              <a:gd name="connsiteX110" fmla="*/ 3365154 w 12192000"/>
              <a:gd name="connsiteY110" fmla="*/ 226416 h 4939827"/>
              <a:gd name="connsiteX111" fmla="*/ 3367507 w 12192000"/>
              <a:gd name="connsiteY111" fmla="*/ 225416 h 4939827"/>
              <a:gd name="connsiteX112" fmla="*/ 3387567 w 12192000"/>
              <a:gd name="connsiteY112" fmla="*/ 227103 h 4939827"/>
              <a:gd name="connsiteX113" fmla="*/ 3498001 w 12192000"/>
              <a:gd name="connsiteY113" fmla="*/ 231941 h 4939827"/>
              <a:gd name="connsiteX114" fmla="*/ 3561557 w 12192000"/>
              <a:gd name="connsiteY114" fmla="*/ 228095 h 4939827"/>
              <a:gd name="connsiteX115" fmla="*/ 3611920 w 12192000"/>
              <a:gd name="connsiteY115" fmla="*/ 218094 h 4939827"/>
              <a:gd name="connsiteX116" fmla="*/ 3620528 w 12192000"/>
              <a:gd name="connsiteY116" fmla="*/ 218788 h 4939827"/>
              <a:gd name="connsiteX117" fmla="*/ 3620766 w 12192000"/>
              <a:gd name="connsiteY117" fmla="*/ 218511 h 4939827"/>
              <a:gd name="connsiteX118" fmla="*/ 3629977 w 12192000"/>
              <a:gd name="connsiteY118" fmla="*/ 218664 h 4939827"/>
              <a:gd name="connsiteX119" fmla="*/ 3636217 w 12192000"/>
              <a:gd name="connsiteY119" fmla="*/ 220048 h 4939827"/>
              <a:gd name="connsiteX120" fmla="*/ 3709484 w 12192000"/>
              <a:gd name="connsiteY120" fmla="*/ 186927 h 4939827"/>
              <a:gd name="connsiteX121" fmla="*/ 3761342 w 12192000"/>
              <a:gd name="connsiteY121" fmla="*/ 177474 h 4939827"/>
              <a:gd name="connsiteX122" fmla="*/ 3799748 w 12192000"/>
              <a:gd name="connsiteY122" fmla="*/ 167154 h 4939827"/>
              <a:gd name="connsiteX123" fmla="*/ 3922756 w 12192000"/>
              <a:gd name="connsiteY123" fmla="*/ 194044 h 4939827"/>
              <a:gd name="connsiteX124" fmla="*/ 4028476 w 12192000"/>
              <a:gd name="connsiteY124" fmla="*/ 223679 h 4939827"/>
              <a:gd name="connsiteX125" fmla="*/ 4191582 w 12192000"/>
              <a:gd name="connsiteY125" fmla="*/ 238952 h 4939827"/>
              <a:gd name="connsiteX126" fmla="*/ 4251024 w 12192000"/>
              <a:gd name="connsiteY126" fmla="*/ 240874 h 4939827"/>
              <a:gd name="connsiteX127" fmla="*/ 4355275 w 12192000"/>
              <a:gd name="connsiteY127" fmla="*/ 260205 h 4939827"/>
              <a:gd name="connsiteX128" fmla="*/ 4423807 w 12192000"/>
              <a:gd name="connsiteY128" fmla="*/ 270366 h 4939827"/>
              <a:gd name="connsiteX129" fmla="*/ 4558432 w 12192000"/>
              <a:gd name="connsiteY129" fmla="*/ 269194 h 4939827"/>
              <a:gd name="connsiteX130" fmla="*/ 4635061 w 12192000"/>
              <a:gd name="connsiteY130" fmla="*/ 280682 h 4939827"/>
              <a:gd name="connsiteX131" fmla="*/ 4807427 w 12192000"/>
              <a:gd name="connsiteY131" fmla="*/ 276835 h 4939827"/>
              <a:gd name="connsiteX132" fmla="*/ 5028933 w 12192000"/>
              <a:gd name="connsiteY132" fmla="*/ 183887 h 4939827"/>
              <a:gd name="connsiteX133" fmla="*/ 5093642 w 12192000"/>
              <a:gd name="connsiteY133" fmla="*/ 177214 h 4939827"/>
              <a:gd name="connsiteX134" fmla="*/ 5102642 w 12192000"/>
              <a:gd name="connsiteY134" fmla="*/ 186816 h 4939827"/>
              <a:gd name="connsiteX135" fmla="*/ 5193590 w 12192000"/>
              <a:gd name="connsiteY135" fmla="*/ 156458 h 4939827"/>
              <a:gd name="connsiteX136" fmla="*/ 5323922 w 12192000"/>
              <a:gd name="connsiteY136" fmla="*/ 146332 h 4939827"/>
              <a:gd name="connsiteX137" fmla="*/ 5421860 w 12192000"/>
              <a:gd name="connsiteY137" fmla="*/ 167298 h 4939827"/>
              <a:gd name="connsiteX138" fmla="*/ 5476948 w 12192000"/>
              <a:gd name="connsiteY138" fmla="*/ 173249 h 4939827"/>
              <a:gd name="connsiteX139" fmla="*/ 5516842 w 12192000"/>
              <a:gd name="connsiteY139" fmla="*/ 184018 h 4939827"/>
              <a:gd name="connsiteX140" fmla="*/ 5619415 w 12192000"/>
              <a:gd name="connsiteY140" fmla="*/ 176781 h 4939827"/>
              <a:gd name="connsiteX141" fmla="*/ 5789867 w 12192000"/>
              <a:gd name="connsiteY141" fmla="*/ 150304 h 4939827"/>
              <a:gd name="connsiteX142" fmla="*/ 5825953 w 12192000"/>
              <a:gd name="connsiteY142" fmla="*/ 147907 h 4939827"/>
              <a:gd name="connsiteX143" fmla="*/ 5856168 w 12192000"/>
              <a:gd name="connsiteY143" fmla="*/ 158719 h 4939827"/>
              <a:gd name="connsiteX144" fmla="*/ 5862476 w 12192000"/>
              <a:gd name="connsiteY144" fmla="*/ 172447 h 4939827"/>
              <a:gd name="connsiteX145" fmla="*/ 5882195 w 12192000"/>
              <a:gd name="connsiteY145" fmla="*/ 173195 h 4939827"/>
              <a:gd name="connsiteX146" fmla="*/ 5952585 w 12192000"/>
              <a:gd name="connsiteY146" fmla="*/ 161012 h 4939827"/>
              <a:gd name="connsiteX147" fmla="*/ 6001964 w 12192000"/>
              <a:gd name="connsiteY147" fmla="*/ 154786 h 4939827"/>
              <a:gd name="connsiteX148" fmla="*/ 6184207 w 12192000"/>
              <a:gd name="connsiteY148" fmla="*/ 132658 h 4939827"/>
              <a:gd name="connsiteX149" fmla="*/ 6415830 w 12192000"/>
              <a:gd name="connsiteY149" fmla="*/ 136006 h 4939827"/>
              <a:gd name="connsiteX150" fmla="*/ 6756965 w 12192000"/>
              <a:gd name="connsiteY150" fmla="*/ 57636 h 4939827"/>
              <a:gd name="connsiteX151" fmla="*/ 6819400 w 12192000"/>
              <a:gd name="connsiteY151" fmla="*/ 30742 h 4939827"/>
              <a:gd name="connsiteX152" fmla="*/ 6986370 w 12192000"/>
              <a:gd name="connsiteY152" fmla="*/ 12659 h 4939827"/>
              <a:gd name="connsiteX153" fmla="*/ 6989536 w 12192000"/>
              <a:gd name="connsiteY153" fmla="*/ 14528 h 4939827"/>
              <a:gd name="connsiteX154" fmla="*/ 7015933 w 12192000"/>
              <a:gd name="connsiteY154" fmla="*/ 9653 h 4939827"/>
              <a:gd name="connsiteX155" fmla="*/ 7020592 w 12192000"/>
              <a:gd name="connsiteY155" fmla="*/ 1651 h 4939827"/>
              <a:gd name="connsiteX156" fmla="*/ 7025905 w 12192000"/>
              <a:gd name="connsiteY156" fmla="*/ 0 h 49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2192000" h="4939827">
                <a:moveTo>
                  <a:pt x="7025905" y="0"/>
                </a:moveTo>
                <a:lnTo>
                  <a:pt x="7032579" y="2808"/>
                </a:lnTo>
                <a:cubicBezTo>
                  <a:pt x="7044119" y="6590"/>
                  <a:pt x="7059062" y="10207"/>
                  <a:pt x="7079505" y="12971"/>
                </a:cubicBezTo>
                <a:cubicBezTo>
                  <a:pt x="7111522" y="10537"/>
                  <a:pt x="7122591" y="11519"/>
                  <a:pt x="7158791" y="12462"/>
                </a:cubicBezTo>
                <a:lnTo>
                  <a:pt x="7233338" y="24846"/>
                </a:lnTo>
                <a:cubicBezTo>
                  <a:pt x="7247177" y="23787"/>
                  <a:pt x="7254856" y="25962"/>
                  <a:pt x="7259791" y="29557"/>
                </a:cubicBezTo>
                <a:lnTo>
                  <a:pt x="7263923" y="35029"/>
                </a:lnTo>
                <a:lnTo>
                  <a:pt x="7281549" y="39654"/>
                </a:lnTo>
                <a:lnTo>
                  <a:pt x="7374735" y="65326"/>
                </a:lnTo>
                <a:lnTo>
                  <a:pt x="7376078" y="63849"/>
                </a:lnTo>
                <a:lnTo>
                  <a:pt x="7402026" y="60308"/>
                </a:lnTo>
                <a:lnTo>
                  <a:pt x="7415091" y="77403"/>
                </a:lnTo>
                <a:cubicBezTo>
                  <a:pt x="7421672" y="79965"/>
                  <a:pt x="7475806" y="92960"/>
                  <a:pt x="7488682" y="83440"/>
                </a:cubicBezTo>
                <a:cubicBezTo>
                  <a:pt x="7541625" y="94782"/>
                  <a:pt x="7683214" y="133614"/>
                  <a:pt x="7732750" y="145456"/>
                </a:cubicBezTo>
                <a:cubicBezTo>
                  <a:pt x="7748318" y="162765"/>
                  <a:pt x="7764581" y="171696"/>
                  <a:pt x="7785900" y="154493"/>
                </a:cubicBezTo>
                <a:cubicBezTo>
                  <a:pt x="7822539" y="158614"/>
                  <a:pt x="7915312" y="166523"/>
                  <a:pt x="7952584" y="170181"/>
                </a:cubicBezTo>
                <a:cubicBezTo>
                  <a:pt x="7998047" y="181004"/>
                  <a:pt x="8029749" y="207794"/>
                  <a:pt x="8058681" y="219431"/>
                </a:cubicBezTo>
                <a:cubicBezTo>
                  <a:pt x="8095466" y="185885"/>
                  <a:pt x="8090835" y="241759"/>
                  <a:pt x="8126175" y="240005"/>
                </a:cubicBezTo>
                <a:cubicBezTo>
                  <a:pt x="8163290" y="246246"/>
                  <a:pt x="8238799" y="256773"/>
                  <a:pt x="8281371" y="256875"/>
                </a:cubicBezTo>
                <a:cubicBezTo>
                  <a:pt x="8313651" y="251026"/>
                  <a:pt x="8346882" y="248570"/>
                  <a:pt x="8381609" y="240618"/>
                </a:cubicBezTo>
                <a:lnTo>
                  <a:pt x="8406759" y="232517"/>
                </a:lnTo>
                <a:lnTo>
                  <a:pt x="8426506" y="241842"/>
                </a:lnTo>
                <a:lnTo>
                  <a:pt x="8427949" y="240981"/>
                </a:lnTo>
                <a:cubicBezTo>
                  <a:pt x="8431925" y="239458"/>
                  <a:pt x="8436260" y="239096"/>
                  <a:pt x="8441468" y="241157"/>
                </a:cubicBezTo>
                <a:lnTo>
                  <a:pt x="8565757" y="255317"/>
                </a:lnTo>
                <a:lnTo>
                  <a:pt x="8573171" y="258426"/>
                </a:lnTo>
                <a:lnTo>
                  <a:pt x="8573548" y="258241"/>
                </a:lnTo>
                <a:cubicBezTo>
                  <a:pt x="8575650" y="258391"/>
                  <a:pt x="8618469" y="259217"/>
                  <a:pt x="8622021" y="261028"/>
                </a:cubicBezTo>
                <a:lnTo>
                  <a:pt x="8672650" y="254821"/>
                </a:lnTo>
                <a:cubicBezTo>
                  <a:pt x="8716151" y="260353"/>
                  <a:pt x="8748971" y="243487"/>
                  <a:pt x="8785543" y="263406"/>
                </a:cubicBezTo>
                <a:cubicBezTo>
                  <a:pt x="8826293" y="268498"/>
                  <a:pt x="8797654" y="254573"/>
                  <a:pt x="8830588" y="265483"/>
                </a:cubicBezTo>
                <a:cubicBezTo>
                  <a:pt x="8849202" y="267272"/>
                  <a:pt x="8877544" y="266277"/>
                  <a:pt x="8905142" y="264958"/>
                </a:cubicBezTo>
                <a:lnTo>
                  <a:pt x="8968582" y="262728"/>
                </a:lnTo>
                <a:lnTo>
                  <a:pt x="8972994" y="263284"/>
                </a:lnTo>
                <a:lnTo>
                  <a:pt x="9004605" y="258041"/>
                </a:lnTo>
                <a:lnTo>
                  <a:pt x="9016165" y="261258"/>
                </a:lnTo>
                <a:cubicBezTo>
                  <a:pt x="9028775" y="267579"/>
                  <a:pt x="9039083" y="277488"/>
                  <a:pt x="9043297" y="281547"/>
                </a:cubicBezTo>
                <a:lnTo>
                  <a:pt x="9048315" y="279264"/>
                </a:lnTo>
                <a:lnTo>
                  <a:pt x="9054706" y="278538"/>
                </a:lnTo>
                <a:lnTo>
                  <a:pt x="9070919" y="281810"/>
                </a:lnTo>
                <a:lnTo>
                  <a:pt x="9076813" y="283909"/>
                </a:lnTo>
                <a:cubicBezTo>
                  <a:pt x="9080948" y="285030"/>
                  <a:pt x="9083794" y="285362"/>
                  <a:pt x="9085871" y="285133"/>
                </a:cubicBezTo>
                <a:lnTo>
                  <a:pt x="9086159" y="284887"/>
                </a:lnTo>
                <a:lnTo>
                  <a:pt x="9134606" y="288168"/>
                </a:lnTo>
                <a:cubicBezTo>
                  <a:pt x="9149441" y="274272"/>
                  <a:pt x="9194106" y="309414"/>
                  <a:pt x="9195590" y="279568"/>
                </a:cubicBezTo>
                <a:cubicBezTo>
                  <a:pt x="9212898" y="284479"/>
                  <a:pt x="9220866" y="298055"/>
                  <a:pt x="9219336" y="278133"/>
                </a:cubicBezTo>
                <a:cubicBezTo>
                  <a:pt x="9225159" y="279201"/>
                  <a:pt x="9229164" y="278078"/>
                  <a:pt x="9232362" y="275894"/>
                </a:cubicBezTo>
                <a:lnTo>
                  <a:pt x="9283638" y="299924"/>
                </a:lnTo>
                <a:lnTo>
                  <a:pt x="9371484" y="329634"/>
                </a:lnTo>
                <a:lnTo>
                  <a:pt x="9404829" y="339038"/>
                </a:lnTo>
                <a:lnTo>
                  <a:pt x="9427021" y="358784"/>
                </a:lnTo>
                <a:cubicBezTo>
                  <a:pt x="9500124" y="364086"/>
                  <a:pt x="9604652" y="390635"/>
                  <a:pt x="9670844" y="405128"/>
                </a:cubicBezTo>
                <a:cubicBezTo>
                  <a:pt x="9688531" y="417998"/>
                  <a:pt x="9762277" y="426463"/>
                  <a:pt x="9816083" y="416573"/>
                </a:cubicBezTo>
                <a:lnTo>
                  <a:pt x="9936741" y="437044"/>
                </a:lnTo>
                <a:cubicBezTo>
                  <a:pt x="9978091" y="447025"/>
                  <a:pt x="10008641" y="443705"/>
                  <a:pt x="10050093" y="443783"/>
                </a:cubicBezTo>
                <a:cubicBezTo>
                  <a:pt x="10074709" y="448779"/>
                  <a:pt x="10088915" y="449258"/>
                  <a:pt x="10130090" y="459520"/>
                </a:cubicBezTo>
                <a:cubicBezTo>
                  <a:pt x="10137791" y="458564"/>
                  <a:pt x="10165777" y="459877"/>
                  <a:pt x="10173456" y="457749"/>
                </a:cubicBezTo>
                <a:lnTo>
                  <a:pt x="10218232" y="459820"/>
                </a:lnTo>
                <a:lnTo>
                  <a:pt x="10354176" y="471377"/>
                </a:lnTo>
                <a:cubicBezTo>
                  <a:pt x="10367946" y="478917"/>
                  <a:pt x="10417270" y="488110"/>
                  <a:pt x="10430681" y="481226"/>
                </a:cubicBezTo>
                <a:cubicBezTo>
                  <a:pt x="10441804" y="481366"/>
                  <a:pt x="10469025" y="490181"/>
                  <a:pt x="10478169" y="481774"/>
                </a:cubicBezTo>
                <a:cubicBezTo>
                  <a:pt x="10503830" y="488972"/>
                  <a:pt x="10531359" y="489751"/>
                  <a:pt x="10540907" y="485607"/>
                </a:cubicBezTo>
                <a:cubicBezTo>
                  <a:pt x="10569054" y="475472"/>
                  <a:pt x="10590882" y="489185"/>
                  <a:pt x="10614941" y="487592"/>
                </a:cubicBezTo>
                <a:cubicBezTo>
                  <a:pt x="10654657" y="492458"/>
                  <a:pt x="10645652" y="516778"/>
                  <a:pt x="10674098" y="521656"/>
                </a:cubicBezTo>
                <a:cubicBezTo>
                  <a:pt x="10737163" y="537583"/>
                  <a:pt x="10829686" y="559302"/>
                  <a:pt x="10874834" y="574867"/>
                </a:cubicBezTo>
                <a:cubicBezTo>
                  <a:pt x="10919981" y="590432"/>
                  <a:pt x="10878682" y="577481"/>
                  <a:pt x="10944981" y="615042"/>
                </a:cubicBezTo>
                <a:cubicBezTo>
                  <a:pt x="10976235" y="616974"/>
                  <a:pt x="10982969" y="648568"/>
                  <a:pt x="11006376" y="645957"/>
                </a:cubicBezTo>
                <a:cubicBezTo>
                  <a:pt x="11005343" y="630631"/>
                  <a:pt x="11047577" y="676048"/>
                  <a:pt x="11076308" y="675698"/>
                </a:cubicBezTo>
                <a:cubicBezTo>
                  <a:pt x="11093142" y="677175"/>
                  <a:pt x="11131116" y="681348"/>
                  <a:pt x="11148789" y="685041"/>
                </a:cubicBezTo>
                <a:cubicBezTo>
                  <a:pt x="11177310" y="688243"/>
                  <a:pt x="11217768" y="714725"/>
                  <a:pt x="11249129" y="684218"/>
                </a:cubicBezTo>
                <a:cubicBezTo>
                  <a:pt x="11276269" y="697037"/>
                  <a:pt x="11257432" y="693670"/>
                  <a:pt x="11299915" y="692177"/>
                </a:cubicBezTo>
                <a:cubicBezTo>
                  <a:pt x="11314401" y="703224"/>
                  <a:pt x="11371412" y="714421"/>
                  <a:pt x="11386973" y="708209"/>
                </a:cubicBezTo>
                <a:cubicBezTo>
                  <a:pt x="11425657" y="716286"/>
                  <a:pt x="11454555" y="715485"/>
                  <a:pt x="11500105" y="735014"/>
                </a:cubicBezTo>
                <a:cubicBezTo>
                  <a:pt x="11545172" y="751781"/>
                  <a:pt x="11573053" y="787789"/>
                  <a:pt x="11621735" y="789584"/>
                </a:cubicBezTo>
                <a:lnTo>
                  <a:pt x="11691200" y="867902"/>
                </a:lnTo>
                <a:cubicBezTo>
                  <a:pt x="11734106" y="911360"/>
                  <a:pt x="11773008" y="895495"/>
                  <a:pt x="11819427" y="911634"/>
                </a:cubicBezTo>
                <a:lnTo>
                  <a:pt x="11969720" y="964737"/>
                </a:lnTo>
                <a:cubicBezTo>
                  <a:pt x="12009110" y="978008"/>
                  <a:pt x="12010206" y="989588"/>
                  <a:pt x="12055766" y="991268"/>
                </a:cubicBezTo>
                <a:cubicBezTo>
                  <a:pt x="12105723" y="1003445"/>
                  <a:pt x="12068493" y="1020292"/>
                  <a:pt x="12171539" y="995427"/>
                </a:cubicBezTo>
                <a:cubicBezTo>
                  <a:pt x="12174929" y="995822"/>
                  <a:pt x="12180763" y="996228"/>
                  <a:pt x="12187831" y="996580"/>
                </a:cubicBezTo>
                <a:lnTo>
                  <a:pt x="12192000" y="996726"/>
                </a:lnTo>
                <a:lnTo>
                  <a:pt x="12192000" y="4939827"/>
                </a:lnTo>
                <a:lnTo>
                  <a:pt x="0" y="4939827"/>
                </a:lnTo>
                <a:lnTo>
                  <a:pt x="0" y="512043"/>
                </a:lnTo>
                <a:lnTo>
                  <a:pt x="7381" y="512580"/>
                </a:lnTo>
                <a:cubicBezTo>
                  <a:pt x="39359" y="514524"/>
                  <a:pt x="72732" y="514144"/>
                  <a:pt x="100029" y="504758"/>
                </a:cubicBezTo>
                <a:cubicBezTo>
                  <a:pt x="115935" y="525779"/>
                  <a:pt x="143126" y="489229"/>
                  <a:pt x="155244" y="525130"/>
                </a:cubicBezTo>
                <a:cubicBezTo>
                  <a:pt x="173881" y="522487"/>
                  <a:pt x="242791" y="514086"/>
                  <a:pt x="254366" y="534449"/>
                </a:cubicBezTo>
                <a:cubicBezTo>
                  <a:pt x="303041" y="537382"/>
                  <a:pt x="380161" y="541650"/>
                  <a:pt x="447292" y="542725"/>
                </a:cubicBezTo>
                <a:cubicBezTo>
                  <a:pt x="530282" y="553078"/>
                  <a:pt x="572130" y="539673"/>
                  <a:pt x="628105" y="547853"/>
                </a:cubicBezTo>
                <a:cubicBezTo>
                  <a:pt x="661608" y="509671"/>
                  <a:pt x="746152" y="605137"/>
                  <a:pt x="783146" y="591799"/>
                </a:cubicBezTo>
                <a:cubicBezTo>
                  <a:pt x="862499" y="590113"/>
                  <a:pt x="949481" y="579142"/>
                  <a:pt x="1043676" y="591887"/>
                </a:cubicBezTo>
                <a:cubicBezTo>
                  <a:pt x="1120353" y="576991"/>
                  <a:pt x="1172004" y="553592"/>
                  <a:pt x="1281816" y="520946"/>
                </a:cubicBezTo>
                <a:cubicBezTo>
                  <a:pt x="1339915" y="511282"/>
                  <a:pt x="1459480" y="554579"/>
                  <a:pt x="1486347" y="487310"/>
                </a:cubicBezTo>
                <a:cubicBezTo>
                  <a:pt x="1507765" y="532008"/>
                  <a:pt x="1539168" y="465954"/>
                  <a:pt x="1568079" y="462531"/>
                </a:cubicBezTo>
                <a:cubicBezTo>
                  <a:pt x="1587821" y="491525"/>
                  <a:pt x="1601468" y="469316"/>
                  <a:pt x="1622516" y="466058"/>
                </a:cubicBezTo>
                <a:cubicBezTo>
                  <a:pt x="1630056" y="483510"/>
                  <a:pt x="1647504" y="484261"/>
                  <a:pt x="1655457" y="465359"/>
                </a:cubicBezTo>
                <a:cubicBezTo>
                  <a:pt x="1651800" y="419723"/>
                  <a:pt x="1709718" y="447719"/>
                  <a:pt x="1717454" y="417203"/>
                </a:cubicBezTo>
                <a:cubicBezTo>
                  <a:pt x="1753115" y="414011"/>
                  <a:pt x="1882851" y="412376"/>
                  <a:pt x="1913794" y="365255"/>
                </a:cubicBezTo>
                <a:cubicBezTo>
                  <a:pt x="2001060" y="361067"/>
                  <a:pt x="2099559" y="366414"/>
                  <a:pt x="2129762" y="367832"/>
                </a:cubicBezTo>
                <a:cubicBezTo>
                  <a:pt x="2215380" y="355065"/>
                  <a:pt x="2248807" y="343296"/>
                  <a:pt x="2376970" y="350129"/>
                </a:cubicBezTo>
                <a:cubicBezTo>
                  <a:pt x="2393251" y="360463"/>
                  <a:pt x="2473371" y="379419"/>
                  <a:pt x="2480155" y="359227"/>
                </a:cubicBezTo>
                <a:cubicBezTo>
                  <a:pt x="2520060" y="359505"/>
                  <a:pt x="2561270" y="311415"/>
                  <a:pt x="2586782" y="339352"/>
                </a:cubicBezTo>
                <a:cubicBezTo>
                  <a:pt x="2585230" y="294982"/>
                  <a:pt x="2653633" y="316689"/>
                  <a:pt x="2679617" y="305383"/>
                </a:cubicBezTo>
                <a:cubicBezTo>
                  <a:pt x="2721434" y="266011"/>
                  <a:pt x="2746765" y="276002"/>
                  <a:pt x="2788947" y="250375"/>
                </a:cubicBezTo>
                <a:cubicBezTo>
                  <a:pt x="2851672" y="235447"/>
                  <a:pt x="2913075" y="252766"/>
                  <a:pt x="2965530" y="245958"/>
                </a:cubicBezTo>
                <a:cubicBezTo>
                  <a:pt x="3001911" y="238336"/>
                  <a:pt x="3090203" y="217828"/>
                  <a:pt x="3103677" y="209527"/>
                </a:cubicBezTo>
                <a:lnTo>
                  <a:pt x="3126759" y="211226"/>
                </a:lnTo>
                <a:cubicBezTo>
                  <a:pt x="3136908" y="211889"/>
                  <a:pt x="3148903" y="212490"/>
                  <a:pt x="3164020" y="212779"/>
                </a:cubicBezTo>
                <a:cubicBezTo>
                  <a:pt x="3225474" y="210084"/>
                  <a:pt x="3231859" y="218227"/>
                  <a:pt x="3285019" y="220535"/>
                </a:cubicBezTo>
                <a:cubicBezTo>
                  <a:pt x="3318541" y="222809"/>
                  <a:pt x="3359787" y="223898"/>
                  <a:pt x="3365154" y="226416"/>
                </a:cubicBezTo>
                <a:lnTo>
                  <a:pt x="3367507" y="225416"/>
                </a:lnTo>
                <a:cubicBezTo>
                  <a:pt x="3377583" y="223667"/>
                  <a:pt x="3383502" y="224760"/>
                  <a:pt x="3387567" y="227103"/>
                </a:cubicBezTo>
                <a:lnTo>
                  <a:pt x="3498001" y="231941"/>
                </a:lnTo>
                <a:cubicBezTo>
                  <a:pt x="3513569" y="226158"/>
                  <a:pt x="3539132" y="232525"/>
                  <a:pt x="3561557" y="228095"/>
                </a:cubicBezTo>
                <a:cubicBezTo>
                  <a:pt x="3574944" y="230843"/>
                  <a:pt x="3597426" y="216287"/>
                  <a:pt x="3611920" y="218094"/>
                </a:cubicBezTo>
                <a:lnTo>
                  <a:pt x="3620528" y="218788"/>
                </a:lnTo>
                <a:lnTo>
                  <a:pt x="3620766" y="218511"/>
                </a:lnTo>
                <a:cubicBezTo>
                  <a:pt x="3622780" y="218042"/>
                  <a:pt x="3625663" y="218038"/>
                  <a:pt x="3629977" y="218664"/>
                </a:cubicBezTo>
                <a:lnTo>
                  <a:pt x="3636217" y="220048"/>
                </a:lnTo>
                <a:lnTo>
                  <a:pt x="3709484" y="186927"/>
                </a:lnTo>
                <a:cubicBezTo>
                  <a:pt x="3731015" y="183190"/>
                  <a:pt x="3745790" y="180810"/>
                  <a:pt x="3761342" y="177474"/>
                </a:cubicBezTo>
                <a:lnTo>
                  <a:pt x="3799748" y="167154"/>
                </a:lnTo>
                <a:lnTo>
                  <a:pt x="3922756" y="194044"/>
                </a:lnTo>
                <a:cubicBezTo>
                  <a:pt x="3960877" y="203465"/>
                  <a:pt x="3965250" y="215357"/>
                  <a:pt x="4028476" y="223679"/>
                </a:cubicBezTo>
                <a:cubicBezTo>
                  <a:pt x="4088751" y="228019"/>
                  <a:pt x="4139112" y="248870"/>
                  <a:pt x="4191582" y="238952"/>
                </a:cubicBezTo>
                <a:cubicBezTo>
                  <a:pt x="4210842" y="254091"/>
                  <a:pt x="4229809" y="260810"/>
                  <a:pt x="4251024" y="240874"/>
                </a:cubicBezTo>
                <a:cubicBezTo>
                  <a:pt x="4306627" y="250935"/>
                  <a:pt x="4317066" y="281625"/>
                  <a:pt x="4355275" y="260205"/>
                </a:cubicBezTo>
                <a:cubicBezTo>
                  <a:pt x="4390577" y="327090"/>
                  <a:pt x="4385658" y="272111"/>
                  <a:pt x="4423807" y="270366"/>
                </a:cubicBezTo>
                <a:cubicBezTo>
                  <a:pt x="4457666" y="271864"/>
                  <a:pt x="4523223" y="267475"/>
                  <a:pt x="4558432" y="269194"/>
                </a:cubicBezTo>
                <a:cubicBezTo>
                  <a:pt x="4594553" y="230955"/>
                  <a:pt x="4596517" y="287120"/>
                  <a:pt x="4635061" y="280682"/>
                </a:cubicBezTo>
                <a:cubicBezTo>
                  <a:pt x="4676560" y="281955"/>
                  <a:pt x="4741782" y="292968"/>
                  <a:pt x="4807427" y="276835"/>
                </a:cubicBezTo>
                <a:cubicBezTo>
                  <a:pt x="4876769" y="256626"/>
                  <a:pt x="4951997" y="249407"/>
                  <a:pt x="5028933" y="183887"/>
                </a:cubicBezTo>
                <a:cubicBezTo>
                  <a:pt x="5044713" y="164149"/>
                  <a:pt x="5073685" y="161161"/>
                  <a:pt x="5093642" y="177214"/>
                </a:cubicBezTo>
                <a:cubicBezTo>
                  <a:pt x="5097077" y="179978"/>
                  <a:pt x="5100108" y="183212"/>
                  <a:pt x="5102642" y="186816"/>
                </a:cubicBezTo>
                <a:cubicBezTo>
                  <a:pt x="5150234" y="139156"/>
                  <a:pt x="5169674" y="190314"/>
                  <a:pt x="5193590" y="156458"/>
                </a:cubicBezTo>
                <a:cubicBezTo>
                  <a:pt x="5257854" y="151722"/>
                  <a:pt x="5301917" y="175841"/>
                  <a:pt x="5323922" y="146332"/>
                </a:cubicBezTo>
                <a:cubicBezTo>
                  <a:pt x="5355266" y="153538"/>
                  <a:pt x="5392601" y="198271"/>
                  <a:pt x="5421860" y="167298"/>
                </a:cubicBezTo>
                <a:cubicBezTo>
                  <a:pt x="5420630" y="196364"/>
                  <a:pt x="5461576" y="151467"/>
                  <a:pt x="5476948" y="173249"/>
                </a:cubicBezTo>
                <a:cubicBezTo>
                  <a:pt x="5487334" y="191763"/>
                  <a:pt x="5502178" y="182456"/>
                  <a:pt x="5516842" y="184018"/>
                </a:cubicBezTo>
                <a:cubicBezTo>
                  <a:pt x="5533140" y="200158"/>
                  <a:pt x="5599828" y="189750"/>
                  <a:pt x="5619415" y="176781"/>
                </a:cubicBezTo>
                <a:cubicBezTo>
                  <a:pt x="5690073" y="168499"/>
                  <a:pt x="5748631" y="186964"/>
                  <a:pt x="5789867" y="150304"/>
                </a:cubicBezTo>
                <a:cubicBezTo>
                  <a:pt x="5802836" y="146282"/>
                  <a:pt x="5814753" y="145947"/>
                  <a:pt x="5825953" y="147907"/>
                </a:cubicBezTo>
                <a:lnTo>
                  <a:pt x="5856168" y="158719"/>
                </a:lnTo>
                <a:lnTo>
                  <a:pt x="5862476" y="172447"/>
                </a:lnTo>
                <a:lnTo>
                  <a:pt x="5882195" y="173195"/>
                </a:lnTo>
                <a:lnTo>
                  <a:pt x="5952585" y="161012"/>
                </a:lnTo>
                <a:cubicBezTo>
                  <a:pt x="5962273" y="166588"/>
                  <a:pt x="5992020" y="151579"/>
                  <a:pt x="6001964" y="154786"/>
                </a:cubicBezTo>
                <a:cubicBezTo>
                  <a:pt x="6061748" y="122178"/>
                  <a:pt x="6101539" y="131534"/>
                  <a:pt x="6184207" y="132658"/>
                </a:cubicBezTo>
                <a:cubicBezTo>
                  <a:pt x="6266582" y="127016"/>
                  <a:pt x="6286876" y="151859"/>
                  <a:pt x="6415830" y="136006"/>
                </a:cubicBezTo>
                <a:cubicBezTo>
                  <a:pt x="6563502" y="116945"/>
                  <a:pt x="6684679" y="79367"/>
                  <a:pt x="6756965" y="57636"/>
                </a:cubicBezTo>
                <a:cubicBezTo>
                  <a:pt x="6761544" y="48663"/>
                  <a:pt x="6812642" y="36519"/>
                  <a:pt x="6819400" y="30742"/>
                </a:cubicBezTo>
                <a:lnTo>
                  <a:pt x="6986370" y="12659"/>
                </a:lnTo>
                <a:lnTo>
                  <a:pt x="6989536" y="14528"/>
                </a:lnTo>
                <a:cubicBezTo>
                  <a:pt x="7002946" y="17364"/>
                  <a:pt x="7010700" y="14716"/>
                  <a:pt x="7015933" y="9653"/>
                </a:cubicBezTo>
                <a:lnTo>
                  <a:pt x="7020592" y="1651"/>
                </a:lnTo>
                <a:lnTo>
                  <a:pt x="7025905"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7" name="认罪祷告">
            <a:extLst>
              <a:ext uri="{FF2B5EF4-FFF2-40B4-BE49-F238E27FC236}">
                <a16:creationId xmlns:a16="http://schemas.microsoft.com/office/drawing/2014/main" id="{CA3C666F-932B-B986-4923-C80F068E814B}"/>
              </a:ext>
            </a:extLst>
          </p:cNvPr>
          <p:cNvSpPr txBox="1"/>
          <p:nvPr/>
        </p:nvSpPr>
        <p:spPr>
          <a:xfrm>
            <a:off x="1184744" y="5198168"/>
            <a:ext cx="9859618" cy="64279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b">
            <a:normAutofit/>
          </a:bodyPr>
          <a:lstStyle>
            <a:lvl1pPr defTabSz="650240">
              <a:defRPr sz="12000">
                <a:latin typeface="Helvetica"/>
                <a:ea typeface="Helvetica"/>
                <a:cs typeface="Helvetica"/>
                <a:sym typeface="Helvetica"/>
              </a:defRPr>
            </a:lvl1pPr>
          </a:lstStyle>
          <a:p>
            <a:pPr marL="0" marR="0" lvl="0" indent="0" algn="ctr" defTabSz="914400" fontAlgn="auto">
              <a:lnSpc>
                <a:spcPct val="90000"/>
              </a:lnSpc>
              <a:spcBef>
                <a:spcPct val="0"/>
              </a:spcBef>
              <a:spcAft>
                <a:spcPts val="600"/>
              </a:spcAft>
              <a:buClrTx/>
              <a:buSzTx/>
              <a:tabLst/>
              <a:defRPr sz="12000">
                <a:latin typeface="Helvetica"/>
                <a:ea typeface="Helvetica"/>
                <a:cs typeface="Helvetica"/>
                <a:sym typeface="Helvetica"/>
              </a:defRPr>
            </a:pPr>
            <a:r>
              <a:rPr lang="en-US" sz="3600" b="1" dirty="0">
                <a:effectLst/>
                <a:latin typeface="+mj-lt"/>
                <a:ea typeface="+mj-ea"/>
                <a:cs typeface="+mj-cs"/>
              </a:rPr>
              <a:t>Mark </a:t>
            </a:r>
            <a:r>
              <a:rPr lang="en-US" sz="3600" b="1" dirty="0">
                <a:latin typeface="+mj-lt"/>
                <a:ea typeface="+mj-ea"/>
                <a:cs typeface="+mj-cs"/>
              </a:rPr>
              <a:t>1:</a:t>
            </a:r>
            <a:r>
              <a:rPr lang="en-US" sz="3600" b="1" dirty="0">
                <a:effectLst/>
                <a:latin typeface="+mj-lt"/>
                <a:ea typeface="+mj-ea"/>
                <a:cs typeface="+mj-cs"/>
              </a:rPr>
              <a:t>14.Now after John was arrested,</a:t>
            </a:r>
            <a:endParaRPr kumimoji="0" lang="en-US" altLang="ja-JP" sz="3600" b="1" i="0" u="none" strike="noStrike" cap="none" spc="150" normalizeH="0" baseline="0" noProof="0" dirty="0">
              <a:ln>
                <a:noFill/>
              </a:ln>
              <a:effectLst/>
              <a:uLnTx/>
              <a:uFillTx/>
              <a:latin typeface="+mj-lt"/>
              <a:ea typeface="+mj-ea"/>
              <a:cs typeface="+mj-cs"/>
              <a:sym typeface="Helvetica"/>
            </a:endParaRPr>
          </a:p>
        </p:txBody>
      </p:sp>
      <p:sp>
        <p:nvSpPr>
          <p:cNvPr id="345" name="Freeform: Shape 344">
            <a:extLst>
              <a:ext uri="{FF2B5EF4-FFF2-40B4-BE49-F238E27FC236}">
                <a16:creationId xmlns:a16="http://schemas.microsoft.com/office/drawing/2014/main" id="{3389D0BC-BA1D-4360-88F9-D9ECCBDAB5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17950" y="647758"/>
            <a:ext cx="8355105" cy="439265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74D7CF81-1B6E-B2F1-EE1C-75596C803080}"/>
              </a:ext>
            </a:extLst>
          </p:cNvPr>
          <p:cNvPicPr>
            <a:picLocks noChangeAspect="1"/>
          </p:cNvPicPr>
          <p:nvPr/>
        </p:nvPicPr>
        <p:blipFill>
          <a:blip r:embed="rId3"/>
          <a:srcRect l="1420" r="1" b="1"/>
          <a:stretch/>
        </p:blipFill>
        <p:spPr>
          <a:xfrm>
            <a:off x="2079812" y="805516"/>
            <a:ext cx="8032376" cy="4074026"/>
          </a:xfrm>
          <a:prstGeom prst="rect">
            <a:avLst/>
          </a:prstGeom>
        </p:spPr>
      </p:pic>
    </p:spTree>
    <p:extLst>
      <p:ext uri="{BB962C8B-B14F-4D97-AF65-F5344CB8AC3E}">
        <p14:creationId xmlns:p14="http://schemas.microsoft.com/office/powerpoint/2010/main" val="1072167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492797A-BAAB-2355-F8D4-61BF223DD8EB}"/>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567CD460-6720-C982-90C5-2087709342C0}"/>
              </a:ext>
            </a:extLst>
          </p:cNvPr>
          <p:cNvSpPr txBox="1"/>
          <p:nvPr/>
        </p:nvSpPr>
        <p:spPr>
          <a:xfrm>
            <a:off x="78059" y="41601"/>
            <a:ext cx="12192001" cy="74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7CE19119-77FA-0A64-0F3E-02FC4FD032C0}"/>
              </a:ext>
            </a:extLst>
          </p:cNvPr>
          <p:cNvSpPr txBox="1"/>
          <p:nvPr/>
        </p:nvSpPr>
        <p:spPr>
          <a:xfrm>
            <a:off x="78059" y="2399410"/>
            <a:ext cx="11947686" cy="14715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Helvetica" pitchFamily="2" charset="0"/>
                <a:ea typeface="SimSun" panose="02010600030101010101" pitchFamily="2" charset="-122"/>
                <a:cs typeface="Times New Roman" panose="02020603050405020304" pitchFamily="18" charset="0"/>
              </a:rPr>
              <a:t>15.and saying, "The time is fulfilled, and the kingdom of God is at hand; repent and believe in the gospel."</a:t>
            </a:r>
            <a:endParaRPr kumimoji="0" lang="en-US" sz="3200" b="0" i="0" u="none" strike="noStrike" kern="1200" cap="none" spc="0" normalizeH="0" baseline="0" noProof="0" dirty="0">
              <a:ln>
                <a:noFill/>
              </a:ln>
              <a:solidFill>
                <a:prstClr val="white"/>
              </a:solidFill>
              <a:effectLst/>
              <a:uLnTx/>
              <a:uFillTx/>
              <a:latin typeface="Helvetica" pitchFamily="2" charset="0"/>
              <a:ea typeface="DengXian Light"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701567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3B12D84-68DE-C15F-8ECB-ACAF2D13D2D4}"/>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58DC5F06-6F9D-977A-D691-E3E80D2050CB}"/>
              </a:ext>
            </a:extLst>
          </p:cNvPr>
          <p:cNvSpPr txBox="1"/>
          <p:nvPr/>
        </p:nvSpPr>
        <p:spPr>
          <a:xfrm>
            <a:off x="78059" y="41601"/>
            <a:ext cx="12192001" cy="742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9279DCDD-5B06-1112-921C-DCF021400F64}"/>
              </a:ext>
            </a:extLst>
          </p:cNvPr>
          <p:cNvSpPr txBox="1"/>
          <p:nvPr/>
        </p:nvSpPr>
        <p:spPr>
          <a:xfrm>
            <a:off x="297366" y="1339808"/>
            <a:ext cx="11597268" cy="35297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gn="ctr" defTabSz="325120">
              <a:lnSpc>
                <a:spcPct val="150000"/>
              </a:lnSpc>
              <a:defRPr sz="5400">
                <a:latin typeface="Helvetica"/>
                <a:ea typeface="Helvetica"/>
                <a:cs typeface="Helvetica"/>
                <a:sym typeface="Helvetica"/>
              </a:defRPr>
            </a:pPr>
            <a:endParaRPr kumimoji="0" lang="en-US" altLang="zh-CN" sz="3600" b="1"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endParaRPr>
          </a:p>
          <a:p>
            <a:pPr algn="ctr" defTabSz="325120">
              <a:lnSpc>
                <a:spcPct val="150000"/>
              </a:lnSpc>
              <a:defRPr sz="5400">
                <a:latin typeface="Helvetica"/>
                <a:ea typeface="Helvetica"/>
                <a:cs typeface="Helvetica"/>
                <a:sym typeface="Helvetica"/>
              </a:defRPr>
            </a:pPr>
            <a:endParaRPr lang="en-US" altLang="zh-CN" sz="3600" b="1" spc="150" dirty="0">
              <a:solidFill>
                <a:srgbClr val="FFC000">
                  <a:lumMod val="20000"/>
                  <a:lumOff val="80000"/>
                </a:srgbClr>
              </a:solidFill>
              <a:latin typeface="Arial" panose="020B0604020202020204" pitchFamily="34" charset="0"/>
              <a:ea typeface="SimHei" panose="02010609060101010101" pitchFamily="49" charset="-122"/>
              <a:cs typeface="Arial" panose="020B0604020202020204" pitchFamily="34" charset="0"/>
              <a:sym typeface="Helvetica"/>
            </a:endParaRPr>
          </a:p>
          <a:p>
            <a:pPr algn="ctr" defTabSz="325120">
              <a:lnSpc>
                <a:spcPct val="150000"/>
              </a:lnSpc>
              <a:defRPr sz="5400">
                <a:latin typeface="Helvetica"/>
                <a:ea typeface="Helvetica"/>
                <a:cs typeface="Helvetica"/>
                <a:sym typeface="Helvetica"/>
              </a:defRPr>
            </a:pPr>
            <a:r>
              <a:rPr kumimoji="0" lang="en-US" altLang="zh-CN" sz="3600" b="1"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B. Christ Explains How to Enter the Kingdom</a:t>
            </a:r>
          </a:p>
          <a:p>
            <a:pPr algn="ctr" defTabSz="325120">
              <a:lnSpc>
                <a:spcPct val="150000"/>
              </a:lnSpc>
              <a:defRPr sz="5400">
                <a:latin typeface="Helvetica"/>
                <a:ea typeface="Helvetica"/>
                <a:cs typeface="Helvetica"/>
                <a:sym typeface="Helvetica"/>
              </a:defRPr>
            </a:pPr>
            <a:endPar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endParaRPr>
          </a:p>
        </p:txBody>
      </p:sp>
    </p:spTree>
    <p:extLst>
      <p:ext uri="{BB962C8B-B14F-4D97-AF65-F5344CB8AC3E}">
        <p14:creationId xmlns:p14="http://schemas.microsoft.com/office/powerpoint/2010/main" val="3995765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97BB396-BE0B-D1B6-7FA3-6743DC0A9C58}"/>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1AC32375-0D5D-FA88-4A29-7B50F06C597C}"/>
              </a:ext>
            </a:extLst>
          </p:cNvPr>
          <p:cNvSpPr txBox="1"/>
          <p:nvPr/>
        </p:nvSpPr>
        <p:spPr>
          <a:xfrm>
            <a:off x="78059" y="41601"/>
            <a:ext cx="12192001" cy="74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99AEC04F-6753-914C-E847-C809324CC098}"/>
              </a:ext>
            </a:extLst>
          </p:cNvPr>
          <p:cNvSpPr txBox="1"/>
          <p:nvPr/>
        </p:nvSpPr>
        <p:spPr>
          <a:xfrm>
            <a:off x="322374" y="2323891"/>
            <a:ext cx="11947686" cy="2210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Helvetica" pitchFamily="2" charset="0"/>
                <a:ea typeface="SimSun" panose="02010600030101010101" pitchFamily="2" charset="-122"/>
                <a:cs typeface="Times New Roman" panose="02020603050405020304" pitchFamily="18" charset="0"/>
              </a:rPr>
              <a:t>16.Passing alongside the Sea of Galilee, he saw Simon and Andrew the brother of Simon casting a net into the sea, for they were fishermen.</a:t>
            </a:r>
            <a:endParaRPr kumimoji="0" lang="en-US" sz="3200" b="0" i="0" u="none" strike="noStrike" kern="1200" cap="none" spc="0" normalizeH="0" baseline="0" noProof="0" dirty="0">
              <a:ln>
                <a:noFill/>
              </a:ln>
              <a:solidFill>
                <a:prstClr val="white"/>
              </a:solidFill>
              <a:effectLst/>
              <a:uLnTx/>
              <a:uFillTx/>
              <a:latin typeface="Helvetica" pitchFamily="2" charset="0"/>
              <a:ea typeface="DengXian Light"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96732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806E21-CAF4-8FAE-5551-D089FDDC7EAA}"/>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F4BB86A1-6385-74BA-8EEF-BEA6C39885E3}"/>
              </a:ext>
            </a:extLst>
          </p:cNvPr>
          <p:cNvSpPr txBox="1"/>
          <p:nvPr/>
        </p:nvSpPr>
        <p:spPr>
          <a:xfrm>
            <a:off x="78059" y="41601"/>
            <a:ext cx="12192001" cy="742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188D5A32-329A-FA7A-2AC6-3A154569969C}"/>
              </a:ext>
            </a:extLst>
          </p:cNvPr>
          <p:cNvSpPr txBox="1"/>
          <p:nvPr/>
        </p:nvSpPr>
        <p:spPr>
          <a:xfrm>
            <a:off x="297366" y="1969201"/>
            <a:ext cx="11597268" cy="24559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gn="ctr" defTabSz="325120">
              <a:lnSpc>
                <a:spcPct val="150000"/>
              </a:lnSpc>
              <a:defRPr sz="5400">
                <a:latin typeface="Helvetica"/>
                <a:ea typeface="Helvetica"/>
                <a:cs typeface="Helvetica"/>
                <a:sym typeface="Helvetica"/>
              </a:defRPr>
            </a:pPr>
            <a:endParaRPr kumimoji="0" lang="en-US" altLang="zh-CN" sz="3600" b="1"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endParaRPr>
          </a:p>
          <a:p>
            <a:pPr algn="ctr" defTabSz="325120">
              <a:lnSpc>
                <a:spcPct val="150000"/>
              </a:lnSpc>
              <a:defRPr sz="5400">
                <a:latin typeface="Helvetica"/>
                <a:ea typeface="Helvetica"/>
                <a:cs typeface="Helvetica"/>
                <a:sym typeface="Helvetica"/>
              </a:defRPr>
            </a:pPr>
            <a:r>
              <a:rPr kumimoji="0" lang="en-US" altLang="zh-CN" sz="3600" b="1"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C. Jesus Recruits uneducated,</a:t>
            </a:r>
          </a:p>
          <a:p>
            <a:pPr algn="ctr" defTabSz="325120">
              <a:lnSpc>
                <a:spcPct val="150000"/>
              </a:lnSpc>
              <a:defRPr sz="5400">
                <a:latin typeface="Helvetica"/>
                <a:ea typeface="Helvetica"/>
                <a:cs typeface="Helvetica"/>
                <a:sym typeface="Helvetica"/>
              </a:defRPr>
            </a:pPr>
            <a:r>
              <a:rPr kumimoji="0" lang="en-US" altLang="zh-CN" sz="3600" b="1"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 lowly men for the Kingdom</a:t>
            </a:r>
          </a:p>
        </p:txBody>
      </p:sp>
    </p:spTree>
    <p:extLst>
      <p:ext uri="{BB962C8B-B14F-4D97-AF65-F5344CB8AC3E}">
        <p14:creationId xmlns:p14="http://schemas.microsoft.com/office/powerpoint/2010/main" val="250252191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a:spAutoFit/>
      </a:bodyPr>
      <a:lstStyle>
        <a:defPPr algn="l">
          <a:defRPr sz="4400" dirty="0">
            <a:solidFill>
              <a:srgbClr val="FFFF00"/>
            </a:solidFill>
            <a:effectLst>
              <a:glow rad="127000">
                <a:schemeClr val="tx1"/>
              </a:glow>
            </a:effectLst>
            <a:latin typeface="Calibri" panose="020F0502020204030204" pitchFamily="34" charset="0"/>
            <a:ea typeface="DengXian" panose="02010600030101010101" pitchFamily="2" charset="-122"/>
            <a:cs typeface="Times New Roman" panose="02020603050405020304" pitchFamily="18" charset="0"/>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rop">
  <a:themeElements>
    <a:clrScheme name="Crop">
      <a:dk1>
        <a:srgbClr val="000000"/>
      </a:dk1>
      <a:lt1>
        <a:srgbClr val="EFEDE3"/>
      </a:lt1>
      <a:dk2>
        <a:srgbClr val="A7A7A7"/>
      </a:dk2>
      <a:lt2>
        <a:srgbClr val="535353"/>
      </a:lt2>
      <a:accent1>
        <a:srgbClr val="8C8D86"/>
      </a:accent1>
      <a:accent2>
        <a:srgbClr val="E6C069"/>
      </a:accent2>
      <a:accent3>
        <a:srgbClr val="897B61"/>
      </a:accent3>
      <a:accent4>
        <a:srgbClr val="8DAB8E"/>
      </a:accent4>
      <a:accent5>
        <a:srgbClr val="77A2BB"/>
      </a:accent5>
      <a:accent6>
        <a:srgbClr val="E28394"/>
      </a:accent6>
      <a:hlink>
        <a:srgbClr val="0000FF"/>
      </a:hlink>
      <a:folHlink>
        <a:srgbClr val="FF00FF"/>
      </a:folHlink>
    </a:clrScheme>
    <a:fontScheme name="Crop">
      <a:majorFont>
        <a:latin typeface="Helvetica"/>
        <a:ea typeface="Helvetica"/>
        <a:cs typeface="Helvetica"/>
      </a:majorFont>
      <a:minorFont>
        <a:latin typeface="Calibri"/>
        <a:ea typeface="Calibri"/>
        <a:cs typeface="Calibri"/>
      </a:minorFont>
    </a:fontScheme>
    <a:fmtScheme name="Crop">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34925"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anklin Gothic Book"/>
            <a:ea typeface="Franklin Gothic Book"/>
            <a:cs typeface="Franklin Gothic Book"/>
            <a:sym typeface="Franklin Gothic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4925"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anklin Gothic Book"/>
            <a:ea typeface="Franklin Gothic Book"/>
            <a:cs typeface="Franklin Gothic Book"/>
            <a:sym typeface="Franklin Gothic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555</TotalTime>
  <Words>560</Words>
  <Application>Microsoft Macintosh PowerPoint</Application>
  <PresentationFormat>Widescreen</PresentationFormat>
  <Paragraphs>31</Paragraphs>
  <Slides>22</Slides>
  <Notes>21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22</vt:i4>
      </vt:variant>
    </vt:vector>
  </HeadingPairs>
  <TitlesOfParts>
    <vt:vector size="35" baseType="lpstr">
      <vt:lpstr>Microsoft YaHei</vt:lpstr>
      <vt:lpstr>SimSun</vt:lpstr>
      <vt:lpstr>Aptos</vt:lpstr>
      <vt:lpstr>Arial</vt:lpstr>
      <vt:lpstr>Calibri</vt:lpstr>
      <vt:lpstr>Calibri Light</vt:lpstr>
      <vt:lpstr>Franklin Gothic Book</vt:lpstr>
      <vt:lpstr>Helvetica</vt:lpstr>
      <vt:lpstr>Helvetica Neue</vt:lpstr>
      <vt:lpstr>Times New Roman</vt:lpstr>
      <vt:lpstr>1_Office Theme</vt:lpstr>
      <vt:lpstr>Office Theme</vt:lpstr>
      <vt:lpstr>Crop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Holy Communion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nelson lee</dc:creator>
  <cp:lastModifiedBy>nelson lee</cp:lastModifiedBy>
  <cp:revision>16</cp:revision>
  <dcterms:created xsi:type="dcterms:W3CDTF">2025-01-10T02:07:28Z</dcterms:created>
  <dcterms:modified xsi:type="dcterms:W3CDTF">2025-05-09T09:35:29Z</dcterms:modified>
</cp:coreProperties>
</file>