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webp" ContentType="image/webp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9"/>
  </p:notesMasterIdLst>
  <p:sldIdLst>
    <p:sldId id="256" r:id="rId2"/>
    <p:sldId id="376" r:id="rId3"/>
    <p:sldId id="441" r:id="rId4"/>
    <p:sldId id="463" r:id="rId5"/>
    <p:sldId id="464" r:id="rId6"/>
    <p:sldId id="465" r:id="rId7"/>
    <p:sldId id="466" r:id="rId8"/>
    <p:sldId id="492" r:id="rId9"/>
    <p:sldId id="467" r:id="rId10"/>
    <p:sldId id="468" r:id="rId11"/>
    <p:sldId id="493" r:id="rId12"/>
    <p:sldId id="469" r:id="rId13"/>
    <p:sldId id="494" r:id="rId14"/>
    <p:sldId id="470" r:id="rId15"/>
    <p:sldId id="471" r:id="rId16"/>
    <p:sldId id="495" r:id="rId17"/>
    <p:sldId id="472" r:id="rId18"/>
    <p:sldId id="496" r:id="rId19"/>
    <p:sldId id="473" r:id="rId20"/>
    <p:sldId id="474" r:id="rId21"/>
    <p:sldId id="475" r:id="rId22"/>
    <p:sldId id="497" r:id="rId23"/>
    <p:sldId id="476" r:id="rId24"/>
    <p:sldId id="477" r:id="rId25"/>
    <p:sldId id="498" r:id="rId26"/>
    <p:sldId id="478" r:id="rId27"/>
    <p:sldId id="386" r:id="rId2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650" autoAdjust="0"/>
    <p:restoredTop sz="92953" autoAdjust="0"/>
  </p:normalViewPr>
  <p:slideViewPr>
    <p:cSldViewPr snapToGrid="0">
      <p:cViewPr varScale="1">
        <p:scale>
          <a:sx n="111" d="100"/>
          <a:sy n="111" d="100"/>
        </p:scale>
        <p:origin x="118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mes Zhu 朱业" userId="c10396f0466951c8" providerId="LiveId" clId="{BB6430F8-9F63-49B4-9917-CC5D682D11E8}"/>
    <pc:docChg chg="undo custSel addSld delSld modSld">
      <pc:chgData name="James Zhu 朱业" userId="c10396f0466951c8" providerId="LiveId" clId="{BB6430F8-9F63-49B4-9917-CC5D682D11E8}" dt="2025-08-10T14:38:03.677" v="486" actId="20577"/>
      <pc:docMkLst>
        <pc:docMk/>
      </pc:docMkLst>
      <pc:sldChg chg="modSp mod">
        <pc:chgData name="James Zhu 朱业" userId="c10396f0466951c8" providerId="LiveId" clId="{BB6430F8-9F63-49B4-9917-CC5D682D11E8}" dt="2025-08-10T14:38:03.677" v="486" actId="20577"/>
        <pc:sldMkLst>
          <pc:docMk/>
          <pc:sldMk cId="3873366778" sldId="386"/>
        </pc:sldMkLst>
        <pc:spChg chg="mod">
          <ac:chgData name="James Zhu 朱业" userId="c10396f0466951c8" providerId="LiveId" clId="{BB6430F8-9F63-49B4-9917-CC5D682D11E8}" dt="2025-08-10T14:38:03.677" v="486" actId="20577"/>
          <ac:spMkLst>
            <pc:docMk/>
            <pc:sldMk cId="3873366778" sldId="386"/>
            <ac:spMk id="9" creationId="{3B6AB5C2-BC68-C4AB-41DD-F03D2DA256B4}"/>
          </ac:spMkLst>
        </pc:spChg>
      </pc:sldChg>
      <pc:sldChg chg="del">
        <pc:chgData name="James Zhu 朱业" userId="c10396f0466951c8" providerId="LiveId" clId="{BB6430F8-9F63-49B4-9917-CC5D682D11E8}" dt="2025-07-31T14:12:11.941" v="0" actId="2696"/>
        <pc:sldMkLst>
          <pc:docMk/>
          <pc:sldMk cId="2664508176" sldId="426"/>
        </pc:sldMkLst>
      </pc:sldChg>
      <pc:sldChg chg="modSp mod">
        <pc:chgData name="James Zhu 朱业" userId="c10396f0466951c8" providerId="LiveId" clId="{BB6430F8-9F63-49B4-9917-CC5D682D11E8}" dt="2025-08-03T06:50:08.101" v="358" actId="20577"/>
        <pc:sldMkLst>
          <pc:docMk/>
          <pc:sldMk cId="3758411803" sldId="441"/>
        </pc:sldMkLst>
        <pc:spChg chg="mod">
          <ac:chgData name="James Zhu 朱业" userId="c10396f0466951c8" providerId="LiveId" clId="{BB6430F8-9F63-49B4-9917-CC5D682D11E8}" dt="2025-07-31T14:14:43.569" v="6" actId="20577"/>
          <ac:spMkLst>
            <pc:docMk/>
            <pc:sldMk cId="3758411803" sldId="441"/>
            <ac:spMk id="2" creationId="{67FDCBA3-04C6-D4AC-ECE7-D9AE35D59EB6}"/>
          </ac:spMkLst>
        </pc:spChg>
        <pc:spChg chg="mod">
          <ac:chgData name="James Zhu 朱业" userId="c10396f0466951c8" providerId="LiveId" clId="{BB6430F8-9F63-49B4-9917-CC5D682D11E8}" dt="2025-08-03T06:50:08.101" v="358" actId="20577"/>
          <ac:spMkLst>
            <pc:docMk/>
            <pc:sldMk cId="3758411803" sldId="441"/>
            <ac:spMk id="9" creationId="{11708986-8E9F-6DB4-DB88-0328E3915086}"/>
          </ac:spMkLst>
        </pc:spChg>
      </pc:sldChg>
      <pc:sldChg chg="del">
        <pc:chgData name="James Zhu 朱业" userId="c10396f0466951c8" providerId="LiveId" clId="{BB6430F8-9F63-49B4-9917-CC5D682D11E8}" dt="2025-08-10T14:37:25.344" v="485" actId="2696"/>
        <pc:sldMkLst>
          <pc:docMk/>
          <pc:sldMk cId="687511803" sldId="442"/>
        </pc:sldMkLst>
      </pc:sldChg>
      <pc:sldChg chg="del">
        <pc:chgData name="James Zhu 朱业" userId="c10396f0466951c8" providerId="LiveId" clId="{BB6430F8-9F63-49B4-9917-CC5D682D11E8}" dt="2025-07-31T14:12:11.941" v="0" actId="2696"/>
        <pc:sldMkLst>
          <pc:docMk/>
          <pc:sldMk cId="2150447740" sldId="443"/>
        </pc:sldMkLst>
      </pc:sldChg>
      <pc:sldChg chg="del">
        <pc:chgData name="James Zhu 朱业" userId="c10396f0466951c8" providerId="LiveId" clId="{BB6430F8-9F63-49B4-9917-CC5D682D11E8}" dt="2025-07-31T14:12:11.941" v="0" actId="2696"/>
        <pc:sldMkLst>
          <pc:docMk/>
          <pc:sldMk cId="3422174153" sldId="447"/>
        </pc:sldMkLst>
      </pc:sldChg>
      <pc:sldChg chg="modSp mod">
        <pc:chgData name="James Zhu 朱业" userId="c10396f0466951c8" providerId="LiveId" clId="{BB6430F8-9F63-49B4-9917-CC5D682D11E8}" dt="2025-08-03T06:50:15.729" v="361" actId="20577"/>
        <pc:sldMkLst>
          <pc:docMk/>
          <pc:sldMk cId="4023632042" sldId="463"/>
        </pc:sldMkLst>
        <pc:spChg chg="mod">
          <ac:chgData name="James Zhu 朱业" userId="c10396f0466951c8" providerId="LiveId" clId="{BB6430F8-9F63-49B4-9917-CC5D682D11E8}" dt="2025-08-03T06:26:25.981" v="108" actId="20577"/>
          <ac:spMkLst>
            <pc:docMk/>
            <pc:sldMk cId="4023632042" sldId="463"/>
            <ac:spMk id="2" creationId="{0D5CD418-23BA-F98E-27DC-05BE8254D402}"/>
          </ac:spMkLst>
        </pc:spChg>
        <pc:spChg chg="mod">
          <ac:chgData name="James Zhu 朱业" userId="c10396f0466951c8" providerId="LiveId" clId="{BB6430F8-9F63-49B4-9917-CC5D682D11E8}" dt="2025-08-03T06:50:15.729" v="361" actId="20577"/>
          <ac:spMkLst>
            <pc:docMk/>
            <pc:sldMk cId="4023632042" sldId="463"/>
            <ac:spMk id="9" creationId="{660A5505-CD06-7EC0-2404-653CA990FE80}"/>
          </ac:spMkLst>
        </pc:spChg>
      </pc:sldChg>
      <pc:sldChg chg="modSp mod">
        <pc:chgData name="James Zhu 朱业" userId="c10396f0466951c8" providerId="LiveId" clId="{BB6430F8-9F63-49B4-9917-CC5D682D11E8}" dt="2025-08-03T06:50:21.112" v="364" actId="20577"/>
        <pc:sldMkLst>
          <pc:docMk/>
          <pc:sldMk cId="2274983994" sldId="464"/>
        </pc:sldMkLst>
        <pc:spChg chg="mod">
          <ac:chgData name="James Zhu 朱业" userId="c10396f0466951c8" providerId="LiveId" clId="{BB6430F8-9F63-49B4-9917-CC5D682D11E8}" dt="2025-07-31T14:22:18.149" v="18" actId="255"/>
          <ac:spMkLst>
            <pc:docMk/>
            <pc:sldMk cId="2274983994" sldId="464"/>
            <ac:spMk id="2" creationId="{96A955C9-DBB6-6B13-D0EF-C79D14B1BAB4}"/>
          </ac:spMkLst>
        </pc:spChg>
        <pc:spChg chg="mod">
          <ac:chgData name="James Zhu 朱业" userId="c10396f0466951c8" providerId="LiveId" clId="{BB6430F8-9F63-49B4-9917-CC5D682D11E8}" dt="2025-08-03T06:50:21.112" v="364" actId="20577"/>
          <ac:spMkLst>
            <pc:docMk/>
            <pc:sldMk cId="2274983994" sldId="464"/>
            <ac:spMk id="9" creationId="{86F59C1A-FC6C-A5DA-80AE-DC7970DE4672}"/>
          </ac:spMkLst>
        </pc:spChg>
      </pc:sldChg>
      <pc:sldChg chg="modSp mod">
        <pc:chgData name="James Zhu 朱业" userId="c10396f0466951c8" providerId="LiveId" clId="{BB6430F8-9F63-49B4-9917-CC5D682D11E8}" dt="2025-08-03T06:50:27.249" v="367" actId="20577"/>
        <pc:sldMkLst>
          <pc:docMk/>
          <pc:sldMk cId="1471126" sldId="465"/>
        </pc:sldMkLst>
        <pc:spChg chg="mod">
          <ac:chgData name="James Zhu 朱业" userId="c10396f0466951c8" providerId="LiveId" clId="{BB6430F8-9F63-49B4-9917-CC5D682D11E8}" dt="2025-07-31T14:23:57.840" v="24" actId="255"/>
          <ac:spMkLst>
            <pc:docMk/>
            <pc:sldMk cId="1471126" sldId="465"/>
            <ac:spMk id="2" creationId="{6C91EFA2-E4EC-4199-D31E-E886C445977E}"/>
          </ac:spMkLst>
        </pc:spChg>
        <pc:spChg chg="mod">
          <ac:chgData name="James Zhu 朱业" userId="c10396f0466951c8" providerId="LiveId" clId="{BB6430F8-9F63-49B4-9917-CC5D682D11E8}" dt="2025-08-03T06:50:27.249" v="367" actId="20577"/>
          <ac:spMkLst>
            <pc:docMk/>
            <pc:sldMk cId="1471126" sldId="465"/>
            <ac:spMk id="9" creationId="{48F0D557-7BD3-7E3B-40CD-E5CCF28457A0}"/>
          </ac:spMkLst>
        </pc:spChg>
      </pc:sldChg>
      <pc:sldChg chg="modSp mod">
        <pc:chgData name="James Zhu 朱业" userId="c10396f0466951c8" providerId="LiveId" clId="{BB6430F8-9F63-49B4-9917-CC5D682D11E8}" dt="2025-08-03T06:50:32.319" v="370" actId="20577"/>
        <pc:sldMkLst>
          <pc:docMk/>
          <pc:sldMk cId="1114297152" sldId="466"/>
        </pc:sldMkLst>
        <pc:spChg chg="mod">
          <ac:chgData name="James Zhu 朱业" userId="c10396f0466951c8" providerId="LiveId" clId="{BB6430F8-9F63-49B4-9917-CC5D682D11E8}" dt="2025-07-31T14:38:51.164" v="35" actId="12"/>
          <ac:spMkLst>
            <pc:docMk/>
            <pc:sldMk cId="1114297152" sldId="466"/>
            <ac:spMk id="2" creationId="{0DA34629-C415-3BA2-B480-C596801882B6}"/>
          </ac:spMkLst>
        </pc:spChg>
        <pc:spChg chg="mod">
          <ac:chgData name="James Zhu 朱业" userId="c10396f0466951c8" providerId="LiveId" clId="{BB6430F8-9F63-49B4-9917-CC5D682D11E8}" dt="2025-08-03T06:50:32.319" v="370" actId="20577"/>
          <ac:spMkLst>
            <pc:docMk/>
            <pc:sldMk cId="1114297152" sldId="466"/>
            <ac:spMk id="9" creationId="{B1F3A55D-91EB-75AD-1CD2-454D29AFEB88}"/>
          </ac:spMkLst>
        </pc:spChg>
      </pc:sldChg>
      <pc:sldChg chg="modSp mod">
        <pc:chgData name="James Zhu 朱业" userId="c10396f0466951c8" providerId="LiveId" clId="{BB6430F8-9F63-49B4-9917-CC5D682D11E8}" dt="2025-08-03T06:50:45.530" v="376" actId="20577"/>
        <pc:sldMkLst>
          <pc:docMk/>
          <pc:sldMk cId="4029022955" sldId="467"/>
        </pc:sldMkLst>
        <pc:spChg chg="mod">
          <ac:chgData name="James Zhu 朱业" userId="c10396f0466951c8" providerId="LiveId" clId="{BB6430F8-9F63-49B4-9917-CC5D682D11E8}" dt="2025-07-31T14:41:53.231" v="92" actId="20577"/>
          <ac:spMkLst>
            <pc:docMk/>
            <pc:sldMk cId="4029022955" sldId="467"/>
            <ac:spMk id="2" creationId="{F4E82A60-5E31-272E-31EA-BFA75EC5C6F4}"/>
          </ac:spMkLst>
        </pc:spChg>
        <pc:spChg chg="mod">
          <ac:chgData name="James Zhu 朱业" userId="c10396f0466951c8" providerId="LiveId" clId="{BB6430F8-9F63-49B4-9917-CC5D682D11E8}" dt="2025-08-03T06:50:45.530" v="376" actId="20577"/>
          <ac:spMkLst>
            <pc:docMk/>
            <pc:sldMk cId="4029022955" sldId="467"/>
            <ac:spMk id="9" creationId="{D6E326BE-EC59-9E2F-C000-CA68F3FE9AC7}"/>
          </ac:spMkLst>
        </pc:spChg>
      </pc:sldChg>
      <pc:sldChg chg="modSp mod">
        <pc:chgData name="James Zhu 朱业" userId="c10396f0466951c8" providerId="LiveId" clId="{BB6430F8-9F63-49B4-9917-CC5D682D11E8}" dt="2025-08-03T06:50:50.058" v="379" actId="20577"/>
        <pc:sldMkLst>
          <pc:docMk/>
          <pc:sldMk cId="3249099335" sldId="468"/>
        </pc:sldMkLst>
        <pc:spChg chg="mod">
          <ac:chgData name="James Zhu 朱业" userId="c10396f0466951c8" providerId="LiveId" clId="{BB6430F8-9F63-49B4-9917-CC5D682D11E8}" dt="2025-08-03T06:35:07.915" v="111" actId="255"/>
          <ac:spMkLst>
            <pc:docMk/>
            <pc:sldMk cId="3249099335" sldId="468"/>
            <ac:spMk id="2" creationId="{DA2D6D5D-3762-B398-6810-78E022C2E550}"/>
          </ac:spMkLst>
        </pc:spChg>
        <pc:spChg chg="mod">
          <ac:chgData name="James Zhu 朱业" userId="c10396f0466951c8" providerId="LiveId" clId="{BB6430F8-9F63-49B4-9917-CC5D682D11E8}" dt="2025-08-03T06:50:50.058" v="379" actId="20577"/>
          <ac:spMkLst>
            <pc:docMk/>
            <pc:sldMk cId="3249099335" sldId="468"/>
            <ac:spMk id="9" creationId="{D0C6FC58-F8CD-740A-1339-B4DF5B22B899}"/>
          </ac:spMkLst>
        </pc:spChg>
      </pc:sldChg>
      <pc:sldChg chg="modSp mod">
        <pc:chgData name="James Zhu 朱业" userId="c10396f0466951c8" providerId="LiveId" clId="{BB6430F8-9F63-49B4-9917-CC5D682D11E8}" dt="2025-08-09T15:26:17.476" v="473" actId="20577"/>
        <pc:sldMkLst>
          <pc:docMk/>
          <pc:sldMk cId="1769329246" sldId="469"/>
        </pc:sldMkLst>
        <pc:spChg chg="mod">
          <ac:chgData name="James Zhu 朱业" userId="c10396f0466951c8" providerId="LiveId" clId="{BB6430F8-9F63-49B4-9917-CC5D682D11E8}" dt="2025-08-09T15:26:17.476" v="473" actId="20577"/>
          <ac:spMkLst>
            <pc:docMk/>
            <pc:sldMk cId="1769329246" sldId="469"/>
            <ac:spMk id="2" creationId="{BCB25DB7-E144-270D-66BC-5A21A866EB21}"/>
          </ac:spMkLst>
        </pc:spChg>
        <pc:spChg chg="mod">
          <ac:chgData name="James Zhu 朱业" userId="c10396f0466951c8" providerId="LiveId" clId="{BB6430F8-9F63-49B4-9917-CC5D682D11E8}" dt="2025-08-03T06:51:02.638" v="387" actId="20577"/>
          <ac:spMkLst>
            <pc:docMk/>
            <pc:sldMk cId="1769329246" sldId="469"/>
            <ac:spMk id="9" creationId="{E0722828-0436-0B22-B754-010EFBC53247}"/>
          </ac:spMkLst>
        </pc:spChg>
      </pc:sldChg>
      <pc:sldChg chg="modSp mod">
        <pc:chgData name="James Zhu 朱业" userId="c10396f0466951c8" providerId="LiveId" clId="{BB6430F8-9F63-49B4-9917-CC5D682D11E8}" dt="2025-08-03T06:51:15.082" v="395" actId="20577"/>
        <pc:sldMkLst>
          <pc:docMk/>
          <pc:sldMk cId="3642297698" sldId="470"/>
        </pc:sldMkLst>
        <pc:spChg chg="mod">
          <ac:chgData name="James Zhu 朱业" userId="c10396f0466951c8" providerId="LiveId" clId="{BB6430F8-9F63-49B4-9917-CC5D682D11E8}" dt="2025-08-03T06:39:54.044" v="175" actId="255"/>
          <ac:spMkLst>
            <pc:docMk/>
            <pc:sldMk cId="3642297698" sldId="470"/>
            <ac:spMk id="2" creationId="{6A2CB282-BD76-48DF-ED71-3D0F4A33B9ED}"/>
          </ac:spMkLst>
        </pc:spChg>
        <pc:spChg chg="mod">
          <ac:chgData name="James Zhu 朱业" userId="c10396f0466951c8" providerId="LiveId" clId="{BB6430F8-9F63-49B4-9917-CC5D682D11E8}" dt="2025-08-03T06:51:15.082" v="395" actId="20577"/>
          <ac:spMkLst>
            <pc:docMk/>
            <pc:sldMk cId="3642297698" sldId="470"/>
            <ac:spMk id="9" creationId="{EB44DCC2-68E8-CEB5-ECDA-564CD4871AA0}"/>
          </ac:spMkLst>
        </pc:spChg>
      </pc:sldChg>
      <pc:sldChg chg="modSp mod">
        <pc:chgData name="James Zhu 朱业" userId="c10396f0466951c8" providerId="LiveId" clId="{BB6430F8-9F63-49B4-9917-CC5D682D11E8}" dt="2025-08-03T06:51:21.760" v="399" actId="20577"/>
        <pc:sldMkLst>
          <pc:docMk/>
          <pc:sldMk cId="986121877" sldId="471"/>
        </pc:sldMkLst>
        <pc:spChg chg="mod">
          <ac:chgData name="James Zhu 朱业" userId="c10396f0466951c8" providerId="LiveId" clId="{BB6430F8-9F63-49B4-9917-CC5D682D11E8}" dt="2025-08-03T06:41:02.217" v="179" actId="20577"/>
          <ac:spMkLst>
            <pc:docMk/>
            <pc:sldMk cId="986121877" sldId="471"/>
            <ac:spMk id="2" creationId="{E6F3E07D-0EAE-7997-3612-CB9ECECED8DD}"/>
          </ac:spMkLst>
        </pc:spChg>
        <pc:spChg chg="mod">
          <ac:chgData name="James Zhu 朱业" userId="c10396f0466951c8" providerId="LiveId" clId="{BB6430F8-9F63-49B4-9917-CC5D682D11E8}" dt="2025-08-03T06:51:21.760" v="399" actId="20577"/>
          <ac:spMkLst>
            <pc:docMk/>
            <pc:sldMk cId="986121877" sldId="471"/>
            <ac:spMk id="9" creationId="{7052490C-92E1-7B2B-A8FE-D76178281B2A}"/>
          </ac:spMkLst>
        </pc:spChg>
      </pc:sldChg>
      <pc:sldChg chg="modSp mod">
        <pc:chgData name="James Zhu 朱业" userId="c10396f0466951c8" providerId="LiveId" clId="{BB6430F8-9F63-49B4-9917-CC5D682D11E8}" dt="2025-08-09T15:33:43.206" v="476"/>
        <pc:sldMkLst>
          <pc:docMk/>
          <pc:sldMk cId="86744191" sldId="472"/>
        </pc:sldMkLst>
        <pc:spChg chg="mod">
          <ac:chgData name="James Zhu 朱业" userId="c10396f0466951c8" providerId="LiveId" clId="{BB6430F8-9F63-49B4-9917-CC5D682D11E8}" dt="2025-08-09T15:33:43.206" v="476"/>
          <ac:spMkLst>
            <pc:docMk/>
            <pc:sldMk cId="86744191" sldId="472"/>
            <ac:spMk id="2" creationId="{299FA719-3F4B-1682-EAFA-9942C4962A29}"/>
          </ac:spMkLst>
        </pc:spChg>
        <pc:spChg chg="mod">
          <ac:chgData name="James Zhu 朱业" userId="c10396f0466951c8" providerId="LiveId" clId="{BB6430F8-9F63-49B4-9917-CC5D682D11E8}" dt="2025-08-03T06:51:35.681" v="407" actId="20577"/>
          <ac:spMkLst>
            <pc:docMk/>
            <pc:sldMk cId="86744191" sldId="472"/>
            <ac:spMk id="9" creationId="{46E22E25-C4C4-DB64-3E08-1112A458279D}"/>
          </ac:spMkLst>
        </pc:spChg>
      </pc:sldChg>
      <pc:sldChg chg="modSp mod">
        <pc:chgData name="James Zhu 朱业" userId="c10396f0466951c8" providerId="LiveId" clId="{BB6430F8-9F63-49B4-9917-CC5D682D11E8}" dt="2025-08-03T06:51:56.574" v="415" actId="20577"/>
        <pc:sldMkLst>
          <pc:docMk/>
          <pc:sldMk cId="4146014694" sldId="473"/>
        </pc:sldMkLst>
        <pc:spChg chg="mod">
          <ac:chgData name="James Zhu 朱业" userId="c10396f0466951c8" providerId="LiveId" clId="{BB6430F8-9F63-49B4-9917-CC5D682D11E8}" dt="2025-08-03T06:43:26.613" v="318" actId="255"/>
          <ac:spMkLst>
            <pc:docMk/>
            <pc:sldMk cId="4146014694" sldId="473"/>
            <ac:spMk id="2" creationId="{51D7300D-FD71-7414-D361-5E53E7E0709E}"/>
          </ac:spMkLst>
        </pc:spChg>
        <pc:spChg chg="mod">
          <ac:chgData name="James Zhu 朱业" userId="c10396f0466951c8" providerId="LiveId" clId="{BB6430F8-9F63-49B4-9917-CC5D682D11E8}" dt="2025-08-03T06:51:56.574" v="415" actId="20577"/>
          <ac:spMkLst>
            <pc:docMk/>
            <pc:sldMk cId="4146014694" sldId="473"/>
            <ac:spMk id="9" creationId="{C0E16B80-DA5B-012A-5937-F306811491D2}"/>
          </ac:spMkLst>
        </pc:spChg>
      </pc:sldChg>
      <pc:sldChg chg="modSp mod">
        <pc:chgData name="James Zhu 朱业" userId="c10396f0466951c8" providerId="LiveId" clId="{BB6430F8-9F63-49B4-9917-CC5D682D11E8}" dt="2025-08-03T06:52:04.643" v="419" actId="20577"/>
        <pc:sldMkLst>
          <pc:docMk/>
          <pc:sldMk cId="1416500397" sldId="474"/>
        </pc:sldMkLst>
        <pc:spChg chg="mod">
          <ac:chgData name="James Zhu 朱业" userId="c10396f0466951c8" providerId="LiveId" clId="{BB6430F8-9F63-49B4-9917-CC5D682D11E8}" dt="2025-08-03T06:44:11.029" v="323" actId="255"/>
          <ac:spMkLst>
            <pc:docMk/>
            <pc:sldMk cId="1416500397" sldId="474"/>
            <ac:spMk id="2" creationId="{AE90536C-F249-777B-1891-B6764360F977}"/>
          </ac:spMkLst>
        </pc:spChg>
        <pc:spChg chg="mod">
          <ac:chgData name="James Zhu 朱业" userId="c10396f0466951c8" providerId="LiveId" clId="{BB6430F8-9F63-49B4-9917-CC5D682D11E8}" dt="2025-08-03T06:52:04.643" v="419" actId="20577"/>
          <ac:spMkLst>
            <pc:docMk/>
            <pc:sldMk cId="1416500397" sldId="474"/>
            <ac:spMk id="9" creationId="{3F9425C8-5AF6-E66B-7736-3A7622979247}"/>
          </ac:spMkLst>
        </pc:spChg>
      </pc:sldChg>
      <pc:sldChg chg="modSp mod">
        <pc:chgData name="James Zhu 朱业" userId="c10396f0466951c8" providerId="LiveId" clId="{BB6430F8-9F63-49B4-9917-CC5D682D11E8}" dt="2025-08-03T06:52:11.522" v="423" actId="20577"/>
        <pc:sldMkLst>
          <pc:docMk/>
          <pc:sldMk cId="773454766" sldId="475"/>
        </pc:sldMkLst>
        <pc:spChg chg="mod">
          <ac:chgData name="James Zhu 朱业" userId="c10396f0466951c8" providerId="LiveId" clId="{BB6430F8-9F63-49B4-9917-CC5D682D11E8}" dt="2025-08-03T06:45:06.982" v="330" actId="255"/>
          <ac:spMkLst>
            <pc:docMk/>
            <pc:sldMk cId="773454766" sldId="475"/>
            <ac:spMk id="2" creationId="{4205DA64-C016-44C6-07F6-44D6AD03AB09}"/>
          </ac:spMkLst>
        </pc:spChg>
        <pc:spChg chg="mod">
          <ac:chgData name="James Zhu 朱业" userId="c10396f0466951c8" providerId="LiveId" clId="{BB6430F8-9F63-49B4-9917-CC5D682D11E8}" dt="2025-08-03T06:52:11.522" v="423" actId="20577"/>
          <ac:spMkLst>
            <pc:docMk/>
            <pc:sldMk cId="773454766" sldId="475"/>
            <ac:spMk id="9" creationId="{F5C0274A-B593-CA08-A051-B707D2D10AA3}"/>
          </ac:spMkLst>
        </pc:spChg>
      </pc:sldChg>
      <pc:sldChg chg="modSp mod">
        <pc:chgData name="James Zhu 朱业" userId="c10396f0466951c8" providerId="LiveId" clId="{BB6430F8-9F63-49B4-9917-CC5D682D11E8}" dt="2025-08-03T06:52:22.545" v="431" actId="20577"/>
        <pc:sldMkLst>
          <pc:docMk/>
          <pc:sldMk cId="2505538719" sldId="476"/>
        </pc:sldMkLst>
        <pc:spChg chg="mod">
          <ac:chgData name="James Zhu 朱业" userId="c10396f0466951c8" providerId="LiveId" clId="{BB6430F8-9F63-49B4-9917-CC5D682D11E8}" dt="2025-08-03T06:46:20.728" v="337" actId="255"/>
          <ac:spMkLst>
            <pc:docMk/>
            <pc:sldMk cId="2505538719" sldId="476"/>
            <ac:spMk id="2" creationId="{EF6912EE-9A22-00E8-6EF7-427690E88469}"/>
          </ac:spMkLst>
        </pc:spChg>
        <pc:spChg chg="mod">
          <ac:chgData name="James Zhu 朱业" userId="c10396f0466951c8" providerId="LiveId" clId="{BB6430F8-9F63-49B4-9917-CC5D682D11E8}" dt="2025-08-03T06:52:22.545" v="431" actId="20577"/>
          <ac:spMkLst>
            <pc:docMk/>
            <pc:sldMk cId="2505538719" sldId="476"/>
            <ac:spMk id="9" creationId="{B7F73905-1247-1C49-E322-01378EE7DB6A}"/>
          </ac:spMkLst>
        </pc:spChg>
      </pc:sldChg>
      <pc:sldChg chg="modSp mod">
        <pc:chgData name="James Zhu 朱业" userId="c10396f0466951c8" providerId="LiveId" clId="{BB6430F8-9F63-49B4-9917-CC5D682D11E8}" dt="2025-08-03T06:52:28.594" v="435" actId="20577"/>
        <pc:sldMkLst>
          <pc:docMk/>
          <pc:sldMk cId="1410376732" sldId="477"/>
        </pc:sldMkLst>
        <pc:spChg chg="mod">
          <ac:chgData name="James Zhu 朱业" userId="c10396f0466951c8" providerId="LiveId" clId="{BB6430F8-9F63-49B4-9917-CC5D682D11E8}" dt="2025-08-03T06:47:56.328" v="344" actId="255"/>
          <ac:spMkLst>
            <pc:docMk/>
            <pc:sldMk cId="1410376732" sldId="477"/>
            <ac:spMk id="2" creationId="{1B0B42C1-51D3-0258-EFBD-6A870E6EB16A}"/>
          </ac:spMkLst>
        </pc:spChg>
        <pc:spChg chg="mod">
          <ac:chgData name="James Zhu 朱业" userId="c10396f0466951c8" providerId="LiveId" clId="{BB6430F8-9F63-49B4-9917-CC5D682D11E8}" dt="2025-08-03T06:52:28.594" v="435" actId="20577"/>
          <ac:spMkLst>
            <pc:docMk/>
            <pc:sldMk cId="1410376732" sldId="477"/>
            <ac:spMk id="9" creationId="{3AB45BA0-537A-F352-6BEE-EA08A4912B5B}"/>
          </ac:spMkLst>
        </pc:spChg>
      </pc:sldChg>
      <pc:sldChg chg="modSp mod">
        <pc:chgData name="James Zhu 朱业" userId="c10396f0466951c8" providerId="LiveId" clId="{BB6430F8-9F63-49B4-9917-CC5D682D11E8}" dt="2025-08-03T06:52:48.396" v="443" actId="20577"/>
        <pc:sldMkLst>
          <pc:docMk/>
          <pc:sldMk cId="2659411814" sldId="478"/>
        </pc:sldMkLst>
        <pc:spChg chg="mod">
          <ac:chgData name="James Zhu 朱业" userId="c10396f0466951c8" providerId="LiveId" clId="{BB6430F8-9F63-49B4-9917-CC5D682D11E8}" dt="2025-08-03T06:49:04.896" v="355" actId="255"/>
          <ac:spMkLst>
            <pc:docMk/>
            <pc:sldMk cId="2659411814" sldId="478"/>
            <ac:spMk id="2" creationId="{FC45135A-C9BB-0999-07ED-C7F1977D87D6}"/>
          </ac:spMkLst>
        </pc:spChg>
        <pc:spChg chg="mod">
          <ac:chgData name="James Zhu 朱业" userId="c10396f0466951c8" providerId="LiveId" clId="{BB6430F8-9F63-49B4-9917-CC5D682D11E8}" dt="2025-08-03T06:52:48.396" v="443" actId="20577"/>
          <ac:spMkLst>
            <pc:docMk/>
            <pc:sldMk cId="2659411814" sldId="478"/>
            <ac:spMk id="9" creationId="{BF12868C-14F3-1BA1-C642-1EC954B34003}"/>
          </ac:spMkLst>
        </pc:spChg>
      </pc:sldChg>
      <pc:sldChg chg="del">
        <pc:chgData name="James Zhu 朱业" userId="c10396f0466951c8" providerId="LiveId" clId="{BB6430F8-9F63-49B4-9917-CC5D682D11E8}" dt="2025-08-10T14:37:25.344" v="485" actId="2696"/>
        <pc:sldMkLst>
          <pc:docMk/>
          <pc:sldMk cId="1745897312" sldId="479"/>
        </pc:sldMkLst>
      </pc:sldChg>
      <pc:sldChg chg="del">
        <pc:chgData name="James Zhu 朱业" userId="c10396f0466951c8" providerId="LiveId" clId="{BB6430F8-9F63-49B4-9917-CC5D682D11E8}" dt="2025-08-10T14:37:25.344" v="485" actId="2696"/>
        <pc:sldMkLst>
          <pc:docMk/>
          <pc:sldMk cId="4253388989" sldId="480"/>
        </pc:sldMkLst>
      </pc:sldChg>
      <pc:sldChg chg="del">
        <pc:chgData name="James Zhu 朱业" userId="c10396f0466951c8" providerId="LiveId" clId="{BB6430F8-9F63-49B4-9917-CC5D682D11E8}" dt="2025-08-10T14:37:25.344" v="485" actId="2696"/>
        <pc:sldMkLst>
          <pc:docMk/>
          <pc:sldMk cId="3115121886" sldId="481"/>
        </pc:sldMkLst>
      </pc:sldChg>
      <pc:sldChg chg="del">
        <pc:chgData name="James Zhu 朱业" userId="c10396f0466951c8" providerId="LiveId" clId="{BB6430F8-9F63-49B4-9917-CC5D682D11E8}" dt="2025-08-10T14:37:25.344" v="485" actId="2696"/>
        <pc:sldMkLst>
          <pc:docMk/>
          <pc:sldMk cId="2141566699" sldId="482"/>
        </pc:sldMkLst>
      </pc:sldChg>
      <pc:sldChg chg="del">
        <pc:chgData name="James Zhu 朱业" userId="c10396f0466951c8" providerId="LiveId" clId="{BB6430F8-9F63-49B4-9917-CC5D682D11E8}" dt="2025-08-10T14:37:25.344" v="485" actId="2696"/>
        <pc:sldMkLst>
          <pc:docMk/>
          <pc:sldMk cId="1040691553" sldId="483"/>
        </pc:sldMkLst>
      </pc:sldChg>
      <pc:sldChg chg="del">
        <pc:chgData name="James Zhu 朱业" userId="c10396f0466951c8" providerId="LiveId" clId="{BB6430F8-9F63-49B4-9917-CC5D682D11E8}" dt="2025-08-10T14:37:25.344" v="485" actId="2696"/>
        <pc:sldMkLst>
          <pc:docMk/>
          <pc:sldMk cId="2132218832" sldId="484"/>
        </pc:sldMkLst>
      </pc:sldChg>
      <pc:sldChg chg="del">
        <pc:chgData name="James Zhu 朱业" userId="c10396f0466951c8" providerId="LiveId" clId="{BB6430F8-9F63-49B4-9917-CC5D682D11E8}" dt="2025-08-10T14:37:25.344" v="485" actId="2696"/>
        <pc:sldMkLst>
          <pc:docMk/>
          <pc:sldMk cId="3543478967" sldId="485"/>
        </pc:sldMkLst>
      </pc:sldChg>
      <pc:sldChg chg="del">
        <pc:chgData name="James Zhu 朱业" userId="c10396f0466951c8" providerId="LiveId" clId="{BB6430F8-9F63-49B4-9917-CC5D682D11E8}" dt="2025-08-10T14:37:25.344" v="485" actId="2696"/>
        <pc:sldMkLst>
          <pc:docMk/>
          <pc:sldMk cId="387178126" sldId="486"/>
        </pc:sldMkLst>
      </pc:sldChg>
      <pc:sldChg chg="del">
        <pc:chgData name="James Zhu 朱业" userId="c10396f0466951c8" providerId="LiveId" clId="{BB6430F8-9F63-49B4-9917-CC5D682D11E8}" dt="2025-08-10T14:37:25.344" v="485" actId="2696"/>
        <pc:sldMkLst>
          <pc:docMk/>
          <pc:sldMk cId="440000068" sldId="487"/>
        </pc:sldMkLst>
      </pc:sldChg>
      <pc:sldChg chg="del">
        <pc:chgData name="James Zhu 朱业" userId="c10396f0466951c8" providerId="LiveId" clId="{BB6430F8-9F63-49B4-9917-CC5D682D11E8}" dt="2025-08-10T14:37:25.344" v="485" actId="2696"/>
        <pc:sldMkLst>
          <pc:docMk/>
          <pc:sldMk cId="2127532128" sldId="488"/>
        </pc:sldMkLst>
      </pc:sldChg>
      <pc:sldChg chg="del">
        <pc:chgData name="James Zhu 朱业" userId="c10396f0466951c8" providerId="LiveId" clId="{BB6430F8-9F63-49B4-9917-CC5D682D11E8}" dt="2025-08-10T14:37:25.344" v="485" actId="2696"/>
        <pc:sldMkLst>
          <pc:docMk/>
          <pc:sldMk cId="3189551310" sldId="489"/>
        </pc:sldMkLst>
      </pc:sldChg>
      <pc:sldChg chg="del">
        <pc:chgData name="James Zhu 朱业" userId="c10396f0466951c8" providerId="LiveId" clId="{BB6430F8-9F63-49B4-9917-CC5D682D11E8}" dt="2025-08-10T14:37:25.344" v="485" actId="2696"/>
        <pc:sldMkLst>
          <pc:docMk/>
          <pc:sldMk cId="3402627781" sldId="490"/>
        </pc:sldMkLst>
      </pc:sldChg>
      <pc:sldChg chg="del">
        <pc:chgData name="James Zhu 朱业" userId="c10396f0466951c8" providerId="LiveId" clId="{BB6430F8-9F63-49B4-9917-CC5D682D11E8}" dt="2025-08-10T14:37:25.344" v="485" actId="2696"/>
        <pc:sldMkLst>
          <pc:docMk/>
          <pc:sldMk cId="321842254" sldId="491"/>
        </pc:sldMkLst>
      </pc:sldChg>
      <pc:sldChg chg="del">
        <pc:chgData name="James Zhu 朱业" userId="c10396f0466951c8" providerId="LiveId" clId="{BB6430F8-9F63-49B4-9917-CC5D682D11E8}" dt="2025-07-31T14:12:11.941" v="0" actId="2696"/>
        <pc:sldMkLst>
          <pc:docMk/>
          <pc:sldMk cId="777835561" sldId="492"/>
        </pc:sldMkLst>
      </pc:sldChg>
      <pc:sldChg chg="modSp add mod">
        <pc:chgData name="James Zhu 朱业" userId="c10396f0466951c8" providerId="LiveId" clId="{BB6430F8-9F63-49B4-9917-CC5D682D11E8}" dt="2025-08-03T06:50:39.888" v="373" actId="20577"/>
        <pc:sldMkLst>
          <pc:docMk/>
          <pc:sldMk cId="921297114" sldId="492"/>
        </pc:sldMkLst>
        <pc:spChg chg="mod">
          <ac:chgData name="James Zhu 朱业" userId="c10396f0466951c8" providerId="LiveId" clId="{BB6430F8-9F63-49B4-9917-CC5D682D11E8}" dt="2025-07-31T14:39:02.030" v="37" actId="12"/>
          <ac:spMkLst>
            <pc:docMk/>
            <pc:sldMk cId="921297114" sldId="492"/>
            <ac:spMk id="2" creationId="{F577A2C3-2BCC-E2A9-EB93-AD77FC54C9A0}"/>
          </ac:spMkLst>
        </pc:spChg>
        <pc:spChg chg="mod">
          <ac:chgData name="James Zhu 朱业" userId="c10396f0466951c8" providerId="LiveId" clId="{BB6430F8-9F63-49B4-9917-CC5D682D11E8}" dt="2025-08-03T06:50:39.888" v="373" actId="20577"/>
          <ac:spMkLst>
            <pc:docMk/>
            <pc:sldMk cId="921297114" sldId="492"/>
            <ac:spMk id="9" creationId="{096F2A76-9417-C2A6-8318-38F80C40AAC2}"/>
          </ac:spMkLst>
        </pc:spChg>
      </pc:sldChg>
      <pc:sldChg chg="modSp add mod">
        <pc:chgData name="James Zhu 朱业" userId="c10396f0466951c8" providerId="LiveId" clId="{BB6430F8-9F63-49B4-9917-CC5D682D11E8}" dt="2025-08-03T06:50:56.231" v="383" actId="20577"/>
        <pc:sldMkLst>
          <pc:docMk/>
          <pc:sldMk cId="2678453928" sldId="493"/>
        </pc:sldMkLst>
        <pc:spChg chg="mod">
          <ac:chgData name="James Zhu 朱业" userId="c10396f0466951c8" providerId="LiveId" clId="{BB6430F8-9F63-49B4-9917-CC5D682D11E8}" dt="2025-08-03T06:35:31.581" v="113" actId="255"/>
          <ac:spMkLst>
            <pc:docMk/>
            <pc:sldMk cId="2678453928" sldId="493"/>
            <ac:spMk id="2" creationId="{1CF10369-5275-C087-6451-6F9DCCB472DD}"/>
          </ac:spMkLst>
        </pc:spChg>
        <pc:spChg chg="mod">
          <ac:chgData name="James Zhu 朱业" userId="c10396f0466951c8" providerId="LiveId" clId="{BB6430F8-9F63-49B4-9917-CC5D682D11E8}" dt="2025-08-03T06:50:56.231" v="383" actId="20577"/>
          <ac:spMkLst>
            <pc:docMk/>
            <pc:sldMk cId="2678453928" sldId="493"/>
            <ac:spMk id="9" creationId="{AA14B842-6BB2-32D4-C767-DF53BF977DC0}"/>
          </ac:spMkLst>
        </pc:spChg>
      </pc:sldChg>
      <pc:sldChg chg="del">
        <pc:chgData name="James Zhu 朱业" userId="c10396f0466951c8" providerId="LiveId" clId="{BB6430F8-9F63-49B4-9917-CC5D682D11E8}" dt="2025-07-31T14:12:11.941" v="0" actId="2696"/>
        <pc:sldMkLst>
          <pc:docMk/>
          <pc:sldMk cId="3475215752" sldId="493"/>
        </pc:sldMkLst>
      </pc:sldChg>
      <pc:sldChg chg="del">
        <pc:chgData name="James Zhu 朱业" userId="c10396f0466951c8" providerId="LiveId" clId="{BB6430F8-9F63-49B4-9917-CC5D682D11E8}" dt="2025-07-31T14:12:11.941" v="0" actId="2696"/>
        <pc:sldMkLst>
          <pc:docMk/>
          <pc:sldMk cId="1258860150" sldId="494"/>
        </pc:sldMkLst>
      </pc:sldChg>
      <pc:sldChg chg="modSp add mod">
        <pc:chgData name="James Zhu 朱业" userId="c10396f0466951c8" providerId="LiveId" clId="{BB6430F8-9F63-49B4-9917-CC5D682D11E8}" dt="2025-08-03T06:51:08.082" v="391" actId="20577"/>
        <pc:sldMkLst>
          <pc:docMk/>
          <pc:sldMk cId="2983895245" sldId="494"/>
        </pc:sldMkLst>
        <pc:spChg chg="mod">
          <ac:chgData name="James Zhu 朱业" userId="c10396f0466951c8" providerId="LiveId" clId="{BB6430F8-9F63-49B4-9917-CC5D682D11E8}" dt="2025-08-03T06:38:38.546" v="126" actId="20577"/>
          <ac:spMkLst>
            <pc:docMk/>
            <pc:sldMk cId="2983895245" sldId="494"/>
            <ac:spMk id="2" creationId="{2B163521-46A3-9790-0CAA-7C08C99E87B1}"/>
          </ac:spMkLst>
        </pc:spChg>
        <pc:spChg chg="mod">
          <ac:chgData name="James Zhu 朱业" userId="c10396f0466951c8" providerId="LiveId" clId="{BB6430F8-9F63-49B4-9917-CC5D682D11E8}" dt="2025-08-03T06:51:08.082" v="391" actId="20577"/>
          <ac:spMkLst>
            <pc:docMk/>
            <pc:sldMk cId="2983895245" sldId="494"/>
            <ac:spMk id="9" creationId="{645CFD3E-B58E-6DFF-FF22-61D3F7DBE4AD}"/>
          </ac:spMkLst>
        </pc:spChg>
      </pc:sldChg>
      <pc:sldChg chg="modSp add mod">
        <pc:chgData name="James Zhu 朱业" userId="c10396f0466951c8" providerId="LiveId" clId="{BB6430F8-9F63-49B4-9917-CC5D682D11E8}" dt="2025-08-03T06:51:27.469" v="403" actId="20577"/>
        <pc:sldMkLst>
          <pc:docMk/>
          <pc:sldMk cId="599643016" sldId="495"/>
        </pc:sldMkLst>
        <pc:spChg chg="mod">
          <ac:chgData name="James Zhu 朱业" userId="c10396f0466951c8" providerId="LiveId" clId="{BB6430F8-9F63-49B4-9917-CC5D682D11E8}" dt="2025-08-03T06:41:11.288" v="180" actId="20577"/>
          <ac:spMkLst>
            <pc:docMk/>
            <pc:sldMk cId="599643016" sldId="495"/>
            <ac:spMk id="2" creationId="{D19A3A46-ABB5-4A6D-ED59-DE542FFFAC62}"/>
          </ac:spMkLst>
        </pc:spChg>
        <pc:spChg chg="mod">
          <ac:chgData name="James Zhu 朱业" userId="c10396f0466951c8" providerId="LiveId" clId="{BB6430F8-9F63-49B4-9917-CC5D682D11E8}" dt="2025-08-03T06:51:27.469" v="403" actId="20577"/>
          <ac:spMkLst>
            <pc:docMk/>
            <pc:sldMk cId="599643016" sldId="495"/>
            <ac:spMk id="9" creationId="{703B3276-AA7A-435E-160F-DD5D4522EBEA}"/>
          </ac:spMkLst>
        </pc:spChg>
      </pc:sldChg>
      <pc:sldChg chg="del">
        <pc:chgData name="James Zhu 朱业" userId="c10396f0466951c8" providerId="LiveId" clId="{BB6430F8-9F63-49B4-9917-CC5D682D11E8}" dt="2025-07-31T14:12:11.941" v="0" actId="2696"/>
        <pc:sldMkLst>
          <pc:docMk/>
          <pc:sldMk cId="2924349334" sldId="495"/>
        </pc:sldMkLst>
      </pc:sldChg>
      <pc:sldChg chg="del">
        <pc:chgData name="James Zhu 朱业" userId="c10396f0466951c8" providerId="LiveId" clId="{BB6430F8-9F63-49B4-9917-CC5D682D11E8}" dt="2025-07-31T14:12:11.941" v="0" actId="2696"/>
        <pc:sldMkLst>
          <pc:docMk/>
          <pc:sldMk cId="313698008" sldId="496"/>
        </pc:sldMkLst>
      </pc:sldChg>
      <pc:sldChg chg="modSp add mod">
        <pc:chgData name="James Zhu 朱业" userId="c10396f0466951c8" providerId="LiveId" clId="{BB6430F8-9F63-49B4-9917-CC5D682D11E8}" dt="2025-08-03T06:51:46.386" v="411" actId="20577"/>
        <pc:sldMkLst>
          <pc:docMk/>
          <pc:sldMk cId="734404037" sldId="496"/>
        </pc:sldMkLst>
        <pc:spChg chg="mod">
          <ac:chgData name="James Zhu 朱业" userId="c10396f0466951c8" providerId="LiveId" clId="{BB6430F8-9F63-49B4-9917-CC5D682D11E8}" dt="2025-08-03T06:42:46.082" v="313" actId="20577"/>
          <ac:spMkLst>
            <pc:docMk/>
            <pc:sldMk cId="734404037" sldId="496"/>
            <ac:spMk id="2" creationId="{0531D6D3-E397-AA03-20EF-57A884C8592A}"/>
          </ac:spMkLst>
        </pc:spChg>
        <pc:spChg chg="mod">
          <ac:chgData name="James Zhu 朱业" userId="c10396f0466951c8" providerId="LiveId" clId="{BB6430F8-9F63-49B4-9917-CC5D682D11E8}" dt="2025-08-03T06:51:46.386" v="411" actId="20577"/>
          <ac:spMkLst>
            <pc:docMk/>
            <pc:sldMk cId="734404037" sldId="496"/>
            <ac:spMk id="9" creationId="{A4D089EC-DE08-B5C4-AD51-A3C35BC34F21}"/>
          </ac:spMkLst>
        </pc:spChg>
      </pc:sldChg>
      <pc:sldChg chg="modSp add mod">
        <pc:chgData name="James Zhu 朱业" userId="c10396f0466951c8" providerId="LiveId" clId="{BB6430F8-9F63-49B4-9917-CC5D682D11E8}" dt="2025-08-09T15:46:58.548" v="484" actId="20577"/>
        <pc:sldMkLst>
          <pc:docMk/>
          <pc:sldMk cId="1563418706" sldId="497"/>
        </pc:sldMkLst>
        <pc:spChg chg="mod">
          <ac:chgData name="James Zhu 朱业" userId="c10396f0466951c8" providerId="LiveId" clId="{BB6430F8-9F63-49B4-9917-CC5D682D11E8}" dt="2025-08-09T15:46:58.548" v="484" actId="20577"/>
          <ac:spMkLst>
            <pc:docMk/>
            <pc:sldMk cId="1563418706" sldId="497"/>
            <ac:spMk id="2" creationId="{0F445628-7AD0-B5EA-C5C7-078D2A83E59E}"/>
          </ac:spMkLst>
        </pc:spChg>
        <pc:spChg chg="mod">
          <ac:chgData name="James Zhu 朱业" userId="c10396f0466951c8" providerId="LiveId" clId="{BB6430F8-9F63-49B4-9917-CC5D682D11E8}" dt="2025-08-03T06:52:17.483" v="427" actId="20577"/>
          <ac:spMkLst>
            <pc:docMk/>
            <pc:sldMk cId="1563418706" sldId="497"/>
            <ac:spMk id="9" creationId="{E9CCDF9D-EA70-0274-35FC-ED2E2C397E35}"/>
          </ac:spMkLst>
        </pc:spChg>
      </pc:sldChg>
      <pc:sldChg chg="del">
        <pc:chgData name="James Zhu 朱业" userId="c10396f0466951c8" providerId="LiveId" clId="{BB6430F8-9F63-49B4-9917-CC5D682D11E8}" dt="2025-07-31T14:12:11.941" v="0" actId="2696"/>
        <pc:sldMkLst>
          <pc:docMk/>
          <pc:sldMk cId="2354463735" sldId="497"/>
        </pc:sldMkLst>
      </pc:sldChg>
      <pc:sldChg chg="del">
        <pc:chgData name="James Zhu 朱业" userId="c10396f0466951c8" providerId="LiveId" clId="{BB6430F8-9F63-49B4-9917-CC5D682D11E8}" dt="2025-07-31T14:12:11.941" v="0" actId="2696"/>
        <pc:sldMkLst>
          <pc:docMk/>
          <pc:sldMk cId="164221176" sldId="498"/>
        </pc:sldMkLst>
      </pc:sldChg>
      <pc:sldChg chg="modSp add mod">
        <pc:chgData name="James Zhu 朱业" userId="c10396f0466951c8" providerId="LiveId" clId="{BB6430F8-9F63-49B4-9917-CC5D682D11E8}" dt="2025-08-03T06:52:36.171" v="439" actId="20577"/>
        <pc:sldMkLst>
          <pc:docMk/>
          <pc:sldMk cId="3722297359" sldId="498"/>
        </pc:sldMkLst>
        <pc:spChg chg="mod">
          <ac:chgData name="James Zhu 朱业" userId="c10396f0466951c8" providerId="LiveId" clId="{BB6430F8-9F63-49B4-9917-CC5D682D11E8}" dt="2025-08-03T06:48:29.789" v="349" actId="255"/>
          <ac:spMkLst>
            <pc:docMk/>
            <pc:sldMk cId="3722297359" sldId="498"/>
            <ac:spMk id="2" creationId="{B271A605-735D-58E8-9316-43FACE5FDA4C}"/>
          </ac:spMkLst>
        </pc:spChg>
        <pc:spChg chg="mod">
          <ac:chgData name="James Zhu 朱业" userId="c10396f0466951c8" providerId="LiveId" clId="{BB6430F8-9F63-49B4-9917-CC5D682D11E8}" dt="2025-08-03T06:52:36.171" v="439" actId="20577"/>
          <ac:spMkLst>
            <pc:docMk/>
            <pc:sldMk cId="3722297359" sldId="498"/>
            <ac:spMk id="9" creationId="{57309405-7FD1-6514-8B68-9B2FBF2CBFBC}"/>
          </ac:spMkLst>
        </pc:spChg>
      </pc:sldChg>
      <pc:sldChg chg="del">
        <pc:chgData name="James Zhu 朱业" userId="c10396f0466951c8" providerId="LiveId" clId="{BB6430F8-9F63-49B4-9917-CC5D682D11E8}" dt="2025-07-31T14:12:11.941" v="0" actId="2696"/>
        <pc:sldMkLst>
          <pc:docMk/>
          <pc:sldMk cId="791733984" sldId="499"/>
        </pc:sldMkLst>
      </pc:sldChg>
      <pc:sldChg chg="del">
        <pc:chgData name="James Zhu 朱业" userId="c10396f0466951c8" providerId="LiveId" clId="{BB6430F8-9F63-49B4-9917-CC5D682D11E8}" dt="2025-07-31T14:12:11.941" v="0" actId="2696"/>
        <pc:sldMkLst>
          <pc:docMk/>
          <pc:sldMk cId="3387781801" sldId="500"/>
        </pc:sldMkLst>
      </pc:sldChg>
      <pc:sldChg chg="del">
        <pc:chgData name="James Zhu 朱业" userId="c10396f0466951c8" providerId="LiveId" clId="{BB6430F8-9F63-49B4-9917-CC5D682D11E8}" dt="2025-07-31T14:12:11.941" v="0" actId="2696"/>
        <pc:sldMkLst>
          <pc:docMk/>
          <pc:sldMk cId="2550309372" sldId="501"/>
        </pc:sldMkLst>
      </pc:sldChg>
      <pc:sldChg chg="del">
        <pc:chgData name="James Zhu 朱业" userId="c10396f0466951c8" providerId="LiveId" clId="{BB6430F8-9F63-49B4-9917-CC5D682D11E8}" dt="2025-07-31T14:12:11.941" v="0" actId="2696"/>
        <pc:sldMkLst>
          <pc:docMk/>
          <pc:sldMk cId="3961457005" sldId="502"/>
        </pc:sldMkLst>
      </pc:sldChg>
      <pc:sldChg chg="del">
        <pc:chgData name="James Zhu 朱业" userId="c10396f0466951c8" providerId="LiveId" clId="{BB6430F8-9F63-49B4-9917-CC5D682D11E8}" dt="2025-07-31T14:12:11.941" v="0" actId="2696"/>
        <pc:sldMkLst>
          <pc:docMk/>
          <pc:sldMk cId="3223694595" sldId="503"/>
        </pc:sldMkLst>
      </pc:sldChg>
      <pc:sldChg chg="del">
        <pc:chgData name="James Zhu 朱业" userId="c10396f0466951c8" providerId="LiveId" clId="{BB6430F8-9F63-49B4-9917-CC5D682D11E8}" dt="2025-07-31T14:12:11.941" v="0" actId="2696"/>
        <pc:sldMkLst>
          <pc:docMk/>
          <pc:sldMk cId="973477925" sldId="504"/>
        </pc:sldMkLst>
      </pc:sldChg>
      <pc:sldChg chg="del">
        <pc:chgData name="James Zhu 朱业" userId="c10396f0466951c8" providerId="LiveId" clId="{BB6430F8-9F63-49B4-9917-CC5D682D11E8}" dt="2025-07-31T14:12:11.941" v="0" actId="2696"/>
        <pc:sldMkLst>
          <pc:docMk/>
          <pc:sldMk cId="3130699922" sldId="505"/>
        </pc:sldMkLst>
      </pc:sldChg>
      <pc:sldChg chg="del">
        <pc:chgData name="James Zhu 朱业" userId="c10396f0466951c8" providerId="LiveId" clId="{BB6430F8-9F63-49B4-9917-CC5D682D11E8}" dt="2025-07-31T14:12:11.941" v="0" actId="2696"/>
        <pc:sldMkLst>
          <pc:docMk/>
          <pc:sldMk cId="884835733" sldId="506"/>
        </pc:sldMkLst>
      </pc:sldChg>
      <pc:sldChg chg="del">
        <pc:chgData name="James Zhu 朱业" userId="c10396f0466951c8" providerId="LiveId" clId="{BB6430F8-9F63-49B4-9917-CC5D682D11E8}" dt="2025-07-31T14:12:11.941" v="0" actId="2696"/>
        <pc:sldMkLst>
          <pc:docMk/>
          <pc:sldMk cId="3749397157" sldId="507"/>
        </pc:sldMkLst>
      </pc:sldChg>
      <pc:sldChg chg="del">
        <pc:chgData name="James Zhu 朱业" userId="c10396f0466951c8" providerId="LiveId" clId="{BB6430F8-9F63-49B4-9917-CC5D682D11E8}" dt="2025-07-31T14:12:11.941" v="0" actId="2696"/>
        <pc:sldMkLst>
          <pc:docMk/>
          <pc:sldMk cId="313112505" sldId="508"/>
        </pc:sldMkLst>
      </pc:sldChg>
      <pc:sldChg chg="del">
        <pc:chgData name="James Zhu 朱业" userId="c10396f0466951c8" providerId="LiveId" clId="{BB6430F8-9F63-49B4-9917-CC5D682D11E8}" dt="2025-07-31T14:12:11.941" v="0" actId="2696"/>
        <pc:sldMkLst>
          <pc:docMk/>
          <pc:sldMk cId="2743817150" sldId="509"/>
        </pc:sldMkLst>
      </pc:sldChg>
      <pc:sldChg chg="del">
        <pc:chgData name="James Zhu 朱业" userId="c10396f0466951c8" providerId="LiveId" clId="{BB6430F8-9F63-49B4-9917-CC5D682D11E8}" dt="2025-07-31T14:12:11.941" v="0" actId="2696"/>
        <pc:sldMkLst>
          <pc:docMk/>
          <pc:sldMk cId="2503179533" sldId="510"/>
        </pc:sldMkLst>
      </pc:sldChg>
      <pc:sldChg chg="del">
        <pc:chgData name="James Zhu 朱业" userId="c10396f0466951c8" providerId="LiveId" clId="{BB6430F8-9F63-49B4-9917-CC5D682D11E8}" dt="2025-07-31T14:12:11.941" v="0" actId="2696"/>
        <pc:sldMkLst>
          <pc:docMk/>
          <pc:sldMk cId="105342877" sldId="511"/>
        </pc:sldMkLst>
      </pc:sldChg>
      <pc:sldChg chg="del">
        <pc:chgData name="James Zhu 朱业" userId="c10396f0466951c8" providerId="LiveId" clId="{BB6430F8-9F63-49B4-9917-CC5D682D11E8}" dt="2025-07-31T14:12:11.941" v="0" actId="2696"/>
        <pc:sldMkLst>
          <pc:docMk/>
          <pc:sldMk cId="834974829" sldId="512"/>
        </pc:sldMkLst>
      </pc:sldChg>
      <pc:sldChg chg="del">
        <pc:chgData name="James Zhu 朱业" userId="c10396f0466951c8" providerId="LiveId" clId="{BB6430F8-9F63-49B4-9917-CC5D682D11E8}" dt="2025-07-31T14:12:11.941" v="0" actId="2696"/>
        <pc:sldMkLst>
          <pc:docMk/>
          <pc:sldMk cId="585456023" sldId="513"/>
        </pc:sldMkLst>
      </pc:sldChg>
      <pc:sldChg chg="del">
        <pc:chgData name="James Zhu 朱业" userId="c10396f0466951c8" providerId="LiveId" clId="{BB6430F8-9F63-49B4-9917-CC5D682D11E8}" dt="2025-07-31T14:12:36.208" v="1" actId="2696"/>
        <pc:sldMkLst>
          <pc:docMk/>
          <pc:sldMk cId="2713130591" sldId="514"/>
        </pc:sldMkLst>
      </pc:sldChg>
      <pc:sldChg chg="del">
        <pc:chgData name="James Zhu 朱业" userId="c10396f0466951c8" providerId="LiveId" clId="{BB6430F8-9F63-49B4-9917-CC5D682D11E8}" dt="2025-07-31T14:12:36.208" v="1" actId="2696"/>
        <pc:sldMkLst>
          <pc:docMk/>
          <pc:sldMk cId="620451050" sldId="515"/>
        </pc:sldMkLst>
      </pc:sldChg>
      <pc:sldChg chg="del">
        <pc:chgData name="James Zhu 朱业" userId="c10396f0466951c8" providerId="LiveId" clId="{BB6430F8-9F63-49B4-9917-CC5D682D11E8}" dt="2025-07-31T14:12:36.208" v="1" actId="2696"/>
        <pc:sldMkLst>
          <pc:docMk/>
          <pc:sldMk cId="334069411" sldId="516"/>
        </pc:sldMkLst>
      </pc:sldChg>
      <pc:sldChg chg="del">
        <pc:chgData name="James Zhu 朱业" userId="c10396f0466951c8" providerId="LiveId" clId="{BB6430F8-9F63-49B4-9917-CC5D682D11E8}" dt="2025-07-31T14:12:36.208" v="1" actId="2696"/>
        <pc:sldMkLst>
          <pc:docMk/>
          <pc:sldMk cId="2396852610" sldId="517"/>
        </pc:sldMkLst>
      </pc:sldChg>
    </pc:docChg>
  </pc:docChgLst>
  <pc:docChgLst>
    <pc:chgData name="James Zhu 朱业" userId="c10396f0466951c8" providerId="LiveId" clId="{CCB0EF73-3196-4536-8F05-A2CDD7159385}"/>
    <pc:docChg chg="undo custSel addSld delSld modSld">
      <pc:chgData name="James Zhu 朱业" userId="c10396f0466951c8" providerId="LiveId" clId="{CCB0EF73-3196-4536-8F05-A2CDD7159385}" dt="2025-07-20T11:24:42.089" v="941" actId="2696"/>
      <pc:docMkLst>
        <pc:docMk/>
      </pc:docMkLst>
      <pc:sldChg chg="modSp mod">
        <pc:chgData name="James Zhu 朱业" userId="c10396f0466951c8" providerId="LiveId" clId="{CCB0EF73-3196-4536-8F05-A2CDD7159385}" dt="2025-07-20T07:20:57.267" v="47" actId="1036"/>
        <pc:sldMkLst>
          <pc:docMk/>
          <pc:sldMk cId="201106231" sldId="376"/>
        </pc:sldMkLst>
        <pc:spChg chg="mod">
          <ac:chgData name="James Zhu 朱业" userId="c10396f0466951c8" providerId="LiveId" clId="{CCB0EF73-3196-4536-8F05-A2CDD7159385}" dt="2025-07-20T07:20:57.267" v="47" actId="1036"/>
          <ac:spMkLst>
            <pc:docMk/>
            <pc:sldMk cId="201106231" sldId="376"/>
            <ac:spMk id="2" creationId="{AD981286-B46C-C685-BFC8-061A6CAD2473}"/>
          </ac:spMkLst>
        </pc:spChg>
        <pc:spChg chg="mod">
          <ac:chgData name="James Zhu 朱业" userId="c10396f0466951c8" providerId="LiveId" clId="{CCB0EF73-3196-4536-8F05-A2CDD7159385}" dt="2025-07-20T07:20:44.925" v="27" actId="1035"/>
          <ac:spMkLst>
            <pc:docMk/>
            <pc:sldMk cId="201106231" sldId="376"/>
            <ac:spMk id="3" creationId="{3C6C4A5B-4743-39F4-6DC7-7699D16791E6}"/>
          </ac:spMkLst>
        </pc:spChg>
      </pc:sldChg>
      <pc:sldChg chg="modSp mod">
        <pc:chgData name="James Zhu 朱业" userId="c10396f0466951c8" providerId="LiveId" clId="{CCB0EF73-3196-4536-8F05-A2CDD7159385}" dt="2025-07-20T07:49:42.618" v="514" actId="20577"/>
        <pc:sldMkLst>
          <pc:docMk/>
          <pc:sldMk cId="2664508176" sldId="426"/>
        </pc:sldMkLst>
      </pc:sldChg>
      <pc:sldChg chg="modSp mod">
        <pc:chgData name="James Zhu 朱业" userId="c10396f0466951c8" providerId="LiveId" clId="{CCB0EF73-3196-4536-8F05-A2CDD7159385}" dt="2025-07-20T07:28:24.926" v="143" actId="12"/>
        <pc:sldMkLst>
          <pc:docMk/>
          <pc:sldMk cId="2150447740" sldId="443"/>
        </pc:sldMkLst>
      </pc:sldChg>
      <pc:sldChg chg="del">
        <pc:chgData name="James Zhu 朱业" userId="c10396f0466951c8" providerId="LiveId" clId="{CCB0EF73-3196-4536-8F05-A2CDD7159385}" dt="2025-07-20T07:58:39.137" v="540" actId="2696"/>
        <pc:sldMkLst>
          <pc:docMk/>
          <pc:sldMk cId="758105628" sldId="444"/>
        </pc:sldMkLst>
      </pc:sldChg>
      <pc:sldChg chg="modSp mod">
        <pc:chgData name="James Zhu 朱业" userId="c10396f0466951c8" providerId="LiveId" clId="{CCB0EF73-3196-4536-8F05-A2CDD7159385}" dt="2025-07-20T08:05:32.338" v="559"/>
        <pc:sldMkLst>
          <pc:docMk/>
          <pc:sldMk cId="3422174153" sldId="447"/>
        </pc:sldMkLst>
      </pc:sldChg>
      <pc:sldChg chg="del">
        <pc:chgData name="James Zhu 朱业" userId="c10396f0466951c8" providerId="LiveId" clId="{CCB0EF73-3196-4536-8F05-A2CDD7159385}" dt="2025-07-20T08:52:47.507" v="860" actId="2696"/>
        <pc:sldMkLst>
          <pc:docMk/>
          <pc:sldMk cId="46580291" sldId="448"/>
        </pc:sldMkLst>
      </pc:sldChg>
      <pc:sldChg chg="del">
        <pc:chgData name="James Zhu 朱业" userId="c10396f0466951c8" providerId="LiveId" clId="{CCB0EF73-3196-4536-8F05-A2CDD7159385}" dt="2025-07-20T08:15:38.697" v="590" actId="2696"/>
        <pc:sldMkLst>
          <pc:docMk/>
          <pc:sldMk cId="3572329532" sldId="449"/>
        </pc:sldMkLst>
      </pc:sldChg>
      <pc:sldChg chg="del">
        <pc:chgData name="James Zhu 朱业" userId="c10396f0466951c8" providerId="LiveId" clId="{CCB0EF73-3196-4536-8F05-A2CDD7159385}" dt="2025-07-20T08:20:16.378" v="603" actId="2696"/>
        <pc:sldMkLst>
          <pc:docMk/>
          <pc:sldMk cId="2333591580" sldId="450"/>
        </pc:sldMkLst>
      </pc:sldChg>
      <pc:sldChg chg="del">
        <pc:chgData name="James Zhu 朱业" userId="c10396f0466951c8" providerId="LiveId" clId="{CCB0EF73-3196-4536-8F05-A2CDD7159385}" dt="2025-07-20T08:27:05.654" v="615" actId="2696"/>
        <pc:sldMkLst>
          <pc:docMk/>
          <pc:sldMk cId="3164238243" sldId="451"/>
        </pc:sldMkLst>
      </pc:sldChg>
      <pc:sldChg chg="del">
        <pc:chgData name="James Zhu 朱业" userId="c10396f0466951c8" providerId="LiveId" clId="{CCB0EF73-3196-4536-8F05-A2CDD7159385}" dt="2025-07-20T08:28:34.376" v="618" actId="2696"/>
        <pc:sldMkLst>
          <pc:docMk/>
          <pc:sldMk cId="4186183141" sldId="452"/>
        </pc:sldMkLst>
      </pc:sldChg>
      <pc:sldChg chg="del">
        <pc:chgData name="James Zhu 朱业" userId="c10396f0466951c8" providerId="LiveId" clId="{CCB0EF73-3196-4536-8F05-A2CDD7159385}" dt="2025-07-20T08:31:56.795" v="663" actId="2696"/>
        <pc:sldMkLst>
          <pc:docMk/>
          <pc:sldMk cId="2668272367" sldId="453"/>
        </pc:sldMkLst>
      </pc:sldChg>
      <pc:sldChg chg="del">
        <pc:chgData name="James Zhu 朱业" userId="c10396f0466951c8" providerId="LiveId" clId="{CCB0EF73-3196-4536-8F05-A2CDD7159385}" dt="2025-07-20T08:36:38.146" v="694" actId="2696"/>
        <pc:sldMkLst>
          <pc:docMk/>
          <pc:sldMk cId="3115649983" sldId="454"/>
        </pc:sldMkLst>
      </pc:sldChg>
      <pc:sldChg chg="del">
        <pc:chgData name="James Zhu 朱业" userId="c10396f0466951c8" providerId="LiveId" clId="{CCB0EF73-3196-4536-8F05-A2CDD7159385}" dt="2025-07-20T08:39:31.849" v="710" actId="2696"/>
        <pc:sldMkLst>
          <pc:docMk/>
          <pc:sldMk cId="2406131780" sldId="455"/>
        </pc:sldMkLst>
      </pc:sldChg>
      <pc:sldChg chg="del">
        <pc:chgData name="James Zhu 朱业" userId="c10396f0466951c8" providerId="LiveId" clId="{CCB0EF73-3196-4536-8F05-A2CDD7159385}" dt="2025-07-20T08:44:04.133" v="722" actId="2696"/>
        <pc:sldMkLst>
          <pc:docMk/>
          <pc:sldMk cId="712973274" sldId="456"/>
        </pc:sldMkLst>
      </pc:sldChg>
      <pc:sldChg chg="del">
        <pc:chgData name="James Zhu 朱业" userId="c10396f0466951c8" providerId="LiveId" clId="{CCB0EF73-3196-4536-8F05-A2CDD7159385}" dt="2025-07-20T08:47:25.685" v="810" actId="2696"/>
        <pc:sldMkLst>
          <pc:docMk/>
          <pc:sldMk cId="2366093413" sldId="457"/>
        </pc:sldMkLst>
      </pc:sldChg>
      <pc:sldChg chg="del">
        <pc:chgData name="James Zhu 朱业" userId="c10396f0466951c8" providerId="LiveId" clId="{CCB0EF73-3196-4536-8F05-A2CDD7159385}" dt="2025-07-20T11:08:20.075" v="877" actId="2696"/>
        <pc:sldMkLst>
          <pc:docMk/>
          <pc:sldMk cId="3126942726" sldId="458"/>
        </pc:sldMkLst>
      </pc:sldChg>
      <pc:sldChg chg="del">
        <pc:chgData name="James Zhu 朱业" userId="c10396f0466951c8" providerId="LiveId" clId="{CCB0EF73-3196-4536-8F05-A2CDD7159385}" dt="2025-07-20T11:12:52.233" v="894" actId="2696"/>
        <pc:sldMkLst>
          <pc:docMk/>
          <pc:sldMk cId="3062103378" sldId="459"/>
        </pc:sldMkLst>
      </pc:sldChg>
      <pc:sldChg chg="del">
        <pc:chgData name="James Zhu 朱业" userId="c10396f0466951c8" providerId="LiveId" clId="{CCB0EF73-3196-4536-8F05-A2CDD7159385}" dt="2025-07-20T11:18:20.157" v="911" actId="2696"/>
        <pc:sldMkLst>
          <pc:docMk/>
          <pc:sldMk cId="625886322" sldId="460"/>
        </pc:sldMkLst>
      </pc:sldChg>
      <pc:sldChg chg="del">
        <pc:chgData name="James Zhu 朱业" userId="c10396f0466951c8" providerId="LiveId" clId="{CCB0EF73-3196-4536-8F05-A2CDD7159385}" dt="2025-07-20T11:21:45.844" v="922" actId="2696"/>
        <pc:sldMkLst>
          <pc:docMk/>
          <pc:sldMk cId="3441597026" sldId="461"/>
        </pc:sldMkLst>
      </pc:sldChg>
      <pc:sldChg chg="modSp del mod">
        <pc:chgData name="James Zhu 朱业" userId="c10396f0466951c8" providerId="LiveId" clId="{CCB0EF73-3196-4536-8F05-A2CDD7159385}" dt="2025-07-20T11:24:42.089" v="941" actId="2696"/>
        <pc:sldMkLst>
          <pc:docMk/>
          <pc:sldMk cId="1236037124" sldId="462"/>
        </pc:sldMkLst>
      </pc:sldChg>
      <pc:sldChg chg="modSp add mod">
        <pc:chgData name="James Zhu 朱业" userId="c10396f0466951c8" providerId="LiveId" clId="{CCB0EF73-3196-4536-8F05-A2CDD7159385}" dt="2025-07-20T07:52:38.591" v="523"/>
        <pc:sldMkLst>
          <pc:docMk/>
          <pc:sldMk cId="777835561" sldId="492"/>
        </pc:sldMkLst>
      </pc:sldChg>
      <pc:sldChg chg="modSp add mod">
        <pc:chgData name="James Zhu 朱业" userId="c10396f0466951c8" providerId="LiveId" clId="{CCB0EF73-3196-4536-8F05-A2CDD7159385}" dt="2025-07-20T07:58:11.559" v="536"/>
        <pc:sldMkLst>
          <pc:docMk/>
          <pc:sldMk cId="3475215752" sldId="493"/>
        </pc:sldMkLst>
      </pc:sldChg>
      <pc:sldChg chg="modSp add mod">
        <pc:chgData name="James Zhu 朱业" userId="c10396f0466951c8" providerId="LiveId" clId="{CCB0EF73-3196-4536-8F05-A2CDD7159385}" dt="2025-07-20T07:58:22.727" v="539"/>
        <pc:sldMkLst>
          <pc:docMk/>
          <pc:sldMk cId="1258860150" sldId="494"/>
        </pc:sldMkLst>
      </pc:sldChg>
      <pc:sldChg chg="modSp add mod">
        <pc:chgData name="James Zhu 朱业" userId="c10396f0466951c8" providerId="LiveId" clId="{CCB0EF73-3196-4536-8F05-A2CDD7159385}" dt="2025-07-20T08:08:46.368" v="574"/>
        <pc:sldMkLst>
          <pc:docMk/>
          <pc:sldMk cId="2924349334" sldId="495"/>
        </pc:sldMkLst>
      </pc:sldChg>
      <pc:sldChg chg="modSp add mod">
        <pc:chgData name="James Zhu 朱业" userId="c10396f0466951c8" providerId="LiveId" clId="{CCB0EF73-3196-4536-8F05-A2CDD7159385}" dt="2025-07-20T08:28:52.802" v="621"/>
        <pc:sldMkLst>
          <pc:docMk/>
          <pc:sldMk cId="313698008" sldId="496"/>
        </pc:sldMkLst>
      </pc:sldChg>
      <pc:sldChg chg="modSp add mod">
        <pc:chgData name="James Zhu 朱业" userId="c10396f0466951c8" providerId="LiveId" clId="{CCB0EF73-3196-4536-8F05-A2CDD7159385}" dt="2025-07-20T08:29:01.729" v="626"/>
        <pc:sldMkLst>
          <pc:docMk/>
          <pc:sldMk cId="2354463735" sldId="497"/>
        </pc:sldMkLst>
      </pc:sldChg>
      <pc:sldChg chg="modSp add mod">
        <pc:chgData name="James Zhu 朱业" userId="c10396f0466951c8" providerId="LiveId" clId="{CCB0EF73-3196-4536-8F05-A2CDD7159385}" dt="2025-07-20T08:29:10.824" v="631"/>
        <pc:sldMkLst>
          <pc:docMk/>
          <pc:sldMk cId="164221176" sldId="498"/>
        </pc:sldMkLst>
      </pc:sldChg>
      <pc:sldChg chg="modSp add mod">
        <pc:chgData name="James Zhu 朱业" userId="c10396f0466951c8" providerId="LiveId" clId="{CCB0EF73-3196-4536-8F05-A2CDD7159385}" dt="2025-07-20T08:29:16.447" v="636"/>
        <pc:sldMkLst>
          <pc:docMk/>
          <pc:sldMk cId="791733984" sldId="499"/>
        </pc:sldMkLst>
      </pc:sldChg>
      <pc:sldChg chg="modSp add mod">
        <pc:chgData name="James Zhu 朱业" userId="c10396f0466951c8" providerId="LiveId" clId="{CCB0EF73-3196-4536-8F05-A2CDD7159385}" dt="2025-07-20T08:29:23.840" v="641"/>
        <pc:sldMkLst>
          <pc:docMk/>
          <pc:sldMk cId="3387781801" sldId="500"/>
        </pc:sldMkLst>
      </pc:sldChg>
      <pc:sldChg chg="modSp add mod">
        <pc:chgData name="James Zhu 朱业" userId="c10396f0466951c8" providerId="LiveId" clId="{CCB0EF73-3196-4536-8F05-A2CDD7159385}" dt="2025-07-20T08:29:34.035" v="646"/>
        <pc:sldMkLst>
          <pc:docMk/>
          <pc:sldMk cId="2550309372" sldId="501"/>
        </pc:sldMkLst>
      </pc:sldChg>
      <pc:sldChg chg="modSp add mod">
        <pc:chgData name="James Zhu 朱业" userId="c10396f0466951c8" providerId="LiveId" clId="{CCB0EF73-3196-4536-8F05-A2CDD7159385}" dt="2025-07-20T08:29:42.198" v="651"/>
        <pc:sldMkLst>
          <pc:docMk/>
          <pc:sldMk cId="3961457005" sldId="502"/>
        </pc:sldMkLst>
      </pc:sldChg>
      <pc:sldChg chg="modSp add mod">
        <pc:chgData name="James Zhu 朱业" userId="c10396f0466951c8" providerId="LiveId" clId="{CCB0EF73-3196-4536-8F05-A2CDD7159385}" dt="2025-07-20T08:33:22.480" v="681" actId="12"/>
        <pc:sldMkLst>
          <pc:docMk/>
          <pc:sldMk cId="3223694595" sldId="503"/>
        </pc:sldMkLst>
      </pc:sldChg>
      <pc:sldChg chg="modSp add mod">
        <pc:chgData name="James Zhu 朱业" userId="c10396f0466951c8" providerId="LiveId" clId="{CCB0EF73-3196-4536-8F05-A2CDD7159385}" dt="2025-07-20T08:35:28.831" v="688" actId="20577"/>
        <pc:sldMkLst>
          <pc:docMk/>
          <pc:sldMk cId="973477925" sldId="504"/>
        </pc:sldMkLst>
      </pc:sldChg>
      <pc:sldChg chg="modSp add mod">
        <pc:chgData name="James Zhu 朱业" userId="c10396f0466951c8" providerId="LiveId" clId="{CCB0EF73-3196-4536-8F05-A2CDD7159385}" dt="2025-07-20T08:36:26.265" v="693"/>
        <pc:sldMkLst>
          <pc:docMk/>
          <pc:sldMk cId="3130699922" sldId="505"/>
        </pc:sldMkLst>
      </pc:sldChg>
      <pc:sldChg chg="modSp add mod">
        <pc:chgData name="James Zhu 朱业" userId="c10396f0466951c8" providerId="LiveId" clId="{CCB0EF73-3196-4536-8F05-A2CDD7159385}" dt="2025-07-20T08:38:25.676" v="702" actId="20577"/>
        <pc:sldMkLst>
          <pc:docMk/>
          <pc:sldMk cId="884835733" sldId="506"/>
        </pc:sldMkLst>
      </pc:sldChg>
      <pc:sldChg chg="modSp add mod">
        <pc:chgData name="James Zhu 朱业" userId="c10396f0466951c8" providerId="LiveId" clId="{CCB0EF73-3196-4536-8F05-A2CDD7159385}" dt="2025-07-20T08:39:55.344" v="712" actId="12"/>
        <pc:sldMkLst>
          <pc:docMk/>
          <pc:sldMk cId="3749397157" sldId="507"/>
        </pc:sldMkLst>
      </pc:sldChg>
      <pc:sldChg chg="modSp add mod">
        <pc:chgData name="James Zhu 朱业" userId="c10396f0466951c8" providerId="LiveId" clId="{CCB0EF73-3196-4536-8F05-A2CDD7159385}" dt="2025-07-20T08:43:38.951" v="721" actId="255"/>
        <pc:sldMkLst>
          <pc:docMk/>
          <pc:sldMk cId="313112505" sldId="508"/>
        </pc:sldMkLst>
      </pc:sldChg>
      <pc:sldChg chg="modSp add mod">
        <pc:chgData name="James Zhu 朱业" userId="c10396f0466951c8" providerId="LiveId" clId="{CCB0EF73-3196-4536-8F05-A2CDD7159385}" dt="2025-07-20T08:47:16.816" v="809" actId="12"/>
        <pc:sldMkLst>
          <pc:docMk/>
          <pc:sldMk cId="2743817150" sldId="509"/>
        </pc:sldMkLst>
      </pc:sldChg>
      <pc:sldChg chg="modSp add mod">
        <pc:chgData name="James Zhu 朱业" userId="c10396f0466951c8" providerId="LiveId" clId="{CCB0EF73-3196-4536-8F05-A2CDD7159385}" dt="2025-07-20T08:51:12.256" v="859"/>
        <pc:sldMkLst>
          <pc:docMk/>
          <pc:sldMk cId="2503179533" sldId="510"/>
        </pc:sldMkLst>
      </pc:sldChg>
      <pc:sldChg chg="modSp add mod">
        <pc:chgData name="James Zhu 朱业" userId="c10396f0466951c8" providerId="LiveId" clId="{CCB0EF73-3196-4536-8F05-A2CDD7159385}" dt="2025-07-20T11:05:40.049" v="870" actId="255"/>
        <pc:sldMkLst>
          <pc:docMk/>
          <pc:sldMk cId="105342877" sldId="511"/>
        </pc:sldMkLst>
      </pc:sldChg>
      <pc:sldChg chg="modSp add mod">
        <pc:chgData name="James Zhu 朱业" userId="c10396f0466951c8" providerId="LiveId" clId="{CCB0EF73-3196-4536-8F05-A2CDD7159385}" dt="2025-07-20T11:07:17.855" v="876" actId="255"/>
        <pc:sldMkLst>
          <pc:docMk/>
          <pc:sldMk cId="834974829" sldId="512"/>
        </pc:sldMkLst>
      </pc:sldChg>
      <pc:sldChg chg="modSp add mod">
        <pc:chgData name="James Zhu 朱业" userId="c10396f0466951c8" providerId="LiveId" clId="{CCB0EF73-3196-4536-8F05-A2CDD7159385}" dt="2025-07-20T11:10:10.328" v="887" actId="255"/>
        <pc:sldMkLst>
          <pc:docMk/>
          <pc:sldMk cId="585456023" sldId="513"/>
        </pc:sldMkLst>
      </pc:sldChg>
      <pc:sldChg chg="modSp add mod">
        <pc:chgData name="James Zhu 朱业" userId="c10396f0466951c8" providerId="LiveId" clId="{CCB0EF73-3196-4536-8F05-A2CDD7159385}" dt="2025-07-20T11:11:44.360" v="893" actId="255"/>
        <pc:sldMkLst>
          <pc:docMk/>
          <pc:sldMk cId="2713130591" sldId="514"/>
        </pc:sldMkLst>
      </pc:sldChg>
      <pc:sldChg chg="modSp add mod">
        <pc:chgData name="James Zhu 朱业" userId="c10396f0466951c8" providerId="LiveId" clId="{CCB0EF73-3196-4536-8F05-A2CDD7159385}" dt="2025-07-20T11:16:04.186" v="910"/>
        <pc:sldMkLst>
          <pc:docMk/>
          <pc:sldMk cId="620451050" sldId="515"/>
        </pc:sldMkLst>
      </pc:sldChg>
      <pc:sldChg chg="modSp add mod">
        <pc:chgData name="James Zhu 朱业" userId="c10396f0466951c8" providerId="LiveId" clId="{CCB0EF73-3196-4536-8F05-A2CDD7159385}" dt="2025-07-20T11:21:22.743" v="921" actId="255"/>
        <pc:sldMkLst>
          <pc:docMk/>
          <pc:sldMk cId="334069411" sldId="516"/>
        </pc:sldMkLst>
      </pc:sldChg>
      <pc:sldChg chg="modSp add mod">
        <pc:chgData name="James Zhu 朱业" userId="c10396f0466951c8" providerId="LiveId" clId="{CCB0EF73-3196-4536-8F05-A2CDD7159385}" dt="2025-07-20T11:24:06.367" v="940"/>
        <pc:sldMkLst>
          <pc:docMk/>
          <pc:sldMk cId="2396852610" sldId="517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7F462D-7771-4436-B808-96EADE7B9130}" type="datetimeFigureOut">
              <a:rPr lang="en-SG" smtClean="0"/>
              <a:t>10/8/2025</a:t>
            </a:fld>
            <a:endParaRPr lang="en-SG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SG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87A558E-C147-461C-B6F7-C0BD17F4137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4880546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D12FB1-5937-49F7-8095-CB7FE7DF743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D2AABB2-CB1C-4EE1-AA05-2E7812B6DC4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S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9592C0-1DD2-4FCD-9FFF-F2EFB93A7A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0014D-2800-4681-9786-BA2FC0BADA82}" type="datetimeFigureOut">
              <a:rPr lang="en-SG" smtClean="0"/>
              <a:t>10/8/2025</a:t>
            </a:fld>
            <a:endParaRPr lang="en-S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AF10A7-0CF4-4D54-878D-1E11C513E2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C3BAC0-0DB3-425D-94FF-248820ED20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25E40-4738-4DE6-A005-4797A8D7ED5A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3131684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6B5AD3-A727-4C0E-A07B-AEFF63716A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9C6F408-C6A4-49C1-8D09-0B9B520A783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44837C-1B9C-4C3F-AEFE-E3ECE2F1AD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0014D-2800-4681-9786-BA2FC0BADA82}" type="datetimeFigureOut">
              <a:rPr lang="en-SG" smtClean="0"/>
              <a:t>10/8/2025</a:t>
            </a:fld>
            <a:endParaRPr lang="en-S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77D308-4811-4650-8FCA-E169B4C22C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F68C49-49B8-47BA-ADC5-8E3D5B1078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25E40-4738-4DE6-A005-4797A8D7ED5A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54981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70C38D2-D438-4797-A577-BAFD5A61A60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9B53F5C-97E4-4510-A303-17F0026C92B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68C0E5-6F91-4F0D-8D2A-BD182EC803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0014D-2800-4681-9786-BA2FC0BADA82}" type="datetimeFigureOut">
              <a:rPr lang="en-SG" smtClean="0"/>
              <a:t>10/8/2025</a:t>
            </a:fld>
            <a:endParaRPr lang="en-S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06ED65-8972-4F98-9A52-89892FAC27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03AA7E-8A2F-4D9A-9386-481B2AF2C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25E40-4738-4DE6-A005-4797A8D7ED5A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6583164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F807F8-44D9-4947-A70A-871D0A991D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93498B-050A-48A9-8390-65933E19B5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510E51-EA03-4E39-92CE-E6339CE490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0014D-2800-4681-9786-BA2FC0BADA82}" type="datetimeFigureOut">
              <a:rPr lang="en-SG" smtClean="0"/>
              <a:t>10/8/2025</a:t>
            </a:fld>
            <a:endParaRPr lang="en-S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9527CE-B4C8-4956-8616-88C8218479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6F53F3-ECA8-4D92-85B2-8161A0A7A4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25E40-4738-4DE6-A005-4797A8D7ED5A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2425396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6D3AB2-12C4-45F8-9999-6995CB4864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22335D3-AB90-4454-BA18-BCB8C641A1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204457-610E-4FB5-9089-48CBA70E1B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0014D-2800-4681-9786-BA2FC0BADA82}" type="datetimeFigureOut">
              <a:rPr lang="en-SG" smtClean="0"/>
              <a:t>10/8/2025</a:t>
            </a:fld>
            <a:endParaRPr lang="en-S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881743-9DBB-4D91-BB4B-CA53233F20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A728A9-2F3C-4D88-B010-2639EFBAE0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25E40-4738-4DE6-A005-4797A8D7ED5A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6491481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55FAF8-AF11-489C-BC7A-A7550A7862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42C75C-DF19-4A70-B1EF-3373BA26938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96C6918-7984-4C5E-A287-064B50E1624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C47430E-111B-4C28-BB3F-F2A1CBD3AF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0014D-2800-4681-9786-BA2FC0BADA82}" type="datetimeFigureOut">
              <a:rPr lang="en-SG" smtClean="0"/>
              <a:t>10/8/2025</a:t>
            </a:fld>
            <a:endParaRPr lang="en-SG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67392C8-2FAC-4C4C-B031-FBCBD25F59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10C4BA0-D68F-44CB-91DC-862A1D2604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25E40-4738-4DE6-A005-4797A8D7ED5A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0799105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CF056F-E053-4192-8BC8-2F5E5D7E0D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80409D-383B-4654-BB5C-5BB59B4A87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380F5BC-3353-4A76-9B5D-659AC8797E2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DE8C2FB-6272-4C1C-86D6-DAA0D26EF4E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AD95569-E63C-42D9-BB1A-D8B4DB043BB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7E651EC-08B0-4C5C-909A-F8EC8A14D8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0014D-2800-4681-9786-BA2FC0BADA82}" type="datetimeFigureOut">
              <a:rPr lang="en-SG" smtClean="0"/>
              <a:t>10/8/2025</a:t>
            </a:fld>
            <a:endParaRPr lang="en-SG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94ABA1C-C801-4CD4-B336-431E3B6F0D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C9E8BDD-6AA2-4B89-90AE-6430FAA28D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25E40-4738-4DE6-A005-4797A8D7ED5A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1053823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ABA779-53FE-4055-9E73-900F3C99F4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000640A-EEB1-491A-9A7C-CE54C9C2F8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0014D-2800-4681-9786-BA2FC0BADA82}" type="datetimeFigureOut">
              <a:rPr lang="en-SG" smtClean="0"/>
              <a:t>10/8/2025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904E4EF-AE52-493A-9B6E-641E277485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42AF825-AD12-42EB-B0C7-4C9009CED5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25E40-4738-4DE6-A005-4797A8D7ED5A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5514247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0E3711D-8DFB-40C8-ABC1-B3DCB94C04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0014D-2800-4681-9786-BA2FC0BADA82}" type="datetimeFigureOut">
              <a:rPr lang="en-SG" smtClean="0"/>
              <a:t>10/8/2025</a:t>
            </a:fld>
            <a:endParaRPr lang="en-SG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56F7E94-E98B-4E67-BF59-1293BC5B4D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2329033-2494-4664-B79A-652CB94E9C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25E40-4738-4DE6-A005-4797A8D7ED5A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457751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52D5DF-210B-4CF5-BE48-85B7A1ED47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EA1BD5-9C83-4699-B689-92D279774A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B1F4AEF-6C4B-464B-92E0-C5688611584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824A578-DAFD-4B68-A84F-04ECF2FD43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0014D-2800-4681-9786-BA2FC0BADA82}" type="datetimeFigureOut">
              <a:rPr lang="en-SG" smtClean="0"/>
              <a:t>10/8/2025</a:t>
            </a:fld>
            <a:endParaRPr lang="en-SG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B17A672-746E-4B46-B65F-DAF1825106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63D25F7-FB53-4363-BFAA-B6FF74320F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25E40-4738-4DE6-A005-4797A8D7ED5A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6730892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09E635-A182-41B7-BBDD-FF4A50256E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22DCB35-FEAF-4BA7-AD27-1BE8BCE1F80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SG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707F189-17E6-430F-B649-1E4B1F1050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CB65667-BF5E-473A-8579-BDBDC95DE2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0014D-2800-4681-9786-BA2FC0BADA82}" type="datetimeFigureOut">
              <a:rPr lang="en-SG" smtClean="0"/>
              <a:t>10/8/2025</a:t>
            </a:fld>
            <a:endParaRPr lang="en-SG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AE29756-B89C-4DBD-9D95-6CC492E92E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F060C21-07AF-4064-A852-CA316DDC72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25E40-4738-4DE6-A005-4797A8D7ED5A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6051711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256C1A0-744E-4F0B-BA60-F2E6D6CB07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C0478C0-D79B-407E-A310-AB4FF24614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E64F66-FCDF-4753-8768-E06BD01E1A4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E0014D-2800-4681-9786-BA2FC0BADA82}" type="datetimeFigureOut">
              <a:rPr lang="en-SG" smtClean="0"/>
              <a:t>10/8/2025</a:t>
            </a:fld>
            <a:endParaRPr lang="en-S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55D33B-AF8A-45A2-8082-2DE502DE924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S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CFECA0-CF00-4017-BC20-773B180DBA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825E40-4738-4DE6-A005-4797A8D7ED5A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8908802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webp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688AA9F-C544-4E89-BC90-9D15254EBF7B}"/>
              </a:ext>
            </a:extLst>
          </p:cNvPr>
          <p:cNvSpPr txBox="1"/>
          <p:nvPr/>
        </p:nvSpPr>
        <p:spPr>
          <a:xfrm>
            <a:off x="6805697" y="1399245"/>
            <a:ext cx="487679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6000" b="1" dirty="0">
                <a:latin typeface="Segoe UI Black" panose="020B0A02040204020203" pitchFamily="34" charset="0"/>
                <a:ea typeface="Segoe UI Black" panose="020B0A02040204020203" pitchFamily="34" charset="0"/>
              </a:rPr>
              <a:t>基督为</a:t>
            </a:r>
            <a:r>
              <a:rPr lang="zh-CN" altLang="en-US" sz="6000" b="1" dirty="0">
                <a:latin typeface="迷你简粗仿宋" panose="02010604000101010101" pitchFamily="2" charset="-122"/>
                <a:ea typeface="迷你简粗仿宋" panose="02010604000101010101" pitchFamily="2" charset="-122"/>
              </a:rPr>
              <a:t>谁</a:t>
            </a:r>
            <a:r>
              <a:rPr lang="zh-CN" altLang="en-US" sz="6000" b="1" dirty="0">
                <a:latin typeface="Segoe UI Black" panose="020B0A02040204020203" pitchFamily="34" charset="0"/>
                <a:ea typeface="Segoe UI Black" panose="020B0A02040204020203" pitchFamily="34" charset="0"/>
              </a:rPr>
              <a:t>而死</a:t>
            </a:r>
            <a:endParaRPr lang="en-SG" altLang="zh-CN" sz="6000" b="1" dirty="0">
              <a:latin typeface="Segoe UI Black" panose="020B0A02040204020203" pitchFamily="34" charset="0"/>
              <a:ea typeface="Segoe UI Black" panose="020B0A02040204020203" pitchFamily="34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82F2AFD-9541-3282-BF7D-F9991F65E0C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1020" y="479585"/>
            <a:ext cx="6036846" cy="6036846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4672A2C5-8B61-51A8-0D56-8948495FAFAB}"/>
              </a:ext>
            </a:extLst>
          </p:cNvPr>
          <p:cNvSpPr txBox="1"/>
          <p:nvPr/>
        </p:nvSpPr>
        <p:spPr>
          <a:xfrm>
            <a:off x="9244096" y="3429000"/>
            <a:ext cx="2294393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zh-CN" altLang="en-US" sz="3200" dirty="0">
                <a:latin typeface="迷你简粗仿宋" panose="02010604000101010101" pitchFamily="2" charset="-122"/>
                <a:ea typeface="迷你简粗仿宋" panose="02010604000101010101" pitchFamily="2" charset="-122"/>
              </a:rPr>
              <a:t>基督之死</a:t>
            </a:r>
            <a:endParaRPr lang="en-US" altLang="zh-CN" sz="3200" dirty="0">
              <a:latin typeface="迷你简粗仿宋" panose="02010604000101010101" pitchFamily="2" charset="-122"/>
              <a:ea typeface="迷你简粗仿宋" panose="02010604000101010101" pitchFamily="2" charset="-122"/>
            </a:endParaRPr>
          </a:p>
          <a:p>
            <a:pPr>
              <a:spcAft>
                <a:spcPts val="1200"/>
              </a:spcAft>
            </a:pPr>
            <a:r>
              <a:rPr lang="zh-CN" altLang="en-US" sz="3200" dirty="0">
                <a:latin typeface="迷你简粗仿宋" panose="02010604000101010101" pitchFamily="2" charset="-122"/>
                <a:ea typeface="迷你简粗仿宋" panose="02010604000101010101" pitchFamily="2" charset="-122"/>
              </a:rPr>
              <a:t>里的</a:t>
            </a:r>
            <a:endParaRPr lang="en-US" altLang="zh-CN" sz="3200" dirty="0">
              <a:latin typeface="迷你简粗仿宋" panose="02010604000101010101" pitchFamily="2" charset="-122"/>
              <a:ea typeface="迷你简粗仿宋" panose="02010604000101010101" pitchFamily="2" charset="-122"/>
            </a:endParaRPr>
          </a:p>
          <a:p>
            <a:pPr>
              <a:spcAft>
                <a:spcPts val="1200"/>
              </a:spcAft>
            </a:pPr>
            <a:r>
              <a:rPr lang="zh-CN" altLang="en-US" sz="3200" dirty="0">
                <a:latin typeface="迷你简粗仿宋" panose="02010604000101010101" pitchFamily="2" charset="-122"/>
                <a:ea typeface="迷你简粗仿宋" panose="02010604000101010101" pitchFamily="2" charset="-122"/>
              </a:rPr>
              <a:t>死亡之死</a:t>
            </a:r>
            <a:endParaRPr lang="en-US" altLang="zh-CN" sz="3200" dirty="0">
              <a:latin typeface="迷你简粗仿宋" panose="02010604000101010101" pitchFamily="2" charset="-122"/>
              <a:ea typeface="迷你简粗仿宋" panose="02010604000101010101" pitchFamily="2" charset="-122"/>
            </a:endParaRPr>
          </a:p>
        </p:txBody>
      </p:sp>
      <p:pic>
        <p:nvPicPr>
          <p:cNvPr id="1026" name="Picture 2" descr="The Death of Death : Owen, John: Amazon.sg: Books">
            <a:extLst>
              <a:ext uri="{FF2B5EF4-FFF2-40B4-BE49-F238E27FC236}">
                <a16:creationId xmlns:a16="http://schemas.microsoft.com/office/drawing/2014/main" id="{62BB9342-370E-9F4B-3B69-CFD6CE661C8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7684" y="664233"/>
            <a:ext cx="1221105" cy="190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6931475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AFE565-362A-7A86-7DAB-51A7F63522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2D83D49-B001-4306-3979-BF0A8591FD30}"/>
              </a:ext>
            </a:extLst>
          </p:cNvPr>
          <p:cNvSpPr txBox="1"/>
          <p:nvPr/>
        </p:nvSpPr>
        <p:spPr>
          <a:xfrm>
            <a:off x="-2674" y="174"/>
            <a:ext cx="2012971" cy="461665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zh-CN" altLang="en-US" sz="2400" b="1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基督为谁而死</a:t>
            </a:r>
            <a:endParaRPr lang="en-SG" sz="2400" b="1" dirty="0">
              <a:solidFill>
                <a:schemeClr val="bg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0C6FC58-F8CD-740A-1339-B4DF5B22B899}"/>
              </a:ext>
            </a:extLst>
          </p:cNvPr>
          <p:cNvSpPr txBox="1"/>
          <p:nvPr/>
        </p:nvSpPr>
        <p:spPr>
          <a:xfrm>
            <a:off x="11697920" y="6581954"/>
            <a:ext cx="494079" cy="276999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9</a:t>
            </a:r>
            <a:endParaRPr lang="en-SG" sz="1200" b="1" dirty="0">
              <a:solidFill>
                <a:schemeClr val="bg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A2D6D5D-3762-B398-6810-78E022C2E550}"/>
              </a:ext>
            </a:extLst>
          </p:cNvPr>
          <p:cNvSpPr txBox="1"/>
          <p:nvPr/>
        </p:nvSpPr>
        <p:spPr>
          <a:xfrm>
            <a:off x="448574" y="625328"/>
            <a:ext cx="11249345" cy="44935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altLang="zh-CN" sz="4000" b="1" dirty="0">
                <a:latin typeface="KaiTi" panose="02010609060101010101" pitchFamily="49" charset="-122"/>
                <a:ea typeface="KaiTi" panose="02010609060101010101" pitchFamily="49" charset="-122"/>
                <a:cs typeface="Times New Roman" panose="02020603050405020304" pitchFamily="18" charset="0"/>
              </a:rPr>
              <a:t>3. </a:t>
            </a:r>
            <a:r>
              <a:rPr lang="zh-CN" altLang="en-US" sz="4000" b="1" dirty="0">
                <a:latin typeface="KaiTi" panose="02010609060101010101" pitchFamily="49" charset="-122"/>
                <a:ea typeface="KaiTi" panose="02010609060101010101" pitchFamily="49" charset="-122"/>
                <a:cs typeface="Times New Roman" panose="02020603050405020304" pitchFamily="18" charset="0"/>
              </a:rPr>
              <a:t>圣子的献祭之工：十字架上的完工救赎</a:t>
            </a:r>
            <a:endParaRPr lang="en-SG" altLang="zh-CN" sz="4000" b="1" dirty="0">
              <a:latin typeface="KaiTi" panose="02010609060101010101" pitchFamily="49" charset="-122"/>
              <a:ea typeface="KaiTi" panose="02010609060101010101" pitchFamily="49" charset="-122"/>
              <a:cs typeface="Times New Roman" panose="02020603050405020304" pitchFamily="18" charset="0"/>
            </a:endParaRPr>
          </a:p>
          <a:p>
            <a:pPr>
              <a:spcAft>
                <a:spcPts val="1200"/>
              </a:spcAft>
            </a:pPr>
            <a:r>
              <a:rPr lang="zh-CN" altLang="en-US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（</a:t>
            </a:r>
            <a:r>
              <a:rPr lang="en-US" altLang="zh-CN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1</a:t>
            </a:r>
            <a:r>
              <a:rPr lang="zh-CN" altLang="en-US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）完美的顺服与受苦</a:t>
            </a:r>
            <a:endParaRPr lang="en-SG" altLang="zh-CN" sz="2800" dirty="0">
              <a:latin typeface="Times New Roman" panose="02020603050405020304" pitchFamily="18" charset="0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>
              <a:spcAft>
                <a:spcPts val="1200"/>
              </a:spcAft>
            </a:pPr>
            <a:r>
              <a:rPr lang="zh-CN" altLang="en-US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在十字架上，耶稣以完美顺服的心志，甘愿承受极致的苦难。</a:t>
            </a:r>
            <a:endParaRPr lang="en-SG" altLang="zh-CN" sz="2800" dirty="0">
              <a:latin typeface="Times New Roman" panose="02020603050405020304" pitchFamily="18" charset="0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 marL="742950" lvl="1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altLang="zh-CN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【</a:t>
            </a:r>
            <a:r>
              <a:rPr lang="zh-CN" altLang="en-US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腓</a:t>
            </a:r>
            <a:r>
              <a:rPr lang="en-SG" altLang="zh-CN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2:7-8</a:t>
            </a:r>
            <a:r>
              <a:rPr lang="en-US" altLang="zh-CN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】</a:t>
            </a:r>
            <a:r>
              <a:rPr lang="zh-CN" altLang="en-US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既然有了人的样子，就自甘卑微，顺服至死，甚至死在十字架上！</a:t>
            </a:r>
            <a:endParaRPr lang="en-SG" altLang="zh-CN" sz="2800" dirty="0">
              <a:latin typeface="Times New Roman" panose="02020603050405020304" pitchFamily="18" charset="0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 marL="742950" lvl="1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zh-CN" altLang="en-US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在客西马尼园，耶稣面对将临的苦杯曾祷告，但最终顺服“就愿袮的旨意成就”</a:t>
            </a:r>
            <a:r>
              <a:rPr lang="en-US" altLang="zh-CN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【</a:t>
            </a:r>
            <a:r>
              <a:rPr lang="zh-CN" altLang="en-US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太</a:t>
            </a:r>
            <a:r>
              <a:rPr lang="en-SG" altLang="zh-CN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26:42</a:t>
            </a:r>
            <a:r>
              <a:rPr lang="en-US" altLang="zh-CN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】</a:t>
            </a:r>
            <a:r>
              <a:rPr lang="zh-CN" altLang="en-US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。</a:t>
            </a:r>
            <a:endParaRPr lang="en-SG" altLang="zh-CN" sz="2800" dirty="0">
              <a:latin typeface="Times New Roman" panose="02020603050405020304" pitchFamily="18" charset="0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 marL="742950" lvl="1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zh-CN" altLang="en-US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这一顺服之心，使祂所献上的牺牲成为馨香之祭。</a:t>
            </a:r>
            <a:endParaRPr lang="en-SG" altLang="zh-CN" sz="2800" dirty="0">
              <a:latin typeface="Times New Roman" panose="02020603050405020304" pitchFamily="18" charset="0"/>
              <a:ea typeface="迷你简粗仿宋" panose="0201060400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90993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F3260D-EE9A-059F-0F54-72664CF7D3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C970596D-A374-C59E-A24D-B0EEF9E21A02}"/>
              </a:ext>
            </a:extLst>
          </p:cNvPr>
          <p:cNvSpPr txBox="1"/>
          <p:nvPr/>
        </p:nvSpPr>
        <p:spPr>
          <a:xfrm>
            <a:off x="-2674" y="174"/>
            <a:ext cx="2012971" cy="461665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zh-CN" altLang="en-US" sz="2400" b="1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基督为谁而死</a:t>
            </a:r>
            <a:endParaRPr lang="en-SG" sz="2400" b="1" dirty="0">
              <a:solidFill>
                <a:schemeClr val="bg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A14B842-6BB2-32D4-C767-DF53BF977DC0}"/>
              </a:ext>
            </a:extLst>
          </p:cNvPr>
          <p:cNvSpPr txBox="1"/>
          <p:nvPr/>
        </p:nvSpPr>
        <p:spPr>
          <a:xfrm>
            <a:off x="11697920" y="6581954"/>
            <a:ext cx="494079" cy="276999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10</a:t>
            </a:r>
            <a:endParaRPr lang="en-SG" sz="1200" b="1" dirty="0">
              <a:solidFill>
                <a:schemeClr val="bg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CF10369-5275-C087-6451-6F9DCCB472DD}"/>
              </a:ext>
            </a:extLst>
          </p:cNvPr>
          <p:cNvSpPr txBox="1"/>
          <p:nvPr/>
        </p:nvSpPr>
        <p:spPr>
          <a:xfrm>
            <a:off x="448574" y="625328"/>
            <a:ext cx="11249345" cy="49244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altLang="zh-CN" sz="4000" b="1" dirty="0">
                <a:latin typeface="KaiTi" panose="02010609060101010101" pitchFamily="49" charset="-122"/>
                <a:ea typeface="KaiTi" panose="02010609060101010101" pitchFamily="49" charset="-122"/>
                <a:cs typeface="Times New Roman" panose="02020603050405020304" pitchFamily="18" charset="0"/>
              </a:rPr>
              <a:t>3. </a:t>
            </a:r>
            <a:r>
              <a:rPr lang="zh-CN" altLang="en-US" sz="4000" b="1" dirty="0">
                <a:latin typeface="KaiTi" panose="02010609060101010101" pitchFamily="49" charset="-122"/>
                <a:ea typeface="KaiTi" panose="02010609060101010101" pitchFamily="49" charset="-122"/>
                <a:cs typeface="Times New Roman" panose="02020603050405020304" pitchFamily="18" charset="0"/>
              </a:rPr>
              <a:t>圣子的献祭之工：十字架上的完工救赎</a:t>
            </a:r>
            <a:endParaRPr lang="en-SG" altLang="zh-CN" sz="4000" b="1" dirty="0">
              <a:latin typeface="KaiTi" panose="02010609060101010101" pitchFamily="49" charset="-122"/>
              <a:ea typeface="KaiTi" panose="02010609060101010101" pitchFamily="49" charset="-122"/>
              <a:cs typeface="Times New Roman" panose="02020603050405020304" pitchFamily="18" charset="0"/>
            </a:endParaRPr>
          </a:p>
          <a:p>
            <a:pPr>
              <a:spcAft>
                <a:spcPts val="1200"/>
              </a:spcAft>
            </a:pPr>
            <a:r>
              <a:rPr lang="zh-CN" altLang="en-US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（</a:t>
            </a:r>
            <a:r>
              <a:rPr lang="en-US" altLang="zh-CN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1</a:t>
            </a:r>
            <a:r>
              <a:rPr lang="zh-CN" altLang="en-US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）完美的顺服与受苦</a:t>
            </a:r>
            <a:endParaRPr lang="en-SG" altLang="zh-CN" sz="2800" dirty="0">
              <a:latin typeface="Times New Roman" panose="02020603050405020304" pitchFamily="18" charset="0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>
              <a:spcAft>
                <a:spcPts val="1200"/>
              </a:spcAft>
            </a:pPr>
            <a:r>
              <a:rPr lang="zh-CN" altLang="en-US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基督不是被动地殉道，而是主动地献上生命：</a:t>
            </a:r>
            <a:endParaRPr lang="en-SG" altLang="zh-CN" sz="2800" dirty="0">
              <a:latin typeface="Times New Roman" panose="02020603050405020304" pitchFamily="18" charset="0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 marL="742950" lvl="1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altLang="zh-CN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【</a:t>
            </a:r>
            <a:r>
              <a:rPr lang="zh-CN" altLang="en-US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约</a:t>
            </a:r>
            <a:r>
              <a:rPr lang="en-SG" altLang="zh-CN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10:17-18</a:t>
            </a:r>
            <a:r>
              <a:rPr lang="en-US" altLang="zh-CN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】</a:t>
            </a:r>
            <a:r>
              <a:rPr lang="zh-CN" altLang="en-US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我把生命舍去，好再取回来。没有人能夺去我的生命，是我自己舍去的。</a:t>
            </a:r>
            <a:endParaRPr lang="en-SG" altLang="zh-CN" sz="2800" dirty="0">
              <a:latin typeface="Times New Roman" panose="02020603050405020304" pitchFamily="18" charset="0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 marL="742950" lvl="1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zh-CN" altLang="en-US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这表明耶稣的死完全是祂自愿的奉献。</a:t>
            </a:r>
            <a:endParaRPr lang="en-SG" altLang="zh-CN" sz="2800" dirty="0">
              <a:latin typeface="Times New Roman" panose="02020603050405020304" pitchFamily="18" charset="0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 marL="742950" lvl="1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SG" altLang="zh-CN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John Owen</a:t>
            </a:r>
            <a:r>
              <a:rPr lang="zh-CN" altLang="en-US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强调，没有人能夺祂的命，乃是祂自己舍的；祂有权柄舍了，也有权柄取回。因此，我们说十字架上的耶稣既是祭物，也是祭司</a:t>
            </a:r>
            <a:r>
              <a:rPr lang="en-US" altLang="zh-CN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——</a:t>
            </a:r>
            <a:r>
              <a:rPr lang="zh-CN" altLang="en-US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祂自己就是献祭的羔羊，也是亲自献上这祭的祭司。</a:t>
            </a:r>
            <a:endParaRPr lang="en-SG" altLang="zh-CN" sz="2800" dirty="0">
              <a:latin typeface="Times New Roman" panose="02020603050405020304" pitchFamily="18" charset="0"/>
              <a:ea typeface="迷你简粗仿宋" panose="0201060400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845392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B722B6-A78B-DB7D-3EE5-973F1C5897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CDA39706-3050-9AD0-241A-CF567AAF8E24}"/>
              </a:ext>
            </a:extLst>
          </p:cNvPr>
          <p:cNvSpPr txBox="1"/>
          <p:nvPr/>
        </p:nvSpPr>
        <p:spPr>
          <a:xfrm>
            <a:off x="-2674" y="174"/>
            <a:ext cx="2012971" cy="461665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zh-CN" altLang="en-US" sz="2400" b="1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基督为谁而死</a:t>
            </a:r>
            <a:endParaRPr lang="en-SG" sz="2400" b="1" dirty="0">
              <a:solidFill>
                <a:schemeClr val="bg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0722828-0436-0B22-B754-010EFBC53247}"/>
              </a:ext>
            </a:extLst>
          </p:cNvPr>
          <p:cNvSpPr txBox="1"/>
          <p:nvPr/>
        </p:nvSpPr>
        <p:spPr>
          <a:xfrm>
            <a:off x="11697920" y="6581954"/>
            <a:ext cx="494079" cy="276999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11</a:t>
            </a:r>
            <a:endParaRPr lang="en-SG" sz="1200" b="1" dirty="0">
              <a:solidFill>
                <a:schemeClr val="bg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CB25DB7-E144-270D-66BC-5A21A866EB21}"/>
              </a:ext>
            </a:extLst>
          </p:cNvPr>
          <p:cNvSpPr txBox="1"/>
          <p:nvPr/>
        </p:nvSpPr>
        <p:spPr>
          <a:xfrm>
            <a:off x="448574" y="625328"/>
            <a:ext cx="11386868" cy="4062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altLang="zh-CN" sz="4000" b="1" dirty="0">
                <a:latin typeface="KaiTi" panose="02010609060101010101" pitchFamily="49" charset="-122"/>
                <a:ea typeface="KaiTi" panose="02010609060101010101" pitchFamily="49" charset="-122"/>
                <a:cs typeface="Times New Roman" panose="02020603050405020304" pitchFamily="18" charset="0"/>
              </a:rPr>
              <a:t>3. </a:t>
            </a:r>
            <a:r>
              <a:rPr lang="zh-CN" altLang="en-US" sz="4000" b="1" dirty="0">
                <a:latin typeface="KaiTi" panose="02010609060101010101" pitchFamily="49" charset="-122"/>
                <a:ea typeface="KaiTi" panose="02010609060101010101" pitchFamily="49" charset="-122"/>
                <a:cs typeface="Times New Roman" panose="02020603050405020304" pitchFamily="18" charset="0"/>
              </a:rPr>
              <a:t>圣子的献祭之工：十字架上的完工救赎</a:t>
            </a:r>
            <a:endParaRPr lang="en-SG" altLang="zh-CN" sz="4000" b="1" dirty="0">
              <a:latin typeface="KaiTi" panose="02010609060101010101" pitchFamily="49" charset="-122"/>
              <a:ea typeface="KaiTi" panose="02010609060101010101" pitchFamily="49" charset="-122"/>
              <a:cs typeface="Times New Roman" panose="02020603050405020304" pitchFamily="18" charset="0"/>
            </a:endParaRPr>
          </a:p>
          <a:p>
            <a:pPr>
              <a:spcAft>
                <a:spcPts val="1200"/>
              </a:spcAft>
            </a:pPr>
            <a:r>
              <a:rPr lang="zh-CN" altLang="en-US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（</a:t>
            </a:r>
            <a:r>
              <a:rPr lang="en-US" altLang="zh-CN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2</a:t>
            </a:r>
            <a:r>
              <a:rPr lang="zh-CN" altLang="en-US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）代罪羔羊的牺牲：耶稣在十架上的死，性质上是替代性的赎罪祭。</a:t>
            </a:r>
            <a:endParaRPr lang="en-SG" altLang="zh-CN" sz="2800" dirty="0">
              <a:latin typeface="Times New Roman" panose="02020603050405020304" pitchFamily="18" charset="0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 marL="742950" lvl="1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altLang="zh-CN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【</a:t>
            </a:r>
            <a:r>
              <a:rPr lang="zh-CN" altLang="en-US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彼前</a:t>
            </a:r>
            <a:r>
              <a:rPr lang="en-SG" altLang="zh-CN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2:24</a:t>
            </a:r>
            <a:r>
              <a:rPr lang="en-US" altLang="zh-CN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】</a:t>
            </a:r>
            <a:r>
              <a:rPr lang="zh-CN" altLang="en-US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祂在十字架上亲身担当了我们的罪</a:t>
            </a:r>
            <a:endParaRPr lang="en-US" altLang="zh-CN" sz="2800" dirty="0">
              <a:latin typeface="Times New Roman" panose="02020603050405020304" pitchFamily="18" charset="0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 marL="742950" lvl="1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altLang="zh-CN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【</a:t>
            </a:r>
            <a:r>
              <a:rPr lang="zh-CN" altLang="en-US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加</a:t>
            </a:r>
            <a:r>
              <a:rPr lang="en-US" altLang="zh-CN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3:13】</a:t>
            </a:r>
            <a:r>
              <a:rPr lang="zh-CN" altLang="en-US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基督为我们成为受诅咒的</a:t>
            </a:r>
            <a:endParaRPr lang="en-US" altLang="zh-CN" sz="2800" dirty="0">
              <a:latin typeface="Times New Roman" panose="02020603050405020304" pitchFamily="18" charset="0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 marL="742950" lvl="1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altLang="zh-CN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【</a:t>
            </a:r>
            <a:r>
              <a:rPr lang="zh-CN" altLang="en-US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弗</a:t>
            </a:r>
            <a:r>
              <a:rPr lang="en-SG" altLang="zh-CN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5:2</a:t>
            </a:r>
            <a:r>
              <a:rPr lang="en-US" altLang="zh-CN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】</a:t>
            </a:r>
            <a:r>
              <a:rPr lang="zh-CN" altLang="en-US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基督爱我们，为我们舍己，当作馨香的供物和祭物献给神</a:t>
            </a:r>
            <a:endParaRPr lang="en-SG" altLang="zh-CN" sz="2800" dirty="0">
              <a:latin typeface="Times New Roman" panose="02020603050405020304" pitchFamily="18" charset="0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 marL="742950" lvl="1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zh-CN" altLang="en-US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这意味着基督以自己为祭，满足了神公义对罪的要求，平息了神的震怒（成为挽回祭，参</a:t>
            </a:r>
            <a:r>
              <a:rPr lang="en-US" altLang="zh-CN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【</a:t>
            </a:r>
            <a:r>
              <a:rPr lang="zh-CN" altLang="en-US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罗</a:t>
            </a:r>
            <a:r>
              <a:rPr lang="en-SG" altLang="zh-CN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3:25</a:t>
            </a:r>
            <a:r>
              <a:rPr lang="en-US" altLang="zh-CN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】</a:t>
            </a:r>
            <a:r>
              <a:rPr lang="zh-CN" altLang="en-US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）。</a:t>
            </a:r>
            <a:endParaRPr lang="en-SG" altLang="zh-CN" sz="2800" dirty="0">
              <a:latin typeface="Times New Roman" panose="02020603050405020304" pitchFamily="18" charset="0"/>
              <a:ea typeface="迷你简粗仿宋" panose="0201060400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932924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C6D359-C2D7-DBB9-9D8C-9AD44CFD0B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6FA4EADD-D428-A840-026D-141C52B114B8}"/>
              </a:ext>
            </a:extLst>
          </p:cNvPr>
          <p:cNvSpPr txBox="1"/>
          <p:nvPr/>
        </p:nvSpPr>
        <p:spPr>
          <a:xfrm>
            <a:off x="-2674" y="174"/>
            <a:ext cx="2012971" cy="461665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zh-CN" altLang="en-US" sz="2400" b="1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基督为谁而死</a:t>
            </a:r>
            <a:endParaRPr lang="en-SG" sz="2400" b="1" dirty="0">
              <a:solidFill>
                <a:schemeClr val="bg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45CFD3E-B58E-6DFF-FF22-61D3F7DBE4AD}"/>
              </a:ext>
            </a:extLst>
          </p:cNvPr>
          <p:cNvSpPr txBox="1"/>
          <p:nvPr/>
        </p:nvSpPr>
        <p:spPr>
          <a:xfrm>
            <a:off x="11697920" y="6581954"/>
            <a:ext cx="494079" cy="276999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12</a:t>
            </a:r>
            <a:endParaRPr lang="en-SG" sz="1200" b="1" dirty="0">
              <a:solidFill>
                <a:schemeClr val="bg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B163521-46A3-9790-0CAA-7C08C99E87B1}"/>
              </a:ext>
            </a:extLst>
          </p:cNvPr>
          <p:cNvSpPr txBox="1"/>
          <p:nvPr/>
        </p:nvSpPr>
        <p:spPr>
          <a:xfrm>
            <a:off x="448574" y="625328"/>
            <a:ext cx="11386868" cy="49244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altLang="zh-CN" sz="4000" b="1" dirty="0">
                <a:latin typeface="KaiTi" panose="02010609060101010101" pitchFamily="49" charset="-122"/>
                <a:ea typeface="KaiTi" panose="02010609060101010101" pitchFamily="49" charset="-122"/>
                <a:cs typeface="Times New Roman" panose="02020603050405020304" pitchFamily="18" charset="0"/>
              </a:rPr>
              <a:t>3. </a:t>
            </a:r>
            <a:r>
              <a:rPr lang="zh-CN" altLang="en-US" sz="4000" b="1" dirty="0">
                <a:latin typeface="KaiTi" panose="02010609060101010101" pitchFamily="49" charset="-122"/>
                <a:ea typeface="KaiTi" panose="02010609060101010101" pitchFamily="49" charset="-122"/>
                <a:cs typeface="Times New Roman" panose="02020603050405020304" pitchFamily="18" charset="0"/>
              </a:rPr>
              <a:t>圣子的献祭之工：十字架上的完工救赎</a:t>
            </a:r>
            <a:endParaRPr lang="en-SG" altLang="zh-CN" sz="4000" b="1" dirty="0">
              <a:latin typeface="KaiTi" panose="02010609060101010101" pitchFamily="49" charset="-122"/>
              <a:ea typeface="KaiTi" panose="02010609060101010101" pitchFamily="49" charset="-122"/>
              <a:cs typeface="Times New Roman" panose="02020603050405020304" pitchFamily="18" charset="0"/>
            </a:endParaRPr>
          </a:p>
          <a:p>
            <a:pPr>
              <a:spcAft>
                <a:spcPts val="1200"/>
              </a:spcAft>
            </a:pPr>
            <a:r>
              <a:rPr lang="zh-CN" altLang="en-US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（</a:t>
            </a:r>
            <a:r>
              <a:rPr lang="en-US" altLang="zh-CN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2</a:t>
            </a:r>
            <a:r>
              <a:rPr lang="zh-CN" altLang="en-US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）代罪羔羊的牺牲：耶稣在十架上的死，性质上是替代性的赎罪祭。</a:t>
            </a:r>
            <a:endParaRPr lang="en-SG" altLang="zh-CN" sz="2800" dirty="0">
              <a:latin typeface="Times New Roman" panose="02020603050405020304" pitchFamily="18" charset="0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 marL="742950" lvl="1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altLang="zh-CN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【</a:t>
            </a:r>
            <a:r>
              <a:rPr lang="zh-CN" altLang="en-US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来</a:t>
            </a:r>
            <a:r>
              <a:rPr lang="en-SG" altLang="zh-CN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9:14</a:t>
            </a:r>
            <a:r>
              <a:rPr lang="en-US" altLang="zh-CN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】</a:t>
            </a:r>
            <a:r>
              <a:rPr lang="zh-CN" altLang="en-US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祂借着永远的灵把自己毫无瑕疵地献给神</a:t>
            </a:r>
            <a:endParaRPr lang="en-SG" altLang="zh-CN" sz="2800" dirty="0">
              <a:latin typeface="Times New Roman" panose="02020603050405020304" pitchFamily="18" charset="0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 marL="742950" lvl="1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zh-CN" altLang="en-US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耶稣的血是新约的宝血，能洗净人的一切罪孽。</a:t>
            </a:r>
            <a:endParaRPr lang="en-SG" altLang="zh-CN" sz="2800" dirty="0">
              <a:latin typeface="Times New Roman" panose="02020603050405020304" pitchFamily="18" charset="0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 marL="742950" lvl="1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altLang="zh-CN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【</a:t>
            </a:r>
            <a:r>
              <a:rPr lang="zh-CN" altLang="en-US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来</a:t>
            </a:r>
            <a:r>
              <a:rPr lang="en-SG" altLang="zh-CN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10:14</a:t>
            </a:r>
            <a:r>
              <a:rPr lang="en-US" altLang="zh-CN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】</a:t>
            </a:r>
            <a:r>
              <a:rPr lang="zh-CN" altLang="en-US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祂借着一次的献祭，就使那些成圣的人永远完美。</a:t>
            </a:r>
            <a:endParaRPr lang="en-SG" altLang="zh-CN" sz="2800" dirty="0">
              <a:latin typeface="Times New Roman" panose="02020603050405020304" pitchFamily="18" charset="0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 marL="742950" lvl="1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zh-CN" altLang="en-US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因此，我们相信基督在十字架上宣告的“完成了！”表示祂已经完成了救赎罪人的全部工作。这正是</a:t>
            </a:r>
            <a:r>
              <a:rPr lang="en-SG" altLang="zh-CN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John Owen</a:t>
            </a:r>
            <a:r>
              <a:rPr lang="zh-CN" altLang="en-US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书名所表达的：在基督的死中，死亡本身也被消灭了</a:t>
            </a:r>
            <a:r>
              <a:rPr lang="en-US" altLang="zh-CN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——</a:t>
            </a:r>
            <a:r>
              <a:rPr lang="zh-CN" altLang="en-US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罪和死亡的权势因基督受死而被彻底攻克，救恩的大门因此向属祂的人完全敞开。</a:t>
            </a:r>
            <a:endParaRPr lang="en-SG" altLang="zh-CN" sz="2800" dirty="0">
              <a:latin typeface="Times New Roman" panose="02020603050405020304" pitchFamily="18" charset="0"/>
              <a:ea typeface="迷你简粗仿宋" panose="0201060400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389524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EDAF7C-4C31-1646-6B39-CB195AF4E8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60621BFE-D0FD-6606-7B53-00B41455F8DD}"/>
              </a:ext>
            </a:extLst>
          </p:cNvPr>
          <p:cNvSpPr txBox="1"/>
          <p:nvPr/>
        </p:nvSpPr>
        <p:spPr>
          <a:xfrm>
            <a:off x="-2674" y="174"/>
            <a:ext cx="2012971" cy="461665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zh-CN" altLang="en-US" sz="2400" b="1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基督为谁而死</a:t>
            </a:r>
            <a:endParaRPr lang="en-SG" sz="2400" b="1" dirty="0">
              <a:solidFill>
                <a:schemeClr val="bg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B44DCC2-68E8-CEB5-ECDA-564CD4871AA0}"/>
              </a:ext>
            </a:extLst>
          </p:cNvPr>
          <p:cNvSpPr txBox="1"/>
          <p:nvPr/>
        </p:nvSpPr>
        <p:spPr>
          <a:xfrm>
            <a:off x="11697920" y="6581954"/>
            <a:ext cx="494079" cy="276999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13</a:t>
            </a:r>
            <a:endParaRPr lang="en-SG" sz="1200" b="1" dirty="0">
              <a:solidFill>
                <a:schemeClr val="bg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A2CB282-BD76-48DF-ED71-3D0F4A33B9ED}"/>
              </a:ext>
            </a:extLst>
          </p:cNvPr>
          <p:cNvSpPr txBox="1"/>
          <p:nvPr/>
        </p:nvSpPr>
        <p:spPr>
          <a:xfrm>
            <a:off x="448574" y="625328"/>
            <a:ext cx="11249345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altLang="zh-CN" sz="4000" b="1" dirty="0">
                <a:latin typeface="KaiTi" panose="02010609060101010101" pitchFamily="49" charset="-122"/>
                <a:ea typeface="KaiTi" panose="02010609060101010101" pitchFamily="49" charset="-122"/>
                <a:cs typeface="Times New Roman" panose="02020603050405020304" pitchFamily="18" charset="0"/>
              </a:rPr>
              <a:t>3. </a:t>
            </a:r>
            <a:r>
              <a:rPr lang="zh-CN" altLang="en-US" sz="4000" b="1" dirty="0">
                <a:latin typeface="KaiTi" panose="02010609060101010101" pitchFamily="49" charset="-122"/>
                <a:ea typeface="KaiTi" panose="02010609060101010101" pitchFamily="49" charset="-122"/>
                <a:cs typeface="Times New Roman" panose="02020603050405020304" pitchFamily="18" charset="0"/>
              </a:rPr>
              <a:t>圣子的献祭之工：十字架上的完工救赎</a:t>
            </a:r>
            <a:endParaRPr lang="en-SG" altLang="zh-CN" sz="4000" b="1" dirty="0">
              <a:latin typeface="KaiTi" panose="02010609060101010101" pitchFamily="49" charset="-122"/>
              <a:ea typeface="KaiTi" panose="02010609060101010101" pitchFamily="49" charset="-122"/>
              <a:cs typeface="Times New Roman" panose="02020603050405020304" pitchFamily="18" charset="0"/>
            </a:endParaRPr>
          </a:p>
          <a:p>
            <a:pPr>
              <a:spcAft>
                <a:spcPts val="1200"/>
              </a:spcAft>
            </a:pPr>
            <a:r>
              <a:rPr lang="zh-CN" altLang="en-US" sz="26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（</a:t>
            </a:r>
            <a:r>
              <a:rPr lang="en-US" altLang="zh-CN" sz="26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3</a:t>
            </a:r>
            <a:r>
              <a:rPr lang="zh-CN" altLang="en-US" sz="26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）救赎的特定性</a:t>
            </a:r>
            <a:r>
              <a:rPr lang="en-US" altLang="zh-CN" sz="26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——</a:t>
            </a:r>
            <a:r>
              <a:rPr lang="zh-CN" altLang="en-US" sz="26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为选民舍命</a:t>
            </a:r>
            <a:endParaRPr lang="en-SG" altLang="zh-CN" sz="2600" dirty="0">
              <a:latin typeface="Times New Roman" panose="02020603050405020304" pitchFamily="18" charset="0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>
              <a:spcAft>
                <a:spcPts val="1200"/>
              </a:spcAft>
            </a:pPr>
            <a:r>
              <a:rPr lang="zh-CN" altLang="en-US" sz="26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至关重要的一点：基督的献祭并非笼统地为所有人提供一个可能性，而是确实地为神所赐给祂的人完成了救赎。</a:t>
            </a:r>
            <a:endParaRPr lang="en-SG" altLang="zh-CN" sz="2600" dirty="0">
              <a:latin typeface="Times New Roman" panose="02020603050405020304" pitchFamily="18" charset="0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 marL="742950" lvl="1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altLang="zh-CN" sz="26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【</a:t>
            </a:r>
            <a:r>
              <a:rPr lang="zh-CN" altLang="en-US" sz="26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约</a:t>
            </a:r>
            <a:r>
              <a:rPr lang="en-SG" altLang="zh-CN" sz="26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10:11</a:t>
            </a:r>
            <a:r>
              <a:rPr lang="en-US" altLang="zh-CN" sz="26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】</a:t>
            </a:r>
            <a:r>
              <a:rPr lang="zh-CN" altLang="en-US" sz="26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我是好牧人，好牧人为羊舍命。</a:t>
            </a:r>
            <a:endParaRPr lang="en-US" altLang="zh-CN" sz="2600" dirty="0">
              <a:latin typeface="Times New Roman" panose="02020603050405020304" pitchFamily="18" charset="0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 marL="742950" lvl="1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altLang="zh-CN" sz="26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【</a:t>
            </a:r>
            <a:r>
              <a:rPr lang="zh-CN" altLang="en-US" sz="26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约</a:t>
            </a:r>
            <a:r>
              <a:rPr lang="en-SG" altLang="zh-CN" sz="26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10:26</a:t>
            </a:r>
            <a:r>
              <a:rPr lang="en-US" altLang="zh-CN" sz="26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】</a:t>
            </a:r>
            <a:r>
              <a:rPr lang="zh-CN" altLang="en-US" sz="26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然而你们不信，因为你们不是我的羊。</a:t>
            </a:r>
            <a:endParaRPr lang="en-SG" altLang="zh-CN" sz="2600" dirty="0">
              <a:latin typeface="Times New Roman" panose="02020603050405020304" pitchFamily="18" charset="0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 marL="742950" lvl="1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altLang="zh-CN" sz="26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【</a:t>
            </a:r>
            <a:r>
              <a:rPr lang="zh-CN" altLang="en-US" sz="26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弗</a:t>
            </a:r>
            <a:r>
              <a:rPr lang="en-SG" altLang="zh-CN" sz="26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5:25</a:t>
            </a:r>
            <a:r>
              <a:rPr lang="en-US" altLang="zh-CN" sz="26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】</a:t>
            </a:r>
            <a:r>
              <a:rPr lang="zh-CN" altLang="en-US" sz="26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基督爱教会，为教会舍己。</a:t>
            </a:r>
            <a:endParaRPr lang="en-SG" altLang="zh-CN" sz="2600" dirty="0">
              <a:latin typeface="Times New Roman" panose="02020603050405020304" pitchFamily="18" charset="0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 marL="742950" lvl="1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altLang="zh-CN" sz="26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【</a:t>
            </a:r>
            <a:r>
              <a:rPr lang="zh-CN" altLang="en-US" sz="26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多</a:t>
            </a:r>
            <a:r>
              <a:rPr lang="en-SG" altLang="zh-CN" sz="26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2:14</a:t>
            </a:r>
            <a:r>
              <a:rPr lang="en-US" altLang="zh-CN" sz="26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】</a:t>
            </a:r>
            <a:r>
              <a:rPr lang="zh-CN" altLang="en-US" sz="26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基督为我们舍己，是为了救赎我们脱离一切不法的事，并且洁净我们成为祂特有珍贵产业的子民，使我们热心行善。</a:t>
            </a:r>
            <a:endParaRPr lang="en-SG" altLang="zh-CN" sz="2600" dirty="0">
              <a:latin typeface="迷你简粗仿宋" panose="02010604000101010101" pitchFamily="2" charset="-122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 marL="742950" lvl="1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zh-CN" altLang="en-US" sz="26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这些经文一致指出，基督的死不仅有能力拯救，更实际地为某些特定的人达成了拯救。祂的宝血有效地买来了那些人，使他们注定要归向祂、得永生。</a:t>
            </a:r>
            <a:endParaRPr lang="en-US" altLang="zh-CN" sz="2600" dirty="0">
              <a:latin typeface="Times New Roman" panose="02020603050405020304" pitchFamily="18" charset="0"/>
              <a:ea typeface="迷你简粗仿宋" panose="0201060400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229769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CDF881-78C2-41C7-C964-3BA669BDB6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45117188-2676-E8C6-6A1F-D41ABAA4BB95}"/>
              </a:ext>
            </a:extLst>
          </p:cNvPr>
          <p:cNvSpPr txBox="1"/>
          <p:nvPr/>
        </p:nvSpPr>
        <p:spPr>
          <a:xfrm>
            <a:off x="-2674" y="174"/>
            <a:ext cx="2012971" cy="461665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zh-CN" altLang="en-US" sz="2400" b="1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基督为谁而死</a:t>
            </a:r>
            <a:endParaRPr lang="en-SG" sz="2400" b="1" dirty="0">
              <a:solidFill>
                <a:schemeClr val="bg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052490C-92E1-7B2B-A8FE-D76178281B2A}"/>
              </a:ext>
            </a:extLst>
          </p:cNvPr>
          <p:cNvSpPr txBox="1"/>
          <p:nvPr/>
        </p:nvSpPr>
        <p:spPr>
          <a:xfrm>
            <a:off x="11697920" y="6581954"/>
            <a:ext cx="494079" cy="276999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14</a:t>
            </a:r>
            <a:endParaRPr lang="en-SG" sz="1200" b="1" dirty="0">
              <a:solidFill>
                <a:schemeClr val="bg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6F3E07D-0EAE-7997-3612-CB9ECECED8DD}"/>
              </a:ext>
            </a:extLst>
          </p:cNvPr>
          <p:cNvSpPr txBox="1"/>
          <p:nvPr/>
        </p:nvSpPr>
        <p:spPr>
          <a:xfrm>
            <a:off x="448574" y="625328"/>
            <a:ext cx="11249345" cy="4431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zh-CN" altLang="en-US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（</a:t>
            </a:r>
            <a:r>
              <a:rPr lang="en-US" altLang="zh-CN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3</a:t>
            </a:r>
            <a:r>
              <a:rPr lang="zh-CN" altLang="en-US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）救赎的特定性</a:t>
            </a:r>
            <a:r>
              <a:rPr lang="en-US" altLang="zh-CN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——</a:t>
            </a:r>
            <a:r>
              <a:rPr lang="zh-CN" altLang="en-US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为选民舍命</a:t>
            </a:r>
            <a:endParaRPr lang="en-SG" altLang="zh-CN" sz="2800" dirty="0">
              <a:latin typeface="Times New Roman" panose="02020603050405020304" pitchFamily="18" charset="0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>
              <a:spcAft>
                <a:spcPts val="1200"/>
              </a:spcAft>
            </a:pPr>
            <a:r>
              <a:rPr lang="en-SG" altLang="zh-CN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John Owen</a:t>
            </a:r>
            <a:r>
              <a:rPr lang="zh-CN" altLang="en-US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特别驳斥了那种认为基督为每个人而死但救赎不一定生效的观点，认为那样贬低了基督之死的功效和神的计划之智慧。因为如果基督为所有人付了同样的代价，却有许多人最终灭亡，那岂不是表示圣父和圣子在救赎意图上失败或落空吗？</a:t>
            </a:r>
            <a:endParaRPr lang="en-SG" altLang="zh-CN" sz="2800" dirty="0">
              <a:latin typeface="Times New Roman" panose="02020603050405020304" pitchFamily="18" charset="0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 marL="742950" lvl="1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altLang="zh-CN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【</a:t>
            </a:r>
            <a:r>
              <a:rPr lang="zh-CN" altLang="en-US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约</a:t>
            </a:r>
            <a:r>
              <a:rPr lang="en-SG" altLang="zh-CN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6:37, 39</a:t>
            </a:r>
            <a:r>
              <a:rPr lang="en-US" altLang="zh-CN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】</a:t>
            </a:r>
            <a:r>
              <a:rPr lang="zh-CN" altLang="en-US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凡是父赐给我的人，都会到我这里来；到我这里来的人，我绝不会丢弃他，</a:t>
            </a:r>
            <a:r>
              <a:rPr lang="en-SG" altLang="zh-CN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……</a:t>
            </a:r>
            <a:r>
              <a:rPr lang="zh-CN" altLang="en-US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那差遣我来者的旨意就是：凡是祂赐给我的人，我不会丧失任何一个，并且在末日我要使他们复活。</a:t>
            </a:r>
            <a:endParaRPr lang="en-US" altLang="zh-CN" sz="2800" dirty="0">
              <a:latin typeface="Times New Roman" panose="02020603050405020304" pitchFamily="18" charset="0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 marL="742950" lvl="1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altLang="zh-CN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【</a:t>
            </a:r>
            <a:r>
              <a:rPr lang="zh-CN" altLang="en-US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约</a:t>
            </a:r>
            <a:r>
              <a:rPr lang="en-SG" altLang="zh-CN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6:65</a:t>
            </a:r>
            <a:r>
              <a:rPr lang="en-US" altLang="zh-CN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】</a:t>
            </a:r>
            <a:r>
              <a:rPr lang="zh-CN" altLang="en-US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如果不是蒙父赐予，没有人能到我这里来。</a:t>
            </a:r>
            <a:endParaRPr lang="en-SG" altLang="zh-CN" sz="2800" dirty="0">
              <a:latin typeface="Times New Roman" panose="02020603050405020304" pitchFamily="18" charset="0"/>
              <a:ea typeface="迷你简粗仿宋" panose="0201060400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612187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657A74-6D16-9DAE-D229-C99137D940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6AEF4E4-86BD-BAD5-40AD-6118CA8CA032}"/>
              </a:ext>
            </a:extLst>
          </p:cNvPr>
          <p:cNvSpPr txBox="1"/>
          <p:nvPr/>
        </p:nvSpPr>
        <p:spPr>
          <a:xfrm>
            <a:off x="-2674" y="174"/>
            <a:ext cx="2012971" cy="461665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zh-CN" altLang="en-US" sz="2400" b="1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基督为谁而死</a:t>
            </a:r>
            <a:endParaRPr lang="en-SG" sz="2400" b="1" dirty="0">
              <a:solidFill>
                <a:schemeClr val="bg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03B3276-AA7A-435E-160F-DD5D4522EBEA}"/>
              </a:ext>
            </a:extLst>
          </p:cNvPr>
          <p:cNvSpPr txBox="1"/>
          <p:nvPr/>
        </p:nvSpPr>
        <p:spPr>
          <a:xfrm>
            <a:off x="11697920" y="6581954"/>
            <a:ext cx="494079" cy="276999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15</a:t>
            </a:r>
            <a:endParaRPr lang="en-SG" sz="1200" b="1" dirty="0">
              <a:solidFill>
                <a:schemeClr val="bg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19A3A46-ABB5-4A6D-ED59-DE542FFFAC62}"/>
              </a:ext>
            </a:extLst>
          </p:cNvPr>
          <p:cNvSpPr txBox="1"/>
          <p:nvPr/>
        </p:nvSpPr>
        <p:spPr>
          <a:xfrm>
            <a:off x="448574" y="625328"/>
            <a:ext cx="11249345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zh-CN" altLang="en-US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（</a:t>
            </a:r>
            <a:r>
              <a:rPr lang="en-US" altLang="zh-CN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3</a:t>
            </a:r>
            <a:r>
              <a:rPr lang="zh-CN" altLang="en-US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）救赎的特定性</a:t>
            </a:r>
            <a:r>
              <a:rPr lang="en-US" altLang="zh-CN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——</a:t>
            </a:r>
            <a:r>
              <a:rPr lang="zh-CN" altLang="en-US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为选民舍命</a:t>
            </a:r>
            <a:endParaRPr lang="en-SG" altLang="zh-CN" sz="2800" dirty="0">
              <a:latin typeface="Times New Roman" panose="02020603050405020304" pitchFamily="18" charset="0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>
              <a:spcAft>
                <a:spcPts val="1200"/>
              </a:spcAft>
            </a:pPr>
            <a:r>
              <a:rPr lang="zh-CN" altLang="en-US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救赎的有效性基于基督献祭的完备：祂流的每一滴血都“不徒然落地”，乃确实救赎了祂要救的人。</a:t>
            </a:r>
            <a:endParaRPr lang="en-SG" altLang="zh-CN" sz="2800" dirty="0">
              <a:latin typeface="Times New Roman" panose="02020603050405020304" pitchFamily="18" charset="0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 marL="742950" lvl="1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altLang="zh-CN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【</a:t>
            </a:r>
            <a:r>
              <a:rPr lang="zh-CN" altLang="en-US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罗</a:t>
            </a:r>
            <a:r>
              <a:rPr lang="en-SG" altLang="zh-CN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8:33-34</a:t>
            </a:r>
            <a:r>
              <a:rPr lang="en-US" altLang="zh-CN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】</a:t>
            </a:r>
            <a:r>
              <a:rPr lang="zh-CN" altLang="en-US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谁能控告神拣选的人？有神称义，又有谁能定罪？有基督耶稣死了，更复活了，祂如今在神的右边，并且为我们祈求。</a:t>
            </a:r>
            <a:endParaRPr lang="en-SG" altLang="zh-CN" sz="2800" dirty="0">
              <a:latin typeface="Times New Roman" panose="02020603050405020304" pitchFamily="18" charset="0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 marL="742950" lvl="1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zh-CN" altLang="en-US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保罗把圣子的死与复活、代求完全连接在一起，并指出这些都是为“神所拣选的人”成就的，所以他们再无被定罪之虞。</a:t>
            </a:r>
            <a:endParaRPr lang="en-SG" altLang="zh-CN" sz="2800" dirty="0">
              <a:latin typeface="Times New Roman" panose="02020603050405020304" pitchFamily="18" charset="0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>
              <a:spcAft>
                <a:spcPts val="1200"/>
              </a:spcAft>
            </a:pPr>
            <a:r>
              <a:rPr lang="zh-CN" altLang="en-US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我们由此得知，基督的死不是一个未确定的可能性，而是为选民成就的确据无疑的救恩。换言之，基督不是仅仅“尝试”拯救每个人，而是“确实”拯救了那些父神所拣选交给祂的人。</a:t>
            </a:r>
            <a:endParaRPr lang="en-SG" altLang="zh-CN" sz="2800" dirty="0">
              <a:latin typeface="Times New Roman" panose="02020603050405020304" pitchFamily="18" charset="0"/>
              <a:ea typeface="迷你简粗仿宋" panose="0201060400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964301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1DE910-01C6-CDB3-A877-D00DF0D0CE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A283520E-F735-E7CC-2CB1-F6FD65608B75}"/>
              </a:ext>
            </a:extLst>
          </p:cNvPr>
          <p:cNvSpPr txBox="1"/>
          <p:nvPr/>
        </p:nvSpPr>
        <p:spPr>
          <a:xfrm>
            <a:off x="-2674" y="174"/>
            <a:ext cx="2012971" cy="461665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zh-CN" altLang="en-US" sz="2400" b="1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基督为谁而死</a:t>
            </a:r>
            <a:endParaRPr lang="en-SG" sz="2400" b="1" dirty="0">
              <a:solidFill>
                <a:schemeClr val="bg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6E22E25-C4C4-DB64-3E08-1112A458279D}"/>
              </a:ext>
            </a:extLst>
          </p:cNvPr>
          <p:cNvSpPr txBox="1"/>
          <p:nvPr/>
        </p:nvSpPr>
        <p:spPr>
          <a:xfrm>
            <a:off x="11697920" y="6581954"/>
            <a:ext cx="494079" cy="276999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16</a:t>
            </a:r>
            <a:endParaRPr lang="en-SG" sz="1200" b="1" dirty="0">
              <a:solidFill>
                <a:schemeClr val="bg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99FA719-3F4B-1682-EAFA-9942C4962A29}"/>
              </a:ext>
            </a:extLst>
          </p:cNvPr>
          <p:cNvSpPr txBox="1"/>
          <p:nvPr/>
        </p:nvSpPr>
        <p:spPr>
          <a:xfrm>
            <a:off x="448574" y="625328"/>
            <a:ext cx="11249345" cy="57554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altLang="zh-CN" sz="4000" b="1" dirty="0">
                <a:latin typeface="KaiTi" panose="02010609060101010101" pitchFamily="49" charset="-122"/>
                <a:ea typeface="KaiTi" panose="02010609060101010101" pitchFamily="49" charset="-122"/>
                <a:cs typeface="Times New Roman" panose="02020603050405020304" pitchFamily="18" charset="0"/>
              </a:rPr>
              <a:t>3. </a:t>
            </a:r>
            <a:r>
              <a:rPr lang="zh-CN" altLang="en-US" sz="4000" b="1" dirty="0">
                <a:latin typeface="KaiTi" panose="02010609060101010101" pitchFamily="49" charset="-122"/>
                <a:ea typeface="KaiTi" panose="02010609060101010101" pitchFamily="49" charset="-122"/>
                <a:cs typeface="Times New Roman" panose="02020603050405020304" pitchFamily="18" charset="0"/>
              </a:rPr>
              <a:t>圣子的献祭之工：十字架上的完工救赎</a:t>
            </a:r>
            <a:endParaRPr lang="en-SG" altLang="zh-CN" sz="4000" b="1" dirty="0">
              <a:latin typeface="KaiTi" panose="02010609060101010101" pitchFamily="49" charset="-122"/>
              <a:ea typeface="KaiTi" panose="02010609060101010101" pitchFamily="49" charset="-122"/>
              <a:cs typeface="Times New Roman" panose="02020603050405020304" pitchFamily="18" charset="0"/>
            </a:endParaRPr>
          </a:p>
          <a:p>
            <a:pPr>
              <a:spcAft>
                <a:spcPts val="1200"/>
              </a:spcAft>
            </a:pPr>
            <a:r>
              <a:rPr lang="zh-CN" altLang="en-US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（</a:t>
            </a:r>
            <a:r>
              <a:rPr lang="en-US" altLang="zh-CN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4</a:t>
            </a:r>
            <a:r>
              <a:rPr lang="zh-CN" altLang="en-US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）基督献祭之工的广泛影响</a:t>
            </a:r>
            <a:endParaRPr lang="en-SG" altLang="zh-CN" sz="2800" dirty="0">
              <a:latin typeface="Times New Roman" panose="02020603050405020304" pitchFamily="18" charset="0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>
              <a:spcAft>
                <a:spcPts val="1200"/>
              </a:spcAft>
            </a:pPr>
            <a:r>
              <a:rPr lang="zh-CN" altLang="en-US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虽然我们强调救赎特定地为选民成功完成，但也要看到基督之死有无限的价值和大能。</a:t>
            </a:r>
            <a:r>
              <a:rPr lang="en-SG" altLang="zh-CN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John Owen</a:t>
            </a:r>
            <a:r>
              <a:rPr lang="zh-CN" altLang="en-US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也承认：“基督的献祭就其价值而言足以救赎全世界甚至一千个世界的人。”因为基督是无穷荣耀的神，人性与神性结合使祂的死拥有无限的尊贵。因此，救恩的排他性（只救选民）不是由于基督宝血价值有限，而是出于神旨意的特定性。然而，这并不减少基督救恩的丰盛：凡愿意信靠祂的，祂绝不丢弃</a:t>
            </a:r>
            <a:r>
              <a:rPr lang="en-US" altLang="zh-CN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【</a:t>
            </a:r>
            <a:r>
              <a:rPr lang="zh-CN" altLang="en-US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约</a:t>
            </a:r>
            <a:r>
              <a:rPr lang="en-SG" altLang="zh-CN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6:37</a:t>
            </a:r>
            <a:r>
              <a:rPr lang="en-US" altLang="zh-CN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】</a:t>
            </a:r>
            <a:r>
              <a:rPr lang="zh-CN" altLang="en-US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。我们不需要怀疑“自己是不是选民”才能来就基督</a:t>
            </a:r>
            <a:r>
              <a:rPr lang="en-US" altLang="zh-CN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——</a:t>
            </a:r>
            <a:r>
              <a:rPr lang="zh-CN" altLang="en-US" sz="2800" b="1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只要你来投靠祂，你便会发现自己正是祂用生命救赎的人。</a:t>
            </a:r>
            <a:r>
              <a:rPr lang="zh-CN" altLang="en-US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基督的死对信徒而言，功效完全，永不落空；对不信者而言，若他们最终拒绝，那宝血于他们就是白白流了</a:t>
            </a:r>
            <a:r>
              <a:rPr lang="en-US" altLang="zh-CN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——</a:t>
            </a:r>
            <a:r>
              <a:rPr lang="zh-CN" altLang="en-US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但那是他们自己的弃绝所致，而非基督救恩有任何缺乏。</a:t>
            </a:r>
            <a:endParaRPr lang="en-SG" altLang="zh-CN" sz="2800" dirty="0">
              <a:latin typeface="Times New Roman" panose="02020603050405020304" pitchFamily="18" charset="0"/>
              <a:ea typeface="迷你简粗仿宋" panose="0201060400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74419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0BF679-ECF7-CB02-A141-CF76FE130A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4D38BD7D-B81D-881B-17BE-5246FEDF0A70}"/>
              </a:ext>
            </a:extLst>
          </p:cNvPr>
          <p:cNvSpPr txBox="1"/>
          <p:nvPr/>
        </p:nvSpPr>
        <p:spPr>
          <a:xfrm>
            <a:off x="-2674" y="174"/>
            <a:ext cx="2012971" cy="461665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zh-CN" altLang="en-US" sz="2400" b="1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基督为谁而死</a:t>
            </a:r>
            <a:endParaRPr lang="en-SG" sz="2400" b="1" dirty="0">
              <a:solidFill>
                <a:schemeClr val="bg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4D089EC-DE08-B5C4-AD51-A3C35BC34F21}"/>
              </a:ext>
            </a:extLst>
          </p:cNvPr>
          <p:cNvSpPr txBox="1"/>
          <p:nvPr/>
        </p:nvSpPr>
        <p:spPr>
          <a:xfrm>
            <a:off x="11697920" y="6581954"/>
            <a:ext cx="494079" cy="276999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17</a:t>
            </a:r>
            <a:endParaRPr lang="en-SG" sz="1200" b="1" dirty="0">
              <a:solidFill>
                <a:schemeClr val="bg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531D6D3-E397-AA03-20EF-57A884C8592A}"/>
              </a:ext>
            </a:extLst>
          </p:cNvPr>
          <p:cNvSpPr txBox="1"/>
          <p:nvPr/>
        </p:nvSpPr>
        <p:spPr>
          <a:xfrm>
            <a:off x="448574" y="625328"/>
            <a:ext cx="11249345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altLang="zh-CN" sz="4000" b="1" dirty="0">
                <a:latin typeface="KaiTi" panose="02010609060101010101" pitchFamily="49" charset="-122"/>
                <a:ea typeface="KaiTi" panose="02010609060101010101" pitchFamily="49" charset="-122"/>
                <a:cs typeface="Times New Roman" panose="02020603050405020304" pitchFamily="18" charset="0"/>
              </a:rPr>
              <a:t>3. </a:t>
            </a:r>
            <a:r>
              <a:rPr lang="zh-CN" altLang="en-US" sz="4000" b="1" dirty="0">
                <a:latin typeface="KaiTi" panose="02010609060101010101" pitchFamily="49" charset="-122"/>
                <a:ea typeface="KaiTi" panose="02010609060101010101" pitchFamily="49" charset="-122"/>
                <a:cs typeface="Times New Roman" panose="02020603050405020304" pitchFamily="18" charset="0"/>
              </a:rPr>
              <a:t>圣子的献祭之工：十字架上的完工救赎</a:t>
            </a:r>
            <a:endParaRPr lang="en-SG" altLang="zh-CN" sz="4000" b="1" dirty="0">
              <a:latin typeface="KaiTi" panose="02010609060101010101" pitchFamily="49" charset="-122"/>
              <a:ea typeface="KaiTi" panose="02010609060101010101" pitchFamily="49" charset="-122"/>
              <a:cs typeface="Times New Roman" panose="02020603050405020304" pitchFamily="18" charset="0"/>
            </a:endParaRPr>
          </a:p>
          <a:p>
            <a:pPr>
              <a:spcAft>
                <a:spcPts val="1200"/>
              </a:spcAft>
            </a:pPr>
            <a:r>
              <a:rPr lang="zh-CN" altLang="en-US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（</a:t>
            </a:r>
            <a:r>
              <a:rPr lang="en-US" altLang="zh-CN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4</a:t>
            </a:r>
            <a:r>
              <a:rPr lang="zh-CN" altLang="en-US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）基督献祭之工的广泛影响</a:t>
            </a:r>
            <a:endParaRPr lang="en-SG" altLang="zh-CN" sz="2800" dirty="0">
              <a:latin typeface="Times New Roman" panose="02020603050405020304" pitchFamily="18" charset="0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>
              <a:spcAft>
                <a:spcPts val="1200"/>
              </a:spcAft>
            </a:pPr>
            <a:r>
              <a:rPr lang="zh-CN" altLang="en-US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总而言之，圣子在十字架上的献祭工作完成了救恩的客观成就：偿清罪债，满足公义，赢得永生。一切蒙祂代赎的人，其救恩在客观上都已经“买”下来了。接下来我们要看，基督如何把这已经成就的救恩主观应用在蒙赎者身上</a:t>
            </a:r>
            <a:r>
              <a:rPr lang="en-US" altLang="zh-CN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——</a:t>
            </a:r>
            <a:r>
              <a:rPr lang="zh-CN" altLang="en-US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这要通过祂的代求和圣灵的工作来实现。</a:t>
            </a:r>
            <a:endParaRPr lang="en-SG" altLang="zh-CN" sz="2800" dirty="0">
              <a:latin typeface="Times New Roman" panose="02020603050405020304" pitchFamily="18" charset="0"/>
              <a:ea typeface="迷你简粗仿宋" panose="0201060400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440403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C6E91C-6E99-ACD0-CE6D-6BA6AC8700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29C53AA-BB9F-CE10-49C6-C7332EC35F2B}"/>
              </a:ext>
            </a:extLst>
          </p:cNvPr>
          <p:cNvSpPr txBox="1"/>
          <p:nvPr/>
        </p:nvSpPr>
        <p:spPr>
          <a:xfrm>
            <a:off x="-2674" y="174"/>
            <a:ext cx="2012971" cy="461665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zh-CN" altLang="en-US" sz="2400" b="1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基督为谁而死</a:t>
            </a:r>
            <a:endParaRPr lang="en-SG" sz="2400" b="1" dirty="0">
              <a:solidFill>
                <a:schemeClr val="bg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0E16B80-DA5B-012A-5937-F306811491D2}"/>
              </a:ext>
            </a:extLst>
          </p:cNvPr>
          <p:cNvSpPr txBox="1"/>
          <p:nvPr/>
        </p:nvSpPr>
        <p:spPr>
          <a:xfrm>
            <a:off x="11697920" y="6581954"/>
            <a:ext cx="494079" cy="276999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18</a:t>
            </a:r>
            <a:endParaRPr lang="en-SG" sz="1200" b="1" dirty="0">
              <a:solidFill>
                <a:schemeClr val="bg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1D7300D-FD71-7414-D361-5E53E7E0709E}"/>
              </a:ext>
            </a:extLst>
          </p:cNvPr>
          <p:cNvSpPr txBox="1"/>
          <p:nvPr/>
        </p:nvSpPr>
        <p:spPr>
          <a:xfrm>
            <a:off x="448574" y="625328"/>
            <a:ext cx="11249345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altLang="zh-CN" sz="4000" b="1" dirty="0">
                <a:latin typeface="KaiTi" panose="02010609060101010101" pitchFamily="49" charset="-122"/>
                <a:ea typeface="KaiTi" panose="02010609060101010101" pitchFamily="49" charset="-122"/>
                <a:cs typeface="Times New Roman" panose="02020603050405020304" pitchFamily="18" charset="0"/>
              </a:rPr>
              <a:t>4. </a:t>
            </a:r>
            <a:r>
              <a:rPr lang="zh-CN" altLang="en-US" sz="4000" b="1" dirty="0">
                <a:latin typeface="KaiTi" panose="02010609060101010101" pitchFamily="49" charset="-122"/>
                <a:ea typeface="KaiTi" panose="02010609060101010101" pitchFamily="49" charset="-122"/>
                <a:cs typeface="Times New Roman" panose="02020603050405020304" pitchFamily="18" charset="0"/>
              </a:rPr>
              <a:t>圣子的复活与代求：救恩的持续完成</a:t>
            </a:r>
            <a:endParaRPr lang="en-SG" altLang="zh-CN" sz="4000" b="1" dirty="0">
              <a:latin typeface="KaiTi" panose="02010609060101010101" pitchFamily="49" charset="-122"/>
              <a:ea typeface="KaiTi" panose="02010609060101010101" pitchFamily="49" charset="-122"/>
              <a:cs typeface="Times New Roman" panose="02020603050405020304" pitchFamily="18" charset="0"/>
            </a:endParaRPr>
          </a:p>
          <a:p>
            <a:pPr>
              <a:spcAft>
                <a:spcPts val="1200"/>
              </a:spcAft>
            </a:pPr>
            <a:r>
              <a:rPr lang="zh-CN" altLang="en-US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（</a:t>
            </a:r>
            <a:r>
              <a:rPr lang="en-US" altLang="zh-CN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1</a:t>
            </a:r>
            <a:r>
              <a:rPr lang="zh-CN" altLang="en-US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）复活与升天的意义</a:t>
            </a:r>
            <a:endParaRPr lang="en-SG" altLang="zh-CN" sz="2800" dirty="0">
              <a:latin typeface="Times New Roman" panose="02020603050405020304" pitchFamily="18" charset="0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>
              <a:spcAft>
                <a:spcPts val="1200"/>
              </a:spcAft>
            </a:pPr>
            <a:r>
              <a:rPr lang="zh-CN" altLang="en-US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（</a:t>
            </a:r>
            <a:r>
              <a:rPr lang="en-US" altLang="zh-CN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2</a:t>
            </a:r>
            <a:r>
              <a:rPr lang="zh-CN" altLang="en-US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）基督的天上代求</a:t>
            </a:r>
            <a:endParaRPr lang="en-SG" altLang="zh-CN" sz="2800" dirty="0">
              <a:latin typeface="Times New Roman" panose="02020603050405020304" pitchFamily="18" charset="0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>
              <a:spcAft>
                <a:spcPts val="1200"/>
              </a:spcAft>
            </a:pPr>
            <a:r>
              <a:rPr lang="zh-CN" altLang="en-US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（</a:t>
            </a:r>
            <a:r>
              <a:rPr lang="en-US" altLang="zh-CN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3</a:t>
            </a:r>
            <a:r>
              <a:rPr lang="zh-CN" altLang="en-US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）代赎与代求的联合保证</a:t>
            </a:r>
            <a:endParaRPr lang="en-SG" altLang="zh-CN" sz="2800" dirty="0">
              <a:latin typeface="Times New Roman" panose="02020603050405020304" pitchFamily="18" charset="0"/>
              <a:ea typeface="迷你简粗仿宋" panose="0201060400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60146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68000">
              <a:schemeClr val="accent1">
                <a:lumMod val="45000"/>
                <a:lumOff val="55000"/>
              </a:schemeClr>
            </a:gs>
            <a:gs pos="85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D2F0C5A-F410-22E2-F45D-7BA037442D47}"/>
              </a:ext>
            </a:extLst>
          </p:cNvPr>
          <p:cNvSpPr txBox="1"/>
          <p:nvPr/>
        </p:nvSpPr>
        <p:spPr>
          <a:xfrm>
            <a:off x="-2674" y="174"/>
            <a:ext cx="2012971" cy="461665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zh-CN" altLang="en-US" sz="2400" b="1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基督为谁而死</a:t>
            </a:r>
            <a:endParaRPr lang="en-SG" sz="2400" b="1" dirty="0">
              <a:solidFill>
                <a:schemeClr val="bg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5F4F768-F870-675E-AA60-51495F1431D0}"/>
              </a:ext>
            </a:extLst>
          </p:cNvPr>
          <p:cNvSpPr txBox="1"/>
          <p:nvPr/>
        </p:nvSpPr>
        <p:spPr>
          <a:xfrm>
            <a:off x="11697920" y="6581954"/>
            <a:ext cx="494079" cy="276999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sz="1200" b="1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1</a:t>
            </a:r>
            <a:endParaRPr lang="en-SG" sz="1200" b="1" dirty="0">
              <a:solidFill>
                <a:schemeClr val="bg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D981286-B46C-C685-BFC8-061A6CAD2473}"/>
              </a:ext>
            </a:extLst>
          </p:cNvPr>
          <p:cNvSpPr txBox="1"/>
          <p:nvPr/>
        </p:nvSpPr>
        <p:spPr>
          <a:xfrm>
            <a:off x="1373037" y="1250847"/>
            <a:ext cx="9445925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1200"/>
              </a:spcAft>
            </a:pPr>
            <a:r>
              <a:rPr lang="en-US" altLang="zh-CN" sz="6000" b="1" dirty="0">
                <a:latin typeface="KaiTi" panose="02010609060101010101" pitchFamily="49" charset="-122"/>
                <a:ea typeface="KaiTi" panose="02010609060101010101" pitchFamily="49" charset="-122"/>
                <a:cs typeface="Times New Roman" panose="02020603050405020304" pitchFamily="18" charset="0"/>
              </a:rPr>
              <a:t>《</a:t>
            </a:r>
            <a:r>
              <a:rPr lang="zh-CN" altLang="en-US" sz="6000" b="1" dirty="0">
                <a:latin typeface="KaiTi" panose="02010609060101010101" pitchFamily="49" charset="-122"/>
                <a:ea typeface="KaiTi" panose="02010609060101010101" pitchFamily="49" charset="-122"/>
                <a:cs typeface="Times New Roman" panose="02020603050405020304" pitchFamily="18" charset="0"/>
              </a:rPr>
              <a:t>基督之死里的死亡之死</a:t>
            </a:r>
            <a:r>
              <a:rPr lang="en-US" altLang="zh-CN" sz="6000" b="1" dirty="0">
                <a:latin typeface="KaiTi" panose="02010609060101010101" pitchFamily="49" charset="-122"/>
                <a:ea typeface="KaiTi" panose="02010609060101010101" pitchFamily="49" charset="-122"/>
                <a:cs typeface="Times New Roman" panose="02020603050405020304" pitchFamily="18" charset="0"/>
              </a:rPr>
              <a:t>》</a:t>
            </a:r>
          </a:p>
          <a:p>
            <a:pPr algn="ctr">
              <a:spcAft>
                <a:spcPts val="1200"/>
              </a:spcAft>
            </a:pPr>
            <a:r>
              <a:rPr lang="zh-CN" altLang="en-US" sz="6000" b="1" dirty="0">
                <a:latin typeface="KaiTi" panose="02010609060101010101" pitchFamily="49" charset="-122"/>
                <a:ea typeface="KaiTi" panose="02010609060101010101" pitchFamily="49" charset="-122"/>
                <a:cs typeface="Times New Roman" panose="02020603050405020304" pitchFamily="18" charset="0"/>
              </a:rPr>
              <a:t>第一卷第三至第五章</a:t>
            </a:r>
          </a:p>
          <a:p>
            <a:pPr algn="ctr">
              <a:spcAft>
                <a:spcPts val="1200"/>
              </a:spcAft>
            </a:pPr>
            <a:r>
              <a:rPr lang="zh-CN" altLang="en-US" sz="6000" b="1" dirty="0">
                <a:latin typeface="KaiTi" panose="02010609060101010101" pitchFamily="49" charset="-122"/>
                <a:ea typeface="KaiTi" panose="02010609060101010101" pitchFamily="49" charset="-122"/>
                <a:cs typeface="Times New Roman" panose="02020603050405020304" pitchFamily="18" charset="0"/>
              </a:rPr>
              <a:t>三一真神在救赎中的作为</a:t>
            </a:r>
            <a:endParaRPr lang="en-SG" altLang="zh-CN" sz="6000" b="1" dirty="0">
              <a:latin typeface="KaiTi" panose="02010609060101010101" pitchFamily="49" charset="-122"/>
              <a:ea typeface="KaiTi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3" name="Flowchart: Document 2">
            <a:extLst>
              <a:ext uri="{FF2B5EF4-FFF2-40B4-BE49-F238E27FC236}">
                <a16:creationId xmlns:a16="http://schemas.microsoft.com/office/drawing/2014/main" id="{3C6C4A5B-4743-39F4-6DC7-7699D16791E6}"/>
              </a:ext>
            </a:extLst>
          </p:cNvPr>
          <p:cNvSpPr/>
          <p:nvPr/>
        </p:nvSpPr>
        <p:spPr>
          <a:xfrm>
            <a:off x="1075425" y="1164571"/>
            <a:ext cx="10041147" cy="4175184"/>
          </a:xfrm>
          <a:prstGeom prst="flowChartDocument">
            <a:avLst/>
          </a:prstGeom>
          <a:noFill/>
          <a:ln w="127000" cmpd="dbl"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0110623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0300A2-4479-F2AA-0B18-57A8A5ACBA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D50D3B74-3ECA-A057-F792-CFD9E0F2CA07}"/>
              </a:ext>
            </a:extLst>
          </p:cNvPr>
          <p:cNvSpPr txBox="1"/>
          <p:nvPr/>
        </p:nvSpPr>
        <p:spPr>
          <a:xfrm>
            <a:off x="-2674" y="174"/>
            <a:ext cx="2012971" cy="461665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zh-CN" altLang="en-US" sz="2400" b="1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基督为谁而死</a:t>
            </a:r>
            <a:endParaRPr lang="en-SG" sz="2400" b="1" dirty="0">
              <a:solidFill>
                <a:schemeClr val="bg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F9425C8-5AF6-E66B-7736-3A7622979247}"/>
              </a:ext>
            </a:extLst>
          </p:cNvPr>
          <p:cNvSpPr txBox="1"/>
          <p:nvPr/>
        </p:nvSpPr>
        <p:spPr>
          <a:xfrm>
            <a:off x="11697920" y="6581954"/>
            <a:ext cx="494079" cy="276999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19</a:t>
            </a:r>
            <a:endParaRPr lang="en-SG" sz="1200" b="1" dirty="0">
              <a:solidFill>
                <a:schemeClr val="bg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E90536C-F249-777B-1891-B6764360F977}"/>
              </a:ext>
            </a:extLst>
          </p:cNvPr>
          <p:cNvSpPr txBox="1"/>
          <p:nvPr/>
        </p:nvSpPr>
        <p:spPr>
          <a:xfrm>
            <a:off x="448574" y="625328"/>
            <a:ext cx="11249345" cy="57861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altLang="zh-CN" sz="4000" b="1" dirty="0">
                <a:latin typeface="KaiTi" panose="02010609060101010101" pitchFamily="49" charset="-122"/>
                <a:ea typeface="KaiTi" panose="02010609060101010101" pitchFamily="49" charset="-122"/>
                <a:cs typeface="Times New Roman" panose="02020603050405020304" pitchFamily="18" charset="0"/>
              </a:rPr>
              <a:t>4. </a:t>
            </a:r>
            <a:r>
              <a:rPr lang="zh-CN" altLang="en-US" sz="4000" b="1" dirty="0">
                <a:latin typeface="KaiTi" panose="02010609060101010101" pitchFamily="49" charset="-122"/>
                <a:ea typeface="KaiTi" panose="02010609060101010101" pitchFamily="49" charset="-122"/>
                <a:cs typeface="Times New Roman" panose="02020603050405020304" pitchFamily="18" charset="0"/>
              </a:rPr>
              <a:t>圣子的复活与代求：救恩的持续完成</a:t>
            </a:r>
            <a:endParaRPr lang="en-SG" altLang="zh-CN" sz="4000" b="1" dirty="0">
              <a:latin typeface="KaiTi" panose="02010609060101010101" pitchFamily="49" charset="-122"/>
              <a:ea typeface="KaiTi" panose="02010609060101010101" pitchFamily="49" charset="-122"/>
              <a:cs typeface="Times New Roman" panose="02020603050405020304" pitchFamily="18" charset="0"/>
            </a:endParaRPr>
          </a:p>
          <a:p>
            <a:pPr>
              <a:spcAft>
                <a:spcPts val="1200"/>
              </a:spcAft>
            </a:pPr>
            <a:r>
              <a:rPr lang="zh-CN" altLang="en-US" sz="20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（</a:t>
            </a:r>
            <a:r>
              <a:rPr lang="en-US" altLang="zh-CN" sz="20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1</a:t>
            </a:r>
            <a:r>
              <a:rPr lang="zh-CN" altLang="en-US" sz="20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）复活与升天的意义</a:t>
            </a:r>
            <a:endParaRPr lang="en-SG" altLang="zh-CN" sz="2000" dirty="0">
              <a:latin typeface="Times New Roman" panose="02020603050405020304" pitchFamily="18" charset="0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>
              <a:spcAft>
                <a:spcPts val="1200"/>
              </a:spcAft>
            </a:pPr>
            <a:r>
              <a:rPr lang="zh-CN" altLang="en-US" sz="20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基督的救赎大功并未在祂断气时结束，祂还从死里复活并升天得荣耀。复活是神对基督献祭之工完全接纳的明证，也是基督战胜死亡的宣告。</a:t>
            </a:r>
            <a:endParaRPr lang="en-SG" altLang="zh-CN" sz="2000" dirty="0">
              <a:latin typeface="Times New Roman" panose="02020603050405020304" pitchFamily="18" charset="0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 marL="742950" lvl="1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altLang="zh-CN" sz="20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【</a:t>
            </a:r>
            <a:r>
              <a:rPr lang="zh-CN" altLang="en-US" sz="20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罗</a:t>
            </a:r>
            <a:r>
              <a:rPr lang="en-SG" altLang="zh-CN" sz="20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4:25</a:t>
            </a:r>
            <a:r>
              <a:rPr lang="en-US" altLang="zh-CN" sz="20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】</a:t>
            </a:r>
            <a:r>
              <a:rPr lang="zh-CN" altLang="en-US" sz="20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耶稣被交去受死，是为了我们的过犯；祂复活，是为了使我们称义。</a:t>
            </a:r>
            <a:endParaRPr lang="en-SG" altLang="zh-CN" sz="2000" dirty="0">
              <a:latin typeface="Times New Roman" panose="02020603050405020304" pitchFamily="18" charset="0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 marL="742950" lvl="1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zh-CN" altLang="en-US" sz="20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如果基督没有复活，你们的信就虚空无用，你们仍然在自己的罪里。</a:t>
            </a:r>
            <a:r>
              <a:rPr lang="en-US" altLang="zh-CN" sz="20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 【</a:t>
            </a:r>
            <a:r>
              <a:rPr lang="zh-CN" altLang="en-US" sz="20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林前</a:t>
            </a:r>
            <a:r>
              <a:rPr lang="en-SG" altLang="zh-CN" sz="20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15:17</a:t>
            </a:r>
            <a:r>
              <a:rPr lang="en-US" altLang="zh-CN" sz="20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】</a:t>
            </a:r>
            <a:r>
              <a:rPr lang="zh-CN" altLang="en-US" sz="20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没有复活，就没有福音。</a:t>
            </a:r>
            <a:endParaRPr lang="en-SG" altLang="zh-CN" sz="2000" dirty="0">
              <a:latin typeface="Times New Roman" panose="02020603050405020304" pitchFamily="18" charset="0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 marL="742950" lvl="1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zh-CN" altLang="en-US" sz="20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圣父使耶稣复活，既彰显公义（义者不能被死拘禁），又向世人保证基督真的是神儿子并救主。</a:t>
            </a:r>
            <a:r>
              <a:rPr lang="en-US" altLang="zh-CN" sz="20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【</a:t>
            </a:r>
            <a:r>
              <a:rPr lang="zh-CN" altLang="en-US" sz="20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罗</a:t>
            </a:r>
            <a:r>
              <a:rPr lang="en-SG" altLang="zh-CN" sz="20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1:4</a:t>
            </a:r>
            <a:r>
              <a:rPr lang="en-US" altLang="zh-CN" sz="20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】</a:t>
            </a:r>
            <a:r>
              <a:rPr lang="zh-CN" altLang="en-US" sz="20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借着圣洁的灵，祂因为从死人中复活，被立为以大能出现的神的儿子。</a:t>
            </a:r>
            <a:endParaRPr lang="en-SG" altLang="zh-CN" sz="2000" dirty="0">
              <a:latin typeface="Times New Roman" panose="02020603050405020304" pitchFamily="18" charset="0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 marL="742950" lvl="1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zh-CN" altLang="en-US" sz="20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基督升天坐在父神右边，则标志着祂被立为万有之主，拥有天上地上一切权柄。</a:t>
            </a:r>
            <a:r>
              <a:rPr lang="en-US" altLang="zh-CN" sz="20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【</a:t>
            </a:r>
            <a:r>
              <a:rPr lang="zh-CN" altLang="en-US" sz="20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弗</a:t>
            </a:r>
            <a:r>
              <a:rPr lang="en-SG" altLang="zh-CN" sz="20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1:20-22</a:t>
            </a:r>
            <a:r>
              <a:rPr lang="en-US" altLang="zh-CN" sz="20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】</a:t>
            </a:r>
            <a:r>
              <a:rPr lang="zh-CN" altLang="en-US" sz="20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神在基督身上发挥这能力，使祂从死人中复活，并且让祂在天上坐在自己的右边，远超过一切首领、权势、能者、主宰，以及人授予他们的一切名号，不单在这现世时代的，连在那将要来临的时代的都超过了。神又使万有都服从在祂的脚下，并且把祂赐给教会做万有的元首。</a:t>
            </a:r>
            <a:endParaRPr lang="en-SG" altLang="zh-CN" sz="2000" dirty="0">
              <a:latin typeface="Times New Roman" panose="02020603050405020304" pitchFamily="18" charset="0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 marL="742950" lvl="1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zh-CN" altLang="en-US" sz="20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对于救赎来说，复活和升天将基督带入一个新阶段</a:t>
            </a:r>
            <a:r>
              <a:rPr lang="en-US" altLang="zh-CN" sz="20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——</a:t>
            </a:r>
            <a:r>
              <a:rPr lang="zh-CN" altLang="en-US" sz="20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天上的代求职分。</a:t>
            </a:r>
            <a:endParaRPr lang="en-SG" altLang="zh-CN" sz="2000" dirty="0">
              <a:latin typeface="Times New Roman" panose="02020603050405020304" pitchFamily="18" charset="0"/>
              <a:ea typeface="迷你简粗仿宋" panose="0201060400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650039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3FDABF-E861-A478-4756-E48B2FA116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40C06610-084D-26FE-4070-35DC97DF1AB7}"/>
              </a:ext>
            </a:extLst>
          </p:cNvPr>
          <p:cNvSpPr txBox="1"/>
          <p:nvPr/>
        </p:nvSpPr>
        <p:spPr>
          <a:xfrm>
            <a:off x="-2674" y="174"/>
            <a:ext cx="2012971" cy="461665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zh-CN" altLang="en-US" sz="2400" b="1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基督为谁而死</a:t>
            </a:r>
            <a:endParaRPr lang="en-SG" sz="2400" b="1" dirty="0">
              <a:solidFill>
                <a:schemeClr val="bg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5C0274A-B593-CA08-A051-B707D2D10AA3}"/>
              </a:ext>
            </a:extLst>
          </p:cNvPr>
          <p:cNvSpPr txBox="1"/>
          <p:nvPr/>
        </p:nvSpPr>
        <p:spPr>
          <a:xfrm>
            <a:off x="11697920" y="6581954"/>
            <a:ext cx="494079" cy="276999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20</a:t>
            </a:r>
            <a:endParaRPr lang="en-SG" sz="1200" b="1" dirty="0">
              <a:solidFill>
                <a:schemeClr val="bg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205DA64-C016-44C6-07F6-44D6AD03AB09}"/>
              </a:ext>
            </a:extLst>
          </p:cNvPr>
          <p:cNvSpPr txBox="1"/>
          <p:nvPr/>
        </p:nvSpPr>
        <p:spPr>
          <a:xfrm>
            <a:off x="448574" y="625328"/>
            <a:ext cx="11249345" cy="60631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altLang="zh-CN" sz="4000" b="1" dirty="0">
                <a:latin typeface="KaiTi" panose="02010609060101010101" pitchFamily="49" charset="-122"/>
                <a:ea typeface="KaiTi" panose="02010609060101010101" pitchFamily="49" charset="-122"/>
                <a:cs typeface="Times New Roman" panose="02020603050405020304" pitchFamily="18" charset="0"/>
              </a:rPr>
              <a:t>4. </a:t>
            </a:r>
            <a:r>
              <a:rPr lang="zh-CN" altLang="en-US" sz="4000" b="1" dirty="0">
                <a:latin typeface="KaiTi" panose="02010609060101010101" pitchFamily="49" charset="-122"/>
                <a:ea typeface="KaiTi" panose="02010609060101010101" pitchFamily="49" charset="-122"/>
                <a:cs typeface="Times New Roman" panose="02020603050405020304" pitchFamily="18" charset="0"/>
              </a:rPr>
              <a:t>圣子的复活与代求：救恩的持续完成</a:t>
            </a:r>
            <a:endParaRPr lang="en-SG" altLang="zh-CN" sz="4000" b="1" dirty="0">
              <a:latin typeface="KaiTi" panose="02010609060101010101" pitchFamily="49" charset="-122"/>
              <a:ea typeface="KaiTi" panose="02010609060101010101" pitchFamily="49" charset="-122"/>
              <a:cs typeface="Times New Roman" panose="02020603050405020304" pitchFamily="18" charset="0"/>
            </a:endParaRPr>
          </a:p>
          <a:p>
            <a:pPr>
              <a:spcAft>
                <a:spcPts val="1200"/>
              </a:spcAft>
            </a:pPr>
            <a:r>
              <a:rPr lang="zh-CN" altLang="en-US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（</a:t>
            </a:r>
            <a:r>
              <a:rPr lang="en-US" altLang="zh-CN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2</a:t>
            </a:r>
            <a:r>
              <a:rPr lang="zh-CN" altLang="en-US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）基督的天上代求</a:t>
            </a:r>
            <a:endParaRPr lang="en-SG" altLang="zh-CN" sz="2800" dirty="0">
              <a:latin typeface="Times New Roman" panose="02020603050405020304" pitchFamily="18" charset="0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>
              <a:spcAft>
                <a:spcPts val="1200"/>
              </a:spcAft>
            </a:pPr>
            <a:r>
              <a:rPr lang="zh-CN" altLang="en-US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所谓代求（</a:t>
            </a:r>
            <a:r>
              <a:rPr lang="en-SG" altLang="zh-CN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intercession</a:t>
            </a:r>
            <a:r>
              <a:rPr lang="zh-CN" altLang="en-US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），就是基督在父神面前为祂所救赎的人继续担任大祭司，替他们祈求，把祂所成就的救恩应用在他们身上。</a:t>
            </a:r>
            <a:r>
              <a:rPr lang="en-SG" altLang="zh-CN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John Owen</a:t>
            </a:r>
            <a:r>
              <a:rPr lang="zh-CN" altLang="en-US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将代求与献祭并列为圣子救赎工作的两大方面：献祭成就救恩；代求确保救恩施行。</a:t>
            </a:r>
            <a:endParaRPr lang="en-SG" altLang="zh-CN" sz="2800" dirty="0">
              <a:latin typeface="Times New Roman" panose="02020603050405020304" pitchFamily="18" charset="0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 marL="742950" lvl="1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altLang="zh-CN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【</a:t>
            </a:r>
            <a:r>
              <a:rPr lang="zh-CN" altLang="en-US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来</a:t>
            </a:r>
            <a:r>
              <a:rPr lang="en-SG" altLang="zh-CN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7:25</a:t>
            </a:r>
            <a:r>
              <a:rPr lang="en-US" altLang="zh-CN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】</a:t>
            </a:r>
            <a:r>
              <a:rPr lang="zh-CN" altLang="en-US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借着祂靠近神的人，祂都能拯救到底，因为祂永远活着，为他们代求。</a:t>
            </a:r>
            <a:endParaRPr lang="en-SG" altLang="zh-CN" sz="2800" dirty="0">
              <a:latin typeface="Times New Roman" panose="02020603050405020304" pitchFamily="18" charset="0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 marL="742950" lvl="1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zh-CN" altLang="en-US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这节经文一方面给我们极大安慰，基督永远活着为信徒祈求，所以能把他们拯救到底；另一方面也暗示了救赎的限定性</a:t>
            </a:r>
            <a:r>
              <a:rPr lang="en-US" altLang="zh-CN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——</a:t>
            </a:r>
            <a:r>
              <a:rPr lang="zh-CN" altLang="en-US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那些“不借着基督靠近神”的人（即不信者），基督并没有为他们代求，自然也就无分于这“拯救到底”的恩典。</a:t>
            </a:r>
            <a:endParaRPr lang="en-SG" altLang="zh-CN" sz="2800" dirty="0">
              <a:latin typeface="Times New Roman" panose="02020603050405020304" pitchFamily="18" charset="0"/>
              <a:ea typeface="迷你简粗仿宋" panose="0201060400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345476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A9AED5-F0D8-A4ED-EB20-1876826D27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DF276E6-DED9-A24D-F0E7-C6F4F8C15577}"/>
              </a:ext>
            </a:extLst>
          </p:cNvPr>
          <p:cNvSpPr txBox="1"/>
          <p:nvPr/>
        </p:nvSpPr>
        <p:spPr>
          <a:xfrm>
            <a:off x="-2674" y="174"/>
            <a:ext cx="2012971" cy="461665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zh-CN" altLang="en-US" sz="2400" b="1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基督为谁而死</a:t>
            </a:r>
            <a:endParaRPr lang="en-SG" sz="2400" b="1" dirty="0">
              <a:solidFill>
                <a:schemeClr val="bg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9CCDF9D-EA70-0274-35FC-ED2E2C397E35}"/>
              </a:ext>
            </a:extLst>
          </p:cNvPr>
          <p:cNvSpPr txBox="1"/>
          <p:nvPr/>
        </p:nvSpPr>
        <p:spPr>
          <a:xfrm>
            <a:off x="11697920" y="6581954"/>
            <a:ext cx="494079" cy="276999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21</a:t>
            </a:r>
            <a:endParaRPr lang="en-SG" sz="1200" b="1" dirty="0">
              <a:solidFill>
                <a:schemeClr val="bg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F445628-7AD0-B5EA-C5C7-078D2A83E59E}"/>
              </a:ext>
            </a:extLst>
          </p:cNvPr>
          <p:cNvSpPr txBox="1"/>
          <p:nvPr/>
        </p:nvSpPr>
        <p:spPr>
          <a:xfrm>
            <a:off x="448574" y="625328"/>
            <a:ext cx="11249345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altLang="zh-CN" sz="4000" b="1" dirty="0">
                <a:latin typeface="KaiTi" panose="02010609060101010101" pitchFamily="49" charset="-122"/>
                <a:ea typeface="KaiTi" panose="02010609060101010101" pitchFamily="49" charset="-122"/>
                <a:cs typeface="Times New Roman" panose="02020603050405020304" pitchFamily="18" charset="0"/>
              </a:rPr>
              <a:t>4. </a:t>
            </a:r>
            <a:r>
              <a:rPr lang="zh-CN" altLang="en-US" sz="4000" b="1" dirty="0">
                <a:latin typeface="KaiTi" panose="02010609060101010101" pitchFamily="49" charset="-122"/>
                <a:ea typeface="KaiTi" panose="02010609060101010101" pitchFamily="49" charset="-122"/>
                <a:cs typeface="Times New Roman" panose="02020603050405020304" pitchFamily="18" charset="0"/>
              </a:rPr>
              <a:t>圣子的复活与代求：救恩的持续完成</a:t>
            </a:r>
            <a:endParaRPr lang="en-SG" altLang="zh-CN" sz="4000" b="1" dirty="0">
              <a:latin typeface="KaiTi" panose="02010609060101010101" pitchFamily="49" charset="-122"/>
              <a:ea typeface="KaiTi" panose="02010609060101010101" pitchFamily="49" charset="-122"/>
              <a:cs typeface="Times New Roman" panose="02020603050405020304" pitchFamily="18" charset="0"/>
            </a:endParaRPr>
          </a:p>
          <a:p>
            <a:pPr>
              <a:spcAft>
                <a:spcPts val="1200"/>
              </a:spcAft>
            </a:pPr>
            <a:r>
              <a:rPr lang="zh-CN" altLang="en-US" sz="24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（</a:t>
            </a:r>
            <a:r>
              <a:rPr lang="en-US" altLang="zh-CN" sz="24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2</a:t>
            </a:r>
            <a:r>
              <a:rPr lang="zh-CN" altLang="en-US" sz="24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）基督的天上代求</a:t>
            </a:r>
            <a:endParaRPr lang="en-SG" altLang="zh-CN" sz="2400" dirty="0">
              <a:latin typeface="Times New Roman" panose="02020603050405020304" pitchFamily="18" charset="0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>
              <a:spcAft>
                <a:spcPts val="1200"/>
              </a:spcAft>
            </a:pPr>
            <a:r>
              <a:rPr lang="en-SG" altLang="zh-CN" sz="24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John Owen</a:t>
            </a:r>
            <a:r>
              <a:rPr lang="zh-CN" altLang="en-US" sz="24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在书中论证，基督不会为那些祂没有替死的人代求，也不会为那些祂替死的人不代求。他写道：“基督既不为他们舍命，岂会为他们代求？祂不会做了更大的事，却省略那较小的事。”意思是，替人舍命是极大的爱和工作，若基督连命都为某人舍了，更没有理由不为他在父神前说情祈求。同理，如果基督不为某人代求，表明祂并没有打算救赎那个人。</a:t>
            </a:r>
            <a:endParaRPr lang="en-SG" altLang="zh-CN" sz="2400" dirty="0">
              <a:latin typeface="Times New Roman" panose="02020603050405020304" pitchFamily="18" charset="0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 marL="800100" lvl="1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altLang="zh-CN" sz="24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【</a:t>
            </a:r>
            <a:r>
              <a:rPr lang="zh-CN" altLang="en-US" sz="24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约</a:t>
            </a:r>
            <a:r>
              <a:rPr lang="en-SG" altLang="zh-CN" sz="24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17:9</a:t>
            </a:r>
            <a:r>
              <a:rPr lang="en-US" altLang="zh-CN" sz="24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】</a:t>
            </a:r>
            <a:r>
              <a:rPr lang="zh-CN" altLang="en-US" sz="2400" b="0" i="0" dirty="0">
                <a:solidFill>
                  <a:srgbClr val="333333"/>
                </a:solidFill>
                <a:effectLst/>
                <a:latin typeface="迷你简粗仿宋" panose="02010604000101010101" pitchFamily="2" charset="-122"/>
                <a:ea typeface="迷你简粗仿宋" panose="02010604000101010101" pitchFamily="2" charset="-122"/>
              </a:rPr>
              <a:t>我为他们祈求；我不为世人祈求，而为你赐给我的人祈求，因为他们是你的。</a:t>
            </a:r>
            <a:endParaRPr lang="en-SG" altLang="zh-CN" sz="2400" b="0" i="0" dirty="0">
              <a:solidFill>
                <a:srgbClr val="333333"/>
              </a:solidFill>
              <a:effectLst/>
              <a:latin typeface="迷你简粗仿宋" panose="02010604000101010101" pitchFamily="2" charset="-122"/>
              <a:ea typeface="迷你简粗仿宋" panose="02010604000101010101" pitchFamily="2" charset="-122"/>
            </a:endParaRPr>
          </a:p>
          <a:p>
            <a:pPr marL="742950" lvl="1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altLang="zh-CN" sz="2400" b="0" i="0" dirty="0">
                <a:solidFill>
                  <a:srgbClr val="333333"/>
                </a:solidFill>
                <a:effectLst/>
                <a:latin typeface="迷你简粗仿宋" panose="02010604000101010101" pitchFamily="2" charset="-122"/>
                <a:ea typeface="迷你简粗仿宋" panose="02010604000101010101" pitchFamily="2" charset="-122"/>
              </a:rPr>
              <a:t>【</a:t>
            </a:r>
            <a:r>
              <a:rPr lang="zh-CN" altLang="en-US" sz="2400" b="0" i="0" dirty="0">
                <a:solidFill>
                  <a:srgbClr val="333333"/>
                </a:solidFill>
                <a:effectLst/>
                <a:latin typeface="迷你简粗仿宋" panose="02010604000101010101" pitchFamily="2" charset="-122"/>
                <a:ea typeface="迷你简粗仿宋" panose="02010604000101010101" pitchFamily="2" charset="-122"/>
              </a:rPr>
              <a:t>约</a:t>
            </a:r>
            <a:r>
              <a:rPr lang="en-SG" altLang="zh-CN" sz="24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17:20</a:t>
            </a:r>
            <a:r>
              <a:rPr lang="en-US" altLang="zh-CN" sz="2400" b="0" i="0" dirty="0">
                <a:solidFill>
                  <a:srgbClr val="333333"/>
                </a:solidFill>
                <a:effectLst/>
                <a:latin typeface="迷你简粗仿宋" panose="02010604000101010101" pitchFamily="2" charset="-122"/>
                <a:ea typeface="迷你简粗仿宋" panose="02010604000101010101" pitchFamily="2" charset="-122"/>
              </a:rPr>
              <a:t>】</a:t>
            </a:r>
            <a:r>
              <a:rPr lang="zh-CN" altLang="en-US" sz="2400" b="0" i="0" dirty="0">
                <a:solidFill>
                  <a:srgbClr val="333333"/>
                </a:solidFill>
                <a:effectLst/>
                <a:latin typeface="迷你简粗仿宋" panose="02010604000101010101" pitchFamily="2" charset="-122"/>
                <a:ea typeface="迷你简粗仿宋" panose="02010604000101010101" pitchFamily="2" charset="-122"/>
              </a:rPr>
              <a:t>我不但为他们祈求，也为那些因他们的话而信我的人祈求。</a:t>
            </a:r>
            <a:endParaRPr lang="en-SG" altLang="zh-CN" sz="2400" b="0" i="0" dirty="0">
              <a:solidFill>
                <a:srgbClr val="333333"/>
              </a:solidFill>
              <a:effectLst/>
              <a:latin typeface="迷你简粗仿宋" panose="02010604000101010101" pitchFamily="2" charset="-122"/>
              <a:ea typeface="迷你简粗仿宋" panose="02010604000101010101" pitchFamily="2" charset="-122"/>
            </a:endParaRPr>
          </a:p>
          <a:p>
            <a:pPr marL="742950" lvl="1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zh-CN" altLang="en-US" sz="24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“他们”指门徒</a:t>
            </a:r>
            <a:r>
              <a:rPr lang="zh-CN" altLang="en-US" sz="240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并一切因</a:t>
            </a:r>
            <a:r>
              <a:rPr lang="zh-CN" altLang="en-US" sz="24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使徒的话信主之人，也就是选民。由此我们确知：基督在天上的代求对象与祂在十字架上的代赎对象完全一致</a:t>
            </a:r>
            <a:r>
              <a:rPr lang="en-US" altLang="zh-CN" sz="24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——</a:t>
            </a:r>
            <a:r>
              <a:rPr lang="zh-CN" altLang="en-US" sz="24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都是父神所赐给祂的人。</a:t>
            </a:r>
            <a:endParaRPr lang="en-SG" altLang="zh-CN" sz="2400" dirty="0">
              <a:latin typeface="迷你简粗仿宋" panose="02010604000101010101" pitchFamily="2" charset="-122"/>
              <a:ea typeface="迷你简粗仿宋" panose="0201060400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341870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331D97-D843-B402-8E89-45A040E128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756EAD3-C24C-CFBE-DD42-03048D2D1B4C}"/>
              </a:ext>
            </a:extLst>
          </p:cNvPr>
          <p:cNvSpPr txBox="1"/>
          <p:nvPr/>
        </p:nvSpPr>
        <p:spPr>
          <a:xfrm>
            <a:off x="-2674" y="174"/>
            <a:ext cx="2012971" cy="461665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zh-CN" altLang="en-US" sz="2400" b="1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基督为谁而死</a:t>
            </a:r>
            <a:endParaRPr lang="en-SG" sz="2400" b="1" dirty="0">
              <a:solidFill>
                <a:schemeClr val="bg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7F73905-1247-1C49-E322-01378EE7DB6A}"/>
              </a:ext>
            </a:extLst>
          </p:cNvPr>
          <p:cNvSpPr txBox="1"/>
          <p:nvPr/>
        </p:nvSpPr>
        <p:spPr>
          <a:xfrm>
            <a:off x="11697920" y="6581954"/>
            <a:ext cx="494079" cy="276999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22</a:t>
            </a:r>
            <a:endParaRPr lang="en-SG" sz="1200" b="1" dirty="0">
              <a:solidFill>
                <a:schemeClr val="bg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F6912EE-9A22-00E8-6EF7-427690E88469}"/>
              </a:ext>
            </a:extLst>
          </p:cNvPr>
          <p:cNvSpPr txBox="1"/>
          <p:nvPr/>
        </p:nvSpPr>
        <p:spPr>
          <a:xfrm>
            <a:off x="448574" y="625328"/>
            <a:ext cx="11249345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altLang="zh-CN" sz="4000" b="1" dirty="0">
                <a:latin typeface="KaiTi" panose="02010609060101010101" pitchFamily="49" charset="-122"/>
                <a:ea typeface="KaiTi" panose="02010609060101010101" pitchFamily="49" charset="-122"/>
                <a:cs typeface="Times New Roman" panose="02020603050405020304" pitchFamily="18" charset="0"/>
              </a:rPr>
              <a:t>4. </a:t>
            </a:r>
            <a:r>
              <a:rPr lang="zh-CN" altLang="en-US" sz="4000" b="1" dirty="0">
                <a:latin typeface="KaiTi" panose="02010609060101010101" pitchFamily="49" charset="-122"/>
                <a:ea typeface="KaiTi" panose="02010609060101010101" pitchFamily="49" charset="-122"/>
                <a:cs typeface="Times New Roman" panose="02020603050405020304" pitchFamily="18" charset="0"/>
              </a:rPr>
              <a:t>圣子的复活与代求：救恩的持续完成</a:t>
            </a:r>
            <a:endParaRPr lang="en-SG" altLang="zh-CN" sz="4000" b="1" dirty="0">
              <a:latin typeface="KaiTi" panose="02010609060101010101" pitchFamily="49" charset="-122"/>
              <a:ea typeface="KaiTi" panose="02010609060101010101" pitchFamily="49" charset="-122"/>
              <a:cs typeface="Times New Roman" panose="02020603050405020304" pitchFamily="18" charset="0"/>
            </a:endParaRPr>
          </a:p>
          <a:p>
            <a:pPr>
              <a:spcAft>
                <a:spcPts val="1200"/>
              </a:spcAft>
            </a:pPr>
            <a:r>
              <a:rPr lang="zh-CN" altLang="en-US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（</a:t>
            </a:r>
            <a:r>
              <a:rPr lang="en-US" altLang="zh-CN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2</a:t>
            </a:r>
            <a:r>
              <a:rPr lang="zh-CN" altLang="en-US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）基督的天上代求</a:t>
            </a:r>
            <a:endParaRPr lang="en-SG" altLang="zh-CN" sz="2800" dirty="0">
              <a:latin typeface="Times New Roman" panose="02020603050405020304" pitchFamily="18" charset="0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>
              <a:spcAft>
                <a:spcPts val="1200"/>
              </a:spcAft>
            </a:pPr>
            <a:r>
              <a:rPr lang="en-SG" altLang="zh-CN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John Owen</a:t>
            </a:r>
            <a:r>
              <a:rPr lang="zh-CN" altLang="en-US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指出：“我们知道基督拒绝为世人（不属选民者）祷告，因为祂并未为他们作挽回祭</a:t>
            </a:r>
            <a:r>
              <a:rPr lang="en-SG" altLang="zh-CN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……</a:t>
            </a: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圣父常垂听圣子，因此倘若祂为所有人代求，所有人就必得救。</a:t>
            </a:r>
            <a:r>
              <a:rPr lang="zh-CN" altLang="en-US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”这段话揭示了基督代求与限定救赎之间的逻辑：圣父曾应许圣子“</a:t>
            </a:r>
            <a:r>
              <a:rPr lang="zh-CN" altLang="en-US" sz="2800" dirty="0">
                <a:solidFill>
                  <a:srgbClr val="333333"/>
                </a:solidFill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袮</a:t>
            </a:r>
            <a:r>
              <a:rPr lang="zh-CN" altLang="en-US" sz="2800" b="0" i="0" dirty="0">
                <a:solidFill>
                  <a:srgbClr val="333333"/>
                </a:solidFill>
                <a:effectLst/>
                <a:latin typeface="迷你简粗仿宋" panose="02010604000101010101" pitchFamily="2" charset="-122"/>
                <a:ea typeface="迷你简粗仿宋" panose="02010604000101010101" pitchFamily="2" charset="-122"/>
              </a:rPr>
              <a:t>当求我，我就会把列国赐给袮为产业，把地极给袮为财产。”</a:t>
            </a:r>
            <a:r>
              <a:rPr lang="en-US" altLang="zh-CN" sz="2800" b="0" i="0" dirty="0">
                <a:solidFill>
                  <a:srgbClr val="333333"/>
                </a:solidFill>
                <a:effectLst/>
                <a:latin typeface="迷你简粗仿宋" panose="02010604000101010101" pitchFamily="2" charset="-122"/>
                <a:ea typeface="迷你简粗仿宋" panose="02010604000101010101" pitchFamily="2" charset="-122"/>
              </a:rPr>
              <a:t>【</a:t>
            </a:r>
            <a:r>
              <a:rPr lang="zh-CN" altLang="en-US" sz="2800" b="0" i="0" dirty="0">
                <a:solidFill>
                  <a:srgbClr val="333333"/>
                </a:solidFill>
                <a:effectLst/>
                <a:latin typeface="迷你简粗仿宋" panose="02010604000101010101" pitchFamily="2" charset="-122"/>
                <a:ea typeface="迷你简粗仿宋" panose="02010604000101010101" pitchFamily="2" charset="-122"/>
              </a:rPr>
              <a:t>诗</a:t>
            </a:r>
            <a:r>
              <a:rPr lang="en-SG" altLang="zh-CN" sz="2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2:8</a:t>
            </a:r>
            <a:r>
              <a:rPr lang="en-US" altLang="zh-CN" sz="2800" b="0" i="0" dirty="0">
                <a:solidFill>
                  <a:srgbClr val="333333"/>
                </a:solidFill>
                <a:effectLst/>
                <a:latin typeface="迷你简粗仿宋" panose="02010604000101010101" pitchFamily="2" charset="-122"/>
                <a:ea typeface="迷你简粗仿宋" panose="02010604000101010101" pitchFamily="2" charset="-122"/>
              </a:rPr>
              <a:t>】</a:t>
            </a:r>
            <a:r>
              <a:rPr lang="zh-CN" altLang="en-US" sz="2800" b="0" i="0" dirty="0">
                <a:solidFill>
                  <a:srgbClr val="333333"/>
                </a:solidFill>
                <a:effectLst/>
                <a:latin typeface="迷你简粗仿宋" panose="02010604000101010101" pitchFamily="2" charset="-122"/>
                <a:ea typeface="迷你简粗仿宋" panose="02010604000101010101" pitchFamily="2" charset="-122"/>
              </a:rPr>
              <a:t>因此圣子在天所求必然蒙应允</a:t>
            </a:r>
            <a:r>
              <a:rPr lang="en-US" altLang="zh-CN" sz="2800" b="0" i="0" dirty="0">
                <a:solidFill>
                  <a:srgbClr val="333333"/>
                </a:solidFill>
                <a:effectLst/>
                <a:latin typeface="迷你简粗仿宋" panose="02010604000101010101" pitchFamily="2" charset="-122"/>
                <a:ea typeface="迷你简粗仿宋" panose="02010604000101010101" pitchFamily="2" charset="-122"/>
              </a:rPr>
              <a:t>【</a:t>
            </a:r>
            <a:r>
              <a:rPr lang="zh-CN" altLang="en-US" sz="2800" b="0" i="0" dirty="0">
                <a:solidFill>
                  <a:srgbClr val="333333"/>
                </a:solidFill>
                <a:effectLst/>
                <a:latin typeface="迷你简粗仿宋" panose="02010604000101010101" pitchFamily="2" charset="-122"/>
                <a:ea typeface="迷你简粗仿宋" panose="02010604000101010101" pitchFamily="2" charset="-122"/>
              </a:rPr>
              <a:t>约</a:t>
            </a:r>
            <a:r>
              <a:rPr lang="en-SG" altLang="zh-CN" sz="28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11:42</a:t>
            </a:r>
            <a:r>
              <a:rPr lang="en-US" altLang="zh-CN" sz="2800" b="0" i="0" dirty="0">
                <a:solidFill>
                  <a:srgbClr val="333333"/>
                </a:solidFill>
                <a:effectLst/>
                <a:latin typeface="迷你简粗仿宋" panose="02010604000101010101" pitchFamily="2" charset="-122"/>
                <a:ea typeface="迷你简粗仿宋" panose="02010604000101010101" pitchFamily="2" charset="-122"/>
              </a:rPr>
              <a:t>】</a:t>
            </a:r>
            <a:r>
              <a:rPr lang="zh-CN" altLang="en-US" sz="2800" b="0" i="0" dirty="0">
                <a:solidFill>
                  <a:srgbClr val="333333"/>
                </a:solidFill>
                <a:effectLst/>
                <a:latin typeface="迷你简粗仿宋" panose="02010604000101010101" pitchFamily="2" charset="-122"/>
                <a:ea typeface="迷你简粗仿宋" panose="02010604000101010101" pitchFamily="2" charset="-122"/>
              </a:rPr>
              <a:t>。如果基督为每一个人都求得赦罪重生，那么每个人都会得救。然而，事实并非如此，所以可见祂的代求是为那些祂以血买赎之人。这不是基督偏心，乃是三一神早在永恒中所立定的救赎方式：要借着有效且特殊的代赎和呼召，拯救特定的百姓，使救恩彰显神主权的恩典。</a:t>
            </a:r>
            <a:endParaRPr lang="en-SG" altLang="zh-CN" sz="2800" dirty="0">
              <a:latin typeface="迷你简粗仿宋" panose="02010604000101010101" pitchFamily="2" charset="-122"/>
              <a:ea typeface="迷你简粗仿宋" panose="0201060400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553871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B9B37D-1F03-4E9C-5496-554400703E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50B9F07-3C17-BF45-DF7A-8CA7CDFCE134}"/>
              </a:ext>
            </a:extLst>
          </p:cNvPr>
          <p:cNvSpPr txBox="1"/>
          <p:nvPr/>
        </p:nvSpPr>
        <p:spPr>
          <a:xfrm>
            <a:off x="-2674" y="174"/>
            <a:ext cx="2012971" cy="461665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zh-CN" altLang="en-US" sz="2400" b="1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基督为谁而死</a:t>
            </a:r>
            <a:endParaRPr lang="en-SG" sz="2400" b="1" dirty="0">
              <a:solidFill>
                <a:schemeClr val="bg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AB45BA0-537A-F352-6BEE-EA08A4912B5B}"/>
              </a:ext>
            </a:extLst>
          </p:cNvPr>
          <p:cNvSpPr txBox="1"/>
          <p:nvPr/>
        </p:nvSpPr>
        <p:spPr>
          <a:xfrm>
            <a:off x="11697920" y="6581954"/>
            <a:ext cx="494079" cy="276999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23</a:t>
            </a:r>
            <a:endParaRPr lang="en-SG" sz="1200" b="1" dirty="0">
              <a:solidFill>
                <a:schemeClr val="bg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B0B42C1-51D3-0258-EFBD-6A870E6EB16A}"/>
              </a:ext>
            </a:extLst>
          </p:cNvPr>
          <p:cNvSpPr txBox="1"/>
          <p:nvPr/>
        </p:nvSpPr>
        <p:spPr>
          <a:xfrm>
            <a:off x="448574" y="625328"/>
            <a:ext cx="11249345" cy="60324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altLang="zh-CN" sz="4000" b="1" dirty="0">
                <a:latin typeface="KaiTi" panose="02010609060101010101" pitchFamily="49" charset="-122"/>
                <a:ea typeface="KaiTi" panose="02010609060101010101" pitchFamily="49" charset="-122"/>
                <a:cs typeface="Times New Roman" panose="02020603050405020304" pitchFamily="18" charset="0"/>
              </a:rPr>
              <a:t>4. </a:t>
            </a:r>
            <a:r>
              <a:rPr lang="zh-CN" altLang="en-US" sz="4000" b="1" dirty="0">
                <a:latin typeface="KaiTi" panose="02010609060101010101" pitchFamily="49" charset="-122"/>
                <a:ea typeface="KaiTi" panose="02010609060101010101" pitchFamily="49" charset="-122"/>
                <a:cs typeface="Times New Roman" panose="02020603050405020304" pitchFamily="18" charset="0"/>
              </a:rPr>
              <a:t>圣子的复活与代求：救恩的持续完成</a:t>
            </a:r>
            <a:endParaRPr lang="en-SG" altLang="zh-CN" sz="4000" b="1" dirty="0">
              <a:latin typeface="KaiTi" panose="02010609060101010101" pitchFamily="49" charset="-122"/>
              <a:ea typeface="KaiTi" panose="02010609060101010101" pitchFamily="49" charset="-122"/>
              <a:cs typeface="Times New Roman" panose="02020603050405020304" pitchFamily="18" charset="0"/>
            </a:endParaRPr>
          </a:p>
          <a:p>
            <a:pPr>
              <a:spcAft>
                <a:spcPts val="1200"/>
              </a:spcAft>
            </a:pPr>
            <a:r>
              <a:rPr lang="zh-CN" altLang="en-US" sz="26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（</a:t>
            </a:r>
            <a:r>
              <a:rPr lang="en-US" altLang="zh-CN" sz="26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2</a:t>
            </a:r>
            <a:r>
              <a:rPr lang="zh-CN" altLang="en-US" sz="26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）基督的天上代求</a:t>
            </a:r>
            <a:endParaRPr lang="en-SG" altLang="zh-CN" sz="2600" dirty="0">
              <a:latin typeface="Times New Roman" panose="02020603050405020304" pitchFamily="18" charset="0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>
              <a:spcAft>
                <a:spcPts val="1200"/>
              </a:spcAft>
            </a:pPr>
            <a:r>
              <a:rPr lang="zh-CN" altLang="en-US" sz="26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基督具体代求些什么呢？</a:t>
            </a:r>
            <a:endParaRPr lang="en-SG" altLang="zh-CN" sz="2600" dirty="0">
              <a:latin typeface="Times New Roman" panose="02020603050405020304" pitchFamily="18" charset="0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 marL="285750" indent="-285750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zh-CN" altLang="en-US" sz="26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祂以祂在十字架上完成的赎罪之工为根据，不断在父神面前为信徒“说情”。</a:t>
            </a:r>
            <a:endParaRPr lang="en-SG" altLang="zh-CN" sz="2600" dirty="0">
              <a:latin typeface="Times New Roman" panose="02020603050405020304" pitchFamily="18" charset="0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 marL="742950" lvl="1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altLang="zh-CN" sz="26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【</a:t>
            </a:r>
            <a:r>
              <a:rPr lang="zh-CN" altLang="en-US" sz="26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约一</a:t>
            </a:r>
            <a:r>
              <a:rPr lang="en-SG" altLang="zh-CN" sz="26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2:1-2</a:t>
            </a:r>
            <a:r>
              <a:rPr lang="en-US" altLang="zh-CN" sz="26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】</a:t>
            </a:r>
            <a:r>
              <a:rPr lang="zh-CN" altLang="en-US" sz="2600" b="0" i="0" dirty="0">
                <a:solidFill>
                  <a:srgbClr val="333333"/>
                </a:solidFill>
                <a:effectLst/>
                <a:latin typeface="迷你简粗仿宋" panose="02010604000101010101" pitchFamily="2" charset="-122"/>
                <a:ea typeface="迷你简粗仿宋" panose="02010604000101010101" pitchFamily="2" charset="-122"/>
              </a:rPr>
              <a:t>如果有人犯了罪，我们在父面前有一位维护者（中保），就是那义者耶稣基督。 祂自己为我们的罪作了赎罪祭。</a:t>
            </a:r>
            <a:endParaRPr lang="en-SG" altLang="zh-CN" sz="2600" b="0" i="0" dirty="0">
              <a:solidFill>
                <a:srgbClr val="333333"/>
              </a:solidFill>
              <a:effectLst/>
              <a:latin typeface="迷你简粗仿宋" panose="02010604000101010101" pitchFamily="2" charset="-122"/>
              <a:ea typeface="迷你简粗仿宋" panose="02010604000101010101" pitchFamily="2" charset="-122"/>
            </a:endParaRPr>
          </a:p>
          <a:p>
            <a:pPr marL="742950" lvl="1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zh-CN" altLang="en-US" sz="2600" dirty="0">
                <a:solidFill>
                  <a:srgbClr val="333333"/>
                </a:solidFill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基督的宝血是祂代求的凭据和基础。可以想象，在属灵层面，当撒但控告信徒时，基督以祂的义和血为信徒申辩，使父神因基督的缘故悦纳我们。罗马书</a:t>
            </a:r>
            <a:r>
              <a:rPr lang="en-SG" altLang="zh-CN" sz="2600" dirty="0">
                <a:solidFill>
                  <a:srgbClr val="333333"/>
                </a:solidFill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8</a:t>
            </a:r>
            <a:r>
              <a:rPr lang="zh-CN" altLang="en-US" sz="2600" dirty="0">
                <a:solidFill>
                  <a:srgbClr val="333333"/>
                </a:solidFill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章</a:t>
            </a:r>
            <a:r>
              <a:rPr lang="en-SG" altLang="zh-CN" sz="2600" dirty="0">
                <a:solidFill>
                  <a:srgbClr val="333333"/>
                </a:solidFill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33-34</a:t>
            </a:r>
            <a:r>
              <a:rPr lang="zh-CN" altLang="en-US" sz="2600" dirty="0">
                <a:solidFill>
                  <a:srgbClr val="333333"/>
                </a:solidFill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节正表达了这个意思。</a:t>
            </a:r>
            <a:endParaRPr lang="en-SG" altLang="zh-CN" sz="2600" dirty="0">
              <a:solidFill>
                <a:srgbClr val="333333"/>
              </a:solidFill>
              <a:latin typeface="Times New Roman" panose="02020603050405020304" pitchFamily="18" charset="0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 marL="742950" lvl="1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altLang="zh-CN" sz="26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【</a:t>
            </a:r>
            <a:r>
              <a:rPr lang="zh-CN" altLang="en-US" sz="26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罗</a:t>
            </a:r>
            <a:r>
              <a:rPr lang="en-SG" altLang="zh-CN" sz="26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8:33-34</a:t>
            </a:r>
            <a:r>
              <a:rPr lang="en-US" altLang="zh-CN" sz="26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】</a:t>
            </a:r>
            <a:r>
              <a:rPr lang="zh-CN" altLang="en-US" sz="2600" b="0" i="0" dirty="0">
                <a:solidFill>
                  <a:srgbClr val="333333"/>
                </a:solidFill>
                <a:effectLst/>
                <a:latin typeface="迷你简粗仿宋" panose="02010604000101010101" pitchFamily="2" charset="-122"/>
                <a:ea typeface="迷你简粗仿宋" panose="02010604000101010101" pitchFamily="2" charset="-122"/>
              </a:rPr>
              <a:t>谁能控告神拣选的人？有神称义，又有谁能定罪？有基督耶稣死了，更复活了，祂如今在神的右边，并且为我们祈求。</a:t>
            </a:r>
            <a:endParaRPr lang="en-SG" altLang="zh-CN" sz="2600" dirty="0">
              <a:latin typeface="迷你简粗仿宋" panose="02010604000101010101" pitchFamily="2" charset="-122"/>
              <a:ea typeface="迷你简粗仿宋" panose="0201060400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037673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7E447F-17ED-58F8-246F-941A380E35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AFD182AB-8BDE-7443-2E9B-7DFED3A99D65}"/>
              </a:ext>
            </a:extLst>
          </p:cNvPr>
          <p:cNvSpPr txBox="1"/>
          <p:nvPr/>
        </p:nvSpPr>
        <p:spPr>
          <a:xfrm>
            <a:off x="-2674" y="174"/>
            <a:ext cx="2012971" cy="461665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zh-CN" altLang="en-US" sz="2400" b="1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基督为谁而死</a:t>
            </a:r>
            <a:endParaRPr lang="en-SG" sz="2400" b="1" dirty="0">
              <a:solidFill>
                <a:schemeClr val="bg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7309405-7FD1-6514-8B68-9B2FBF2CBFBC}"/>
              </a:ext>
            </a:extLst>
          </p:cNvPr>
          <p:cNvSpPr txBox="1"/>
          <p:nvPr/>
        </p:nvSpPr>
        <p:spPr>
          <a:xfrm>
            <a:off x="11697920" y="6581954"/>
            <a:ext cx="494079" cy="276999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24</a:t>
            </a:r>
            <a:endParaRPr lang="en-SG" sz="1200" b="1" dirty="0">
              <a:solidFill>
                <a:schemeClr val="bg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271A605-735D-58E8-9316-43FACE5FDA4C}"/>
              </a:ext>
            </a:extLst>
          </p:cNvPr>
          <p:cNvSpPr txBox="1"/>
          <p:nvPr/>
        </p:nvSpPr>
        <p:spPr>
          <a:xfrm>
            <a:off x="448574" y="625328"/>
            <a:ext cx="11249345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altLang="zh-CN" sz="4000" b="1" dirty="0">
                <a:latin typeface="KaiTi" panose="02010609060101010101" pitchFamily="49" charset="-122"/>
                <a:ea typeface="KaiTi" panose="02010609060101010101" pitchFamily="49" charset="-122"/>
                <a:cs typeface="Times New Roman" panose="02020603050405020304" pitchFamily="18" charset="0"/>
              </a:rPr>
              <a:t>4. </a:t>
            </a:r>
            <a:r>
              <a:rPr lang="zh-CN" altLang="en-US" sz="4000" b="1" dirty="0">
                <a:latin typeface="KaiTi" panose="02010609060101010101" pitchFamily="49" charset="-122"/>
                <a:ea typeface="KaiTi" panose="02010609060101010101" pitchFamily="49" charset="-122"/>
                <a:cs typeface="Times New Roman" panose="02020603050405020304" pitchFamily="18" charset="0"/>
              </a:rPr>
              <a:t>圣子的复活与代求：救恩的持续完成</a:t>
            </a:r>
            <a:endParaRPr lang="en-SG" altLang="zh-CN" sz="4000" b="1" dirty="0">
              <a:latin typeface="KaiTi" panose="02010609060101010101" pitchFamily="49" charset="-122"/>
              <a:ea typeface="KaiTi" panose="02010609060101010101" pitchFamily="49" charset="-122"/>
              <a:cs typeface="Times New Roman" panose="02020603050405020304" pitchFamily="18" charset="0"/>
            </a:endParaRPr>
          </a:p>
          <a:p>
            <a:pPr>
              <a:spcAft>
                <a:spcPts val="1200"/>
              </a:spcAft>
            </a:pPr>
            <a:r>
              <a:rPr lang="zh-CN" altLang="en-US" sz="26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（</a:t>
            </a:r>
            <a:r>
              <a:rPr lang="en-US" altLang="zh-CN" sz="26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2</a:t>
            </a:r>
            <a:r>
              <a:rPr lang="zh-CN" altLang="en-US" sz="26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）基督的天上代求</a:t>
            </a:r>
            <a:endParaRPr lang="en-SG" altLang="zh-CN" sz="2600" dirty="0">
              <a:latin typeface="Times New Roman" panose="02020603050405020304" pitchFamily="18" charset="0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 marL="285750" indent="-285750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zh-CN" altLang="en-US" sz="26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基督代求父神差遣圣灵将救恩施行在选民身上：赐他们重生的信心，使他们有悔改的心，赦免他们的罪，使他们成圣并保守他们到底。</a:t>
            </a:r>
            <a:endParaRPr lang="en-SG" altLang="zh-CN" sz="2600" dirty="0">
              <a:latin typeface="迷你简粗仿宋" panose="02010604000101010101" pitchFamily="2" charset="-122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 marL="742950" lvl="1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altLang="zh-CN" sz="2600" b="0" i="0" dirty="0">
                <a:solidFill>
                  <a:srgbClr val="333333"/>
                </a:solidFill>
                <a:effectLst/>
                <a:latin typeface="迷你简粗仿宋" panose="02010604000101010101" pitchFamily="2" charset="-122"/>
                <a:ea typeface="迷你简粗仿宋" panose="02010604000101010101" pitchFamily="2" charset="-122"/>
              </a:rPr>
              <a:t>【</a:t>
            </a:r>
            <a:r>
              <a:rPr lang="zh-CN" altLang="en-US" sz="2600" b="0" i="0" dirty="0">
                <a:solidFill>
                  <a:srgbClr val="333333"/>
                </a:solidFill>
                <a:effectLst/>
                <a:latin typeface="迷你简粗仿宋" panose="02010604000101010101" pitchFamily="2" charset="-122"/>
                <a:ea typeface="迷你简粗仿宋" panose="02010604000101010101" pitchFamily="2" charset="-122"/>
              </a:rPr>
              <a:t>约</a:t>
            </a:r>
            <a:r>
              <a:rPr lang="en-SG" altLang="zh-CN" sz="26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17</a:t>
            </a:r>
            <a:r>
              <a:rPr lang="en-US" altLang="zh-CN" sz="2600" b="0" i="0" dirty="0">
                <a:solidFill>
                  <a:srgbClr val="333333"/>
                </a:solidFill>
                <a:effectLst/>
                <a:latin typeface="迷你简粗仿宋" panose="02010604000101010101" pitchFamily="2" charset="-122"/>
                <a:ea typeface="迷你简粗仿宋" panose="02010604000101010101" pitchFamily="2" charset="-122"/>
              </a:rPr>
              <a:t>】</a:t>
            </a:r>
            <a:r>
              <a:rPr lang="zh-CN" altLang="en-US" sz="2600" b="0" i="0" dirty="0">
                <a:solidFill>
                  <a:srgbClr val="333333"/>
                </a:solidFill>
                <a:effectLst/>
                <a:latin typeface="迷你简粗仿宋" panose="02010604000101010101" pitchFamily="2" charset="-122"/>
                <a:ea typeface="迷你简粗仿宋" panose="02010604000101010101" pitchFamily="2" charset="-122"/>
              </a:rPr>
              <a:t>是耶稣代求的典范：祂为门徒求父神借着基督的名守护他们，使他们合而为一，让他们里面充满基督的喜乐，不让他们受那恶者所害，用真理使他们分别为圣，将来与基督同在的荣耀等。</a:t>
            </a:r>
            <a:endParaRPr lang="en-SG" altLang="zh-CN" sz="2600" b="0" i="0" dirty="0">
              <a:solidFill>
                <a:srgbClr val="333333"/>
              </a:solidFill>
              <a:effectLst/>
              <a:latin typeface="迷你简粗仿宋" panose="02010604000101010101" pitchFamily="2" charset="-122"/>
              <a:ea typeface="迷你简粗仿宋" panose="02010604000101010101" pitchFamily="2" charset="-122"/>
            </a:endParaRPr>
          </a:p>
          <a:p>
            <a:pPr marL="742950" lvl="1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zh-CN" altLang="en-US" sz="2600" dirty="0">
                <a:solidFill>
                  <a:srgbClr val="333333"/>
                </a:solidFill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这些代求至今仍是有效的，基督继续在天上为每一个属祂的人求这恩典，直到他们完全得赎。可以说，没有基督的代求，我们虽客观上已被赎，主观上却无法领受救恩诸福；但因有祂不息的代求，我们得以在适当的时候被圣灵呼召归信，在一生中蒙圣灵保守成圣，直至进入天国荣耀。这都是基督在宝座上牧养群羊的工作。</a:t>
            </a:r>
            <a:r>
              <a:rPr lang="en-US" altLang="zh-CN" sz="2600" dirty="0">
                <a:solidFill>
                  <a:srgbClr val="333333"/>
                </a:solidFill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【</a:t>
            </a:r>
            <a:r>
              <a:rPr lang="zh-CN" altLang="en-US" sz="2600" dirty="0">
                <a:solidFill>
                  <a:srgbClr val="333333"/>
                </a:solidFill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启</a:t>
            </a:r>
            <a:r>
              <a:rPr lang="en-SG" altLang="zh-CN" sz="2600" dirty="0">
                <a:solidFill>
                  <a:srgbClr val="333333"/>
                </a:solidFill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7:17</a:t>
            </a:r>
            <a:r>
              <a:rPr lang="en-US" altLang="zh-CN" sz="2600" dirty="0">
                <a:solidFill>
                  <a:srgbClr val="333333"/>
                </a:solidFill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】</a:t>
            </a:r>
            <a:r>
              <a:rPr lang="zh-CN" altLang="en-US" sz="2600" b="0" i="0" dirty="0">
                <a:solidFill>
                  <a:srgbClr val="333333"/>
                </a:solidFill>
                <a:effectLst/>
                <a:latin typeface="迷你简粗仿宋" panose="02010604000101010101" pitchFamily="2" charset="-122"/>
                <a:ea typeface="迷你简粗仿宋" panose="02010604000101010101" pitchFamily="2" charset="-122"/>
              </a:rPr>
              <a:t>在宝座中央的羔羊将牧养他们，带领他们到生命水之泉，神也将抹去他们一切的眼泪。</a:t>
            </a:r>
            <a:endParaRPr lang="en-SG" altLang="zh-CN" sz="2600" dirty="0">
              <a:latin typeface="迷你简粗仿宋" panose="02010604000101010101" pitchFamily="2" charset="-122"/>
              <a:ea typeface="迷你简粗仿宋" panose="0201060400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229735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FCD430-0C55-8A6F-237D-D4D0C4E353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B63DF6D7-9E58-3ECE-D079-D126EDE8C9CE}"/>
              </a:ext>
            </a:extLst>
          </p:cNvPr>
          <p:cNvSpPr txBox="1"/>
          <p:nvPr/>
        </p:nvSpPr>
        <p:spPr>
          <a:xfrm>
            <a:off x="-2674" y="174"/>
            <a:ext cx="2012971" cy="461665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zh-CN" altLang="en-US" sz="2400" b="1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基督为谁而死</a:t>
            </a:r>
            <a:endParaRPr lang="en-SG" sz="2400" b="1" dirty="0">
              <a:solidFill>
                <a:schemeClr val="bg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F12868C-14F3-1BA1-C642-1EC954B34003}"/>
              </a:ext>
            </a:extLst>
          </p:cNvPr>
          <p:cNvSpPr txBox="1"/>
          <p:nvPr/>
        </p:nvSpPr>
        <p:spPr>
          <a:xfrm>
            <a:off x="11697920" y="6581954"/>
            <a:ext cx="494079" cy="276999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25</a:t>
            </a:r>
            <a:endParaRPr lang="en-SG" sz="1200" b="1" dirty="0">
              <a:solidFill>
                <a:schemeClr val="bg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C45135A-C9BB-0999-07ED-C7F1977D87D6}"/>
              </a:ext>
            </a:extLst>
          </p:cNvPr>
          <p:cNvSpPr txBox="1"/>
          <p:nvPr/>
        </p:nvSpPr>
        <p:spPr>
          <a:xfrm>
            <a:off x="448574" y="625328"/>
            <a:ext cx="11249345" cy="62786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altLang="zh-CN" sz="4000" b="1" dirty="0">
                <a:latin typeface="KaiTi" panose="02010609060101010101" pitchFamily="49" charset="-122"/>
                <a:ea typeface="KaiTi" panose="02010609060101010101" pitchFamily="49" charset="-122"/>
                <a:cs typeface="Times New Roman" panose="02020603050405020304" pitchFamily="18" charset="0"/>
              </a:rPr>
              <a:t>4. </a:t>
            </a:r>
            <a:r>
              <a:rPr lang="zh-CN" altLang="en-US" sz="4000" b="1" dirty="0">
                <a:latin typeface="KaiTi" panose="02010609060101010101" pitchFamily="49" charset="-122"/>
                <a:ea typeface="KaiTi" panose="02010609060101010101" pitchFamily="49" charset="-122"/>
                <a:cs typeface="Times New Roman" panose="02020603050405020304" pitchFamily="18" charset="0"/>
              </a:rPr>
              <a:t>圣子的复活与代求：救恩的持续完成</a:t>
            </a:r>
            <a:endParaRPr lang="en-SG" altLang="zh-CN" sz="4000" b="1" dirty="0">
              <a:latin typeface="KaiTi" panose="02010609060101010101" pitchFamily="49" charset="-122"/>
              <a:ea typeface="KaiTi" panose="02010609060101010101" pitchFamily="49" charset="-122"/>
              <a:cs typeface="Times New Roman" panose="02020603050405020304" pitchFamily="18" charset="0"/>
            </a:endParaRPr>
          </a:p>
          <a:p>
            <a:pPr>
              <a:spcAft>
                <a:spcPts val="1200"/>
              </a:spcAft>
            </a:pPr>
            <a:r>
              <a:rPr lang="zh-CN" altLang="en-US" sz="26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（</a:t>
            </a:r>
            <a:r>
              <a:rPr lang="en-US" altLang="zh-CN" sz="26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3</a:t>
            </a:r>
            <a:r>
              <a:rPr lang="zh-CN" altLang="en-US" sz="26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）代赎与代求的联合保证</a:t>
            </a:r>
            <a:endParaRPr lang="en-SG" altLang="zh-CN" sz="2600" dirty="0">
              <a:latin typeface="Times New Roman" panose="02020603050405020304" pitchFamily="18" charset="0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>
              <a:spcAft>
                <a:spcPts val="1200"/>
              </a:spcAft>
            </a:pPr>
            <a:r>
              <a:rPr lang="zh-CN" altLang="en-US" sz="26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基督的死与复活、升天与代求共同构成了一个完整的救恩链条，确保所有祂代赎的人最终得救无虞。没有任何指控或定罪能临到这些人，因为有三一神的保守。我们若意识到自己有一位活着的救主，时刻在天父右边为我们代求，我们的信心将大得鼓舞！这意味着我们的软弱、失败甚至偶尔的跌倒，都在基督恩手的看顾中。祂为我们祈求，正如当年祂告诉彼得：</a:t>
            </a:r>
            <a:endParaRPr lang="en-SG" altLang="zh-CN" sz="2600" dirty="0">
              <a:latin typeface="Times New Roman" panose="02020603050405020304" pitchFamily="18" charset="0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 marL="742950" lvl="1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altLang="zh-CN" sz="2600" b="0" i="0" dirty="0">
                <a:solidFill>
                  <a:srgbClr val="333333"/>
                </a:solidFill>
                <a:effectLst/>
                <a:latin typeface="迷你简粗仿宋" panose="02010604000101010101" pitchFamily="2" charset="-122"/>
                <a:ea typeface="迷你简粗仿宋" panose="02010604000101010101" pitchFamily="2" charset="-122"/>
              </a:rPr>
              <a:t>【</a:t>
            </a:r>
            <a:r>
              <a:rPr lang="zh-CN" altLang="en-US" sz="2600" b="0" i="0" dirty="0">
                <a:solidFill>
                  <a:srgbClr val="333333"/>
                </a:solidFill>
                <a:effectLst/>
                <a:latin typeface="迷你简粗仿宋" panose="02010604000101010101" pitchFamily="2" charset="-122"/>
                <a:ea typeface="迷你简粗仿宋" panose="02010604000101010101" pitchFamily="2" charset="-122"/>
              </a:rPr>
              <a:t>路</a:t>
            </a:r>
            <a:r>
              <a:rPr lang="en-SG" altLang="zh-CN" sz="26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22:32</a:t>
            </a:r>
            <a:r>
              <a:rPr lang="en-US" altLang="zh-CN" sz="2600" b="0" i="0" dirty="0">
                <a:solidFill>
                  <a:srgbClr val="333333"/>
                </a:solidFill>
                <a:effectLst/>
                <a:latin typeface="迷你简粗仿宋" panose="02010604000101010101" pitchFamily="2" charset="-122"/>
                <a:ea typeface="迷你简粗仿宋" panose="02010604000101010101" pitchFamily="2" charset="-122"/>
              </a:rPr>
              <a:t>】</a:t>
            </a:r>
            <a:r>
              <a:rPr lang="zh-CN" altLang="en-US" sz="2600" b="0" i="0" dirty="0">
                <a:solidFill>
                  <a:srgbClr val="333333"/>
                </a:solidFill>
                <a:effectLst/>
                <a:latin typeface="迷你简粗仿宋" panose="02010604000101010101" pitchFamily="2" charset="-122"/>
                <a:ea typeface="迷你简粗仿宋" panose="02010604000101010101" pitchFamily="2" charset="-122"/>
              </a:rPr>
              <a:t>但我已经为你祈求，使你不至失去信心。你回头以后，要坚定你的弟兄。</a:t>
            </a:r>
            <a:endParaRPr lang="en-SG" altLang="zh-CN" sz="2600" b="0" i="0" dirty="0">
              <a:solidFill>
                <a:srgbClr val="333333"/>
              </a:solidFill>
              <a:effectLst/>
              <a:latin typeface="迷你简粗仿宋" panose="02010604000101010101" pitchFamily="2" charset="-122"/>
              <a:ea typeface="迷你简粗仿宋" panose="02010604000101010101" pitchFamily="2" charset="-122"/>
            </a:endParaRPr>
          </a:p>
          <a:p>
            <a:pPr marL="742950" lvl="1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altLang="zh-CN" sz="26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【</a:t>
            </a:r>
            <a:r>
              <a:rPr lang="zh-CN" altLang="en-US" sz="26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来</a:t>
            </a:r>
            <a:r>
              <a:rPr lang="en-SG" altLang="zh-CN" sz="26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4:16</a:t>
            </a:r>
            <a:r>
              <a:rPr lang="en-US" altLang="zh-CN" sz="26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】</a:t>
            </a:r>
            <a:r>
              <a:rPr lang="zh-CN" altLang="en-US" sz="2600" b="0" i="0" dirty="0">
                <a:solidFill>
                  <a:srgbClr val="333333"/>
                </a:solidFill>
                <a:effectLst/>
                <a:latin typeface="迷你简粗仿宋" panose="02010604000101010101" pitchFamily="2" charset="-122"/>
                <a:ea typeface="迷你简粗仿宋" panose="02010604000101010101" pitchFamily="2" charset="-122"/>
              </a:rPr>
              <a:t>所以，我们要坦然无惧地来到施恩的宝座前，好领受怜悯，得到恩典，作为适时的帮助。</a:t>
            </a:r>
            <a:endParaRPr lang="en-SG" altLang="zh-CN" sz="2600" b="0" i="0" dirty="0">
              <a:solidFill>
                <a:srgbClr val="333333"/>
              </a:solidFill>
              <a:effectLst/>
              <a:latin typeface="迷你简粗仿宋" panose="02010604000101010101" pitchFamily="2" charset="-122"/>
              <a:ea typeface="迷你简粗仿宋" panose="02010604000101010101" pitchFamily="2" charset="-122"/>
            </a:endParaRPr>
          </a:p>
          <a:p>
            <a:pPr marL="742950" lvl="1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zh-CN" altLang="en-US" sz="2600" dirty="0">
                <a:solidFill>
                  <a:srgbClr val="333333"/>
                </a:solidFill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圣徒得救的确据在于：基督已经完成了救恩，又确保将救恩施行到底，没有任何可能使祂失去一个所救赎的人。</a:t>
            </a:r>
            <a:endParaRPr lang="en-SG" altLang="zh-CN" sz="2600" dirty="0">
              <a:latin typeface="迷你简粗仿宋" panose="02010604000101010101" pitchFamily="2" charset="-122"/>
              <a:ea typeface="迷你简粗仿宋" panose="0201060400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941181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2D54B8-950F-289A-4A26-81986DB82E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655C4E2D-6970-CC45-FF79-0A4A500BCA8D}"/>
              </a:ext>
            </a:extLst>
          </p:cNvPr>
          <p:cNvSpPr txBox="1"/>
          <p:nvPr/>
        </p:nvSpPr>
        <p:spPr>
          <a:xfrm>
            <a:off x="-2674" y="174"/>
            <a:ext cx="2012971" cy="461665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zh-CN" altLang="en-US" sz="2400" b="1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基督为谁而死</a:t>
            </a:r>
            <a:endParaRPr lang="en-SG" sz="2400" b="1" dirty="0">
              <a:solidFill>
                <a:schemeClr val="bg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B6AB5C2-BC68-C4AB-41DD-F03D2DA256B4}"/>
              </a:ext>
            </a:extLst>
          </p:cNvPr>
          <p:cNvSpPr txBox="1"/>
          <p:nvPr/>
        </p:nvSpPr>
        <p:spPr>
          <a:xfrm>
            <a:off x="11697920" y="6581954"/>
            <a:ext cx="494079" cy="276999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sz="1200" b="1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26</a:t>
            </a:r>
            <a:endParaRPr lang="en-SG" sz="1200" b="1" dirty="0">
              <a:solidFill>
                <a:schemeClr val="bg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pic>
        <p:nvPicPr>
          <p:cNvPr id="11" name="Picture 2" descr="The Death of Death in the Death of Christ: A Treatise in Which the Whole  Controversy about Universal Redemption is Fully Discussed: John Owen, J. I.  Packer: 9780851513829: Amazon.com: Books">
            <a:extLst>
              <a:ext uri="{FF2B5EF4-FFF2-40B4-BE49-F238E27FC236}">
                <a16:creationId xmlns:a16="http://schemas.microsoft.com/office/drawing/2014/main" id="{28B49D41-F433-F2BA-A146-A9DBB97ACFF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7578" y="1176528"/>
            <a:ext cx="2317359" cy="36152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9AA57CE2-7BC6-30FF-5701-FAAFE4A5D41E}"/>
              </a:ext>
            </a:extLst>
          </p:cNvPr>
          <p:cNvSpPr txBox="1"/>
          <p:nvPr/>
        </p:nvSpPr>
        <p:spPr>
          <a:xfrm>
            <a:off x="2764937" y="2199310"/>
            <a:ext cx="839400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en-SG" altLang="zh-CN" sz="9600" b="1" dirty="0">
                <a:latin typeface="Georgia" panose="02040502050405020303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Q &amp; A</a:t>
            </a:r>
          </a:p>
        </p:txBody>
      </p:sp>
    </p:spTree>
    <p:extLst>
      <p:ext uri="{BB962C8B-B14F-4D97-AF65-F5344CB8AC3E}">
        <p14:creationId xmlns:p14="http://schemas.microsoft.com/office/powerpoint/2010/main" val="38733667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B76417-2AB1-8068-F51F-D729F3080B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9D99E514-1D3C-87E6-F3DA-DE4184711252}"/>
              </a:ext>
            </a:extLst>
          </p:cNvPr>
          <p:cNvSpPr txBox="1"/>
          <p:nvPr/>
        </p:nvSpPr>
        <p:spPr>
          <a:xfrm>
            <a:off x="-2674" y="174"/>
            <a:ext cx="2012971" cy="461665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zh-CN" altLang="en-US" sz="2400" b="1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基督为谁而死</a:t>
            </a:r>
            <a:endParaRPr lang="en-SG" sz="2400" b="1" dirty="0">
              <a:solidFill>
                <a:schemeClr val="bg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1708986-8E9F-6DB4-DB88-0328E3915086}"/>
              </a:ext>
            </a:extLst>
          </p:cNvPr>
          <p:cNvSpPr txBox="1"/>
          <p:nvPr/>
        </p:nvSpPr>
        <p:spPr>
          <a:xfrm>
            <a:off x="11697920" y="6581954"/>
            <a:ext cx="494079" cy="276999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2</a:t>
            </a:r>
            <a:endParaRPr lang="en-SG" sz="1200" b="1" dirty="0">
              <a:solidFill>
                <a:schemeClr val="bg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7FDCBA3-04C6-D4AC-ECE7-D9AE35D59EB6}"/>
              </a:ext>
            </a:extLst>
          </p:cNvPr>
          <p:cNvSpPr txBox="1"/>
          <p:nvPr/>
        </p:nvSpPr>
        <p:spPr>
          <a:xfrm>
            <a:off x="448574" y="625328"/>
            <a:ext cx="11249345" cy="53860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zh-CN" altLang="en-US" sz="5000" b="1" dirty="0"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圣子在救赎中的角色与行动</a:t>
            </a:r>
            <a:endParaRPr lang="en-SG" altLang="zh-CN" sz="5000" b="1" dirty="0">
              <a:latin typeface="Segoe UI Black" panose="020B0A02040204020203" pitchFamily="34" charset="0"/>
              <a:ea typeface="Segoe UI Black" panose="020B0A02040204020203" pitchFamily="34" charset="0"/>
              <a:cs typeface="Times New Roman" panose="02020603050405020304" pitchFamily="18" charset="0"/>
            </a:endParaRPr>
          </a:p>
          <a:p>
            <a:pPr>
              <a:spcAft>
                <a:spcPts val="1200"/>
              </a:spcAft>
            </a:pPr>
            <a:r>
              <a:rPr lang="en-SG" altLang="zh-CN" sz="2800" b="1" dirty="0">
                <a:solidFill>
                  <a:srgbClr val="0070C0"/>
                </a:solidFill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Chapter IV  Of those things which in the work of redemption are peculiarly ascribed to the person of the Son</a:t>
            </a:r>
          </a:p>
          <a:p>
            <a:pPr>
              <a:spcAft>
                <a:spcPts val="1200"/>
              </a:spcAft>
            </a:pPr>
            <a:r>
              <a:rPr lang="zh-CN" altLang="en-US" sz="2800" b="1" dirty="0">
                <a:solidFill>
                  <a:srgbClr val="0070C0"/>
                </a:solidFill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论救赎之工中特别归于圣子位格的诸事</a:t>
            </a:r>
            <a:endParaRPr lang="en-US" altLang="zh-CN" sz="2800" dirty="0">
              <a:latin typeface="Times New Roman" panose="02020603050405020304" pitchFamily="18" charset="0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>
              <a:spcAft>
                <a:spcPts val="1200"/>
              </a:spcAft>
            </a:pPr>
            <a:r>
              <a:rPr lang="zh-CN" altLang="en-US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圣子在救赎中的独特工作：</a:t>
            </a:r>
            <a:endParaRPr lang="en-SG" altLang="zh-CN" sz="2800" dirty="0">
              <a:latin typeface="Times New Roman" panose="02020603050405020304" pitchFamily="18" charset="0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 marL="342900" indent="-342900">
              <a:spcAft>
                <a:spcPts val="1200"/>
              </a:spcAft>
              <a:buAutoNum type="arabicPeriod"/>
            </a:pPr>
            <a:r>
              <a:rPr lang="zh-CN" altLang="en-US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圣子的顺服与救赎使命的承担</a:t>
            </a:r>
            <a:endParaRPr lang="en-SG" altLang="zh-CN" sz="2800" dirty="0">
              <a:latin typeface="Times New Roman" panose="02020603050405020304" pitchFamily="18" charset="0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 marL="342900" indent="-342900">
              <a:spcAft>
                <a:spcPts val="1200"/>
              </a:spcAft>
              <a:buAutoNum type="arabicPeriod"/>
            </a:pPr>
            <a:r>
              <a:rPr lang="zh-CN" altLang="en-US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圣子的道成肉身：救赎之工的根基</a:t>
            </a:r>
            <a:endParaRPr lang="en-SG" altLang="zh-CN" sz="2800" dirty="0">
              <a:latin typeface="Times New Roman" panose="02020603050405020304" pitchFamily="18" charset="0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 marL="342900" indent="-342900">
              <a:spcAft>
                <a:spcPts val="1200"/>
              </a:spcAft>
              <a:buAutoNum type="arabicPeriod"/>
            </a:pPr>
            <a:r>
              <a:rPr lang="zh-CN" altLang="en-US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圣子的献祭之工：十字架上的完工救赎</a:t>
            </a:r>
            <a:endParaRPr lang="en-SG" altLang="zh-CN" sz="2800" dirty="0">
              <a:latin typeface="Times New Roman" panose="02020603050405020304" pitchFamily="18" charset="0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 marL="342900" indent="-342900">
              <a:spcAft>
                <a:spcPts val="1200"/>
              </a:spcAft>
              <a:buAutoNum type="arabicPeriod"/>
            </a:pPr>
            <a:r>
              <a:rPr lang="zh-CN" altLang="en-US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圣子的复活与代求：救恩的持续完成</a:t>
            </a:r>
            <a:endParaRPr lang="en-SG" altLang="zh-CN" sz="2800" dirty="0">
              <a:latin typeface="Times New Roman" panose="02020603050405020304" pitchFamily="18" charset="0"/>
              <a:ea typeface="迷你简粗仿宋" panose="0201060400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84118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17970E-B7D2-1FE6-B99B-1D3E6FFA09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7E14B0C-1CA6-E5ED-9640-0BCB72E21BA9}"/>
              </a:ext>
            </a:extLst>
          </p:cNvPr>
          <p:cNvSpPr txBox="1"/>
          <p:nvPr/>
        </p:nvSpPr>
        <p:spPr>
          <a:xfrm>
            <a:off x="-2674" y="174"/>
            <a:ext cx="2012971" cy="461665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zh-CN" altLang="en-US" sz="2400" b="1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基督为谁而死</a:t>
            </a:r>
            <a:endParaRPr lang="en-SG" sz="2400" b="1" dirty="0">
              <a:solidFill>
                <a:schemeClr val="bg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60A5505-CD06-7EC0-2404-653CA990FE80}"/>
              </a:ext>
            </a:extLst>
          </p:cNvPr>
          <p:cNvSpPr txBox="1"/>
          <p:nvPr/>
        </p:nvSpPr>
        <p:spPr>
          <a:xfrm>
            <a:off x="11697920" y="6581954"/>
            <a:ext cx="494079" cy="276999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3</a:t>
            </a:r>
            <a:endParaRPr lang="en-SG" sz="1200" b="1" dirty="0">
              <a:solidFill>
                <a:schemeClr val="bg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D5CD418-23BA-F98E-27DC-05BE8254D402}"/>
              </a:ext>
            </a:extLst>
          </p:cNvPr>
          <p:cNvSpPr txBox="1"/>
          <p:nvPr/>
        </p:nvSpPr>
        <p:spPr>
          <a:xfrm>
            <a:off x="448574" y="625328"/>
            <a:ext cx="11249345" cy="62786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altLang="zh-CN" sz="4000" b="1" dirty="0">
                <a:latin typeface="KaiTi" panose="02010609060101010101" pitchFamily="49" charset="-122"/>
                <a:ea typeface="KaiTi" panose="02010609060101010101" pitchFamily="49" charset="-122"/>
                <a:cs typeface="Times New Roman" panose="02020603050405020304" pitchFamily="18" charset="0"/>
              </a:rPr>
              <a:t>1. </a:t>
            </a:r>
            <a:r>
              <a:rPr lang="zh-CN" altLang="en-US" sz="4000" b="1" dirty="0">
                <a:latin typeface="KaiTi" panose="02010609060101010101" pitchFamily="49" charset="-122"/>
                <a:ea typeface="KaiTi" panose="02010609060101010101" pitchFamily="49" charset="-122"/>
                <a:cs typeface="Times New Roman" panose="02020603050405020304" pitchFamily="18" charset="0"/>
              </a:rPr>
              <a:t>圣子的顺服与救赎使命的承担</a:t>
            </a:r>
            <a:endParaRPr lang="en-SG" altLang="zh-CN" sz="4000" b="1" dirty="0">
              <a:latin typeface="KaiTi" panose="02010609060101010101" pitchFamily="49" charset="-122"/>
              <a:ea typeface="KaiTi" panose="02010609060101010101" pitchFamily="49" charset="-122"/>
              <a:cs typeface="Times New Roman" panose="02020603050405020304" pitchFamily="18" charset="0"/>
            </a:endParaRPr>
          </a:p>
          <a:p>
            <a:pPr>
              <a:spcAft>
                <a:spcPts val="1200"/>
              </a:spcAft>
            </a:pPr>
            <a:r>
              <a:rPr lang="zh-CN" altLang="en-US" sz="26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圣子甘心乐意地承担了救赎的使命。救赎不是圣父“强加”给圣子的，而是圣子出于与圣父同样的爱，甘愿照父神的旨意行事。</a:t>
            </a:r>
            <a:endParaRPr lang="en-SG" altLang="zh-CN" sz="2600" dirty="0">
              <a:latin typeface="Times New Roman" panose="02020603050405020304" pitchFamily="18" charset="0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 marL="742950" lvl="1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altLang="zh-CN" sz="26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【</a:t>
            </a:r>
            <a:r>
              <a:rPr lang="zh-CN" altLang="en-US" sz="26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诗</a:t>
            </a:r>
            <a:r>
              <a:rPr lang="en-SG" altLang="zh-CN" sz="26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40:7-8</a:t>
            </a:r>
            <a:r>
              <a:rPr lang="en-US" altLang="zh-CN" sz="26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】</a:t>
            </a:r>
            <a:r>
              <a:rPr lang="zh-CN" altLang="en-US" sz="26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那时我说：“看哪，我来了，经卷上已经记载我的事。我的神啊，我乐意遵行袮的旨意！袮的律法常在我心里。”</a:t>
            </a:r>
            <a:endParaRPr lang="en-SG" altLang="zh-CN" sz="2600" dirty="0">
              <a:latin typeface="Times New Roman" panose="02020603050405020304" pitchFamily="18" charset="0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 marL="742950" lvl="1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altLang="zh-CN" sz="26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【</a:t>
            </a:r>
            <a:r>
              <a:rPr lang="zh-CN" altLang="en-US" sz="26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来</a:t>
            </a:r>
            <a:r>
              <a:rPr lang="en-SG" altLang="zh-CN" sz="26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10:9</a:t>
            </a:r>
            <a:r>
              <a:rPr lang="en-US" altLang="zh-CN" sz="26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】</a:t>
            </a:r>
            <a:r>
              <a:rPr lang="zh-CN" altLang="en-US" sz="26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看哪，我来了，是要遵行袮的旨意。</a:t>
            </a:r>
            <a:endParaRPr lang="en-SG" altLang="zh-CN" sz="2600" dirty="0">
              <a:latin typeface="Times New Roman" panose="02020603050405020304" pitchFamily="18" charset="0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 marL="742950" lvl="1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zh-CN" altLang="en-US" sz="26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这揭示出圣子的态度：祂完全认同并顺服父神的救赎计划。</a:t>
            </a:r>
            <a:endParaRPr lang="en-SG" altLang="zh-CN" sz="2600" dirty="0">
              <a:latin typeface="Times New Roman" panose="02020603050405020304" pitchFamily="18" charset="0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>
              <a:spcAft>
                <a:spcPts val="1200"/>
              </a:spcAft>
            </a:pPr>
            <a:r>
              <a:rPr lang="zh-CN" altLang="en-US" sz="26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耶稣在地上一再强调，“我从天上降下来，不是要行自己的意思，而是要行那差遣我来者的旨意。”</a:t>
            </a:r>
            <a:r>
              <a:rPr lang="en-US" altLang="zh-CN" sz="26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【</a:t>
            </a:r>
            <a:r>
              <a:rPr lang="zh-CN" altLang="en-US" sz="26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约</a:t>
            </a:r>
            <a:r>
              <a:rPr lang="en-SG" altLang="zh-CN" sz="26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6:38</a:t>
            </a:r>
            <a:r>
              <a:rPr lang="en-US" altLang="zh-CN" sz="26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】</a:t>
            </a:r>
            <a:r>
              <a:rPr lang="zh-CN" altLang="en-US" sz="26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又说：“我在父里面，父也在我里面”</a:t>
            </a:r>
            <a:r>
              <a:rPr lang="en-US" altLang="zh-CN" sz="26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【</a:t>
            </a:r>
            <a:r>
              <a:rPr lang="zh-CN" altLang="en-US" sz="26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约</a:t>
            </a:r>
            <a:r>
              <a:rPr lang="en-SG" altLang="zh-CN" sz="26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14:10-11</a:t>
            </a:r>
            <a:r>
              <a:rPr lang="en-US" altLang="zh-CN" sz="26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】</a:t>
            </a:r>
            <a:r>
              <a:rPr lang="zh-CN" altLang="en-US" sz="26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，表示祂与父神完全合一。因此，我们当明白基督为我们受死并非勉强，乃是出于祂甘心的爱。正如保罗见证“祂爱我，为我舍己”</a:t>
            </a:r>
            <a:r>
              <a:rPr lang="en-US" altLang="zh-CN" sz="26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【</a:t>
            </a:r>
            <a:r>
              <a:rPr lang="zh-CN" altLang="en-US" sz="26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加</a:t>
            </a:r>
            <a:r>
              <a:rPr lang="en-SG" altLang="zh-CN" sz="26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2:20</a:t>
            </a:r>
            <a:r>
              <a:rPr lang="en-US" altLang="zh-CN" sz="26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】</a:t>
            </a:r>
            <a:r>
              <a:rPr lang="zh-CN" altLang="en-US" sz="26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。基督爱父，也爱我们，以至于“为朋友舍命，没有谁的爱比这更伟大了”</a:t>
            </a:r>
            <a:r>
              <a:rPr lang="en-US" altLang="zh-CN" sz="26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【</a:t>
            </a:r>
            <a:r>
              <a:rPr lang="zh-CN" altLang="en-US" sz="26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约</a:t>
            </a:r>
            <a:r>
              <a:rPr lang="en-SG" altLang="zh-CN" sz="26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15:13</a:t>
            </a:r>
            <a:r>
              <a:rPr lang="en-US" altLang="zh-CN" sz="26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】</a:t>
            </a:r>
            <a:r>
              <a:rPr lang="zh-CN" altLang="en-US" sz="26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。</a:t>
            </a:r>
            <a:endParaRPr lang="en-SG" altLang="zh-CN" sz="2600" dirty="0">
              <a:latin typeface="Times New Roman" panose="02020603050405020304" pitchFamily="18" charset="0"/>
              <a:ea typeface="迷你简粗仿宋" panose="0201060400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36320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1C6F4B-5341-8D59-2396-A8DF3F56FC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9D57D5DF-235D-2E51-9200-ADC7CE25F80D}"/>
              </a:ext>
            </a:extLst>
          </p:cNvPr>
          <p:cNvSpPr txBox="1"/>
          <p:nvPr/>
        </p:nvSpPr>
        <p:spPr>
          <a:xfrm>
            <a:off x="-2674" y="174"/>
            <a:ext cx="2012971" cy="461665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zh-CN" altLang="en-US" sz="2400" b="1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基督为谁而死</a:t>
            </a:r>
            <a:endParaRPr lang="en-SG" sz="2400" b="1" dirty="0">
              <a:solidFill>
                <a:schemeClr val="bg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6F59C1A-FC6C-A5DA-80AE-DC7970DE4672}"/>
              </a:ext>
            </a:extLst>
          </p:cNvPr>
          <p:cNvSpPr txBox="1"/>
          <p:nvPr/>
        </p:nvSpPr>
        <p:spPr>
          <a:xfrm>
            <a:off x="11697920" y="6581954"/>
            <a:ext cx="494079" cy="276999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4</a:t>
            </a:r>
            <a:endParaRPr lang="en-SG" sz="1200" b="1" dirty="0">
              <a:solidFill>
                <a:schemeClr val="bg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6A955C9-DBB6-6B13-D0EF-C79D14B1BAB4}"/>
              </a:ext>
            </a:extLst>
          </p:cNvPr>
          <p:cNvSpPr txBox="1"/>
          <p:nvPr/>
        </p:nvSpPr>
        <p:spPr>
          <a:xfrm>
            <a:off x="448574" y="625328"/>
            <a:ext cx="11249345" cy="6370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altLang="zh-CN" sz="4000" b="1" dirty="0">
                <a:latin typeface="KaiTi" panose="02010609060101010101" pitchFamily="49" charset="-122"/>
                <a:ea typeface="KaiTi" panose="02010609060101010101" pitchFamily="49" charset="-122"/>
                <a:cs typeface="Times New Roman" panose="02020603050405020304" pitchFamily="18" charset="0"/>
              </a:rPr>
              <a:t>1. </a:t>
            </a:r>
            <a:r>
              <a:rPr lang="zh-CN" altLang="en-US" sz="4000" b="1" dirty="0">
                <a:latin typeface="KaiTi" panose="02010609060101010101" pitchFamily="49" charset="-122"/>
                <a:ea typeface="KaiTi" panose="02010609060101010101" pitchFamily="49" charset="-122"/>
                <a:cs typeface="Times New Roman" panose="02020603050405020304" pitchFamily="18" charset="0"/>
              </a:rPr>
              <a:t>圣子的顺服与救赎使命的承担</a:t>
            </a:r>
            <a:endParaRPr lang="en-SG" altLang="zh-CN" sz="4000" b="1" dirty="0">
              <a:latin typeface="KaiTi" panose="02010609060101010101" pitchFamily="49" charset="-122"/>
              <a:ea typeface="KaiTi" panose="02010609060101010101" pitchFamily="49" charset="-122"/>
              <a:cs typeface="Times New Roman" panose="02020603050405020304" pitchFamily="18" charset="0"/>
            </a:endParaRPr>
          </a:p>
          <a:p>
            <a:pPr>
              <a:spcAft>
                <a:spcPts val="1200"/>
              </a:spcAft>
            </a:pPr>
            <a:r>
              <a:rPr lang="zh-CN" altLang="en-US" sz="27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圣子的甘心顺服还体现在祂一生的言行：</a:t>
            </a:r>
            <a:endParaRPr lang="en-SG" altLang="zh-CN" sz="2700" dirty="0">
              <a:latin typeface="Times New Roman" panose="02020603050405020304" pitchFamily="18" charset="0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 marL="742950" lvl="1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zh-CN" altLang="en-US" sz="27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年幼时就意识到“我必须在我父的家里”</a:t>
            </a:r>
            <a:r>
              <a:rPr lang="en-US" altLang="zh-CN" sz="27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【</a:t>
            </a:r>
            <a:r>
              <a:rPr lang="zh-CN" altLang="en-US" sz="27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路</a:t>
            </a:r>
            <a:r>
              <a:rPr lang="en-SG" altLang="zh-CN" sz="27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2:49</a:t>
            </a:r>
            <a:r>
              <a:rPr lang="en-US" altLang="zh-CN" sz="27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】</a:t>
            </a:r>
            <a:endParaRPr lang="en-US" altLang="zh-CN" sz="2700" dirty="0">
              <a:latin typeface="迷你简粗仿宋" panose="02010604000101010101" pitchFamily="2" charset="-122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 marL="742950" lvl="1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zh-CN" altLang="en-US" sz="27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服事中以遵行差遣我来者的旨意为食物</a:t>
            </a:r>
            <a:r>
              <a:rPr lang="en-US" altLang="zh-CN" sz="27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【</a:t>
            </a:r>
            <a:r>
              <a:rPr lang="zh-CN" altLang="en-US" sz="27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约</a:t>
            </a:r>
            <a:r>
              <a:rPr lang="en-SG" altLang="zh-CN" sz="27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4:34</a:t>
            </a:r>
            <a:r>
              <a:rPr lang="en-US" altLang="zh-CN" sz="27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】</a:t>
            </a:r>
          </a:p>
          <a:p>
            <a:pPr marL="742950" lvl="1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zh-CN" altLang="en-US" sz="27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临死前在客西马尼园向父神祷告“不要成就我的意愿，而要成就袮的旨意”</a:t>
            </a:r>
            <a:r>
              <a:rPr lang="en-US" altLang="zh-CN" sz="27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【</a:t>
            </a:r>
            <a:r>
              <a:rPr lang="zh-CN" altLang="en-US" sz="27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路</a:t>
            </a:r>
            <a:r>
              <a:rPr lang="en-SG" altLang="zh-CN" sz="27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22:42</a:t>
            </a:r>
            <a:r>
              <a:rPr lang="en-US" altLang="zh-CN" sz="27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】</a:t>
            </a:r>
          </a:p>
          <a:p>
            <a:pPr marL="742950" lvl="1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zh-CN" altLang="en-US" sz="27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最终在十字架上，祂说“完成了！”</a:t>
            </a:r>
            <a:r>
              <a:rPr lang="en-US" altLang="zh-CN" sz="27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【</a:t>
            </a:r>
            <a:r>
              <a:rPr lang="zh-CN" altLang="en-US" sz="27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约</a:t>
            </a:r>
            <a:r>
              <a:rPr lang="en-SG" altLang="zh-CN" sz="27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19:30</a:t>
            </a:r>
            <a:r>
              <a:rPr lang="en-US" altLang="zh-CN" sz="27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】</a:t>
            </a:r>
            <a:r>
              <a:rPr lang="zh-CN" altLang="en-US" sz="27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，向父交账，“我在地上已经荣耀了袮，因为袮交给我的工作，我已经完成了。”</a:t>
            </a:r>
            <a:r>
              <a:rPr lang="en-US" altLang="zh-CN" sz="27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【</a:t>
            </a:r>
            <a:r>
              <a:rPr lang="zh-CN" altLang="en-US" sz="27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约</a:t>
            </a:r>
            <a:r>
              <a:rPr lang="en-SG" altLang="zh-CN" sz="27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17:4</a:t>
            </a:r>
            <a:r>
              <a:rPr lang="en-US" altLang="zh-CN" sz="27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】</a:t>
            </a:r>
            <a:endParaRPr lang="en-SG" altLang="zh-CN" sz="2700" dirty="0">
              <a:latin typeface="Times New Roman" panose="02020603050405020304" pitchFamily="18" charset="0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>
              <a:spcAft>
                <a:spcPts val="1200"/>
              </a:spcAft>
            </a:pPr>
            <a:r>
              <a:rPr lang="zh-CN" altLang="en-US" sz="27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这些都说明圣子完美地履行了圣父所托付的救赎使命。这个自愿担当使命的行动，本身就可以被看作救赎工作的起点和基础。圣子的顺服为我们的得救立下了根基，也为我们树立了榜样。</a:t>
            </a:r>
            <a:endParaRPr lang="en-US" altLang="zh-CN" sz="2700" dirty="0">
              <a:latin typeface="Times New Roman" panose="02020603050405020304" pitchFamily="18" charset="0"/>
              <a:ea typeface="迷你简粗仿宋" panose="0201060400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49839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75F3D9-D345-F397-F922-F6172E24DD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A50C8C77-36B9-FEB3-3C1C-5F51399F6632}"/>
              </a:ext>
            </a:extLst>
          </p:cNvPr>
          <p:cNvSpPr txBox="1"/>
          <p:nvPr/>
        </p:nvSpPr>
        <p:spPr>
          <a:xfrm>
            <a:off x="-2674" y="174"/>
            <a:ext cx="2012971" cy="461665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zh-CN" altLang="en-US" sz="2400" b="1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基督为谁而死</a:t>
            </a:r>
            <a:endParaRPr lang="en-SG" sz="2400" b="1" dirty="0">
              <a:solidFill>
                <a:schemeClr val="bg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8F0D557-7BD3-7E3B-40CD-E5CCF28457A0}"/>
              </a:ext>
            </a:extLst>
          </p:cNvPr>
          <p:cNvSpPr txBox="1"/>
          <p:nvPr/>
        </p:nvSpPr>
        <p:spPr>
          <a:xfrm>
            <a:off x="11697920" y="6581954"/>
            <a:ext cx="494079" cy="276999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5</a:t>
            </a:r>
            <a:endParaRPr lang="en-SG" sz="1200" b="1" dirty="0">
              <a:solidFill>
                <a:schemeClr val="bg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C91EFA2-E4EC-4199-D31E-E886C445977E}"/>
              </a:ext>
            </a:extLst>
          </p:cNvPr>
          <p:cNvSpPr txBox="1"/>
          <p:nvPr/>
        </p:nvSpPr>
        <p:spPr>
          <a:xfrm>
            <a:off x="448574" y="625328"/>
            <a:ext cx="11249345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altLang="zh-CN" sz="4000" b="1" dirty="0">
                <a:latin typeface="KaiTi" panose="02010609060101010101" pitchFamily="49" charset="-122"/>
                <a:ea typeface="KaiTi" panose="02010609060101010101" pitchFamily="49" charset="-122"/>
                <a:cs typeface="Times New Roman" panose="02020603050405020304" pitchFamily="18" charset="0"/>
              </a:rPr>
              <a:t>2. </a:t>
            </a:r>
            <a:r>
              <a:rPr lang="zh-CN" altLang="en-US" sz="4000" b="1" dirty="0">
                <a:latin typeface="KaiTi" panose="02010609060101010101" pitchFamily="49" charset="-122"/>
                <a:ea typeface="KaiTi" panose="02010609060101010101" pitchFamily="49" charset="-122"/>
                <a:cs typeface="Times New Roman" panose="02020603050405020304" pitchFamily="18" charset="0"/>
              </a:rPr>
              <a:t>圣子的道成肉身：救赎之工的根基</a:t>
            </a:r>
            <a:endParaRPr lang="en-SG" altLang="zh-CN" sz="4000" b="1" dirty="0">
              <a:latin typeface="KaiTi" panose="02010609060101010101" pitchFamily="49" charset="-122"/>
              <a:ea typeface="KaiTi" panose="02010609060101010101" pitchFamily="49" charset="-122"/>
              <a:cs typeface="Times New Roman" panose="02020603050405020304" pitchFamily="18" charset="0"/>
            </a:endParaRPr>
          </a:p>
          <a:p>
            <a:pPr>
              <a:spcAft>
                <a:spcPts val="1200"/>
              </a:spcAft>
            </a:pPr>
            <a:r>
              <a:rPr lang="zh-CN" altLang="en-US" sz="26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圣子在永恒里答应了圣父的差遣后，首先采取的行动就是道成肉身，取了真真实实的人性，来到我们中间，只是祂没有犯罪。</a:t>
            </a:r>
            <a:endParaRPr lang="en-SG" altLang="zh-CN" sz="2600" dirty="0">
              <a:latin typeface="Times New Roman" panose="02020603050405020304" pitchFamily="18" charset="0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 marL="742950" lvl="1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altLang="zh-CN" sz="26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【</a:t>
            </a:r>
            <a:r>
              <a:rPr lang="zh-CN" altLang="en-US" sz="26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约</a:t>
            </a:r>
            <a:r>
              <a:rPr lang="en-SG" altLang="zh-CN" sz="26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1:14</a:t>
            </a:r>
            <a:r>
              <a:rPr lang="en-US" altLang="zh-CN" sz="26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】</a:t>
            </a:r>
            <a:r>
              <a:rPr lang="zh-CN" altLang="en-US" sz="26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道成了肉身，住在我们中间。我们见过祂的荣耀，那正是从父而来独一爱子的荣耀；祂充满恩典和真理。</a:t>
            </a:r>
            <a:endParaRPr lang="en-US" altLang="zh-CN" sz="2600" dirty="0">
              <a:latin typeface="Times New Roman" panose="02020603050405020304" pitchFamily="18" charset="0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>
              <a:spcAft>
                <a:spcPts val="1200"/>
              </a:spcAft>
            </a:pPr>
            <a:r>
              <a:rPr lang="zh-CN" altLang="en-US" sz="26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这伟大的奥秘是计划付诸实行的必要一步。</a:t>
            </a:r>
            <a:endParaRPr lang="en-US" altLang="zh-CN" sz="2600" dirty="0">
              <a:latin typeface="Times New Roman" panose="02020603050405020304" pitchFamily="18" charset="0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 marL="742950" lvl="1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altLang="zh-CN" sz="26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【</a:t>
            </a:r>
            <a:r>
              <a:rPr lang="zh-CN" altLang="en-US" sz="26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提前</a:t>
            </a:r>
            <a:r>
              <a:rPr lang="en-SG" altLang="zh-CN" sz="26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3:16</a:t>
            </a:r>
            <a:r>
              <a:rPr lang="en-US" altLang="zh-CN" sz="26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】</a:t>
            </a:r>
            <a:r>
              <a:rPr lang="zh-CN" altLang="en-US" sz="26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这奥秘就是：祂以肉身彰显，借着圣灵得显为义，向众天使显现，被传扬于列国，为世人信奉，被接到荣耀里。</a:t>
            </a:r>
            <a:endParaRPr lang="en-SG" altLang="zh-CN" sz="2600" dirty="0">
              <a:latin typeface="Times New Roman" panose="02020603050405020304" pitchFamily="18" charset="0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>
              <a:spcAft>
                <a:spcPts val="1200"/>
              </a:spcAft>
            </a:pPr>
            <a:r>
              <a:rPr lang="en-SG" altLang="zh-CN" sz="26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John Owen</a:t>
            </a:r>
            <a:r>
              <a:rPr lang="zh-CN" altLang="en-US" sz="26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称道成肉身为圣子救赎工作的“首要之事”，是其他救赎作为的基础。因为只有借道成肉身，圣子才能</a:t>
            </a:r>
            <a:r>
              <a:rPr lang="en-SG" altLang="zh-CN" sz="26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:</a:t>
            </a:r>
            <a:endParaRPr lang="en-US" altLang="zh-CN" sz="2600" dirty="0">
              <a:latin typeface="Times New Roman" panose="02020603050405020304" pitchFamily="18" charset="0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 marL="285750" indent="-285750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zh-CN" altLang="en-US" sz="26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成为我们的代表和代罪者</a:t>
            </a:r>
            <a:endParaRPr lang="en-SG" altLang="zh-CN" sz="2600" dirty="0">
              <a:latin typeface="Times New Roman" panose="02020603050405020304" pitchFamily="18" charset="0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 marL="285750" indent="-285750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zh-CN" altLang="en-US" sz="26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满足律法、完全顺服</a:t>
            </a:r>
            <a:endParaRPr lang="en-SG" altLang="zh-CN" sz="2600" dirty="0">
              <a:latin typeface="Times New Roman" panose="02020603050405020304" pitchFamily="18" charset="0"/>
              <a:ea typeface="迷你简粗仿宋" panose="0201060400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11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31B153-4EB7-B7A0-7D37-9FE0601CFE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D1E71451-E40D-6CB4-069F-2290FF1B8140}"/>
              </a:ext>
            </a:extLst>
          </p:cNvPr>
          <p:cNvSpPr txBox="1"/>
          <p:nvPr/>
        </p:nvSpPr>
        <p:spPr>
          <a:xfrm>
            <a:off x="-2674" y="174"/>
            <a:ext cx="2012971" cy="461665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zh-CN" altLang="en-US" sz="2400" b="1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基督为谁而死</a:t>
            </a:r>
            <a:endParaRPr lang="en-SG" sz="2400" b="1" dirty="0">
              <a:solidFill>
                <a:schemeClr val="bg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1F3A55D-91EB-75AD-1CD2-454D29AFEB88}"/>
              </a:ext>
            </a:extLst>
          </p:cNvPr>
          <p:cNvSpPr txBox="1"/>
          <p:nvPr/>
        </p:nvSpPr>
        <p:spPr>
          <a:xfrm>
            <a:off x="11697920" y="6581954"/>
            <a:ext cx="494079" cy="276999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6</a:t>
            </a:r>
            <a:endParaRPr lang="en-SG" sz="1200" b="1" dirty="0">
              <a:solidFill>
                <a:schemeClr val="bg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DA34629-C415-3BA2-B480-C596801882B6}"/>
              </a:ext>
            </a:extLst>
          </p:cNvPr>
          <p:cNvSpPr txBox="1"/>
          <p:nvPr/>
        </p:nvSpPr>
        <p:spPr>
          <a:xfrm>
            <a:off x="448574" y="625328"/>
            <a:ext cx="11249345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altLang="zh-CN" sz="4000" b="1" dirty="0">
                <a:latin typeface="KaiTi" panose="02010609060101010101" pitchFamily="49" charset="-122"/>
                <a:ea typeface="KaiTi" panose="02010609060101010101" pitchFamily="49" charset="-122"/>
                <a:cs typeface="Times New Roman" panose="02020603050405020304" pitchFamily="18" charset="0"/>
              </a:rPr>
              <a:t>2. </a:t>
            </a:r>
            <a:r>
              <a:rPr lang="zh-CN" altLang="en-US" sz="4000" b="1" dirty="0">
                <a:latin typeface="KaiTi" panose="02010609060101010101" pitchFamily="49" charset="-122"/>
                <a:ea typeface="KaiTi" panose="02010609060101010101" pitchFamily="49" charset="-122"/>
                <a:cs typeface="Times New Roman" panose="02020603050405020304" pitchFamily="18" charset="0"/>
              </a:rPr>
              <a:t>圣子的道成肉身：救赎之工的根基</a:t>
            </a:r>
            <a:endParaRPr lang="en-SG" altLang="zh-CN" sz="4000" b="1" dirty="0">
              <a:latin typeface="KaiTi" panose="02010609060101010101" pitchFamily="49" charset="-122"/>
              <a:ea typeface="KaiTi" panose="02010609060101010101" pitchFamily="49" charset="-122"/>
              <a:cs typeface="Times New Roman" panose="02020603050405020304" pitchFamily="18" charset="0"/>
            </a:endParaRPr>
          </a:p>
          <a:p>
            <a:pPr marL="457200" indent="-457200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zh-CN" altLang="en-US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成为我们的代表和代罪者</a:t>
            </a:r>
            <a:endParaRPr lang="en-SG" altLang="zh-CN" sz="2800" dirty="0">
              <a:latin typeface="Times New Roman" panose="02020603050405020304" pitchFamily="18" charset="0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 marL="742950" lvl="1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altLang="zh-CN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【</a:t>
            </a:r>
            <a:r>
              <a:rPr lang="zh-CN" altLang="en-US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来</a:t>
            </a:r>
            <a:r>
              <a:rPr lang="en-SG" altLang="zh-CN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2:14</a:t>
            </a:r>
            <a:r>
              <a:rPr lang="en-US" altLang="zh-CN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】</a:t>
            </a:r>
            <a:r>
              <a:rPr lang="zh-CN" altLang="en-US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既然孩子们同有血肉之体，祂自己也就照样成为血肉之体，为要借着死来消灭那掌握死权的，就是魔鬼。</a:t>
            </a:r>
            <a:endParaRPr lang="en-SG" altLang="zh-CN" sz="2800" dirty="0">
              <a:latin typeface="Times New Roman" panose="02020603050405020304" pitchFamily="18" charset="0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 marL="742950" lvl="1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zh-CN" altLang="en-US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如果基督不成为人，就无法真正担当人的罪，也无法在十字架上流血舍命。因此，道成肉身是基督能够献上赎罪祭的前提。</a:t>
            </a:r>
            <a:endParaRPr lang="en-SG" altLang="zh-CN" sz="2800" dirty="0">
              <a:latin typeface="Times New Roman" panose="02020603050405020304" pitchFamily="18" charset="0"/>
              <a:ea typeface="迷你简粗仿宋" panose="0201060400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42971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5D50B0-BC49-79AC-035A-B38DC7D19E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A66574E5-EAC2-2E8F-F5CB-A9F27FE13EFD}"/>
              </a:ext>
            </a:extLst>
          </p:cNvPr>
          <p:cNvSpPr txBox="1"/>
          <p:nvPr/>
        </p:nvSpPr>
        <p:spPr>
          <a:xfrm>
            <a:off x="-2674" y="174"/>
            <a:ext cx="2012971" cy="461665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zh-CN" altLang="en-US" sz="2400" b="1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基督为谁而死</a:t>
            </a:r>
            <a:endParaRPr lang="en-SG" sz="2400" b="1" dirty="0">
              <a:solidFill>
                <a:schemeClr val="bg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96F2A76-9417-C2A6-8318-38F80C40AAC2}"/>
              </a:ext>
            </a:extLst>
          </p:cNvPr>
          <p:cNvSpPr txBox="1"/>
          <p:nvPr/>
        </p:nvSpPr>
        <p:spPr>
          <a:xfrm>
            <a:off x="11697920" y="6581954"/>
            <a:ext cx="494079" cy="276999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7</a:t>
            </a:r>
            <a:endParaRPr lang="en-SG" sz="1200" b="1" dirty="0">
              <a:solidFill>
                <a:schemeClr val="bg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577A2C3-2BCC-E2A9-EB93-AD77FC54C9A0}"/>
              </a:ext>
            </a:extLst>
          </p:cNvPr>
          <p:cNvSpPr txBox="1"/>
          <p:nvPr/>
        </p:nvSpPr>
        <p:spPr>
          <a:xfrm>
            <a:off x="448574" y="625328"/>
            <a:ext cx="11249345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altLang="zh-CN" sz="4000" b="1" dirty="0">
                <a:latin typeface="KaiTi" panose="02010609060101010101" pitchFamily="49" charset="-122"/>
                <a:ea typeface="KaiTi" panose="02010609060101010101" pitchFamily="49" charset="-122"/>
                <a:cs typeface="Times New Roman" panose="02020603050405020304" pitchFamily="18" charset="0"/>
              </a:rPr>
              <a:t>2. </a:t>
            </a:r>
            <a:r>
              <a:rPr lang="zh-CN" altLang="en-US" sz="4000" b="1" dirty="0">
                <a:latin typeface="KaiTi" panose="02010609060101010101" pitchFamily="49" charset="-122"/>
                <a:ea typeface="KaiTi" panose="02010609060101010101" pitchFamily="49" charset="-122"/>
                <a:cs typeface="Times New Roman" panose="02020603050405020304" pitchFamily="18" charset="0"/>
              </a:rPr>
              <a:t>圣子的道成肉身：救赎之工的根基</a:t>
            </a:r>
            <a:endParaRPr lang="en-SG" altLang="zh-CN" sz="4000" b="1" dirty="0">
              <a:latin typeface="KaiTi" panose="02010609060101010101" pitchFamily="49" charset="-122"/>
              <a:ea typeface="KaiTi" panose="02010609060101010101" pitchFamily="49" charset="-122"/>
              <a:cs typeface="Times New Roman" panose="02020603050405020304" pitchFamily="18" charset="0"/>
            </a:endParaRP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zh-CN" altLang="en-US" sz="24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满足律法、完全顺服</a:t>
            </a:r>
            <a:endParaRPr lang="en-SG" altLang="zh-CN" sz="2400" dirty="0">
              <a:latin typeface="Times New Roman" panose="02020603050405020304" pitchFamily="18" charset="0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>
              <a:spcAft>
                <a:spcPts val="1200"/>
              </a:spcAft>
            </a:pPr>
            <a:r>
              <a:rPr lang="zh-CN" altLang="en-US" sz="24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圣子取了人性，生在律法之下，才能以人的身份为人尽全然的顺服。</a:t>
            </a:r>
            <a:endParaRPr lang="en-SG" altLang="zh-CN" sz="2400" dirty="0">
              <a:latin typeface="Times New Roman" panose="02020603050405020304" pitchFamily="18" charset="0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 marL="742950" lvl="1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altLang="zh-CN" sz="24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【</a:t>
            </a:r>
            <a:r>
              <a:rPr lang="zh-CN" altLang="en-US" sz="24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罗</a:t>
            </a:r>
            <a:r>
              <a:rPr lang="en-SG" altLang="zh-CN" sz="24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8:3</a:t>
            </a:r>
            <a:r>
              <a:rPr lang="en-US" altLang="zh-CN" sz="24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】</a:t>
            </a:r>
            <a:r>
              <a:rPr lang="zh-CN" altLang="en-US" sz="24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律法经由肉体变得软弱，以致无能为力，神就差遣自己的儿子，取了有罪肉体的样式，成为赎罪祭，在肉体里把罪定了罪。</a:t>
            </a:r>
            <a:endParaRPr lang="en-SG" altLang="zh-CN" sz="2400" dirty="0">
              <a:latin typeface="Times New Roman" panose="02020603050405020304" pitchFamily="18" charset="0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 marL="742950" lvl="1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zh-CN" altLang="en-US" sz="24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耶稣以人之顺服成全了我们作为人的义，在祂完全顺服的生命中建立了义的根基，好归算给我们。这被称作基督的“积极顺服”（</a:t>
            </a:r>
            <a:r>
              <a:rPr lang="en-SG" altLang="zh-CN" sz="24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active obedience</a:t>
            </a:r>
            <a:r>
              <a:rPr lang="zh-CN" altLang="en-US" sz="24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），同祂受死的“消极顺服”一起，构成了我们得称为义的依据。</a:t>
            </a:r>
            <a:endParaRPr lang="en-SG" altLang="zh-CN" sz="2400" dirty="0">
              <a:latin typeface="Times New Roman" panose="02020603050405020304" pitchFamily="18" charset="0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 marL="742950" lvl="1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zh-CN" altLang="en-US" sz="24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在道成肉身之前，圣子作为神本不存在“顺服”的概念；唯有取了奴仆的形象，祂才能“顺服至死，甚至死在十字架上”</a:t>
            </a:r>
            <a:r>
              <a:rPr lang="en-US" altLang="zh-CN" sz="24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【</a:t>
            </a:r>
            <a:r>
              <a:rPr lang="zh-CN" altLang="en-US" sz="24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参腓</a:t>
            </a:r>
            <a:r>
              <a:rPr lang="en-SG" altLang="zh-CN" sz="24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2:7-8</a:t>
            </a:r>
            <a:r>
              <a:rPr lang="en-US" altLang="zh-CN" sz="24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】</a:t>
            </a:r>
            <a:r>
              <a:rPr lang="zh-CN" altLang="en-US" sz="24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。</a:t>
            </a:r>
            <a:endParaRPr lang="en-SG" altLang="zh-CN" sz="2400" dirty="0">
              <a:latin typeface="Times New Roman" panose="02020603050405020304" pitchFamily="18" charset="0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 marL="742950" lvl="1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zh-CN" altLang="en-US" sz="24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所以，我们感谢圣子乐意降卑成为人，并一生顺服神的律法，为我们成就白白归算给我们的义。</a:t>
            </a:r>
            <a:endParaRPr lang="en-SG" altLang="zh-CN" sz="2400" dirty="0">
              <a:latin typeface="Times New Roman" panose="02020603050405020304" pitchFamily="18" charset="0"/>
              <a:ea typeface="迷你简粗仿宋" panose="0201060400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12971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1EC143-30AE-146B-3065-12D88485BA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E33FC19-0F98-3F87-DFF6-DC1842F2DDAF}"/>
              </a:ext>
            </a:extLst>
          </p:cNvPr>
          <p:cNvSpPr txBox="1"/>
          <p:nvPr/>
        </p:nvSpPr>
        <p:spPr>
          <a:xfrm>
            <a:off x="-2674" y="174"/>
            <a:ext cx="2012971" cy="461665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zh-CN" altLang="en-US" sz="2400" b="1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基督为谁而死</a:t>
            </a:r>
            <a:endParaRPr lang="en-SG" sz="2400" b="1" dirty="0">
              <a:solidFill>
                <a:schemeClr val="bg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6E326BE-EC59-9E2F-C000-CA68F3FE9AC7}"/>
              </a:ext>
            </a:extLst>
          </p:cNvPr>
          <p:cNvSpPr txBox="1"/>
          <p:nvPr/>
        </p:nvSpPr>
        <p:spPr>
          <a:xfrm>
            <a:off x="11697920" y="6581954"/>
            <a:ext cx="494079" cy="276999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8</a:t>
            </a:r>
            <a:endParaRPr lang="en-SG" sz="1200" b="1" dirty="0">
              <a:solidFill>
                <a:schemeClr val="bg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4E82A60-5E31-272E-31EA-BFA75EC5C6F4}"/>
              </a:ext>
            </a:extLst>
          </p:cNvPr>
          <p:cNvSpPr txBox="1"/>
          <p:nvPr/>
        </p:nvSpPr>
        <p:spPr>
          <a:xfrm>
            <a:off x="448574" y="625328"/>
            <a:ext cx="11249345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altLang="zh-CN" sz="4000" b="1" dirty="0">
                <a:latin typeface="KaiTi" panose="02010609060101010101" pitchFamily="49" charset="-122"/>
                <a:ea typeface="KaiTi" panose="02010609060101010101" pitchFamily="49" charset="-122"/>
                <a:cs typeface="Times New Roman" panose="02020603050405020304" pitchFamily="18" charset="0"/>
              </a:rPr>
              <a:t>3. </a:t>
            </a:r>
            <a:r>
              <a:rPr lang="zh-CN" altLang="en-US" sz="4000" b="1" dirty="0">
                <a:latin typeface="KaiTi" panose="02010609060101010101" pitchFamily="49" charset="-122"/>
                <a:ea typeface="KaiTi" panose="02010609060101010101" pitchFamily="49" charset="-122"/>
                <a:cs typeface="Times New Roman" panose="02020603050405020304" pitchFamily="18" charset="0"/>
              </a:rPr>
              <a:t>圣子的献祭之工：十字架上的完工救赎</a:t>
            </a:r>
            <a:endParaRPr lang="en-SG" altLang="zh-CN" sz="4000" b="1" dirty="0">
              <a:latin typeface="KaiTi" panose="02010609060101010101" pitchFamily="49" charset="-122"/>
              <a:ea typeface="KaiTi" panose="02010609060101010101" pitchFamily="49" charset="-122"/>
              <a:cs typeface="Times New Roman" panose="02020603050405020304" pitchFamily="18" charset="0"/>
            </a:endParaRPr>
          </a:p>
          <a:p>
            <a:pPr>
              <a:spcAft>
                <a:spcPts val="1200"/>
              </a:spcAft>
            </a:pPr>
            <a:endParaRPr lang="en-SG" altLang="zh-CN" sz="2800" dirty="0">
              <a:latin typeface="Times New Roman" panose="02020603050405020304" pitchFamily="18" charset="0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>
              <a:spcAft>
                <a:spcPts val="1200"/>
              </a:spcAft>
            </a:pPr>
            <a:r>
              <a:rPr lang="zh-CN" altLang="en-US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圣子道成肉身之后，祂救赎使命的核心工作就是替罪人献上自己为祭。</a:t>
            </a:r>
            <a:r>
              <a:rPr lang="en-SG" altLang="zh-CN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John Owen</a:t>
            </a:r>
            <a:r>
              <a:rPr lang="zh-CN" altLang="en-US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将这称为圣子的“奉献”（</a:t>
            </a:r>
            <a:r>
              <a:rPr lang="en-SG" altLang="zh-CN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oblation</a:t>
            </a:r>
            <a:r>
              <a:rPr lang="zh-CN" altLang="en-US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）或“受难”（</a:t>
            </a:r>
            <a:r>
              <a:rPr lang="en-SG" altLang="zh-CN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passion</a:t>
            </a:r>
            <a:r>
              <a:rPr lang="zh-CN" altLang="en-US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），也就是我们所说的基督在十字架上的牺牲。基督献祭之工的意义：</a:t>
            </a:r>
            <a:endParaRPr lang="en-SG" altLang="zh-CN" sz="2800" dirty="0">
              <a:latin typeface="Times New Roman" panose="02020603050405020304" pitchFamily="18" charset="0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>
              <a:spcAft>
                <a:spcPts val="1200"/>
              </a:spcAft>
            </a:pPr>
            <a:r>
              <a:rPr lang="zh-CN" altLang="en-US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（</a:t>
            </a:r>
            <a:r>
              <a:rPr lang="en-US" altLang="zh-CN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1</a:t>
            </a:r>
            <a:r>
              <a:rPr lang="zh-CN" altLang="en-US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）完美的顺服与受苦</a:t>
            </a:r>
            <a:endParaRPr lang="en-SG" altLang="zh-CN" sz="2800" dirty="0">
              <a:latin typeface="Times New Roman" panose="02020603050405020304" pitchFamily="18" charset="0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>
              <a:spcAft>
                <a:spcPts val="1200"/>
              </a:spcAft>
            </a:pPr>
            <a:r>
              <a:rPr lang="zh-CN" altLang="en-US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（</a:t>
            </a:r>
            <a:r>
              <a:rPr lang="en-US" altLang="zh-CN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2</a:t>
            </a:r>
            <a:r>
              <a:rPr lang="zh-CN" altLang="en-US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）代罪羔羊的牺牲</a:t>
            </a:r>
            <a:endParaRPr lang="en-SG" altLang="zh-CN" sz="2800" dirty="0">
              <a:latin typeface="Times New Roman" panose="02020603050405020304" pitchFamily="18" charset="0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>
              <a:spcAft>
                <a:spcPts val="1200"/>
              </a:spcAft>
            </a:pPr>
            <a:r>
              <a:rPr lang="zh-CN" altLang="en-US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（</a:t>
            </a:r>
            <a:r>
              <a:rPr lang="en-US" altLang="zh-CN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3</a:t>
            </a:r>
            <a:r>
              <a:rPr lang="zh-CN" altLang="en-US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）救赎的特定性</a:t>
            </a:r>
            <a:endParaRPr lang="en-SG" altLang="zh-CN" sz="2800" dirty="0">
              <a:latin typeface="Times New Roman" panose="02020603050405020304" pitchFamily="18" charset="0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>
              <a:spcAft>
                <a:spcPts val="1200"/>
              </a:spcAft>
            </a:pPr>
            <a:r>
              <a:rPr lang="zh-CN" altLang="en-US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（</a:t>
            </a:r>
            <a:r>
              <a:rPr lang="en-US" altLang="zh-CN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4</a:t>
            </a:r>
            <a:r>
              <a:rPr lang="zh-CN" altLang="en-US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）基督献祭之工的广泛影响</a:t>
            </a:r>
            <a:endParaRPr lang="en-SG" altLang="zh-CN" sz="2800" dirty="0">
              <a:latin typeface="Times New Roman" panose="02020603050405020304" pitchFamily="18" charset="0"/>
              <a:ea typeface="迷你简粗仿宋" panose="0201060400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90229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29183</TotalTime>
  <Words>4480</Words>
  <Application>Microsoft Office PowerPoint</Application>
  <PresentationFormat>Widescreen</PresentationFormat>
  <Paragraphs>198</Paragraphs>
  <Slides>27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8" baseType="lpstr">
      <vt:lpstr>DengXian</vt:lpstr>
      <vt:lpstr>KaiTi</vt:lpstr>
      <vt:lpstr>迷你简粗仿宋</vt:lpstr>
      <vt:lpstr>Arial</vt:lpstr>
      <vt:lpstr>Calibri</vt:lpstr>
      <vt:lpstr>Calibri Light</vt:lpstr>
      <vt:lpstr>Georgia</vt:lpstr>
      <vt:lpstr>Segoe UI Black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朱业James Zhu</dc:creator>
  <cp:lastModifiedBy>James Zhu 朱业</cp:lastModifiedBy>
  <cp:revision>1004</cp:revision>
  <dcterms:created xsi:type="dcterms:W3CDTF">2020-08-23T07:58:53Z</dcterms:created>
  <dcterms:modified xsi:type="dcterms:W3CDTF">2025-08-10T14:38:07Z</dcterms:modified>
</cp:coreProperties>
</file>