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694" r:id="rId3"/>
  </p:sldMasterIdLst>
  <p:notesMasterIdLst>
    <p:notesMasterId r:id="rId18"/>
  </p:notesMasterIdLst>
  <p:sldIdLst>
    <p:sldId id="489" r:id="rId4"/>
    <p:sldId id="622" r:id="rId5"/>
    <p:sldId id="3232" r:id="rId6"/>
    <p:sldId id="490" r:id="rId7"/>
    <p:sldId id="3379" r:id="rId8"/>
    <p:sldId id="3380" r:id="rId9"/>
    <p:sldId id="3381" r:id="rId10"/>
    <p:sldId id="491" r:id="rId11"/>
    <p:sldId id="3377" r:id="rId12"/>
    <p:sldId id="3234" r:id="rId13"/>
    <p:sldId id="3378" r:id="rId14"/>
    <p:sldId id="493" r:id="rId15"/>
    <p:sldId id="3369" r:id="rId16"/>
    <p:sldId id="33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490"/>
  </p:normalViewPr>
  <p:slideViewPr>
    <p:cSldViewPr snapToGrid="0">
      <p:cViewPr varScale="1">
        <p:scale>
          <a:sx n="107" d="100"/>
          <a:sy n="107" d="100"/>
        </p:scale>
        <p:origin x="128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6/7/25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232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F23B-67C1-F3B8-DA8D-E857CCF76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0FB2B-E331-1E06-C971-0DE4A343BD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B8DB6C-F56E-B45B-8773-79790E0CEE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713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65AD4-1908-17D9-31F2-79E87FFCF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F45CC-81D6-07A6-5889-FF60EFEFA5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D8361F-D146-FF4F-0F2F-9D00923C1A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440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B461-8FE7-27CF-252D-1928A4CF3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58079-1CBA-EC65-95DE-93A142B7FA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BA5345-5631-90F3-A008-02BC0AB167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6373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0730-842B-2E74-1992-57CB1C209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333D0-2F5A-AE19-AF82-D6869880F9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8E18F2-DA80-21A9-7859-019636B708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866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B0D9E-BB30-51D3-20FC-3F437B9FF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5ACEB-D448-B1B8-0780-A46B2C5901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671E50-EF0E-3B48-EFB5-DE264C13E9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367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37C1-C67C-4A3B-3CC5-544D5C4AE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04D05-EB74-9A98-17B9-829820E4BF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1D4373B-D03C-F5B3-8EC6-464A312EE75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540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469EB-0DAF-1937-7E2A-444A62C80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B0F79-888B-0A78-F340-C708229064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B20EC7-75F1-16CE-D1B5-9743544A1F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6468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8BFD4-CCCE-DBAC-57DE-FBC915C20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E538D-A3C2-B4A2-4FCB-F572E523E72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6A0FFA-8163-B89E-5C91-61929E00A4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794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8C3A-6F75-63F7-1759-4034CDBC9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287FF-4271-8664-2D8E-99A6918F68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7FA171-2ABF-4F4A-1C9A-080E4EFF4C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9095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561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81145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8854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41636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406494825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48191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6232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56801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78839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62198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301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044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6/7/25</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3859886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6/7/25</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383429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345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26196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3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253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673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659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334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8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00825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768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6/7/25</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94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942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2274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4232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691300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47705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7/6/25</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81376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7/6/25</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442014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63736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6/7/25</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519167357"/>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1252E-DD56-9D18-7A00-6FDB4960025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5000"/>
                    </a14:imgEffect>
                  </a14:imgLayer>
                </a14:imgProps>
              </a:ext>
            </a:extLst>
          </a:blip>
          <a:stretch>
            <a:fillRect/>
          </a:stretch>
        </p:blipFill>
        <p:spPr>
          <a:xfrm>
            <a:off x="0" y="-9492"/>
            <a:ext cx="12192000" cy="6863937"/>
          </a:xfrm>
          <a:prstGeom prst="rect">
            <a:avLst/>
          </a:prstGeom>
        </p:spPr>
      </p:pic>
      <p:sp>
        <p:nvSpPr>
          <p:cNvPr id="333" name="Rectangle 3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我们若认自己的罪，神是信实的，…"/>
          <p:cNvSpPr txBox="1"/>
          <p:nvPr/>
        </p:nvSpPr>
        <p:spPr>
          <a:xfrm>
            <a:off x="490537" y="5241983"/>
            <a:ext cx="11210925" cy="74483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algn="ctr">
              <a:lnSpc>
                <a:spcPct val="150000"/>
              </a:lnSpc>
              <a:spcAft>
                <a:spcPts val="800"/>
              </a:spcAft>
            </a:pPr>
            <a:r>
              <a:rPr lang="en-US" b="1" kern="0" dirty="0">
                <a:effectLst/>
                <a:latin typeface="Arial" panose="020B0604020202020204" pitchFamily="34" charset="0"/>
                <a:ea typeface="SimHei" panose="02010609060101010101" pitchFamily="49" charset="-122"/>
                <a:cs typeface="Arial" panose="020B0604020202020204" pitchFamily="34" charset="0"/>
              </a:rPr>
              <a:t>05 The Authority of Christ in His Word and Over the Powers of Darkness (Mark 1:21-28)</a:t>
            </a:r>
            <a:endParaRPr lang="en-US" b="1" kern="100" dirty="0">
              <a:effectLst/>
              <a:latin typeface="Arial" panose="020B0604020202020204" pitchFamily="34" charset="0"/>
              <a:ea typeface="SimHei" panose="02010609060101010101" pitchFamily="49" charset="-122"/>
              <a:cs typeface="Arial" panose="020B0604020202020204" pitchFamily="34" charset="0"/>
            </a:endParaRPr>
          </a:p>
        </p:txBody>
      </p:sp>
      <p:cxnSp>
        <p:nvCxnSpPr>
          <p:cNvPr id="335" name="Straight Connector 3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27" name="认罪祷告"/>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235116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7BB396-BE0B-D1B6-7FA3-6743DC0A9C58}"/>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AC32375-0D5D-FA88-4A29-7B50F06C597C}"/>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99AEC04F-6753-914C-E847-C809324CC098}"/>
              </a:ext>
            </a:extLst>
          </p:cNvPr>
          <p:cNvSpPr txBox="1"/>
          <p:nvPr/>
        </p:nvSpPr>
        <p:spPr>
          <a:xfrm>
            <a:off x="322374" y="2323891"/>
            <a:ext cx="11947686" cy="2948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1John 4:4 </a:t>
            </a:r>
          </a:p>
          <a:p>
            <a:pPr>
              <a:lnSpc>
                <a:spcPct val="150000"/>
              </a:lnSpc>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Little children, you are from God and have overcome them,        </a:t>
            </a:r>
            <a:r>
              <a:rPr kumimoji="0" lang="en-US" sz="3200" b="1" i="0" u="none" strike="noStrike" kern="1200" cap="none" spc="0" normalizeH="0" baseline="0" noProof="0" dirty="0">
                <a:ln>
                  <a:noFill/>
                </a:ln>
                <a:solidFill>
                  <a:srgbClr val="AEE673"/>
                </a:solidFill>
                <a:effectLst/>
                <a:uLnTx/>
                <a:uFillTx/>
                <a:latin typeface="Helvetica" pitchFamily="2" charset="0"/>
                <a:ea typeface="SimSun" panose="02010600030101010101" pitchFamily="2" charset="-122"/>
                <a:cs typeface="Times New Roman" panose="02020603050405020304" pitchFamily="18" charset="0"/>
              </a:rPr>
              <a:t>for he who is in you is greater </a:t>
            </a: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than he who is in the world.</a:t>
            </a:r>
          </a:p>
          <a:p>
            <a:pPr>
              <a:lnSpc>
                <a:spcPct val="150000"/>
              </a:lnSpc>
              <a:defRPr/>
            </a:pP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673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D031217-4AAE-0872-1985-B9ED33F88663}"/>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7EEF8482-AD3B-C80B-E050-7B9D750494E0}"/>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CA5194BA-B0F3-F33B-ADBF-9F80AE7731AA}"/>
              </a:ext>
            </a:extLst>
          </p:cNvPr>
          <p:cNvSpPr txBox="1"/>
          <p:nvPr/>
        </p:nvSpPr>
        <p:spPr>
          <a:xfrm>
            <a:off x="322374" y="215799"/>
            <a:ext cx="11947686" cy="664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en-US" sz="3200" b="1" i="0" u="none" strike="noStrike" kern="1200" cap="none" spc="0" normalizeH="0" baseline="0" noProof="0" dirty="0">
                <a:ln>
                  <a:noFill/>
                </a:ln>
                <a:solidFill>
                  <a:srgbClr val="AEE673"/>
                </a:solidFill>
                <a:effectLst/>
                <a:uLnTx/>
                <a:uFillTx/>
                <a:latin typeface="Helvetica" pitchFamily="2" charset="0"/>
                <a:ea typeface="SimSun" panose="02010600030101010101" pitchFamily="2" charset="-122"/>
                <a:cs typeface="Times New Roman" panose="02020603050405020304" pitchFamily="18" charset="0"/>
              </a:rPr>
              <a:t>Signs of clear Demonic possession:</a:t>
            </a:r>
            <a:br>
              <a:rPr kumimoji="0" lang="en-US" sz="3200" b="1" i="0" u="none" strike="noStrike" kern="1200" cap="none" spc="0" normalizeH="0" baseline="0" noProof="0" dirty="0">
                <a:ln>
                  <a:noFill/>
                </a:ln>
                <a:solidFill>
                  <a:srgbClr val="AEE673"/>
                </a:solidFill>
                <a:effectLst/>
                <a:uLnTx/>
                <a:uFillTx/>
                <a:latin typeface="Helvetica" pitchFamily="2" charset="0"/>
                <a:ea typeface="SimSun" panose="02010600030101010101" pitchFamily="2" charset="-122"/>
                <a:cs typeface="Times New Roman" panose="02020603050405020304" pitchFamily="18" charset="0"/>
              </a:rPr>
            </a:br>
            <a:endParaRPr kumimoji="0" lang="en-US" sz="3200" b="1" i="0" u="none" strike="noStrike" kern="1200" cap="none" spc="0" normalizeH="0" baseline="0" noProof="0" dirty="0">
              <a:ln>
                <a:noFill/>
              </a:ln>
              <a:solidFill>
                <a:srgbClr val="AEE673"/>
              </a:solidFill>
              <a:effectLst/>
              <a:uLnTx/>
              <a:uFillTx/>
              <a:latin typeface="Helvetica" pitchFamily="2" charset="0"/>
              <a:ea typeface="SimSun" panose="02010600030101010101" pitchFamily="2" charset="-122"/>
              <a:cs typeface="Times New Roman" panose="02020603050405020304" pitchFamily="18" charset="0"/>
            </a:endParaRPr>
          </a:p>
          <a:p>
            <a:pPr marL="514350" indent="-514350">
              <a:lnSpc>
                <a:spcPct val="150000"/>
              </a:lnSpc>
              <a:buFont typeface="+mj-lt"/>
              <a:buAutoNum type="arabicPeriod"/>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supernatural strength Luk8:29, </a:t>
            </a:r>
          </a:p>
          <a:p>
            <a:pPr marL="514350" indent="-514350">
              <a:lnSpc>
                <a:spcPct val="150000"/>
              </a:lnSpc>
              <a:buFont typeface="+mj-lt"/>
              <a:buAutoNum type="arabicPeriod"/>
              <a:defRPr/>
            </a:pPr>
            <a:r>
              <a:rPr lang="en-US" sz="3200" dirty="0">
                <a:solidFill>
                  <a:srgbClr val="FFC000"/>
                </a:solidFill>
                <a:latin typeface="Helvetica" pitchFamily="2" charset="0"/>
                <a:ea typeface="SimSun" panose="02010600030101010101" pitchFamily="2" charset="-122"/>
                <a:cs typeface="Times New Roman" panose="02020603050405020304" pitchFamily="18" charset="0"/>
              </a:rPr>
              <a:t>supernatural insights </a:t>
            </a:r>
            <a:r>
              <a:rPr kumimoji="0" lang="en-US" sz="3200" b="0" i="0" u="none" strike="noStrike" kern="1200" cap="none" spc="0" normalizeH="0" baseline="0" noProof="0" dirty="0">
                <a:ln>
                  <a:noFill/>
                </a:ln>
                <a:solidFill>
                  <a:srgbClr val="FFC000"/>
                </a:solidFill>
                <a:effectLst/>
                <a:uLnTx/>
                <a:uFillTx/>
                <a:latin typeface="Helvetica" pitchFamily="2" charset="0"/>
                <a:ea typeface="SimSun" panose="02010600030101010101" pitchFamily="2" charset="-122"/>
                <a:cs typeface="Times New Roman" panose="02020603050405020304" pitchFamily="18" charset="0"/>
              </a:rPr>
              <a:t>Acts16:17, </a:t>
            </a:r>
          </a:p>
          <a:p>
            <a:pPr marL="514350" indent="-514350">
              <a:lnSpc>
                <a:spcPct val="150000"/>
              </a:lnSpc>
              <a:buFont typeface="+mj-lt"/>
              <a:buAutoNum type="arabicPeriod"/>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Self harm Mrk 9:22, </a:t>
            </a:r>
          </a:p>
          <a:p>
            <a:pPr marL="514350" indent="-514350">
              <a:lnSpc>
                <a:spcPct val="150000"/>
              </a:lnSpc>
              <a:buFont typeface="+mj-lt"/>
              <a:buAutoNum type="arabicPeriod"/>
              <a:defRPr/>
            </a:pPr>
            <a:r>
              <a:rPr kumimoji="0" lang="en-US" sz="3200" b="0" i="0" u="none" strike="noStrike" kern="1200" cap="none" spc="0" normalizeH="0" baseline="0" noProof="0" dirty="0">
                <a:ln>
                  <a:noFill/>
                </a:ln>
                <a:solidFill>
                  <a:srgbClr val="FFC000"/>
                </a:solidFill>
                <a:effectLst/>
                <a:uLnTx/>
                <a:uFillTx/>
                <a:latin typeface="Helvetica" pitchFamily="2" charset="0"/>
                <a:ea typeface="SimSun" panose="02010600030101010101" pitchFamily="2" charset="-122"/>
                <a:cs typeface="Times New Roman" panose="02020603050405020304" pitchFamily="18" charset="0"/>
              </a:rPr>
              <a:t>Suppression of personhood (the demon overtakes the will and identity of the individual)  Mrk5:9</a:t>
            </a:r>
          </a:p>
          <a:p>
            <a:pPr marL="514350" indent="-514350">
              <a:lnSpc>
                <a:spcPct val="150000"/>
              </a:lnSpc>
              <a:buFont typeface="+mj-lt"/>
              <a:buAutoNum type="arabicPeriod"/>
              <a:defRPr/>
            </a:pPr>
            <a:r>
              <a:rPr kumimoji="0" lang="en-US" sz="3200" b="1" i="0" u="sng"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ALL can be cast out </a:t>
            </a: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in the name of Jesus Mrk9:38</a:t>
            </a:r>
          </a:p>
          <a:p>
            <a:pPr>
              <a:lnSpc>
                <a:spcPct val="150000"/>
              </a:lnSpc>
              <a:defRPr/>
            </a:pPr>
            <a:endPar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20219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806E21-CAF4-8FAE-5551-D089FDDC7EAA}"/>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F4BB86A1-6385-74BA-8EEF-BEA6C39885E3}"/>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88D5A32-329A-FA7A-2AC6-3A154569969C}"/>
              </a:ext>
            </a:extLst>
          </p:cNvPr>
          <p:cNvSpPr txBox="1"/>
          <p:nvPr/>
        </p:nvSpPr>
        <p:spPr>
          <a:xfrm>
            <a:off x="297366" y="1969201"/>
            <a:ext cx="11597268" cy="162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C. What Does It Mean to Truly Know Jesus? </a:t>
            </a:r>
          </a:p>
        </p:txBody>
      </p:sp>
    </p:spTree>
    <p:extLst>
      <p:ext uri="{BB962C8B-B14F-4D97-AF65-F5344CB8AC3E}">
        <p14:creationId xmlns:p14="http://schemas.microsoft.com/office/powerpoint/2010/main" val="250252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0953D-BEAC-60C8-F33A-76B4D696DF9A}"/>
              </a:ext>
            </a:extLst>
          </p:cNvPr>
          <p:cNvSpPr txBox="1"/>
          <p:nvPr/>
        </p:nvSpPr>
        <p:spPr>
          <a:xfrm>
            <a:off x="7700341" y="1922429"/>
            <a:ext cx="392560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altLang="zh-CN" sz="7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rPr>
              <a:t>Holy Communion </a:t>
            </a:r>
            <a:endParaRPr kumimoji="0" lang="en-US" sz="2800" b="1"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6" name="Picture 5" descr="A bread and wine on a table&#10;&#10;Description automatically generated">
            <a:extLst>
              <a:ext uri="{FF2B5EF4-FFF2-40B4-BE49-F238E27FC236}">
                <a16:creationId xmlns:a16="http://schemas.microsoft.com/office/drawing/2014/main" id="{C1B47606-3E2A-1245-B686-F1AB5101ECFF}"/>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93181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AF33742-1EFF-8AEB-5D5D-02BC688AD034}"/>
              </a:ext>
            </a:extLst>
          </p:cNvPr>
          <p:cNvSpPr txBox="1"/>
          <p:nvPr/>
        </p:nvSpPr>
        <p:spPr>
          <a:xfrm>
            <a:off x="143496" y="5534565"/>
            <a:ext cx="7898297"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u="sng">
                <a:solidFill>
                  <a:srgbClr val="FFFFFF"/>
                </a:solidFill>
                <a:latin typeface="Helvetica Neue"/>
                <a:ea typeface="Helvetica Neue"/>
                <a:cs typeface="Helvetica Neue"/>
                <a:sym typeface="Helvetica Neue"/>
              </a:defRPr>
            </a:pPr>
            <a:endParaRPr kumimoji="0" sz="1600" b="0" i="0" u="none" strike="noStrike" kern="0" cap="none" spc="0" normalizeH="0" baseline="0" noProof="0">
              <a:ln>
                <a:noFill/>
              </a:ln>
              <a:solidFill>
                <a:srgbClr val="FF0000"/>
              </a:solidFill>
              <a:effectLst/>
              <a:uLnTx/>
              <a:uFillTx/>
              <a:latin typeface="Helvetica Neue"/>
              <a:ea typeface="Helvetica Neue"/>
              <a:cs typeface="Helvetica Neue"/>
              <a:sym typeface="Helvetica Neue"/>
            </a:endParaRPr>
          </a:p>
        </p:txBody>
      </p:sp>
      <p:sp>
        <p:nvSpPr>
          <p:cNvPr id="12" name="Content Placeholder 7">
            <a:extLst>
              <a:ext uri="{FF2B5EF4-FFF2-40B4-BE49-F238E27FC236}">
                <a16:creationId xmlns:a16="http://schemas.microsoft.com/office/drawing/2014/main" id="{AFD6F7F6-3D8D-C5F4-9FE7-8CD100B73120}"/>
              </a:ext>
            </a:extLst>
          </p:cNvPr>
          <p:cNvSpPr>
            <a:spLocks noGrp="1"/>
          </p:cNvSpPr>
          <p:nvPr>
            <p:ph idx="1"/>
          </p:nvPr>
        </p:nvSpPr>
        <p:spPr>
          <a:xfrm>
            <a:off x="700644" y="0"/>
            <a:ext cx="11491356" cy="6751121"/>
          </a:xfrm>
        </p:spPr>
        <p:txBody>
          <a:bodyPr>
            <a:normAutofit fontScale="92500" lnSpcReduction="20000"/>
          </a:bodyPr>
          <a:lstStyle/>
          <a:p>
            <a:pPr marL="0" indent="0">
              <a:lnSpc>
                <a:spcPct val="160000"/>
              </a:lnSpc>
              <a:spcBef>
                <a:spcPts val="0"/>
              </a:spcBef>
              <a:buNone/>
            </a:pPr>
            <a:r>
              <a:rPr lang="en-SG" altLang="zh-CN" sz="2800" dirty="0">
                <a:latin typeface="Helvetica" pitchFamily="2" charset="0"/>
              </a:rPr>
              <a:t>1 Corinthians 11: 23.For I received from the Lord what I also delivered to you, that the Lord Jesus on the night when he was betrayed took bread,24.and when he had given thanks, he broke it, and said, "</a:t>
            </a:r>
            <a:r>
              <a:rPr lang="en-SG" altLang="zh-CN" sz="2800" dirty="0">
                <a:highlight>
                  <a:srgbClr val="AEE673"/>
                </a:highlight>
                <a:latin typeface="Helvetica" pitchFamily="2" charset="0"/>
              </a:rPr>
              <a:t>This is my body</a:t>
            </a:r>
            <a:r>
              <a:rPr lang="en-SG" altLang="zh-CN" sz="2800" dirty="0">
                <a:latin typeface="Helvetica" pitchFamily="2" charset="0"/>
              </a:rPr>
              <a:t>, which is for you. Do this in remembrance of me."25.In the same way also he took the cup, after supper, saying, "</a:t>
            </a:r>
            <a:r>
              <a:rPr lang="en-SG" altLang="zh-CN" sz="2800" dirty="0">
                <a:highlight>
                  <a:srgbClr val="00FFFF"/>
                </a:highlight>
                <a:latin typeface="Helvetica" pitchFamily="2" charset="0"/>
              </a:rPr>
              <a:t>This cup is the new covenant in my blood</a:t>
            </a:r>
            <a:r>
              <a:rPr lang="en-SG" altLang="zh-CN" sz="2800" dirty="0">
                <a:latin typeface="Helvetica" pitchFamily="2" charset="0"/>
              </a:rPr>
              <a:t>. Do this, as often as you drink it, in remembrance of me."26.For as often as you eat this bread and drink the cup, you proclaim the Lords death until he comes.27.Whoever, therefore, eats the bread or drinks the cup of the Lord in an unworthy manner will be guilty concerning the body and blood of the Lord.28.Let a person examine himself, then, and so eat of the bread and drink of the cup.29.</a:t>
            </a:r>
            <a:r>
              <a:rPr lang="en-SG" altLang="zh-CN" sz="2800" dirty="0">
                <a:highlight>
                  <a:srgbClr val="FFFF00"/>
                </a:highlight>
                <a:latin typeface="Helvetica" pitchFamily="2" charset="0"/>
              </a:rPr>
              <a:t>For anyone who eats and drinks without discerning the body eats and drinks judgment on himself</a:t>
            </a:r>
            <a:r>
              <a:rPr lang="en-SG" altLang="zh-CN" sz="2800" dirty="0">
                <a:latin typeface="Helvetica" pitchFamily="2" charset="0"/>
              </a:rPr>
              <a:t>.</a:t>
            </a:r>
          </a:p>
        </p:txBody>
      </p:sp>
    </p:spTree>
    <p:extLst>
      <p:ext uri="{BB962C8B-B14F-4D97-AF65-F5344CB8AC3E}">
        <p14:creationId xmlns:p14="http://schemas.microsoft.com/office/powerpoint/2010/main" val="245586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244314" y="0"/>
            <a:ext cx="11947686" cy="5903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sz="3200" dirty="0">
                <a:solidFill>
                  <a:schemeClr val="bg1"/>
                </a:solidFill>
                <a:effectLst/>
                <a:latin typeface="Helvetica" pitchFamily="2" charset="0"/>
                <a:ea typeface="SimSun" panose="02010600030101010101" pitchFamily="2" charset="-122"/>
                <a:cs typeface="Times New Roman" panose="02020603050405020304" pitchFamily="18" charset="0"/>
              </a:rPr>
              <a:t>Mark </a:t>
            </a:r>
            <a:r>
              <a:rPr lang="en-US" sz="3200" dirty="0">
                <a:solidFill>
                  <a:schemeClr val="bg1"/>
                </a:solidFill>
                <a:latin typeface="Helvetica" pitchFamily="2" charset="0"/>
                <a:ea typeface="SimSun" panose="02010600030101010101" pitchFamily="2" charset="-122"/>
                <a:cs typeface="Times New Roman" panose="02020603050405020304" pitchFamily="18" charset="0"/>
              </a:rPr>
              <a:t>1:21.And they went into Capernaum, and immediately on the Sabbath he entered the synagogue and was teaching.22.And they were astonished at his teaching, for he taught them as one who had authority, and not as the scribes.23.And immediately there was in their synagogue a man with an unclean spirit. And he cried out,24."What have you to do with us, Jesus of Nazareth? Have you come to destroy us? I know who you are—the Holy One of God."</a:t>
            </a:r>
            <a:endParaRPr lang="en-US" sz="3200" dirty="0">
              <a:solidFill>
                <a:schemeClr val="bg1"/>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B3BE45-70DC-31FD-8FB4-8A804428129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2300FB06-BD7A-BDC2-9C49-A2B362D1B18C}"/>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C96E2D3B-7967-A658-0E59-F62C6BE4FB78}"/>
              </a:ext>
            </a:extLst>
          </p:cNvPr>
          <p:cNvSpPr txBox="1"/>
          <p:nvPr/>
        </p:nvSpPr>
        <p:spPr>
          <a:xfrm>
            <a:off x="122157" y="389827"/>
            <a:ext cx="11947686" cy="590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3200" dirty="0">
                <a:solidFill>
                  <a:schemeClr val="bg1"/>
                </a:solidFill>
                <a:effectLst/>
                <a:latin typeface="Helvetica" pitchFamily="2" charset="0"/>
                <a:ea typeface="SimSun" panose="02010600030101010101" pitchFamily="2" charset="-122"/>
                <a:cs typeface="Times New Roman" panose="02020603050405020304" pitchFamily="18" charset="0"/>
              </a:rPr>
              <a:t>Mark </a:t>
            </a:r>
            <a:r>
              <a:rPr lang="en-US" sz="3200" dirty="0">
                <a:solidFill>
                  <a:schemeClr val="bg1"/>
                </a:solidFill>
                <a:latin typeface="Helvetica" pitchFamily="2" charset="0"/>
                <a:ea typeface="SimSun" panose="02010600030101010101" pitchFamily="2" charset="-122"/>
                <a:cs typeface="Times New Roman" panose="02020603050405020304" pitchFamily="18" charset="0"/>
              </a:rPr>
              <a:t>1:25.But Jesus rebuked him, saying, "Be silent, and come out of him!"26.And the unclean spirit, convulsing him and crying out with a loud voice, came out of him.27.And they were all amazed, so that they questioned among themselves, saying, "What is this? A new teaching with authority! He commands even the unclean spirits, and they obey him."28.And at once his fame spread everywhere throughout all the surrounding region of Galilee.</a:t>
            </a:r>
            <a:endParaRPr lang="en-US" sz="3200" dirty="0">
              <a:solidFill>
                <a:schemeClr val="bg1"/>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32398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297366" y="2452077"/>
            <a:ext cx="11597268" cy="103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742950" indent="-742950" algn="ctr" defTabSz="325120">
              <a:lnSpc>
                <a:spcPct val="150000"/>
              </a:lnSpc>
              <a:buFontTx/>
              <a:buAutoNum type="alphaUcPeriod"/>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Jesus Has Authority to Teach Scripture</a:t>
            </a: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55659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09B634-3FFC-BB0E-B0B5-0420F936AE3B}"/>
            </a:ext>
          </a:extLst>
        </p:cNvPr>
        <p:cNvGrpSpPr/>
        <p:nvPr/>
      </p:nvGrpSpPr>
      <p:grpSpPr>
        <a:xfrm>
          <a:off x="0" y="0"/>
          <a:ext cx="0" cy="0"/>
          <a:chOff x="0" y="0"/>
          <a:chExt cx="0" cy="0"/>
        </a:xfrm>
      </p:grpSpPr>
      <p:sp>
        <p:nvSpPr>
          <p:cNvPr id="332" name="Rectangle 3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21F3BE3-AEBC-29DE-012E-89C7CCA9A89D}"/>
              </a:ext>
            </a:extLst>
          </p:cNvPr>
          <p:cNvPicPr>
            <a:picLocks noChangeAspect="1"/>
          </p:cNvPicPr>
          <p:nvPr/>
        </p:nvPicPr>
        <p:blipFill>
          <a:blip r:embed="rId3"/>
          <a:srcRect b="15746"/>
          <a:stretch>
            <a:fillRect/>
          </a:stretch>
        </p:blipFill>
        <p:spPr>
          <a:xfrm>
            <a:off x="20" y="1282"/>
            <a:ext cx="12191980" cy="6856718"/>
          </a:xfrm>
          <a:prstGeom prst="rect">
            <a:avLst/>
          </a:prstGeom>
        </p:spPr>
      </p:pic>
      <p:sp>
        <p:nvSpPr>
          <p:cNvPr id="327" name="认罪祷告">
            <a:extLst>
              <a:ext uri="{FF2B5EF4-FFF2-40B4-BE49-F238E27FC236}">
                <a16:creationId xmlns:a16="http://schemas.microsoft.com/office/drawing/2014/main" id="{C42AB10A-F83E-FCBC-ED99-AF06D928A6C0}"/>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356264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0D8B5D-7AF1-36F7-56E7-94B9D210F884}"/>
            </a:ext>
          </a:extLst>
        </p:cNvPr>
        <p:cNvGrpSpPr/>
        <p:nvPr/>
      </p:nvGrpSpPr>
      <p:grpSpPr>
        <a:xfrm>
          <a:off x="0" y="0"/>
          <a:ext cx="0" cy="0"/>
          <a:chOff x="0" y="0"/>
          <a:chExt cx="0" cy="0"/>
        </a:xfrm>
      </p:grpSpPr>
      <p:sp>
        <p:nvSpPr>
          <p:cNvPr id="337" name="Rectangle 3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person wearing hardhats looking at a blueprint&#10;&#10;AI-generated content may be incorrect.">
            <a:extLst>
              <a:ext uri="{FF2B5EF4-FFF2-40B4-BE49-F238E27FC236}">
                <a16:creationId xmlns:a16="http://schemas.microsoft.com/office/drawing/2014/main" id="{E596D6DA-EDD4-4878-A0A1-F1043D1DE4DF}"/>
              </a:ext>
            </a:extLst>
          </p:cNvPr>
          <p:cNvPicPr>
            <a:picLocks noChangeAspect="1"/>
          </p:cNvPicPr>
          <p:nvPr/>
        </p:nvPicPr>
        <p:blipFill>
          <a:blip r:embed="rId3"/>
          <a:srcRect t="9666" b="6080"/>
          <a:stretch>
            <a:fillRect/>
          </a:stretch>
        </p:blipFill>
        <p:spPr>
          <a:xfrm>
            <a:off x="20" y="1282"/>
            <a:ext cx="12191980" cy="6856718"/>
          </a:xfrm>
          <a:prstGeom prst="rect">
            <a:avLst/>
          </a:prstGeom>
        </p:spPr>
      </p:pic>
      <p:sp>
        <p:nvSpPr>
          <p:cNvPr id="327" name="认罪祷告">
            <a:extLst>
              <a:ext uri="{FF2B5EF4-FFF2-40B4-BE49-F238E27FC236}">
                <a16:creationId xmlns:a16="http://schemas.microsoft.com/office/drawing/2014/main" id="{B6810EB9-9A53-B11D-6E55-3FABBCADC0B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66961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42A565-DB61-335E-C504-D2E337CB371C}"/>
            </a:ext>
          </a:extLst>
        </p:cNvPr>
        <p:cNvGrpSpPr/>
        <p:nvPr/>
      </p:nvGrpSpPr>
      <p:grpSpPr>
        <a:xfrm>
          <a:off x="0" y="0"/>
          <a:ext cx="0" cy="0"/>
          <a:chOff x="0" y="0"/>
          <a:chExt cx="0" cy="0"/>
        </a:xfrm>
      </p:grpSpPr>
      <p:sp>
        <p:nvSpPr>
          <p:cNvPr id="342" name="Rectangle 3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82571E1-8686-35D7-DA8A-DCC5151E3B1E}"/>
              </a:ext>
            </a:extLst>
          </p:cNvPr>
          <p:cNvPicPr>
            <a:picLocks noChangeAspect="1"/>
          </p:cNvPicPr>
          <p:nvPr/>
        </p:nvPicPr>
        <p:blipFill>
          <a:blip r:embed="rId3"/>
          <a:srcRect b="15746"/>
          <a:stretch>
            <a:fillRect/>
          </a:stretch>
        </p:blipFill>
        <p:spPr>
          <a:xfrm>
            <a:off x="20" y="1282"/>
            <a:ext cx="12191980" cy="6856718"/>
          </a:xfrm>
          <a:prstGeom prst="rect">
            <a:avLst/>
          </a:prstGeom>
        </p:spPr>
      </p:pic>
      <p:sp>
        <p:nvSpPr>
          <p:cNvPr id="327" name="认罪祷告">
            <a:extLst>
              <a:ext uri="{FF2B5EF4-FFF2-40B4-BE49-F238E27FC236}">
                <a16:creationId xmlns:a16="http://schemas.microsoft.com/office/drawing/2014/main" id="{0FE0CDC8-E3C9-8845-4806-BC40CAF26E33}"/>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9654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B12D84-68DE-C15F-8ECB-ACAF2D13D2D4}"/>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58DC5F06-6F9D-977A-D691-E3E80D2050CB}"/>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9279DCDD-5B06-1112-921C-DCF021400F64}"/>
              </a:ext>
            </a:extLst>
          </p:cNvPr>
          <p:cNvSpPr txBox="1"/>
          <p:nvPr/>
        </p:nvSpPr>
        <p:spPr>
          <a:xfrm>
            <a:off x="297366" y="1339808"/>
            <a:ext cx="11597268" cy="3529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algn="ctr" defTabSz="325120">
              <a:lnSpc>
                <a:spcPct val="150000"/>
              </a:lnSpc>
              <a:defRPr sz="5400">
                <a:latin typeface="Helvetica"/>
                <a:ea typeface="Helvetica"/>
                <a:cs typeface="Helvetica"/>
                <a:sym typeface="Helvetica"/>
              </a:defRPr>
            </a:pPr>
            <a:endParaRPr lang="en-US" altLang="zh-CN" sz="3600" b="1"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endParaRP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B. Jesus Has Authority Over Unclean Spirits</a:t>
            </a:r>
          </a:p>
          <a:p>
            <a:pPr algn="ctr" defTabSz="325120">
              <a:lnSpc>
                <a:spcPct val="150000"/>
              </a:lnSpc>
              <a:defRPr sz="5400">
                <a:latin typeface="Helvetica"/>
                <a:ea typeface="Helvetica"/>
                <a:cs typeface="Helvetica"/>
                <a:sym typeface="Helvetica"/>
              </a:defRPr>
            </a:pP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399576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0F21BA-D580-0AE6-033B-D4E3E3107E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A7AAC5C-0CAA-1376-DCC7-DCAEA9D2E981}"/>
              </a:ext>
            </a:extLst>
          </p:cNvPr>
          <p:cNvPicPr>
            <a:picLocks noChangeAspect="1"/>
          </p:cNvPicPr>
          <p:nvPr/>
        </p:nvPicPr>
        <p:blipFill>
          <a:blip r:embed="rId3"/>
          <a:stretch>
            <a:fillRect/>
          </a:stretch>
        </p:blipFill>
        <p:spPr>
          <a:xfrm>
            <a:off x="2624932" y="643466"/>
            <a:ext cx="6942136" cy="5571067"/>
          </a:xfrm>
          <a:prstGeom prst="rect">
            <a:avLst/>
          </a:prstGeom>
        </p:spPr>
      </p:pic>
      <p:sp>
        <p:nvSpPr>
          <p:cNvPr id="327" name="认罪祷告">
            <a:extLst>
              <a:ext uri="{FF2B5EF4-FFF2-40B4-BE49-F238E27FC236}">
                <a16:creationId xmlns:a16="http://schemas.microsoft.com/office/drawing/2014/main" id="{5D9E06AB-9B6F-5090-79E4-AA49600FE206}"/>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13285160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InterweaveVTI">
  <a:themeElements>
    <a:clrScheme name="AnalogousFromRegularSeedRightStep">
      <a:dk1>
        <a:srgbClr val="000000"/>
      </a:dk1>
      <a:lt1>
        <a:srgbClr val="FFFFFF"/>
      </a:lt1>
      <a:dk2>
        <a:srgbClr val="301D1B"/>
      </a:dk2>
      <a:lt2>
        <a:srgbClr val="F3F1F0"/>
      </a:lt2>
      <a:accent1>
        <a:srgbClr val="23B0C5"/>
      </a:accent1>
      <a:accent2>
        <a:srgbClr val="176DD5"/>
      </a:accent2>
      <a:accent3>
        <a:srgbClr val="2D34E7"/>
      </a:accent3>
      <a:accent4>
        <a:srgbClr val="5F17D5"/>
      </a:accent4>
      <a:accent5>
        <a:srgbClr val="C029E7"/>
      </a:accent5>
      <a:accent6>
        <a:srgbClr val="D517AC"/>
      </a:accent6>
      <a:hlink>
        <a:srgbClr val="BF503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647</TotalTime>
  <Words>530</Words>
  <Application>Microsoft Macintosh PowerPoint</Application>
  <PresentationFormat>Widescreen</PresentationFormat>
  <Paragraphs>21</Paragraphs>
  <Slides>14</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Heiti TC Medium</vt:lpstr>
      <vt:lpstr>Microsoft YaHei</vt:lpstr>
      <vt:lpstr>Aptos</vt:lpstr>
      <vt:lpstr>Arial</vt:lpstr>
      <vt:lpstr>Calibri</vt:lpstr>
      <vt:lpstr>Calibri Light</vt:lpstr>
      <vt:lpstr>Franklin Gothic Book</vt:lpstr>
      <vt:lpstr>Helvetica</vt:lpstr>
      <vt:lpstr>Helvetica Neue</vt:lpstr>
      <vt:lpstr>Neue Haas Grotesk Text Pro</vt:lpstr>
      <vt:lpstr>1_Office Theme</vt:lpstr>
      <vt:lpstr>Crop</vt:lpstr>
      <vt:lpstr>InterweaveVTI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22</cp:revision>
  <dcterms:created xsi:type="dcterms:W3CDTF">2025-01-10T02:07:28Z</dcterms:created>
  <dcterms:modified xsi:type="dcterms:W3CDTF">2025-06-07T06:25:53Z</dcterms:modified>
</cp:coreProperties>
</file>