
<file path=[Content_Types].xml><?xml version="1.0" encoding="utf-8"?>
<Types xmlns="http://schemas.openxmlformats.org/package/2006/content-types">
  <Default Extension="jpeg" ContentType="image/jpe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376" r:id="rId3"/>
    <p:sldId id="442" r:id="rId4"/>
    <p:sldId id="492" r:id="rId5"/>
    <p:sldId id="479" r:id="rId6"/>
    <p:sldId id="493" r:id="rId7"/>
    <p:sldId id="481" r:id="rId8"/>
    <p:sldId id="482" r:id="rId9"/>
    <p:sldId id="483" r:id="rId10"/>
    <p:sldId id="494" r:id="rId11"/>
    <p:sldId id="484" r:id="rId12"/>
    <p:sldId id="485" r:id="rId13"/>
    <p:sldId id="486" r:id="rId14"/>
    <p:sldId id="495" r:id="rId15"/>
    <p:sldId id="487" r:id="rId16"/>
    <p:sldId id="488" r:id="rId17"/>
    <p:sldId id="489" r:id="rId18"/>
    <p:sldId id="496" r:id="rId19"/>
    <p:sldId id="497" r:id="rId20"/>
    <p:sldId id="38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650" autoAdjust="0"/>
    <p:restoredTop sz="92953" autoAdjust="0"/>
  </p:normalViewPr>
  <p:slideViewPr>
    <p:cSldViewPr snapToGrid="0">
      <p:cViewPr varScale="1">
        <p:scale>
          <a:sx n="111" d="100"/>
          <a:sy n="111" d="100"/>
        </p:scale>
        <p:origin x="118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Zhu 朱业" userId="c10396f0466951c8" providerId="LiveId" clId="{BB6430F8-9F63-49B4-9917-CC5D682D11E8}"/>
    <pc:docChg chg="undo custSel addSld delSld modSld">
      <pc:chgData name="James Zhu 朱业" userId="c10396f0466951c8" providerId="LiveId" clId="{BB6430F8-9F63-49B4-9917-CC5D682D11E8}" dt="2025-08-09T15:46:58.548" v="484" actId="20577"/>
      <pc:docMkLst>
        <pc:docMk/>
      </pc:docMkLst>
      <pc:sldChg chg="del">
        <pc:chgData name="James Zhu 朱业" userId="c10396f0466951c8" providerId="LiveId" clId="{BB6430F8-9F63-49B4-9917-CC5D682D11E8}" dt="2025-07-31T14:12:11.941" v="0" actId="2696"/>
        <pc:sldMkLst>
          <pc:docMk/>
          <pc:sldMk cId="2664508176" sldId="426"/>
        </pc:sldMkLst>
      </pc:sldChg>
      <pc:sldChg chg="modSp mod">
        <pc:chgData name="James Zhu 朱业" userId="c10396f0466951c8" providerId="LiveId" clId="{BB6430F8-9F63-49B4-9917-CC5D682D11E8}" dt="2025-08-03T06:50:08.101" v="358" actId="20577"/>
        <pc:sldMkLst>
          <pc:docMk/>
          <pc:sldMk cId="3758411803" sldId="441"/>
        </pc:sldMkLst>
      </pc:sldChg>
      <pc:sldChg chg="del">
        <pc:chgData name="James Zhu 朱业" userId="c10396f0466951c8" providerId="LiveId" clId="{BB6430F8-9F63-49B4-9917-CC5D682D11E8}" dt="2025-07-31T14:12:11.941" v="0" actId="2696"/>
        <pc:sldMkLst>
          <pc:docMk/>
          <pc:sldMk cId="2150447740" sldId="443"/>
        </pc:sldMkLst>
      </pc:sldChg>
      <pc:sldChg chg="del">
        <pc:chgData name="James Zhu 朱业" userId="c10396f0466951c8" providerId="LiveId" clId="{BB6430F8-9F63-49B4-9917-CC5D682D11E8}" dt="2025-07-31T14:12:11.941" v="0" actId="2696"/>
        <pc:sldMkLst>
          <pc:docMk/>
          <pc:sldMk cId="3422174153" sldId="447"/>
        </pc:sldMkLst>
      </pc:sldChg>
      <pc:sldChg chg="modSp mod">
        <pc:chgData name="James Zhu 朱业" userId="c10396f0466951c8" providerId="LiveId" clId="{BB6430F8-9F63-49B4-9917-CC5D682D11E8}" dt="2025-08-03T06:50:15.729" v="361" actId="20577"/>
        <pc:sldMkLst>
          <pc:docMk/>
          <pc:sldMk cId="4023632042" sldId="463"/>
        </pc:sldMkLst>
      </pc:sldChg>
      <pc:sldChg chg="modSp mod">
        <pc:chgData name="James Zhu 朱业" userId="c10396f0466951c8" providerId="LiveId" clId="{BB6430F8-9F63-49B4-9917-CC5D682D11E8}" dt="2025-08-03T06:50:21.112" v="364" actId="20577"/>
        <pc:sldMkLst>
          <pc:docMk/>
          <pc:sldMk cId="2274983994" sldId="464"/>
        </pc:sldMkLst>
      </pc:sldChg>
      <pc:sldChg chg="modSp mod">
        <pc:chgData name="James Zhu 朱业" userId="c10396f0466951c8" providerId="LiveId" clId="{BB6430F8-9F63-49B4-9917-CC5D682D11E8}" dt="2025-08-03T06:50:27.249" v="367" actId="20577"/>
        <pc:sldMkLst>
          <pc:docMk/>
          <pc:sldMk cId="1471126" sldId="465"/>
        </pc:sldMkLst>
      </pc:sldChg>
      <pc:sldChg chg="modSp mod">
        <pc:chgData name="James Zhu 朱业" userId="c10396f0466951c8" providerId="LiveId" clId="{BB6430F8-9F63-49B4-9917-CC5D682D11E8}" dt="2025-08-03T06:50:32.319" v="370" actId="20577"/>
        <pc:sldMkLst>
          <pc:docMk/>
          <pc:sldMk cId="1114297152" sldId="466"/>
        </pc:sldMkLst>
      </pc:sldChg>
      <pc:sldChg chg="modSp mod">
        <pc:chgData name="James Zhu 朱业" userId="c10396f0466951c8" providerId="LiveId" clId="{BB6430F8-9F63-49B4-9917-CC5D682D11E8}" dt="2025-08-03T06:50:45.530" v="376" actId="20577"/>
        <pc:sldMkLst>
          <pc:docMk/>
          <pc:sldMk cId="4029022955" sldId="467"/>
        </pc:sldMkLst>
      </pc:sldChg>
      <pc:sldChg chg="modSp mod">
        <pc:chgData name="James Zhu 朱业" userId="c10396f0466951c8" providerId="LiveId" clId="{BB6430F8-9F63-49B4-9917-CC5D682D11E8}" dt="2025-08-03T06:50:50.058" v="379" actId="20577"/>
        <pc:sldMkLst>
          <pc:docMk/>
          <pc:sldMk cId="3249099335" sldId="468"/>
        </pc:sldMkLst>
      </pc:sldChg>
      <pc:sldChg chg="modSp mod">
        <pc:chgData name="James Zhu 朱业" userId="c10396f0466951c8" providerId="LiveId" clId="{BB6430F8-9F63-49B4-9917-CC5D682D11E8}" dt="2025-08-09T15:26:17.476" v="473" actId="20577"/>
        <pc:sldMkLst>
          <pc:docMk/>
          <pc:sldMk cId="1769329246" sldId="469"/>
        </pc:sldMkLst>
      </pc:sldChg>
      <pc:sldChg chg="modSp mod">
        <pc:chgData name="James Zhu 朱业" userId="c10396f0466951c8" providerId="LiveId" clId="{BB6430F8-9F63-49B4-9917-CC5D682D11E8}" dt="2025-08-03T06:51:15.082" v="395" actId="20577"/>
        <pc:sldMkLst>
          <pc:docMk/>
          <pc:sldMk cId="3642297698" sldId="470"/>
        </pc:sldMkLst>
      </pc:sldChg>
      <pc:sldChg chg="modSp mod">
        <pc:chgData name="James Zhu 朱业" userId="c10396f0466951c8" providerId="LiveId" clId="{BB6430F8-9F63-49B4-9917-CC5D682D11E8}" dt="2025-08-03T06:51:21.760" v="399" actId="20577"/>
        <pc:sldMkLst>
          <pc:docMk/>
          <pc:sldMk cId="986121877" sldId="471"/>
        </pc:sldMkLst>
      </pc:sldChg>
      <pc:sldChg chg="modSp mod">
        <pc:chgData name="James Zhu 朱业" userId="c10396f0466951c8" providerId="LiveId" clId="{BB6430F8-9F63-49B4-9917-CC5D682D11E8}" dt="2025-08-09T15:33:43.206" v="476"/>
        <pc:sldMkLst>
          <pc:docMk/>
          <pc:sldMk cId="86744191" sldId="472"/>
        </pc:sldMkLst>
      </pc:sldChg>
      <pc:sldChg chg="modSp mod">
        <pc:chgData name="James Zhu 朱业" userId="c10396f0466951c8" providerId="LiveId" clId="{BB6430F8-9F63-49B4-9917-CC5D682D11E8}" dt="2025-08-03T06:51:56.574" v="415" actId="20577"/>
        <pc:sldMkLst>
          <pc:docMk/>
          <pc:sldMk cId="4146014694" sldId="473"/>
        </pc:sldMkLst>
      </pc:sldChg>
      <pc:sldChg chg="modSp mod">
        <pc:chgData name="James Zhu 朱业" userId="c10396f0466951c8" providerId="LiveId" clId="{BB6430F8-9F63-49B4-9917-CC5D682D11E8}" dt="2025-08-03T06:52:04.643" v="419" actId="20577"/>
        <pc:sldMkLst>
          <pc:docMk/>
          <pc:sldMk cId="1416500397" sldId="474"/>
        </pc:sldMkLst>
      </pc:sldChg>
      <pc:sldChg chg="modSp mod">
        <pc:chgData name="James Zhu 朱业" userId="c10396f0466951c8" providerId="LiveId" clId="{BB6430F8-9F63-49B4-9917-CC5D682D11E8}" dt="2025-08-03T06:52:11.522" v="423" actId="20577"/>
        <pc:sldMkLst>
          <pc:docMk/>
          <pc:sldMk cId="773454766" sldId="475"/>
        </pc:sldMkLst>
      </pc:sldChg>
      <pc:sldChg chg="modSp mod">
        <pc:chgData name="James Zhu 朱业" userId="c10396f0466951c8" providerId="LiveId" clId="{BB6430F8-9F63-49B4-9917-CC5D682D11E8}" dt="2025-08-03T06:52:22.545" v="431" actId="20577"/>
        <pc:sldMkLst>
          <pc:docMk/>
          <pc:sldMk cId="2505538719" sldId="476"/>
        </pc:sldMkLst>
      </pc:sldChg>
      <pc:sldChg chg="modSp mod">
        <pc:chgData name="James Zhu 朱业" userId="c10396f0466951c8" providerId="LiveId" clId="{BB6430F8-9F63-49B4-9917-CC5D682D11E8}" dt="2025-08-03T06:52:28.594" v="435" actId="20577"/>
        <pc:sldMkLst>
          <pc:docMk/>
          <pc:sldMk cId="1410376732" sldId="477"/>
        </pc:sldMkLst>
      </pc:sldChg>
      <pc:sldChg chg="modSp mod">
        <pc:chgData name="James Zhu 朱业" userId="c10396f0466951c8" providerId="LiveId" clId="{BB6430F8-9F63-49B4-9917-CC5D682D11E8}" dt="2025-08-03T06:52:48.396" v="443" actId="20577"/>
        <pc:sldMkLst>
          <pc:docMk/>
          <pc:sldMk cId="2659411814" sldId="478"/>
        </pc:sldMkLst>
      </pc:sldChg>
      <pc:sldChg chg="del">
        <pc:chgData name="James Zhu 朱业" userId="c10396f0466951c8" providerId="LiveId" clId="{BB6430F8-9F63-49B4-9917-CC5D682D11E8}" dt="2025-07-31T14:12:11.941" v="0" actId="2696"/>
        <pc:sldMkLst>
          <pc:docMk/>
          <pc:sldMk cId="777835561" sldId="492"/>
        </pc:sldMkLst>
      </pc:sldChg>
      <pc:sldChg chg="modSp add mod">
        <pc:chgData name="James Zhu 朱业" userId="c10396f0466951c8" providerId="LiveId" clId="{BB6430F8-9F63-49B4-9917-CC5D682D11E8}" dt="2025-08-03T06:50:39.888" v="373" actId="20577"/>
        <pc:sldMkLst>
          <pc:docMk/>
          <pc:sldMk cId="921297114" sldId="492"/>
        </pc:sldMkLst>
      </pc:sldChg>
      <pc:sldChg chg="modSp add mod">
        <pc:chgData name="James Zhu 朱业" userId="c10396f0466951c8" providerId="LiveId" clId="{BB6430F8-9F63-49B4-9917-CC5D682D11E8}" dt="2025-08-03T06:50:56.231" v="383" actId="20577"/>
        <pc:sldMkLst>
          <pc:docMk/>
          <pc:sldMk cId="2678453928" sldId="493"/>
        </pc:sldMkLst>
      </pc:sldChg>
      <pc:sldChg chg="del">
        <pc:chgData name="James Zhu 朱业" userId="c10396f0466951c8" providerId="LiveId" clId="{BB6430F8-9F63-49B4-9917-CC5D682D11E8}" dt="2025-07-31T14:12:11.941" v="0" actId="2696"/>
        <pc:sldMkLst>
          <pc:docMk/>
          <pc:sldMk cId="3475215752" sldId="493"/>
        </pc:sldMkLst>
      </pc:sldChg>
      <pc:sldChg chg="del">
        <pc:chgData name="James Zhu 朱业" userId="c10396f0466951c8" providerId="LiveId" clId="{BB6430F8-9F63-49B4-9917-CC5D682D11E8}" dt="2025-07-31T14:12:11.941" v="0" actId="2696"/>
        <pc:sldMkLst>
          <pc:docMk/>
          <pc:sldMk cId="1258860150" sldId="494"/>
        </pc:sldMkLst>
      </pc:sldChg>
      <pc:sldChg chg="modSp add mod">
        <pc:chgData name="James Zhu 朱业" userId="c10396f0466951c8" providerId="LiveId" clId="{BB6430F8-9F63-49B4-9917-CC5D682D11E8}" dt="2025-08-03T06:51:08.082" v="391" actId="20577"/>
        <pc:sldMkLst>
          <pc:docMk/>
          <pc:sldMk cId="2983895245" sldId="494"/>
        </pc:sldMkLst>
      </pc:sldChg>
      <pc:sldChg chg="modSp add mod">
        <pc:chgData name="James Zhu 朱业" userId="c10396f0466951c8" providerId="LiveId" clId="{BB6430F8-9F63-49B4-9917-CC5D682D11E8}" dt="2025-08-03T06:51:27.469" v="403" actId="20577"/>
        <pc:sldMkLst>
          <pc:docMk/>
          <pc:sldMk cId="599643016" sldId="495"/>
        </pc:sldMkLst>
      </pc:sldChg>
      <pc:sldChg chg="del">
        <pc:chgData name="James Zhu 朱业" userId="c10396f0466951c8" providerId="LiveId" clId="{BB6430F8-9F63-49B4-9917-CC5D682D11E8}" dt="2025-07-31T14:12:11.941" v="0" actId="2696"/>
        <pc:sldMkLst>
          <pc:docMk/>
          <pc:sldMk cId="2924349334" sldId="495"/>
        </pc:sldMkLst>
      </pc:sldChg>
      <pc:sldChg chg="del">
        <pc:chgData name="James Zhu 朱业" userId="c10396f0466951c8" providerId="LiveId" clId="{BB6430F8-9F63-49B4-9917-CC5D682D11E8}" dt="2025-07-31T14:12:11.941" v="0" actId="2696"/>
        <pc:sldMkLst>
          <pc:docMk/>
          <pc:sldMk cId="313698008" sldId="496"/>
        </pc:sldMkLst>
      </pc:sldChg>
      <pc:sldChg chg="modSp add mod">
        <pc:chgData name="James Zhu 朱业" userId="c10396f0466951c8" providerId="LiveId" clId="{BB6430F8-9F63-49B4-9917-CC5D682D11E8}" dt="2025-08-03T06:51:46.386" v="411" actId="20577"/>
        <pc:sldMkLst>
          <pc:docMk/>
          <pc:sldMk cId="734404037" sldId="496"/>
        </pc:sldMkLst>
      </pc:sldChg>
      <pc:sldChg chg="modSp add mod">
        <pc:chgData name="James Zhu 朱业" userId="c10396f0466951c8" providerId="LiveId" clId="{BB6430F8-9F63-49B4-9917-CC5D682D11E8}" dt="2025-08-09T15:46:58.548" v="484" actId="20577"/>
        <pc:sldMkLst>
          <pc:docMk/>
          <pc:sldMk cId="1563418706" sldId="497"/>
        </pc:sldMkLst>
      </pc:sldChg>
      <pc:sldChg chg="del">
        <pc:chgData name="James Zhu 朱业" userId="c10396f0466951c8" providerId="LiveId" clId="{BB6430F8-9F63-49B4-9917-CC5D682D11E8}" dt="2025-07-31T14:12:11.941" v="0" actId="2696"/>
        <pc:sldMkLst>
          <pc:docMk/>
          <pc:sldMk cId="2354463735" sldId="497"/>
        </pc:sldMkLst>
      </pc:sldChg>
      <pc:sldChg chg="del">
        <pc:chgData name="James Zhu 朱业" userId="c10396f0466951c8" providerId="LiveId" clId="{BB6430F8-9F63-49B4-9917-CC5D682D11E8}" dt="2025-07-31T14:12:11.941" v="0" actId="2696"/>
        <pc:sldMkLst>
          <pc:docMk/>
          <pc:sldMk cId="164221176" sldId="498"/>
        </pc:sldMkLst>
      </pc:sldChg>
      <pc:sldChg chg="modSp add mod">
        <pc:chgData name="James Zhu 朱业" userId="c10396f0466951c8" providerId="LiveId" clId="{BB6430F8-9F63-49B4-9917-CC5D682D11E8}" dt="2025-08-03T06:52:36.171" v="439" actId="20577"/>
        <pc:sldMkLst>
          <pc:docMk/>
          <pc:sldMk cId="3722297359" sldId="498"/>
        </pc:sldMkLst>
      </pc:sldChg>
      <pc:sldChg chg="del">
        <pc:chgData name="James Zhu 朱业" userId="c10396f0466951c8" providerId="LiveId" clId="{BB6430F8-9F63-49B4-9917-CC5D682D11E8}" dt="2025-07-31T14:12:11.941" v="0" actId="2696"/>
        <pc:sldMkLst>
          <pc:docMk/>
          <pc:sldMk cId="791733984" sldId="499"/>
        </pc:sldMkLst>
      </pc:sldChg>
      <pc:sldChg chg="del">
        <pc:chgData name="James Zhu 朱业" userId="c10396f0466951c8" providerId="LiveId" clId="{BB6430F8-9F63-49B4-9917-CC5D682D11E8}" dt="2025-07-31T14:12:11.941" v="0" actId="2696"/>
        <pc:sldMkLst>
          <pc:docMk/>
          <pc:sldMk cId="3387781801" sldId="500"/>
        </pc:sldMkLst>
      </pc:sldChg>
      <pc:sldChg chg="del">
        <pc:chgData name="James Zhu 朱业" userId="c10396f0466951c8" providerId="LiveId" clId="{BB6430F8-9F63-49B4-9917-CC5D682D11E8}" dt="2025-07-31T14:12:11.941" v="0" actId="2696"/>
        <pc:sldMkLst>
          <pc:docMk/>
          <pc:sldMk cId="2550309372" sldId="501"/>
        </pc:sldMkLst>
      </pc:sldChg>
      <pc:sldChg chg="del">
        <pc:chgData name="James Zhu 朱业" userId="c10396f0466951c8" providerId="LiveId" clId="{BB6430F8-9F63-49B4-9917-CC5D682D11E8}" dt="2025-07-31T14:12:11.941" v="0" actId="2696"/>
        <pc:sldMkLst>
          <pc:docMk/>
          <pc:sldMk cId="3961457005" sldId="502"/>
        </pc:sldMkLst>
      </pc:sldChg>
      <pc:sldChg chg="del">
        <pc:chgData name="James Zhu 朱业" userId="c10396f0466951c8" providerId="LiveId" clId="{BB6430F8-9F63-49B4-9917-CC5D682D11E8}" dt="2025-07-31T14:12:11.941" v="0" actId="2696"/>
        <pc:sldMkLst>
          <pc:docMk/>
          <pc:sldMk cId="3223694595" sldId="503"/>
        </pc:sldMkLst>
      </pc:sldChg>
      <pc:sldChg chg="del">
        <pc:chgData name="James Zhu 朱业" userId="c10396f0466951c8" providerId="LiveId" clId="{BB6430F8-9F63-49B4-9917-CC5D682D11E8}" dt="2025-07-31T14:12:11.941" v="0" actId="2696"/>
        <pc:sldMkLst>
          <pc:docMk/>
          <pc:sldMk cId="973477925" sldId="504"/>
        </pc:sldMkLst>
      </pc:sldChg>
      <pc:sldChg chg="del">
        <pc:chgData name="James Zhu 朱业" userId="c10396f0466951c8" providerId="LiveId" clId="{BB6430F8-9F63-49B4-9917-CC5D682D11E8}" dt="2025-07-31T14:12:11.941" v="0" actId="2696"/>
        <pc:sldMkLst>
          <pc:docMk/>
          <pc:sldMk cId="3130699922" sldId="505"/>
        </pc:sldMkLst>
      </pc:sldChg>
      <pc:sldChg chg="del">
        <pc:chgData name="James Zhu 朱业" userId="c10396f0466951c8" providerId="LiveId" clId="{BB6430F8-9F63-49B4-9917-CC5D682D11E8}" dt="2025-07-31T14:12:11.941" v="0" actId="2696"/>
        <pc:sldMkLst>
          <pc:docMk/>
          <pc:sldMk cId="884835733" sldId="506"/>
        </pc:sldMkLst>
      </pc:sldChg>
      <pc:sldChg chg="del">
        <pc:chgData name="James Zhu 朱业" userId="c10396f0466951c8" providerId="LiveId" clId="{BB6430F8-9F63-49B4-9917-CC5D682D11E8}" dt="2025-07-31T14:12:11.941" v="0" actId="2696"/>
        <pc:sldMkLst>
          <pc:docMk/>
          <pc:sldMk cId="3749397157" sldId="507"/>
        </pc:sldMkLst>
      </pc:sldChg>
      <pc:sldChg chg="del">
        <pc:chgData name="James Zhu 朱业" userId="c10396f0466951c8" providerId="LiveId" clId="{BB6430F8-9F63-49B4-9917-CC5D682D11E8}" dt="2025-07-31T14:12:11.941" v="0" actId="2696"/>
        <pc:sldMkLst>
          <pc:docMk/>
          <pc:sldMk cId="313112505" sldId="508"/>
        </pc:sldMkLst>
      </pc:sldChg>
      <pc:sldChg chg="del">
        <pc:chgData name="James Zhu 朱业" userId="c10396f0466951c8" providerId="LiveId" clId="{BB6430F8-9F63-49B4-9917-CC5D682D11E8}" dt="2025-07-31T14:12:11.941" v="0" actId="2696"/>
        <pc:sldMkLst>
          <pc:docMk/>
          <pc:sldMk cId="2743817150" sldId="509"/>
        </pc:sldMkLst>
      </pc:sldChg>
      <pc:sldChg chg="del">
        <pc:chgData name="James Zhu 朱业" userId="c10396f0466951c8" providerId="LiveId" clId="{BB6430F8-9F63-49B4-9917-CC5D682D11E8}" dt="2025-07-31T14:12:11.941" v="0" actId="2696"/>
        <pc:sldMkLst>
          <pc:docMk/>
          <pc:sldMk cId="2503179533" sldId="510"/>
        </pc:sldMkLst>
      </pc:sldChg>
      <pc:sldChg chg="del">
        <pc:chgData name="James Zhu 朱业" userId="c10396f0466951c8" providerId="LiveId" clId="{BB6430F8-9F63-49B4-9917-CC5D682D11E8}" dt="2025-07-31T14:12:11.941" v="0" actId="2696"/>
        <pc:sldMkLst>
          <pc:docMk/>
          <pc:sldMk cId="105342877" sldId="511"/>
        </pc:sldMkLst>
      </pc:sldChg>
      <pc:sldChg chg="del">
        <pc:chgData name="James Zhu 朱业" userId="c10396f0466951c8" providerId="LiveId" clId="{BB6430F8-9F63-49B4-9917-CC5D682D11E8}" dt="2025-07-31T14:12:11.941" v="0" actId="2696"/>
        <pc:sldMkLst>
          <pc:docMk/>
          <pc:sldMk cId="834974829" sldId="512"/>
        </pc:sldMkLst>
      </pc:sldChg>
      <pc:sldChg chg="del">
        <pc:chgData name="James Zhu 朱业" userId="c10396f0466951c8" providerId="LiveId" clId="{BB6430F8-9F63-49B4-9917-CC5D682D11E8}" dt="2025-07-31T14:12:11.941" v="0" actId="2696"/>
        <pc:sldMkLst>
          <pc:docMk/>
          <pc:sldMk cId="585456023" sldId="513"/>
        </pc:sldMkLst>
      </pc:sldChg>
      <pc:sldChg chg="del">
        <pc:chgData name="James Zhu 朱业" userId="c10396f0466951c8" providerId="LiveId" clId="{BB6430F8-9F63-49B4-9917-CC5D682D11E8}" dt="2025-07-31T14:12:36.208" v="1" actId="2696"/>
        <pc:sldMkLst>
          <pc:docMk/>
          <pc:sldMk cId="2713130591" sldId="514"/>
        </pc:sldMkLst>
      </pc:sldChg>
      <pc:sldChg chg="del">
        <pc:chgData name="James Zhu 朱业" userId="c10396f0466951c8" providerId="LiveId" clId="{BB6430F8-9F63-49B4-9917-CC5D682D11E8}" dt="2025-07-31T14:12:36.208" v="1" actId="2696"/>
        <pc:sldMkLst>
          <pc:docMk/>
          <pc:sldMk cId="620451050" sldId="515"/>
        </pc:sldMkLst>
      </pc:sldChg>
      <pc:sldChg chg="del">
        <pc:chgData name="James Zhu 朱业" userId="c10396f0466951c8" providerId="LiveId" clId="{BB6430F8-9F63-49B4-9917-CC5D682D11E8}" dt="2025-07-31T14:12:36.208" v="1" actId="2696"/>
        <pc:sldMkLst>
          <pc:docMk/>
          <pc:sldMk cId="334069411" sldId="516"/>
        </pc:sldMkLst>
      </pc:sldChg>
      <pc:sldChg chg="del">
        <pc:chgData name="James Zhu 朱业" userId="c10396f0466951c8" providerId="LiveId" clId="{BB6430F8-9F63-49B4-9917-CC5D682D11E8}" dt="2025-07-31T14:12:36.208" v="1" actId="2696"/>
        <pc:sldMkLst>
          <pc:docMk/>
          <pc:sldMk cId="2396852610" sldId="517"/>
        </pc:sldMkLst>
      </pc:sldChg>
    </pc:docChg>
  </pc:docChgLst>
  <pc:docChgLst>
    <pc:chgData name="James Zhu 朱业" userId="c10396f0466951c8" providerId="LiveId" clId="{EE54777B-D64E-4667-85C0-4DDA977102FE}"/>
    <pc:docChg chg="undo custSel addSld delSld modSld">
      <pc:chgData name="James Zhu 朱业" userId="c10396f0466951c8" providerId="LiveId" clId="{EE54777B-D64E-4667-85C0-4DDA977102FE}" dt="2025-08-16T15:56:14.721" v="373"/>
      <pc:docMkLst>
        <pc:docMk/>
      </pc:docMkLst>
      <pc:sldChg chg="modSp mod">
        <pc:chgData name="James Zhu 朱业" userId="c10396f0466951c8" providerId="LiveId" clId="{EE54777B-D64E-4667-85C0-4DDA977102FE}" dt="2025-08-16T15:14:51.482" v="282" actId="20577"/>
        <pc:sldMkLst>
          <pc:docMk/>
          <pc:sldMk cId="3873366778" sldId="386"/>
        </pc:sldMkLst>
        <pc:spChg chg="mod">
          <ac:chgData name="James Zhu 朱业" userId="c10396f0466951c8" providerId="LiveId" clId="{EE54777B-D64E-4667-85C0-4DDA977102FE}" dt="2025-08-16T15:14:51.482" v="282" actId="20577"/>
          <ac:spMkLst>
            <pc:docMk/>
            <pc:sldMk cId="3873366778" sldId="386"/>
            <ac:spMk id="9" creationId="{3B6AB5C2-BC68-C4AB-41DD-F03D2DA256B4}"/>
          </ac:spMkLst>
        </pc:spChg>
      </pc:sldChg>
      <pc:sldChg chg="del">
        <pc:chgData name="James Zhu 朱业" userId="c10396f0466951c8" providerId="LiveId" clId="{EE54777B-D64E-4667-85C0-4DDA977102FE}" dt="2025-08-10T16:03:57.520" v="2" actId="2696"/>
        <pc:sldMkLst>
          <pc:docMk/>
          <pc:sldMk cId="3758411803" sldId="441"/>
        </pc:sldMkLst>
      </pc:sldChg>
      <pc:sldChg chg="modSp mod">
        <pc:chgData name="James Zhu 朱业" userId="c10396f0466951c8" providerId="LiveId" clId="{EE54777B-D64E-4667-85C0-4DDA977102FE}" dt="2025-08-10T16:06:12.129" v="11" actId="20577"/>
        <pc:sldMkLst>
          <pc:docMk/>
          <pc:sldMk cId="687511803" sldId="442"/>
        </pc:sldMkLst>
        <pc:spChg chg="mod">
          <ac:chgData name="James Zhu 朱业" userId="c10396f0466951c8" providerId="LiveId" clId="{EE54777B-D64E-4667-85C0-4DDA977102FE}" dt="2025-08-10T16:06:06.471" v="8" actId="20577"/>
          <ac:spMkLst>
            <pc:docMk/>
            <pc:sldMk cId="687511803" sldId="442"/>
            <ac:spMk id="2" creationId="{FA56F525-1D66-078E-EC78-CA1626DC009E}"/>
          </ac:spMkLst>
        </pc:spChg>
        <pc:spChg chg="mod">
          <ac:chgData name="James Zhu 朱业" userId="c10396f0466951c8" providerId="LiveId" clId="{EE54777B-D64E-4667-85C0-4DDA977102FE}" dt="2025-08-10T16:06:12.129" v="11" actId="20577"/>
          <ac:spMkLst>
            <pc:docMk/>
            <pc:sldMk cId="687511803" sldId="442"/>
            <ac:spMk id="9" creationId="{6B52F9E1-69C6-A9FE-17B1-66EA17106678}"/>
          </ac:spMkLst>
        </pc:spChg>
      </pc:sldChg>
      <pc:sldChg chg="del">
        <pc:chgData name="James Zhu 朱业" userId="c10396f0466951c8" providerId="LiveId" clId="{EE54777B-D64E-4667-85C0-4DDA977102FE}" dt="2025-08-10T16:03:57.520" v="2" actId="2696"/>
        <pc:sldMkLst>
          <pc:docMk/>
          <pc:sldMk cId="4023632042" sldId="463"/>
        </pc:sldMkLst>
      </pc:sldChg>
      <pc:sldChg chg="del">
        <pc:chgData name="James Zhu 朱业" userId="c10396f0466951c8" providerId="LiveId" clId="{EE54777B-D64E-4667-85C0-4DDA977102FE}" dt="2025-08-10T16:03:57.520" v="2" actId="2696"/>
        <pc:sldMkLst>
          <pc:docMk/>
          <pc:sldMk cId="2274983994" sldId="464"/>
        </pc:sldMkLst>
      </pc:sldChg>
      <pc:sldChg chg="del">
        <pc:chgData name="James Zhu 朱业" userId="c10396f0466951c8" providerId="LiveId" clId="{EE54777B-D64E-4667-85C0-4DDA977102FE}" dt="2025-08-10T16:03:57.520" v="2" actId="2696"/>
        <pc:sldMkLst>
          <pc:docMk/>
          <pc:sldMk cId="1471126" sldId="465"/>
        </pc:sldMkLst>
      </pc:sldChg>
      <pc:sldChg chg="del">
        <pc:chgData name="James Zhu 朱业" userId="c10396f0466951c8" providerId="LiveId" clId="{EE54777B-D64E-4667-85C0-4DDA977102FE}" dt="2025-08-10T16:03:57.520" v="2" actId="2696"/>
        <pc:sldMkLst>
          <pc:docMk/>
          <pc:sldMk cId="1114297152" sldId="466"/>
        </pc:sldMkLst>
      </pc:sldChg>
      <pc:sldChg chg="del">
        <pc:chgData name="James Zhu 朱业" userId="c10396f0466951c8" providerId="LiveId" clId="{EE54777B-D64E-4667-85C0-4DDA977102FE}" dt="2025-08-10T16:03:57.520" v="2" actId="2696"/>
        <pc:sldMkLst>
          <pc:docMk/>
          <pc:sldMk cId="4029022955" sldId="467"/>
        </pc:sldMkLst>
      </pc:sldChg>
      <pc:sldChg chg="del">
        <pc:chgData name="James Zhu 朱业" userId="c10396f0466951c8" providerId="LiveId" clId="{EE54777B-D64E-4667-85C0-4DDA977102FE}" dt="2025-08-10T16:03:57.520" v="2" actId="2696"/>
        <pc:sldMkLst>
          <pc:docMk/>
          <pc:sldMk cId="3249099335" sldId="468"/>
        </pc:sldMkLst>
      </pc:sldChg>
      <pc:sldChg chg="del">
        <pc:chgData name="James Zhu 朱业" userId="c10396f0466951c8" providerId="LiveId" clId="{EE54777B-D64E-4667-85C0-4DDA977102FE}" dt="2025-08-10T16:03:57.520" v="2" actId="2696"/>
        <pc:sldMkLst>
          <pc:docMk/>
          <pc:sldMk cId="1769329246" sldId="469"/>
        </pc:sldMkLst>
      </pc:sldChg>
      <pc:sldChg chg="del">
        <pc:chgData name="James Zhu 朱业" userId="c10396f0466951c8" providerId="LiveId" clId="{EE54777B-D64E-4667-85C0-4DDA977102FE}" dt="2025-08-10T16:03:57.520" v="2" actId="2696"/>
        <pc:sldMkLst>
          <pc:docMk/>
          <pc:sldMk cId="3642297698" sldId="470"/>
        </pc:sldMkLst>
      </pc:sldChg>
      <pc:sldChg chg="del">
        <pc:chgData name="James Zhu 朱业" userId="c10396f0466951c8" providerId="LiveId" clId="{EE54777B-D64E-4667-85C0-4DDA977102FE}" dt="2025-08-10T16:03:57.520" v="2" actId="2696"/>
        <pc:sldMkLst>
          <pc:docMk/>
          <pc:sldMk cId="986121877" sldId="471"/>
        </pc:sldMkLst>
      </pc:sldChg>
      <pc:sldChg chg="del">
        <pc:chgData name="James Zhu 朱业" userId="c10396f0466951c8" providerId="LiveId" clId="{EE54777B-D64E-4667-85C0-4DDA977102FE}" dt="2025-08-10T16:03:57.520" v="2" actId="2696"/>
        <pc:sldMkLst>
          <pc:docMk/>
          <pc:sldMk cId="86744191" sldId="472"/>
        </pc:sldMkLst>
      </pc:sldChg>
      <pc:sldChg chg="del">
        <pc:chgData name="James Zhu 朱业" userId="c10396f0466951c8" providerId="LiveId" clId="{EE54777B-D64E-4667-85C0-4DDA977102FE}" dt="2025-08-10T16:03:57.520" v="2" actId="2696"/>
        <pc:sldMkLst>
          <pc:docMk/>
          <pc:sldMk cId="4146014694" sldId="473"/>
        </pc:sldMkLst>
      </pc:sldChg>
      <pc:sldChg chg="del">
        <pc:chgData name="James Zhu 朱业" userId="c10396f0466951c8" providerId="LiveId" clId="{EE54777B-D64E-4667-85C0-4DDA977102FE}" dt="2025-08-10T16:03:57.520" v="2" actId="2696"/>
        <pc:sldMkLst>
          <pc:docMk/>
          <pc:sldMk cId="1416500397" sldId="474"/>
        </pc:sldMkLst>
      </pc:sldChg>
      <pc:sldChg chg="del">
        <pc:chgData name="James Zhu 朱业" userId="c10396f0466951c8" providerId="LiveId" clId="{EE54777B-D64E-4667-85C0-4DDA977102FE}" dt="2025-08-10T16:03:57.520" v="2" actId="2696"/>
        <pc:sldMkLst>
          <pc:docMk/>
          <pc:sldMk cId="773454766" sldId="475"/>
        </pc:sldMkLst>
      </pc:sldChg>
      <pc:sldChg chg="del">
        <pc:chgData name="James Zhu 朱业" userId="c10396f0466951c8" providerId="LiveId" clId="{EE54777B-D64E-4667-85C0-4DDA977102FE}" dt="2025-08-10T16:04:11.054" v="3" actId="2696"/>
        <pc:sldMkLst>
          <pc:docMk/>
          <pc:sldMk cId="2505538719" sldId="476"/>
        </pc:sldMkLst>
      </pc:sldChg>
      <pc:sldChg chg="del">
        <pc:chgData name="James Zhu 朱业" userId="c10396f0466951c8" providerId="LiveId" clId="{EE54777B-D64E-4667-85C0-4DDA977102FE}" dt="2025-08-10T16:04:11.054" v="3" actId="2696"/>
        <pc:sldMkLst>
          <pc:docMk/>
          <pc:sldMk cId="1410376732" sldId="477"/>
        </pc:sldMkLst>
      </pc:sldChg>
      <pc:sldChg chg="del">
        <pc:chgData name="James Zhu 朱业" userId="c10396f0466951c8" providerId="LiveId" clId="{EE54777B-D64E-4667-85C0-4DDA977102FE}" dt="2025-08-10T16:04:11.054" v="3" actId="2696"/>
        <pc:sldMkLst>
          <pc:docMk/>
          <pc:sldMk cId="2659411814" sldId="478"/>
        </pc:sldMkLst>
      </pc:sldChg>
      <pc:sldChg chg="modSp mod">
        <pc:chgData name="James Zhu 朱业" userId="c10396f0466951c8" providerId="LiveId" clId="{EE54777B-D64E-4667-85C0-4DDA977102FE}" dt="2025-08-16T15:17:38.702" v="286"/>
        <pc:sldMkLst>
          <pc:docMk/>
          <pc:sldMk cId="1745897312" sldId="479"/>
        </pc:sldMkLst>
        <pc:spChg chg="mod">
          <ac:chgData name="James Zhu 朱业" userId="c10396f0466951c8" providerId="LiveId" clId="{EE54777B-D64E-4667-85C0-4DDA977102FE}" dt="2025-08-16T15:17:38.702" v="286"/>
          <ac:spMkLst>
            <pc:docMk/>
            <pc:sldMk cId="1745897312" sldId="479"/>
            <ac:spMk id="2" creationId="{266BA6A3-DDC3-1032-30AB-2F5CC8DEE337}"/>
          </ac:spMkLst>
        </pc:spChg>
        <pc:spChg chg="mod">
          <ac:chgData name="James Zhu 朱业" userId="c10396f0466951c8" providerId="LiveId" clId="{EE54777B-D64E-4667-85C0-4DDA977102FE}" dt="2025-08-16T15:10:05.277" v="253" actId="20577"/>
          <ac:spMkLst>
            <pc:docMk/>
            <pc:sldMk cId="1745897312" sldId="479"/>
            <ac:spMk id="9" creationId="{A5A550EF-EBE1-ECE5-D64D-150193D85E59}"/>
          </ac:spMkLst>
        </pc:spChg>
      </pc:sldChg>
      <pc:sldChg chg="modSp del mod">
        <pc:chgData name="James Zhu 朱业" userId="c10396f0466951c8" providerId="LiveId" clId="{EE54777B-D64E-4667-85C0-4DDA977102FE}" dt="2025-08-11T06:42:24.993" v="59" actId="2696"/>
        <pc:sldMkLst>
          <pc:docMk/>
          <pc:sldMk cId="4253388989" sldId="480"/>
        </pc:sldMkLst>
      </pc:sldChg>
      <pc:sldChg chg="modSp mod">
        <pc:chgData name="James Zhu 朱业" userId="c10396f0466951c8" providerId="LiveId" clId="{EE54777B-D64E-4667-85C0-4DDA977102FE}" dt="2025-08-16T15:10:17.387" v="255" actId="20577"/>
        <pc:sldMkLst>
          <pc:docMk/>
          <pc:sldMk cId="3115121886" sldId="481"/>
        </pc:sldMkLst>
        <pc:spChg chg="mod">
          <ac:chgData name="James Zhu 朱业" userId="c10396f0466951c8" providerId="LiveId" clId="{EE54777B-D64E-4667-85C0-4DDA977102FE}" dt="2025-08-11T06:43:47.363" v="71" actId="255"/>
          <ac:spMkLst>
            <pc:docMk/>
            <pc:sldMk cId="3115121886" sldId="481"/>
            <ac:spMk id="2" creationId="{43F8998F-B010-A5A8-D6BB-6F4231B1125F}"/>
          </ac:spMkLst>
        </pc:spChg>
        <pc:spChg chg="mod">
          <ac:chgData name="James Zhu 朱业" userId="c10396f0466951c8" providerId="LiveId" clId="{EE54777B-D64E-4667-85C0-4DDA977102FE}" dt="2025-08-16T15:10:17.387" v="255" actId="20577"/>
          <ac:spMkLst>
            <pc:docMk/>
            <pc:sldMk cId="3115121886" sldId="481"/>
            <ac:spMk id="9" creationId="{9CF5611E-CB69-159D-06B2-7C94A1B289AE}"/>
          </ac:spMkLst>
        </pc:spChg>
      </pc:sldChg>
      <pc:sldChg chg="modSp mod">
        <pc:chgData name="James Zhu 朱业" userId="c10396f0466951c8" providerId="LiveId" clId="{EE54777B-D64E-4667-85C0-4DDA977102FE}" dt="2025-08-16T15:10:45.069" v="256" actId="20577"/>
        <pc:sldMkLst>
          <pc:docMk/>
          <pc:sldMk cId="2141566699" sldId="482"/>
        </pc:sldMkLst>
        <pc:spChg chg="mod">
          <ac:chgData name="James Zhu 朱业" userId="c10396f0466951c8" providerId="LiveId" clId="{EE54777B-D64E-4667-85C0-4DDA977102FE}" dt="2025-08-11T06:45:21.884" v="82" actId="255"/>
          <ac:spMkLst>
            <pc:docMk/>
            <pc:sldMk cId="2141566699" sldId="482"/>
            <ac:spMk id="2" creationId="{AAE4FA34-A256-1E7E-E5B3-502F170669A5}"/>
          </ac:spMkLst>
        </pc:spChg>
        <pc:spChg chg="mod">
          <ac:chgData name="James Zhu 朱业" userId="c10396f0466951c8" providerId="LiveId" clId="{EE54777B-D64E-4667-85C0-4DDA977102FE}" dt="2025-08-16T15:10:45.069" v="256" actId="20577"/>
          <ac:spMkLst>
            <pc:docMk/>
            <pc:sldMk cId="2141566699" sldId="482"/>
            <ac:spMk id="9" creationId="{D19B5E02-7A19-5CEE-FE09-7B848EFAE94C}"/>
          </ac:spMkLst>
        </pc:spChg>
      </pc:sldChg>
      <pc:sldChg chg="modSp mod">
        <pc:chgData name="James Zhu 朱业" userId="c10396f0466951c8" providerId="LiveId" clId="{EE54777B-D64E-4667-85C0-4DDA977102FE}" dt="2025-08-16T15:10:52.175" v="257" actId="20577"/>
        <pc:sldMkLst>
          <pc:docMk/>
          <pc:sldMk cId="1040691553" sldId="483"/>
        </pc:sldMkLst>
        <pc:spChg chg="mod">
          <ac:chgData name="James Zhu 朱业" userId="c10396f0466951c8" providerId="LiveId" clId="{EE54777B-D64E-4667-85C0-4DDA977102FE}" dt="2025-08-11T06:47:20.062" v="95" actId="255"/>
          <ac:spMkLst>
            <pc:docMk/>
            <pc:sldMk cId="1040691553" sldId="483"/>
            <ac:spMk id="2" creationId="{3E6EBCA1-8755-C6DA-965E-CF37AD3717BA}"/>
          </ac:spMkLst>
        </pc:spChg>
        <pc:spChg chg="mod">
          <ac:chgData name="James Zhu 朱业" userId="c10396f0466951c8" providerId="LiveId" clId="{EE54777B-D64E-4667-85C0-4DDA977102FE}" dt="2025-08-16T15:10:52.175" v="257" actId="20577"/>
          <ac:spMkLst>
            <pc:docMk/>
            <pc:sldMk cId="1040691553" sldId="483"/>
            <ac:spMk id="9" creationId="{DEBDC69C-BD42-A0B5-B8F4-89CB5A023D5F}"/>
          </ac:spMkLst>
        </pc:spChg>
      </pc:sldChg>
      <pc:sldChg chg="modSp mod">
        <pc:chgData name="James Zhu 朱业" userId="c10396f0466951c8" providerId="LiveId" clId="{EE54777B-D64E-4667-85C0-4DDA977102FE}" dt="2025-08-16T15:11:46.929" v="262" actId="20577"/>
        <pc:sldMkLst>
          <pc:docMk/>
          <pc:sldMk cId="2132218832" sldId="484"/>
        </pc:sldMkLst>
        <pc:spChg chg="mod">
          <ac:chgData name="James Zhu 朱业" userId="c10396f0466951c8" providerId="LiveId" clId="{EE54777B-D64E-4667-85C0-4DDA977102FE}" dt="2025-08-11T06:48:21.483" v="109" actId="255"/>
          <ac:spMkLst>
            <pc:docMk/>
            <pc:sldMk cId="2132218832" sldId="484"/>
            <ac:spMk id="2" creationId="{3A37FED9-34A1-07E0-B635-62EFC01DFF9E}"/>
          </ac:spMkLst>
        </pc:spChg>
        <pc:spChg chg="mod">
          <ac:chgData name="James Zhu 朱业" userId="c10396f0466951c8" providerId="LiveId" clId="{EE54777B-D64E-4667-85C0-4DDA977102FE}" dt="2025-08-16T15:11:46.929" v="262" actId="20577"/>
          <ac:spMkLst>
            <pc:docMk/>
            <pc:sldMk cId="2132218832" sldId="484"/>
            <ac:spMk id="9" creationId="{54323DBD-E9B6-0C57-7CB6-B05900E29EFB}"/>
          </ac:spMkLst>
        </pc:spChg>
      </pc:sldChg>
      <pc:sldChg chg="modSp mod">
        <pc:chgData name="James Zhu 朱业" userId="c10396f0466951c8" providerId="LiveId" clId="{EE54777B-D64E-4667-85C0-4DDA977102FE}" dt="2025-08-16T15:11:54.687" v="264" actId="20577"/>
        <pc:sldMkLst>
          <pc:docMk/>
          <pc:sldMk cId="3543478967" sldId="485"/>
        </pc:sldMkLst>
        <pc:spChg chg="mod">
          <ac:chgData name="James Zhu 朱业" userId="c10396f0466951c8" providerId="LiveId" clId="{EE54777B-D64E-4667-85C0-4DDA977102FE}" dt="2025-08-11T06:51:07.591" v="150" actId="20577"/>
          <ac:spMkLst>
            <pc:docMk/>
            <pc:sldMk cId="3543478967" sldId="485"/>
            <ac:spMk id="2" creationId="{9D32A50B-D1BC-256E-FA10-BDDE954A4E3F}"/>
          </ac:spMkLst>
        </pc:spChg>
        <pc:spChg chg="mod">
          <ac:chgData name="James Zhu 朱业" userId="c10396f0466951c8" providerId="LiveId" clId="{EE54777B-D64E-4667-85C0-4DDA977102FE}" dt="2025-08-16T15:11:54.687" v="264" actId="20577"/>
          <ac:spMkLst>
            <pc:docMk/>
            <pc:sldMk cId="3543478967" sldId="485"/>
            <ac:spMk id="9" creationId="{BA115B34-C350-3973-440D-2956F0A9DF99}"/>
          </ac:spMkLst>
        </pc:spChg>
      </pc:sldChg>
      <pc:sldChg chg="modSp mod">
        <pc:chgData name="James Zhu 朱业" userId="c10396f0466951c8" providerId="LiveId" clId="{EE54777B-D64E-4667-85C0-4DDA977102FE}" dt="2025-08-16T15:12:04.960" v="268" actId="20577"/>
        <pc:sldMkLst>
          <pc:docMk/>
          <pc:sldMk cId="387178126" sldId="486"/>
        </pc:sldMkLst>
        <pc:spChg chg="mod">
          <ac:chgData name="James Zhu 朱业" userId="c10396f0466951c8" providerId="LiveId" clId="{EE54777B-D64E-4667-85C0-4DDA977102FE}" dt="2025-08-16T15:11:59.891" v="266" actId="1076"/>
          <ac:spMkLst>
            <pc:docMk/>
            <pc:sldMk cId="387178126" sldId="486"/>
            <ac:spMk id="2" creationId="{1DF1B848-6A0C-52ED-30C1-CCA7BF976A96}"/>
          </ac:spMkLst>
        </pc:spChg>
        <pc:spChg chg="mod">
          <ac:chgData name="James Zhu 朱业" userId="c10396f0466951c8" providerId="LiveId" clId="{EE54777B-D64E-4667-85C0-4DDA977102FE}" dt="2025-08-16T15:12:04.960" v="268" actId="20577"/>
          <ac:spMkLst>
            <pc:docMk/>
            <pc:sldMk cId="387178126" sldId="486"/>
            <ac:spMk id="9" creationId="{9777FAA8-6E22-7E5F-6BBB-FCD55DD05713}"/>
          </ac:spMkLst>
        </pc:spChg>
      </pc:sldChg>
      <pc:sldChg chg="modSp mod">
        <pc:chgData name="James Zhu 朱业" userId="c10396f0466951c8" providerId="LiveId" clId="{EE54777B-D64E-4667-85C0-4DDA977102FE}" dt="2025-08-16T15:47:10.226" v="292"/>
        <pc:sldMkLst>
          <pc:docMk/>
          <pc:sldMk cId="440000068" sldId="487"/>
        </pc:sldMkLst>
        <pc:spChg chg="mod">
          <ac:chgData name="James Zhu 朱业" userId="c10396f0466951c8" providerId="LiveId" clId="{EE54777B-D64E-4667-85C0-4DDA977102FE}" dt="2025-08-16T15:47:10.226" v="292"/>
          <ac:spMkLst>
            <pc:docMk/>
            <pc:sldMk cId="440000068" sldId="487"/>
            <ac:spMk id="2" creationId="{1CB9CEEA-E33E-EFA3-1840-32A2ED5D00DB}"/>
          </ac:spMkLst>
        </pc:spChg>
        <pc:spChg chg="mod">
          <ac:chgData name="James Zhu 朱业" userId="c10396f0466951c8" providerId="LiveId" clId="{EE54777B-D64E-4667-85C0-4DDA977102FE}" dt="2025-08-16T15:12:24.536" v="272" actId="20577"/>
          <ac:spMkLst>
            <pc:docMk/>
            <pc:sldMk cId="440000068" sldId="487"/>
            <ac:spMk id="9" creationId="{07C20636-7A20-037F-C7AA-2671624E5745}"/>
          </ac:spMkLst>
        </pc:spChg>
      </pc:sldChg>
      <pc:sldChg chg="modSp mod">
        <pc:chgData name="James Zhu 朱业" userId="c10396f0466951c8" providerId="LiveId" clId="{EE54777B-D64E-4667-85C0-4DDA977102FE}" dt="2025-08-16T15:14:17.349" v="274" actId="20577"/>
        <pc:sldMkLst>
          <pc:docMk/>
          <pc:sldMk cId="2127532128" sldId="488"/>
        </pc:sldMkLst>
        <pc:spChg chg="mod">
          <ac:chgData name="James Zhu 朱业" userId="c10396f0466951c8" providerId="LiveId" clId="{EE54777B-D64E-4667-85C0-4DDA977102FE}" dt="2025-08-11T06:57:09.598" v="200" actId="20577"/>
          <ac:spMkLst>
            <pc:docMk/>
            <pc:sldMk cId="2127532128" sldId="488"/>
            <ac:spMk id="2" creationId="{07551BD8-5AD2-D045-DAC3-C62F7F2E83BC}"/>
          </ac:spMkLst>
        </pc:spChg>
        <pc:spChg chg="mod">
          <ac:chgData name="James Zhu 朱业" userId="c10396f0466951c8" providerId="LiveId" clId="{EE54777B-D64E-4667-85C0-4DDA977102FE}" dt="2025-08-16T15:14:17.349" v="274" actId="20577"/>
          <ac:spMkLst>
            <pc:docMk/>
            <pc:sldMk cId="2127532128" sldId="488"/>
            <ac:spMk id="9" creationId="{10CF63A9-F731-47FB-322A-15EC90EC0535}"/>
          </ac:spMkLst>
        </pc:spChg>
      </pc:sldChg>
      <pc:sldChg chg="modSp mod">
        <pc:chgData name="James Zhu 朱业" userId="c10396f0466951c8" providerId="LiveId" clId="{EE54777B-D64E-4667-85C0-4DDA977102FE}" dt="2025-08-16T15:52:49.233" v="321"/>
        <pc:sldMkLst>
          <pc:docMk/>
          <pc:sldMk cId="3189551310" sldId="489"/>
        </pc:sldMkLst>
        <pc:spChg chg="mod">
          <ac:chgData name="James Zhu 朱业" userId="c10396f0466951c8" providerId="LiveId" clId="{EE54777B-D64E-4667-85C0-4DDA977102FE}" dt="2025-08-16T15:52:49.233" v="321"/>
          <ac:spMkLst>
            <pc:docMk/>
            <pc:sldMk cId="3189551310" sldId="489"/>
            <ac:spMk id="2" creationId="{5962E3D7-564B-A6D8-9940-276C3398C99D}"/>
          </ac:spMkLst>
        </pc:spChg>
        <pc:spChg chg="mod">
          <ac:chgData name="James Zhu 朱业" userId="c10396f0466951c8" providerId="LiveId" clId="{EE54777B-D64E-4667-85C0-4DDA977102FE}" dt="2025-08-16T15:14:29.792" v="276" actId="20577"/>
          <ac:spMkLst>
            <pc:docMk/>
            <pc:sldMk cId="3189551310" sldId="489"/>
            <ac:spMk id="9" creationId="{903C0E5B-8223-1366-0FE0-1FE66048E9D4}"/>
          </ac:spMkLst>
        </pc:spChg>
      </pc:sldChg>
      <pc:sldChg chg="del">
        <pc:chgData name="James Zhu 朱业" userId="c10396f0466951c8" providerId="LiveId" clId="{EE54777B-D64E-4667-85C0-4DDA977102FE}" dt="2025-08-11T07:02:29.119" v="248" actId="2696"/>
        <pc:sldMkLst>
          <pc:docMk/>
          <pc:sldMk cId="3402627781" sldId="490"/>
        </pc:sldMkLst>
      </pc:sldChg>
      <pc:sldChg chg="del">
        <pc:chgData name="James Zhu 朱业" userId="c10396f0466951c8" providerId="LiveId" clId="{EE54777B-D64E-4667-85C0-4DDA977102FE}" dt="2025-08-11T07:04:56.094" v="252" actId="2696"/>
        <pc:sldMkLst>
          <pc:docMk/>
          <pc:sldMk cId="321842254" sldId="491"/>
        </pc:sldMkLst>
      </pc:sldChg>
      <pc:sldChg chg="del">
        <pc:chgData name="James Zhu 朱业" userId="c10396f0466951c8" providerId="LiveId" clId="{EE54777B-D64E-4667-85C0-4DDA977102FE}" dt="2025-08-10T16:03:57.520" v="2" actId="2696"/>
        <pc:sldMkLst>
          <pc:docMk/>
          <pc:sldMk cId="921297114" sldId="492"/>
        </pc:sldMkLst>
      </pc:sldChg>
      <pc:sldChg chg="modSp add mod">
        <pc:chgData name="James Zhu 朱业" userId="c10396f0466951c8" providerId="LiveId" clId="{EE54777B-D64E-4667-85C0-4DDA977102FE}" dt="2025-08-10T16:06:58.155" v="40" actId="20577"/>
        <pc:sldMkLst>
          <pc:docMk/>
          <pc:sldMk cId="1852346789" sldId="492"/>
        </pc:sldMkLst>
        <pc:spChg chg="mod">
          <ac:chgData name="James Zhu 朱业" userId="c10396f0466951c8" providerId="LiveId" clId="{EE54777B-D64E-4667-85C0-4DDA977102FE}" dt="2025-08-10T16:06:58.155" v="40" actId="20577"/>
          <ac:spMkLst>
            <pc:docMk/>
            <pc:sldMk cId="1852346789" sldId="492"/>
            <ac:spMk id="2" creationId="{213A833C-0BE8-F82B-115A-AF2F74878568}"/>
          </ac:spMkLst>
        </pc:spChg>
        <pc:spChg chg="mod">
          <ac:chgData name="James Zhu 朱业" userId="c10396f0466951c8" providerId="LiveId" clId="{EE54777B-D64E-4667-85C0-4DDA977102FE}" dt="2025-08-10T16:06:17.608" v="12" actId="20577"/>
          <ac:spMkLst>
            <pc:docMk/>
            <pc:sldMk cId="1852346789" sldId="492"/>
            <ac:spMk id="9" creationId="{B7965284-5C40-8A12-E9DC-49F351E8ED37}"/>
          </ac:spMkLst>
        </pc:spChg>
      </pc:sldChg>
      <pc:sldChg chg="del">
        <pc:chgData name="James Zhu 朱业" userId="c10396f0466951c8" providerId="LiveId" clId="{EE54777B-D64E-4667-85C0-4DDA977102FE}" dt="2025-08-10T16:03:57.520" v="2" actId="2696"/>
        <pc:sldMkLst>
          <pc:docMk/>
          <pc:sldMk cId="2678453928" sldId="493"/>
        </pc:sldMkLst>
      </pc:sldChg>
      <pc:sldChg chg="modSp add mod">
        <pc:chgData name="James Zhu 朱业" userId="c10396f0466951c8" providerId="LiveId" clId="{EE54777B-D64E-4667-85C0-4DDA977102FE}" dt="2025-08-16T15:10:11.515" v="254" actId="20577"/>
        <pc:sldMkLst>
          <pc:docMk/>
          <pc:sldMk cId="3977180233" sldId="493"/>
        </pc:sldMkLst>
        <pc:spChg chg="mod">
          <ac:chgData name="James Zhu 朱业" userId="c10396f0466951c8" providerId="LiveId" clId="{EE54777B-D64E-4667-85C0-4DDA977102FE}" dt="2025-08-11T06:42:09.590" v="58" actId="255"/>
          <ac:spMkLst>
            <pc:docMk/>
            <pc:sldMk cId="3977180233" sldId="493"/>
            <ac:spMk id="2" creationId="{671C2A9A-C225-6158-02C6-28A46B741F3D}"/>
          </ac:spMkLst>
        </pc:spChg>
        <pc:spChg chg="mod">
          <ac:chgData name="James Zhu 朱业" userId="c10396f0466951c8" providerId="LiveId" clId="{EE54777B-D64E-4667-85C0-4DDA977102FE}" dt="2025-08-16T15:10:11.515" v="254" actId="20577"/>
          <ac:spMkLst>
            <pc:docMk/>
            <pc:sldMk cId="3977180233" sldId="493"/>
            <ac:spMk id="9" creationId="{6C5E2F34-FA21-B3AC-AF18-42D15F491C4E}"/>
          </ac:spMkLst>
        </pc:spChg>
      </pc:sldChg>
      <pc:sldChg chg="del">
        <pc:chgData name="James Zhu 朱业" userId="c10396f0466951c8" providerId="LiveId" clId="{EE54777B-D64E-4667-85C0-4DDA977102FE}" dt="2025-08-10T16:03:57.520" v="2" actId="2696"/>
        <pc:sldMkLst>
          <pc:docMk/>
          <pc:sldMk cId="2983895245" sldId="494"/>
        </pc:sldMkLst>
      </pc:sldChg>
      <pc:sldChg chg="modSp add mod">
        <pc:chgData name="James Zhu 朱业" userId="c10396f0466951c8" providerId="LiveId" clId="{EE54777B-D64E-4667-85C0-4DDA977102FE}" dt="2025-08-16T15:10:58.299" v="258" actId="20577"/>
        <pc:sldMkLst>
          <pc:docMk/>
          <pc:sldMk cId="4265354387" sldId="494"/>
        </pc:sldMkLst>
        <pc:spChg chg="mod">
          <ac:chgData name="James Zhu 朱业" userId="c10396f0466951c8" providerId="LiveId" clId="{EE54777B-D64E-4667-85C0-4DDA977102FE}" dt="2025-08-11T06:47:36.498" v="97" actId="255"/>
          <ac:spMkLst>
            <pc:docMk/>
            <pc:sldMk cId="4265354387" sldId="494"/>
            <ac:spMk id="2" creationId="{C629BCB7-5EBC-4C46-2BA8-219CE515F13A}"/>
          </ac:spMkLst>
        </pc:spChg>
        <pc:spChg chg="mod">
          <ac:chgData name="James Zhu 朱业" userId="c10396f0466951c8" providerId="LiveId" clId="{EE54777B-D64E-4667-85C0-4DDA977102FE}" dt="2025-08-16T15:10:58.299" v="258" actId="20577"/>
          <ac:spMkLst>
            <pc:docMk/>
            <pc:sldMk cId="4265354387" sldId="494"/>
            <ac:spMk id="9" creationId="{D6F89866-328B-65DC-5CB8-21AA40CB3B6F}"/>
          </ac:spMkLst>
        </pc:spChg>
      </pc:sldChg>
      <pc:sldChg chg="del">
        <pc:chgData name="James Zhu 朱业" userId="c10396f0466951c8" providerId="LiveId" clId="{EE54777B-D64E-4667-85C0-4DDA977102FE}" dt="2025-08-10T16:03:57.520" v="2" actId="2696"/>
        <pc:sldMkLst>
          <pc:docMk/>
          <pc:sldMk cId="599643016" sldId="495"/>
        </pc:sldMkLst>
      </pc:sldChg>
      <pc:sldChg chg="modSp add mod">
        <pc:chgData name="James Zhu 朱业" userId="c10396f0466951c8" providerId="LiveId" clId="{EE54777B-D64E-4667-85C0-4DDA977102FE}" dt="2025-08-16T15:12:14.537" v="270" actId="20577"/>
        <pc:sldMkLst>
          <pc:docMk/>
          <pc:sldMk cId="2121906210" sldId="495"/>
        </pc:sldMkLst>
        <pc:spChg chg="mod">
          <ac:chgData name="James Zhu 朱业" userId="c10396f0466951c8" providerId="LiveId" clId="{EE54777B-D64E-4667-85C0-4DDA977102FE}" dt="2025-08-11T06:55:02.986" v="171" actId="12"/>
          <ac:spMkLst>
            <pc:docMk/>
            <pc:sldMk cId="2121906210" sldId="495"/>
            <ac:spMk id="2" creationId="{FCACF2CC-70D2-DA3C-A1E3-315DC79F1621}"/>
          </ac:spMkLst>
        </pc:spChg>
        <pc:spChg chg="mod">
          <ac:chgData name="James Zhu 朱业" userId="c10396f0466951c8" providerId="LiveId" clId="{EE54777B-D64E-4667-85C0-4DDA977102FE}" dt="2025-08-16T15:12:14.537" v="270" actId="20577"/>
          <ac:spMkLst>
            <pc:docMk/>
            <pc:sldMk cId="2121906210" sldId="495"/>
            <ac:spMk id="9" creationId="{76277A7C-7789-367D-3665-5423FC3E00DA}"/>
          </ac:spMkLst>
        </pc:spChg>
      </pc:sldChg>
      <pc:sldChg chg="del">
        <pc:chgData name="James Zhu 朱业" userId="c10396f0466951c8" providerId="LiveId" clId="{EE54777B-D64E-4667-85C0-4DDA977102FE}" dt="2025-08-10T16:03:57.520" v="2" actId="2696"/>
        <pc:sldMkLst>
          <pc:docMk/>
          <pc:sldMk cId="734404037" sldId="496"/>
        </pc:sldMkLst>
      </pc:sldChg>
      <pc:sldChg chg="modSp add mod">
        <pc:chgData name="James Zhu 朱业" userId="c10396f0466951c8" providerId="LiveId" clId="{EE54777B-D64E-4667-85C0-4DDA977102FE}" dt="2025-08-16T15:56:14.721" v="373"/>
        <pc:sldMkLst>
          <pc:docMk/>
          <pc:sldMk cId="3506810931" sldId="496"/>
        </pc:sldMkLst>
        <pc:spChg chg="mod">
          <ac:chgData name="James Zhu 朱业" userId="c10396f0466951c8" providerId="LiveId" clId="{EE54777B-D64E-4667-85C0-4DDA977102FE}" dt="2025-08-16T15:56:14.721" v="373"/>
          <ac:spMkLst>
            <pc:docMk/>
            <pc:sldMk cId="3506810931" sldId="496"/>
            <ac:spMk id="2" creationId="{DAEA8E2D-1C6C-3D05-3CE1-CCAB5D98AAA4}"/>
          </ac:spMkLst>
        </pc:spChg>
        <pc:spChg chg="mod">
          <ac:chgData name="James Zhu 朱业" userId="c10396f0466951c8" providerId="LiveId" clId="{EE54777B-D64E-4667-85C0-4DDA977102FE}" dt="2025-08-16T15:14:36.467" v="278" actId="20577"/>
          <ac:spMkLst>
            <pc:docMk/>
            <pc:sldMk cId="3506810931" sldId="496"/>
            <ac:spMk id="9" creationId="{46EA8452-CF35-7A32-1D0F-B1822FA7EB2E}"/>
          </ac:spMkLst>
        </pc:spChg>
      </pc:sldChg>
      <pc:sldChg chg="del">
        <pc:chgData name="James Zhu 朱业" userId="c10396f0466951c8" providerId="LiveId" clId="{EE54777B-D64E-4667-85C0-4DDA977102FE}" dt="2025-08-10T16:03:57.520" v="2" actId="2696"/>
        <pc:sldMkLst>
          <pc:docMk/>
          <pc:sldMk cId="1563418706" sldId="497"/>
        </pc:sldMkLst>
      </pc:sldChg>
      <pc:sldChg chg="modSp add mod">
        <pc:chgData name="James Zhu 朱业" userId="c10396f0466951c8" providerId="LiveId" clId="{EE54777B-D64E-4667-85C0-4DDA977102FE}" dt="2025-08-16T15:14:44.159" v="280" actId="20577"/>
        <pc:sldMkLst>
          <pc:docMk/>
          <pc:sldMk cId="3702417949" sldId="497"/>
        </pc:sldMkLst>
        <pc:spChg chg="mod">
          <ac:chgData name="James Zhu 朱业" userId="c10396f0466951c8" providerId="LiveId" clId="{EE54777B-D64E-4667-85C0-4DDA977102FE}" dt="2025-08-11T07:04:46.298" v="251" actId="255"/>
          <ac:spMkLst>
            <pc:docMk/>
            <pc:sldMk cId="3702417949" sldId="497"/>
            <ac:spMk id="2" creationId="{A30222AF-A963-0C94-8405-CCD0BD32B50A}"/>
          </ac:spMkLst>
        </pc:spChg>
        <pc:spChg chg="mod">
          <ac:chgData name="James Zhu 朱业" userId="c10396f0466951c8" providerId="LiveId" clId="{EE54777B-D64E-4667-85C0-4DDA977102FE}" dt="2025-08-16T15:14:44.159" v="280" actId="20577"/>
          <ac:spMkLst>
            <pc:docMk/>
            <pc:sldMk cId="3702417949" sldId="497"/>
            <ac:spMk id="9" creationId="{5A62920B-A243-89DD-0E94-D57C960CC1BF}"/>
          </ac:spMkLst>
        </pc:spChg>
      </pc:sldChg>
      <pc:sldChg chg="del">
        <pc:chgData name="James Zhu 朱业" userId="c10396f0466951c8" providerId="LiveId" clId="{EE54777B-D64E-4667-85C0-4DDA977102FE}" dt="2025-08-10T16:04:11.054" v="3" actId="2696"/>
        <pc:sldMkLst>
          <pc:docMk/>
          <pc:sldMk cId="3722297359" sldId="498"/>
        </pc:sldMkLst>
      </pc:sldChg>
    </pc:docChg>
  </pc:docChgLst>
  <pc:docChgLst>
    <pc:chgData name="James Zhu 朱业" userId="c10396f0466951c8" providerId="LiveId" clId="{CCB0EF73-3196-4536-8F05-A2CDD7159385}"/>
    <pc:docChg chg="undo custSel addSld delSld modSld">
      <pc:chgData name="James Zhu 朱业" userId="c10396f0466951c8" providerId="LiveId" clId="{CCB0EF73-3196-4536-8F05-A2CDD7159385}" dt="2025-07-20T11:24:42.089" v="941" actId="2696"/>
      <pc:docMkLst>
        <pc:docMk/>
      </pc:docMkLst>
      <pc:sldChg chg="modSp mod">
        <pc:chgData name="James Zhu 朱业" userId="c10396f0466951c8" providerId="LiveId" clId="{CCB0EF73-3196-4536-8F05-A2CDD7159385}" dt="2025-07-20T07:20:57.267" v="47" actId="1036"/>
        <pc:sldMkLst>
          <pc:docMk/>
          <pc:sldMk cId="201106231" sldId="376"/>
        </pc:sldMkLst>
        <pc:spChg chg="mod">
          <ac:chgData name="James Zhu 朱业" userId="c10396f0466951c8" providerId="LiveId" clId="{CCB0EF73-3196-4536-8F05-A2CDD7159385}" dt="2025-07-20T07:20:57.267" v="47" actId="1036"/>
          <ac:spMkLst>
            <pc:docMk/>
            <pc:sldMk cId="201106231" sldId="376"/>
            <ac:spMk id="2" creationId="{AD981286-B46C-C685-BFC8-061A6CAD2473}"/>
          </ac:spMkLst>
        </pc:spChg>
        <pc:spChg chg="mod">
          <ac:chgData name="James Zhu 朱业" userId="c10396f0466951c8" providerId="LiveId" clId="{CCB0EF73-3196-4536-8F05-A2CDD7159385}" dt="2025-07-20T07:20:44.925" v="27" actId="1035"/>
          <ac:spMkLst>
            <pc:docMk/>
            <pc:sldMk cId="201106231" sldId="376"/>
            <ac:spMk id="3" creationId="{3C6C4A5B-4743-39F4-6DC7-7699D16791E6}"/>
          </ac:spMkLst>
        </pc:spChg>
      </pc:sldChg>
      <pc:sldChg chg="modSp mod">
        <pc:chgData name="James Zhu 朱业" userId="c10396f0466951c8" providerId="LiveId" clId="{CCB0EF73-3196-4536-8F05-A2CDD7159385}" dt="2025-07-20T07:49:42.618" v="514" actId="20577"/>
        <pc:sldMkLst>
          <pc:docMk/>
          <pc:sldMk cId="2664508176" sldId="426"/>
        </pc:sldMkLst>
      </pc:sldChg>
      <pc:sldChg chg="modSp mod">
        <pc:chgData name="James Zhu 朱业" userId="c10396f0466951c8" providerId="LiveId" clId="{CCB0EF73-3196-4536-8F05-A2CDD7159385}" dt="2025-07-20T07:28:24.926" v="143" actId="12"/>
        <pc:sldMkLst>
          <pc:docMk/>
          <pc:sldMk cId="2150447740" sldId="443"/>
        </pc:sldMkLst>
      </pc:sldChg>
      <pc:sldChg chg="del">
        <pc:chgData name="James Zhu 朱业" userId="c10396f0466951c8" providerId="LiveId" clId="{CCB0EF73-3196-4536-8F05-A2CDD7159385}" dt="2025-07-20T07:58:39.137" v="540" actId="2696"/>
        <pc:sldMkLst>
          <pc:docMk/>
          <pc:sldMk cId="758105628" sldId="444"/>
        </pc:sldMkLst>
      </pc:sldChg>
      <pc:sldChg chg="modSp mod">
        <pc:chgData name="James Zhu 朱业" userId="c10396f0466951c8" providerId="LiveId" clId="{CCB0EF73-3196-4536-8F05-A2CDD7159385}" dt="2025-07-20T08:05:32.338" v="559"/>
        <pc:sldMkLst>
          <pc:docMk/>
          <pc:sldMk cId="3422174153" sldId="447"/>
        </pc:sldMkLst>
      </pc:sldChg>
      <pc:sldChg chg="del">
        <pc:chgData name="James Zhu 朱业" userId="c10396f0466951c8" providerId="LiveId" clId="{CCB0EF73-3196-4536-8F05-A2CDD7159385}" dt="2025-07-20T08:52:47.507" v="860" actId="2696"/>
        <pc:sldMkLst>
          <pc:docMk/>
          <pc:sldMk cId="46580291" sldId="448"/>
        </pc:sldMkLst>
      </pc:sldChg>
      <pc:sldChg chg="del">
        <pc:chgData name="James Zhu 朱业" userId="c10396f0466951c8" providerId="LiveId" clId="{CCB0EF73-3196-4536-8F05-A2CDD7159385}" dt="2025-07-20T08:15:38.697" v="590" actId="2696"/>
        <pc:sldMkLst>
          <pc:docMk/>
          <pc:sldMk cId="3572329532" sldId="449"/>
        </pc:sldMkLst>
      </pc:sldChg>
      <pc:sldChg chg="del">
        <pc:chgData name="James Zhu 朱业" userId="c10396f0466951c8" providerId="LiveId" clId="{CCB0EF73-3196-4536-8F05-A2CDD7159385}" dt="2025-07-20T08:20:16.378" v="603" actId="2696"/>
        <pc:sldMkLst>
          <pc:docMk/>
          <pc:sldMk cId="2333591580" sldId="450"/>
        </pc:sldMkLst>
      </pc:sldChg>
      <pc:sldChg chg="del">
        <pc:chgData name="James Zhu 朱业" userId="c10396f0466951c8" providerId="LiveId" clId="{CCB0EF73-3196-4536-8F05-A2CDD7159385}" dt="2025-07-20T08:27:05.654" v="615" actId="2696"/>
        <pc:sldMkLst>
          <pc:docMk/>
          <pc:sldMk cId="3164238243" sldId="451"/>
        </pc:sldMkLst>
      </pc:sldChg>
      <pc:sldChg chg="del">
        <pc:chgData name="James Zhu 朱业" userId="c10396f0466951c8" providerId="LiveId" clId="{CCB0EF73-3196-4536-8F05-A2CDD7159385}" dt="2025-07-20T08:28:34.376" v="618" actId="2696"/>
        <pc:sldMkLst>
          <pc:docMk/>
          <pc:sldMk cId="4186183141" sldId="452"/>
        </pc:sldMkLst>
      </pc:sldChg>
      <pc:sldChg chg="del">
        <pc:chgData name="James Zhu 朱业" userId="c10396f0466951c8" providerId="LiveId" clId="{CCB0EF73-3196-4536-8F05-A2CDD7159385}" dt="2025-07-20T08:31:56.795" v="663" actId="2696"/>
        <pc:sldMkLst>
          <pc:docMk/>
          <pc:sldMk cId="2668272367" sldId="453"/>
        </pc:sldMkLst>
      </pc:sldChg>
      <pc:sldChg chg="del">
        <pc:chgData name="James Zhu 朱业" userId="c10396f0466951c8" providerId="LiveId" clId="{CCB0EF73-3196-4536-8F05-A2CDD7159385}" dt="2025-07-20T08:36:38.146" v="694" actId="2696"/>
        <pc:sldMkLst>
          <pc:docMk/>
          <pc:sldMk cId="3115649983" sldId="454"/>
        </pc:sldMkLst>
      </pc:sldChg>
      <pc:sldChg chg="del">
        <pc:chgData name="James Zhu 朱业" userId="c10396f0466951c8" providerId="LiveId" clId="{CCB0EF73-3196-4536-8F05-A2CDD7159385}" dt="2025-07-20T08:39:31.849" v="710" actId="2696"/>
        <pc:sldMkLst>
          <pc:docMk/>
          <pc:sldMk cId="2406131780" sldId="455"/>
        </pc:sldMkLst>
      </pc:sldChg>
      <pc:sldChg chg="del">
        <pc:chgData name="James Zhu 朱业" userId="c10396f0466951c8" providerId="LiveId" clId="{CCB0EF73-3196-4536-8F05-A2CDD7159385}" dt="2025-07-20T08:44:04.133" v="722" actId="2696"/>
        <pc:sldMkLst>
          <pc:docMk/>
          <pc:sldMk cId="712973274" sldId="456"/>
        </pc:sldMkLst>
      </pc:sldChg>
      <pc:sldChg chg="del">
        <pc:chgData name="James Zhu 朱业" userId="c10396f0466951c8" providerId="LiveId" clId="{CCB0EF73-3196-4536-8F05-A2CDD7159385}" dt="2025-07-20T08:47:25.685" v="810" actId="2696"/>
        <pc:sldMkLst>
          <pc:docMk/>
          <pc:sldMk cId="2366093413" sldId="457"/>
        </pc:sldMkLst>
      </pc:sldChg>
      <pc:sldChg chg="del">
        <pc:chgData name="James Zhu 朱业" userId="c10396f0466951c8" providerId="LiveId" clId="{CCB0EF73-3196-4536-8F05-A2CDD7159385}" dt="2025-07-20T11:08:20.075" v="877" actId="2696"/>
        <pc:sldMkLst>
          <pc:docMk/>
          <pc:sldMk cId="3126942726" sldId="458"/>
        </pc:sldMkLst>
      </pc:sldChg>
      <pc:sldChg chg="del">
        <pc:chgData name="James Zhu 朱业" userId="c10396f0466951c8" providerId="LiveId" clId="{CCB0EF73-3196-4536-8F05-A2CDD7159385}" dt="2025-07-20T11:12:52.233" v="894" actId="2696"/>
        <pc:sldMkLst>
          <pc:docMk/>
          <pc:sldMk cId="3062103378" sldId="459"/>
        </pc:sldMkLst>
      </pc:sldChg>
      <pc:sldChg chg="del">
        <pc:chgData name="James Zhu 朱业" userId="c10396f0466951c8" providerId="LiveId" clId="{CCB0EF73-3196-4536-8F05-A2CDD7159385}" dt="2025-07-20T11:18:20.157" v="911" actId="2696"/>
        <pc:sldMkLst>
          <pc:docMk/>
          <pc:sldMk cId="625886322" sldId="460"/>
        </pc:sldMkLst>
      </pc:sldChg>
      <pc:sldChg chg="del">
        <pc:chgData name="James Zhu 朱业" userId="c10396f0466951c8" providerId="LiveId" clId="{CCB0EF73-3196-4536-8F05-A2CDD7159385}" dt="2025-07-20T11:21:45.844" v="922" actId="2696"/>
        <pc:sldMkLst>
          <pc:docMk/>
          <pc:sldMk cId="3441597026" sldId="461"/>
        </pc:sldMkLst>
      </pc:sldChg>
      <pc:sldChg chg="modSp del mod">
        <pc:chgData name="James Zhu 朱业" userId="c10396f0466951c8" providerId="LiveId" clId="{CCB0EF73-3196-4536-8F05-A2CDD7159385}" dt="2025-07-20T11:24:42.089" v="941" actId="2696"/>
        <pc:sldMkLst>
          <pc:docMk/>
          <pc:sldMk cId="1236037124" sldId="462"/>
        </pc:sldMkLst>
      </pc:sldChg>
      <pc:sldChg chg="modSp add mod">
        <pc:chgData name="James Zhu 朱业" userId="c10396f0466951c8" providerId="LiveId" clId="{CCB0EF73-3196-4536-8F05-A2CDD7159385}" dt="2025-07-20T07:52:38.591" v="523"/>
        <pc:sldMkLst>
          <pc:docMk/>
          <pc:sldMk cId="777835561" sldId="492"/>
        </pc:sldMkLst>
      </pc:sldChg>
      <pc:sldChg chg="modSp add mod">
        <pc:chgData name="James Zhu 朱业" userId="c10396f0466951c8" providerId="LiveId" clId="{CCB0EF73-3196-4536-8F05-A2CDD7159385}" dt="2025-07-20T07:58:11.559" v="536"/>
        <pc:sldMkLst>
          <pc:docMk/>
          <pc:sldMk cId="3475215752" sldId="493"/>
        </pc:sldMkLst>
      </pc:sldChg>
      <pc:sldChg chg="modSp add mod">
        <pc:chgData name="James Zhu 朱业" userId="c10396f0466951c8" providerId="LiveId" clId="{CCB0EF73-3196-4536-8F05-A2CDD7159385}" dt="2025-07-20T07:58:22.727" v="539"/>
        <pc:sldMkLst>
          <pc:docMk/>
          <pc:sldMk cId="1258860150" sldId="494"/>
        </pc:sldMkLst>
      </pc:sldChg>
      <pc:sldChg chg="modSp add mod">
        <pc:chgData name="James Zhu 朱业" userId="c10396f0466951c8" providerId="LiveId" clId="{CCB0EF73-3196-4536-8F05-A2CDD7159385}" dt="2025-07-20T08:08:46.368" v="574"/>
        <pc:sldMkLst>
          <pc:docMk/>
          <pc:sldMk cId="2924349334" sldId="495"/>
        </pc:sldMkLst>
      </pc:sldChg>
      <pc:sldChg chg="modSp add mod">
        <pc:chgData name="James Zhu 朱业" userId="c10396f0466951c8" providerId="LiveId" clId="{CCB0EF73-3196-4536-8F05-A2CDD7159385}" dt="2025-07-20T08:28:52.802" v="621"/>
        <pc:sldMkLst>
          <pc:docMk/>
          <pc:sldMk cId="313698008" sldId="496"/>
        </pc:sldMkLst>
      </pc:sldChg>
      <pc:sldChg chg="modSp add mod">
        <pc:chgData name="James Zhu 朱业" userId="c10396f0466951c8" providerId="LiveId" clId="{CCB0EF73-3196-4536-8F05-A2CDD7159385}" dt="2025-07-20T08:29:01.729" v="626"/>
        <pc:sldMkLst>
          <pc:docMk/>
          <pc:sldMk cId="2354463735" sldId="497"/>
        </pc:sldMkLst>
      </pc:sldChg>
      <pc:sldChg chg="modSp add mod">
        <pc:chgData name="James Zhu 朱业" userId="c10396f0466951c8" providerId="LiveId" clId="{CCB0EF73-3196-4536-8F05-A2CDD7159385}" dt="2025-07-20T08:29:10.824" v="631"/>
        <pc:sldMkLst>
          <pc:docMk/>
          <pc:sldMk cId="164221176" sldId="498"/>
        </pc:sldMkLst>
      </pc:sldChg>
      <pc:sldChg chg="modSp add mod">
        <pc:chgData name="James Zhu 朱业" userId="c10396f0466951c8" providerId="LiveId" clId="{CCB0EF73-3196-4536-8F05-A2CDD7159385}" dt="2025-07-20T08:29:16.447" v="636"/>
        <pc:sldMkLst>
          <pc:docMk/>
          <pc:sldMk cId="791733984" sldId="499"/>
        </pc:sldMkLst>
      </pc:sldChg>
      <pc:sldChg chg="modSp add mod">
        <pc:chgData name="James Zhu 朱业" userId="c10396f0466951c8" providerId="LiveId" clId="{CCB0EF73-3196-4536-8F05-A2CDD7159385}" dt="2025-07-20T08:29:23.840" v="641"/>
        <pc:sldMkLst>
          <pc:docMk/>
          <pc:sldMk cId="3387781801" sldId="500"/>
        </pc:sldMkLst>
      </pc:sldChg>
      <pc:sldChg chg="modSp add mod">
        <pc:chgData name="James Zhu 朱业" userId="c10396f0466951c8" providerId="LiveId" clId="{CCB0EF73-3196-4536-8F05-A2CDD7159385}" dt="2025-07-20T08:29:34.035" v="646"/>
        <pc:sldMkLst>
          <pc:docMk/>
          <pc:sldMk cId="2550309372" sldId="501"/>
        </pc:sldMkLst>
      </pc:sldChg>
      <pc:sldChg chg="modSp add mod">
        <pc:chgData name="James Zhu 朱业" userId="c10396f0466951c8" providerId="LiveId" clId="{CCB0EF73-3196-4536-8F05-A2CDD7159385}" dt="2025-07-20T08:29:42.198" v="651"/>
        <pc:sldMkLst>
          <pc:docMk/>
          <pc:sldMk cId="3961457005" sldId="502"/>
        </pc:sldMkLst>
      </pc:sldChg>
      <pc:sldChg chg="modSp add mod">
        <pc:chgData name="James Zhu 朱业" userId="c10396f0466951c8" providerId="LiveId" clId="{CCB0EF73-3196-4536-8F05-A2CDD7159385}" dt="2025-07-20T08:33:22.480" v="681" actId="12"/>
        <pc:sldMkLst>
          <pc:docMk/>
          <pc:sldMk cId="3223694595" sldId="503"/>
        </pc:sldMkLst>
      </pc:sldChg>
      <pc:sldChg chg="modSp add mod">
        <pc:chgData name="James Zhu 朱业" userId="c10396f0466951c8" providerId="LiveId" clId="{CCB0EF73-3196-4536-8F05-A2CDD7159385}" dt="2025-07-20T08:35:28.831" v="688" actId="20577"/>
        <pc:sldMkLst>
          <pc:docMk/>
          <pc:sldMk cId="973477925" sldId="504"/>
        </pc:sldMkLst>
      </pc:sldChg>
      <pc:sldChg chg="modSp add mod">
        <pc:chgData name="James Zhu 朱业" userId="c10396f0466951c8" providerId="LiveId" clId="{CCB0EF73-3196-4536-8F05-A2CDD7159385}" dt="2025-07-20T08:36:26.265" v="693"/>
        <pc:sldMkLst>
          <pc:docMk/>
          <pc:sldMk cId="3130699922" sldId="505"/>
        </pc:sldMkLst>
      </pc:sldChg>
      <pc:sldChg chg="modSp add mod">
        <pc:chgData name="James Zhu 朱业" userId="c10396f0466951c8" providerId="LiveId" clId="{CCB0EF73-3196-4536-8F05-A2CDD7159385}" dt="2025-07-20T08:38:25.676" v="702" actId="20577"/>
        <pc:sldMkLst>
          <pc:docMk/>
          <pc:sldMk cId="884835733" sldId="506"/>
        </pc:sldMkLst>
      </pc:sldChg>
      <pc:sldChg chg="modSp add mod">
        <pc:chgData name="James Zhu 朱业" userId="c10396f0466951c8" providerId="LiveId" clId="{CCB0EF73-3196-4536-8F05-A2CDD7159385}" dt="2025-07-20T08:39:55.344" v="712" actId="12"/>
        <pc:sldMkLst>
          <pc:docMk/>
          <pc:sldMk cId="3749397157" sldId="507"/>
        </pc:sldMkLst>
      </pc:sldChg>
      <pc:sldChg chg="modSp add mod">
        <pc:chgData name="James Zhu 朱业" userId="c10396f0466951c8" providerId="LiveId" clId="{CCB0EF73-3196-4536-8F05-A2CDD7159385}" dt="2025-07-20T08:43:38.951" v="721" actId="255"/>
        <pc:sldMkLst>
          <pc:docMk/>
          <pc:sldMk cId="313112505" sldId="508"/>
        </pc:sldMkLst>
      </pc:sldChg>
      <pc:sldChg chg="modSp add mod">
        <pc:chgData name="James Zhu 朱业" userId="c10396f0466951c8" providerId="LiveId" clId="{CCB0EF73-3196-4536-8F05-A2CDD7159385}" dt="2025-07-20T08:47:16.816" v="809" actId="12"/>
        <pc:sldMkLst>
          <pc:docMk/>
          <pc:sldMk cId="2743817150" sldId="509"/>
        </pc:sldMkLst>
      </pc:sldChg>
      <pc:sldChg chg="modSp add mod">
        <pc:chgData name="James Zhu 朱业" userId="c10396f0466951c8" providerId="LiveId" clId="{CCB0EF73-3196-4536-8F05-A2CDD7159385}" dt="2025-07-20T08:51:12.256" v="859"/>
        <pc:sldMkLst>
          <pc:docMk/>
          <pc:sldMk cId="2503179533" sldId="510"/>
        </pc:sldMkLst>
      </pc:sldChg>
      <pc:sldChg chg="modSp add mod">
        <pc:chgData name="James Zhu 朱业" userId="c10396f0466951c8" providerId="LiveId" clId="{CCB0EF73-3196-4536-8F05-A2CDD7159385}" dt="2025-07-20T11:05:40.049" v="870" actId="255"/>
        <pc:sldMkLst>
          <pc:docMk/>
          <pc:sldMk cId="105342877" sldId="511"/>
        </pc:sldMkLst>
      </pc:sldChg>
      <pc:sldChg chg="modSp add mod">
        <pc:chgData name="James Zhu 朱业" userId="c10396f0466951c8" providerId="LiveId" clId="{CCB0EF73-3196-4536-8F05-A2CDD7159385}" dt="2025-07-20T11:07:17.855" v="876" actId="255"/>
        <pc:sldMkLst>
          <pc:docMk/>
          <pc:sldMk cId="834974829" sldId="512"/>
        </pc:sldMkLst>
      </pc:sldChg>
      <pc:sldChg chg="modSp add mod">
        <pc:chgData name="James Zhu 朱业" userId="c10396f0466951c8" providerId="LiveId" clId="{CCB0EF73-3196-4536-8F05-A2CDD7159385}" dt="2025-07-20T11:10:10.328" v="887" actId="255"/>
        <pc:sldMkLst>
          <pc:docMk/>
          <pc:sldMk cId="585456023" sldId="513"/>
        </pc:sldMkLst>
      </pc:sldChg>
      <pc:sldChg chg="modSp add mod">
        <pc:chgData name="James Zhu 朱业" userId="c10396f0466951c8" providerId="LiveId" clId="{CCB0EF73-3196-4536-8F05-A2CDD7159385}" dt="2025-07-20T11:11:44.360" v="893" actId="255"/>
        <pc:sldMkLst>
          <pc:docMk/>
          <pc:sldMk cId="2713130591" sldId="514"/>
        </pc:sldMkLst>
      </pc:sldChg>
      <pc:sldChg chg="modSp add mod">
        <pc:chgData name="James Zhu 朱业" userId="c10396f0466951c8" providerId="LiveId" clId="{CCB0EF73-3196-4536-8F05-A2CDD7159385}" dt="2025-07-20T11:16:04.186" v="910"/>
        <pc:sldMkLst>
          <pc:docMk/>
          <pc:sldMk cId="620451050" sldId="515"/>
        </pc:sldMkLst>
      </pc:sldChg>
      <pc:sldChg chg="modSp add mod">
        <pc:chgData name="James Zhu 朱业" userId="c10396f0466951c8" providerId="LiveId" clId="{CCB0EF73-3196-4536-8F05-A2CDD7159385}" dt="2025-07-20T11:21:22.743" v="921" actId="255"/>
        <pc:sldMkLst>
          <pc:docMk/>
          <pc:sldMk cId="334069411" sldId="516"/>
        </pc:sldMkLst>
      </pc:sldChg>
      <pc:sldChg chg="modSp add mod">
        <pc:chgData name="James Zhu 朱业" userId="c10396f0466951c8" providerId="LiveId" clId="{CCB0EF73-3196-4536-8F05-A2CDD7159385}" dt="2025-07-20T11:24:06.367" v="940"/>
        <pc:sldMkLst>
          <pc:docMk/>
          <pc:sldMk cId="2396852610" sldId="51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7F462D-7771-4436-B808-96EADE7B9130}" type="datetimeFigureOut">
              <a:rPr lang="en-SG" smtClean="0"/>
              <a:t>16/8/2025</a:t>
            </a:fld>
            <a:endParaRPr lang="en-S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7A558E-C147-461C-B6F7-C0BD17F41370}" type="slidenum">
              <a:rPr lang="en-SG" smtClean="0"/>
              <a:t>‹#›</a:t>
            </a:fld>
            <a:endParaRPr lang="en-SG"/>
          </a:p>
        </p:txBody>
      </p:sp>
    </p:spTree>
    <p:extLst>
      <p:ext uri="{BB962C8B-B14F-4D97-AF65-F5344CB8AC3E}">
        <p14:creationId xmlns:p14="http://schemas.microsoft.com/office/powerpoint/2010/main" val="1488054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12FB1-5937-49F7-8095-CB7FE7DF74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a:extLst>
              <a:ext uri="{FF2B5EF4-FFF2-40B4-BE49-F238E27FC236}">
                <a16:creationId xmlns:a16="http://schemas.microsoft.com/office/drawing/2014/main" id="{6D2AABB2-CB1C-4EE1-AA05-2E7812B6DC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a:extLst>
              <a:ext uri="{FF2B5EF4-FFF2-40B4-BE49-F238E27FC236}">
                <a16:creationId xmlns:a16="http://schemas.microsoft.com/office/drawing/2014/main" id="{659592C0-1DD2-4FCD-9FFF-F2EFB93A7AEF}"/>
              </a:ext>
            </a:extLst>
          </p:cNvPr>
          <p:cNvSpPr>
            <a:spLocks noGrp="1"/>
          </p:cNvSpPr>
          <p:nvPr>
            <p:ph type="dt" sz="half" idx="10"/>
          </p:nvPr>
        </p:nvSpPr>
        <p:spPr/>
        <p:txBody>
          <a:bodyPr/>
          <a:lstStyle/>
          <a:p>
            <a:fld id="{92E0014D-2800-4681-9786-BA2FC0BADA82}" type="datetimeFigureOut">
              <a:rPr lang="en-SG" smtClean="0"/>
              <a:t>16/8/2025</a:t>
            </a:fld>
            <a:endParaRPr lang="en-SG"/>
          </a:p>
        </p:txBody>
      </p:sp>
      <p:sp>
        <p:nvSpPr>
          <p:cNvPr id="5" name="Footer Placeholder 4">
            <a:extLst>
              <a:ext uri="{FF2B5EF4-FFF2-40B4-BE49-F238E27FC236}">
                <a16:creationId xmlns:a16="http://schemas.microsoft.com/office/drawing/2014/main" id="{FAAF10A7-0CF4-4D54-878D-1E11C513E27F}"/>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2C3BAC0-0DB3-425D-94FF-248820ED20B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313168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B5AD3-A727-4C0E-A07B-AEFF63716A3E}"/>
              </a:ext>
            </a:extLst>
          </p:cNvPr>
          <p:cNvSpPr>
            <a:spLocks noGrp="1"/>
          </p:cNvSpPr>
          <p:nvPr>
            <p:ph type="title"/>
          </p:nvPr>
        </p:nvSpPr>
        <p:spPr/>
        <p:txBody>
          <a:bodyPr/>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39C6F408-C6A4-49C1-8D09-0B9B520A78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7844837C-1B9C-4C3F-AEFE-E3ECE2F1AD6C}"/>
              </a:ext>
            </a:extLst>
          </p:cNvPr>
          <p:cNvSpPr>
            <a:spLocks noGrp="1"/>
          </p:cNvSpPr>
          <p:nvPr>
            <p:ph type="dt" sz="half" idx="10"/>
          </p:nvPr>
        </p:nvSpPr>
        <p:spPr/>
        <p:txBody>
          <a:bodyPr/>
          <a:lstStyle/>
          <a:p>
            <a:fld id="{92E0014D-2800-4681-9786-BA2FC0BADA82}" type="datetimeFigureOut">
              <a:rPr lang="en-SG" smtClean="0"/>
              <a:t>16/8/2025</a:t>
            </a:fld>
            <a:endParaRPr lang="en-SG"/>
          </a:p>
        </p:txBody>
      </p:sp>
      <p:sp>
        <p:nvSpPr>
          <p:cNvPr id="5" name="Footer Placeholder 4">
            <a:extLst>
              <a:ext uri="{FF2B5EF4-FFF2-40B4-BE49-F238E27FC236}">
                <a16:creationId xmlns:a16="http://schemas.microsoft.com/office/drawing/2014/main" id="{F477D308-4811-4650-8FCA-E169B4C22C98}"/>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A5F68C49-49B8-47BA-ADC5-8E3D5B10784F}"/>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5498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0C38D2-D438-4797-A577-BAFD5A61A60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A9B53F5C-97E4-4510-A303-17F0026C92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8568C0E5-6F91-4F0D-8D2A-BD182EC80322}"/>
              </a:ext>
            </a:extLst>
          </p:cNvPr>
          <p:cNvSpPr>
            <a:spLocks noGrp="1"/>
          </p:cNvSpPr>
          <p:nvPr>
            <p:ph type="dt" sz="half" idx="10"/>
          </p:nvPr>
        </p:nvSpPr>
        <p:spPr/>
        <p:txBody>
          <a:bodyPr/>
          <a:lstStyle/>
          <a:p>
            <a:fld id="{92E0014D-2800-4681-9786-BA2FC0BADA82}" type="datetimeFigureOut">
              <a:rPr lang="en-SG" smtClean="0"/>
              <a:t>16/8/2025</a:t>
            </a:fld>
            <a:endParaRPr lang="en-SG"/>
          </a:p>
        </p:txBody>
      </p:sp>
      <p:sp>
        <p:nvSpPr>
          <p:cNvPr id="5" name="Footer Placeholder 4">
            <a:extLst>
              <a:ext uri="{FF2B5EF4-FFF2-40B4-BE49-F238E27FC236}">
                <a16:creationId xmlns:a16="http://schemas.microsoft.com/office/drawing/2014/main" id="{7D06ED65-8972-4F98-9A52-89892FAC27B3}"/>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603AA7E-8A2F-4D9A-9386-481B2AF2C12D}"/>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58316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807F8-44D9-4947-A70A-871D0A991D09}"/>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C293498B-050A-48A9-8390-65933E19B5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C5510E51-EA03-4E39-92CE-E6339CE490DC}"/>
              </a:ext>
            </a:extLst>
          </p:cNvPr>
          <p:cNvSpPr>
            <a:spLocks noGrp="1"/>
          </p:cNvSpPr>
          <p:nvPr>
            <p:ph type="dt" sz="half" idx="10"/>
          </p:nvPr>
        </p:nvSpPr>
        <p:spPr/>
        <p:txBody>
          <a:bodyPr/>
          <a:lstStyle/>
          <a:p>
            <a:fld id="{92E0014D-2800-4681-9786-BA2FC0BADA82}" type="datetimeFigureOut">
              <a:rPr lang="en-SG" smtClean="0"/>
              <a:t>16/8/2025</a:t>
            </a:fld>
            <a:endParaRPr lang="en-SG"/>
          </a:p>
        </p:txBody>
      </p:sp>
      <p:sp>
        <p:nvSpPr>
          <p:cNvPr id="5" name="Footer Placeholder 4">
            <a:extLst>
              <a:ext uri="{FF2B5EF4-FFF2-40B4-BE49-F238E27FC236}">
                <a16:creationId xmlns:a16="http://schemas.microsoft.com/office/drawing/2014/main" id="{FB9527CE-B4C8-4956-8616-88C821847955}"/>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C36F53F3-ECA8-4D92-85B2-8161A0A7A4B5}"/>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24253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D3AB2-12C4-45F8-9999-6995CB4864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522335D3-AB90-4454-BA18-BCB8C641A1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204457-610E-4FB5-9089-48CBA70E1B78}"/>
              </a:ext>
            </a:extLst>
          </p:cNvPr>
          <p:cNvSpPr>
            <a:spLocks noGrp="1"/>
          </p:cNvSpPr>
          <p:nvPr>
            <p:ph type="dt" sz="half" idx="10"/>
          </p:nvPr>
        </p:nvSpPr>
        <p:spPr/>
        <p:txBody>
          <a:bodyPr/>
          <a:lstStyle/>
          <a:p>
            <a:fld id="{92E0014D-2800-4681-9786-BA2FC0BADA82}" type="datetimeFigureOut">
              <a:rPr lang="en-SG" smtClean="0"/>
              <a:t>16/8/2025</a:t>
            </a:fld>
            <a:endParaRPr lang="en-SG"/>
          </a:p>
        </p:txBody>
      </p:sp>
      <p:sp>
        <p:nvSpPr>
          <p:cNvPr id="5" name="Footer Placeholder 4">
            <a:extLst>
              <a:ext uri="{FF2B5EF4-FFF2-40B4-BE49-F238E27FC236}">
                <a16:creationId xmlns:a16="http://schemas.microsoft.com/office/drawing/2014/main" id="{F3881743-9DBB-4D91-BB4B-CA53233F2069}"/>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96A728A9-2F3C-4D88-B010-2639EFBAE027}"/>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649148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5FAF8-AF11-489C-BC7A-A7550A7862AF}"/>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F742C75C-DF19-4A70-B1EF-3373BA2693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a:extLst>
              <a:ext uri="{FF2B5EF4-FFF2-40B4-BE49-F238E27FC236}">
                <a16:creationId xmlns:a16="http://schemas.microsoft.com/office/drawing/2014/main" id="{296C6918-7984-4C5E-A287-064B50E162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a:extLst>
              <a:ext uri="{FF2B5EF4-FFF2-40B4-BE49-F238E27FC236}">
                <a16:creationId xmlns:a16="http://schemas.microsoft.com/office/drawing/2014/main" id="{0C47430E-111B-4C28-BB3F-F2A1CBD3AF5E}"/>
              </a:ext>
            </a:extLst>
          </p:cNvPr>
          <p:cNvSpPr>
            <a:spLocks noGrp="1"/>
          </p:cNvSpPr>
          <p:nvPr>
            <p:ph type="dt" sz="half" idx="10"/>
          </p:nvPr>
        </p:nvSpPr>
        <p:spPr/>
        <p:txBody>
          <a:bodyPr/>
          <a:lstStyle/>
          <a:p>
            <a:fld id="{92E0014D-2800-4681-9786-BA2FC0BADA82}" type="datetimeFigureOut">
              <a:rPr lang="en-SG" smtClean="0"/>
              <a:t>16/8/2025</a:t>
            </a:fld>
            <a:endParaRPr lang="en-SG"/>
          </a:p>
        </p:txBody>
      </p:sp>
      <p:sp>
        <p:nvSpPr>
          <p:cNvPr id="6" name="Footer Placeholder 5">
            <a:extLst>
              <a:ext uri="{FF2B5EF4-FFF2-40B4-BE49-F238E27FC236}">
                <a16:creationId xmlns:a16="http://schemas.microsoft.com/office/drawing/2014/main" id="{E67392C8-2FAC-4C4C-B031-FBCBD25F5933}"/>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510C4BA0-D68F-44CB-91DC-862A1D26042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079910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F056F-E053-4192-8BC8-2F5E5D7E0D88}"/>
              </a:ext>
            </a:extLst>
          </p:cNvPr>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180409D-383B-4654-BB5C-5BB59B4A87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80F5BC-3353-4A76-9B5D-659AC8797E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a:extLst>
              <a:ext uri="{FF2B5EF4-FFF2-40B4-BE49-F238E27FC236}">
                <a16:creationId xmlns:a16="http://schemas.microsoft.com/office/drawing/2014/main" id="{7DE8C2FB-6272-4C1C-86D6-DAA0D26EF4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D95569-E63C-42D9-BB1A-D8B4DB043B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a:extLst>
              <a:ext uri="{FF2B5EF4-FFF2-40B4-BE49-F238E27FC236}">
                <a16:creationId xmlns:a16="http://schemas.microsoft.com/office/drawing/2014/main" id="{F7E651EC-08B0-4C5C-909A-F8EC8A14D86A}"/>
              </a:ext>
            </a:extLst>
          </p:cNvPr>
          <p:cNvSpPr>
            <a:spLocks noGrp="1"/>
          </p:cNvSpPr>
          <p:nvPr>
            <p:ph type="dt" sz="half" idx="10"/>
          </p:nvPr>
        </p:nvSpPr>
        <p:spPr/>
        <p:txBody>
          <a:bodyPr/>
          <a:lstStyle/>
          <a:p>
            <a:fld id="{92E0014D-2800-4681-9786-BA2FC0BADA82}" type="datetimeFigureOut">
              <a:rPr lang="en-SG" smtClean="0"/>
              <a:t>16/8/2025</a:t>
            </a:fld>
            <a:endParaRPr lang="en-SG"/>
          </a:p>
        </p:txBody>
      </p:sp>
      <p:sp>
        <p:nvSpPr>
          <p:cNvPr id="8" name="Footer Placeholder 7">
            <a:extLst>
              <a:ext uri="{FF2B5EF4-FFF2-40B4-BE49-F238E27FC236}">
                <a16:creationId xmlns:a16="http://schemas.microsoft.com/office/drawing/2014/main" id="{194ABA1C-C801-4CD4-B336-431E3B6F0DD1}"/>
              </a:ext>
            </a:extLst>
          </p:cNvPr>
          <p:cNvSpPr>
            <a:spLocks noGrp="1"/>
          </p:cNvSpPr>
          <p:nvPr>
            <p:ph type="ftr" sz="quarter" idx="11"/>
          </p:nvPr>
        </p:nvSpPr>
        <p:spPr/>
        <p:txBody>
          <a:bodyPr/>
          <a:lstStyle/>
          <a:p>
            <a:endParaRPr lang="en-SG"/>
          </a:p>
        </p:txBody>
      </p:sp>
      <p:sp>
        <p:nvSpPr>
          <p:cNvPr id="9" name="Slide Number Placeholder 8">
            <a:extLst>
              <a:ext uri="{FF2B5EF4-FFF2-40B4-BE49-F238E27FC236}">
                <a16:creationId xmlns:a16="http://schemas.microsoft.com/office/drawing/2014/main" id="{3C9E8BDD-6AA2-4B89-90AE-6430FAA28D7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105382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BA779-53FE-4055-9E73-900F3C99F43E}"/>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5000640A-EEB1-491A-9A7C-CE54C9C2F828}"/>
              </a:ext>
            </a:extLst>
          </p:cNvPr>
          <p:cNvSpPr>
            <a:spLocks noGrp="1"/>
          </p:cNvSpPr>
          <p:nvPr>
            <p:ph type="dt" sz="half" idx="10"/>
          </p:nvPr>
        </p:nvSpPr>
        <p:spPr/>
        <p:txBody>
          <a:bodyPr/>
          <a:lstStyle/>
          <a:p>
            <a:fld id="{92E0014D-2800-4681-9786-BA2FC0BADA82}" type="datetimeFigureOut">
              <a:rPr lang="en-SG" smtClean="0"/>
              <a:t>16/8/2025</a:t>
            </a:fld>
            <a:endParaRPr lang="en-SG"/>
          </a:p>
        </p:txBody>
      </p:sp>
      <p:sp>
        <p:nvSpPr>
          <p:cNvPr id="4" name="Footer Placeholder 3">
            <a:extLst>
              <a:ext uri="{FF2B5EF4-FFF2-40B4-BE49-F238E27FC236}">
                <a16:creationId xmlns:a16="http://schemas.microsoft.com/office/drawing/2014/main" id="{3904E4EF-AE52-493A-9B6E-641E27748514}"/>
              </a:ext>
            </a:extLst>
          </p:cNvPr>
          <p:cNvSpPr>
            <a:spLocks noGrp="1"/>
          </p:cNvSpPr>
          <p:nvPr>
            <p:ph type="ftr" sz="quarter" idx="11"/>
          </p:nvPr>
        </p:nvSpPr>
        <p:spPr/>
        <p:txBody>
          <a:bodyPr/>
          <a:lstStyle/>
          <a:p>
            <a:endParaRPr lang="en-SG"/>
          </a:p>
        </p:txBody>
      </p:sp>
      <p:sp>
        <p:nvSpPr>
          <p:cNvPr id="5" name="Slide Number Placeholder 4">
            <a:extLst>
              <a:ext uri="{FF2B5EF4-FFF2-40B4-BE49-F238E27FC236}">
                <a16:creationId xmlns:a16="http://schemas.microsoft.com/office/drawing/2014/main" id="{142AF825-AD12-42EB-B0C7-4C9009CED579}"/>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551424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E3711D-8DFB-40C8-ABC1-B3DCB94C04A3}"/>
              </a:ext>
            </a:extLst>
          </p:cNvPr>
          <p:cNvSpPr>
            <a:spLocks noGrp="1"/>
          </p:cNvSpPr>
          <p:nvPr>
            <p:ph type="dt" sz="half" idx="10"/>
          </p:nvPr>
        </p:nvSpPr>
        <p:spPr/>
        <p:txBody>
          <a:bodyPr/>
          <a:lstStyle/>
          <a:p>
            <a:fld id="{92E0014D-2800-4681-9786-BA2FC0BADA82}" type="datetimeFigureOut">
              <a:rPr lang="en-SG" smtClean="0"/>
              <a:t>16/8/2025</a:t>
            </a:fld>
            <a:endParaRPr lang="en-SG"/>
          </a:p>
        </p:txBody>
      </p:sp>
      <p:sp>
        <p:nvSpPr>
          <p:cNvPr id="3" name="Footer Placeholder 2">
            <a:extLst>
              <a:ext uri="{FF2B5EF4-FFF2-40B4-BE49-F238E27FC236}">
                <a16:creationId xmlns:a16="http://schemas.microsoft.com/office/drawing/2014/main" id="{F56F7E94-E98B-4E67-BF59-1293BC5B4D01}"/>
              </a:ext>
            </a:extLst>
          </p:cNvPr>
          <p:cNvSpPr>
            <a:spLocks noGrp="1"/>
          </p:cNvSpPr>
          <p:nvPr>
            <p:ph type="ftr" sz="quarter" idx="11"/>
          </p:nvPr>
        </p:nvSpPr>
        <p:spPr/>
        <p:txBody>
          <a:bodyPr/>
          <a:lstStyle/>
          <a:p>
            <a:endParaRPr lang="en-SG"/>
          </a:p>
        </p:txBody>
      </p:sp>
      <p:sp>
        <p:nvSpPr>
          <p:cNvPr id="4" name="Slide Number Placeholder 3">
            <a:extLst>
              <a:ext uri="{FF2B5EF4-FFF2-40B4-BE49-F238E27FC236}">
                <a16:creationId xmlns:a16="http://schemas.microsoft.com/office/drawing/2014/main" id="{32329033-2494-4664-B79A-652CB94E9CB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145775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2D5DF-210B-4CF5-BE48-85B7A1ED47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a:extLst>
              <a:ext uri="{FF2B5EF4-FFF2-40B4-BE49-F238E27FC236}">
                <a16:creationId xmlns:a16="http://schemas.microsoft.com/office/drawing/2014/main" id="{D0EA1BD5-9C83-4699-B689-92D279774A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a:extLst>
              <a:ext uri="{FF2B5EF4-FFF2-40B4-BE49-F238E27FC236}">
                <a16:creationId xmlns:a16="http://schemas.microsoft.com/office/drawing/2014/main" id="{CB1F4AEF-6C4B-464B-92E0-C568861158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24A578-DAFD-4B68-A84F-04ECF2FD43D7}"/>
              </a:ext>
            </a:extLst>
          </p:cNvPr>
          <p:cNvSpPr>
            <a:spLocks noGrp="1"/>
          </p:cNvSpPr>
          <p:nvPr>
            <p:ph type="dt" sz="half" idx="10"/>
          </p:nvPr>
        </p:nvSpPr>
        <p:spPr/>
        <p:txBody>
          <a:bodyPr/>
          <a:lstStyle/>
          <a:p>
            <a:fld id="{92E0014D-2800-4681-9786-BA2FC0BADA82}" type="datetimeFigureOut">
              <a:rPr lang="en-SG" smtClean="0"/>
              <a:t>16/8/2025</a:t>
            </a:fld>
            <a:endParaRPr lang="en-SG"/>
          </a:p>
        </p:txBody>
      </p:sp>
      <p:sp>
        <p:nvSpPr>
          <p:cNvPr id="6" name="Footer Placeholder 5">
            <a:extLst>
              <a:ext uri="{FF2B5EF4-FFF2-40B4-BE49-F238E27FC236}">
                <a16:creationId xmlns:a16="http://schemas.microsoft.com/office/drawing/2014/main" id="{1B17A672-746E-4B46-B65F-DAF182510666}"/>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063D25F7-FB53-4363-BFAA-B6FF74320FC2}"/>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1673089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9E635-A182-41B7-BBDD-FF4A50256E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a:extLst>
              <a:ext uri="{FF2B5EF4-FFF2-40B4-BE49-F238E27FC236}">
                <a16:creationId xmlns:a16="http://schemas.microsoft.com/office/drawing/2014/main" id="{122DCB35-FEAF-4BA7-AD27-1BE8BCE1F8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a:extLst>
              <a:ext uri="{FF2B5EF4-FFF2-40B4-BE49-F238E27FC236}">
                <a16:creationId xmlns:a16="http://schemas.microsoft.com/office/drawing/2014/main" id="{0707F189-17E6-430F-B649-1E4B1F1050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B65667-BF5E-473A-8579-BDBDC95DE298}"/>
              </a:ext>
            </a:extLst>
          </p:cNvPr>
          <p:cNvSpPr>
            <a:spLocks noGrp="1"/>
          </p:cNvSpPr>
          <p:nvPr>
            <p:ph type="dt" sz="half" idx="10"/>
          </p:nvPr>
        </p:nvSpPr>
        <p:spPr/>
        <p:txBody>
          <a:bodyPr/>
          <a:lstStyle/>
          <a:p>
            <a:fld id="{92E0014D-2800-4681-9786-BA2FC0BADA82}" type="datetimeFigureOut">
              <a:rPr lang="en-SG" smtClean="0"/>
              <a:t>16/8/2025</a:t>
            </a:fld>
            <a:endParaRPr lang="en-SG"/>
          </a:p>
        </p:txBody>
      </p:sp>
      <p:sp>
        <p:nvSpPr>
          <p:cNvPr id="6" name="Footer Placeholder 5">
            <a:extLst>
              <a:ext uri="{FF2B5EF4-FFF2-40B4-BE49-F238E27FC236}">
                <a16:creationId xmlns:a16="http://schemas.microsoft.com/office/drawing/2014/main" id="{FAE29756-B89C-4DBD-9D95-6CC492E92EB4}"/>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DF060C21-07AF-4064-A852-CA316DDC7286}"/>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05171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56C1A0-744E-4F0B-BA60-F2E6D6CB0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C0478C0-D79B-407E-A310-AB4FF24614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B3E64F66-FCDF-4753-8768-E06BD01E1A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E0014D-2800-4681-9786-BA2FC0BADA82}" type="datetimeFigureOut">
              <a:rPr lang="en-SG" smtClean="0"/>
              <a:t>16/8/2025</a:t>
            </a:fld>
            <a:endParaRPr lang="en-SG"/>
          </a:p>
        </p:txBody>
      </p:sp>
      <p:sp>
        <p:nvSpPr>
          <p:cNvPr id="5" name="Footer Placeholder 4">
            <a:extLst>
              <a:ext uri="{FF2B5EF4-FFF2-40B4-BE49-F238E27FC236}">
                <a16:creationId xmlns:a16="http://schemas.microsoft.com/office/drawing/2014/main" id="{8455D33B-AF8A-45A2-8082-2DE502DE92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a:extLst>
              <a:ext uri="{FF2B5EF4-FFF2-40B4-BE49-F238E27FC236}">
                <a16:creationId xmlns:a16="http://schemas.microsoft.com/office/drawing/2014/main" id="{13CFECA0-CF00-4017-BC20-773B180DBA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25E40-4738-4DE6-A005-4797A8D7ED5A}" type="slidenum">
              <a:rPr lang="en-SG" smtClean="0"/>
              <a:t>‹#›</a:t>
            </a:fld>
            <a:endParaRPr lang="en-SG"/>
          </a:p>
        </p:txBody>
      </p:sp>
    </p:spTree>
    <p:extLst>
      <p:ext uri="{BB962C8B-B14F-4D97-AF65-F5344CB8AC3E}">
        <p14:creationId xmlns:p14="http://schemas.microsoft.com/office/powerpoint/2010/main" val="890880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eb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88AA9F-C544-4E89-BC90-9D15254EBF7B}"/>
              </a:ext>
            </a:extLst>
          </p:cNvPr>
          <p:cNvSpPr txBox="1"/>
          <p:nvPr/>
        </p:nvSpPr>
        <p:spPr>
          <a:xfrm>
            <a:off x="6805697" y="1399245"/>
            <a:ext cx="4876799" cy="1015663"/>
          </a:xfrm>
          <a:prstGeom prst="rect">
            <a:avLst/>
          </a:prstGeom>
          <a:noFill/>
        </p:spPr>
        <p:txBody>
          <a:bodyPr wrap="square" rtlCol="0">
            <a:spAutoFit/>
          </a:bodyPr>
          <a:lstStyle/>
          <a:p>
            <a:pPr algn="ctr"/>
            <a:r>
              <a:rPr lang="zh-CN" altLang="en-US" sz="6000" b="1" dirty="0">
                <a:latin typeface="Segoe UI Black" panose="020B0A02040204020203" pitchFamily="34" charset="0"/>
                <a:ea typeface="Segoe UI Black" panose="020B0A02040204020203" pitchFamily="34" charset="0"/>
              </a:rPr>
              <a:t>基督为</a:t>
            </a:r>
            <a:r>
              <a:rPr lang="zh-CN" altLang="en-US" sz="6000" b="1" dirty="0">
                <a:latin typeface="迷你简粗仿宋" panose="02010604000101010101" pitchFamily="2" charset="-122"/>
                <a:ea typeface="迷你简粗仿宋" panose="02010604000101010101" pitchFamily="2" charset="-122"/>
              </a:rPr>
              <a:t>谁</a:t>
            </a:r>
            <a:r>
              <a:rPr lang="zh-CN" altLang="en-US" sz="6000" b="1" dirty="0">
                <a:latin typeface="Segoe UI Black" panose="020B0A02040204020203" pitchFamily="34" charset="0"/>
                <a:ea typeface="Segoe UI Black" panose="020B0A02040204020203" pitchFamily="34" charset="0"/>
              </a:rPr>
              <a:t>而死</a:t>
            </a:r>
            <a:endParaRPr lang="en-SG" altLang="zh-CN" sz="6000" b="1" dirty="0">
              <a:latin typeface="Segoe UI Black" panose="020B0A02040204020203" pitchFamily="34" charset="0"/>
              <a:ea typeface="Segoe UI Black" panose="020B0A02040204020203" pitchFamily="34" charset="0"/>
            </a:endParaRPr>
          </a:p>
        </p:txBody>
      </p:sp>
      <p:pic>
        <p:nvPicPr>
          <p:cNvPr id="7" name="Picture 6">
            <a:extLst>
              <a:ext uri="{FF2B5EF4-FFF2-40B4-BE49-F238E27FC236}">
                <a16:creationId xmlns:a16="http://schemas.microsoft.com/office/drawing/2014/main" id="{682F2AFD-9541-3282-BF7D-F9991F65E0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020" y="479585"/>
            <a:ext cx="6036846" cy="6036846"/>
          </a:xfrm>
          <a:prstGeom prst="rect">
            <a:avLst/>
          </a:prstGeom>
        </p:spPr>
      </p:pic>
      <p:sp>
        <p:nvSpPr>
          <p:cNvPr id="8" name="TextBox 7">
            <a:extLst>
              <a:ext uri="{FF2B5EF4-FFF2-40B4-BE49-F238E27FC236}">
                <a16:creationId xmlns:a16="http://schemas.microsoft.com/office/drawing/2014/main" id="{4672A2C5-8B61-51A8-0D56-8948495FAFAB}"/>
              </a:ext>
            </a:extLst>
          </p:cNvPr>
          <p:cNvSpPr txBox="1"/>
          <p:nvPr/>
        </p:nvSpPr>
        <p:spPr>
          <a:xfrm>
            <a:off x="9244096" y="3429000"/>
            <a:ext cx="2294393" cy="1877437"/>
          </a:xfrm>
          <a:prstGeom prst="rect">
            <a:avLst/>
          </a:prstGeom>
          <a:noFill/>
        </p:spPr>
        <p:txBody>
          <a:bodyPr wrap="square" rtlCol="0">
            <a:spAutoFit/>
          </a:bodyPr>
          <a:lstStyle/>
          <a:p>
            <a:pPr>
              <a:spcAft>
                <a:spcPts val="1200"/>
              </a:spcAft>
            </a:pPr>
            <a:r>
              <a:rPr lang="zh-CN" altLang="en-US" sz="3200" dirty="0">
                <a:latin typeface="迷你简粗仿宋" panose="02010604000101010101" pitchFamily="2" charset="-122"/>
                <a:ea typeface="迷你简粗仿宋" panose="02010604000101010101" pitchFamily="2" charset="-122"/>
              </a:rPr>
              <a:t>基督之死</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里的</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死亡之死</a:t>
            </a:r>
            <a:endParaRPr lang="en-US" altLang="zh-CN" sz="3200" dirty="0">
              <a:latin typeface="迷你简粗仿宋" panose="02010604000101010101" pitchFamily="2" charset="-122"/>
              <a:ea typeface="迷你简粗仿宋" panose="02010604000101010101" pitchFamily="2" charset="-122"/>
            </a:endParaRPr>
          </a:p>
        </p:txBody>
      </p:sp>
      <p:pic>
        <p:nvPicPr>
          <p:cNvPr id="1026" name="Picture 2" descr="The Death of Death : Owen, John: Amazon.sg: Books">
            <a:extLst>
              <a:ext uri="{FF2B5EF4-FFF2-40B4-BE49-F238E27FC236}">
                <a16:creationId xmlns:a16="http://schemas.microsoft.com/office/drawing/2014/main" id="{62BB9342-370E-9F4B-3B69-CFD6CE661C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684" y="664233"/>
            <a:ext cx="1221105"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314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E99D79-582D-2CD2-343B-CD9D88D475A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08E3682-E2BF-DC48-BDD7-6F9314D5C45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D6F89866-328B-65DC-5CB8-21AA40CB3B6F}"/>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629BCB7-5EBC-4C46-2BA8-219CE515F13A}"/>
              </a:ext>
            </a:extLst>
          </p:cNvPr>
          <p:cNvSpPr txBox="1"/>
          <p:nvPr/>
        </p:nvSpPr>
        <p:spPr>
          <a:xfrm>
            <a:off x="448574" y="625328"/>
            <a:ext cx="11249345" cy="5047536"/>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3.</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 圣灵使基督复活</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三者并不矛盾，因为父、子、灵在人得救的每一步都是同工的。可理解为：圣父借圣灵的大能叫圣子复活，圣子因自己是生命源头也有能力胜过死亡。圣灵的能力在复活中彰显，使基督得着荣耀的复活身体。</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复活不但是救恩成就的一部分，也是圣灵后来要在我们身上重复的工作</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将来信徒的复活同样要靠这位住在我们里面的圣灵之力，因此，保罗用耶稣的复活来保证我们的复活。</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总之，圣灵不但协助基督完成了地上的顺服受死，也以大能运行使祂从死里复活，胜过死亡权势。</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265354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9C6B3-2091-CB25-DE9A-8942715C5CE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65F3EAB-28B3-D00B-A6B7-BCC22D54FD62}"/>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54323DBD-E9B6-0C57-7CB6-B05900E29EFB}"/>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A37FED9-34A1-07E0-B635-62EFC01DFF9E}"/>
              </a:ext>
            </a:extLst>
          </p:cNvPr>
          <p:cNvSpPr txBox="1"/>
          <p:nvPr/>
        </p:nvSpPr>
        <p:spPr>
          <a:xfrm>
            <a:off x="448574" y="625328"/>
            <a:ext cx="11249345" cy="5539978"/>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4.</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 圣灵把基督的救赎施行在信徒身上</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在第五章主要讨论圣灵与基督的同工（成孕、膏抹、受死、复活），因为第六章以后他将详细论及救恩的施行（蒙召、重生等）。但为了完整性，在此处补充圣灵在个人得救上的直接工作。基督已经为选民成就救恩，圣灵就按时将这救恩临到每一个选民，使他们经历重生、悔改、信靠基督、罪得赦免、称义、成为神的儿女、渐渐成圣、并在末日复活得荣耀。这整个过程都是圣灵在执行。圣灵被称为“施恩的灵”、“应许的灵”，祂将基督凭借死赢得的一切福分分赐给属基督的人。圣灵的具体工作包括：</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重生呼召</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赐下信心联合于基督</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内住与成圣</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合一与盼望</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132218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15E14-490C-48EC-8F8D-177CFA6EA65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9AFCC6E-BEE4-0A93-3E9E-C479886366B5}"/>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A115B34-C350-3973-440D-2956F0A9DF9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9D32A50B-D1BC-256E-FA10-BDDE954A4E3F}"/>
              </a:ext>
            </a:extLst>
          </p:cNvPr>
          <p:cNvSpPr txBox="1"/>
          <p:nvPr/>
        </p:nvSpPr>
        <p:spPr>
          <a:xfrm>
            <a:off x="448574" y="625328"/>
            <a:ext cx="11249345" cy="5786199"/>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4.</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 圣灵把基督的救赎施行在信徒身上</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重生呼召</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圣灵通过福音呼召罪人悔改，使他们重生。</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约</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3:5</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b="0" i="0" dirty="0">
                <a:solidFill>
                  <a:srgbClr val="333333"/>
                </a:solidFill>
                <a:effectLst/>
                <a:latin typeface="迷你简粗仿宋" panose="02010604000101010101" pitchFamily="2" charset="-122"/>
                <a:ea typeface="迷你简粗仿宋" panose="02010604000101010101" pitchFamily="2" charset="-122"/>
              </a:rPr>
              <a:t>耶稣回答：“我非常确实地告诉你，一个人如果不是由水和圣灵生的，就不能进神的王国。”</a:t>
            </a:r>
            <a:endPar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帖后</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2:13</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b="0" i="0" dirty="0">
                <a:solidFill>
                  <a:srgbClr val="333333"/>
                </a:solidFill>
                <a:effectLst/>
                <a:latin typeface="迷你简粗仿宋" panose="02010604000101010101" pitchFamily="2" charset="-122"/>
                <a:ea typeface="迷你简粗仿宋" panose="02010604000101010101" pitchFamily="2" charset="-122"/>
              </a:rPr>
              <a:t>主所爱的弟兄们啊，我们应该常常为你们感谢神，因为祂从起初就拣选了你们，使你们靠圣灵分别为圣，相信真理，因而得救。</a:t>
            </a:r>
            <a:endParaRPr lang="en-US" altLang="zh-CN" sz="2800" b="0" i="0" dirty="0">
              <a:solidFill>
                <a:srgbClr val="333333"/>
              </a:solidFill>
              <a:effectLst/>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没有圣灵给人换心，基督的代赎对那个灵里死了的人就不会有益处。因此，圣灵使基督救赎客观工价成为我们主观生命的改变。这称为有效呼召或重生，是圣灵把基督的生命栽种在我们里面。</a:t>
            </a:r>
            <a:endPar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543478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8EECE-CEE0-A7F6-4A00-69C93CF2849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CA73FF1-321E-1B58-7A64-2858D82C1EC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9777FAA8-6E22-7E5F-6BBB-FCD55DD05713}"/>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DF1B848-6A0C-52ED-30C1-CCA7BF976A96}"/>
              </a:ext>
            </a:extLst>
          </p:cNvPr>
          <p:cNvSpPr txBox="1"/>
          <p:nvPr/>
        </p:nvSpPr>
        <p:spPr>
          <a:xfrm>
            <a:off x="448574" y="625328"/>
            <a:ext cx="11249345" cy="5786199"/>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4.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圣灵把基督的救赎施行在信徒身上</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赐下信心联合于基督</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圣灵打开我们心眼，看见基督的救恩之美好，并赐下悔改信心，使我们回应福音。</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2:8</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b="0" i="0" dirty="0">
                <a:solidFill>
                  <a:srgbClr val="333333"/>
                </a:solidFill>
                <a:effectLst/>
                <a:latin typeface="迷你简粗仿宋" panose="02010604000101010101" pitchFamily="2" charset="-122"/>
                <a:ea typeface="迷你简粗仿宋" panose="02010604000101010101" pitchFamily="2" charset="-122"/>
              </a:rPr>
              <a:t>要知道，你们得救是靠着恩典，借着信心。这不是出于自己，而是神的赠予。（这里信心就是圣灵的恩赐）</a:t>
            </a:r>
            <a:endParaRPr lang="en-US" altLang="zh-CN" sz="2800" b="0" i="0" dirty="0">
              <a:solidFill>
                <a:srgbClr val="333333"/>
              </a:solidFill>
              <a:effectLst/>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腓</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1:29</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b="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因为你们蒙了恩典，得以为基督受苦</a:t>
            </a:r>
            <a:r>
              <a:rPr lang="en-US" altLang="zh-CN" sz="2800" b="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b="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不单信祂，也为祂受苦。</a:t>
            </a:r>
            <a:endParaRPr lang="en-SG" altLang="zh-CN" sz="2800" b="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圣灵把基督赢得的恩典（包括相信的能力）施行分给选民，使他们凭信与基督联合。一旦与基督联合，就享有祂一切的救恩益处，如称义、儿子名分、成圣和将来的荣耀。这都是圣灵一手造成的联合。</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87178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F3DCD-500F-8824-9E9E-4880D67637D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44C14C-6432-F963-FA29-3F04F1AFCC03}"/>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6277A7C-7789-367D-3665-5423FC3E00DA}"/>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FCACF2CC-70D2-DA3C-A1E3-315DC79F1621}"/>
              </a:ext>
            </a:extLst>
          </p:cNvPr>
          <p:cNvSpPr txBox="1"/>
          <p:nvPr/>
        </p:nvSpPr>
        <p:spPr>
          <a:xfrm>
            <a:off x="448574" y="625328"/>
            <a:ext cx="11249345" cy="4031873"/>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4.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圣灵把基督的救赎施行在信徒身上</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内住与成圣</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圣灵住在信徒里面，使我们成为圣洁。祂不断光照我们明白真理，督责我们远离罪恶，安慰我们在苦难中，结出圣灵的果子。没有圣灵的持续工作，信徒无法在得救后保守自己，也无法渐渐像基督。然而感谢神，圣灵在每一个真正重生的人里面动工，使他“</a:t>
            </a:r>
            <a:r>
              <a:rPr lang="zh-CN" altLang="en-US" sz="2800" b="0" i="0" dirty="0">
                <a:solidFill>
                  <a:srgbClr val="333333"/>
                </a:solidFill>
                <a:effectLst/>
                <a:latin typeface="迷你简粗仿宋" panose="02010604000101010101" pitchFamily="2" charset="-122"/>
                <a:ea typeface="迷你简粗仿宋" panose="02010604000101010101" pitchFamily="2" charset="-122"/>
              </a:rPr>
              <a:t>既立志又发挥力量</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腓</a:t>
            </a: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2:13</a:t>
            </a: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，保守他在真道中不最终跌倒。圣灵就是那“印记”和“凭据”，确保我们必定得产业直到得赎的日子</a:t>
            </a: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参弗</a:t>
            </a: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1:13-14</a:t>
            </a: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121906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BF889-ECEE-7052-B543-1E528BABA5D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E0E66F9-4E07-F005-EBB2-E0FCD269173B}"/>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07C20636-7A20-037F-C7AA-2671624E5745}"/>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CB9CEEA-E33E-EFA3-1840-32A2ED5D00DB}"/>
              </a:ext>
            </a:extLst>
          </p:cNvPr>
          <p:cNvSpPr txBox="1"/>
          <p:nvPr/>
        </p:nvSpPr>
        <p:spPr>
          <a:xfrm>
            <a:off x="448574" y="625328"/>
            <a:ext cx="11249345" cy="5693866"/>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4.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圣灵把基督的救赎施行在信徒身上</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marL="342900" indent="-342900">
              <a:spcAft>
                <a:spcPts val="1200"/>
              </a:spcAft>
              <a:buFont typeface="Wingdings" panose="05000000000000000000" pitchFamily="2" charset="2"/>
              <a:buChar char="Ø"/>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合一与盼望</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圣灵将信徒连接成为基督的身体</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教会。</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2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林前</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12:13</a:t>
            </a:r>
            <a:r>
              <a:rPr lang="en-US" altLang="zh-CN" sz="2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400" b="0" i="0" dirty="0">
                <a:solidFill>
                  <a:srgbClr val="333333"/>
                </a:solidFill>
                <a:effectLst/>
                <a:latin typeface="迷你简粗仿宋" panose="02010604000101010101" pitchFamily="2" charset="-122"/>
                <a:ea typeface="迷你简粗仿宋" panose="02010604000101010101" pitchFamily="2" charset="-122"/>
              </a:rPr>
              <a:t>因为在这一位圣灵里，我们全都受洗归入一个身体。（这保证了基督救赎的果效不仅在个人，也在一个团契里显明）</a:t>
            </a:r>
            <a:endParaRPr lang="en-SG" altLang="zh-CN" sz="2400" b="0" i="0" dirty="0">
              <a:solidFill>
                <a:srgbClr val="333333"/>
              </a:solidFill>
              <a:effectLst/>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圣灵赐下各样属灵恩赐，使教会得以建立，直到所有选民归入基督。这是基督救赎计划正在历史中展开、完成的标志。</a:t>
            </a:r>
            <a:endParaRPr lang="en-SG"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圣灵在我们心里作见证，使我们知道自己是神的儿女，如</a:t>
            </a:r>
            <a:r>
              <a:rPr lang="en-US"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罗</a:t>
            </a:r>
            <a:r>
              <a:rPr lang="en-SG" altLang="zh-CN" sz="24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8:16</a:t>
            </a:r>
            <a:r>
              <a:rPr lang="en-US"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400" b="0" i="0" dirty="0">
                <a:solidFill>
                  <a:srgbClr val="333333"/>
                </a:solidFill>
                <a:effectLst/>
                <a:latin typeface="迷你简粗仿宋" panose="02010604000101010101" pitchFamily="2" charset="-122"/>
                <a:ea typeface="迷你简粗仿宋" panose="02010604000101010101" pitchFamily="2" charset="-122"/>
              </a:rPr>
              <a:t>圣灵亲自向我们的灵证实我们是神的儿女。并把将来的荣耀盼望在我们里面成为确据，</a:t>
            </a:r>
            <a:r>
              <a:rPr lang="en-US" altLang="zh-CN" sz="2400" b="0" i="0" dirty="0">
                <a:solidFill>
                  <a:srgbClr val="333333"/>
                </a:solidFill>
                <a:effectLst/>
                <a:latin typeface="迷你简粗仿宋" panose="02010604000101010101" pitchFamily="2" charset="-122"/>
                <a:ea typeface="迷你简粗仿宋" panose="02010604000101010101" pitchFamily="2" charset="-122"/>
              </a:rPr>
              <a:t>【</a:t>
            </a:r>
            <a:r>
              <a:rPr lang="zh-CN" altLang="en-US" sz="2400" b="0" i="0" dirty="0">
                <a:solidFill>
                  <a:srgbClr val="333333"/>
                </a:solidFill>
                <a:effectLst/>
                <a:latin typeface="迷你简粗仿宋" panose="02010604000101010101" pitchFamily="2" charset="-122"/>
                <a:ea typeface="迷你简粗仿宋" panose="02010604000101010101" pitchFamily="2" charset="-122"/>
              </a:rPr>
              <a:t>林后</a:t>
            </a:r>
            <a:r>
              <a:rPr lang="en-SG" altLang="zh-CN" sz="2400" b="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1:22</a:t>
            </a:r>
            <a:r>
              <a:rPr lang="en-US" altLang="zh-CN" sz="2400" b="0" i="0" dirty="0">
                <a:solidFill>
                  <a:srgbClr val="333333"/>
                </a:solidFill>
                <a:effectLst/>
                <a:latin typeface="迷你简粗仿宋" panose="02010604000101010101" pitchFamily="2" charset="-122"/>
                <a:ea typeface="迷你简粗仿宋" panose="02010604000101010101" pitchFamily="2" charset="-122"/>
              </a:rPr>
              <a:t>】</a:t>
            </a:r>
            <a:r>
              <a:rPr lang="zh-CN" altLang="en-US" sz="2400" dirty="0">
                <a:solidFill>
                  <a:srgbClr val="333333"/>
                </a:solidFill>
                <a:latin typeface="迷你简粗仿宋" panose="02010604000101010101" pitchFamily="2" charset="-122"/>
                <a:ea typeface="迷你简粗仿宋" panose="02010604000101010101" pitchFamily="2" charset="-122"/>
              </a:rPr>
              <a:t>祂</a:t>
            </a:r>
            <a:r>
              <a:rPr lang="zh-CN" altLang="en-US" sz="2400" b="0" i="0" dirty="0">
                <a:solidFill>
                  <a:srgbClr val="333333"/>
                </a:solidFill>
                <a:effectLst/>
                <a:latin typeface="迷你简粗仿宋" panose="02010604000101010101" pitchFamily="2" charset="-122"/>
                <a:ea typeface="迷你简粗仿宋" panose="02010604000101010101" pitchFamily="2" charset="-122"/>
              </a:rPr>
              <a:t>又在我们身上盖了印，就是赐圣灵在我们心里作为保证。</a:t>
            </a:r>
            <a:endParaRPr lang="en-SG" altLang="zh-CN" sz="2400" b="0" i="0" dirty="0">
              <a:solidFill>
                <a:srgbClr val="333333"/>
              </a:solidFill>
              <a:effectLst/>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因此，圣灵在信徒身上的工作将基督的救赎从历史事实转化为每个信徒真实的属灵经历。</a:t>
            </a:r>
            <a:endParaRPr lang="en-SG" altLang="zh-CN" sz="24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400000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F001A-8B97-748C-9813-50296B17AE5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39005CF-9612-E13B-B17A-911E31127FFE}"/>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0CF63A9-F731-47FB-322A-15EC90EC0535}"/>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07551BD8-5AD2-D045-DAC3-C62F7F2E83BC}"/>
              </a:ext>
            </a:extLst>
          </p:cNvPr>
          <p:cNvSpPr txBox="1"/>
          <p:nvPr/>
        </p:nvSpPr>
        <p:spPr>
          <a:xfrm>
            <a:off x="448574" y="625328"/>
            <a:ext cx="11249345" cy="5878532"/>
          </a:xfrm>
          <a:prstGeom prst="rect">
            <a:avLst/>
          </a:prstGeom>
          <a:noFill/>
        </p:spPr>
        <p:txBody>
          <a:bodyPr wrap="square" rtlCol="0">
            <a:spAutoFit/>
          </a:bodyPr>
          <a:lstStyle/>
          <a:p>
            <a:pPr>
              <a:spcAft>
                <a:spcPts val="1200"/>
              </a:spcAft>
            </a:pPr>
            <a:r>
              <a:rPr lang="zh-CN" altLang="en-US" sz="4000" b="1" dirty="0">
                <a:latin typeface="KaiTi" panose="02010609060101010101" pitchFamily="49" charset="-122"/>
                <a:ea typeface="KaiTi" panose="02010609060101010101" pitchFamily="49" charset="-122"/>
                <a:cs typeface="Times New Roman" panose="02020603050405020304" pitchFamily="18" charset="0"/>
              </a:rPr>
              <a:t>小结圣灵的角色与作为</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zh-CN" altLang="en-US" sz="2200" dirty="0">
                <a:latin typeface="Times New Roman" panose="02020603050405020304" pitchFamily="18" charset="0"/>
                <a:ea typeface="迷你简粗仿宋" panose="02010604000101010101" pitchFamily="2" charset="-122"/>
                <a:cs typeface="Times New Roman" panose="02020603050405020304" pitchFamily="18" charset="0"/>
              </a:rPr>
              <a:t>圣灵从始至终贯穿救赎计划：祂施行圣父的旨意，帮助圣子成就救恩，又将圣子成就的救恩施行在人心。我们可以这样理解三位格的关系：</a:t>
            </a:r>
            <a:endParaRPr lang="en-SG" altLang="zh-CN" sz="22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2200" dirty="0">
                <a:latin typeface="Times New Roman" panose="02020603050405020304" pitchFamily="18" charset="0"/>
                <a:ea typeface="迷你简粗仿宋" panose="02010604000101010101" pitchFamily="2" charset="-122"/>
                <a:cs typeface="Times New Roman" panose="02020603050405020304" pitchFamily="18" charset="0"/>
              </a:rPr>
              <a:t>圣父在天上策划拣选</a:t>
            </a:r>
            <a:endParaRPr lang="en-SG" altLang="zh-CN" sz="22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2200" dirty="0">
                <a:latin typeface="Times New Roman" panose="02020603050405020304" pitchFamily="18" charset="0"/>
                <a:ea typeface="迷你简粗仿宋" panose="02010604000101010101" pitchFamily="2" charset="-122"/>
                <a:cs typeface="Times New Roman" panose="02020603050405020304" pitchFamily="18" charset="0"/>
              </a:rPr>
              <a:t>圣子在地上成全救赎</a:t>
            </a:r>
            <a:endParaRPr lang="en-SG" altLang="zh-CN" sz="22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2200" dirty="0">
                <a:latin typeface="Times New Roman" panose="02020603050405020304" pitchFamily="18" charset="0"/>
                <a:ea typeface="迷你简粗仿宋" panose="02010604000101010101" pitchFamily="2" charset="-122"/>
                <a:cs typeface="Times New Roman" panose="02020603050405020304" pitchFamily="18" charset="0"/>
              </a:rPr>
              <a:t>圣灵在人心实施救赎</a:t>
            </a:r>
            <a:endParaRPr lang="en-SG" altLang="zh-CN" sz="22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200" dirty="0">
                <a:latin typeface="迷你简粗仿宋" panose="02010604000101010101" pitchFamily="2" charset="-122"/>
                <a:ea typeface="迷你简粗仿宋" panose="02010604000101010101" pitchFamily="2" charset="-122"/>
                <a:cs typeface="Times New Roman" panose="02020603050405020304" pitchFamily="18" charset="0"/>
              </a:rPr>
              <a:t>三位格目标一致，从不同侧面确保救恩万无一失。</a:t>
            </a:r>
            <a:r>
              <a:rPr lang="en-SG" altLang="zh-CN" sz="22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200" dirty="0">
                <a:latin typeface="迷你简粗仿宋" panose="02010604000101010101" pitchFamily="2" charset="-122"/>
                <a:ea typeface="迷你简粗仿宋" panose="02010604000101010101" pitchFamily="2" charset="-122"/>
                <a:cs typeface="Times New Roman" panose="02020603050405020304" pitchFamily="18" charset="0"/>
              </a:rPr>
              <a:t>在这里提醒我们，虽然我们区分圣父、圣子、圣灵各自的作为，但不可将之割裂，以为只有圣父在计划，只有圣子在钉十架，只有圣灵在我们心里工作。事实上，三一神在每一步都是同在的：圣父通过圣灵使圣子成就救恩，圣子由圣父差遣靠圣灵献上自己，圣灵按圣父和圣子的旨意感动人心。正因为三位一体神如此同心合意、紧密配合地完成救赎，我们才有把握说：“救恩来自耶和华！”</a:t>
            </a:r>
            <a:r>
              <a:rPr lang="en-US" altLang="zh-CN" sz="22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200" dirty="0">
                <a:latin typeface="迷你简粗仿宋" panose="02010604000101010101" pitchFamily="2" charset="-122"/>
                <a:ea typeface="迷你简粗仿宋" panose="02010604000101010101" pitchFamily="2" charset="-122"/>
                <a:cs typeface="Times New Roman" panose="02020603050405020304" pitchFamily="18" charset="0"/>
              </a:rPr>
              <a:t>拿</a:t>
            </a:r>
            <a:r>
              <a:rPr lang="en-SG" altLang="zh-CN" sz="2200" dirty="0">
                <a:latin typeface="Times New Roman" panose="02020603050405020304" pitchFamily="18" charset="0"/>
                <a:ea typeface="迷你简粗仿宋" panose="02010604000101010101" pitchFamily="2" charset="-122"/>
                <a:cs typeface="Times New Roman" panose="02020603050405020304" pitchFamily="18" charset="0"/>
              </a:rPr>
              <a:t>2:9</a:t>
            </a:r>
            <a:r>
              <a:rPr lang="en-US" altLang="zh-CN" sz="22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200" dirty="0">
                <a:latin typeface="迷你简粗仿宋" panose="02010604000101010101" pitchFamily="2" charset="-122"/>
                <a:ea typeface="迷你简粗仿宋" panose="02010604000101010101" pitchFamily="2" charset="-122"/>
                <a:cs typeface="Times New Roman" panose="02020603050405020304" pitchFamily="18" charset="0"/>
              </a:rPr>
              <a:t>人不能自夸丝毫。正如</a:t>
            </a:r>
            <a:r>
              <a:rPr lang="en-US" altLang="zh-CN" sz="22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200" dirty="0">
                <a:latin typeface="迷你简粗仿宋" panose="02010604000101010101" pitchFamily="2" charset="-122"/>
                <a:ea typeface="迷你简粗仿宋" panose="02010604000101010101" pitchFamily="2" charset="-122"/>
                <a:cs typeface="Times New Roman" panose="02020603050405020304" pitchFamily="18" charset="0"/>
              </a:rPr>
              <a:t>林前</a:t>
            </a:r>
            <a:r>
              <a:rPr lang="en-SG" altLang="zh-CN" sz="2200" dirty="0">
                <a:latin typeface="Times New Roman" panose="02020603050405020304" pitchFamily="18" charset="0"/>
                <a:ea typeface="迷你简粗仿宋" panose="02010604000101010101" pitchFamily="2" charset="-122"/>
                <a:cs typeface="Times New Roman" panose="02020603050405020304" pitchFamily="18" charset="0"/>
              </a:rPr>
              <a:t>1:30-31</a:t>
            </a:r>
            <a:r>
              <a:rPr lang="en-US" altLang="zh-CN" sz="22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200" b="0" i="0" dirty="0">
                <a:solidFill>
                  <a:srgbClr val="333333"/>
                </a:solidFill>
                <a:effectLst/>
                <a:latin typeface="迷你简粗仿宋" panose="02010604000101010101" pitchFamily="2" charset="-122"/>
                <a:ea typeface="迷你简粗仿宋" panose="02010604000101010101" pitchFamily="2" charset="-122"/>
              </a:rPr>
              <a:t>因为神，你们得以在基督耶稣里；神使基督成为我们的智慧，就是公义、圣洁、救赎，正如经上所记：“夸耀的人应该夸耀主。</a:t>
            </a:r>
            <a:r>
              <a:rPr lang="zh-CN" altLang="en-US" sz="2200" b="0" i="0" dirty="0">
                <a:solidFill>
                  <a:srgbClr val="333333"/>
                </a:solidFill>
                <a:effectLst/>
                <a:latin typeface="Tahoma" panose="020B0604030504040204" pitchFamily="34" charset="0"/>
              </a:rPr>
              <a:t>”</a:t>
            </a:r>
            <a:endParaRPr lang="en-SG" altLang="zh-CN" sz="22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127532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502FB-3449-A7A7-76D8-DC7CC568C2D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1A692DE-2E7B-3F02-281B-16A3FB0EFF90}"/>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903C0E5B-8223-1366-0FE0-1FE66048E9D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5962E3D7-564B-A6D8-9940-276C3398C99D}"/>
              </a:ext>
            </a:extLst>
          </p:cNvPr>
          <p:cNvSpPr txBox="1"/>
          <p:nvPr/>
        </p:nvSpPr>
        <p:spPr>
          <a:xfrm>
            <a:off x="2941608" y="461839"/>
            <a:ext cx="8859327" cy="5386090"/>
          </a:xfrm>
          <a:prstGeom prst="rect">
            <a:avLst/>
          </a:prstGeom>
          <a:noFill/>
        </p:spPr>
        <p:txBody>
          <a:bodyPr wrap="square" rtlCol="0">
            <a:spAutoFit/>
          </a:bodyPr>
          <a:lstStyle/>
          <a:p>
            <a:pPr>
              <a:spcAft>
                <a:spcPts val="1200"/>
              </a:spcAft>
            </a:pPr>
            <a:r>
              <a:rPr lang="zh-CN" altLang="en-US" sz="4000" b="1" dirty="0">
                <a:latin typeface="KaiTi" panose="02010609060101010101" pitchFamily="49" charset="-122"/>
                <a:ea typeface="KaiTi" panose="02010609060101010101" pitchFamily="49" charset="-122"/>
                <a:cs typeface="Times New Roman" panose="02020603050405020304" pitchFamily="18" charset="0"/>
              </a:rPr>
              <a:t>总结与回应</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2400"/>
              </a:spcAft>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我们系统考察了</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对救赎工作中三一神各自角色的精辟论述。从永恒到时间，从计划到成就再到施行，救恩是圣父、圣子、圣灵三位共同完成的和谐篇章。</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2400"/>
              </a:spcAft>
              <a:buFont typeface="Wingdings" panose="05000000000000000000" pitchFamily="2" charset="2"/>
              <a:buChar char="Ø"/>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圣父：出于爱的永恒计划者，差遣独一爱子救赎特定的子民；祂将选民赐给圣子，又使圣子为这些人的罪承担应得的刑罚，满足了公义。圣父担保了救赎的成功，祂的旨意必定成就。</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2400"/>
              </a:spcAft>
              <a:buFont typeface="Wingdings" panose="05000000000000000000" pitchFamily="2" charset="2"/>
              <a:buChar char="Ø"/>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圣子：顺服父神的差遣，亲自降世为人，过无罪的生活并舍命流血，完成了永远有效的赎罪祭；祂特别为教会（选民群体）舍己，使他们得洁净成圣。复活升天后，祂仍然在天上为属祂的人代求，确保他们一个不失落地蒙恩到底。</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2400"/>
              </a:spcAft>
              <a:buFont typeface="Wingdings" panose="05000000000000000000" pitchFamily="2" charset="2"/>
              <a:buChar char="Ø"/>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圣灵：以大能使圣子成孕为人，膏抹祂施行诸事，并使祂从死里复活，向世人见证耶稣是救主；随后圣灵奉差降临，引导福音广传，在每个蒙拣选的人心中施行重生和成圣，把基督的救恩切实应用在每一个选民身上，建立基督的身体</a:t>
            </a:r>
            <a:r>
              <a:rPr lang="en-US" altLang="zh-CN"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教会。圣灵是救恩在我们里面的保证，使我们确知自己是神的儿女，日后也要在圣灵能力下复活得荣。</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p:txBody>
      </p:sp>
      <p:pic>
        <p:nvPicPr>
          <p:cNvPr id="3"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9BAF2ED1-C7F8-FBB4-519B-7CA3B1F6E5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065" y="866868"/>
            <a:ext cx="2317359" cy="361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9551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AC295-2FD8-D415-AC4E-D888A288D83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400EF9C-BD72-648C-9543-2541000AB21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6EA8452-CF35-7A32-1D0F-B1822FA7EB2E}"/>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DAEA8E2D-1C6C-3D05-3CE1-CCAB5D98AAA4}"/>
              </a:ext>
            </a:extLst>
          </p:cNvPr>
          <p:cNvSpPr txBox="1"/>
          <p:nvPr/>
        </p:nvSpPr>
        <p:spPr>
          <a:xfrm>
            <a:off x="2941608" y="461839"/>
            <a:ext cx="8859327" cy="5678478"/>
          </a:xfrm>
          <a:prstGeom prst="rect">
            <a:avLst/>
          </a:prstGeom>
          <a:noFill/>
        </p:spPr>
        <p:txBody>
          <a:bodyPr wrap="square" rtlCol="0">
            <a:spAutoFit/>
          </a:bodyPr>
          <a:lstStyle/>
          <a:p>
            <a:pPr>
              <a:spcAft>
                <a:spcPts val="1200"/>
              </a:spcAft>
            </a:pPr>
            <a:r>
              <a:rPr lang="zh-CN" altLang="en-US" sz="4000" b="1" dirty="0">
                <a:latin typeface="KaiTi" panose="02010609060101010101" pitchFamily="49" charset="-122"/>
                <a:ea typeface="KaiTi" panose="02010609060101010101" pitchFamily="49" charset="-122"/>
                <a:cs typeface="Times New Roman" panose="02020603050405020304" pitchFamily="18" charset="0"/>
              </a:rPr>
              <a:t>总结与回应</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2400"/>
              </a:spcAft>
            </a:pPr>
            <a:r>
              <a:rPr lang="en-SG" altLang="zh-CN" sz="21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100" dirty="0">
                <a:latin typeface="Times New Roman" panose="02020603050405020304" pitchFamily="18" charset="0"/>
                <a:ea typeface="迷你简粗仿宋" panose="02010604000101010101" pitchFamily="2" charset="-122"/>
                <a:cs typeface="Times New Roman" panose="02020603050405020304" pitchFamily="18" charset="0"/>
              </a:rPr>
              <a:t>以改革宗神学的严谨，阐明了救赎的特定性和有效性：这是三一神通力合作的结果。圣父所拣选的人，正是圣子所代赎保守的人，也是圣灵要重生引导的人，丝毫不差。这给真信徒带来莫大安慰</a:t>
            </a:r>
            <a:r>
              <a:rPr lang="en-US" altLang="zh-CN" sz="21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100" dirty="0">
                <a:latin typeface="Times New Roman" panose="02020603050405020304" pitchFamily="18" charset="0"/>
                <a:ea typeface="迷你简粗仿宋" panose="02010604000101010101" pitchFamily="2" charset="-122"/>
                <a:cs typeface="Times New Roman" panose="02020603050405020304" pitchFamily="18" charset="0"/>
              </a:rPr>
              <a:t>我们的救恩牢牢地建立在神主动的恩典之上，从来不是建基于我们的善行或功德或感受。</a:t>
            </a:r>
            <a:endParaRPr lang="en-SG" altLang="zh-CN" sz="2100"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2400"/>
              </a:spcAft>
              <a:buFont typeface="Arial" panose="020B0604020202020204" pitchFamily="34" charset="0"/>
              <a:buChar char="•"/>
            </a:pPr>
            <a:r>
              <a:rPr lang="zh-CN" altLang="en-US" sz="2100" dirty="0">
                <a:latin typeface="Times New Roman" panose="02020603050405020304" pitchFamily="18" charset="0"/>
                <a:ea typeface="迷你简粗仿宋" panose="02010604000101010101" pitchFamily="2" charset="-122"/>
                <a:cs typeface="Times New Roman" panose="02020603050405020304" pitchFamily="18" charset="0"/>
              </a:rPr>
              <a:t>神在永恒中认识了我们，爱了我们。（</a:t>
            </a:r>
            <a:r>
              <a:rPr lang="en-US" altLang="zh-CN" sz="21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100" dirty="0">
                <a:latin typeface="Times New Roman" panose="02020603050405020304" pitchFamily="18" charset="0"/>
                <a:ea typeface="迷你简粗仿宋" panose="02010604000101010101" pitchFamily="2" charset="-122"/>
                <a:cs typeface="Times New Roman" panose="02020603050405020304" pitchFamily="18" charset="0"/>
              </a:rPr>
              <a:t>弗</a:t>
            </a:r>
            <a:r>
              <a:rPr lang="en-SG" altLang="zh-CN" sz="2100" dirty="0">
                <a:latin typeface="Times New Roman" panose="02020603050405020304" pitchFamily="18" charset="0"/>
                <a:ea typeface="迷你简粗仿宋" panose="02010604000101010101" pitchFamily="2" charset="-122"/>
                <a:cs typeface="Times New Roman" panose="02020603050405020304" pitchFamily="18" charset="0"/>
              </a:rPr>
              <a:t>1:4-5</a:t>
            </a:r>
            <a:r>
              <a:rPr lang="en-US" altLang="zh-CN" sz="21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100" dirty="0">
                <a:solidFill>
                  <a:srgbClr val="333333"/>
                </a:solidFill>
                <a:latin typeface="Tahoma" panose="020B0604030504040204" pitchFamily="34" charset="0"/>
              </a:rPr>
              <a:t> </a:t>
            </a:r>
            <a:r>
              <a:rPr lang="zh-CN" altLang="en-US" sz="2100" dirty="0">
                <a:solidFill>
                  <a:srgbClr val="333333"/>
                </a:solidFill>
                <a:latin typeface="迷你简粗仿宋" panose="02010604000101010101" pitchFamily="2" charset="-122"/>
                <a:ea typeface="迷你简粗仿宋" panose="02010604000101010101" pitchFamily="2" charset="-122"/>
              </a:rPr>
              <a:t>就如祂在创世以前就在基督里拣选了我们，因爱而使我们在祂面前圣洁无瑕。祂又按着自己旨意所喜悦的，预定我们借着耶稣基督得儿子的名分，归属于祂。</a:t>
            </a:r>
            <a:r>
              <a:rPr lang="zh-CN" altLang="en-US" sz="21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altLang="zh-CN" sz="2100"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2400"/>
              </a:spcAft>
              <a:buFont typeface="Arial" panose="020B0604020202020204" pitchFamily="34" charset="0"/>
              <a:buChar char="•"/>
            </a:pPr>
            <a:r>
              <a:rPr lang="zh-CN" altLang="en-US" sz="2100" dirty="0">
                <a:latin typeface="Times New Roman" panose="02020603050405020304" pitchFamily="18" charset="0"/>
                <a:ea typeface="迷你简粗仿宋" panose="02010604000101010101" pitchFamily="2" charset="-122"/>
                <a:cs typeface="Times New Roman" panose="02020603050405020304" pitchFamily="18" charset="0"/>
              </a:rPr>
              <a:t>在历史中为我们成就救恩，又在我们生命中实实在在改变我们归向祂，并应许将来在永恒里与祂同享荣耀。（</a:t>
            </a:r>
            <a:r>
              <a:rPr lang="en-US" altLang="zh-CN" sz="21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100" dirty="0">
                <a:latin typeface="Times New Roman" panose="02020603050405020304" pitchFamily="18" charset="0"/>
                <a:ea typeface="迷你简粗仿宋" panose="02010604000101010101" pitchFamily="2" charset="-122"/>
                <a:cs typeface="Times New Roman" panose="02020603050405020304" pitchFamily="18" charset="0"/>
              </a:rPr>
              <a:t>罗</a:t>
            </a:r>
            <a:r>
              <a:rPr lang="en-SG" altLang="zh-CN" sz="2100" dirty="0">
                <a:latin typeface="Times New Roman" panose="02020603050405020304" pitchFamily="18" charset="0"/>
                <a:ea typeface="迷你简粗仿宋" panose="02010604000101010101" pitchFamily="2" charset="-122"/>
                <a:cs typeface="Times New Roman" panose="02020603050405020304" pitchFamily="18" charset="0"/>
              </a:rPr>
              <a:t>8:29-30</a:t>
            </a:r>
            <a:r>
              <a:rPr lang="en-US" altLang="zh-CN" sz="21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100" dirty="0">
                <a:solidFill>
                  <a:srgbClr val="333333"/>
                </a:solidFill>
                <a:latin typeface="Tahoma" panose="020B0604030504040204" pitchFamily="34" charset="0"/>
              </a:rPr>
              <a:t> </a:t>
            </a:r>
            <a:r>
              <a:rPr lang="zh-CN" altLang="en-US" sz="2100" dirty="0">
                <a:solidFill>
                  <a:srgbClr val="333333"/>
                </a:solidFill>
                <a:latin typeface="迷你简粗仿宋" panose="02010604000101010101" pitchFamily="2" charset="-122"/>
                <a:ea typeface="迷你简粗仿宋" panose="02010604000101010101" pitchFamily="2" charset="-122"/>
              </a:rPr>
              <a:t>那些神预先选定的人，祂预先命定他们和祂儿子的形象相似，使祂儿子在许多弟兄中做长子；所预先命定的人，祂又呼召他们；所呼召的人，祂又称他们为义；所称为义的人，祂又使他们得荣耀。</a:t>
            </a:r>
            <a:r>
              <a:rPr lang="zh-CN" altLang="en-US" sz="21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altLang="zh-CN" sz="2100" dirty="0">
              <a:latin typeface="Times New Roman" panose="02020603050405020304" pitchFamily="18" charset="0"/>
              <a:ea typeface="迷你简粗仿宋" panose="02010604000101010101" pitchFamily="2" charset="-122"/>
              <a:cs typeface="Times New Roman" panose="02020603050405020304" pitchFamily="18" charset="0"/>
            </a:endParaRPr>
          </a:p>
        </p:txBody>
      </p:sp>
      <p:pic>
        <p:nvPicPr>
          <p:cNvPr id="3"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DB197498-EFB6-14E7-0300-37D7367291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065" y="866868"/>
            <a:ext cx="2317359" cy="361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68109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D71B30-B07B-1AB4-297E-F611D06168D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97B9BE4-93A3-0CBD-D3BC-1C98E00423E7}"/>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5A62920B-A243-89DD-0E94-D57C960CC1BF}"/>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30222AF-A963-0C94-8405-CCD0BD32B50A}"/>
              </a:ext>
            </a:extLst>
          </p:cNvPr>
          <p:cNvSpPr txBox="1"/>
          <p:nvPr/>
        </p:nvSpPr>
        <p:spPr>
          <a:xfrm>
            <a:off x="2941608" y="461839"/>
            <a:ext cx="8859327" cy="5570756"/>
          </a:xfrm>
          <a:prstGeom prst="rect">
            <a:avLst/>
          </a:prstGeom>
          <a:noFill/>
        </p:spPr>
        <p:txBody>
          <a:bodyPr wrap="square" rtlCol="0">
            <a:spAutoFit/>
          </a:bodyPr>
          <a:lstStyle/>
          <a:p>
            <a:pPr>
              <a:spcAft>
                <a:spcPts val="1200"/>
              </a:spcAft>
            </a:pPr>
            <a:r>
              <a:rPr lang="zh-CN" altLang="en-US" sz="4000" b="1" dirty="0">
                <a:latin typeface="KaiTi" panose="02010609060101010101" pitchFamily="49" charset="-122"/>
                <a:ea typeface="KaiTi" panose="02010609060101010101" pitchFamily="49" charset="-122"/>
                <a:cs typeface="Times New Roman" panose="02020603050405020304" pitchFamily="18" charset="0"/>
              </a:rPr>
              <a:t>总结与回应</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2400"/>
              </a:spcAft>
            </a:pPr>
            <a:r>
              <a:rPr lang="zh-CN" altLang="en-US" sz="2200" dirty="0">
                <a:latin typeface="Times New Roman" panose="02020603050405020304" pitchFamily="18" charset="0"/>
                <a:ea typeface="迷你简粗仿宋" panose="02010604000101010101" pitchFamily="2" charset="-122"/>
                <a:cs typeface="Times New Roman" panose="02020603050405020304" pitchFamily="18" charset="0"/>
              </a:rPr>
              <a:t>我们对神的回应，应当是纯全的信靠与顺服，以及全心的感恩与敬拜。既然救恩的每一步都是出于神，我们就当存谦卑受恩的心，远离自义和倚靠行为；同时，因知道自己是三一神在永恒中就计划、在历史中亲自拯救的对象，我们可以有牢不可破的平安和确据。这样的确据并不使人懈怠，反而激发爱与顺服</a:t>
            </a:r>
            <a:r>
              <a:rPr lang="en-US" altLang="zh-CN" sz="22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200" dirty="0">
                <a:latin typeface="Times New Roman" panose="02020603050405020304" pitchFamily="18" charset="0"/>
                <a:ea typeface="迷你简粗仿宋" panose="02010604000101010101" pitchFamily="2" charset="-122"/>
                <a:cs typeface="Times New Roman" panose="02020603050405020304" pitchFamily="18" charset="0"/>
              </a:rPr>
              <a:t>我们爱那位爱我们的神，愿意遵行祂的旨意；我们也爱弟兄姐妹，因为他们同是基督宝血所买来、圣灵内住的人。</a:t>
            </a:r>
            <a:endParaRPr lang="en-SG" altLang="zh-CN" sz="22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2400"/>
              </a:spcAft>
            </a:pPr>
            <a:r>
              <a:rPr lang="zh-CN" altLang="en-US" sz="2200" dirty="0">
                <a:latin typeface="Times New Roman" panose="02020603050405020304" pitchFamily="18" charset="0"/>
                <a:ea typeface="迷你简粗仿宋" panose="02010604000101010101" pitchFamily="2" charset="-122"/>
                <a:cs typeface="Times New Roman" panose="02020603050405020304" pitchFamily="18" charset="0"/>
              </a:rPr>
              <a:t>最后，</a:t>
            </a:r>
            <a:r>
              <a:rPr lang="en-SG" altLang="zh-CN" sz="22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200" dirty="0">
                <a:latin typeface="Times New Roman" panose="02020603050405020304" pitchFamily="18" charset="0"/>
                <a:ea typeface="迷你简粗仿宋" panose="02010604000101010101" pitchFamily="2" charset="-122"/>
                <a:cs typeface="Times New Roman" panose="02020603050405020304" pitchFamily="18" charset="0"/>
              </a:rPr>
              <a:t>的教导也帮助我们分辨真理：任何使救恩变成不确定、把人的自由意志置于关键地位的理论，都是减损神救恩之工的完整性的。按圣经启示，救恩从头到尾都是恩典，人在其中只能作被拯救的对象，而非共同的成就者。我们领受这教义，并非为了争辩优劣，乃是为了更深地将荣耀归给神，更稳地建造我们的信心。愿我们常思想圣父、圣子、圣灵在救恩中的荣耀作为，在每日敬拜和生活中尊崇三一神，活出感恩与顺服的生命来。</a:t>
            </a:r>
            <a:endParaRPr lang="en-SG" altLang="zh-CN" sz="2200" dirty="0">
              <a:latin typeface="Times New Roman" panose="02020603050405020304" pitchFamily="18" charset="0"/>
              <a:ea typeface="迷你简粗仿宋" panose="02010604000101010101" pitchFamily="2" charset="-122"/>
              <a:cs typeface="Times New Roman" panose="02020603050405020304" pitchFamily="18" charset="0"/>
            </a:endParaRPr>
          </a:p>
        </p:txBody>
      </p:sp>
      <p:pic>
        <p:nvPicPr>
          <p:cNvPr id="3"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1ED008C0-47DE-8A14-5E66-393A99E6E3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065" y="866868"/>
            <a:ext cx="2317359" cy="361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2417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8000">
              <a:schemeClr val="accent1">
                <a:lumMod val="45000"/>
                <a:lumOff val="55000"/>
              </a:schemeClr>
            </a:gs>
            <a:gs pos="85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2F0C5A-F410-22E2-F45D-7BA037442D47}"/>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5F4F768-F870-675E-AA60-51495F1431D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D981286-B46C-C685-BFC8-061A6CAD2473}"/>
              </a:ext>
            </a:extLst>
          </p:cNvPr>
          <p:cNvSpPr txBox="1"/>
          <p:nvPr/>
        </p:nvSpPr>
        <p:spPr>
          <a:xfrm>
            <a:off x="1373037" y="1250847"/>
            <a:ext cx="9445925" cy="3170099"/>
          </a:xfrm>
          <a:prstGeom prst="rect">
            <a:avLst/>
          </a:prstGeom>
          <a:noFill/>
        </p:spPr>
        <p:txBody>
          <a:bodyPr wrap="square" rtlCol="0">
            <a:spAutoFit/>
          </a:bodyPr>
          <a:lstStyle/>
          <a:p>
            <a:pPr algn="ctr">
              <a:spcAft>
                <a:spcPts val="1200"/>
              </a:spcAft>
            </a:pPr>
            <a:r>
              <a:rPr lang="en-US" altLang="zh-CN" sz="6000" b="1" dirty="0">
                <a:latin typeface="KaiTi" panose="02010609060101010101" pitchFamily="49" charset="-122"/>
                <a:ea typeface="KaiTi" panose="02010609060101010101" pitchFamily="49" charset="-122"/>
                <a:cs typeface="Times New Roman" panose="02020603050405020304" pitchFamily="18" charset="0"/>
              </a:rPr>
              <a:t>《</a:t>
            </a:r>
            <a:r>
              <a:rPr lang="zh-CN" altLang="en-US" sz="6000" b="1" dirty="0">
                <a:latin typeface="KaiTi" panose="02010609060101010101" pitchFamily="49" charset="-122"/>
                <a:ea typeface="KaiTi" panose="02010609060101010101" pitchFamily="49" charset="-122"/>
                <a:cs typeface="Times New Roman" panose="02020603050405020304" pitchFamily="18" charset="0"/>
              </a:rPr>
              <a:t>基督之死里的死亡之死</a:t>
            </a:r>
            <a:r>
              <a:rPr lang="en-US" altLang="zh-CN" sz="6000" b="1" dirty="0">
                <a:latin typeface="KaiTi" panose="02010609060101010101" pitchFamily="49" charset="-122"/>
                <a:ea typeface="KaiTi" panose="02010609060101010101" pitchFamily="49" charset="-122"/>
                <a:cs typeface="Times New Roman" panose="02020603050405020304" pitchFamily="18" charset="0"/>
              </a:rPr>
              <a:t>》</a:t>
            </a:r>
          </a:p>
          <a:p>
            <a:pPr algn="ctr">
              <a:spcAft>
                <a:spcPts val="1200"/>
              </a:spcAft>
            </a:pPr>
            <a:r>
              <a:rPr lang="zh-CN" altLang="en-US" sz="6000" b="1" dirty="0">
                <a:latin typeface="KaiTi" panose="02010609060101010101" pitchFamily="49" charset="-122"/>
                <a:ea typeface="KaiTi" panose="02010609060101010101" pitchFamily="49" charset="-122"/>
                <a:cs typeface="Times New Roman" panose="02020603050405020304" pitchFamily="18" charset="0"/>
              </a:rPr>
              <a:t>第一卷第三至第五章</a:t>
            </a:r>
          </a:p>
          <a:p>
            <a:pPr algn="ctr">
              <a:spcAft>
                <a:spcPts val="1200"/>
              </a:spcAft>
            </a:pPr>
            <a:r>
              <a:rPr lang="zh-CN" altLang="en-US" sz="6000" b="1" dirty="0">
                <a:latin typeface="KaiTi" panose="02010609060101010101" pitchFamily="49" charset="-122"/>
                <a:ea typeface="KaiTi" panose="02010609060101010101" pitchFamily="49" charset="-122"/>
                <a:cs typeface="Times New Roman" panose="02020603050405020304" pitchFamily="18" charset="0"/>
              </a:rPr>
              <a:t>三一真神在救赎中的作为</a:t>
            </a:r>
            <a:endParaRPr lang="en-SG" altLang="zh-CN" sz="6000" b="1" dirty="0">
              <a:latin typeface="KaiTi" panose="02010609060101010101" pitchFamily="49" charset="-122"/>
              <a:ea typeface="KaiTi" panose="02010609060101010101" pitchFamily="49" charset="-122"/>
              <a:cs typeface="Times New Roman" panose="02020603050405020304" pitchFamily="18" charset="0"/>
            </a:endParaRPr>
          </a:p>
        </p:txBody>
      </p:sp>
      <p:sp>
        <p:nvSpPr>
          <p:cNvPr id="3" name="Flowchart: Document 2">
            <a:extLst>
              <a:ext uri="{FF2B5EF4-FFF2-40B4-BE49-F238E27FC236}">
                <a16:creationId xmlns:a16="http://schemas.microsoft.com/office/drawing/2014/main" id="{3C6C4A5B-4743-39F4-6DC7-7699D16791E6}"/>
              </a:ext>
            </a:extLst>
          </p:cNvPr>
          <p:cNvSpPr/>
          <p:nvPr/>
        </p:nvSpPr>
        <p:spPr>
          <a:xfrm>
            <a:off x="1075425" y="1164571"/>
            <a:ext cx="10041147" cy="4175184"/>
          </a:xfrm>
          <a:prstGeom prst="flowChartDocument">
            <a:avLst/>
          </a:prstGeom>
          <a:noFill/>
          <a:ln w="127000" cmpd="dbl">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2011062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D54B8-950F-289A-4A26-81986DB82E2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55C4E2D-6970-CC45-FF79-0A4A500BCA8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B6AB5C2-BC68-C4AB-41DD-F03D2DA256B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pic>
        <p:nvPicPr>
          <p:cNvPr id="11"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28B49D41-F433-F2BA-A146-A9DBB97ACF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578" y="1176528"/>
            <a:ext cx="2317359" cy="3615224"/>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9AA57CE2-7BC6-30FF-5701-FAAFE4A5D41E}"/>
              </a:ext>
            </a:extLst>
          </p:cNvPr>
          <p:cNvSpPr txBox="1"/>
          <p:nvPr/>
        </p:nvSpPr>
        <p:spPr>
          <a:xfrm>
            <a:off x="2764937" y="2199310"/>
            <a:ext cx="8394002" cy="1569660"/>
          </a:xfrm>
          <a:prstGeom prst="rect">
            <a:avLst/>
          </a:prstGeom>
          <a:noFill/>
        </p:spPr>
        <p:txBody>
          <a:bodyPr wrap="square" rtlCol="0">
            <a:spAutoFit/>
          </a:bodyPr>
          <a:lstStyle/>
          <a:p>
            <a:pPr algn="ctr">
              <a:spcAft>
                <a:spcPts val="600"/>
              </a:spcAft>
            </a:pPr>
            <a:r>
              <a:rPr lang="en-SG" altLang="zh-CN" sz="9600" b="1" dirty="0">
                <a:latin typeface="Georgia" panose="02040502050405020303" pitchFamily="18" charset="0"/>
                <a:ea typeface="迷你简粗仿宋" panose="02010604000101010101" pitchFamily="2" charset="-122"/>
                <a:cs typeface="Times New Roman" panose="02020603050405020304" pitchFamily="18" charset="0"/>
              </a:rPr>
              <a:t>Q &amp; A</a:t>
            </a:r>
          </a:p>
        </p:txBody>
      </p:sp>
    </p:spTree>
    <p:extLst>
      <p:ext uri="{BB962C8B-B14F-4D97-AF65-F5344CB8AC3E}">
        <p14:creationId xmlns:p14="http://schemas.microsoft.com/office/powerpoint/2010/main" val="387336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B7C0D-AAEC-EB3B-64F7-8D404893043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1073F78-24CE-0416-EB00-10114026846E}"/>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6B52F9E1-69C6-A9FE-17B1-66EA17106678}"/>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FA56F525-1D66-078E-EC78-CA1626DC009E}"/>
              </a:ext>
            </a:extLst>
          </p:cNvPr>
          <p:cNvSpPr txBox="1"/>
          <p:nvPr/>
        </p:nvSpPr>
        <p:spPr>
          <a:xfrm>
            <a:off x="448574" y="625328"/>
            <a:ext cx="11249345" cy="2031325"/>
          </a:xfrm>
          <a:prstGeom prst="rect">
            <a:avLst/>
          </a:prstGeom>
          <a:noFill/>
        </p:spPr>
        <p:txBody>
          <a:bodyPr wrap="square" rtlCol="0">
            <a:spAutoFit/>
          </a:bodyPr>
          <a:lstStyle/>
          <a:p>
            <a:pPr>
              <a:spcAft>
                <a:spcPts val="1200"/>
              </a:spcAft>
            </a:pPr>
            <a:r>
              <a:rPr lang="zh-CN" altLang="en-US" sz="5000" b="1" dirty="0">
                <a:latin typeface="Segoe UI Black" panose="020B0A02040204020203" pitchFamily="34" charset="0"/>
                <a:ea typeface="Segoe UI Black" panose="020B0A02040204020203" pitchFamily="34" charset="0"/>
                <a:cs typeface="Times New Roman" panose="02020603050405020304" pitchFamily="18" charset="0"/>
              </a:rPr>
              <a:t>圣灵在救赎中的角色与行动</a:t>
            </a:r>
            <a:endParaRPr lang="en-SG" altLang="zh-CN" sz="5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28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V  The peculiar actions of the Holy Spirit in this business</a:t>
            </a:r>
          </a:p>
          <a:p>
            <a:pPr>
              <a:spcAft>
                <a:spcPts val="1200"/>
              </a:spcAft>
            </a:pPr>
            <a:r>
              <a:rPr lang="zh-CN" altLang="en-US" sz="28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圣灵在此救赎之工中的特别行动</a:t>
            </a:r>
            <a:endParaRPr lang="en-SG" altLang="zh-CN" sz="28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687511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2EBA7-8FDF-C32F-E335-4B3D909F7C8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D298E18-D65C-4943-BC2E-339409350FC0}"/>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7965284-5C40-8A12-E9DC-49F351E8ED37}"/>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213A833C-0BE8-F82B-115A-AF2F74878568}"/>
              </a:ext>
            </a:extLst>
          </p:cNvPr>
          <p:cNvSpPr txBox="1"/>
          <p:nvPr/>
        </p:nvSpPr>
        <p:spPr>
          <a:xfrm>
            <a:off x="448574" y="625328"/>
            <a:ext cx="11249345" cy="5016758"/>
          </a:xfrm>
          <a:prstGeom prst="rect">
            <a:avLst/>
          </a:prstGeom>
          <a:noFill/>
        </p:spPr>
        <p:txBody>
          <a:bodyPr wrap="square" rtlCol="0">
            <a:spAutoFit/>
          </a:bodyPr>
          <a:lstStyle/>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圣灵有时被称为“默默的位格”，因祂常使人注意基督而非自己，但圣经和</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清楚指出：圣灵在整个救赎过程中也是不可或缺的积极参与者。</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写道：“我们可以简略地思考那位在此蒙福独一者中按次序第三位的行动</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就是圣灵在这救赎中的独特作为。显然，圣灵以祂独特的运行参与了这工作的各主要部分。”</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将圣灵的工作归纳为四方面：</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514350" indent="-514350">
              <a:spcAft>
                <a:spcPts val="1200"/>
              </a:spcAft>
              <a:buAutoNum type="arabicPeriod"/>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圣灵促成基督的道成肉身并赋予祂能力</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514350" indent="-514350">
              <a:spcAft>
                <a:spcPts val="1200"/>
              </a:spcAft>
              <a:buAutoNum type="arabicPeriod"/>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圣灵见证并参与基督的献祭</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514350" indent="-514350">
              <a:spcAft>
                <a:spcPts val="1200"/>
              </a:spcAft>
              <a:buAutoNum type="arabicPeriod"/>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圣灵使基督复活</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514350" indent="-514350">
              <a:spcAft>
                <a:spcPts val="1200"/>
              </a:spcAft>
              <a:buAutoNum type="arabicPeriod"/>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圣灵把基督的救赎施行在信徒身上</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852346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A244D4-45C2-5AA8-25B7-CADF2866188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BD0F080-1C69-5E04-7700-C21D98F9C14B}"/>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A5A550EF-EBE1-ECE5-D64D-150193D85E5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266BA6A3-DDC3-1032-30AB-2F5CC8DEE337}"/>
              </a:ext>
            </a:extLst>
          </p:cNvPr>
          <p:cNvSpPr txBox="1"/>
          <p:nvPr/>
        </p:nvSpPr>
        <p:spPr>
          <a:xfrm>
            <a:off x="448574" y="625328"/>
            <a:ext cx="11249345" cy="5016758"/>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1.</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 圣灵促成基督的道成肉身并赋予祂能力</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zh-CN" altLang="en-US" sz="2000" dirty="0">
                <a:latin typeface="Times New Roman" panose="02020603050405020304" pitchFamily="18" charset="0"/>
                <a:ea typeface="迷你简粗仿宋" panose="02010604000101010101" pitchFamily="2" charset="-122"/>
                <a:cs typeface="Times New Roman" panose="02020603050405020304" pitchFamily="18" charset="0"/>
              </a:rPr>
              <a:t>耶稣是“因圣灵成孕，由童女所生”。</a:t>
            </a:r>
            <a:endParaRPr lang="en-SG" altLang="zh-CN" sz="20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20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000" dirty="0">
                <a:latin typeface="Times New Roman" panose="02020603050405020304" pitchFamily="18" charset="0"/>
                <a:ea typeface="迷你简粗仿宋" panose="02010604000101010101" pitchFamily="2" charset="-122"/>
                <a:cs typeface="Times New Roman" panose="02020603050405020304" pitchFamily="18" charset="0"/>
              </a:rPr>
              <a:t>太</a:t>
            </a:r>
            <a:r>
              <a:rPr lang="en-SG" altLang="zh-CN" sz="2000" dirty="0">
                <a:latin typeface="Times New Roman" panose="02020603050405020304" pitchFamily="18" charset="0"/>
                <a:ea typeface="迷你简粗仿宋" panose="02010604000101010101" pitchFamily="2" charset="-122"/>
                <a:cs typeface="Times New Roman" panose="02020603050405020304" pitchFamily="18" charset="0"/>
              </a:rPr>
              <a:t>1:18</a:t>
            </a:r>
            <a:r>
              <a:rPr lang="en-US" altLang="zh-CN" sz="20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000" b="0" i="0" dirty="0">
                <a:solidFill>
                  <a:srgbClr val="333333"/>
                </a:solidFill>
                <a:effectLst/>
                <a:latin typeface="迷你简粗仿宋" panose="02010604000101010101" pitchFamily="2" charset="-122"/>
                <a:ea typeface="迷你简粗仿宋" panose="02010604000101010101" pitchFamily="2" charset="-122"/>
              </a:rPr>
              <a:t>耶稣基督诞生的经过是这样的：耶稣的母亲马利亚已经许配给约瑟，他们还没有成亲，马利亚就由圣灵怀了孕。</a:t>
            </a:r>
            <a:endParaRPr lang="en-SG" altLang="zh-CN" sz="2000" b="0" i="0" dirty="0">
              <a:solidFill>
                <a:srgbClr val="333333"/>
              </a:solidFill>
              <a:effectLst/>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en-US" altLang="zh-CN" sz="20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000" dirty="0">
                <a:latin typeface="迷你简粗仿宋" panose="02010604000101010101" pitchFamily="2" charset="-122"/>
                <a:ea typeface="迷你简粗仿宋" panose="02010604000101010101" pitchFamily="2" charset="-122"/>
                <a:cs typeface="Times New Roman" panose="02020603050405020304" pitchFamily="18" charset="0"/>
              </a:rPr>
              <a:t>路</a:t>
            </a:r>
            <a:r>
              <a:rPr lang="en-SG" altLang="zh-CN" sz="2000" dirty="0">
                <a:latin typeface="Times New Roman" panose="02020603050405020304" pitchFamily="18" charset="0"/>
                <a:ea typeface="迷你简粗仿宋" panose="02010604000101010101" pitchFamily="2" charset="-122"/>
                <a:cs typeface="Times New Roman" panose="02020603050405020304" pitchFamily="18" charset="0"/>
              </a:rPr>
              <a:t>1:35</a:t>
            </a:r>
            <a:r>
              <a:rPr lang="en-US" altLang="zh-CN" sz="20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000" b="0" i="0" dirty="0">
                <a:solidFill>
                  <a:srgbClr val="333333"/>
                </a:solidFill>
                <a:effectLst/>
                <a:latin typeface="迷你简粗仿宋" panose="02010604000101010101" pitchFamily="2" charset="-122"/>
                <a:ea typeface="迷你简粗仿宋" panose="02010604000101010101" pitchFamily="2" charset="-122"/>
              </a:rPr>
              <a:t>天使回答：“圣灵要临到你身上，至高者的能力要覆庇你，因此，那要出生的圣者，将被称为神的儿子。”</a:t>
            </a:r>
            <a:endParaRPr lang="en-SG" altLang="zh-CN" sz="2000" b="0" i="0" dirty="0">
              <a:solidFill>
                <a:srgbClr val="333333"/>
              </a:solidFill>
              <a:effectLst/>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zh-CN" altLang="en-US" sz="2000" dirty="0">
                <a:latin typeface="迷你简粗仿宋" panose="02010604000101010101" pitchFamily="2" charset="-122"/>
                <a:ea typeface="迷你简粗仿宋" panose="02010604000101010101" pitchFamily="2" charset="-122"/>
              </a:rPr>
              <a:t>这是救赎历史上的第一大神迹，唯有圣灵这个“至高者的能力”方能成就。</a:t>
            </a:r>
            <a:endParaRPr lang="en-SG" altLang="zh-CN" sz="2000" dirty="0">
              <a:latin typeface="迷你简粗仿宋" panose="02010604000101010101" pitchFamily="2" charset="-122"/>
              <a:ea typeface="迷你简粗仿宋" panose="02010604000101010101" pitchFamily="2" charset="-122"/>
            </a:endParaRPr>
          </a:p>
          <a:p>
            <a:pPr>
              <a:spcAft>
                <a:spcPts val="1200"/>
              </a:spcAft>
            </a:pPr>
            <a:r>
              <a:rPr lang="zh-CN" altLang="en-US" sz="2000" dirty="0">
                <a:latin typeface="迷你简粗仿宋" panose="02010604000101010101" pitchFamily="2" charset="-122"/>
                <a:ea typeface="迷你简粗仿宋" panose="02010604000101010101" pitchFamily="2" charset="-122"/>
                <a:cs typeface="Times New Roman" panose="02020603050405020304" pitchFamily="18" charset="0"/>
              </a:rPr>
              <a:t>不仅如此，圣灵贯穿耶稣地上人生，一直丰满地内住在祂里面，使祂从小就有非凡的智慧和恩典。</a:t>
            </a:r>
            <a:endParaRPr lang="en-SG" altLang="zh-CN" sz="20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20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000" dirty="0">
                <a:latin typeface="迷你简粗仿宋" panose="02010604000101010101" pitchFamily="2" charset="-122"/>
                <a:ea typeface="迷你简粗仿宋" panose="02010604000101010101" pitchFamily="2" charset="-122"/>
                <a:cs typeface="Times New Roman" panose="02020603050405020304" pitchFamily="18" charset="0"/>
              </a:rPr>
              <a:t>路</a:t>
            </a:r>
            <a:r>
              <a:rPr lang="en-SG" altLang="zh-CN" sz="2000" dirty="0">
                <a:latin typeface="Times New Roman" panose="02020603050405020304" pitchFamily="18" charset="0"/>
                <a:ea typeface="迷你简粗仿宋" panose="02010604000101010101" pitchFamily="2" charset="-122"/>
                <a:cs typeface="Times New Roman" panose="02020603050405020304" pitchFamily="18" charset="0"/>
              </a:rPr>
              <a:t>2:40</a:t>
            </a:r>
            <a:r>
              <a:rPr lang="en-US" altLang="zh-CN" sz="20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000" b="0" i="0" dirty="0">
                <a:solidFill>
                  <a:srgbClr val="333333"/>
                </a:solidFill>
                <a:effectLst/>
                <a:latin typeface="迷你简粗仿宋" panose="02010604000101010101" pitchFamily="2" charset="-122"/>
                <a:ea typeface="迷你简粗仿宋" panose="02010604000101010101" pitchFamily="2" charset="-122"/>
              </a:rPr>
              <a:t>这孩子渐渐长大，日渐刚强，祂充满智慧，有神的恩典在祂身上。</a:t>
            </a:r>
            <a:endParaRPr lang="en-SG" altLang="zh-CN" sz="2000" b="0" i="0" dirty="0">
              <a:solidFill>
                <a:srgbClr val="333333"/>
              </a:solidFill>
              <a:effectLst/>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en-US" altLang="zh-CN" sz="20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000" dirty="0">
                <a:latin typeface="迷你简粗仿宋" panose="02010604000101010101" pitchFamily="2" charset="-122"/>
                <a:ea typeface="迷你简粗仿宋" panose="02010604000101010101" pitchFamily="2" charset="-122"/>
                <a:cs typeface="Times New Roman" panose="02020603050405020304" pitchFamily="18" charset="0"/>
              </a:rPr>
              <a:t>约</a:t>
            </a:r>
            <a:r>
              <a:rPr lang="en-SG" altLang="zh-CN" sz="2000" dirty="0">
                <a:latin typeface="Times New Roman" panose="02020603050405020304" pitchFamily="18" charset="0"/>
                <a:ea typeface="迷你简粗仿宋" panose="02010604000101010101" pitchFamily="2" charset="-122"/>
                <a:cs typeface="Times New Roman" panose="02020603050405020304" pitchFamily="18" charset="0"/>
              </a:rPr>
              <a:t>3:34</a:t>
            </a:r>
            <a:r>
              <a:rPr lang="en-US" altLang="zh-CN" sz="20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000" b="0" i="0" dirty="0">
                <a:solidFill>
                  <a:srgbClr val="333333"/>
                </a:solidFill>
                <a:effectLst/>
                <a:latin typeface="迷你简粗仿宋" panose="02010604000101010101" pitchFamily="2" charset="-122"/>
                <a:ea typeface="迷你简粗仿宋" panose="02010604000101010101" pitchFamily="2" charset="-122"/>
              </a:rPr>
              <a:t>神所差遣的那一位讲神的话，因为神把圣灵无限量地赐给祂。</a:t>
            </a:r>
            <a:endParaRPr lang="en-SG" altLang="zh-CN" sz="2000" b="0" i="0" dirty="0">
              <a:solidFill>
                <a:srgbClr val="333333"/>
              </a:solidFill>
              <a:effectLst/>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zh-CN" altLang="en-US" sz="20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可见圣灵如江河般住在基督里，以致耶稣才能将圣灵活水丰丰富富地赐给人。</a:t>
            </a:r>
            <a:endParaRPr lang="en-SG" altLang="zh-CN" sz="20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745897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3255D-EEA4-1531-C608-EB5167018AC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8E9E97D-7C7E-7FEE-516A-AE6173488810}"/>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6C5E2F34-FA21-B3AC-AF18-42D15F491C4E}"/>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671C2A9A-C225-6158-02C6-28A46B741F3D}"/>
              </a:ext>
            </a:extLst>
          </p:cNvPr>
          <p:cNvSpPr txBox="1"/>
          <p:nvPr/>
        </p:nvSpPr>
        <p:spPr>
          <a:xfrm>
            <a:off x="448574" y="625328"/>
            <a:ext cx="11249345" cy="5693866"/>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1.</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 圣灵促成基督的道成肉身并赋予祂能力</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耶稣在旷野受试探得胜、在各样神迹中施展大能、在会堂中宣讲有权柄，都是因为圣灵与祂同在同工。</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路</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4:18</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主的灵在我身上，因为祂膏立了我，去传福音给贫苦的人；</a:t>
            </a:r>
            <a:r>
              <a:rPr lang="en-SG" altLang="zh-CN" sz="2400" dirty="0">
                <a:latin typeface="迷你简粗仿宋" panose="02010604000101010101" pitchFamily="2" charset="-122"/>
                <a:ea typeface="迷你简粗仿宋" panose="02010604000101010101" pitchFamily="2" charset="-122"/>
                <a:cs typeface="Times New Roman" panose="02020603050405020304" pitchFamily="18" charset="0"/>
              </a:rPr>
              <a:t>……</a:t>
            </a:r>
          </a:p>
          <a:p>
            <a:pPr marL="742950" lvl="1" indent="-285750">
              <a:spcAft>
                <a:spcPts val="1200"/>
              </a:spcAft>
              <a:buFont typeface="Arial" panose="020B0604020202020204" pitchFamily="34" charset="0"/>
              <a:buChar char="•"/>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这是耶稣引用</a:t>
            </a:r>
            <a:r>
              <a:rPr lang="en-US"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赛</a:t>
            </a:r>
            <a:r>
              <a:rPr lang="en-SG" altLang="zh-CN" sz="24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61:1</a:t>
            </a:r>
            <a:r>
              <a:rPr lang="en-US"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的话，说明祂一切服事的能力源于圣灵的膏抹。</a:t>
            </a:r>
            <a:endParaRPr lang="en-SG" altLang="zh-CN" sz="2400" dirty="0">
              <a:solidFill>
                <a:srgbClr val="333333"/>
              </a:solidFill>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太</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12:28</a:t>
            </a: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但如果我是靠神的灵赶鬼，那么神的王国就已经临到你们了。（可见祂所行的神迹是借圣灵的大能）</a:t>
            </a:r>
            <a:endParaRPr lang="en-US" altLang="zh-CN" sz="2400" dirty="0">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zh-CN" altLang="en-US" sz="2400" dirty="0">
                <a:latin typeface="迷你简粗仿宋" panose="02010604000101010101" pitchFamily="2" charset="-122"/>
                <a:ea typeface="迷你简粗仿宋" panose="02010604000101010101" pitchFamily="2" charset="-122"/>
              </a:rPr>
              <a:t>因此可以说，圣灵亲自装备并支持耶稣完成父神所托付的一切工。圣父差遣圣子时，也差遣圣灵与圣子同在。</a:t>
            </a:r>
            <a:endParaRPr lang="en-SG" altLang="zh-CN" sz="2400" dirty="0">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zh-CN" altLang="en-US" sz="2400" dirty="0">
                <a:latin typeface="迷你简粗仿宋" panose="02010604000101010101" pitchFamily="2" charset="-122"/>
                <a:ea typeface="迷你简粗仿宋" panose="02010604000101010101" pitchFamily="2" charset="-122"/>
              </a:rPr>
              <a:t>正如</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400" dirty="0">
                <a:latin typeface="迷你简粗仿宋" panose="02010604000101010101" pitchFamily="2" charset="-122"/>
                <a:ea typeface="迷你简粗仿宋" panose="02010604000101010101" pitchFamily="2" charset="-122"/>
              </a:rPr>
              <a:t>总结的：“当这孩子（耶稣）渐渐长大，祂被圣灵充满，日渐刚强；直至在祂受洗时完全领受了圣灵的丰满，为着祂所要承担的大工完全地装备了祂。”</a:t>
            </a:r>
            <a:endParaRPr lang="en-SG" altLang="zh-CN" sz="2400" dirty="0">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3977180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85D0C-B224-76A0-233D-B018BA0A86C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03944CD-1AF3-766D-2305-7330757A8DE1}"/>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9CF5611E-CB69-159D-06B2-7C94A1B289AE}"/>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43F8998F-B010-A5A8-D6BB-6F4231B1125F}"/>
              </a:ext>
            </a:extLst>
          </p:cNvPr>
          <p:cNvSpPr txBox="1"/>
          <p:nvPr/>
        </p:nvSpPr>
        <p:spPr>
          <a:xfrm>
            <a:off x="448574" y="625328"/>
            <a:ext cx="11249345" cy="5632311"/>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2.</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 圣灵见证并参与基督的献祭</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en-US" altLang="zh-CN" sz="26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600" dirty="0">
                <a:latin typeface="Times New Roman" panose="02020603050405020304" pitchFamily="18" charset="0"/>
                <a:ea typeface="迷你简粗仿宋" panose="02010604000101010101" pitchFamily="2" charset="-122"/>
                <a:cs typeface="Times New Roman" panose="02020603050405020304" pitchFamily="18" charset="0"/>
              </a:rPr>
              <a:t>来</a:t>
            </a:r>
            <a:r>
              <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rPr>
              <a:t>9:14</a:t>
            </a:r>
            <a:r>
              <a:rPr lang="en-US" altLang="zh-CN" sz="26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600" dirty="0">
                <a:latin typeface="Times New Roman" panose="02020603050405020304" pitchFamily="18" charset="0"/>
                <a:ea typeface="迷你简粗仿宋" panose="02010604000101010101" pitchFamily="2" charset="-122"/>
                <a:cs typeface="Times New Roman" panose="02020603050405020304" pitchFamily="18" charset="0"/>
              </a:rPr>
              <a:t>揭示了一个深刻的真理：</a:t>
            </a:r>
            <a:endPar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26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600" dirty="0">
                <a:latin typeface="Times New Roman" panose="02020603050405020304" pitchFamily="18" charset="0"/>
                <a:ea typeface="迷你简粗仿宋" panose="02010604000101010101" pitchFamily="2" charset="-122"/>
                <a:cs typeface="Times New Roman" panose="02020603050405020304" pitchFamily="18" charset="0"/>
              </a:rPr>
              <a:t>来</a:t>
            </a:r>
            <a:r>
              <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rPr>
              <a:t>9:14</a:t>
            </a:r>
            <a:r>
              <a:rPr lang="en-US" altLang="zh-CN" sz="26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600" dirty="0">
                <a:latin typeface="Times New Roman" panose="02020603050405020304" pitchFamily="18" charset="0"/>
                <a:ea typeface="迷你简粗仿宋" panose="02010604000101010101" pitchFamily="2" charset="-122"/>
                <a:cs typeface="Times New Roman" panose="02020603050405020304" pitchFamily="18" charset="0"/>
              </a:rPr>
              <a:t>祂借着永远的灵把自己毫无瑕疵地献给神，</a:t>
            </a:r>
            <a:r>
              <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p>
          <a:p>
            <a:pPr marL="742950" lvl="1" indent="-285750">
              <a:spcAft>
                <a:spcPts val="1200"/>
              </a:spcAft>
              <a:buFont typeface="Arial" panose="020B0604020202020204" pitchFamily="34" charset="0"/>
              <a:buChar char="•"/>
            </a:pPr>
            <a:r>
              <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特别讨论了这节经文，认为其中“永远的灵”应指圣灵（尽管有些解经家认为是指基督的神性）。</a:t>
            </a:r>
            <a:r>
              <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支持前一种解释，他说没有理由不认为基督是靠着圣灵献上自己，就如</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罗</a:t>
            </a:r>
            <a:r>
              <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rPr>
              <a:t>1:4</a:t>
            </a:r>
            <a:r>
              <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借着圣洁的灵，祂因为从死人中复活，被立为以大能出现的神的儿子。</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彼前</a:t>
            </a:r>
            <a:r>
              <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rPr>
              <a:t>3:18</a:t>
            </a:r>
            <a:r>
              <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借着圣灵，祂却得以复活。</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由此推断，圣灵不仅在耶稣生平、事奉中与祂同在，也在祂受死献祭时发挥了作用。</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115121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989CD-62EA-DC11-CE30-25BB85E22E1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97B0458-B293-399E-FFFA-03E82F17DBEF}"/>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D19B5E02-7A19-5CEE-FE09-7B848EFAE94C}"/>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AE4FA34-A256-1E7E-E5B3-502F170669A5}"/>
              </a:ext>
            </a:extLst>
          </p:cNvPr>
          <p:cNvSpPr txBox="1"/>
          <p:nvPr/>
        </p:nvSpPr>
        <p:spPr>
          <a:xfrm>
            <a:off x="448574" y="625328"/>
            <a:ext cx="11249345" cy="5016758"/>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2.</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 圣灵见证并参与基督的献祭</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zh-CN" altLang="en-US" sz="2200" dirty="0">
                <a:latin typeface="Times New Roman" panose="02020603050405020304" pitchFamily="18" charset="0"/>
                <a:ea typeface="迷你简粗仿宋" panose="02010604000101010101" pitchFamily="2" charset="-122"/>
                <a:cs typeface="Times New Roman" panose="02020603050405020304" pitchFamily="18" charset="0"/>
              </a:rPr>
              <a:t>如何理解？</a:t>
            </a:r>
            <a:endParaRPr lang="en-SG" altLang="zh-CN" sz="22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2200" dirty="0">
                <a:latin typeface="迷你简粗仿宋" panose="02010604000101010101" pitchFamily="2" charset="-122"/>
                <a:ea typeface="迷你简粗仿宋" panose="02010604000101010101" pitchFamily="2" charset="-122"/>
                <a:cs typeface="Times New Roman" panose="02020603050405020304" pitchFamily="18" charset="0"/>
              </a:rPr>
              <a:t>当耶稣在客西马尼园面对十架的痛苦时，圣灵赋予祂力量顺服下去。圣经虽未明言圣灵在那时工作，但路加提到天使来加力量。</a:t>
            </a:r>
            <a:endParaRPr lang="en-SG" altLang="zh-CN" sz="22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2200" dirty="0">
                <a:latin typeface="迷你简粗仿宋" panose="02010604000101010101" pitchFamily="2" charset="-122"/>
                <a:ea typeface="迷你简粗仿宋" panose="02010604000101010101" pitchFamily="2" charset="-122"/>
                <a:cs typeface="Times New Roman" panose="02020603050405020304" pitchFamily="18" charset="0"/>
              </a:rPr>
              <a:t>在十字架上，耶稣经历着极端的痛苦，肉体和灵里的撕裂，若非圣灵的扶持，祂的人性何以忍受？圣灵好比祭坛上烧着的火，支持着祭物直到完全焚烧献上。</a:t>
            </a:r>
            <a:endParaRPr lang="en-SG" altLang="zh-CN" sz="22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2200" dirty="0">
                <a:latin typeface="迷你简粗仿宋" panose="02010604000101010101" pitchFamily="2" charset="-122"/>
                <a:ea typeface="迷你简粗仿宋" panose="02010604000101010101" pitchFamily="2" charset="-122"/>
                <a:cs typeface="Times New Roman" panose="02020603050405020304" pitchFamily="18" charset="0"/>
              </a:rPr>
              <a:t>圣灵激励基督的大爱和顺服，使祂甘愿承担神的愤怒而不退缩。</a:t>
            </a:r>
            <a:endParaRPr lang="en-SG" altLang="zh-CN" sz="22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2200" dirty="0">
                <a:latin typeface="迷你简粗仿宋" panose="02010604000101010101" pitchFamily="2" charset="-122"/>
                <a:ea typeface="迷你简粗仿宋" panose="02010604000101010101" pitchFamily="2" charset="-122"/>
                <a:cs typeface="Times New Roman" panose="02020603050405020304" pitchFamily="18" charset="0"/>
              </a:rPr>
              <a:t>圣灵也帮助基督在受苦时不犯罪、不发怨言，反而饶恕钉祂的人、关怀同钉的强盗、托付母亲给门徒。这一切美德，在极端剧痛中保持出来，无疑都是圣灵果子的彰显。</a:t>
            </a:r>
            <a:endParaRPr lang="en-SG" altLang="zh-CN" sz="22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2200" dirty="0">
                <a:latin typeface="迷你简粗仿宋" panose="02010604000101010101" pitchFamily="2" charset="-122"/>
                <a:ea typeface="迷你简粗仿宋" panose="02010604000101010101" pitchFamily="2" charset="-122"/>
                <a:cs typeface="Times New Roman" panose="02020603050405020304" pitchFamily="18" charset="0"/>
              </a:rPr>
              <a:t>因此说基督借着圣灵将自己献上非常贴切，圣灵就是那使基督之祭有功效的焚烧之火。</a:t>
            </a:r>
            <a:endParaRPr lang="en-SG" altLang="zh-CN" sz="22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141566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006B99-5063-E1C4-9688-29AE9C049DA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632006A-ADA6-58EB-EA29-B5511AF0BFE4}"/>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DEBDC69C-BD42-A0B5-B8F4-89CB5A023D5F}"/>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E6EBCA1-8755-C6DA-965E-CF37AD3717BA}"/>
              </a:ext>
            </a:extLst>
          </p:cNvPr>
          <p:cNvSpPr txBox="1"/>
          <p:nvPr/>
        </p:nvSpPr>
        <p:spPr>
          <a:xfrm>
            <a:off x="448574" y="625328"/>
            <a:ext cx="11249345" cy="5509200"/>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3.</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 圣灵使基督复活</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8:11</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神使耶稣从死人中复活，如果祂的灵住在你们里面，那么使基督从死人中复活的神，也要借着祂那住在你们里面的圣灵，使你们必死的身体活过来。（基督从死里复活是圣灵的大能作为）</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彼前</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3:18</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在肉身上，祂被处死了，借着圣灵，祂却得以复活。</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耶稣的人性死后第三天在坟墓里复活，圣经归功于三一神共同的作为：</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1200150" lvl="2" indent="-285750">
              <a:spcAft>
                <a:spcPts val="1200"/>
              </a:spcAft>
              <a:buFont typeface="Wingdings" panose="05000000000000000000" pitchFamily="2" charset="2"/>
              <a:buChar char="q"/>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徒</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2:24</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神却使祂复活，</a:t>
            </a:r>
            <a:r>
              <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p>
          <a:p>
            <a:pPr marL="1200150" lvl="2" indent="-285750">
              <a:spcAft>
                <a:spcPts val="1200"/>
              </a:spcAft>
              <a:buFont typeface="Wingdings" panose="05000000000000000000" pitchFamily="2" charset="2"/>
              <a:buChar char="q"/>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约</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10:18</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我有权把生命舍去，也有权取回来；</a:t>
            </a:r>
            <a:r>
              <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p>
          <a:p>
            <a:pPr marL="1200150" lvl="2" indent="-285750">
              <a:spcAft>
                <a:spcPts val="1200"/>
              </a:spcAft>
              <a:buFont typeface="Wingdings" panose="05000000000000000000" pitchFamily="2" charset="2"/>
              <a:buChar char="q"/>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上面两处经文归于圣灵</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0406915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29338</TotalTime>
  <Words>3337</Words>
  <Application>Microsoft Office PowerPoint</Application>
  <PresentationFormat>Widescreen</PresentationFormat>
  <Paragraphs>141</Paragraphs>
  <Slides>20</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20</vt:i4>
      </vt:variant>
    </vt:vector>
  </HeadingPairs>
  <TitlesOfParts>
    <vt:vector size="32" baseType="lpstr">
      <vt:lpstr>DengXian</vt:lpstr>
      <vt:lpstr>KaiTi</vt:lpstr>
      <vt:lpstr>迷你简粗仿宋</vt:lpstr>
      <vt:lpstr>Arial</vt:lpstr>
      <vt:lpstr>Calibri</vt:lpstr>
      <vt:lpstr>Calibri Light</vt:lpstr>
      <vt:lpstr>Georgia</vt:lpstr>
      <vt:lpstr>Segoe UI Black</vt:lpstr>
      <vt:lpstr>Tahoma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朱业James Zhu</dc:creator>
  <cp:lastModifiedBy>James Zhu 朱业</cp:lastModifiedBy>
  <cp:revision>1004</cp:revision>
  <dcterms:created xsi:type="dcterms:W3CDTF">2020-08-23T07:58:53Z</dcterms:created>
  <dcterms:modified xsi:type="dcterms:W3CDTF">2025-08-16T15:57:11Z</dcterms:modified>
</cp:coreProperties>
</file>