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 id="2147483694" r:id="rId2"/>
  </p:sldMasterIdLst>
  <p:notesMasterIdLst>
    <p:notesMasterId r:id="rId14"/>
  </p:notesMasterIdLst>
  <p:sldIdLst>
    <p:sldId id="489" r:id="rId3"/>
    <p:sldId id="622" r:id="rId4"/>
    <p:sldId id="3232" r:id="rId5"/>
    <p:sldId id="3382" r:id="rId6"/>
    <p:sldId id="3383" r:id="rId7"/>
    <p:sldId id="490" r:id="rId8"/>
    <p:sldId id="3386" r:id="rId9"/>
    <p:sldId id="3379" r:id="rId10"/>
    <p:sldId id="3385" r:id="rId11"/>
    <p:sldId id="3369" r:id="rId12"/>
    <p:sldId id="3373" r:id="rId1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2CC"/>
    <a:srgbClr val="AEE673"/>
    <a:srgbClr val="7D280C"/>
    <a:srgbClr val="1F0D0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11"/>
    <p:restoredTop sz="94490"/>
  </p:normalViewPr>
  <p:slideViewPr>
    <p:cSldViewPr snapToGrid="0">
      <p:cViewPr varScale="1">
        <p:scale>
          <a:sx n="107" d="100"/>
          <a:sy n="107" d="100"/>
        </p:scale>
        <p:origin x="1280" y="46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tableStyles" Target="tableStyles.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presProps" Target="presProps.xml"/><Relationship Id="rId10" Type="http://schemas.openxmlformats.org/officeDocument/2006/relationships/slide" Target="slides/slide8.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DFF10C0-E575-E148-A77B-C86F5B429CE6}" type="datetimeFigureOut">
              <a:rPr lang="en-US" smtClean="0"/>
              <a:t>7/12/25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D978ED0-7443-4747-A471-AD241308B48A}" type="slidenum">
              <a:rPr lang="en-US" smtClean="0"/>
              <a:t>‹#›</a:t>
            </a:fld>
            <a:endParaRPr lang="en-US"/>
          </a:p>
        </p:txBody>
      </p:sp>
    </p:spTree>
    <p:extLst>
      <p:ext uri="{BB962C8B-B14F-4D97-AF65-F5344CB8AC3E}">
        <p14:creationId xmlns:p14="http://schemas.microsoft.com/office/powerpoint/2010/main" val="349408070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257232450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algn="l" rtl="0" latinLnBrk="0">
              <a:spcBef>
                <a:spcPts val="400"/>
              </a:spcBef>
            </a:pPr>
            <a:endParaRPr lang="en-US" dirty="0"/>
          </a:p>
        </p:txBody>
      </p:sp>
    </p:spTree>
    <p:extLst>
      <p:ext uri="{BB962C8B-B14F-4D97-AF65-F5344CB8AC3E}">
        <p14:creationId xmlns:p14="http://schemas.microsoft.com/office/powerpoint/2010/main" val="393854001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6DBA3A5-FEF4-2A25-509E-6AA696184AC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DC60033-8C15-C6F0-CEE4-89FD5597C749}"/>
              </a:ext>
            </a:extLst>
          </p:cNvPr>
          <p:cNvSpPr>
            <a:spLocks noGrp="1" noRot="1" noChangeAspect="1"/>
          </p:cNvSpPr>
          <p:nvPr>
            <p:ph type="sldImg"/>
          </p:nvPr>
        </p:nvSpPr>
        <p:spPr>
          <a:xfrm>
            <a:off x="381000" y="685800"/>
            <a:ext cx="6096000" cy="3429000"/>
          </a:xfrm>
        </p:spPr>
      </p:sp>
      <p:sp>
        <p:nvSpPr>
          <p:cNvPr id="3" name="Notes Placeholder 2">
            <a:extLst>
              <a:ext uri="{FF2B5EF4-FFF2-40B4-BE49-F238E27FC236}">
                <a16:creationId xmlns:a16="http://schemas.microsoft.com/office/drawing/2014/main" id="{A7F21411-90BE-79F5-B90D-8527B3A71FB7}"/>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128554780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A3A0730-842B-2E74-1992-57CB1C209AB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0B333D0-2F5A-AE19-AF82-D6869880F933}"/>
              </a:ext>
            </a:extLst>
          </p:cNvPr>
          <p:cNvSpPr>
            <a:spLocks noGrp="1" noRot="1" noChangeAspect="1"/>
          </p:cNvSpPr>
          <p:nvPr>
            <p:ph type="sldImg"/>
          </p:nvPr>
        </p:nvSpPr>
        <p:spPr>
          <a:xfrm>
            <a:off x="381000" y="685800"/>
            <a:ext cx="6096000" cy="3429000"/>
          </a:xfrm>
        </p:spPr>
      </p:sp>
      <p:sp>
        <p:nvSpPr>
          <p:cNvPr id="3" name="Notes Placeholder 2">
            <a:extLst>
              <a:ext uri="{FF2B5EF4-FFF2-40B4-BE49-F238E27FC236}">
                <a16:creationId xmlns:a16="http://schemas.microsoft.com/office/drawing/2014/main" id="{CE8E18F2-DA80-21A9-7859-019636B70823}"/>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214866301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8C7BDAF-02FB-CCC0-1ACC-73C1C237722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4BC46EA-36B8-6444-6C89-0C66621B3861}"/>
              </a:ext>
            </a:extLst>
          </p:cNvPr>
          <p:cNvSpPr>
            <a:spLocks noGrp="1" noRot="1" noChangeAspect="1"/>
          </p:cNvSpPr>
          <p:nvPr>
            <p:ph type="sldImg"/>
          </p:nvPr>
        </p:nvSpPr>
        <p:spPr>
          <a:xfrm>
            <a:off x="381000" y="685800"/>
            <a:ext cx="6096000" cy="3429000"/>
          </a:xfrm>
        </p:spPr>
      </p:sp>
      <p:sp>
        <p:nvSpPr>
          <p:cNvPr id="3" name="Notes Placeholder 2">
            <a:extLst>
              <a:ext uri="{FF2B5EF4-FFF2-40B4-BE49-F238E27FC236}">
                <a16:creationId xmlns:a16="http://schemas.microsoft.com/office/drawing/2014/main" id="{1FE69A0F-597B-B923-A689-79E40B69EECF}"/>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159733446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D75C0D6-35E5-9C43-2B0F-B47B1161B29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33F47F4-94A0-D30C-D772-A6FA3F510E69}"/>
              </a:ext>
            </a:extLst>
          </p:cNvPr>
          <p:cNvSpPr>
            <a:spLocks noGrp="1" noRot="1" noChangeAspect="1"/>
          </p:cNvSpPr>
          <p:nvPr>
            <p:ph type="sldImg"/>
          </p:nvPr>
        </p:nvSpPr>
        <p:spPr>
          <a:xfrm>
            <a:off x="381000" y="685800"/>
            <a:ext cx="6096000" cy="3429000"/>
          </a:xfrm>
        </p:spPr>
      </p:sp>
      <p:sp>
        <p:nvSpPr>
          <p:cNvPr id="3" name="Notes Placeholder 2">
            <a:extLst>
              <a:ext uri="{FF2B5EF4-FFF2-40B4-BE49-F238E27FC236}">
                <a16:creationId xmlns:a16="http://schemas.microsoft.com/office/drawing/2014/main" id="{D25F67DC-4913-23E4-2B0B-69D83A3AA591}"/>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265655667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B02FA6C-3AB1-376E-6B5D-65A798CD0B0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6D8DC86-1D8B-AC89-E2A1-1F3BCD28D869}"/>
              </a:ext>
            </a:extLst>
          </p:cNvPr>
          <p:cNvSpPr>
            <a:spLocks noGrp="1" noRot="1" noChangeAspect="1"/>
          </p:cNvSpPr>
          <p:nvPr>
            <p:ph type="sldImg"/>
          </p:nvPr>
        </p:nvSpPr>
        <p:spPr>
          <a:xfrm>
            <a:off x="381000" y="685800"/>
            <a:ext cx="6096000" cy="3429000"/>
          </a:xfrm>
        </p:spPr>
      </p:sp>
      <p:sp>
        <p:nvSpPr>
          <p:cNvPr id="3" name="Notes Placeholder 2">
            <a:extLst>
              <a:ext uri="{FF2B5EF4-FFF2-40B4-BE49-F238E27FC236}">
                <a16:creationId xmlns:a16="http://schemas.microsoft.com/office/drawing/2014/main" id="{D1FFB7A7-2B5B-7E80-192D-32860C76B8C0}"/>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223827945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F747DAD-D2C3-0254-3B8A-DAE0BE0D737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6976130-3A45-EA01-A484-0607078AD97F}"/>
              </a:ext>
            </a:extLst>
          </p:cNvPr>
          <p:cNvSpPr>
            <a:spLocks noGrp="1" noRot="1" noChangeAspect="1"/>
          </p:cNvSpPr>
          <p:nvPr>
            <p:ph type="sldImg"/>
          </p:nvPr>
        </p:nvSpPr>
        <p:spPr>
          <a:xfrm>
            <a:off x="381000" y="685800"/>
            <a:ext cx="6096000" cy="3429000"/>
          </a:xfrm>
        </p:spPr>
      </p:sp>
      <p:sp>
        <p:nvSpPr>
          <p:cNvPr id="3" name="Notes Placeholder 2">
            <a:extLst>
              <a:ext uri="{FF2B5EF4-FFF2-40B4-BE49-F238E27FC236}">
                <a16:creationId xmlns:a16="http://schemas.microsoft.com/office/drawing/2014/main" id="{33364D63-FFFC-B046-97DF-2EC028920E5A}"/>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318026068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31B0D9E-BB30-51D3-20FC-3F437B9FF99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AD5ACEB-D448-B1B8-0780-A46B2C5901D2}"/>
              </a:ext>
            </a:extLst>
          </p:cNvPr>
          <p:cNvSpPr>
            <a:spLocks noGrp="1" noRot="1" noChangeAspect="1"/>
          </p:cNvSpPr>
          <p:nvPr>
            <p:ph type="sldImg"/>
          </p:nvPr>
        </p:nvSpPr>
        <p:spPr>
          <a:xfrm>
            <a:off x="381000" y="685800"/>
            <a:ext cx="6096000" cy="3429000"/>
          </a:xfrm>
        </p:spPr>
      </p:sp>
      <p:sp>
        <p:nvSpPr>
          <p:cNvPr id="3" name="Notes Placeholder 2">
            <a:extLst>
              <a:ext uri="{FF2B5EF4-FFF2-40B4-BE49-F238E27FC236}">
                <a16:creationId xmlns:a16="http://schemas.microsoft.com/office/drawing/2014/main" id="{D4671E50-EF0E-3B48-EFB5-DE264C13E98A}"/>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117367859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3E2B944-EA47-5EFA-98BA-B58B561E347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71B9856-0EB4-0C7D-A789-8BF14F2F8DEE}"/>
              </a:ext>
            </a:extLst>
          </p:cNvPr>
          <p:cNvSpPr>
            <a:spLocks noGrp="1" noRot="1" noChangeAspect="1"/>
          </p:cNvSpPr>
          <p:nvPr>
            <p:ph type="sldImg"/>
          </p:nvPr>
        </p:nvSpPr>
        <p:spPr>
          <a:xfrm>
            <a:off x="381000" y="685800"/>
            <a:ext cx="6096000" cy="3429000"/>
          </a:xfrm>
        </p:spPr>
      </p:sp>
      <p:sp>
        <p:nvSpPr>
          <p:cNvPr id="3" name="Notes Placeholder 2">
            <a:extLst>
              <a:ext uri="{FF2B5EF4-FFF2-40B4-BE49-F238E27FC236}">
                <a16:creationId xmlns:a16="http://schemas.microsoft.com/office/drawing/2014/main" id="{6EC7BE23-CC35-23E2-1DB5-FE205B281420}"/>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341961076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69D6BC-818C-4842-86A3-A789B1C0907C}"/>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SG"/>
          </a:p>
        </p:txBody>
      </p:sp>
      <p:sp>
        <p:nvSpPr>
          <p:cNvPr id="3" name="Subtitle 2">
            <a:extLst>
              <a:ext uri="{FF2B5EF4-FFF2-40B4-BE49-F238E27FC236}">
                <a16:creationId xmlns:a16="http://schemas.microsoft.com/office/drawing/2014/main" id="{AD9F5B36-EA8C-4DE8-AA2A-16B476DC0FF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SG"/>
          </a:p>
        </p:txBody>
      </p:sp>
      <p:sp>
        <p:nvSpPr>
          <p:cNvPr id="4" name="Date Placeholder 3">
            <a:extLst>
              <a:ext uri="{FF2B5EF4-FFF2-40B4-BE49-F238E27FC236}">
                <a16:creationId xmlns:a16="http://schemas.microsoft.com/office/drawing/2014/main" id="{1918B9DB-C038-476E-9FEA-9D210E899B7E}"/>
              </a:ext>
            </a:extLst>
          </p:cNvPr>
          <p:cNvSpPr>
            <a:spLocks noGrp="1"/>
          </p:cNvSpPr>
          <p:nvPr>
            <p:ph type="dt" sz="half" idx="10"/>
          </p:nvPr>
        </p:nvSpPr>
        <p:spPr/>
        <p:txBody>
          <a:bodyPr/>
          <a:lstStyle/>
          <a:p>
            <a:fld id="{62BFBA3C-AF41-438F-92FB-0CC48C23B1E9}" type="datetimeFigureOut">
              <a:rPr lang="en-SG" smtClean="0"/>
              <a:t>12/7/25</a:t>
            </a:fld>
            <a:endParaRPr lang="en-SG" dirty="0"/>
          </a:p>
        </p:txBody>
      </p:sp>
      <p:sp>
        <p:nvSpPr>
          <p:cNvPr id="5" name="Footer Placeholder 4">
            <a:extLst>
              <a:ext uri="{FF2B5EF4-FFF2-40B4-BE49-F238E27FC236}">
                <a16:creationId xmlns:a16="http://schemas.microsoft.com/office/drawing/2014/main" id="{4234ACFA-EE68-4214-ABD1-73E5C98F733B}"/>
              </a:ext>
            </a:extLst>
          </p:cNvPr>
          <p:cNvSpPr>
            <a:spLocks noGrp="1"/>
          </p:cNvSpPr>
          <p:nvPr>
            <p:ph type="ftr" sz="quarter" idx="11"/>
          </p:nvPr>
        </p:nvSpPr>
        <p:spPr/>
        <p:txBody>
          <a:bodyPr/>
          <a:lstStyle/>
          <a:p>
            <a:endParaRPr lang="en-SG" dirty="0"/>
          </a:p>
        </p:txBody>
      </p:sp>
      <p:sp>
        <p:nvSpPr>
          <p:cNvPr id="6" name="Slide Number Placeholder 5">
            <a:extLst>
              <a:ext uri="{FF2B5EF4-FFF2-40B4-BE49-F238E27FC236}">
                <a16:creationId xmlns:a16="http://schemas.microsoft.com/office/drawing/2014/main" id="{68B16CCB-9DC8-4B2A-9D24-A289E4AE660F}"/>
              </a:ext>
            </a:extLst>
          </p:cNvPr>
          <p:cNvSpPr>
            <a:spLocks noGrp="1"/>
          </p:cNvSpPr>
          <p:nvPr>
            <p:ph type="sldNum" sz="quarter" idx="12"/>
          </p:nvPr>
        </p:nvSpPr>
        <p:spPr/>
        <p:txBody>
          <a:bodyPr/>
          <a:lstStyle/>
          <a:p>
            <a:fld id="{E166470C-498F-417A-9FEA-4E166E8501A9}" type="slidenum">
              <a:rPr lang="en-SG" smtClean="0"/>
              <a:t>‹#›</a:t>
            </a:fld>
            <a:endParaRPr lang="en-SG" dirty="0"/>
          </a:p>
        </p:txBody>
      </p:sp>
    </p:spTree>
    <p:extLst>
      <p:ext uri="{BB962C8B-B14F-4D97-AF65-F5344CB8AC3E}">
        <p14:creationId xmlns:p14="http://schemas.microsoft.com/office/powerpoint/2010/main" val="304561835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DE3392-E128-47FA-BE90-B357B31ED100}"/>
              </a:ext>
            </a:extLst>
          </p:cNvPr>
          <p:cNvSpPr>
            <a:spLocks noGrp="1"/>
          </p:cNvSpPr>
          <p:nvPr>
            <p:ph type="title"/>
          </p:nvPr>
        </p:nvSpPr>
        <p:spPr/>
        <p:txBody>
          <a:bodyPr/>
          <a:lstStyle/>
          <a:p>
            <a:r>
              <a:rPr lang="en-US"/>
              <a:t>Click to edit Master title style</a:t>
            </a:r>
            <a:endParaRPr lang="en-SG"/>
          </a:p>
        </p:txBody>
      </p:sp>
      <p:sp>
        <p:nvSpPr>
          <p:cNvPr id="3" name="Vertical Text Placeholder 2">
            <a:extLst>
              <a:ext uri="{FF2B5EF4-FFF2-40B4-BE49-F238E27FC236}">
                <a16:creationId xmlns:a16="http://schemas.microsoft.com/office/drawing/2014/main" id="{376DD390-570B-4DF5-A6F5-EDC8E35A0856}"/>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SG"/>
          </a:p>
        </p:txBody>
      </p:sp>
      <p:sp>
        <p:nvSpPr>
          <p:cNvPr id="4" name="Date Placeholder 3">
            <a:extLst>
              <a:ext uri="{FF2B5EF4-FFF2-40B4-BE49-F238E27FC236}">
                <a16:creationId xmlns:a16="http://schemas.microsoft.com/office/drawing/2014/main" id="{032227FF-F0B7-42E9-9004-D1FCC0766047}"/>
              </a:ext>
            </a:extLst>
          </p:cNvPr>
          <p:cNvSpPr>
            <a:spLocks noGrp="1"/>
          </p:cNvSpPr>
          <p:nvPr>
            <p:ph type="dt" sz="half" idx="10"/>
          </p:nvPr>
        </p:nvSpPr>
        <p:spPr/>
        <p:txBody>
          <a:bodyPr/>
          <a:lstStyle/>
          <a:p>
            <a:fld id="{62BFBA3C-AF41-438F-92FB-0CC48C23B1E9}" type="datetimeFigureOut">
              <a:rPr lang="en-SG" smtClean="0"/>
              <a:t>12/7/25</a:t>
            </a:fld>
            <a:endParaRPr lang="en-SG" dirty="0"/>
          </a:p>
        </p:txBody>
      </p:sp>
      <p:sp>
        <p:nvSpPr>
          <p:cNvPr id="5" name="Footer Placeholder 4">
            <a:extLst>
              <a:ext uri="{FF2B5EF4-FFF2-40B4-BE49-F238E27FC236}">
                <a16:creationId xmlns:a16="http://schemas.microsoft.com/office/drawing/2014/main" id="{737D9AB0-1DCF-467E-ACBE-3B05F2A90D7B}"/>
              </a:ext>
            </a:extLst>
          </p:cNvPr>
          <p:cNvSpPr>
            <a:spLocks noGrp="1"/>
          </p:cNvSpPr>
          <p:nvPr>
            <p:ph type="ftr" sz="quarter" idx="11"/>
          </p:nvPr>
        </p:nvSpPr>
        <p:spPr/>
        <p:txBody>
          <a:bodyPr/>
          <a:lstStyle/>
          <a:p>
            <a:endParaRPr lang="en-SG" dirty="0"/>
          </a:p>
        </p:txBody>
      </p:sp>
      <p:sp>
        <p:nvSpPr>
          <p:cNvPr id="6" name="Slide Number Placeholder 5">
            <a:extLst>
              <a:ext uri="{FF2B5EF4-FFF2-40B4-BE49-F238E27FC236}">
                <a16:creationId xmlns:a16="http://schemas.microsoft.com/office/drawing/2014/main" id="{71B0E29A-75A6-4C3A-ADF6-CC478D2DDCFF}"/>
              </a:ext>
            </a:extLst>
          </p:cNvPr>
          <p:cNvSpPr>
            <a:spLocks noGrp="1"/>
          </p:cNvSpPr>
          <p:nvPr>
            <p:ph type="sldNum" sz="quarter" idx="12"/>
          </p:nvPr>
        </p:nvSpPr>
        <p:spPr/>
        <p:txBody>
          <a:bodyPr/>
          <a:lstStyle/>
          <a:p>
            <a:fld id="{E166470C-498F-417A-9FEA-4E166E8501A9}" type="slidenum">
              <a:rPr lang="en-SG" smtClean="0"/>
              <a:t>‹#›</a:t>
            </a:fld>
            <a:endParaRPr lang="en-SG" dirty="0"/>
          </a:p>
        </p:txBody>
      </p:sp>
    </p:spTree>
    <p:extLst>
      <p:ext uri="{BB962C8B-B14F-4D97-AF65-F5344CB8AC3E}">
        <p14:creationId xmlns:p14="http://schemas.microsoft.com/office/powerpoint/2010/main" val="181145982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0BC4D86F-2B2B-44BE-B19C-EF78914814EB}"/>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SG"/>
          </a:p>
        </p:txBody>
      </p:sp>
      <p:sp>
        <p:nvSpPr>
          <p:cNvPr id="3" name="Vertical Text Placeholder 2">
            <a:extLst>
              <a:ext uri="{FF2B5EF4-FFF2-40B4-BE49-F238E27FC236}">
                <a16:creationId xmlns:a16="http://schemas.microsoft.com/office/drawing/2014/main" id="{C7A42EAB-A4F4-435F-818D-7738C7A543A9}"/>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SG"/>
          </a:p>
        </p:txBody>
      </p:sp>
      <p:sp>
        <p:nvSpPr>
          <p:cNvPr id="4" name="Date Placeholder 3">
            <a:extLst>
              <a:ext uri="{FF2B5EF4-FFF2-40B4-BE49-F238E27FC236}">
                <a16:creationId xmlns:a16="http://schemas.microsoft.com/office/drawing/2014/main" id="{79DCFC66-3D85-49AA-8F59-B2CD237A45A3}"/>
              </a:ext>
            </a:extLst>
          </p:cNvPr>
          <p:cNvSpPr>
            <a:spLocks noGrp="1"/>
          </p:cNvSpPr>
          <p:nvPr>
            <p:ph type="dt" sz="half" idx="10"/>
          </p:nvPr>
        </p:nvSpPr>
        <p:spPr/>
        <p:txBody>
          <a:bodyPr/>
          <a:lstStyle/>
          <a:p>
            <a:fld id="{62BFBA3C-AF41-438F-92FB-0CC48C23B1E9}" type="datetimeFigureOut">
              <a:rPr lang="en-SG" smtClean="0"/>
              <a:t>12/7/25</a:t>
            </a:fld>
            <a:endParaRPr lang="en-SG" dirty="0"/>
          </a:p>
        </p:txBody>
      </p:sp>
      <p:sp>
        <p:nvSpPr>
          <p:cNvPr id="5" name="Footer Placeholder 4">
            <a:extLst>
              <a:ext uri="{FF2B5EF4-FFF2-40B4-BE49-F238E27FC236}">
                <a16:creationId xmlns:a16="http://schemas.microsoft.com/office/drawing/2014/main" id="{C27DF97A-5827-49A5-B08C-1FD77941DFA5}"/>
              </a:ext>
            </a:extLst>
          </p:cNvPr>
          <p:cNvSpPr>
            <a:spLocks noGrp="1"/>
          </p:cNvSpPr>
          <p:nvPr>
            <p:ph type="ftr" sz="quarter" idx="11"/>
          </p:nvPr>
        </p:nvSpPr>
        <p:spPr/>
        <p:txBody>
          <a:bodyPr/>
          <a:lstStyle/>
          <a:p>
            <a:endParaRPr lang="en-SG" dirty="0"/>
          </a:p>
        </p:txBody>
      </p:sp>
      <p:sp>
        <p:nvSpPr>
          <p:cNvPr id="6" name="Slide Number Placeholder 5">
            <a:extLst>
              <a:ext uri="{FF2B5EF4-FFF2-40B4-BE49-F238E27FC236}">
                <a16:creationId xmlns:a16="http://schemas.microsoft.com/office/drawing/2014/main" id="{996DF419-5B46-44D5-BBB7-A7CE159E73F9}"/>
              </a:ext>
            </a:extLst>
          </p:cNvPr>
          <p:cNvSpPr>
            <a:spLocks noGrp="1"/>
          </p:cNvSpPr>
          <p:nvPr>
            <p:ph type="sldNum" sz="quarter" idx="12"/>
          </p:nvPr>
        </p:nvSpPr>
        <p:spPr/>
        <p:txBody>
          <a:bodyPr/>
          <a:lstStyle/>
          <a:p>
            <a:fld id="{E166470C-498F-417A-9FEA-4E166E8501A9}" type="slidenum">
              <a:rPr lang="en-SG" smtClean="0"/>
              <a:t>‹#›</a:t>
            </a:fld>
            <a:endParaRPr lang="en-SG" dirty="0"/>
          </a:p>
        </p:txBody>
      </p:sp>
    </p:spTree>
    <p:extLst>
      <p:ext uri="{BB962C8B-B14F-4D97-AF65-F5344CB8AC3E}">
        <p14:creationId xmlns:p14="http://schemas.microsoft.com/office/powerpoint/2010/main" val="348854587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503645-DCFE-47FC-8A66-F9A45A422ED9}"/>
              </a:ext>
            </a:extLst>
          </p:cNvPr>
          <p:cNvSpPr>
            <a:spLocks noGrp="1"/>
          </p:cNvSpPr>
          <p:nvPr>
            <p:ph type="ctrTitle"/>
          </p:nvPr>
        </p:nvSpPr>
        <p:spPr>
          <a:xfrm>
            <a:off x="3221150" y="1247140"/>
            <a:ext cx="7891760" cy="3450844"/>
          </a:xfrm>
        </p:spPr>
        <p:txBody>
          <a:bodyPr anchor="t"/>
          <a:lstStyle>
            <a:lvl1pPr algn="l">
              <a:defRPr sz="6000"/>
            </a:lvl1pPr>
          </a:lstStyle>
          <a:p>
            <a:r>
              <a:rPr lang="en-US"/>
              <a:t>Click to edit Master title style</a:t>
            </a:r>
            <a:endParaRPr lang="en-US" dirty="0"/>
          </a:p>
        </p:txBody>
      </p:sp>
      <p:sp>
        <p:nvSpPr>
          <p:cNvPr id="3" name="Subtitle 2">
            <a:extLst>
              <a:ext uri="{FF2B5EF4-FFF2-40B4-BE49-F238E27FC236}">
                <a16:creationId xmlns:a16="http://schemas.microsoft.com/office/drawing/2014/main" id="{2AD509FA-7BD7-4D45-998F-0E43038F179C}"/>
              </a:ext>
            </a:extLst>
          </p:cNvPr>
          <p:cNvSpPr>
            <a:spLocks noGrp="1"/>
          </p:cNvSpPr>
          <p:nvPr>
            <p:ph type="subTitle" idx="1"/>
          </p:nvPr>
        </p:nvSpPr>
        <p:spPr>
          <a:xfrm>
            <a:off x="3221150" y="4818126"/>
            <a:ext cx="7891760" cy="1268984"/>
          </a:xfrm>
        </p:spPr>
        <p:txBody>
          <a:bodyPr anchor="b"/>
          <a:lstStyle>
            <a:lvl1pPr marL="0" indent="0" algn="l">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9" name="Rectangle 8">
            <a:extLst>
              <a:ext uri="{FF2B5EF4-FFF2-40B4-BE49-F238E27FC236}">
                <a16:creationId xmlns:a16="http://schemas.microsoft.com/office/drawing/2014/main" id="{2D03A0B2-4A2F-D846-A5E6-FB7CB9A031F7}"/>
              </a:ext>
            </a:extLst>
          </p:cNvPr>
          <p:cNvSpPr/>
          <p:nvPr/>
        </p:nvSpPr>
        <p:spPr>
          <a:xfrm>
            <a:off x="1" y="1375492"/>
            <a:ext cx="2770698" cy="5482505"/>
          </a:xfrm>
          <a:prstGeom prst="rect">
            <a:avLst/>
          </a:prstGeom>
          <a:gradFill flip="none" rotWithShape="1">
            <a:gsLst>
              <a:gs pos="0">
                <a:schemeClr val="accent1">
                  <a:alpha val="50000"/>
                </a:schemeClr>
              </a:gs>
              <a:gs pos="81000">
                <a:schemeClr val="accent4">
                  <a:alpha val="50000"/>
                </a:schemeClr>
              </a:gs>
              <a:gs pos="25000">
                <a:schemeClr val="accent2">
                  <a:alpha val="60000"/>
                </a:schemeClr>
              </a:gs>
              <a:gs pos="50000">
                <a:schemeClr val="accent3">
                  <a:alpha val="55000"/>
                </a:schemeClr>
              </a:gs>
              <a:gs pos="99000">
                <a:schemeClr val="accent5">
                  <a:alpha val="50000"/>
                </a:schemeClr>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10" name="Rectangle 9">
            <a:extLst>
              <a:ext uri="{FF2B5EF4-FFF2-40B4-BE49-F238E27FC236}">
                <a16:creationId xmlns:a16="http://schemas.microsoft.com/office/drawing/2014/main" id="{7F573F1D-73A7-FB41-BCAD-FC9AA7DEF4F5}"/>
              </a:ext>
            </a:extLst>
          </p:cNvPr>
          <p:cNvSpPr/>
          <p:nvPr/>
        </p:nvSpPr>
        <p:spPr>
          <a:xfrm>
            <a:off x="0" y="-3"/>
            <a:ext cx="1373567" cy="6857999"/>
          </a:xfrm>
          <a:prstGeom prst="rect">
            <a:avLst/>
          </a:prstGeom>
          <a:gradFill flip="none" rotWithShape="1">
            <a:gsLst>
              <a:gs pos="0">
                <a:schemeClr val="accent1">
                  <a:alpha val="50000"/>
                </a:schemeClr>
              </a:gs>
              <a:gs pos="81000">
                <a:schemeClr val="accent4">
                  <a:alpha val="50000"/>
                </a:schemeClr>
              </a:gs>
              <a:gs pos="25000">
                <a:schemeClr val="accent2">
                  <a:alpha val="60000"/>
                </a:schemeClr>
              </a:gs>
              <a:gs pos="50000">
                <a:schemeClr val="accent3">
                  <a:alpha val="55000"/>
                </a:schemeClr>
              </a:gs>
              <a:gs pos="99000">
                <a:schemeClr val="accent5">
                  <a:alpha val="50000"/>
                </a:schemeClr>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7" name="Date Placeholder 6">
            <a:extLst>
              <a:ext uri="{FF2B5EF4-FFF2-40B4-BE49-F238E27FC236}">
                <a16:creationId xmlns:a16="http://schemas.microsoft.com/office/drawing/2014/main" id="{DDCFA51C-E4FE-4BF2-A2DD-E32DE57D8AD0}"/>
              </a:ext>
            </a:extLst>
          </p:cNvPr>
          <p:cNvSpPr>
            <a:spLocks noGrp="1"/>
          </p:cNvSpPr>
          <p:nvPr>
            <p:ph type="dt" sz="half" idx="10"/>
          </p:nvPr>
        </p:nvSpPr>
        <p:spPr/>
        <p:txBody>
          <a:bodyPr/>
          <a:lstStyle/>
          <a:p>
            <a:pPr algn="r"/>
            <a:fld id="{1449AA12-8195-4182-A7AC-2E7E59DFBDAF}" type="datetimeFigureOut">
              <a:rPr lang="en-US" smtClean="0"/>
              <a:pPr algn="r"/>
              <a:t>7/12/25</a:t>
            </a:fld>
            <a:endParaRPr lang="en-US"/>
          </a:p>
        </p:txBody>
      </p:sp>
      <p:sp>
        <p:nvSpPr>
          <p:cNvPr id="8" name="Footer Placeholder 7">
            <a:extLst>
              <a:ext uri="{FF2B5EF4-FFF2-40B4-BE49-F238E27FC236}">
                <a16:creationId xmlns:a16="http://schemas.microsoft.com/office/drawing/2014/main" id="{5A438448-FC2D-4A2F-B7C0-04AC50311EAA}"/>
              </a:ext>
            </a:extLst>
          </p:cNvPr>
          <p:cNvSpPr>
            <a:spLocks noGrp="1"/>
          </p:cNvSpPr>
          <p:nvPr>
            <p:ph type="ftr" sz="quarter" idx="11"/>
          </p:nvPr>
        </p:nvSpPr>
        <p:spPr>
          <a:xfrm>
            <a:off x="3221150" y="6292850"/>
            <a:ext cx="4114800" cy="365125"/>
          </a:xfrm>
        </p:spPr>
        <p:txBody>
          <a:bodyPr/>
          <a:lstStyle/>
          <a:p>
            <a:pPr algn="l"/>
            <a:endParaRPr lang="en-US" dirty="0"/>
          </a:p>
        </p:txBody>
      </p:sp>
      <p:sp>
        <p:nvSpPr>
          <p:cNvPr id="11" name="Slide Number Placeholder 10">
            <a:extLst>
              <a:ext uri="{FF2B5EF4-FFF2-40B4-BE49-F238E27FC236}">
                <a16:creationId xmlns:a16="http://schemas.microsoft.com/office/drawing/2014/main" id="{3B07C67E-EAD9-47D8-9559-4E091BC03BA8}"/>
              </a:ext>
            </a:extLst>
          </p:cNvPr>
          <p:cNvSpPr>
            <a:spLocks noGrp="1"/>
          </p:cNvSpPr>
          <p:nvPr>
            <p:ph type="sldNum" sz="quarter" idx="12"/>
          </p:nvPr>
        </p:nvSpPr>
        <p:spPr/>
        <p:txBody>
          <a:bodyPr/>
          <a:lstStyle/>
          <a:p>
            <a:fld id="{14DFC975-2FD7-44A5-9E78-ECBA46156075}" type="slidenum">
              <a:rPr lang="en-US" smtClean="0"/>
              <a:t>‹#›</a:t>
            </a:fld>
            <a:endParaRPr lang="en-US"/>
          </a:p>
        </p:txBody>
      </p:sp>
    </p:spTree>
    <p:extLst>
      <p:ext uri="{BB962C8B-B14F-4D97-AF65-F5344CB8AC3E}">
        <p14:creationId xmlns:p14="http://schemas.microsoft.com/office/powerpoint/2010/main" val="383429842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BC5DD8-8608-4B55-96D8-0AB848C028C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8A3CC0B-7B21-422D-937D-FBD49EE9397F}"/>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AA0EAFA-89BC-43E9-8EB9-B6B3CD136E43}"/>
              </a:ext>
            </a:extLst>
          </p:cNvPr>
          <p:cNvSpPr>
            <a:spLocks noGrp="1"/>
          </p:cNvSpPr>
          <p:nvPr>
            <p:ph type="dt" sz="half" idx="10"/>
          </p:nvPr>
        </p:nvSpPr>
        <p:spPr/>
        <p:txBody>
          <a:bodyPr/>
          <a:lstStyle/>
          <a:p>
            <a:fld id="{1449AA12-8195-4182-A7AC-2E7E59DFBDAF}" type="datetimeFigureOut">
              <a:rPr lang="en-US" smtClean="0"/>
              <a:t>7/12/25</a:t>
            </a:fld>
            <a:endParaRPr lang="en-US"/>
          </a:p>
        </p:txBody>
      </p:sp>
      <p:sp>
        <p:nvSpPr>
          <p:cNvPr id="5" name="Footer Placeholder 4">
            <a:extLst>
              <a:ext uri="{FF2B5EF4-FFF2-40B4-BE49-F238E27FC236}">
                <a16:creationId xmlns:a16="http://schemas.microsoft.com/office/drawing/2014/main" id="{A3850944-70C2-487F-A102-58CDFB94C3C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177B7B8-A972-455E-9D8C-9B8026A5306D}"/>
              </a:ext>
            </a:extLst>
          </p:cNvPr>
          <p:cNvSpPr>
            <a:spLocks noGrp="1"/>
          </p:cNvSpPr>
          <p:nvPr>
            <p:ph type="sldNum" sz="quarter" idx="12"/>
          </p:nvPr>
        </p:nvSpPr>
        <p:spPr/>
        <p:txBody>
          <a:bodyPr/>
          <a:lstStyle/>
          <a:p>
            <a:fld id="{14DFC975-2FD7-44A5-9E78-ECBA46156075}" type="slidenum">
              <a:rPr lang="en-US" smtClean="0"/>
              <a:t>‹#›</a:t>
            </a:fld>
            <a:endParaRPr lang="en-US"/>
          </a:p>
        </p:txBody>
      </p:sp>
      <p:sp>
        <p:nvSpPr>
          <p:cNvPr id="51" name="Rectangle 50">
            <a:extLst>
              <a:ext uri="{FF2B5EF4-FFF2-40B4-BE49-F238E27FC236}">
                <a16:creationId xmlns:a16="http://schemas.microsoft.com/office/drawing/2014/main" id="{CCC95119-6D9D-3542-9E0E-4171B33DC9CA}"/>
              </a:ext>
            </a:extLst>
          </p:cNvPr>
          <p:cNvSpPr/>
          <p:nvPr/>
        </p:nvSpPr>
        <p:spPr>
          <a:xfrm>
            <a:off x="0" y="565153"/>
            <a:ext cx="1133856" cy="6292847"/>
          </a:xfrm>
          <a:prstGeom prst="rect">
            <a:avLst/>
          </a:prstGeom>
          <a:gradFill flip="none" rotWithShape="1">
            <a:gsLst>
              <a:gs pos="0">
                <a:schemeClr val="accent1">
                  <a:alpha val="50000"/>
                </a:schemeClr>
              </a:gs>
              <a:gs pos="81000">
                <a:schemeClr val="accent4">
                  <a:alpha val="50000"/>
                </a:schemeClr>
              </a:gs>
              <a:gs pos="25000">
                <a:schemeClr val="accent2">
                  <a:alpha val="60000"/>
                </a:schemeClr>
              </a:gs>
              <a:gs pos="50000">
                <a:schemeClr val="accent3">
                  <a:alpha val="55000"/>
                </a:schemeClr>
              </a:gs>
              <a:gs pos="99000">
                <a:schemeClr val="accent5">
                  <a:alpha val="50000"/>
                </a:schemeClr>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ectangle 51">
            <a:extLst>
              <a:ext uri="{FF2B5EF4-FFF2-40B4-BE49-F238E27FC236}">
                <a16:creationId xmlns:a16="http://schemas.microsoft.com/office/drawing/2014/main" id="{EFC92F19-7317-314C-81B7-43B8B687F4E4}"/>
              </a:ext>
            </a:extLst>
          </p:cNvPr>
          <p:cNvSpPr/>
          <p:nvPr/>
        </p:nvSpPr>
        <p:spPr>
          <a:xfrm>
            <a:off x="0" y="-3"/>
            <a:ext cx="565150" cy="6857999"/>
          </a:xfrm>
          <a:prstGeom prst="rect">
            <a:avLst/>
          </a:prstGeom>
          <a:gradFill flip="none" rotWithShape="1">
            <a:gsLst>
              <a:gs pos="0">
                <a:schemeClr val="accent1">
                  <a:alpha val="50000"/>
                </a:schemeClr>
              </a:gs>
              <a:gs pos="81000">
                <a:schemeClr val="accent4">
                  <a:alpha val="50000"/>
                </a:schemeClr>
              </a:gs>
              <a:gs pos="25000">
                <a:schemeClr val="accent2">
                  <a:alpha val="60000"/>
                </a:schemeClr>
              </a:gs>
              <a:gs pos="49000">
                <a:schemeClr val="accent3">
                  <a:alpha val="55000"/>
                </a:schemeClr>
              </a:gs>
              <a:gs pos="99000">
                <a:schemeClr val="accent5">
                  <a:alpha val="50000"/>
                </a:schemeClr>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25434546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3087F2-AA0E-4F0C-9AD6-2353021573D7}"/>
              </a:ext>
            </a:extLst>
          </p:cNvPr>
          <p:cNvSpPr>
            <a:spLocks noGrp="1"/>
          </p:cNvSpPr>
          <p:nvPr>
            <p:ph type="title"/>
          </p:nvPr>
        </p:nvSpPr>
        <p:spPr>
          <a:xfrm>
            <a:off x="3221150" y="1251674"/>
            <a:ext cx="7891760" cy="2914688"/>
          </a:xfrm>
        </p:spPr>
        <p:txBody>
          <a:bodyPr anchor="t"/>
          <a:lstStyle>
            <a:lvl1pPr>
              <a:defRPr sz="5400"/>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E7937807-96B8-4061-A845-1287216BF53B}"/>
              </a:ext>
            </a:extLst>
          </p:cNvPr>
          <p:cNvSpPr>
            <a:spLocks noGrp="1"/>
          </p:cNvSpPr>
          <p:nvPr>
            <p:ph type="body" idx="1"/>
          </p:nvPr>
        </p:nvSpPr>
        <p:spPr>
          <a:xfrm>
            <a:off x="3221150" y="4818126"/>
            <a:ext cx="7891760" cy="1271524"/>
          </a:xfrm>
        </p:spPr>
        <p:txBody>
          <a:bodyPr anchor="b"/>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032AF346-9503-4767-BCB4-84B823E27419}"/>
              </a:ext>
            </a:extLst>
          </p:cNvPr>
          <p:cNvSpPr>
            <a:spLocks noGrp="1"/>
          </p:cNvSpPr>
          <p:nvPr>
            <p:ph type="dt" sz="half" idx="10"/>
          </p:nvPr>
        </p:nvSpPr>
        <p:spPr/>
        <p:txBody>
          <a:bodyPr/>
          <a:lstStyle/>
          <a:p>
            <a:fld id="{1449AA12-8195-4182-A7AC-2E7E59DFBDAF}" type="datetimeFigureOut">
              <a:rPr lang="en-US" smtClean="0"/>
              <a:t>7/12/25</a:t>
            </a:fld>
            <a:endParaRPr lang="en-US"/>
          </a:p>
        </p:txBody>
      </p:sp>
      <p:sp>
        <p:nvSpPr>
          <p:cNvPr id="5" name="Footer Placeholder 4">
            <a:extLst>
              <a:ext uri="{FF2B5EF4-FFF2-40B4-BE49-F238E27FC236}">
                <a16:creationId xmlns:a16="http://schemas.microsoft.com/office/drawing/2014/main" id="{5259605B-A39D-4BEE-B46F-16CF13FA0BA7}"/>
              </a:ext>
            </a:extLst>
          </p:cNvPr>
          <p:cNvSpPr>
            <a:spLocks noGrp="1"/>
          </p:cNvSpPr>
          <p:nvPr>
            <p:ph type="ftr" sz="quarter" idx="11"/>
          </p:nvPr>
        </p:nvSpPr>
        <p:spPr>
          <a:xfrm>
            <a:off x="3221150" y="6292850"/>
            <a:ext cx="4114800" cy="365125"/>
          </a:xfrm>
        </p:spPr>
        <p:txBody>
          <a:bodyPr/>
          <a:lstStyle/>
          <a:p>
            <a:endParaRPr lang="en-US"/>
          </a:p>
        </p:txBody>
      </p:sp>
      <p:sp>
        <p:nvSpPr>
          <p:cNvPr id="6" name="Slide Number Placeholder 5">
            <a:extLst>
              <a:ext uri="{FF2B5EF4-FFF2-40B4-BE49-F238E27FC236}">
                <a16:creationId xmlns:a16="http://schemas.microsoft.com/office/drawing/2014/main" id="{2575834A-942D-410B-A430-43F9E01FC5F9}"/>
              </a:ext>
            </a:extLst>
          </p:cNvPr>
          <p:cNvSpPr>
            <a:spLocks noGrp="1"/>
          </p:cNvSpPr>
          <p:nvPr>
            <p:ph type="sldNum" sz="quarter" idx="12"/>
          </p:nvPr>
        </p:nvSpPr>
        <p:spPr/>
        <p:txBody>
          <a:bodyPr/>
          <a:lstStyle/>
          <a:p>
            <a:fld id="{14DFC975-2FD7-44A5-9E78-ECBA46156075}" type="slidenum">
              <a:rPr lang="en-US" smtClean="0"/>
              <a:t>‹#›</a:t>
            </a:fld>
            <a:endParaRPr lang="en-US"/>
          </a:p>
        </p:txBody>
      </p:sp>
      <p:sp>
        <p:nvSpPr>
          <p:cNvPr id="9" name="Rectangle 8">
            <a:extLst>
              <a:ext uri="{FF2B5EF4-FFF2-40B4-BE49-F238E27FC236}">
                <a16:creationId xmlns:a16="http://schemas.microsoft.com/office/drawing/2014/main" id="{4AD199D5-C485-D449-9804-F755E0907B51}"/>
              </a:ext>
            </a:extLst>
          </p:cNvPr>
          <p:cNvSpPr/>
          <p:nvPr/>
        </p:nvSpPr>
        <p:spPr>
          <a:xfrm>
            <a:off x="1" y="1375492"/>
            <a:ext cx="2770698" cy="5482505"/>
          </a:xfrm>
          <a:prstGeom prst="rect">
            <a:avLst/>
          </a:prstGeom>
          <a:gradFill flip="none" rotWithShape="1">
            <a:gsLst>
              <a:gs pos="0">
                <a:schemeClr val="accent1">
                  <a:alpha val="50000"/>
                </a:schemeClr>
              </a:gs>
              <a:gs pos="81000">
                <a:schemeClr val="accent4">
                  <a:alpha val="50000"/>
                </a:schemeClr>
              </a:gs>
              <a:gs pos="25000">
                <a:schemeClr val="accent2">
                  <a:alpha val="60000"/>
                </a:schemeClr>
              </a:gs>
              <a:gs pos="50000">
                <a:schemeClr val="accent3">
                  <a:alpha val="55000"/>
                </a:schemeClr>
              </a:gs>
              <a:gs pos="99000">
                <a:schemeClr val="accent5">
                  <a:alpha val="50000"/>
                </a:schemeClr>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10" name="Rectangle 9">
            <a:extLst>
              <a:ext uri="{FF2B5EF4-FFF2-40B4-BE49-F238E27FC236}">
                <a16:creationId xmlns:a16="http://schemas.microsoft.com/office/drawing/2014/main" id="{4290D1A7-C550-2540-86C9-EB0FB2EB2E71}"/>
              </a:ext>
            </a:extLst>
          </p:cNvPr>
          <p:cNvSpPr/>
          <p:nvPr/>
        </p:nvSpPr>
        <p:spPr>
          <a:xfrm>
            <a:off x="0" y="-3"/>
            <a:ext cx="1373567" cy="6857999"/>
          </a:xfrm>
          <a:prstGeom prst="rect">
            <a:avLst/>
          </a:prstGeom>
          <a:gradFill flip="none" rotWithShape="1">
            <a:gsLst>
              <a:gs pos="0">
                <a:schemeClr val="accent1">
                  <a:alpha val="50000"/>
                </a:schemeClr>
              </a:gs>
              <a:gs pos="81000">
                <a:schemeClr val="accent4">
                  <a:alpha val="50000"/>
                </a:schemeClr>
              </a:gs>
              <a:gs pos="25000">
                <a:schemeClr val="accent2">
                  <a:alpha val="60000"/>
                </a:schemeClr>
              </a:gs>
              <a:gs pos="50000">
                <a:schemeClr val="accent3">
                  <a:alpha val="55000"/>
                </a:schemeClr>
              </a:gs>
              <a:gs pos="99000">
                <a:schemeClr val="accent5">
                  <a:alpha val="50000"/>
                </a:schemeClr>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Tree>
    <p:extLst>
      <p:ext uri="{BB962C8B-B14F-4D97-AF65-F5344CB8AC3E}">
        <p14:creationId xmlns:p14="http://schemas.microsoft.com/office/powerpoint/2010/main" val="326196164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5FCAD2-C321-4E81-AEBE-696A90E2D9A4}"/>
              </a:ext>
            </a:extLst>
          </p:cNvPr>
          <p:cNvSpPr>
            <a:spLocks noGrp="1"/>
          </p:cNvSpPr>
          <p:nvPr>
            <p:ph type="title"/>
          </p:nvPr>
        </p:nvSpPr>
        <p:spPr>
          <a:xfrm>
            <a:off x="1587710" y="455362"/>
            <a:ext cx="9486690" cy="1550419"/>
          </a:xfrm>
        </p:spPr>
        <p:txBody>
          <a:bodyPr/>
          <a:lstStyle/>
          <a:p>
            <a:r>
              <a:rPr lang="en-US"/>
              <a:t>Click to edit Master title style</a:t>
            </a:r>
          </a:p>
        </p:txBody>
      </p:sp>
      <p:sp>
        <p:nvSpPr>
          <p:cNvPr id="3" name="Content Placeholder 2">
            <a:extLst>
              <a:ext uri="{FF2B5EF4-FFF2-40B4-BE49-F238E27FC236}">
                <a16:creationId xmlns:a16="http://schemas.microsoft.com/office/drawing/2014/main" id="{3EF20CD1-0E09-4415-911C-0F5B7341DD80}"/>
              </a:ext>
            </a:extLst>
          </p:cNvPr>
          <p:cNvSpPr>
            <a:spLocks noGrp="1"/>
          </p:cNvSpPr>
          <p:nvPr>
            <p:ph sz="half" idx="1"/>
          </p:nvPr>
        </p:nvSpPr>
        <p:spPr>
          <a:xfrm>
            <a:off x="1587709" y="2160016"/>
            <a:ext cx="4425437" cy="3927093"/>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a:extLst>
              <a:ext uri="{FF2B5EF4-FFF2-40B4-BE49-F238E27FC236}">
                <a16:creationId xmlns:a16="http://schemas.microsoft.com/office/drawing/2014/main" id="{EA963EDD-031A-49CA-9130-067550BD0D55}"/>
              </a:ext>
            </a:extLst>
          </p:cNvPr>
          <p:cNvSpPr>
            <a:spLocks noGrp="1"/>
          </p:cNvSpPr>
          <p:nvPr>
            <p:ph sz="half" idx="2"/>
          </p:nvPr>
        </p:nvSpPr>
        <p:spPr>
          <a:xfrm>
            <a:off x="6648963" y="2160016"/>
            <a:ext cx="4425437" cy="392709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a:extLst>
              <a:ext uri="{FF2B5EF4-FFF2-40B4-BE49-F238E27FC236}">
                <a16:creationId xmlns:a16="http://schemas.microsoft.com/office/drawing/2014/main" id="{80808E79-A0BE-49F3-AE92-7EE5CC78F1A6}"/>
              </a:ext>
            </a:extLst>
          </p:cNvPr>
          <p:cNvSpPr>
            <a:spLocks noGrp="1"/>
          </p:cNvSpPr>
          <p:nvPr>
            <p:ph type="dt" sz="half" idx="10"/>
          </p:nvPr>
        </p:nvSpPr>
        <p:spPr/>
        <p:txBody>
          <a:bodyPr/>
          <a:lstStyle/>
          <a:p>
            <a:fld id="{1449AA12-8195-4182-A7AC-2E7E59DFBDAF}" type="datetimeFigureOut">
              <a:rPr lang="en-US" smtClean="0"/>
              <a:t>7/12/25</a:t>
            </a:fld>
            <a:endParaRPr lang="en-US"/>
          </a:p>
        </p:txBody>
      </p:sp>
      <p:sp>
        <p:nvSpPr>
          <p:cNvPr id="6" name="Footer Placeholder 5">
            <a:extLst>
              <a:ext uri="{FF2B5EF4-FFF2-40B4-BE49-F238E27FC236}">
                <a16:creationId xmlns:a16="http://schemas.microsoft.com/office/drawing/2014/main" id="{2898B87C-BF1E-47CF-9A4E-FD4BE32C050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AC06E71-46F6-469C-A9CA-E707EBE51B58}"/>
              </a:ext>
            </a:extLst>
          </p:cNvPr>
          <p:cNvSpPr>
            <a:spLocks noGrp="1"/>
          </p:cNvSpPr>
          <p:nvPr>
            <p:ph type="sldNum" sz="quarter" idx="12"/>
          </p:nvPr>
        </p:nvSpPr>
        <p:spPr/>
        <p:txBody>
          <a:bodyPr/>
          <a:lstStyle/>
          <a:p>
            <a:fld id="{14DFC975-2FD7-44A5-9E78-ECBA46156075}" type="slidenum">
              <a:rPr lang="en-US" smtClean="0"/>
              <a:t>‹#›</a:t>
            </a:fld>
            <a:endParaRPr lang="en-US"/>
          </a:p>
        </p:txBody>
      </p:sp>
      <p:sp>
        <p:nvSpPr>
          <p:cNvPr id="10" name="Rectangle 9">
            <a:extLst>
              <a:ext uri="{FF2B5EF4-FFF2-40B4-BE49-F238E27FC236}">
                <a16:creationId xmlns:a16="http://schemas.microsoft.com/office/drawing/2014/main" id="{052659F6-6B3B-A545-A45F-FAD238210D47}"/>
              </a:ext>
            </a:extLst>
          </p:cNvPr>
          <p:cNvSpPr/>
          <p:nvPr/>
        </p:nvSpPr>
        <p:spPr>
          <a:xfrm>
            <a:off x="0" y="565153"/>
            <a:ext cx="1133856" cy="6292847"/>
          </a:xfrm>
          <a:prstGeom prst="rect">
            <a:avLst/>
          </a:prstGeom>
          <a:gradFill flip="none" rotWithShape="1">
            <a:gsLst>
              <a:gs pos="0">
                <a:schemeClr val="accent1">
                  <a:alpha val="50000"/>
                </a:schemeClr>
              </a:gs>
              <a:gs pos="81000">
                <a:schemeClr val="accent4">
                  <a:alpha val="50000"/>
                </a:schemeClr>
              </a:gs>
              <a:gs pos="25000">
                <a:schemeClr val="accent2">
                  <a:alpha val="60000"/>
                </a:schemeClr>
              </a:gs>
              <a:gs pos="50000">
                <a:schemeClr val="accent3">
                  <a:alpha val="55000"/>
                </a:schemeClr>
              </a:gs>
              <a:gs pos="99000">
                <a:schemeClr val="accent5">
                  <a:alpha val="50000"/>
                </a:schemeClr>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B80637F8-15DE-2240-8BF8-D6E57A337B1A}"/>
              </a:ext>
            </a:extLst>
          </p:cNvPr>
          <p:cNvSpPr/>
          <p:nvPr/>
        </p:nvSpPr>
        <p:spPr>
          <a:xfrm>
            <a:off x="0" y="-3"/>
            <a:ext cx="565150" cy="6857999"/>
          </a:xfrm>
          <a:prstGeom prst="rect">
            <a:avLst/>
          </a:prstGeom>
          <a:gradFill flip="none" rotWithShape="1">
            <a:gsLst>
              <a:gs pos="0">
                <a:schemeClr val="accent1">
                  <a:alpha val="50000"/>
                </a:schemeClr>
              </a:gs>
              <a:gs pos="81000">
                <a:schemeClr val="accent4">
                  <a:alpha val="50000"/>
                </a:schemeClr>
              </a:gs>
              <a:gs pos="25000">
                <a:schemeClr val="accent2">
                  <a:alpha val="60000"/>
                </a:schemeClr>
              </a:gs>
              <a:gs pos="49000">
                <a:schemeClr val="accent3">
                  <a:alpha val="55000"/>
                </a:schemeClr>
              </a:gs>
              <a:gs pos="99000">
                <a:schemeClr val="accent5">
                  <a:alpha val="50000"/>
                </a:schemeClr>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42231905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53B26D-64DE-4314-8BD2-25FD618FB46D}"/>
              </a:ext>
            </a:extLst>
          </p:cNvPr>
          <p:cNvSpPr>
            <a:spLocks noGrp="1"/>
          </p:cNvSpPr>
          <p:nvPr>
            <p:ph type="title"/>
          </p:nvPr>
        </p:nvSpPr>
        <p:spPr>
          <a:xfrm>
            <a:off x="1591056" y="457200"/>
            <a:ext cx="9521854" cy="1554480"/>
          </a:xfrm>
        </p:spPr>
        <p:txBody>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29D77613-5CEE-4B05-A937-CD43EAAABF38}"/>
              </a:ext>
            </a:extLst>
          </p:cNvPr>
          <p:cNvSpPr>
            <a:spLocks noGrp="1"/>
          </p:cNvSpPr>
          <p:nvPr>
            <p:ph type="body" idx="1"/>
          </p:nvPr>
        </p:nvSpPr>
        <p:spPr>
          <a:xfrm>
            <a:off x="1591057" y="2165086"/>
            <a:ext cx="4425696" cy="823912"/>
          </a:xfrm>
        </p:spPr>
        <p:txBody>
          <a:bodyPr anchor="b">
            <a:normAutofit/>
          </a:bodyPr>
          <a:lstStyle>
            <a:lvl1pPr marL="0" indent="0">
              <a:buNone/>
              <a:defRPr sz="22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a:extLst>
              <a:ext uri="{FF2B5EF4-FFF2-40B4-BE49-F238E27FC236}">
                <a16:creationId xmlns:a16="http://schemas.microsoft.com/office/drawing/2014/main" id="{343E4779-3B5A-4993-9C7F-FB19F1633F5D}"/>
              </a:ext>
            </a:extLst>
          </p:cNvPr>
          <p:cNvSpPr>
            <a:spLocks noGrp="1"/>
          </p:cNvSpPr>
          <p:nvPr>
            <p:ph sz="half" idx="2"/>
          </p:nvPr>
        </p:nvSpPr>
        <p:spPr>
          <a:xfrm>
            <a:off x="1591056" y="2988998"/>
            <a:ext cx="4425697" cy="3098112"/>
          </a:xfrm>
        </p:spPr>
        <p:txBody>
          <a:bodyPr/>
          <a:lstStyle>
            <a:lvl1pPr>
              <a:defRPr sz="2000"/>
            </a:lvl1pPr>
            <a:lvl2pPr>
              <a:defRPr sz="1800"/>
            </a:lvl2pPr>
            <a:lvl3pPr>
              <a:defRPr sz="1600"/>
            </a:lvl3pPr>
            <a:lvl4pPr>
              <a:defRPr sz="1400"/>
            </a:lvl4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a:extLst>
              <a:ext uri="{FF2B5EF4-FFF2-40B4-BE49-F238E27FC236}">
                <a16:creationId xmlns:a16="http://schemas.microsoft.com/office/drawing/2014/main" id="{AB51081A-685C-4C18-9AE9-425106A02F6B}"/>
              </a:ext>
            </a:extLst>
          </p:cNvPr>
          <p:cNvSpPr>
            <a:spLocks noGrp="1"/>
          </p:cNvSpPr>
          <p:nvPr>
            <p:ph type="body" sz="quarter" idx="3"/>
          </p:nvPr>
        </p:nvSpPr>
        <p:spPr>
          <a:xfrm>
            <a:off x="6687214" y="2165086"/>
            <a:ext cx="4425696" cy="823912"/>
          </a:xfrm>
        </p:spPr>
        <p:txBody>
          <a:bodyPr anchor="b">
            <a:normAutofit/>
          </a:bodyPr>
          <a:lstStyle>
            <a:lvl1pPr marL="0" indent="0">
              <a:buNone/>
              <a:defRPr sz="22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a:extLst>
              <a:ext uri="{FF2B5EF4-FFF2-40B4-BE49-F238E27FC236}">
                <a16:creationId xmlns:a16="http://schemas.microsoft.com/office/drawing/2014/main" id="{7780F424-FE3A-4B7D-B60C-7AEA2118A585}"/>
              </a:ext>
            </a:extLst>
          </p:cNvPr>
          <p:cNvSpPr>
            <a:spLocks noGrp="1"/>
          </p:cNvSpPr>
          <p:nvPr>
            <p:ph sz="quarter" idx="4"/>
          </p:nvPr>
        </p:nvSpPr>
        <p:spPr>
          <a:xfrm>
            <a:off x="6687214" y="2988998"/>
            <a:ext cx="4425696" cy="3098112"/>
          </a:xfrm>
        </p:spPr>
        <p:txBody>
          <a:bodyPr/>
          <a:lstStyle>
            <a:lvl1pPr>
              <a:defRPr sz="2000"/>
            </a:lvl1pPr>
            <a:lvl2pPr>
              <a:defRPr sz="1800"/>
            </a:lvl2pPr>
            <a:lvl3pPr>
              <a:defRPr sz="1600"/>
            </a:lvl3pPr>
            <a:lvl4pPr>
              <a:defRPr sz="1400"/>
            </a:lvl4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a:extLst>
              <a:ext uri="{FF2B5EF4-FFF2-40B4-BE49-F238E27FC236}">
                <a16:creationId xmlns:a16="http://schemas.microsoft.com/office/drawing/2014/main" id="{864D2A96-CD7D-41BC-BDBE-5E29B7C0B325}"/>
              </a:ext>
            </a:extLst>
          </p:cNvPr>
          <p:cNvSpPr>
            <a:spLocks noGrp="1"/>
          </p:cNvSpPr>
          <p:nvPr>
            <p:ph type="dt" sz="half" idx="10"/>
          </p:nvPr>
        </p:nvSpPr>
        <p:spPr/>
        <p:txBody>
          <a:bodyPr/>
          <a:lstStyle/>
          <a:p>
            <a:fld id="{1449AA12-8195-4182-A7AC-2E7E59DFBDAF}" type="datetimeFigureOut">
              <a:rPr lang="en-US" smtClean="0"/>
              <a:t>7/12/25</a:t>
            </a:fld>
            <a:endParaRPr lang="en-US"/>
          </a:p>
        </p:txBody>
      </p:sp>
      <p:sp>
        <p:nvSpPr>
          <p:cNvPr id="8" name="Footer Placeholder 7">
            <a:extLst>
              <a:ext uri="{FF2B5EF4-FFF2-40B4-BE49-F238E27FC236}">
                <a16:creationId xmlns:a16="http://schemas.microsoft.com/office/drawing/2014/main" id="{2CD1471D-6DDE-4E56-84E9-48136966A935}"/>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6CA3F451-CF28-4F57-B844-52A665440A02}"/>
              </a:ext>
            </a:extLst>
          </p:cNvPr>
          <p:cNvSpPr>
            <a:spLocks noGrp="1"/>
          </p:cNvSpPr>
          <p:nvPr>
            <p:ph type="sldNum" sz="quarter" idx="12"/>
          </p:nvPr>
        </p:nvSpPr>
        <p:spPr/>
        <p:txBody>
          <a:bodyPr/>
          <a:lstStyle/>
          <a:p>
            <a:fld id="{14DFC975-2FD7-44A5-9E78-ECBA46156075}" type="slidenum">
              <a:rPr lang="en-US" smtClean="0"/>
              <a:t>‹#›</a:t>
            </a:fld>
            <a:endParaRPr lang="en-US"/>
          </a:p>
        </p:txBody>
      </p:sp>
      <p:sp>
        <p:nvSpPr>
          <p:cNvPr id="12" name="Rectangle 11">
            <a:extLst>
              <a:ext uri="{FF2B5EF4-FFF2-40B4-BE49-F238E27FC236}">
                <a16:creationId xmlns:a16="http://schemas.microsoft.com/office/drawing/2014/main" id="{2D1FA03E-7A83-AB41-BB4B-25B04946559A}"/>
              </a:ext>
            </a:extLst>
          </p:cNvPr>
          <p:cNvSpPr/>
          <p:nvPr/>
        </p:nvSpPr>
        <p:spPr>
          <a:xfrm>
            <a:off x="0" y="565153"/>
            <a:ext cx="1133856" cy="6292847"/>
          </a:xfrm>
          <a:prstGeom prst="rect">
            <a:avLst/>
          </a:prstGeom>
          <a:gradFill flip="none" rotWithShape="1">
            <a:gsLst>
              <a:gs pos="0">
                <a:schemeClr val="accent1">
                  <a:alpha val="50000"/>
                </a:schemeClr>
              </a:gs>
              <a:gs pos="81000">
                <a:schemeClr val="accent4">
                  <a:alpha val="50000"/>
                </a:schemeClr>
              </a:gs>
              <a:gs pos="25000">
                <a:schemeClr val="accent2">
                  <a:alpha val="60000"/>
                </a:schemeClr>
              </a:gs>
              <a:gs pos="50000">
                <a:schemeClr val="accent3">
                  <a:alpha val="55000"/>
                </a:schemeClr>
              </a:gs>
              <a:gs pos="99000">
                <a:schemeClr val="accent5">
                  <a:alpha val="50000"/>
                </a:schemeClr>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17702630-3C98-A142-9D04-1D852974DC26}"/>
              </a:ext>
            </a:extLst>
          </p:cNvPr>
          <p:cNvSpPr/>
          <p:nvPr/>
        </p:nvSpPr>
        <p:spPr>
          <a:xfrm>
            <a:off x="0" y="-3"/>
            <a:ext cx="565150" cy="6857999"/>
          </a:xfrm>
          <a:prstGeom prst="rect">
            <a:avLst/>
          </a:prstGeom>
          <a:gradFill flip="none" rotWithShape="1">
            <a:gsLst>
              <a:gs pos="0">
                <a:schemeClr val="accent1">
                  <a:alpha val="50000"/>
                </a:schemeClr>
              </a:gs>
              <a:gs pos="81000">
                <a:schemeClr val="accent4">
                  <a:alpha val="50000"/>
                </a:schemeClr>
              </a:gs>
              <a:gs pos="25000">
                <a:schemeClr val="accent2">
                  <a:alpha val="60000"/>
                </a:schemeClr>
              </a:gs>
              <a:gs pos="49000">
                <a:schemeClr val="accent3">
                  <a:alpha val="55000"/>
                </a:schemeClr>
              </a:gs>
              <a:gs pos="99000">
                <a:schemeClr val="accent5">
                  <a:alpha val="50000"/>
                </a:schemeClr>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3025365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322D7A-4502-49C3-BAFB-6D46F7A2E274}"/>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8CAB67EE-A167-43D1-9C58-7B736CF28B64}"/>
              </a:ext>
            </a:extLst>
          </p:cNvPr>
          <p:cNvSpPr>
            <a:spLocks noGrp="1"/>
          </p:cNvSpPr>
          <p:nvPr>
            <p:ph type="dt" sz="half" idx="10"/>
          </p:nvPr>
        </p:nvSpPr>
        <p:spPr/>
        <p:txBody>
          <a:bodyPr/>
          <a:lstStyle/>
          <a:p>
            <a:fld id="{1449AA12-8195-4182-A7AC-2E7E59DFBDAF}" type="datetimeFigureOut">
              <a:rPr lang="en-US" smtClean="0"/>
              <a:t>7/12/25</a:t>
            </a:fld>
            <a:endParaRPr lang="en-US"/>
          </a:p>
        </p:txBody>
      </p:sp>
      <p:sp>
        <p:nvSpPr>
          <p:cNvPr id="4" name="Footer Placeholder 3">
            <a:extLst>
              <a:ext uri="{FF2B5EF4-FFF2-40B4-BE49-F238E27FC236}">
                <a16:creationId xmlns:a16="http://schemas.microsoft.com/office/drawing/2014/main" id="{3C5605B7-599B-450E-9E8D-2A9AE3F30FF4}"/>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875BD2B1-8C5F-430B-A0F2-CD5281AB75E2}"/>
              </a:ext>
            </a:extLst>
          </p:cNvPr>
          <p:cNvSpPr>
            <a:spLocks noGrp="1"/>
          </p:cNvSpPr>
          <p:nvPr>
            <p:ph type="sldNum" sz="quarter" idx="12"/>
          </p:nvPr>
        </p:nvSpPr>
        <p:spPr/>
        <p:txBody>
          <a:bodyPr/>
          <a:lstStyle/>
          <a:p>
            <a:fld id="{14DFC975-2FD7-44A5-9E78-ECBA46156075}" type="slidenum">
              <a:rPr lang="en-US" smtClean="0"/>
              <a:t>‹#›</a:t>
            </a:fld>
            <a:endParaRPr lang="en-US"/>
          </a:p>
        </p:txBody>
      </p:sp>
      <p:sp>
        <p:nvSpPr>
          <p:cNvPr id="8" name="Rectangle 7">
            <a:extLst>
              <a:ext uri="{FF2B5EF4-FFF2-40B4-BE49-F238E27FC236}">
                <a16:creationId xmlns:a16="http://schemas.microsoft.com/office/drawing/2014/main" id="{1DBA877B-B45A-BD48-8FC8-E752E7D7174F}"/>
              </a:ext>
            </a:extLst>
          </p:cNvPr>
          <p:cNvSpPr/>
          <p:nvPr/>
        </p:nvSpPr>
        <p:spPr>
          <a:xfrm>
            <a:off x="0" y="565153"/>
            <a:ext cx="1133856" cy="6292847"/>
          </a:xfrm>
          <a:prstGeom prst="rect">
            <a:avLst/>
          </a:prstGeom>
          <a:gradFill flip="none" rotWithShape="1">
            <a:gsLst>
              <a:gs pos="0">
                <a:schemeClr val="accent1">
                  <a:alpha val="50000"/>
                </a:schemeClr>
              </a:gs>
              <a:gs pos="81000">
                <a:schemeClr val="accent4">
                  <a:alpha val="50000"/>
                </a:schemeClr>
              </a:gs>
              <a:gs pos="25000">
                <a:schemeClr val="accent2">
                  <a:alpha val="60000"/>
                </a:schemeClr>
              </a:gs>
              <a:gs pos="50000">
                <a:schemeClr val="accent3">
                  <a:alpha val="55000"/>
                </a:schemeClr>
              </a:gs>
              <a:gs pos="99000">
                <a:schemeClr val="accent5">
                  <a:alpha val="50000"/>
                </a:schemeClr>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DBF3343D-2AFA-B544-B40A-315F5EC680B6}"/>
              </a:ext>
            </a:extLst>
          </p:cNvPr>
          <p:cNvSpPr/>
          <p:nvPr/>
        </p:nvSpPr>
        <p:spPr>
          <a:xfrm>
            <a:off x="0" y="-3"/>
            <a:ext cx="565150" cy="6857999"/>
          </a:xfrm>
          <a:prstGeom prst="rect">
            <a:avLst/>
          </a:prstGeom>
          <a:gradFill flip="none" rotWithShape="1">
            <a:gsLst>
              <a:gs pos="0">
                <a:schemeClr val="accent1">
                  <a:alpha val="50000"/>
                </a:schemeClr>
              </a:gs>
              <a:gs pos="81000">
                <a:schemeClr val="accent4">
                  <a:alpha val="50000"/>
                </a:schemeClr>
              </a:gs>
              <a:gs pos="25000">
                <a:schemeClr val="accent2">
                  <a:alpha val="60000"/>
                </a:schemeClr>
              </a:gs>
              <a:gs pos="49000">
                <a:schemeClr val="accent3">
                  <a:alpha val="55000"/>
                </a:schemeClr>
              </a:gs>
              <a:gs pos="99000">
                <a:schemeClr val="accent5">
                  <a:alpha val="50000"/>
                </a:schemeClr>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4667307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9308016-71BA-4CD3-918D-51613F7F4DF5}"/>
              </a:ext>
            </a:extLst>
          </p:cNvPr>
          <p:cNvSpPr>
            <a:spLocks noGrp="1"/>
          </p:cNvSpPr>
          <p:nvPr>
            <p:ph type="dt" sz="half" idx="10"/>
          </p:nvPr>
        </p:nvSpPr>
        <p:spPr/>
        <p:txBody>
          <a:bodyPr/>
          <a:lstStyle/>
          <a:p>
            <a:fld id="{1449AA12-8195-4182-A7AC-2E7E59DFBDAF}" type="datetimeFigureOut">
              <a:rPr lang="en-US" smtClean="0"/>
              <a:t>7/12/25</a:t>
            </a:fld>
            <a:endParaRPr lang="en-US"/>
          </a:p>
        </p:txBody>
      </p:sp>
      <p:sp>
        <p:nvSpPr>
          <p:cNvPr id="3" name="Footer Placeholder 2">
            <a:extLst>
              <a:ext uri="{FF2B5EF4-FFF2-40B4-BE49-F238E27FC236}">
                <a16:creationId xmlns:a16="http://schemas.microsoft.com/office/drawing/2014/main" id="{95B24F46-0425-47C6-9FFB-F69AFFFE89D7}"/>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A3CE7A99-1593-4189-A514-8209CC32A2EA}"/>
              </a:ext>
            </a:extLst>
          </p:cNvPr>
          <p:cNvSpPr>
            <a:spLocks noGrp="1"/>
          </p:cNvSpPr>
          <p:nvPr>
            <p:ph type="sldNum" sz="quarter" idx="12"/>
          </p:nvPr>
        </p:nvSpPr>
        <p:spPr/>
        <p:txBody>
          <a:bodyPr/>
          <a:lstStyle/>
          <a:p>
            <a:fld id="{14DFC975-2FD7-44A5-9E78-ECBA46156075}" type="slidenum">
              <a:rPr lang="en-US" smtClean="0"/>
              <a:t>‹#›</a:t>
            </a:fld>
            <a:endParaRPr lang="en-US"/>
          </a:p>
        </p:txBody>
      </p:sp>
      <p:sp>
        <p:nvSpPr>
          <p:cNvPr id="7" name="Rectangle 6">
            <a:extLst>
              <a:ext uri="{FF2B5EF4-FFF2-40B4-BE49-F238E27FC236}">
                <a16:creationId xmlns:a16="http://schemas.microsoft.com/office/drawing/2014/main" id="{11C15DFD-AB97-AB43-A6C9-2808708C91B4}"/>
              </a:ext>
            </a:extLst>
          </p:cNvPr>
          <p:cNvSpPr/>
          <p:nvPr/>
        </p:nvSpPr>
        <p:spPr>
          <a:xfrm>
            <a:off x="0" y="565153"/>
            <a:ext cx="1133856" cy="6292847"/>
          </a:xfrm>
          <a:prstGeom prst="rect">
            <a:avLst/>
          </a:prstGeom>
          <a:gradFill flip="none" rotWithShape="1">
            <a:gsLst>
              <a:gs pos="0">
                <a:schemeClr val="accent1">
                  <a:alpha val="50000"/>
                </a:schemeClr>
              </a:gs>
              <a:gs pos="81000">
                <a:schemeClr val="accent4">
                  <a:alpha val="50000"/>
                </a:schemeClr>
              </a:gs>
              <a:gs pos="25000">
                <a:schemeClr val="accent2">
                  <a:alpha val="60000"/>
                </a:schemeClr>
              </a:gs>
              <a:gs pos="50000">
                <a:schemeClr val="accent3">
                  <a:alpha val="55000"/>
                </a:schemeClr>
              </a:gs>
              <a:gs pos="99000">
                <a:schemeClr val="accent5">
                  <a:alpha val="50000"/>
                </a:schemeClr>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4A05BA89-ECA6-2247-ABBB-3C67160202E9}"/>
              </a:ext>
            </a:extLst>
          </p:cNvPr>
          <p:cNvSpPr/>
          <p:nvPr/>
        </p:nvSpPr>
        <p:spPr>
          <a:xfrm>
            <a:off x="0" y="-3"/>
            <a:ext cx="565150" cy="6857999"/>
          </a:xfrm>
          <a:prstGeom prst="rect">
            <a:avLst/>
          </a:prstGeom>
          <a:gradFill flip="none" rotWithShape="1">
            <a:gsLst>
              <a:gs pos="0">
                <a:schemeClr val="accent1">
                  <a:alpha val="50000"/>
                </a:schemeClr>
              </a:gs>
              <a:gs pos="81000">
                <a:schemeClr val="accent4">
                  <a:alpha val="50000"/>
                </a:schemeClr>
              </a:gs>
              <a:gs pos="25000">
                <a:schemeClr val="accent2">
                  <a:alpha val="60000"/>
                </a:schemeClr>
              </a:gs>
              <a:gs pos="49000">
                <a:schemeClr val="accent3">
                  <a:alpha val="55000"/>
                </a:schemeClr>
              </a:gs>
              <a:gs pos="99000">
                <a:schemeClr val="accent5">
                  <a:alpha val="50000"/>
                </a:schemeClr>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4865907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4E933B-3FC6-4B08-9FBE-2DD48307A4D4}"/>
              </a:ext>
            </a:extLst>
          </p:cNvPr>
          <p:cNvSpPr>
            <a:spLocks noGrp="1"/>
          </p:cNvSpPr>
          <p:nvPr>
            <p:ph type="title"/>
          </p:nvPr>
        </p:nvSpPr>
        <p:spPr>
          <a:xfrm>
            <a:off x="1587712" y="455362"/>
            <a:ext cx="4043440" cy="1584512"/>
          </a:xfrm>
        </p:spPr>
        <p:txBody>
          <a:bodyPr anchor="b"/>
          <a:lstStyle>
            <a:lvl1pPr>
              <a:defRPr sz="3200"/>
            </a:lvl1pPr>
          </a:lstStyle>
          <a:p>
            <a:r>
              <a:rPr lang="en-US" dirty="0"/>
              <a:t>Click to edit Master title style</a:t>
            </a:r>
          </a:p>
        </p:txBody>
      </p:sp>
      <p:sp>
        <p:nvSpPr>
          <p:cNvPr id="3" name="Content Placeholder 2">
            <a:extLst>
              <a:ext uri="{FF2B5EF4-FFF2-40B4-BE49-F238E27FC236}">
                <a16:creationId xmlns:a16="http://schemas.microsoft.com/office/drawing/2014/main" id="{377FBD4A-4514-4DCE-8F18-914DF3F4EED1}"/>
              </a:ext>
            </a:extLst>
          </p:cNvPr>
          <p:cNvSpPr>
            <a:spLocks noGrp="1"/>
          </p:cNvSpPr>
          <p:nvPr>
            <p:ph idx="1"/>
          </p:nvPr>
        </p:nvSpPr>
        <p:spPr>
          <a:xfrm>
            <a:off x="6271232" y="565151"/>
            <a:ext cx="5358384" cy="5521960"/>
          </a:xfrm>
        </p:spPr>
        <p:txBody>
          <a:bodyPr>
            <a:normAutofit/>
          </a:bodyPr>
          <a:lstStyle>
            <a:lvl1pPr>
              <a:defRPr sz="2200"/>
            </a:lvl1pPr>
            <a:lvl2pPr>
              <a:defRPr sz="1900"/>
            </a:lvl2pPr>
            <a:lvl3pPr>
              <a:defRPr sz="1700"/>
            </a:lvl3pPr>
            <a:lvl4pPr>
              <a:defRPr sz="1500"/>
            </a:lvl4pPr>
            <a:lvl5pPr>
              <a:defRPr sz="15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a:extLst>
              <a:ext uri="{FF2B5EF4-FFF2-40B4-BE49-F238E27FC236}">
                <a16:creationId xmlns:a16="http://schemas.microsoft.com/office/drawing/2014/main" id="{5AF18C85-0675-4202-B796-352766854939}"/>
              </a:ext>
            </a:extLst>
          </p:cNvPr>
          <p:cNvSpPr>
            <a:spLocks noGrp="1"/>
          </p:cNvSpPr>
          <p:nvPr>
            <p:ph type="body" sz="half" idx="2"/>
          </p:nvPr>
        </p:nvSpPr>
        <p:spPr>
          <a:xfrm>
            <a:off x="1587712" y="2039874"/>
            <a:ext cx="4043440" cy="3829114"/>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10079E5-F934-4D04-866F-F7CB5B08ACC4}"/>
              </a:ext>
            </a:extLst>
          </p:cNvPr>
          <p:cNvSpPr>
            <a:spLocks noGrp="1"/>
          </p:cNvSpPr>
          <p:nvPr>
            <p:ph type="dt" sz="half" idx="10"/>
          </p:nvPr>
        </p:nvSpPr>
        <p:spPr/>
        <p:txBody>
          <a:bodyPr/>
          <a:lstStyle/>
          <a:p>
            <a:fld id="{1449AA12-8195-4182-A7AC-2E7E59DFBDAF}" type="datetimeFigureOut">
              <a:rPr lang="en-US" smtClean="0"/>
              <a:t>7/12/25</a:t>
            </a:fld>
            <a:endParaRPr lang="en-US"/>
          </a:p>
        </p:txBody>
      </p:sp>
      <p:sp>
        <p:nvSpPr>
          <p:cNvPr id="6" name="Footer Placeholder 5">
            <a:extLst>
              <a:ext uri="{FF2B5EF4-FFF2-40B4-BE49-F238E27FC236}">
                <a16:creationId xmlns:a16="http://schemas.microsoft.com/office/drawing/2014/main" id="{E705FC94-7915-439A-B937-F02D1BB03A0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1B69B19-4156-4584-B1DC-4F42F200B915}"/>
              </a:ext>
            </a:extLst>
          </p:cNvPr>
          <p:cNvSpPr>
            <a:spLocks noGrp="1"/>
          </p:cNvSpPr>
          <p:nvPr>
            <p:ph type="sldNum" sz="quarter" idx="12"/>
          </p:nvPr>
        </p:nvSpPr>
        <p:spPr/>
        <p:txBody>
          <a:bodyPr/>
          <a:lstStyle/>
          <a:p>
            <a:fld id="{14DFC975-2FD7-44A5-9E78-ECBA46156075}" type="slidenum">
              <a:rPr lang="en-US" smtClean="0"/>
              <a:t>‹#›</a:t>
            </a:fld>
            <a:endParaRPr lang="en-US"/>
          </a:p>
        </p:txBody>
      </p:sp>
      <p:sp>
        <p:nvSpPr>
          <p:cNvPr id="10" name="Rectangle 9">
            <a:extLst>
              <a:ext uri="{FF2B5EF4-FFF2-40B4-BE49-F238E27FC236}">
                <a16:creationId xmlns:a16="http://schemas.microsoft.com/office/drawing/2014/main" id="{DC1B6031-8ABE-F648-8E05-3D08D0D54B53}"/>
              </a:ext>
            </a:extLst>
          </p:cNvPr>
          <p:cNvSpPr/>
          <p:nvPr/>
        </p:nvSpPr>
        <p:spPr>
          <a:xfrm>
            <a:off x="0" y="565153"/>
            <a:ext cx="1133856" cy="6292847"/>
          </a:xfrm>
          <a:prstGeom prst="rect">
            <a:avLst/>
          </a:prstGeom>
          <a:gradFill flip="none" rotWithShape="1">
            <a:gsLst>
              <a:gs pos="0">
                <a:schemeClr val="accent1">
                  <a:alpha val="50000"/>
                </a:schemeClr>
              </a:gs>
              <a:gs pos="81000">
                <a:schemeClr val="accent4">
                  <a:alpha val="50000"/>
                </a:schemeClr>
              </a:gs>
              <a:gs pos="25000">
                <a:schemeClr val="accent2">
                  <a:alpha val="60000"/>
                </a:schemeClr>
              </a:gs>
              <a:gs pos="50000">
                <a:schemeClr val="accent3">
                  <a:alpha val="55000"/>
                </a:schemeClr>
              </a:gs>
              <a:gs pos="99000">
                <a:schemeClr val="accent5">
                  <a:alpha val="50000"/>
                </a:schemeClr>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0DABD855-35E6-BE4F-8B03-FD12DDB32E10}"/>
              </a:ext>
            </a:extLst>
          </p:cNvPr>
          <p:cNvSpPr/>
          <p:nvPr/>
        </p:nvSpPr>
        <p:spPr>
          <a:xfrm>
            <a:off x="0" y="-3"/>
            <a:ext cx="565150" cy="6857999"/>
          </a:xfrm>
          <a:prstGeom prst="rect">
            <a:avLst/>
          </a:prstGeom>
          <a:gradFill flip="none" rotWithShape="1">
            <a:gsLst>
              <a:gs pos="0">
                <a:schemeClr val="accent1">
                  <a:alpha val="50000"/>
                </a:schemeClr>
              </a:gs>
              <a:gs pos="81000">
                <a:schemeClr val="accent4">
                  <a:alpha val="50000"/>
                </a:schemeClr>
              </a:gs>
              <a:gs pos="25000">
                <a:schemeClr val="accent2">
                  <a:alpha val="60000"/>
                </a:schemeClr>
              </a:gs>
              <a:gs pos="49000">
                <a:schemeClr val="accent3">
                  <a:alpha val="55000"/>
                </a:schemeClr>
              </a:gs>
              <a:gs pos="99000">
                <a:schemeClr val="accent5">
                  <a:alpha val="50000"/>
                </a:schemeClr>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2433446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51C64C-1567-4C55-A190-2CC7E9FCD076}"/>
              </a:ext>
            </a:extLst>
          </p:cNvPr>
          <p:cNvSpPr>
            <a:spLocks noGrp="1"/>
          </p:cNvSpPr>
          <p:nvPr>
            <p:ph type="title"/>
          </p:nvPr>
        </p:nvSpPr>
        <p:spPr/>
        <p:txBody>
          <a:bodyPr/>
          <a:lstStyle/>
          <a:p>
            <a:r>
              <a:rPr lang="en-US"/>
              <a:t>Click to edit Master title style</a:t>
            </a:r>
            <a:endParaRPr lang="en-SG"/>
          </a:p>
        </p:txBody>
      </p:sp>
      <p:sp>
        <p:nvSpPr>
          <p:cNvPr id="3" name="Content Placeholder 2">
            <a:extLst>
              <a:ext uri="{FF2B5EF4-FFF2-40B4-BE49-F238E27FC236}">
                <a16:creationId xmlns:a16="http://schemas.microsoft.com/office/drawing/2014/main" id="{EAE94C65-2C2A-4453-B4BE-91F02B92268D}"/>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SG"/>
          </a:p>
        </p:txBody>
      </p:sp>
      <p:sp>
        <p:nvSpPr>
          <p:cNvPr id="4" name="Date Placeholder 3">
            <a:extLst>
              <a:ext uri="{FF2B5EF4-FFF2-40B4-BE49-F238E27FC236}">
                <a16:creationId xmlns:a16="http://schemas.microsoft.com/office/drawing/2014/main" id="{044BDBD6-8055-4F63-B0C5-9736517B74E4}"/>
              </a:ext>
            </a:extLst>
          </p:cNvPr>
          <p:cNvSpPr>
            <a:spLocks noGrp="1"/>
          </p:cNvSpPr>
          <p:nvPr>
            <p:ph type="dt" sz="half" idx="10"/>
          </p:nvPr>
        </p:nvSpPr>
        <p:spPr/>
        <p:txBody>
          <a:bodyPr/>
          <a:lstStyle/>
          <a:p>
            <a:fld id="{62BFBA3C-AF41-438F-92FB-0CC48C23B1E9}" type="datetimeFigureOut">
              <a:rPr lang="en-SG" smtClean="0"/>
              <a:t>12/7/25</a:t>
            </a:fld>
            <a:endParaRPr lang="en-SG" dirty="0"/>
          </a:p>
        </p:txBody>
      </p:sp>
      <p:sp>
        <p:nvSpPr>
          <p:cNvPr id="5" name="Footer Placeholder 4">
            <a:extLst>
              <a:ext uri="{FF2B5EF4-FFF2-40B4-BE49-F238E27FC236}">
                <a16:creationId xmlns:a16="http://schemas.microsoft.com/office/drawing/2014/main" id="{08C7FA3B-F4E4-4BA8-AA9C-A622BCD46EA1}"/>
              </a:ext>
            </a:extLst>
          </p:cNvPr>
          <p:cNvSpPr>
            <a:spLocks noGrp="1"/>
          </p:cNvSpPr>
          <p:nvPr>
            <p:ph type="ftr" sz="quarter" idx="11"/>
          </p:nvPr>
        </p:nvSpPr>
        <p:spPr/>
        <p:txBody>
          <a:bodyPr/>
          <a:lstStyle/>
          <a:p>
            <a:endParaRPr lang="en-SG" dirty="0"/>
          </a:p>
        </p:txBody>
      </p:sp>
      <p:sp>
        <p:nvSpPr>
          <p:cNvPr id="6" name="Slide Number Placeholder 5">
            <a:extLst>
              <a:ext uri="{FF2B5EF4-FFF2-40B4-BE49-F238E27FC236}">
                <a16:creationId xmlns:a16="http://schemas.microsoft.com/office/drawing/2014/main" id="{E4C000AB-A212-4FB5-AAF8-AED0B4B106B8}"/>
              </a:ext>
            </a:extLst>
          </p:cNvPr>
          <p:cNvSpPr>
            <a:spLocks noGrp="1"/>
          </p:cNvSpPr>
          <p:nvPr>
            <p:ph type="sldNum" sz="quarter" idx="12"/>
          </p:nvPr>
        </p:nvSpPr>
        <p:spPr/>
        <p:txBody>
          <a:bodyPr/>
          <a:lstStyle/>
          <a:p>
            <a:fld id="{E166470C-498F-417A-9FEA-4E166E8501A9}" type="slidenum">
              <a:rPr lang="en-SG" smtClean="0"/>
              <a:t>‹#›</a:t>
            </a:fld>
            <a:endParaRPr lang="en-SG" dirty="0"/>
          </a:p>
        </p:txBody>
      </p:sp>
    </p:spTree>
    <p:extLst>
      <p:ext uri="{BB962C8B-B14F-4D97-AF65-F5344CB8AC3E}">
        <p14:creationId xmlns:p14="http://schemas.microsoft.com/office/powerpoint/2010/main" val="310443908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1E1F3B-090C-4BB5-84BE-8ED0FC5981A5}"/>
              </a:ext>
            </a:extLst>
          </p:cNvPr>
          <p:cNvSpPr>
            <a:spLocks noGrp="1"/>
          </p:cNvSpPr>
          <p:nvPr>
            <p:ph type="title"/>
          </p:nvPr>
        </p:nvSpPr>
        <p:spPr>
          <a:xfrm>
            <a:off x="1587711" y="455362"/>
            <a:ext cx="4043436" cy="1584512"/>
          </a:xfrm>
        </p:spPr>
        <p:txBody>
          <a:bodyPr anchor="b"/>
          <a:lstStyle>
            <a:lvl1pPr>
              <a:defRPr sz="3200"/>
            </a:lvl1pPr>
          </a:lstStyle>
          <a:p>
            <a:r>
              <a:rPr lang="en-US" dirty="0"/>
              <a:t>Click to edit Master title style</a:t>
            </a:r>
          </a:p>
        </p:txBody>
      </p:sp>
      <p:sp>
        <p:nvSpPr>
          <p:cNvPr id="3" name="Picture Placeholder 2">
            <a:extLst>
              <a:ext uri="{FF2B5EF4-FFF2-40B4-BE49-F238E27FC236}">
                <a16:creationId xmlns:a16="http://schemas.microsoft.com/office/drawing/2014/main" id="{9397C49E-9426-4B24-B2A7-C54B89DA60A3}"/>
              </a:ext>
            </a:extLst>
          </p:cNvPr>
          <p:cNvSpPr>
            <a:spLocks noGrp="1"/>
          </p:cNvSpPr>
          <p:nvPr>
            <p:ph type="pic" idx="1"/>
          </p:nvPr>
        </p:nvSpPr>
        <p:spPr>
          <a:xfrm>
            <a:off x="6271232" y="565150"/>
            <a:ext cx="5355607" cy="5522677"/>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DBC7F011-0A5F-44E9-88CD-C95A33351B45}"/>
              </a:ext>
            </a:extLst>
          </p:cNvPr>
          <p:cNvSpPr>
            <a:spLocks noGrp="1"/>
          </p:cNvSpPr>
          <p:nvPr>
            <p:ph type="body" sz="half" idx="2"/>
          </p:nvPr>
        </p:nvSpPr>
        <p:spPr>
          <a:xfrm>
            <a:off x="1587711" y="2039874"/>
            <a:ext cx="4043436" cy="3829114"/>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D721C85-27BB-4533-A21B-C379FE03A944}"/>
              </a:ext>
            </a:extLst>
          </p:cNvPr>
          <p:cNvSpPr>
            <a:spLocks noGrp="1"/>
          </p:cNvSpPr>
          <p:nvPr>
            <p:ph type="dt" sz="half" idx="10"/>
          </p:nvPr>
        </p:nvSpPr>
        <p:spPr/>
        <p:txBody>
          <a:bodyPr/>
          <a:lstStyle/>
          <a:p>
            <a:fld id="{1449AA12-8195-4182-A7AC-2E7E59DFBDAF}" type="datetimeFigureOut">
              <a:rPr lang="en-US" smtClean="0"/>
              <a:t>7/12/25</a:t>
            </a:fld>
            <a:endParaRPr lang="en-US"/>
          </a:p>
        </p:txBody>
      </p:sp>
      <p:sp>
        <p:nvSpPr>
          <p:cNvPr id="6" name="Footer Placeholder 5">
            <a:extLst>
              <a:ext uri="{FF2B5EF4-FFF2-40B4-BE49-F238E27FC236}">
                <a16:creationId xmlns:a16="http://schemas.microsoft.com/office/drawing/2014/main" id="{35018850-01F1-4247-9BFD-1DDC5DDDC38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6B365A9-4C28-480F-B370-2DFF234B73F7}"/>
              </a:ext>
            </a:extLst>
          </p:cNvPr>
          <p:cNvSpPr>
            <a:spLocks noGrp="1"/>
          </p:cNvSpPr>
          <p:nvPr>
            <p:ph type="sldNum" sz="quarter" idx="12"/>
          </p:nvPr>
        </p:nvSpPr>
        <p:spPr/>
        <p:txBody>
          <a:bodyPr/>
          <a:lstStyle/>
          <a:p>
            <a:fld id="{14DFC975-2FD7-44A5-9E78-ECBA46156075}" type="slidenum">
              <a:rPr lang="en-US" smtClean="0"/>
              <a:t>‹#›</a:t>
            </a:fld>
            <a:endParaRPr lang="en-US"/>
          </a:p>
        </p:txBody>
      </p:sp>
      <p:sp>
        <p:nvSpPr>
          <p:cNvPr id="10" name="Rectangle 9">
            <a:extLst>
              <a:ext uri="{FF2B5EF4-FFF2-40B4-BE49-F238E27FC236}">
                <a16:creationId xmlns:a16="http://schemas.microsoft.com/office/drawing/2014/main" id="{920EAFF3-0A84-F84B-90E4-A596F00B3DC2}"/>
              </a:ext>
            </a:extLst>
          </p:cNvPr>
          <p:cNvSpPr/>
          <p:nvPr/>
        </p:nvSpPr>
        <p:spPr>
          <a:xfrm>
            <a:off x="0" y="565153"/>
            <a:ext cx="1133856" cy="6292847"/>
          </a:xfrm>
          <a:prstGeom prst="rect">
            <a:avLst/>
          </a:prstGeom>
          <a:gradFill flip="none" rotWithShape="1">
            <a:gsLst>
              <a:gs pos="0">
                <a:schemeClr val="accent1">
                  <a:alpha val="50000"/>
                </a:schemeClr>
              </a:gs>
              <a:gs pos="81000">
                <a:schemeClr val="accent4">
                  <a:alpha val="50000"/>
                </a:schemeClr>
              </a:gs>
              <a:gs pos="25000">
                <a:schemeClr val="accent2">
                  <a:alpha val="60000"/>
                </a:schemeClr>
              </a:gs>
              <a:gs pos="50000">
                <a:schemeClr val="accent3">
                  <a:alpha val="55000"/>
                </a:schemeClr>
              </a:gs>
              <a:gs pos="99000">
                <a:schemeClr val="accent5">
                  <a:alpha val="50000"/>
                </a:schemeClr>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F8392559-3C15-B249-93C9-B0F7E9E5DDD8}"/>
              </a:ext>
            </a:extLst>
          </p:cNvPr>
          <p:cNvSpPr/>
          <p:nvPr/>
        </p:nvSpPr>
        <p:spPr>
          <a:xfrm>
            <a:off x="0" y="-3"/>
            <a:ext cx="565150" cy="6857999"/>
          </a:xfrm>
          <a:prstGeom prst="rect">
            <a:avLst/>
          </a:prstGeom>
          <a:gradFill flip="none" rotWithShape="1">
            <a:gsLst>
              <a:gs pos="0">
                <a:schemeClr val="accent1">
                  <a:alpha val="50000"/>
                </a:schemeClr>
              </a:gs>
              <a:gs pos="81000">
                <a:schemeClr val="accent4">
                  <a:alpha val="50000"/>
                </a:schemeClr>
              </a:gs>
              <a:gs pos="25000">
                <a:schemeClr val="accent2">
                  <a:alpha val="60000"/>
                </a:schemeClr>
              </a:gs>
              <a:gs pos="49000">
                <a:schemeClr val="accent3">
                  <a:alpha val="55000"/>
                </a:schemeClr>
              </a:gs>
              <a:gs pos="99000">
                <a:schemeClr val="accent5">
                  <a:alpha val="50000"/>
                </a:schemeClr>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6158945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EC53B0-59B2-4B39-93E0-DCFBB932C82A}"/>
              </a:ext>
            </a:extLst>
          </p:cNvPr>
          <p:cNvSpPr>
            <a:spLocks noGrp="1"/>
          </p:cNvSpPr>
          <p:nvPr>
            <p:ph type="title"/>
          </p:nvPr>
        </p:nvSpPr>
        <p:spPr>
          <a:xfrm>
            <a:off x="1587710" y="455362"/>
            <a:ext cx="9525200" cy="1550419"/>
          </a:xfrm>
        </p:spPr>
        <p:txBody>
          <a:bodyPr/>
          <a:lstStyle/>
          <a:p>
            <a:r>
              <a:rPr lang="en-US"/>
              <a:t>Click to edit Master title style</a:t>
            </a:r>
            <a:endParaRPr lang="en-US" dirty="0"/>
          </a:p>
        </p:txBody>
      </p:sp>
      <p:sp>
        <p:nvSpPr>
          <p:cNvPr id="3" name="Vertical Text Placeholder 2">
            <a:extLst>
              <a:ext uri="{FF2B5EF4-FFF2-40B4-BE49-F238E27FC236}">
                <a16:creationId xmlns:a16="http://schemas.microsoft.com/office/drawing/2014/main" id="{D18C5F7B-98AC-425B-80BD-6C6F3032D0CE}"/>
              </a:ext>
            </a:extLst>
          </p:cNvPr>
          <p:cNvSpPr>
            <a:spLocks noGrp="1"/>
          </p:cNvSpPr>
          <p:nvPr>
            <p:ph type="body" orient="vert" idx="1"/>
          </p:nvPr>
        </p:nvSpPr>
        <p:spPr>
          <a:xfrm>
            <a:off x="1587710" y="2160016"/>
            <a:ext cx="9525200" cy="3926152"/>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9C88C2EE-2433-424A-878C-24514FF5D44F}"/>
              </a:ext>
            </a:extLst>
          </p:cNvPr>
          <p:cNvSpPr>
            <a:spLocks noGrp="1"/>
          </p:cNvSpPr>
          <p:nvPr>
            <p:ph type="dt" sz="half" idx="10"/>
          </p:nvPr>
        </p:nvSpPr>
        <p:spPr/>
        <p:txBody>
          <a:bodyPr/>
          <a:lstStyle/>
          <a:p>
            <a:fld id="{1449AA12-8195-4182-A7AC-2E7E59DFBDAF}" type="datetimeFigureOut">
              <a:rPr lang="en-US" smtClean="0"/>
              <a:t>7/12/25</a:t>
            </a:fld>
            <a:endParaRPr lang="en-US"/>
          </a:p>
        </p:txBody>
      </p:sp>
      <p:sp>
        <p:nvSpPr>
          <p:cNvPr id="5" name="Footer Placeholder 4">
            <a:extLst>
              <a:ext uri="{FF2B5EF4-FFF2-40B4-BE49-F238E27FC236}">
                <a16:creationId xmlns:a16="http://schemas.microsoft.com/office/drawing/2014/main" id="{1FFEFD20-ADE2-40F3-A071-6D1E97F8FB3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EB7D1D5-5E92-48E1-9475-EC122D3FE613}"/>
              </a:ext>
            </a:extLst>
          </p:cNvPr>
          <p:cNvSpPr>
            <a:spLocks noGrp="1"/>
          </p:cNvSpPr>
          <p:nvPr>
            <p:ph type="sldNum" sz="quarter" idx="12"/>
          </p:nvPr>
        </p:nvSpPr>
        <p:spPr/>
        <p:txBody>
          <a:bodyPr/>
          <a:lstStyle/>
          <a:p>
            <a:fld id="{14DFC975-2FD7-44A5-9E78-ECBA46156075}" type="slidenum">
              <a:rPr lang="en-US" smtClean="0"/>
              <a:t>‹#›</a:t>
            </a:fld>
            <a:endParaRPr lang="en-US"/>
          </a:p>
        </p:txBody>
      </p:sp>
      <p:sp>
        <p:nvSpPr>
          <p:cNvPr id="9" name="Rectangle 8">
            <a:extLst>
              <a:ext uri="{FF2B5EF4-FFF2-40B4-BE49-F238E27FC236}">
                <a16:creationId xmlns:a16="http://schemas.microsoft.com/office/drawing/2014/main" id="{60FCF945-5CF3-5542-A36A-9CBB738E735E}"/>
              </a:ext>
            </a:extLst>
          </p:cNvPr>
          <p:cNvSpPr/>
          <p:nvPr/>
        </p:nvSpPr>
        <p:spPr>
          <a:xfrm>
            <a:off x="0" y="565153"/>
            <a:ext cx="1133856" cy="6292847"/>
          </a:xfrm>
          <a:prstGeom prst="rect">
            <a:avLst/>
          </a:prstGeom>
          <a:gradFill flip="none" rotWithShape="1">
            <a:gsLst>
              <a:gs pos="0">
                <a:schemeClr val="accent1">
                  <a:alpha val="50000"/>
                </a:schemeClr>
              </a:gs>
              <a:gs pos="81000">
                <a:schemeClr val="accent4">
                  <a:alpha val="50000"/>
                </a:schemeClr>
              </a:gs>
              <a:gs pos="25000">
                <a:schemeClr val="accent2">
                  <a:alpha val="60000"/>
                </a:schemeClr>
              </a:gs>
              <a:gs pos="50000">
                <a:schemeClr val="accent3">
                  <a:alpha val="55000"/>
                </a:schemeClr>
              </a:gs>
              <a:gs pos="99000">
                <a:schemeClr val="accent5">
                  <a:alpha val="50000"/>
                </a:schemeClr>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53C7D61B-66C5-4341-8F2D-129A9E4D8283}"/>
              </a:ext>
            </a:extLst>
          </p:cNvPr>
          <p:cNvSpPr/>
          <p:nvPr/>
        </p:nvSpPr>
        <p:spPr>
          <a:xfrm>
            <a:off x="0" y="-3"/>
            <a:ext cx="565150" cy="6857999"/>
          </a:xfrm>
          <a:prstGeom prst="rect">
            <a:avLst/>
          </a:prstGeom>
          <a:gradFill flip="none" rotWithShape="1">
            <a:gsLst>
              <a:gs pos="0">
                <a:schemeClr val="accent1">
                  <a:alpha val="50000"/>
                </a:schemeClr>
              </a:gs>
              <a:gs pos="81000">
                <a:schemeClr val="accent4">
                  <a:alpha val="50000"/>
                </a:schemeClr>
              </a:gs>
              <a:gs pos="25000">
                <a:schemeClr val="accent2">
                  <a:alpha val="60000"/>
                </a:schemeClr>
              </a:gs>
              <a:gs pos="49000">
                <a:schemeClr val="accent3">
                  <a:alpha val="55000"/>
                </a:schemeClr>
              </a:gs>
              <a:gs pos="99000">
                <a:schemeClr val="accent5">
                  <a:alpha val="50000"/>
                </a:schemeClr>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15876876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2F47FBCF-6EDB-4883-92D4-612F4D1C5589}"/>
              </a:ext>
            </a:extLst>
          </p:cNvPr>
          <p:cNvSpPr>
            <a:spLocks noGrp="1"/>
          </p:cNvSpPr>
          <p:nvPr>
            <p:ph type="title" orient="vert"/>
          </p:nvPr>
        </p:nvSpPr>
        <p:spPr>
          <a:xfrm>
            <a:off x="8846380" y="565149"/>
            <a:ext cx="2266530" cy="5611813"/>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D49D2DF8-B588-416F-AA11-9F3A0DDE6765}"/>
              </a:ext>
            </a:extLst>
          </p:cNvPr>
          <p:cNvSpPr>
            <a:spLocks noGrp="1"/>
          </p:cNvSpPr>
          <p:nvPr>
            <p:ph type="body" orient="vert" idx="1"/>
          </p:nvPr>
        </p:nvSpPr>
        <p:spPr>
          <a:xfrm>
            <a:off x="1587710" y="565149"/>
            <a:ext cx="7088929" cy="5611813"/>
          </a:xfrm>
        </p:spPr>
        <p:txBody>
          <a:bodyPr vert="eaVert"/>
          <a:lstStyle/>
          <a:p>
            <a:pPr lvl="0"/>
            <a:r>
              <a:rPr lang="en-US"/>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672F7B1D-405D-4EE7-9A23-3F21916C9503}"/>
              </a:ext>
            </a:extLst>
          </p:cNvPr>
          <p:cNvSpPr>
            <a:spLocks noGrp="1"/>
          </p:cNvSpPr>
          <p:nvPr>
            <p:ph type="dt" sz="half" idx="10"/>
          </p:nvPr>
        </p:nvSpPr>
        <p:spPr/>
        <p:txBody>
          <a:bodyPr/>
          <a:lstStyle/>
          <a:p>
            <a:fld id="{1449AA12-8195-4182-A7AC-2E7E59DFBDAF}" type="datetimeFigureOut">
              <a:rPr lang="en-US" smtClean="0"/>
              <a:t>7/12/25</a:t>
            </a:fld>
            <a:endParaRPr lang="en-US"/>
          </a:p>
        </p:txBody>
      </p:sp>
      <p:sp>
        <p:nvSpPr>
          <p:cNvPr id="5" name="Footer Placeholder 4">
            <a:extLst>
              <a:ext uri="{FF2B5EF4-FFF2-40B4-BE49-F238E27FC236}">
                <a16:creationId xmlns:a16="http://schemas.microsoft.com/office/drawing/2014/main" id="{D27B9304-686C-431A-8E7F-D9DD19F4DF0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BFA240B-DB2E-46ED-8AC6-744B2C1C70E3}"/>
              </a:ext>
            </a:extLst>
          </p:cNvPr>
          <p:cNvSpPr>
            <a:spLocks noGrp="1"/>
          </p:cNvSpPr>
          <p:nvPr>
            <p:ph type="sldNum" sz="quarter" idx="12"/>
          </p:nvPr>
        </p:nvSpPr>
        <p:spPr/>
        <p:txBody>
          <a:bodyPr/>
          <a:lstStyle/>
          <a:p>
            <a:fld id="{14DFC975-2FD7-44A5-9E78-ECBA46156075}" type="slidenum">
              <a:rPr lang="en-US" smtClean="0"/>
              <a:t>‹#›</a:t>
            </a:fld>
            <a:endParaRPr lang="en-US"/>
          </a:p>
        </p:txBody>
      </p:sp>
      <p:sp>
        <p:nvSpPr>
          <p:cNvPr id="9" name="Rectangle 8">
            <a:extLst>
              <a:ext uri="{FF2B5EF4-FFF2-40B4-BE49-F238E27FC236}">
                <a16:creationId xmlns:a16="http://schemas.microsoft.com/office/drawing/2014/main" id="{2F275F2C-778B-864A-8379-6D0726B18FDC}"/>
              </a:ext>
            </a:extLst>
          </p:cNvPr>
          <p:cNvSpPr/>
          <p:nvPr/>
        </p:nvSpPr>
        <p:spPr>
          <a:xfrm>
            <a:off x="0" y="565153"/>
            <a:ext cx="1133856" cy="6292847"/>
          </a:xfrm>
          <a:prstGeom prst="rect">
            <a:avLst/>
          </a:prstGeom>
          <a:gradFill flip="none" rotWithShape="1">
            <a:gsLst>
              <a:gs pos="0">
                <a:schemeClr val="accent1">
                  <a:alpha val="50000"/>
                </a:schemeClr>
              </a:gs>
              <a:gs pos="81000">
                <a:schemeClr val="accent4">
                  <a:alpha val="50000"/>
                </a:schemeClr>
              </a:gs>
              <a:gs pos="25000">
                <a:schemeClr val="accent2">
                  <a:alpha val="60000"/>
                </a:schemeClr>
              </a:gs>
              <a:gs pos="50000">
                <a:schemeClr val="accent3">
                  <a:alpha val="55000"/>
                </a:schemeClr>
              </a:gs>
              <a:gs pos="99000">
                <a:schemeClr val="accent5">
                  <a:alpha val="50000"/>
                </a:schemeClr>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F70051C8-76B3-384B-BCF1-60BB80301FCD}"/>
              </a:ext>
            </a:extLst>
          </p:cNvPr>
          <p:cNvSpPr/>
          <p:nvPr/>
        </p:nvSpPr>
        <p:spPr>
          <a:xfrm>
            <a:off x="0" y="-3"/>
            <a:ext cx="565150" cy="6857999"/>
          </a:xfrm>
          <a:prstGeom prst="rect">
            <a:avLst/>
          </a:prstGeom>
          <a:gradFill flip="none" rotWithShape="1">
            <a:gsLst>
              <a:gs pos="0">
                <a:schemeClr val="accent1">
                  <a:alpha val="50000"/>
                </a:schemeClr>
              </a:gs>
              <a:gs pos="81000">
                <a:schemeClr val="accent4">
                  <a:alpha val="50000"/>
                </a:schemeClr>
              </a:gs>
              <a:gs pos="25000">
                <a:schemeClr val="accent2">
                  <a:alpha val="60000"/>
                </a:schemeClr>
              </a:gs>
              <a:gs pos="49000">
                <a:schemeClr val="accent3">
                  <a:alpha val="55000"/>
                </a:schemeClr>
              </a:gs>
              <a:gs pos="99000">
                <a:schemeClr val="accent5">
                  <a:alpha val="50000"/>
                </a:schemeClr>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0694723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0941A9-3FAE-4405-8652-438334C1FF96}"/>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SG"/>
          </a:p>
        </p:txBody>
      </p:sp>
      <p:sp>
        <p:nvSpPr>
          <p:cNvPr id="3" name="Text Placeholder 2">
            <a:extLst>
              <a:ext uri="{FF2B5EF4-FFF2-40B4-BE49-F238E27FC236}">
                <a16:creationId xmlns:a16="http://schemas.microsoft.com/office/drawing/2014/main" id="{905414ED-47EE-4BA0-9EA3-563B4347D16B}"/>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2E365032-007A-44EC-BED5-EFC9A8A4CB82}"/>
              </a:ext>
            </a:extLst>
          </p:cNvPr>
          <p:cNvSpPr>
            <a:spLocks noGrp="1"/>
          </p:cNvSpPr>
          <p:nvPr>
            <p:ph type="dt" sz="half" idx="10"/>
          </p:nvPr>
        </p:nvSpPr>
        <p:spPr/>
        <p:txBody>
          <a:bodyPr/>
          <a:lstStyle/>
          <a:p>
            <a:fld id="{62BFBA3C-AF41-438F-92FB-0CC48C23B1E9}" type="datetimeFigureOut">
              <a:rPr lang="en-SG" smtClean="0"/>
              <a:t>12/7/25</a:t>
            </a:fld>
            <a:endParaRPr lang="en-SG" dirty="0"/>
          </a:p>
        </p:txBody>
      </p:sp>
      <p:sp>
        <p:nvSpPr>
          <p:cNvPr id="5" name="Footer Placeholder 4">
            <a:extLst>
              <a:ext uri="{FF2B5EF4-FFF2-40B4-BE49-F238E27FC236}">
                <a16:creationId xmlns:a16="http://schemas.microsoft.com/office/drawing/2014/main" id="{3CFC78A1-0774-468D-8749-CFD11B82EDFC}"/>
              </a:ext>
            </a:extLst>
          </p:cNvPr>
          <p:cNvSpPr>
            <a:spLocks noGrp="1"/>
          </p:cNvSpPr>
          <p:nvPr>
            <p:ph type="ftr" sz="quarter" idx="11"/>
          </p:nvPr>
        </p:nvSpPr>
        <p:spPr/>
        <p:txBody>
          <a:bodyPr/>
          <a:lstStyle/>
          <a:p>
            <a:endParaRPr lang="en-SG" dirty="0"/>
          </a:p>
        </p:txBody>
      </p:sp>
      <p:sp>
        <p:nvSpPr>
          <p:cNvPr id="6" name="Slide Number Placeholder 5">
            <a:extLst>
              <a:ext uri="{FF2B5EF4-FFF2-40B4-BE49-F238E27FC236}">
                <a16:creationId xmlns:a16="http://schemas.microsoft.com/office/drawing/2014/main" id="{C43EBBE4-B7A6-4D71-B74D-C8A14B7FE8D2}"/>
              </a:ext>
            </a:extLst>
          </p:cNvPr>
          <p:cNvSpPr>
            <a:spLocks noGrp="1"/>
          </p:cNvSpPr>
          <p:nvPr>
            <p:ph type="sldNum" sz="quarter" idx="12"/>
          </p:nvPr>
        </p:nvSpPr>
        <p:spPr/>
        <p:txBody>
          <a:bodyPr/>
          <a:lstStyle/>
          <a:p>
            <a:fld id="{E166470C-498F-417A-9FEA-4E166E8501A9}" type="slidenum">
              <a:rPr lang="en-SG" smtClean="0"/>
              <a:t>‹#›</a:t>
            </a:fld>
            <a:endParaRPr lang="en-SG" dirty="0"/>
          </a:p>
        </p:txBody>
      </p:sp>
    </p:spTree>
    <p:extLst>
      <p:ext uri="{BB962C8B-B14F-4D97-AF65-F5344CB8AC3E}">
        <p14:creationId xmlns:p14="http://schemas.microsoft.com/office/powerpoint/2010/main" val="90082520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94A048-F631-4BDB-B80E-768AC9E803A4}"/>
              </a:ext>
            </a:extLst>
          </p:cNvPr>
          <p:cNvSpPr>
            <a:spLocks noGrp="1"/>
          </p:cNvSpPr>
          <p:nvPr>
            <p:ph type="title"/>
          </p:nvPr>
        </p:nvSpPr>
        <p:spPr/>
        <p:txBody>
          <a:bodyPr/>
          <a:lstStyle/>
          <a:p>
            <a:r>
              <a:rPr lang="en-US"/>
              <a:t>Click to edit Master title style</a:t>
            </a:r>
            <a:endParaRPr lang="en-SG"/>
          </a:p>
        </p:txBody>
      </p:sp>
      <p:sp>
        <p:nvSpPr>
          <p:cNvPr id="3" name="Content Placeholder 2">
            <a:extLst>
              <a:ext uri="{FF2B5EF4-FFF2-40B4-BE49-F238E27FC236}">
                <a16:creationId xmlns:a16="http://schemas.microsoft.com/office/drawing/2014/main" id="{F142ACAA-47FD-4DE9-B069-029CB84AA828}"/>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SG"/>
          </a:p>
        </p:txBody>
      </p:sp>
      <p:sp>
        <p:nvSpPr>
          <p:cNvPr id="4" name="Content Placeholder 3">
            <a:extLst>
              <a:ext uri="{FF2B5EF4-FFF2-40B4-BE49-F238E27FC236}">
                <a16:creationId xmlns:a16="http://schemas.microsoft.com/office/drawing/2014/main" id="{D85895BF-D9B1-4B38-8F03-62CD17A44818}"/>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SG"/>
          </a:p>
        </p:txBody>
      </p:sp>
      <p:sp>
        <p:nvSpPr>
          <p:cNvPr id="5" name="Date Placeholder 4">
            <a:extLst>
              <a:ext uri="{FF2B5EF4-FFF2-40B4-BE49-F238E27FC236}">
                <a16:creationId xmlns:a16="http://schemas.microsoft.com/office/drawing/2014/main" id="{91A13A5F-620B-4917-96DF-CD5F5203C36A}"/>
              </a:ext>
            </a:extLst>
          </p:cNvPr>
          <p:cNvSpPr>
            <a:spLocks noGrp="1"/>
          </p:cNvSpPr>
          <p:nvPr>
            <p:ph type="dt" sz="half" idx="10"/>
          </p:nvPr>
        </p:nvSpPr>
        <p:spPr/>
        <p:txBody>
          <a:bodyPr/>
          <a:lstStyle/>
          <a:p>
            <a:fld id="{62BFBA3C-AF41-438F-92FB-0CC48C23B1E9}" type="datetimeFigureOut">
              <a:rPr lang="en-SG" smtClean="0"/>
              <a:t>12/7/25</a:t>
            </a:fld>
            <a:endParaRPr lang="en-SG" dirty="0"/>
          </a:p>
        </p:txBody>
      </p:sp>
      <p:sp>
        <p:nvSpPr>
          <p:cNvPr id="6" name="Footer Placeholder 5">
            <a:extLst>
              <a:ext uri="{FF2B5EF4-FFF2-40B4-BE49-F238E27FC236}">
                <a16:creationId xmlns:a16="http://schemas.microsoft.com/office/drawing/2014/main" id="{0E910835-C162-4E82-8D23-3ABA7B546F16}"/>
              </a:ext>
            </a:extLst>
          </p:cNvPr>
          <p:cNvSpPr>
            <a:spLocks noGrp="1"/>
          </p:cNvSpPr>
          <p:nvPr>
            <p:ph type="ftr" sz="quarter" idx="11"/>
          </p:nvPr>
        </p:nvSpPr>
        <p:spPr/>
        <p:txBody>
          <a:bodyPr/>
          <a:lstStyle/>
          <a:p>
            <a:endParaRPr lang="en-SG" dirty="0"/>
          </a:p>
        </p:txBody>
      </p:sp>
      <p:sp>
        <p:nvSpPr>
          <p:cNvPr id="7" name="Slide Number Placeholder 6">
            <a:extLst>
              <a:ext uri="{FF2B5EF4-FFF2-40B4-BE49-F238E27FC236}">
                <a16:creationId xmlns:a16="http://schemas.microsoft.com/office/drawing/2014/main" id="{4D01CE6E-89A2-4C1F-924D-3B63880CA470}"/>
              </a:ext>
            </a:extLst>
          </p:cNvPr>
          <p:cNvSpPr>
            <a:spLocks noGrp="1"/>
          </p:cNvSpPr>
          <p:nvPr>
            <p:ph type="sldNum" sz="quarter" idx="12"/>
          </p:nvPr>
        </p:nvSpPr>
        <p:spPr/>
        <p:txBody>
          <a:bodyPr/>
          <a:lstStyle/>
          <a:p>
            <a:fld id="{E166470C-498F-417A-9FEA-4E166E8501A9}" type="slidenum">
              <a:rPr lang="en-SG" smtClean="0"/>
              <a:t>‹#›</a:t>
            </a:fld>
            <a:endParaRPr lang="en-SG" dirty="0"/>
          </a:p>
        </p:txBody>
      </p:sp>
    </p:spTree>
    <p:extLst>
      <p:ext uri="{BB962C8B-B14F-4D97-AF65-F5344CB8AC3E}">
        <p14:creationId xmlns:p14="http://schemas.microsoft.com/office/powerpoint/2010/main" val="102942981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6D7F16-395D-464F-A53E-6A2CB1AC0410}"/>
              </a:ext>
            </a:extLst>
          </p:cNvPr>
          <p:cNvSpPr>
            <a:spLocks noGrp="1"/>
          </p:cNvSpPr>
          <p:nvPr>
            <p:ph type="title"/>
          </p:nvPr>
        </p:nvSpPr>
        <p:spPr>
          <a:xfrm>
            <a:off x="839788" y="365125"/>
            <a:ext cx="10515600" cy="1325563"/>
          </a:xfrm>
        </p:spPr>
        <p:txBody>
          <a:bodyPr/>
          <a:lstStyle/>
          <a:p>
            <a:r>
              <a:rPr lang="en-US"/>
              <a:t>Click to edit Master title style</a:t>
            </a:r>
            <a:endParaRPr lang="en-SG"/>
          </a:p>
        </p:txBody>
      </p:sp>
      <p:sp>
        <p:nvSpPr>
          <p:cNvPr id="3" name="Text Placeholder 2">
            <a:extLst>
              <a:ext uri="{FF2B5EF4-FFF2-40B4-BE49-F238E27FC236}">
                <a16:creationId xmlns:a16="http://schemas.microsoft.com/office/drawing/2014/main" id="{FED8525E-4FFE-497A-94A5-DF1FF9DD0A14}"/>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2990FF08-9789-4E40-B027-CCB9C5249628}"/>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SG"/>
          </a:p>
        </p:txBody>
      </p:sp>
      <p:sp>
        <p:nvSpPr>
          <p:cNvPr id="5" name="Text Placeholder 4">
            <a:extLst>
              <a:ext uri="{FF2B5EF4-FFF2-40B4-BE49-F238E27FC236}">
                <a16:creationId xmlns:a16="http://schemas.microsoft.com/office/drawing/2014/main" id="{D66AC172-AF32-4E86-BC91-A37E5565BC3B}"/>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1F3E62B3-9CE6-4920-A20B-659963569FD2}"/>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SG"/>
          </a:p>
        </p:txBody>
      </p:sp>
      <p:sp>
        <p:nvSpPr>
          <p:cNvPr id="7" name="Date Placeholder 6">
            <a:extLst>
              <a:ext uri="{FF2B5EF4-FFF2-40B4-BE49-F238E27FC236}">
                <a16:creationId xmlns:a16="http://schemas.microsoft.com/office/drawing/2014/main" id="{0BE34CB2-5B13-45FC-A890-D8E4E0B358A7}"/>
              </a:ext>
            </a:extLst>
          </p:cNvPr>
          <p:cNvSpPr>
            <a:spLocks noGrp="1"/>
          </p:cNvSpPr>
          <p:nvPr>
            <p:ph type="dt" sz="half" idx="10"/>
          </p:nvPr>
        </p:nvSpPr>
        <p:spPr/>
        <p:txBody>
          <a:bodyPr/>
          <a:lstStyle/>
          <a:p>
            <a:fld id="{62BFBA3C-AF41-438F-92FB-0CC48C23B1E9}" type="datetimeFigureOut">
              <a:rPr lang="en-SG" smtClean="0"/>
              <a:t>12/7/25</a:t>
            </a:fld>
            <a:endParaRPr lang="en-SG" dirty="0"/>
          </a:p>
        </p:txBody>
      </p:sp>
      <p:sp>
        <p:nvSpPr>
          <p:cNvPr id="8" name="Footer Placeholder 7">
            <a:extLst>
              <a:ext uri="{FF2B5EF4-FFF2-40B4-BE49-F238E27FC236}">
                <a16:creationId xmlns:a16="http://schemas.microsoft.com/office/drawing/2014/main" id="{38B4BF52-F2E4-4921-8699-8219BA8E99AD}"/>
              </a:ext>
            </a:extLst>
          </p:cNvPr>
          <p:cNvSpPr>
            <a:spLocks noGrp="1"/>
          </p:cNvSpPr>
          <p:nvPr>
            <p:ph type="ftr" sz="quarter" idx="11"/>
          </p:nvPr>
        </p:nvSpPr>
        <p:spPr/>
        <p:txBody>
          <a:bodyPr/>
          <a:lstStyle/>
          <a:p>
            <a:endParaRPr lang="en-SG" dirty="0"/>
          </a:p>
        </p:txBody>
      </p:sp>
      <p:sp>
        <p:nvSpPr>
          <p:cNvPr id="9" name="Slide Number Placeholder 8">
            <a:extLst>
              <a:ext uri="{FF2B5EF4-FFF2-40B4-BE49-F238E27FC236}">
                <a16:creationId xmlns:a16="http://schemas.microsoft.com/office/drawing/2014/main" id="{64C82530-0751-4B1F-B572-DA2D7BAB5457}"/>
              </a:ext>
            </a:extLst>
          </p:cNvPr>
          <p:cNvSpPr>
            <a:spLocks noGrp="1"/>
          </p:cNvSpPr>
          <p:nvPr>
            <p:ph type="sldNum" sz="quarter" idx="12"/>
          </p:nvPr>
        </p:nvSpPr>
        <p:spPr/>
        <p:txBody>
          <a:bodyPr/>
          <a:lstStyle/>
          <a:p>
            <a:fld id="{E166470C-498F-417A-9FEA-4E166E8501A9}" type="slidenum">
              <a:rPr lang="en-SG" smtClean="0"/>
              <a:t>‹#›</a:t>
            </a:fld>
            <a:endParaRPr lang="en-SG" dirty="0"/>
          </a:p>
        </p:txBody>
      </p:sp>
    </p:spTree>
    <p:extLst>
      <p:ext uri="{BB962C8B-B14F-4D97-AF65-F5344CB8AC3E}">
        <p14:creationId xmlns:p14="http://schemas.microsoft.com/office/powerpoint/2010/main" val="422741655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2D4F2B-3BE2-4391-B98C-15FC9CDDA7A3}"/>
              </a:ext>
            </a:extLst>
          </p:cNvPr>
          <p:cNvSpPr>
            <a:spLocks noGrp="1"/>
          </p:cNvSpPr>
          <p:nvPr>
            <p:ph type="title"/>
          </p:nvPr>
        </p:nvSpPr>
        <p:spPr/>
        <p:txBody>
          <a:bodyPr/>
          <a:lstStyle/>
          <a:p>
            <a:r>
              <a:rPr lang="en-US"/>
              <a:t>Click to edit Master title style</a:t>
            </a:r>
            <a:endParaRPr lang="en-SG"/>
          </a:p>
        </p:txBody>
      </p:sp>
      <p:sp>
        <p:nvSpPr>
          <p:cNvPr id="3" name="Date Placeholder 2">
            <a:extLst>
              <a:ext uri="{FF2B5EF4-FFF2-40B4-BE49-F238E27FC236}">
                <a16:creationId xmlns:a16="http://schemas.microsoft.com/office/drawing/2014/main" id="{EA127295-22BD-43FB-A860-1A9E0AD774D6}"/>
              </a:ext>
            </a:extLst>
          </p:cNvPr>
          <p:cNvSpPr>
            <a:spLocks noGrp="1"/>
          </p:cNvSpPr>
          <p:nvPr>
            <p:ph type="dt" sz="half" idx="10"/>
          </p:nvPr>
        </p:nvSpPr>
        <p:spPr/>
        <p:txBody>
          <a:bodyPr/>
          <a:lstStyle/>
          <a:p>
            <a:fld id="{62BFBA3C-AF41-438F-92FB-0CC48C23B1E9}" type="datetimeFigureOut">
              <a:rPr lang="en-SG" smtClean="0"/>
              <a:t>12/7/25</a:t>
            </a:fld>
            <a:endParaRPr lang="en-SG" dirty="0"/>
          </a:p>
        </p:txBody>
      </p:sp>
      <p:sp>
        <p:nvSpPr>
          <p:cNvPr id="4" name="Footer Placeholder 3">
            <a:extLst>
              <a:ext uri="{FF2B5EF4-FFF2-40B4-BE49-F238E27FC236}">
                <a16:creationId xmlns:a16="http://schemas.microsoft.com/office/drawing/2014/main" id="{465517B8-512D-402F-870D-658A91B7384E}"/>
              </a:ext>
            </a:extLst>
          </p:cNvPr>
          <p:cNvSpPr>
            <a:spLocks noGrp="1"/>
          </p:cNvSpPr>
          <p:nvPr>
            <p:ph type="ftr" sz="quarter" idx="11"/>
          </p:nvPr>
        </p:nvSpPr>
        <p:spPr/>
        <p:txBody>
          <a:bodyPr/>
          <a:lstStyle/>
          <a:p>
            <a:endParaRPr lang="en-SG" dirty="0"/>
          </a:p>
        </p:txBody>
      </p:sp>
      <p:sp>
        <p:nvSpPr>
          <p:cNvPr id="5" name="Slide Number Placeholder 4">
            <a:extLst>
              <a:ext uri="{FF2B5EF4-FFF2-40B4-BE49-F238E27FC236}">
                <a16:creationId xmlns:a16="http://schemas.microsoft.com/office/drawing/2014/main" id="{633E4E95-957E-40F7-BE0F-0640EF24776C}"/>
              </a:ext>
            </a:extLst>
          </p:cNvPr>
          <p:cNvSpPr>
            <a:spLocks noGrp="1"/>
          </p:cNvSpPr>
          <p:nvPr>
            <p:ph type="sldNum" sz="quarter" idx="12"/>
          </p:nvPr>
        </p:nvSpPr>
        <p:spPr/>
        <p:txBody>
          <a:bodyPr/>
          <a:lstStyle/>
          <a:p>
            <a:fld id="{E166470C-498F-417A-9FEA-4E166E8501A9}" type="slidenum">
              <a:rPr lang="en-SG" smtClean="0"/>
              <a:t>‹#›</a:t>
            </a:fld>
            <a:endParaRPr lang="en-SG" dirty="0"/>
          </a:p>
        </p:txBody>
      </p:sp>
    </p:spTree>
    <p:extLst>
      <p:ext uri="{BB962C8B-B14F-4D97-AF65-F5344CB8AC3E}">
        <p14:creationId xmlns:p14="http://schemas.microsoft.com/office/powerpoint/2010/main" val="264232073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EE91F9B-614F-48C0-BF5C-7A27D69B76BA}"/>
              </a:ext>
            </a:extLst>
          </p:cNvPr>
          <p:cNvSpPr>
            <a:spLocks noGrp="1"/>
          </p:cNvSpPr>
          <p:nvPr>
            <p:ph type="dt" sz="half" idx="10"/>
          </p:nvPr>
        </p:nvSpPr>
        <p:spPr/>
        <p:txBody>
          <a:bodyPr/>
          <a:lstStyle/>
          <a:p>
            <a:fld id="{62BFBA3C-AF41-438F-92FB-0CC48C23B1E9}" type="datetimeFigureOut">
              <a:rPr lang="en-SG" smtClean="0"/>
              <a:t>12/7/25</a:t>
            </a:fld>
            <a:endParaRPr lang="en-SG" dirty="0"/>
          </a:p>
        </p:txBody>
      </p:sp>
      <p:sp>
        <p:nvSpPr>
          <p:cNvPr id="3" name="Footer Placeholder 2">
            <a:extLst>
              <a:ext uri="{FF2B5EF4-FFF2-40B4-BE49-F238E27FC236}">
                <a16:creationId xmlns:a16="http://schemas.microsoft.com/office/drawing/2014/main" id="{A1CC5340-4F96-4FF1-8689-33FA2D3C5C56}"/>
              </a:ext>
            </a:extLst>
          </p:cNvPr>
          <p:cNvSpPr>
            <a:spLocks noGrp="1"/>
          </p:cNvSpPr>
          <p:nvPr>
            <p:ph type="ftr" sz="quarter" idx="11"/>
          </p:nvPr>
        </p:nvSpPr>
        <p:spPr/>
        <p:txBody>
          <a:bodyPr/>
          <a:lstStyle/>
          <a:p>
            <a:endParaRPr lang="en-SG" dirty="0"/>
          </a:p>
        </p:txBody>
      </p:sp>
      <p:sp>
        <p:nvSpPr>
          <p:cNvPr id="4" name="Slide Number Placeholder 3">
            <a:extLst>
              <a:ext uri="{FF2B5EF4-FFF2-40B4-BE49-F238E27FC236}">
                <a16:creationId xmlns:a16="http://schemas.microsoft.com/office/drawing/2014/main" id="{A70A4770-E213-4224-B35C-7E01CCE287F2}"/>
              </a:ext>
            </a:extLst>
          </p:cNvPr>
          <p:cNvSpPr>
            <a:spLocks noGrp="1"/>
          </p:cNvSpPr>
          <p:nvPr>
            <p:ph type="sldNum" sz="quarter" idx="12"/>
          </p:nvPr>
        </p:nvSpPr>
        <p:spPr/>
        <p:txBody>
          <a:bodyPr/>
          <a:lstStyle/>
          <a:p>
            <a:fld id="{E166470C-498F-417A-9FEA-4E166E8501A9}" type="slidenum">
              <a:rPr lang="en-SG" smtClean="0"/>
              <a:t>‹#›</a:t>
            </a:fld>
            <a:endParaRPr lang="en-SG" dirty="0"/>
          </a:p>
        </p:txBody>
      </p:sp>
    </p:spTree>
    <p:extLst>
      <p:ext uri="{BB962C8B-B14F-4D97-AF65-F5344CB8AC3E}">
        <p14:creationId xmlns:p14="http://schemas.microsoft.com/office/powerpoint/2010/main" val="369130040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3C5F1A-72E5-4BA6-9B66-31E60993F12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SG"/>
          </a:p>
        </p:txBody>
      </p:sp>
      <p:sp>
        <p:nvSpPr>
          <p:cNvPr id="3" name="Content Placeholder 2">
            <a:extLst>
              <a:ext uri="{FF2B5EF4-FFF2-40B4-BE49-F238E27FC236}">
                <a16:creationId xmlns:a16="http://schemas.microsoft.com/office/drawing/2014/main" id="{E92523F1-DD80-4537-848B-2C3908A3F6AB}"/>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SG"/>
          </a:p>
        </p:txBody>
      </p:sp>
      <p:sp>
        <p:nvSpPr>
          <p:cNvPr id="4" name="Text Placeholder 3">
            <a:extLst>
              <a:ext uri="{FF2B5EF4-FFF2-40B4-BE49-F238E27FC236}">
                <a16:creationId xmlns:a16="http://schemas.microsoft.com/office/drawing/2014/main" id="{C8A016AC-B9CD-4C6C-A90D-CF260B3D62E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7A26A1E1-7441-49CE-B9AA-F41527374382}"/>
              </a:ext>
            </a:extLst>
          </p:cNvPr>
          <p:cNvSpPr>
            <a:spLocks noGrp="1"/>
          </p:cNvSpPr>
          <p:nvPr>
            <p:ph type="dt" sz="half" idx="10"/>
          </p:nvPr>
        </p:nvSpPr>
        <p:spPr/>
        <p:txBody>
          <a:bodyPr/>
          <a:lstStyle/>
          <a:p>
            <a:fld id="{62BFBA3C-AF41-438F-92FB-0CC48C23B1E9}" type="datetimeFigureOut">
              <a:rPr lang="en-SG" smtClean="0"/>
              <a:t>12/7/25</a:t>
            </a:fld>
            <a:endParaRPr lang="en-SG" dirty="0"/>
          </a:p>
        </p:txBody>
      </p:sp>
      <p:sp>
        <p:nvSpPr>
          <p:cNvPr id="6" name="Footer Placeholder 5">
            <a:extLst>
              <a:ext uri="{FF2B5EF4-FFF2-40B4-BE49-F238E27FC236}">
                <a16:creationId xmlns:a16="http://schemas.microsoft.com/office/drawing/2014/main" id="{79802B8B-8C86-4CF7-BC46-A9DC337C5F99}"/>
              </a:ext>
            </a:extLst>
          </p:cNvPr>
          <p:cNvSpPr>
            <a:spLocks noGrp="1"/>
          </p:cNvSpPr>
          <p:nvPr>
            <p:ph type="ftr" sz="quarter" idx="11"/>
          </p:nvPr>
        </p:nvSpPr>
        <p:spPr/>
        <p:txBody>
          <a:bodyPr/>
          <a:lstStyle/>
          <a:p>
            <a:endParaRPr lang="en-SG" dirty="0"/>
          </a:p>
        </p:txBody>
      </p:sp>
      <p:sp>
        <p:nvSpPr>
          <p:cNvPr id="7" name="Slide Number Placeholder 6">
            <a:extLst>
              <a:ext uri="{FF2B5EF4-FFF2-40B4-BE49-F238E27FC236}">
                <a16:creationId xmlns:a16="http://schemas.microsoft.com/office/drawing/2014/main" id="{BD7B1EBB-FE0B-4081-B7E8-B0B8BBBABD67}"/>
              </a:ext>
            </a:extLst>
          </p:cNvPr>
          <p:cNvSpPr>
            <a:spLocks noGrp="1"/>
          </p:cNvSpPr>
          <p:nvPr>
            <p:ph type="sldNum" sz="quarter" idx="12"/>
          </p:nvPr>
        </p:nvSpPr>
        <p:spPr/>
        <p:txBody>
          <a:bodyPr/>
          <a:lstStyle/>
          <a:p>
            <a:fld id="{E166470C-498F-417A-9FEA-4E166E8501A9}" type="slidenum">
              <a:rPr lang="en-SG" smtClean="0"/>
              <a:t>‹#›</a:t>
            </a:fld>
            <a:endParaRPr lang="en-SG" dirty="0"/>
          </a:p>
        </p:txBody>
      </p:sp>
    </p:spTree>
    <p:extLst>
      <p:ext uri="{BB962C8B-B14F-4D97-AF65-F5344CB8AC3E}">
        <p14:creationId xmlns:p14="http://schemas.microsoft.com/office/powerpoint/2010/main" val="147705285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779307-1BB1-427C-A840-0889816A6C2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SG"/>
          </a:p>
        </p:txBody>
      </p:sp>
      <p:sp>
        <p:nvSpPr>
          <p:cNvPr id="3" name="Picture Placeholder 2">
            <a:extLst>
              <a:ext uri="{FF2B5EF4-FFF2-40B4-BE49-F238E27FC236}">
                <a16:creationId xmlns:a16="http://schemas.microsoft.com/office/drawing/2014/main" id="{05984FC5-436E-4AE6-8A71-3A1DB741F5F4}"/>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SG" dirty="0"/>
          </a:p>
        </p:txBody>
      </p:sp>
      <p:sp>
        <p:nvSpPr>
          <p:cNvPr id="4" name="Text Placeholder 3">
            <a:extLst>
              <a:ext uri="{FF2B5EF4-FFF2-40B4-BE49-F238E27FC236}">
                <a16:creationId xmlns:a16="http://schemas.microsoft.com/office/drawing/2014/main" id="{7005A971-E338-48C9-9B89-8381A19D7C3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ADEDD058-A953-46FE-98EE-A44E20AB4D53}"/>
              </a:ext>
            </a:extLst>
          </p:cNvPr>
          <p:cNvSpPr>
            <a:spLocks noGrp="1"/>
          </p:cNvSpPr>
          <p:nvPr>
            <p:ph type="dt" sz="half" idx="10"/>
          </p:nvPr>
        </p:nvSpPr>
        <p:spPr/>
        <p:txBody>
          <a:bodyPr/>
          <a:lstStyle/>
          <a:p>
            <a:fld id="{62BFBA3C-AF41-438F-92FB-0CC48C23B1E9}" type="datetimeFigureOut">
              <a:rPr lang="en-SG" smtClean="0"/>
              <a:t>12/7/25</a:t>
            </a:fld>
            <a:endParaRPr lang="en-SG" dirty="0"/>
          </a:p>
        </p:txBody>
      </p:sp>
      <p:sp>
        <p:nvSpPr>
          <p:cNvPr id="6" name="Footer Placeholder 5">
            <a:extLst>
              <a:ext uri="{FF2B5EF4-FFF2-40B4-BE49-F238E27FC236}">
                <a16:creationId xmlns:a16="http://schemas.microsoft.com/office/drawing/2014/main" id="{C7F5A3B1-C658-4F55-BFD8-F076323B1EBD}"/>
              </a:ext>
            </a:extLst>
          </p:cNvPr>
          <p:cNvSpPr>
            <a:spLocks noGrp="1"/>
          </p:cNvSpPr>
          <p:nvPr>
            <p:ph type="ftr" sz="quarter" idx="11"/>
          </p:nvPr>
        </p:nvSpPr>
        <p:spPr/>
        <p:txBody>
          <a:bodyPr/>
          <a:lstStyle/>
          <a:p>
            <a:endParaRPr lang="en-SG" dirty="0"/>
          </a:p>
        </p:txBody>
      </p:sp>
      <p:sp>
        <p:nvSpPr>
          <p:cNvPr id="7" name="Slide Number Placeholder 6">
            <a:extLst>
              <a:ext uri="{FF2B5EF4-FFF2-40B4-BE49-F238E27FC236}">
                <a16:creationId xmlns:a16="http://schemas.microsoft.com/office/drawing/2014/main" id="{BA2FE773-055C-4D37-A66B-0E90A17E7A26}"/>
              </a:ext>
            </a:extLst>
          </p:cNvPr>
          <p:cNvSpPr>
            <a:spLocks noGrp="1"/>
          </p:cNvSpPr>
          <p:nvPr>
            <p:ph type="sldNum" sz="quarter" idx="12"/>
          </p:nvPr>
        </p:nvSpPr>
        <p:spPr/>
        <p:txBody>
          <a:bodyPr/>
          <a:lstStyle/>
          <a:p>
            <a:fld id="{E166470C-498F-417A-9FEA-4E166E8501A9}" type="slidenum">
              <a:rPr lang="en-SG" smtClean="0"/>
              <a:t>‹#›</a:t>
            </a:fld>
            <a:endParaRPr lang="en-SG" dirty="0"/>
          </a:p>
        </p:txBody>
      </p:sp>
    </p:spTree>
    <p:extLst>
      <p:ext uri="{BB962C8B-B14F-4D97-AF65-F5344CB8AC3E}">
        <p14:creationId xmlns:p14="http://schemas.microsoft.com/office/powerpoint/2010/main" val="81376864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8D8950E-0DAB-4E54-B41C-50E2B4BED99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SG"/>
          </a:p>
        </p:txBody>
      </p:sp>
      <p:sp>
        <p:nvSpPr>
          <p:cNvPr id="3" name="Text Placeholder 2">
            <a:extLst>
              <a:ext uri="{FF2B5EF4-FFF2-40B4-BE49-F238E27FC236}">
                <a16:creationId xmlns:a16="http://schemas.microsoft.com/office/drawing/2014/main" id="{CCBD68D9-33DA-4FA3-925E-827C1DEF5D9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SG"/>
          </a:p>
        </p:txBody>
      </p:sp>
      <p:sp>
        <p:nvSpPr>
          <p:cNvPr id="4" name="Date Placeholder 3">
            <a:extLst>
              <a:ext uri="{FF2B5EF4-FFF2-40B4-BE49-F238E27FC236}">
                <a16:creationId xmlns:a16="http://schemas.microsoft.com/office/drawing/2014/main" id="{5D51625D-CC43-4045-BC67-4C1FE90B66E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2BFBA3C-AF41-438F-92FB-0CC48C23B1E9}" type="datetimeFigureOut">
              <a:rPr lang="en-SG" smtClean="0"/>
              <a:t>12/7/25</a:t>
            </a:fld>
            <a:endParaRPr lang="en-SG" dirty="0"/>
          </a:p>
        </p:txBody>
      </p:sp>
      <p:sp>
        <p:nvSpPr>
          <p:cNvPr id="5" name="Footer Placeholder 4">
            <a:extLst>
              <a:ext uri="{FF2B5EF4-FFF2-40B4-BE49-F238E27FC236}">
                <a16:creationId xmlns:a16="http://schemas.microsoft.com/office/drawing/2014/main" id="{9646DCBC-1FAF-4AC2-9887-8FE925FBBFE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SG" dirty="0"/>
          </a:p>
        </p:txBody>
      </p:sp>
      <p:sp>
        <p:nvSpPr>
          <p:cNvPr id="6" name="Slide Number Placeholder 5">
            <a:extLst>
              <a:ext uri="{FF2B5EF4-FFF2-40B4-BE49-F238E27FC236}">
                <a16:creationId xmlns:a16="http://schemas.microsoft.com/office/drawing/2014/main" id="{95DB3CB3-270F-42AC-B4CC-727479C4CF0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166470C-498F-417A-9FEA-4E166E8501A9}" type="slidenum">
              <a:rPr lang="en-SG" smtClean="0"/>
              <a:t>‹#›</a:t>
            </a:fld>
            <a:endParaRPr lang="en-SG" dirty="0"/>
          </a:p>
        </p:txBody>
      </p:sp>
    </p:spTree>
    <p:extLst>
      <p:ext uri="{BB962C8B-B14F-4D97-AF65-F5344CB8AC3E}">
        <p14:creationId xmlns:p14="http://schemas.microsoft.com/office/powerpoint/2010/main" val="44201498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F7ACD69-D2F4-4938-B590-C414049017E0}"/>
              </a:ext>
            </a:extLst>
          </p:cNvPr>
          <p:cNvSpPr>
            <a:spLocks noGrp="1"/>
          </p:cNvSpPr>
          <p:nvPr>
            <p:ph type="title"/>
          </p:nvPr>
        </p:nvSpPr>
        <p:spPr>
          <a:xfrm>
            <a:off x="1587710" y="455362"/>
            <a:ext cx="9486690" cy="1550419"/>
          </a:xfrm>
          <a:prstGeom prst="rect">
            <a:avLst/>
          </a:prstGeom>
        </p:spPr>
        <p:txBody>
          <a:bodyPr vert="horz" lIns="91440" tIns="45720" rIns="91440" bIns="45720" rtlCol="0" anchor="t">
            <a:normAutofit/>
          </a:bodyPr>
          <a:lstStyle/>
          <a:p>
            <a:r>
              <a:rPr lang="en-US" dirty="0"/>
              <a:t>Click to edit Master title style</a:t>
            </a:r>
          </a:p>
        </p:txBody>
      </p:sp>
      <p:sp>
        <p:nvSpPr>
          <p:cNvPr id="3" name="Text Placeholder 2">
            <a:extLst>
              <a:ext uri="{FF2B5EF4-FFF2-40B4-BE49-F238E27FC236}">
                <a16:creationId xmlns:a16="http://schemas.microsoft.com/office/drawing/2014/main" id="{2E762BD4-BA0F-4CA4-BAE3-DF2B5087C045}"/>
              </a:ext>
            </a:extLst>
          </p:cNvPr>
          <p:cNvSpPr>
            <a:spLocks noGrp="1"/>
          </p:cNvSpPr>
          <p:nvPr>
            <p:ph type="body" idx="1"/>
          </p:nvPr>
        </p:nvSpPr>
        <p:spPr>
          <a:xfrm>
            <a:off x="1587710" y="2160016"/>
            <a:ext cx="9486690" cy="3926152"/>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E80B2FEE-249E-42F1-94D8-A8C0759EF471}"/>
              </a:ext>
            </a:extLst>
          </p:cNvPr>
          <p:cNvSpPr>
            <a:spLocks noGrp="1"/>
          </p:cNvSpPr>
          <p:nvPr>
            <p:ph type="dt" sz="half" idx="2"/>
          </p:nvPr>
        </p:nvSpPr>
        <p:spPr>
          <a:xfrm>
            <a:off x="8018632" y="6292850"/>
            <a:ext cx="3094278" cy="365125"/>
          </a:xfrm>
          <a:prstGeom prst="rect">
            <a:avLst/>
          </a:prstGeom>
        </p:spPr>
        <p:txBody>
          <a:bodyPr vert="horz" lIns="91440" tIns="45720" rIns="91440" bIns="45720" rtlCol="0" anchor="ctr"/>
          <a:lstStyle>
            <a:lvl1pPr algn="r">
              <a:defRPr sz="1100">
                <a:solidFill>
                  <a:schemeClr val="tx1">
                    <a:tint val="75000"/>
                  </a:schemeClr>
                </a:solidFill>
              </a:defRPr>
            </a:lvl1pPr>
          </a:lstStyle>
          <a:p>
            <a:fld id="{1449AA12-8195-4182-A7AC-2E7E59DFBDAF}" type="datetimeFigureOut">
              <a:rPr lang="en-US" smtClean="0"/>
              <a:pPr/>
              <a:t>7/12/25</a:t>
            </a:fld>
            <a:endParaRPr lang="en-US"/>
          </a:p>
        </p:txBody>
      </p:sp>
      <p:sp>
        <p:nvSpPr>
          <p:cNvPr id="5" name="Footer Placeholder 4">
            <a:extLst>
              <a:ext uri="{FF2B5EF4-FFF2-40B4-BE49-F238E27FC236}">
                <a16:creationId xmlns:a16="http://schemas.microsoft.com/office/drawing/2014/main" id="{8560C617-A890-4920-83B0-143C03349066}"/>
              </a:ext>
            </a:extLst>
          </p:cNvPr>
          <p:cNvSpPr>
            <a:spLocks noGrp="1"/>
          </p:cNvSpPr>
          <p:nvPr>
            <p:ph type="ftr" sz="quarter" idx="3"/>
          </p:nvPr>
        </p:nvSpPr>
        <p:spPr>
          <a:xfrm>
            <a:off x="1587711" y="6292850"/>
            <a:ext cx="4114800" cy="365125"/>
          </a:xfrm>
          <a:prstGeom prst="rect">
            <a:avLst/>
          </a:prstGeom>
        </p:spPr>
        <p:txBody>
          <a:bodyPr vert="horz" lIns="91440" tIns="45720" rIns="91440" bIns="45720" rtlCol="0" anchor="ctr"/>
          <a:lstStyle>
            <a:lvl1pPr algn="l">
              <a:defRPr sz="1100">
                <a:solidFill>
                  <a:schemeClr val="tx1">
                    <a:tint val="75000"/>
                  </a:schemeClr>
                </a:solidFill>
              </a:defRPr>
            </a:lvl1pPr>
          </a:lstStyle>
          <a:p>
            <a:endParaRPr lang="en-US" dirty="0"/>
          </a:p>
        </p:txBody>
      </p:sp>
      <p:sp>
        <p:nvSpPr>
          <p:cNvPr id="6" name="Slide Number Placeholder 5">
            <a:extLst>
              <a:ext uri="{FF2B5EF4-FFF2-40B4-BE49-F238E27FC236}">
                <a16:creationId xmlns:a16="http://schemas.microsoft.com/office/drawing/2014/main" id="{14F1B4F1-B06B-4BBE-BFFF-C0B386E2449E}"/>
              </a:ext>
            </a:extLst>
          </p:cNvPr>
          <p:cNvSpPr>
            <a:spLocks noGrp="1"/>
          </p:cNvSpPr>
          <p:nvPr>
            <p:ph type="sldNum" sz="quarter" idx="4"/>
          </p:nvPr>
        </p:nvSpPr>
        <p:spPr>
          <a:xfrm>
            <a:off x="11149574" y="6292850"/>
            <a:ext cx="813816" cy="365125"/>
          </a:xfrm>
          <a:prstGeom prst="rect">
            <a:avLst/>
          </a:prstGeom>
        </p:spPr>
        <p:txBody>
          <a:bodyPr vert="horz" lIns="91440" tIns="45720" rIns="91440" bIns="45720" rtlCol="0" anchor="ctr"/>
          <a:lstStyle>
            <a:lvl1pPr algn="r">
              <a:defRPr sz="1100">
                <a:solidFill>
                  <a:schemeClr val="tx1">
                    <a:tint val="75000"/>
                  </a:schemeClr>
                </a:solidFill>
              </a:defRPr>
            </a:lvl1pPr>
          </a:lstStyle>
          <a:p>
            <a:fld id="{14DFC975-2FD7-44A5-9E78-ECBA46156075}" type="slidenum">
              <a:rPr lang="en-US" smtClean="0"/>
              <a:pPr/>
              <a:t>‹#›</a:t>
            </a:fld>
            <a:endParaRPr lang="en-US"/>
          </a:p>
        </p:txBody>
      </p:sp>
    </p:spTree>
    <p:extLst>
      <p:ext uri="{BB962C8B-B14F-4D97-AF65-F5344CB8AC3E}">
        <p14:creationId xmlns:p14="http://schemas.microsoft.com/office/powerpoint/2010/main" val="1519167357"/>
      </p:ext>
    </p:extLst>
  </p:cSld>
  <p:clrMap bg1="dk1" tx1="lt1" bg2="dk2" tx2="lt2" accent1="accent1" accent2="accent2" accent3="accent3" accent4="accent4" accent5="accent5" accent6="accent6" hlink="hlink" folHlink="folHlink"/>
  <p:sldLayoutIdLst>
    <p:sldLayoutId id="2147483695" r:id="rId1"/>
    <p:sldLayoutId id="2147483696" r:id="rId2"/>
    <p:sldLayoutId id="2147483697" r:id="rId3"/>
    <p:sldLayoutId id="2147483698" r:id="rId4"/>
    <p:sldLayoutId id="2147483699" r:id="rId5"/>
    <p:sldLayoutId id="2147483700" r:id="rId6"/>
    <p:sldLayoutId id="2147483701" r:id="rId7"/>
    <p:sldLayoutId id="2147483702" r:id="rId8"/>
    <p:sldLayoutId id="2147483703" r:id="rId9"/>
    <p:sldLayoutId id="2147483704" r:id="rId10"/>
    <p:sldLayoutId id="2147483705" r:id="rId11"/>
  </p:sldLayoutIdLst>
  <p:txStyles>
    <p:titleStyle>
      <a:lvl1pPr algn="l" defTabSz="914400" rtl="0" eaLnBrk="1" latinLnBrk="0" hangingPunct="1">
        <a:lnSpc>
          <a:spcPct val="100000"/>
        </a:lnSpc>
        <a:spcBef>
          <a:spcPct val="0"/>
        </a:spcBef>
        <a:buNone/>
        <a:defRPr sz="4400" b="1" kern="1200">
          <a:solidFill>
            <a:schemeClr val="tx1"/>
          </a:solidFill>
          <a:latin typeface="+mj-lt"/>
          <a:ea typeface="+mj-ea"/>
          <a:cs typeface="+mj-cs"/>
        </a:defRPr>
      </a:lvl1pPr>
    </p:titleStyle>
    <p:bodyStyle>
      <a:lvl1pPr marL="228600" indent="-228600" algn="l" defTabSz="914400" rtl="0" eaLnBrk="1" latinLnBrk="0" hangingPunct="1">
        <a:lnSpc>
          <a:spcPct val="110000"/>
        </a:lnSpc>
        <a:spcBef>
          <a:spcPts val="1200"/>
        </a:spcBef>
        <a:buClr>
          <a:schemeClr val="accent1"/>
        </a:buClr>
        <a:buFont typeface="Arial" panose="020B0604020202020204" pitchFamily="34" charset="0"/>
        <a:buChar char="•"/>
        <a:defRPr sz="2200" kern="1200">
          <a:solidFill>
            <a:schemeClr val="tx1"/>
          </a:solidFill>
          <a:latin typeface="+mn-lt"/>
          <a:ea typeface="+mn-ea"/>
          <a:cs typeface="+mn-cs"/>
        </a:defRPr>
      </a:lvl1pPr>
      <a:lvl2pPr marL="457200" indent="-228600" algn="l" defTabSz="914400" rtl="0" eaLnBrk="1" latinLnBrk="0" hangingPunct="1">
        <a:lnSpc>
          <a:spcPct val="110000"/>
        </a:lnSpc>
        <a:spcBef>
          <a:spcPts val="600"/>
        </a:spcBef>
        <a:buClr>
          <a:schemeClr val="accent1"/>
        </a:buClr>
        <a:buFont typeface="Arial" panose="020B0604020202020204" pitchFamily="34" charset="0"/>
        <a:buChar char="•"/>
        <a:defRPr sz="1900" kern="1200">
          <a:solidFill>
            <a:schemeClr val="tx1"/>
          </a:solidFill>
          <a:latin typeface="+mn-lt"/>
          <a:ea typeface="+mn-ea"/>
          <a:cs typeface="+mn-cs"/>
        </a:defRPr>
      </a:lvl2pPr>
      <a:lvl3pPr marL="685800" indent="-228600" algn="l" defTabSz="914400" rtl="0" eaLnBrk="1" latinLnBrk="0" hangingPunct="1">
        <a:lnSpc>
          <a:spcPct val="110000"/>
        </a:lnSpc>
        <a:spcBef>
          <a:spcPts val="600"/>
        </a:spcBef>
        <a:buClr>
          <a:schemeClr val="accent1"/>
        </a:buClr>
        <a:buFont typeface="Arial" panose="020B0604020202020204" pitchFamily="34" charset="0"/>
        <a:buChar char="•"/>
        <a:defRPr sz="1700" kern="1200">
          <a:solidFill>
            <a:schemeClr val="tx1"/>
          </a:solidFill>
          <a:latin typeface="+mn-lt"/>
          <a:ea typeface="+mn-ea"/>
          <a:cs typeface="+mn-cs"/>
        </a:defRPr>
      </a:lvl3pPr>
      <a:lvl4pPr marL="914400" indent="-228600" algn="l" defTabSz="914400" rtl="0" eaLnBrk="1" latinLnBrk="0" hangingPunct="1">
        <a:lnSpc>
          <a:spcPct val="110000"/>
        </a:lnSpc>
        <a:spcBef>
          <a:spcPts val="600"/>
        </a:spcBef>
        <a:buClr>
          <a:schemeClr val="accent1"/>
        </a:buClr>
        <a:buFont typeface="Arial" panose="020B0604020202020204" pitchFamily="34" charset="0"/>
        <a:buChar char="•"/>
        <a:defRPr sz="1500" kern="1200">
          <a:solidFill>
            <a:schemeClr val="tx1"/>
          </a:solidFill>
          <a:latin typeface="+mn-lt"/>
          <a:ea typeface="+mn-ea"/>
          <a:cs typeface="+mn-cs"/>
        </a:defRPr>
      </a:lvl4pPr>
      <a:lvl5pPr marL="1143000" indent="-228600" algn="l" defTabSz="914400" rtl="0" eaLnBrk="1" latinLnBrk="0" hangingPunct="1">
        <a:lnSpc>
          <a:spcPct val="110000"/>
        </a:lnSpc>
        <a:spcBef>
          <a:spcPts val="600"/>
        </a:spcBef>
        <a:buClr>
          <a:schemeClr val="accent1"/>
        </a:buClr>
        <a:buFont typeface="Arial" panose="020B0604020202020204" pitchFamily="34" charset="0"/>
        <a:buChar char="•"/>
        <a:defRPr sz="15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0.xml"/><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 name="Picture 2" descr="A painting of a group of people standing outside a building&#10;&#10;AI-generated content may be incorrect.">
            <a:extLst>
              <a:ext uri="{FF2B5EF4-FFF2-40B4-BE49-F238E27FC236}">
                <a16:creationId xmlns:a16="http://schemas.microsoft.com/office/drawing/2014/main" id="{2033CAAC-2C40-B23D-2CB7-BFB6FE1849A0}"/>
              </a:ext>
            </a:extLst>
          </p:cNvPr>
          <p:cNvPicPr>
            <a:picLocks noChangeAspect="1"/>
          </p:cNvPicPr>
          <p:nvPr/>
        </p:nvPicPr>
        <p:blipFill>
          <a:blip r:embed="rId3"/>
          <a:srcRect t="1498" b="14232"/>
          <a:stretch>
            <a:fillRect/>
          </a:stretch>
        </p:blipFill>
        <p:spPr>
          <a:xfrm>
            <a:off x="20" y="10"/>
            <a:ext cx="12191980" cy="6857990"/>
          </a:xfrm>
          <a:prstGeom prst="rect">
            <a:avLst/>
          </a:prstGeom>
        </p:spPr>
      </p:pic>
      <p:sp>
        <p:nvSpPr>
          <p:cNvPr id="342" name="Rectangle 341">
            <a:extLst>
              <a:ext uri="{FF2B5EF4-FFF2-40B4-BE49-F238E27FC236}">
                <a16:creationId xmlns:a16="http://schemas.microsoft.com/office/drawing/2014/main" id="{37C89E4B-3C9F-44B9-8B86-D9E3D112D8E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5320142"/>
            <a:ext cx="12192000" cy="736551"/>
          </a:xfrm>
          <a:prstGeom prst="rect">
            <a:avLst/>
          </a:prstGeom>
          <a:solidFill>
            <a:schemeClr val="bg1">
              <a:alpha val="9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我们若认自己的罪，神是信实的，…">
            <a:extLst>
              <a:ext uri="{FF2B5EF4-FFF2-40B4-BE49-F238E27FC236}">
                <a16:creationId xmlns:a16="http://schemas.microsoft.com/office/drawing/2014/main" id="{9F2DEEAB-427C-B013-B3D1-BB05240040F7}"/>
              </a:ext>
            </a:extLst>
          </p:cNvPr>
          <p:cNvSpPr txBox="1"/>
          <p:nvPr/>
        </p:nvSpPr>
        <p:spPr>
          <a:xfrm>
            <a:off x="523875" y="5317240"/>
            <a:ext cx="11210925" cy="744836"/>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vert="horz" lIns="91440" tIns="45720" rIns="91440" bIns="45720" rtlCol="0" anchor="ctr">
            <a:normAutofit fontScale="92500"/>
          </a:bodyPr>
          <a:lstStyle/>
          <a:p>
            <a:pPr algn="ctr">
              <a:lnSpc>
                <a:spcPct val="90000"/>
              </a:lnSpc>
              <a:spcBef>
                <a:spcPct val="0"/>
              </a:spcBef>
              <a:spcAft>
                <a:spcPts val="800"/>
              </a:spcAft>
            </a:pPr>
            <a:r>
              <a:rPr lang="en-US" sz="2800" b="1">
                <a:solidFill>
                  <a:schemeClr val="tx1">
                    <a:lumMod val="85000"/>
                    <a:lumOff val="15000"/>
                  </a:schemeClr>
                </a:solidFill>
                <a:effectLst/>
                <a:latin typeface="+mj-lt"/>
                <a:ea typeface="+mj-ea"/>
                <a:cs typeface="+mj-cs"/>
              </a:rPr>
              <a:t> </a:t>
            </a:r>
            <a:r>
              <a:rPr lang="en-US" sz="2800" b="1">
                <a:solidFill>
                  <a:schemeClr val="tx1">
                    <a:lumMod val="85000"/>
                    <a:lumOff val="15000"/>
                  </a:schemeClr>
                </a:solidFill>
                <a:latin typeface="+mj-lt"/>
                <a:ea typeface="+mj-ea"/>
                <a:cs typeface="+mj-cs"/>
              </a:rPr>
              <a:t>06 Jesus Christ Healing the Broken Proclaiming the Kingdom (</a:t>
            </a:r>
            <a:r>
              <a:rPr lang="en-US" sz="2800" b="1">
                <a:solidFill>
                  <a:schemeClr val="tx1">
                    <a:lumMod val="85000"/>
                    <a:lumOff val="15000"/>
                  </a:schemeClr>
                </a:solidFill>
                <a:effectLst/>
                <a:latin typeface="+mj-lt"/>
                <a:ea typeface="+mj-ea"/>
                <a:cs typeface="+mj-cs"/>
              </a:rPr>
              <a:t>Mark 1:29-39)</a:t>
            </a:r>
          </a:p>
        </p:txBody>
      </p:sp>
      <p:cxnSp>
        <p:nvCxnSpPr>
          <p:cNvPr id="344" name="Straight Connector 343">
            <a:extLst>
              <a:ext uri="{FF2B5EF4-FFF2-40B4-BE49-F238E27FC236}">
                <a16:creationId xmlns:a16="http://schemas.microsoft.com/office/drawing/2014/main" id="{AA2EAA10-076F-46BD-8F0F-B9A2FB77A85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5241983"/>
            <a:ext cx="12192000" cy="0"/>
          </a:xfrm>
          <a:prstGeom prst="line">
            <a:avLst/>
          </a:prstGeom>
          <a:ln w="41275">
            <a:solidFill>
              <a:schemeClr val="bg1">
                <a:alpha val="90000"/>
              </a:schemeClr>
            </a:solidFill>
          </a:ln>
        </p:spPr>
        <p:style>
          <a:lnRef idx="1">
            <a:schemeClr val="accent1"/>
          </a:lnRef>
          <a:fillRef idx="0">
            <a:schemeClr val="accent1"/>
          </a:fillRef>
          <a:effectRef idx="0">
            <a:schemeClr val="accent1"/>
          </a:effectRef>
          <a:fontRef idx="minor">
            <a:schemeClr val="tx1"/>
          </a:fontRef>
        </p:style>
      </p:cxnSp>
      <p:cxnSp>
        <p:nvCxnSpPr>
          <p:cNvPr id="346" name="Straight Connector 345">
            <a:extLst>
              <a:ext uri="{FF2B5EF4-FFF2-40B4-BE49-F238E27FC236}">
                <a16:creationId xmlns:a16="http://schemas.microsoft.com/office/drawing/2014/main" id="{D891E407-403B-4764-86C9-33A56D3BCAA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34852"/>
            <a:ext cx="12192000" cy="0"/>
          </a:xfrm>
          <a:prstGeom prst="line">
            <a:avLst/>
          </a:prstGeom>
          <a:ln w="41275">
            <a:solidFill>
              <a:schemeClr val="bg1">
                <a:alpha val="90000"/>
              </a:schemeClr>
            </a:solidFill>
          </a:ln>
        </p:spPr>
        <p:style>
          <a:lnRef idx="1">
            <a:schemeClr val="accent1"/>
          </a:lnRef>
          <a:fillRef idx="0">
            <a:schemeClr val="accent1"/>
          </a:fillRef>
          <a:effectRef idx="0">
            <a:schemeClr val="accent1"/>
          </a:effectRef>
          <a:fontRef idx="minor">
            <a:schemeClr val="tx1"/>
          </a:fontRef>
        </p:style>
      </p:cxnSp>
      <p:sp>
        <p:nvSpPr>
          <p:cNvPr id="327" name="认罪祷告"/>
          <p:cNvSpPr txBox="1"/>
          <p:nvPr/>
        </p:nvSpPr>
        <p:spPr>
          <a:xfrm>
            <a:off x="78059" y="41601"/>
            <a:ext cx="12192001" cy="74276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32511" tIns="32511" rIns="32511" bIns="32511">
            <a:spAutoFit/>
          </a:bodyPr>
          <a:lstStyle>
            <a:lvl1pPr defTabSz="650240">
              <a:defRPr sz="12000">
                <a:latin typeface="Helvetica"/>
                <a:ea typeface="Helvetica"/>
                <a:cs typeface="Helvetica"/>
                <a:sym typeface="Helvetica"/>
              </a:defRPr>
            </a:lvl1pPr>
          </a:lstStyle>
          <a:p>
            <a:pPr marL="0" marR="0" lvl="0" indent="0" algn="ctr" defTabSz="457200" rtl="0" eaLnBrk="1" fontAlgn="auto" latinLnBrk="0" hangingPunct="1">
              <a:lnSpc>
                <a:spcPct val="100000"/>
              </a:lnSpc>
              <a:spcBef>
                <a:spcPts val="600"/>
              </a:spcBef>
              <a:spcAft>
                <a:spcPts val="0"/>
              </a:spcAft>
              <a:buClrTx/>
              <a:buSzTx/>
              <a:buFontTx/>
              <a:buNone/>
              <a:tabLst/>
              <a:defRPr sz="12000">
                <a:latin typeface="Helvetica"/>
                <a:ea typeface="Helvetica"/>
                <a:cs typeface="Helvetica"/>
                <a:sym typeface="Helvetica"/>
              </a:defRPr>
            </a:pPr>
            <a:endParaRPr kumimoji="0" lang="ja-JP" altLang="en-US" sz="4400" b="0" i="0" u="none" strike="noStrike" kern="1200" cap="none" spc="150" normalizeH="0" baseline="0" noProof="0">
              <a:ln>
                <a:noFill/>
              </a:ln>
              <a:solidFill>
                <a:srgbClr val="E1D096"/>
              </a:solidFill>
              <a:effectLst/>
              <a:uLnTx/>
              <a:uFillTx/>
              <a:latin typeface="Microsoft YaHei" panose="020B0503020204020204" pitchFamily="34" charset="-122"/>
              <a:ea typeface="Microsoft YaHei" panose="020B0503020204020204" pitchFamily="34" charset="-122"/>
              <a:sym typeface="Helvetica"/>
            </a:endParaRPr>
          </a:p>
        </p:txBody>
      </p:sp>
    </p:spTree>
    <p:extLst>
      <p:ext uri="{BB962C8B-B14F-4D97-AF65-F5344CB8AC3E}">
        <p14:creationId xmlns:p14="http://schemas.microsoft.com/office/powerpoint/2010/main" val="235116367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86A0953D-BEAC-60C8-F33A-76B4D696DF9A}"/>
              </a:ext>
            </a:extLst>
          </p:cNvPr>
          <p:cNvSpPr txBox="1"/>
          <p:nvPr/>
        </p:nvSpPr>
        <p:spPr>
          <a:xfrm>
            <a:off x="7700341" y="1922429"/>
            <a:ext cx="3925602" cy="3046988"/>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SG" altLang="zh-CN" sz="7200" b="1" i="0" u="none" strike="noStrike" kern="1200" cap="none" spc="0" normalizeH="0" baseline="0" noProof="0" dirty="0">
              <a:ln>
                <a:noFill/>
              </a:ln>
              <a:solidFill>
                <a:srgbClr val="FCF0D9"/>
              </a:solidFill>
              <a:effectLst/>
              <a:uLnTx/>
              <a:uFillTx/>
              <a:latin typeface="Heiti TC Medium" pitchFamily="2" charset="-128"/>
              <a:ea typeface="Heiti TC Medium" pitchFamily="2" charset="-128"/>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SG" sz="3200" b="1" i="0" u="none" strike="noStrike" kern="1200" cap="none" spc="0" normalizeH="0" baseline="0" noProof="0" dirty="0">
              <a:ln>
                <a:noFill/>
              </a:ln>
              <a:solidFill>
                <a:srgbClr val="FCF0D9"/>
              </a:solidFill>
              <a:effectLst/>
              <a:uLnTx/>
              <a:uFillTx/>
              <a:latin typeface="Heiti TC Medium" pitchFamily="2" charset="-128"/>
              <a:ea typeface="Heiti TC Medium" pitchFamily="2" charset="-128"/>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dirty="0">
                <a:ln>
                  <a:noFill/>
                </a:ln>
                <a:solidFill>
                  <a:srgbClr val="FCF0D9"/>
                </a:solidFill>
                <a:effectLst/>
                <a:uLnTx/>
                <a:uFillTx/>
                <a:latin typeface="Heiti TC Medium" pitchFamily="2" charset="-128"/>
                <a:ea typeface="Heiti TC Medium" pitchFamily="2" charset="-128"/>
                <a:cs typeface="Arial" panose="020B0604020202020204" pitchFamily="34" charset="0"/>
              </a:rPr>
              <a:t>Holy Communion </a:t>
            </a:r>
            <a:endParaRPr kumimoji="0" lang="en-US" sz="2800" b="1" i="0" u="none" strike="noStrike" kern="1200" cap="none" spc="0" normalizeH="0" baseline="0" noProof="0" dirty="0">
              <a:ln>
                <a:noFill/>
              </a:ln>
              <a:solidFill>
                <a:srgbClr val="FFFFFF"/>
              </a:solidFill>
              <a:effectLst/>
              <a:uLnTx/>
              <a:uFillTx/>
              <a:latin typeface="Neue Haas Grotesk Text Pro"/>
              <a:ea typeface="+mn-ea"/>
              <a:cs typeface="+mn-cs"/>
            </a:endParaRPr>
          </a:p>
        </p:txBody>
      </p:sp>
      <p:pic>
        <p:nvPicPr>
          <p:cNvPr id="6" name="Picture 5" descr="A bread and wine on a table&#10;&#10;Description automatically generated">
            <a:extLst>
              <a:ext uri="{FF2B5EF4-FFF2-40B4-BE49-F238E27FC236}">
                <a16:creationId xmlns:a16="http://schemas.microsoft.com/office/drawing/2014/main" id="{C1B47606-3E2A-1245-B686-F1AB5101ECFF}"/>
              </a:ext>
            </a:extLst>
          </p:cNvPr>
          <p:cNvPicPr>
            <a:picLocks noChangeAspect="1"/>
          </p:cNvPicPr>
          <p:nvPr/>
        </p:nvPicPr>
        <p:blipFill>
          <a:blip r:embed="rId2"/>
          <a:stretch>
            <a:fillRect/>
          </a:stretch>
        </p:blipFill>
        <p:spPr>
          <a:xfrm>
            <a:off x="0" y="0"/>
            <a:ext cx="6858000" cy="6858000"/>
          </a:xfrm>
          <a:prstGeom prst="rect">
            <a:avLst/>
          </a:prstGeom>
        </p:spPr>
      </p:pic>
    </p:spTree>
    <p:extLst>
      <p:ext uri="{BB962C8B-B14F-4D97-AF65-F5344CB8AC3E}">
        <p14:creationId xmlns:p14="http://schemas.microsoft.com/office/powerpoint/2010/main" val="193181296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Picture 3">
            <a:extLst>
              <a:ext uri="{FF2B5EF4-FFF2-40B4-BE49-F238E27FC236}">
                <a16:creationId xmlns:a16="http://schemas.microsoft.com/office/drawing/2014/main" id="{FF9058C2-24CA-0B4D-BA4F-A9520559B227}"/>
              </a:ext>
            </a:extLst>
          </p:cNvPr>
          <p:cNvPicPr>
            <a:picLocks noChangeAspect="1"/>
          </p:cNvPicPr>
          <p:nvPr/>
        </p:nvPicPr>
        <p:blipFill>
          <a:blip r:embed="rId3"/>
          <a:stretch>
            <a:fillRect/>
          </a:stretch>
        </p:blipFill>
        <p:spPr>
          <a:xfrm>
            <a:off x="0" y="-65314"/>
            <a:ext cx="12192000" cy="6923314"/>
          </a:xfrm>
          <a:prstGeom prst="rect">
            <a:avLst/>
          </a:prstGeom>
          <a:ln w="12700">
            <a:miter lim="400000"/>
          </a:ln>
        </p:spPr>
      </p:pic>
      <p:sp>
        <p:nvSpPr>
          <p:cNvPr id="8" name="Content Placeholder 7">
            <a:extLst>
              <a:ext uri="{FF2B5EF4-FFF2-40B4-BE49-F238E27FC236}">
                <a16:creationId xmlns:a16="http://schemas.microsoft.com/office/drawing/2014/main" id="{9689656E-9F0F-5E43-A357-BE5A5B407296}"/>
              </a:ext>
            </a:extLst>
          </p:cNvPr>
          <p:cNvSpPr>
            <a:spLocks noGrp="1"/>
          </p:cNvSpPr>
          <p:nvPr>
            <p:ph idx="1"/>
          </p:nvPr>
        </p:nvSpPr>
        <p:spPr>
          <a:xfrm>
            <a:off x="296562" y="148281"/>
            <a:ext cx="11615352" cy="6028682"/>
          </a:xfrm>
        </p:spPr>
        <p:txBody>
          <a:bodyPr>
            <a:normAutofit/>
          </a:bodyPr>
          <a:lstStyle/>
          <a:p>
            <a:pPr marL="0" indent="0">
              <a:lnSpc>
                <a:spcPct val="150000"/>
              </a:lnSpc>
              <a:spcBef>
                <a:spcPts val="0"/>
              </a:spcBef>
              <a:buNone/>
            </a:pPr>
            <a:br>
              <a:rPr lang="en-SG" altLang="zh-CN" sz="4100" dirty="0">
                <a:solidFill>
                  <a:srgbClr val="002060"/>
                </a:solidFill>
                <a:latin typeface="Helvetica" pitchFamily="2" charset="0"/>
              </a:rPr>
            </a:br>
            <a:r>
              <a:rPr lang="en-SG" altLang="zh-CN" sz="4100" dirty="0">
                <a:solidFill>
                  <a:srgbClr val="002060"/>
                </a:solidFill>
                <a:latin typeface="Helvetica" pitchFamily="2" charset="0"/>
              </a:rPr>
              <a:t>1 John 4:10. In this is love, not that we have loved God but that he loved us and sent his Son to be </a:t>
            </a:r>
            <a:r>
              <a:rPr lang="en-SG" altLang="zh-CN" sz="4100" dirty="0">
                <a:solidFill>
                  <a:srgbClr val="002060"/>
                </a:solidFill>
                <a:highlight>
                  <a:srgbClr val="FFFF00"/>
                </a:highlight>
                <a:latin typeface="Helvetica" pitchFamily="2" charset="0"/>
              </a:rPr>
              <a:t>the propitiation for our sins</a:t>
            </a:r>
            <a:r>
              <a:rPr lang="en-SG" altLang="zh-CN" sz="4100" dirty="0">
                <a:solidFill>
                  <a:srgbClr val="002060"/>
                </a:solidFill>
                <a:latin typeface="Helvetica" pitchFamily="2" charset="0"/>
              </a:rPr>
              <a:t>.11.Beloved, if God so loved us, we also ought to love one another.</a:t>
            </a:r>
            <a:endParaRPr lang="en-US" dirty="0">
              <a:latin typeface="Helvetica" pitchFamily="2" charset="0"/>
            </a:endParaRPr>
          </a:p>
        </p:txBody>
      </p:sp>
    </p:spTree>
    <p:extLst>
      <p:ext uri="{BB962C8B-B14F-4D97-AF65-F5344CB8AC3E}">
        <p14:creationId xmlns:p14="http://schemas.microsoft.com/office/powerpoint/2010/main" val="263174172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a:extLst>
            <a:ext uri="{FF2B5EF4-FFF2-40B4-BE49-F238E27FC236}">
              <a16:creationId xmlns:a16="http://schemas.microsoft.com/office/drawing/2014/main" id="{FEEF4C57-D307-138F-F486-B3C19DF61010}"/>
            </a:ext>
          </a:extLst>
        </p:cNvPr>
        <p:cNvGrpSpPr/>
        <p:nvPr/>
      </p:nvGrpSpPr>
      <p:grpSpPr>
        <a:xfrm>
          <a:off x="0" y="0"/>
          <a:ext cx="0" cy="0"/>
          <a:chOff x="0" y="0"/>
          <a:chExt cx="0" cy="0"/>
        </a:xfrm>
      </p:grpSpPr>
      <p:sp>
        <p:nvSpPr>
          <p:cNvPr id="327" name="认罪祷告">
            <a:extLst>
              <a:ext uri="{FF2B5EF4-FFF2-40B4-BE49-F238E27FC236}">
                <a16:creationId xmlns:a16="http://schemas.microsoft.com/office/drawing/2014/main" id="{B0050E98-9CF1-88A2-874A-9E9EC2EC9BE7}"/>
              </a:ext>
            </a:extLst>
          </p:cNvPr>
          <p:cNvSpPr txBox="1"/>
          <p:nvPr/>
        </p:nvSpPr>
        <p:spPr>
          <a:xfrm>
            <a:off x="78059" y="41601"/>
            <a:ext cx="12192001" cy="74276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32511" tIns="32511" rIns="32511" bIns="32511">
            <a:spAutoFit/>
          </a:bodyPr>
          <a:lstStyle>
            <a:lvl1pPr defTabSz="650240">
              <a:defRPr sz="12000">
                <a:latin typeface="Helvetica"/>
                <a:ea typeface="Helvetica"/>
                <a:cs typeface="Helvetica"/>
                <a:sym typeface="Helvetica"/>
              </a:defRPr>
            </a:lvl1pPr>
          </a:lstStyle>
          <a:p>
            <a:pPr marL="0" marR="0" lvl="0" indent="0" algn="ctr" defTabSz="457200" rtl="0" eaLnBrk="1" fontAlgn="auto" latinLnBrk="0" hangingPunct="1">
              <a:lnSpc>
                <a:spcPct val="100000"/>
              </a:lnSpc>
              <a:spcBef>
                <a:spcPts val="600"/>
              </a:spcBef>
              <a:spcAft>
                <a:spcPts val="0"/>
              </a:spcAft>
              <a:buClrTx/>
              <a:buSzTx/>
              <a:buFontTx/>
              <a:buNone/>
              <a:tabLst/>
              <a:defRPr sz="12000">
                <a:latin typeface="Helvetica"/>
                <a:ea typeface="Helvetica"/>
                <a:cs typeface="Helvetica"/>
                <a:sym typeface="Helvetica"/>
              </a:defRPr>
            </a:pPr>
            <a:endParaRPr kumimoji="0" lang="ja-JP" altLang="en-US" sz="4400" b="0" i="0" u="none" strike="noStrike" kern="1200" cap="none" spc="150" normalizeH="0" baseline="0" noProof="0">
              <a:ln>
                <a:noFill/>
              </a:ln>
              <a:solidFill>
                <a:srgbClr val="E1D096"/>
              </a:solidFill>
              <a:effectLst/>
              <a:uLnTx/>
              <a:uFillTx/>
              <a:latin typeface="Microsoft YaHei" panose="020B0503020204020204" pitchFamily="34" charset="-122"/>
              <a:ea typeface="Microsoft YaHei" panose="020B0503020204020204" pitchFamily="34" charset="-122"/>
              <a:sym typeface="Helvetica"/>
            </a:endParaRPr>
          </a:p>
        </p:txBody>
      </p:sp>
      <p:sp>
        <p:nvSpPr>
          <p:cNvPr id="328" name="我们若认自己的罪，神是信实的，…">
            <a:extLst>
              <a:ext uri="{FF2B5EF4-FFF2-40B4-BE49-F238E27FC236}">
                <a16:creationId xmlns:a16="http://schemas.microsoft.com/office/drawing/2014/main" id="{127A6995-C5A0-C0FE-B086-997D99785D4F}"/>
              </a:ext>
            </a:extLst>
          </p:cNvPr>
          <p:cNvSpPr txBox="1"/>
          <p:nvPr/>
        </p:nvSpPr>
        <p:spPr>
          <a:xfrm>
            <a:off x="244314" y="0"/>
            <a:ext cx="11947686" cy="5903537"/>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32511" tIns="32511" rIns="32511" bIns="32511">
            <a:spAutoFit/>
          </a:bodyPr>
          <a:lstStyle/>
          <a:p>
            <a:pPr>
              <a:lnSpc>
                <a:spcPct val="150000"/>
              </a:lnSpc>
            </a:pPr>
            <a:r>
              <a:rPr lang="en-US" sz="3200" dirty="0">
                <a:solidFill>
                  <a:srgbClr val="FFF2CC"/>
                </a:solidFill>
                <a:effectLst/>
                <a:latin typeface="Helvetica" pitchFamily="2" charset="0"/>
                <a:ea typeface="SimSun" panose="02010600030101010101" pitchFamily="2" charset="-122"/>
                <a:cs typeface="Times New Roman" panose="02020603050405020304" pitchFamily="18" charset="0"/>
              </a:rPr>
              <a:t>Mark </a:t>
            </a:r>
            <a:r>
              <a:rPr lang="en-US" sz="3200" dirty="0">
                <a:solidFill>
                  <a:srgbClr val="FFF2CC"/>
                </a:solidFill>
                <a:latin typeface="Helvetica" pitchFamily="2" charset="0"/>
                <a:ea typeface="SimSun" panose="02010600030101010101" pitchFamily="2" charset="-122"/>
                <a:cs typeface="Times New Roman" panose="02020603050405020304" pitchFamily="18" charset="0"/>
              </a:rPr>
              <a:t>1:29.And immediately he left the synagogue and entered the house of Simon and Andrew, with James and John.30.Now Simons mother-in-law lay ill with a fever, and immediately they told him about her.31.And he came and took her by the hand and lifted her up, and the fever left her, and she began to serve them.32.That evening at sundown they brought to him all who were sick or oppressed by demons.33.And the whole city was gathered together at the door.</a:t>
            </a:r>
            <a:endParaRPr lang="en-US" sz="3200" dirty="0">
              <a:solidFill>
                <a:srgbClr val="FFF2CC"/>
              </a:solidFill>
              <a:effectLst/>
              <a:latin typeface="Helvetica" pitchFamily="2" charset="0"/>
              <a:ea typeface="DengXian Light" panose="02010600030101010101" pitchFamily="2" charset="-122"/>
              <a:cs typeface="Times New Roman" panose="02020603050405020304" pitchFamily="18" charset="0"/>
            </a:endParaRPr>
          </a:p>
        </p:txBody>
      </p:sp>
    </p:spTree>
    <p:extLst>
      <p:ext uri="{BB962C8B-B14F-4D97-AF65-F5344CB8AC3E}">
        <p14:creationId xmlns:p14="http://schemas.microsoft.com/office/powerpoint/2010/main" val="176201197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a:extLst>
            <a:ext uri="{FF2B5EF4-FFF2-40B4-BE49-F238E27FC236}">
              <a16:creationId xmlns:a16="http://schemas.microsoft.com/office/drawing/2014/main" id="{BBB3BE45-70DC-31FD-8FB4-8A804428129D}"/>
            </a:ext>
          </a:extLst>
        </p:cNvPr>
        <p:cNvGrpSpPr/>
        <p:nvPr/>
      </p:nvGrpSpPr>
      <p:grpSpPr>
        <a:xfrm>
          <a:off x="0" y="0"/>
          <a:ext cx="0" cy="0"/>
          <a:chOff x="0" y="0"/>
          <a:chExt cx="0" cy="0"/>
        </a:xfrm>
      </p:grpSpPr>
      <p:sp>
        <p:nvSpPr>
          <p:cNvPr id="327" name="认罪祷告">
            <a:extLst>
              <a:ext uri="{FF2B5EF4-FFF2-40B4-BE49-F238E27FC236}">
                <a16:creationId xmlns:a16="http://schemas.microsoft.com/office/drawing/2014/main" id="{2300FB06-BD7A-BDC2-9C49-A2B362D1B18C}"/>
              </a:ext>
            </a:extLst>
          </p:cNvPr>
          <p:cNvSpPr txBox="1"/>
          <p:nvPr/>
        </p:nvSpPr>
        <p:spPr>
          <a:xfrm>
            <a:off x="78059" y="41601"/>
            <a:ext cx="12192001" cy="74276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32511" tIns="32511" rIns="32511" bIns="32511">
            <a:spAutoFit/>
          </a:bodyPr>
          <a:lstStyle>
            <a:lvl1pPr defTabSz="650240">
              <a:defRPr sz="12000">
                <a:latin typeface="Helvetica"/>
                <a:ea typeface="Helvetica"/>
                <a:cs typeface="Helvetica"/>
                <a:sym typeface="Helvetica"/>
              </a:defRPr>
            </a:lvl1pPr>
          </a:lstStyle>
          <a:p>
            <a:pPr marL="0" marR="0" lvl="0" indent="0" algn="ctr" defTabSz="457200" rtl="0" eaLnBrk="1" fontAlgn="auto" latinLnBrk="0" hangingPunct="1">
              <a:lnSpc>
                <a:spcPct val="100000"/>
              </a:lnSpc>
              <a:spcBef>
                <a:spcPts val="600"/>
              </a:spcBef>
              <a:spcAft>
                <a:spcPts val="0"/>
              </a:spcAft>
              <a:buClrTx/>
              <a:buSzTx/>
              <a:buFontTx/>
              <a:buNone/>
              <a:tabLst/>
              <a:defRPr sz="12000">
                <a:latin typeface="Helvetica"/>
                <a:ea typeface="Helvetica"/>
                <a:cs typeface="Helvetica"/>
                <a:sym typeface="Helvetica"/>
              </a:defRPr>
            </a:pPr>
            <a:endParaRPr kumimoji="0" lang="ja-JP" altLang="en-US" sz="4400" b="0" i="0" u="none" strike="noStrike" kern="1200" cap="none" spc="150" normalizeH="0" baseline="0" noProof="0">
              <a:ln>
                <a:noFill/>
              </a:ln>
              <a:solidFill>
                <a:srgbClr val="E1D096"/>
              </a:solidFill>
              <a:effectLst/>
              <a:uLnTx/>
              <a:uFillTx/>
              <a:latin typeface="Microsoft YaHei" panose="020B0503020204020204" pitchFamily="34" charset="-122"/>
              <a:ea typeface="Microsoft YaHei" panose="020B0503020204020204" pitchFamily="34" charset="-122"/>
              <a:sym typeface="Helvetica"/>
            </a:endParaRPr>
          </a:p>
        </p:txBody>
      </p:sp>
      <p:sp>
        <p:nvSpPr>
          <p:cNvPr id="328" name="我们若认自己的罪，神是信实的，…">
            <a:extLst>
              <a:ext uri="{FF2B5EF4-FFF2-40B4-BE49-F238E27FC236}">
                <a16:creationId xmlns:a16="http://schemas.microsoft.com/office/drawing/2014/main" id="{C96E2D3B-7967-A658-0E59-F62C6BE4FB78}"/>
              </a:ext>
            </a:extLst>
          </p:cNvPr>
          <p:cNvSpPr txBox="1"/>
          <p:nvPr/>
        </p:nvSpPr>
        <p:spPr>
          <a:xfrm>
            <a:off x="78059" y="0"/>
            <a:ext cx="11947686" cy="66422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32511" tIns="32511" rIns="32511" bIns="32511">
            <a:spAutoFit/>
          </a:bodyPr>
          <a:lstStyle/>
          <a:p>
            <a:pPr>
              <a:lnSpc>
                <a:spcPct val="150000"/>
              </a:lnSpc>
            </a:pPr>
            <a:r>
              <a:rPr lang="en-US" sz="3200" dirty="0">
                <a:solidFill>
                  <a:schemeClr val="accent4">
                    <a:lumMod val="20000"/>
                    <a:lumOff val="80000"/>
                  </a:schemeClr>
                </a:solidFill>
                <a:effectLst/>
                <a:latin typeface="Helvetica" pitchFamily="2" charset="0"/>
                <a:ea typeface="SimSun" panose="02010600030101010101" pitchFamily="2" charset="-122"/>
                <a:cs typeface="Times New Roman" panose="02020603050405020304" pitchFamily="18" charset="0"/>
              </a:rPr>
              <a:t>Mark </a:t>
            </a:r>
            <a:r>
              <a:rPr lang="en-US" sz="3200" dirty="0">
                <a:solidFill>
                  <a:schemeClr val="accent4">
                    <a:lumMod val="20000"/>
                    <a:lumOff val="80000"/>
                  </a:schemeClr>
                </a:solidFill>
                <a:latin typeface="Helvetica" pitchFamily="2" charset="0"/>
                <a:ea typeface="SimSun" panose="02010600030101010101" pitchFamily="2" charset="-122"/>
                <a:cs typeface="Times New Roman" panose="02020603050405020304" pitchFamily="18" charset="0"/>
              </a:rPr>
              <a:t>1:34.And he healed many who were sick with various diseases,  and cast out many demons. And he would not permit the demons to speak, because they knew him.35.And rising very early in the morning, while it was still dark, he departed and went out to a desolate place, and there he prayed.36.And Simon and those who were with him searched for him,37.and they found him and said to him, "Everyone is looking for you."38.And he said to them, "Let us go on to the next towns, that I may preach there also, for that is why I came out."</a:t>
            </a:r>
            <a:endParaRPr lang="en-US" sz="3200" dirty="0">
              <a:solidFill>
                <a:schemeClr val="accent4">
                  <a:lumMod val="20000"/>
                  <a:lumOff val="80000"/>
                </a:schemeClr>
              </a:solidFill>
              <a:effectLst/>
              <a:latin typeface="Helvetica" pitchFamily="2" charset="0"/>
              <a:ea typeface="DengXian Light" panose="02010600030101010101" pitchFamily="2" charset="-122"/>
              <a:cs typeface="Times New Roman" panose="02020603050405020304" pitchFamily="18" charset="0"/>
            </a:endParaRPr>
          </a:p>
        </p:txBody>
      </p:sp>
    </p:spTree>
    <p:extLst>
      <p:ext uri="{BB962C8B-B14F-4D97-AF65-F5344CB8AC3E}">
        <p14:creationId xmlns:p14="http://schemas.microsoft.com/office/powerpoint/2010/main" val="343239845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a:extLst>
            <a:ext uri="{FF2B5EF4-FFF2-40B4-BE49-F238E27FC236}">
              <a16:creationId xmlns:a16="http://schemas.microsoft.com/office/drawing/2014/main" id="{2F7480F9-960E-BBA1-2BFE-49CED4061EE6}"/>
            </a:ext>
          </a:extLst>
        </p:cNvPr>
        <p:cNvGrpSpPr/>
        <p:nvPr/>
      </p:nvGrpSpPr>
      <p:grpSpPr>
        <a:xfrm>
          <a:off x="0" y="0"/>
          <a:ext cx="0" cy="0"/>
          <a:chOff x="0" y="0"/>
          <a:chExt cx="0" cy="0"/>
        </a:xfrm>
      </p:grpSpPr>
      <p:sp>
        <p:nvSpPr>
          <p:cNvPr id="327" name="认罪祷告">
            <a:extLst>
              <a:ext uri="{FF2B5EF4-FFF2-40B4-BE49-F238E27FC236}">
                <a16:creationId xmlns:a16="http://schemas.microsoft.com/office/drawing/2014/main" id="{36C6399B-57F0-E117-A610-E889452AEBA6}"/>
              </a:ext>
            </a:extLst>
          </p:cNvPr>
          <p:cNvSpPr txBox="1"/>
          <p:nvPr/>
        </p:nvSpPr>
        <p:spPr>
          <a:xfrm>
            <a:off x="78059" y="41601"/>
            <a:ext cx="12192001" cy="74276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32511" tIns="32511" rIns="32511" bIns="32511">
            <a:spAutoFit/>
          </a:bodyPr>
          <a:lstStyle>
            <a:lvl1pPr defTabSz="650240">
              <a:defRPr sz="12000">
                <a:latin typeface="Helvetica"/>
                <a:ea typeface="Helvetica"/>
                <a:cs typeface="Helvetica"/>
                <a:sym typeface="Helvetica"/>
              </a:defRPr>
            </a:lvl1pPr>
          </a:lstStyle>
          <a:p>
            <a:pPr marL="0" marR="0" lvl="0" indent="0" algn="ctr" defTabSz="457200" rtl="0" eaLnBrk="1" fontAlgn="auto" latinLnBrk="0" hangingPunct="1">
              <a:lnSpc>
                <a:spcPct val="100000"/>
              </a:lnSpc>
              <a:spcBef>
                <a:spcPts val="600"/>
              </a:spcBef>
              <a:spcAft>
                <a:spcPts val="0"/>
              </a:spcAft>
              <a:buClrTx/>
              <a:buSzTx/>
              <a:buFontTx/>
              <a:buNone/>
              <a:tabLst/>
              <a:defRPr sz="12000">
                <a:latin typeface="Helvetica"/>
                <a:ea typeface="Helvetica"/>
                <a:cs typeface="Helvetica"/>
                <a:sym typeface="Helvetica"/>
              </a:defRPr>
            </a:pPr>
            <a:endParaRPr kumimoji="0" lang="ja-JP" altLang="en-US" sz="4400" b="0" i="0" u="none" strike="noStrike" kern="1200" cap="none" spc="150" normalizeH="0" baseline="0" noProof="0">
              <a:ln>
                <a:noFill/>
              </a:ln>
              <a:solidFill>
                <a:srgbClr val="E1D096"/>
              </a:solidFill>
              <a:effectLst/>
              <a:uLnTx/>
              <a:uFillTx/>
              <a:latin typeface="Microsoft YaHei" panose="020B0503020204020204" pitchFamily="34" charset="-122"/>
              <a:ea typeface="Microsoft YaHei" panose="020B0503020204020204" pitchFamily="34" charset="-122"/>
              <a:sym typeface="Helvetica"/>
            </a:endParaRPr>
          </a:p>
        </p:txBody>
      </p:sp>
      <p:sp>
        <p:nvSpPr>
          <p:cNvPr id="328" name="我们若认自己的罪，神是信实的，…">
            <a:extLst>
              <a:ext uri="{FF2B5EF4-FFF2-40B4-BE49-F238E27FC236}">
                <a16:creationId xmlns:a16="http://schemas.microsoft.com/office/drawing/2014/main" id="{0EFFAEC2-F1C3-C1EB-446E-9306E1F7E676}"/>
              </a:ext>
            </a:extLst>
          </p:cNvPr>
          <p:cNvSpPr txBox="1"/>
          <p:nvPr/>
        </p:nvSpPr>
        <p:spPr>
          <a:xfrm>
            <a:off x="200216" y="1068779"/>
            <a:ext cx="11947686" cy="3687546"/>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32511" tIns="32511" rIns="32511" bIns="32511">
            <a:spAutoFit/>
          </a:bodyPr>
          <a:lstStyle/>
          <a:p>
            <a:pPr marL="0" marR="0" lvl="0" indent="0" algn="l" defTabSz="914400" rtl="0" eaLnBrk="1" fontAlgn="auto" latinLnBrk="0" hangingPunct="1">
              <a:lnSpc>
                <a:spcPct val="150000"/>
              </a:lnSpc>
              <a:spcBef>
                <a:spcPts val="0"/>
              </a:spcBef>
              <a:spcAft>
                <a:spcPts val="0"/>
              </a:spcAft>
              <a:buClrTx/>
              <a:buSzTx/>
              <a:buFontTx/>
              <a:buNone/>
              <a:tabLst/>
              <a:defRPr/>
            </a:pPr>
            <a:r>
              <a:rPr kumimoji="0" lang="en-US" sz="3200" b="0" i="0" u="none" strike="noStrike" kern="1200" cap="none" spc="0" normalizeH="0" baseline="0" noProof="0" dirty="0">
                <a:ln>
                  <a:noFill/>
                </a:ln>
                <a:solidFill>
                  <a:prstClr val="white"/>
                </a:solidFill>
                <a:effectLst/>
                <a:uLnTx/>
                <a:uFillTx/>
                <a:latin typeface="Helvetica" pitchFamily="2" charset="0"/>
                <a:ea typeface="SimSun" panose="02010600030101010101" pitchFamily="2" charset="-122"/>
                <a:cs typeface="Times New Roman" panose="02020603050405020304" pitchFamily="18" charset="0"/>
              </a:rPr>
              <a:t>Mark 1:29.And immediately he left the synagogue and entered the house of Simon and Andrew, with James and John.30.Now Simons </a:t>
            </a:r>
            <a:r>
              <a:rPr kumimoji="0" lang="en-US" sz="3200" b="0" i="0" u="none" strike="noStrike" kern="1200" cap="none" spc="0" normalizeH="0" baseline="0" noProof="0" dirty="0">
                <a:ln>
                  <a:noFill/>
                </a:ln>
                <a:solidFill>
                  <a:schemeClr val="accent4">
                    <a:lumMod val="20000"/>
                    <a:lumOff val="80000"/>
                  </a:schemeClr>
                </a:solidFill>
                <a:effectLst/>
                <a:uLnTx/>
                <a:uFillTx/>
                <a:latin typeface="Helvetica" pitchFamily="2" charset="0"/>
                <a:ea typeface="SimSun" panose="02010600030101010101" pitchFamily="2" charset="-122"/>
                <a:cs typeface="Times New Roman" panose="02020603050405020304" pitchFamily="18" charset="0"/>
              </a:rPr>
              <a:t>mother-in-law lay ill with a fever, </a:t>
            </a:r>
            <a:r>
              <a:rPr kumimoji="0" lang="en-US" sz="3200" b="0" i="0" u="none" strike="noStrike" kern="1200" cap="none" spc="0" normalizeH="0" baseline="0" noProof="0" dirty="0">
                <a:ln>
                  <a:noFill/>
                </a:ln>
                <a:solidFill>
                  <a:prstClr val="white"/>
                </a:solidFill>
                <a:effectLst/>
                <a:uLnTx/>
                <a:uFillTx/>
                <a:latin typeface="Helvetica" pitchFamily="2" charset="0"/>
                <a:ea typeface="SimSun" panose="02010600030101010101" pitchFamily="2" charset="-122"/>
                <a:cs typeface="Times New Roman" panose="02020603050405020304" pitchFamily="18" charset="0"/>
              </a:rPr>
              <a:t>and immediately they told him about her.31.And he came and took her by the hand and lifted her up, and the fever left her, and she began to serve them.</a:t>
            </a:r>
            <a:endParaRPr kumimoji="0" lang="en-US" sz="3200" b="0" i="0" u="none" strike="noStrike" kern="1200" cap="none" spc="0" normalizeH="0" baseline="0" noProof="0" dirty="0">
              <a:ln>
                <a:noFill/>
              </a:ln>
              <a:solidFill>
                <a:prstClr val="white"/>
              </a:solidFill>
              <a:effectLst/>
              <a:uLnTx/>
              <a:uFillTx/>
              <a:latin typeface="Helvetica" pitchFamily="2" charset="0"/>
              <a:ea typeface="DengXian Light" panose="02010600030101010101" pitchFamily="2" charset="-122"/>
              <a:cs typeface="Times New Roman" panose="02020603050405020304" pitchFamily="18" charset="0"/>
            </a:endParaRPr>
          </a:p>
        </p:txBody>
      </p:sp>
    </p:spTree>
    <p:extLst>
      <p:ext uri="{BB962C8B-B14F-4D97-AF65-F5344CB8AC3E}">
        <p14:creationId xmlns:p14="http://schemas.microsoft.com/office/powerpoint/2010/main" val="255798418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a:extLst>
            <a:ext uri="{FF2B5EF4-FFF2-40B4-BE49-F238E27FC236}">
              <a16:creationId xmlns:a16="http://schemas.microsoft.com/office/drawing/2014/main" id="{6F849F82-AA5B-F5AF-F4F2-9722EBC2BD25}"/>
            </a:ext>
          </a:extLst>
        </p:cNvPr>
        <p:cNvGrpSpPr/>
        <p:nvPr/>
      </p:nvGrpSpPr>
      <p:grpSpPr>
        <a:xfrm>
          <a:off x="0" y="0"/>
          <a:ext cx="0" cy="0"/>
          <a:chOff x="0" y="0"/>
          <a:chExt cx="0" cy="0"/>
        </a:xfrm>
      </p:grpSpPr>
      <p:sp>
        <p:nvSpPr>
          <p:cNvPr id="327" name="认罪祷告">
            <a:extLst>
              <a:ext uri="{FF2B5EF4-FFF2-40B4-BE49-F238E27FC236}">
                <a16:creationId xmlns:a16="http://schemas.microsoft.com/office/drawing/2014/main" id="{F0C14DF4-FC80-1659-E9C1-B142018D5561}"/>
              </a:ext>
            </a:extLst>
          </p:cNvPr>
          <p:cNvSpPr txBox="1"/>
          <p:nvPr/>
        </p:nvSpPr>
        <p:spPr>
          <a:xfrm>
            <a:off x="78059" y="41601"/>
            <a:ext cx="12192001" cy="74276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32511" tIns="32511" rIns="32511" bIns="32511">
            <a:spAutoFit/>
          </a:bodyPr>
          <a:lstStyle>
            <a:lvl1pPr defTabSz="650240">
              <a:defRPr sz="12000">
                <a:latin typeface="Helvetica"/>
                <a:ea typeface="Helvetica"/>
                <a:cs typeface="Helvetica"/>
                <a:sym typeface="Helvetica"/>
              </a:defRPr>
            </a:lvl1pPr>
          </a:lstStyle>
          <a:p>
            <a:pPr marL="0" marR="0" lvl="0" indent="0" algn="ctr" defTabSz="457200" rtl="0" eaLnBrk="1" fontAlgn="auto" latinLnBrk="0" hangingPunct="1">
              <a:lnSpc>
                <a:spcPct val="100000"/>
              </a:lnSpc>
              <a:spcBef>
                <a:spcPts val="600"/>
              </a:spcBef>
              <a:spcAft>
                <a:spcPts val="0"/>
              </a:spcAft>
              <a:buClrTx/>
              <a:buSzTx/>
              <a:buFontTx/>
              <a:buNone/>
              <a:tabLst/>
              <a:defRPr sz="12000">
                <a:latin typeface="Helvetica"/>
                <a:ea typeface="Helvetica"/>
                <a:cs typeface="Helvetica"/>
                <a:sym typeface="Helvetica"/>
              </a:defRPr>
            </a:pPr>
            <a:endParaRPr kumimoji="0" lang="ja-JP" altLang="en-US" sz="4400" b="0" i="0" u="none" strike="noStrike" kern="1200" cap="none" spc="150" normalizeH="0" baseline="0" noProof="0">
              <a:ln>
                <a:noFill/>
              </a:ln>
              <a:solidFill>
                <a:srgbClr val="E1D096"/>
              </a:solidFill>
              <a:effectLst/>
              <a:uLnTx/>
              <a:uFillTx/>
              <a:latin typeface="Microsoft YaHei" panose="020B0503020204020204" pitchFamily="34" charset="-122"/>
              <a:ea typeface="Microsoft YaHei" panose="020B0503020204020204" pitchFamily="34" charset="-122"/>
              <a:sym typeface="Helvetica"/>
            </a:endParaRPr>
          </a:p>
        </p:txBody>
      </p:sp>
      <p:sp>
        <p:nvSpPr>
          <p:cNvPr id="328" name="我们若认自己的罪，神是信实的，…">
            <a:extLst>
              <a:ext uri="{FF2B5EF4-FFF2-40B4-BE49-F238E27FC236}">
                <a16:creationId xmlns:a16="http://schemas.microsoft.com/office/drawing/2014/main" id="{C161DFFA-C2B7-5927-2A04-BF088E88FC40}"/>
              </a:ext>
            </a:extLst>
          </p:cNvPr>
          <p:cNvSpPr txBox="1"/>
          <p:nvPr/>
        </p:nvSpPr>
        <p:spPr>
          <a:xfrm>
            <a:off x="122157" y="1585227"/>
            <a:ext cx="11947686" cy="3687546"/>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32511" tIns="32511" rIns="32511" bIns="32511">
            <a:spAutoFit/>
          </a:bodyPr>
          <a:lstStyle/>
          <a:p>
            <a:pPr lvl="0">
              <a:lnSpc>
                <a:spcPct val="150000"/>
              </a:lnSpc>
            </a:pPr>
            <a:r>
              <a:rPr kumimoji="0" lang="en-US" sz="3200" b="0" i="0" u="none" strike="noStrike" kern="1200" cap="none" spc="0" normalizeH="0" baseline="0" noProof="0" dirty="0">
                <a:ln>
                  <a:noFill/>
                </a:ln>
                <a:solidFill>
                  <a:prstClr val="white"/>
                </a:solidFill>
                <a:effectLst/>
                <a:uLnTx/>
                <a:uFillTx/>
                <a:latin typeface="Helvetica" pitchFamily="2" charset="0"/>
                <a:ea typeface="SimSun" panose="02010600030101010101" pitchFamily="2" charset="-122"/>
                <a:cs typeface="Times New Roman" panose="02020603050405020304" pitchFamily="18" charset="0"/>
              </a:rPr>
              <a:t>32.</a:t>
            </a:r>
            <a:r>
              <a:rPr kumimoji="0" lang="en-US" sz="3200" b="0" i="0" u="none" strike="noStrike" kern="1200" cap="none" spc="0" normalizeH="0" baseline="0" noProof="0" dirty="0">
                <a:ln>
                  <a:noFill/>
                </a:ln>
                <a:solidFill>
                  <a:schemeClr val="accent4">
                    <a:lumMod val="20000"/>
                    <a:lumOff val="80000"/>
                  </a:schemeClr>
                </a:solidFill>
                <a:effectLst/>
                <a:uLnTx/>
                <a:uFillTx/>
                <a:latin typeface="Helvetica" pitchFamily="2" charset="0"/>
                <a:ea typeface="SimSun" panose="02010600030101010101" pitchFamily="2" charset="-122"/>
                <a:cs typeface="Times New Roman" panose="02020603050405020304" pitchFamily="18" charset="0"/>
              </a:rPr>
              <a:t>That evening at sundown </a:t>
            </a:r>
            <a:r>
              <a:rPr kumimoji="0" lang="en-US" sz="3200" b="0" i="0" u="none" strike="noStrike" kern="1200" cap="none" spc="0" normalizeH="0" baseline="0" noProof="0" dirty="0">
                <a:ln>
                  <a:noFill/>
                </a:ln>
                <a:solidFill>
                  <a:prstClr val="white"/>
                </a:solidFill>
                <a:effectLst/>
                <a:uLnTx/>
                <a:uFillTx/>
                <a:latin typeface="Helvetica" pitchFamily="2" charset="0"/>
                <a:ea typeface="SimSun" panose="02010600030101010101" pitchFamily="2" charset="-122"/>
                <a:cs typeface="Times New Roman" panose="02020603050405020304" pitchFamily="18" charset="0"/>
              </a:rPr>
              <a:t>they brought to him all who were sick or oppressed by demons.33.And the whole city was gathered together at the door.</a:t>
            </a:r>
            <a:r>
              <a:rPr lang="en-US" sz="3200" dirty="0">
                <a:solidFill>
                  <a:schemeClr val="bg1"/>
                </a:solidFill>
                <a:latin typeface="Helvetica" pitchFamily="2" charset="0"/>
                <a:ea typeface="SimSun" panose="02010600030101010101" pitchFamily="2" charset="-122"/>
                <a:cs typeface="Times New Roman" panose="02020603050405020304" pitchFamily="18" charset="0"/>
              </a:rPr>
              <a:t> 34.And he healed many who were sick with various diseases,  and cast out many demons. And he would not permit the demons to speak, because they knew him.</a:t>
            </a:r>
            <a:endParaRPr kumimoji="0" lang="en-US" sz="3200" b="0" i="0" u="none" strike="noStrike" kern="1200" cap="none" spc="0" normalizeH="0" baseline="0" noProof="0" dirty="0">
              <a:ln>
                <a:noFill/>
              </a:ln>
              <a:solidFill>
                <a:prstClr val="white"/>
              </a:solidFill>
              <a:effectLst/>
              <a:uLnTx/>
              <a:uFillTx/>
              <a:latin typeface="Helvetica" pitchFamily="2" charset="0"/>
              <a:ea typeface="DengXian Light" panose="02010600030101010101" pitchFamily="2" charset="-122"/>
              <a:cs typeface="Times New Roman" panose="02020603050405020304" pitchFamily="18" charset="0"/>
            </a:endParaRPr>
          </a:p>
        </p:txBody>
      </p:sp>
    </p:spTree>
    <p:extLst>
      <p:ext uri="{BB962C8B-B14F-4D97-AF65-F5344CB8AC3E}">
        <p14:creationId xmlns:p14="http://schemas.microsoft.com/office/powerpoint/2010/main" val="28461308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912CDBB5-74C6-C4CD-8EFC-A105DC0C3B77}"/>
            </a:ext>
          </a:extLst>
        </p:cNvPr>
        <p:cNvGrpSpPr/>
        <p:nvPr/>
      </p:nvGrpSpPr>
      <p:grpSpPr>
        <a:xfrm>
          <a:off x="0" y="0"/>
          <a:ext cx="0" cy="0"/>
          <a:chOff x="0" y="0"/>
          <a:chExt cx="0" cy="0"/>
        </a:xfrm>
      </p:grpSpPr>
      <p:sp>
        <p:nvSpPr>
          <p:cNvPr id="332" name="Rectangle 331">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2" name="Picture 1">
            <a:extLst>
              <a:ext uri="{FF2B5EF4-FFF2-40B4-BE49-F238E27FC236}">
                <a16:creationId xmlns:a16="http://schemas.microsoft.com/office/drawing/2014/main" id="{1DE62DEF-F234-3A98-2746-A01E187FA8CB}"/>
              </a:ext>
            </a:extLst>
          </p:cNvPr>
          <p:cNvPicPr>
            <a:picLocks noChangeAspect="1"/>
          </p:cNvPicPr>
          <p:nvPr/>
        </p:nvPicPr>
        <p:blipFill>
          <a:blip r:embed="rId3"/>
          <a:srcRect t="13221" b="1889"/>
          <a:stretch>
            <a:fillRect/>
          </a:stretch>
        </p:blipFill>
        <p:spPr>
          <a:xfrm>
            <a:off x="20" y="1282"/>
            <a:ext cx="12191980" cy="6856718"/>
          </a:xfrm>
          <a:prstGeom prst="rect">
            <a:avLst/>
          </a:prstGeom>
        </p:spPr>
      </p:pic>
      <p:sp>
        <p:nvSpPr>
          <p:cNvPr id="327" name="认罪祷告">
            <a:extLst>
              <a:ext uri="{FF2B5EF4-FFF2-40B4-BE49-F238E27FC236}">
                <a16:creationId xmlns:a16="http://schemas.microsoft.com/office/drawing/2014/main" id="{D07118CE-FE95-3938-E356-844CA3413CFD}"/>
              </a:ext>
            </a:extLst>
          </p:cNvPr>
          <p:cNvSpPr txBox="1"/>
          <p:nvPr/>
        </p:nvSpPr>
        <p:spPr>
          <a:xfrm>
            <a:off x="78059" y="41601"/>
            <a:ext cx="12192001" cy="74276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32511" tIns="32511" rIns="32511" bIns="32511">
            <a:spAutoFit/>
          </a:bodyPr>
          <a:lstStyle>
            <a:lvl1pPr defTabSz="650240">
              <a:defRPr sz="12000">
                <a:latin typeface="Helvetica"/>
                <a:ea typeface="Helvetica"/>
                <a:cs typeface="Helvetica"/>
                <a:sym typeface="Helvetica"/>
              </a:defRPr>
            </a:lvl1pPr>
          </a:lstStyle>
          <a:p>
            <a:pPr marL="0" marR="0" lvl="0" indent="0" algn="ctr" defTabSz="457200" rtl="0" eaLnBrk="1" fontAlgn="auto" latinLnBrk="0" hangingPunct="1">
              <a:lnSpc>
                <a:spcPct val="100000"/>
              </a:lnSpc>
              <a:spcBef>
                <a:spcPts val="600"/>
              </a:spcBef>
              <a:spcAft>
                <a:spcPts val="0"/>
              </a:spcAft>
              <a:buClrTx/>
              <a:buSzTx/>
              <a:buFontTx/>
              <a:buNone/>
              <a:tabLst/>
              <a:defRPr sz="12000">
                <a:latin typeface="Helvetica"/>
                <a:ea typeface="Helvetica"/>
                <a:cs typeface="Helvetica"/>
                <a:sym typeface="Helvetica"/>
              </a:defRPr>
            </a:pPr>
            <a:endParaRPr kumimoji="0" lang="ja-JP" altLang="en-US" sz="4400" b="0" i="0" u="none" strike="noStrike" kern="1200" cap="none" spc="150" normalizeH="0" baseline="0" noProof="0">
              <a:ln>
                <a:noFill/>
              </a:ln>
              <a:solidFill>
                <a:srgbClr val="E1D096"/>
              </a:solidFill>
              <a:effectLst/>
              <a:uLnTx/>
              <a:uFillTx/>
              <a:latin typeface="Microsoft YaHei" panose="020B0503020204020204" pitchFamily="34" charset="-122"/>
              <a:ea typeface="Microsoft YaHei" panose="020B0503020204020204" pitchFamily="34" charset="-122"/>
              <a:sym typeface="Helvetica"/>
            </a:endParaRPr>
          </a:p>
        </p:txBody>
      </p:sp>
    </p:spTree>
    <p:extLst>
      <p:ext uri="{BB962C8B-B14F-4D97-AF65-F5344CB8AC3E}">
        <p14:creationId xmlns:p14="http://schemas.microsoft.com/office/powerpoint/2010/main" val="55659952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a:extLst>
            <a:ext uri="{FF2B5EF4-FFF2-40B4-BE49-F238E27FC236}">
              <a16:creationId xmlns:a16="http://schemas.microsoft.com/office/drawing/2014/main" id="{1861D81D-6CB2-6042-A4E1-354BFFACF326}"/>
            </a:ext>
          </a:extLst>
        </p:cNvPr>
        <p:cNvGrpSpPr/>
        <p:nvPr/>
      </p:nvGrpSpPr>
      <p:grpSpPr>
        <a:xfrm>
          <a:off x="0" y="0"/>
          <a:ext cx="0" cy="0"/>
          <a:chOff x="0" y="0"/>
          <a:chExt cx="0" cy="0"/>
        </a:xfrm>
      </p:grpSpPr>
      <p:sp>
        <p:nvSpPr>
          <p:cNvPr id="327" name="认罪祷告">
            <a:extLst>
              <a:ext uri="{FF2B5EF4-FFF2-40B4-BE49-F238E27FC236}">
                <a16:creationId xmlns:a16="http://schemas.microsoft.com/office/drawing/2014/main" id="{08D9726C-11AA-FA43-D8BA-2C0A6C313154}"/>
              </a:ext>
            </a:extLst>
          </p:cNvPr>
          <p:cNvSpPr txBox="1"/>
          <p:nvPr/>
        </p:nvSpPr>
        <p:spPr>
          <a:xfrm>
            <a:off x="78059" y="41601"/>
            <a:ext cx="12192001" cy="74276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32511" tIns="32511" rIns="32511" bIns="32511">
            <a:spAutoFit/>
          </a:bodyPr>
          <a:lstStyle>
            <a:lvl1pPr defTabSz="650240">
              <a:defRPr sz="12000">
                <a:latin typeface="Helvetica"/>
                <a:ea typeface="Helvetica"/>
                <a:cs typeface="Helvetica"/>
                <a:sym typeface="Helvetica"/>
              </a:defRPr>
            </a:lvl1pPr>
          </a:lstStyle>
          <a:p>
            <a:pPr marL="0" marR="0" lvl="0" indent="0" algn="ctr" defTabSz="457200" rtl="0" eaLnBrk="1" fontAlgn="auto" latinLnBrk="0" hangingPunct="1">
              <a:lnSpc>
                <a:spcPct val="100000"/>
              </a:lnSpc>
              <a:spcBef>
                <a:spcPts val="600"/>
              </a:spcBef>
              <a:spcAft>
                <a:spcPts val="0"/>
              </a:spcAft>
              <a:buClrTx/>
              <a:buSzTx/>
              <a:buFontTx/>
              <a:buNone/>
              <a:tabLst/>
              <a:defRPr sz="12000">
                <a:latin typeface="Helvetica"/>
                <a:ea typeface="Helvetica"/>
                <a:cs typeface="Helvetica"/>
                <a:sym typeface="Helvetica"/>
              </a:defRPr>
            </a:pPr>
            <a:endParaRPr kumimoji="0" lang="ja-JP" altLang="en-US" sz="4400" b="0" i="0" u="none" strike="noStrike" kern="1200" cap="none" spc="150" normalizeH="0" baseline="0" noProof="0">
              <a:ln>
                <a:noFill/>
              </a:ln>
              <a:solidFill>
                <a:srgbClr val="E1D096"/>
              </a:solidFill>
              <a:effectLst/>
              <a:uLnTx/>
              <a:uFillTx/>
              <a:latin typeface="Microsoft YaHei" panose="020B0503020204020204" pitchFamily="34" charset="-122"/>
              <a:ea typeface="Microsoft YaHei" panose="020B0503020204020204" pitchFamily="34" charset="-122"/>
              <a:sym typeface="Helvetica"/>
            </a:endParaRPr>
          </a:p>
        </p:txBody>
      </p:sp>
      <p:sp>
        <p:nvSpPr>
          <p:cNvPr id="328" name="我们若认自己的罪，神是信实的，…">
            <a:extLst>
              <a:ext uri="{FF2B5EF4-FFF2-40B4-BE49-F238E27FC236}">
                <a16:creationId xmlns:a16="http://schemas.microsoft.com/office/drawing/2014/main" id="{B563733A-5C98-D27C-7C05-002A43B31347}"/>
              </a:ext>
            </a:extLst>
          </p:cNvPr>
          <p:cNvSpPr txBox="1"/>
          <p:nvPr/>
        </p:nvSpPr>
        <p:spPr>
          <a:xfrm>
            <a:off x="122157" y="1585227"/>
            <a:ext cx="11947686" cy="2210218"/>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32511" tIns="32511" rIns="32511" bIns="32511">
            <a:spAutoFit/>
          </a:bodyPr>
          <a:lstStyle/>
          <a:p>
            <a:pPr marL="0" marR="0" lvl="0" indent="0" algn="l" defTabSz="914400" rtl="0" eaLnBrk="1" fontAlgn="auto" latinLnBrk="0" hangingPunct="1">
              <a:lnSpc>
                <a:spcPct val="150000"/>
              </a:lnSpc>
              <a:spcBef>
                <a:spcPts val="0"/>
              </a:spcBef>
              <a:spcAft>
                <a:spcPts val="0"/>
              </a:spcAft>
              <a:buClrTx/>
              <a:buSzTx/>
              <a:buFontTx/>
              <a:buNone/>
              <a:tabLst/>
              <a:defRPr/>
            </a:pPr>
            <a:r>
              <a:rPr kumimoji="0" lang="en-US" sz="3200" b="0" i="0" u="none" strike="noStrike" kern="1200" cap="none" spc="0" normalizeH="0" baseline="0" noProof="0" dirty="0">
                <a:ln>
                  <a:noFill/>
                </a:ln>
                <a:solidFill>
                  <a:schemeClr val="bg1"/>
                </a:solidFill>
                <a:effectLst/>
                <a:uLnTx/>
                <a:uFillTx/>
                <a:latin typeface="Helvetica" pitchFamily="2" charset="0"/>
                <a:ea typeface="SimSun" panose="02010600030101010101" pitchFamily="2" charset="-122"/>
                <a:cs typeface="Times New Roman" panose="02020603050405020304" pitchFamily="18" charset="0"/>
              </a:rPr>
              <a:t>34.And he healed many who were sick with various diseases,  and cast out many demons. </a:t>
            </a:r>
            <a:r>
              <a:rPr kumimoji="0" lang="en-US" sz="3200" b="1" i="0" u="sng" strike="noStrike" kern="1200" cap="none" spc="0" normalizeH="0" baseline="0" noProof="0" dirty="0">
                <a:ln>
                  <a:noFill/>
                </a:ln>
                <a:solidFill>
                  <a:srgbClr val="FFF2CC"/>
                </a:solidFill>
                <a:effectLst/>
                <a:uLnTx/>
                <a:uFillTx/>
                <a:latin typeface="Helvetica" pitchFamily="2" charset="0"/>
                <a:ea typeface="SimSun" panose="02010600030101010101" pitchFamily="2" charset="-122"/>
                <a:cs typeface="Times New Roman" panose="02020603050405020304" pitchFamily="18" charset="0"/>
              </a:rPr>
              <a:t>And he would not permit the demons to speak, because they knew him</a:t>
            </a:r>
            <a:r>
              <a:rPr kumimoji="0" lang="en-US" sz="3200" b="0" i="0" u="none" strike="noStrike" kern="1200" cap="none" spc="0" normalizeH="0" baseline="0" noProof="0" dirty="0">
                <a:ln>
                  <a:noFill/>
                </a:ln>
                <a:solidFill>
                  <a:schemeClr val="bg1"/>
                </a:solidFill>
                <a:effectLst/>
                <a:uLnTx/>
                <a:uFillTx/>
                <a:latin typeface="Helvetica" pitchFamily="2" charset="0"/>
                <a:ea typeface="SimSun" panose="02010600030101010101" pitchFamily="2" charset="-122"/>
                <a:cs typeface="Times New Roman" panose="02020603050405020304" pitchFamily="18" charset="0"/>
              </a:rPr>
              <a:t>.</a:t>
            </a:r>
            <a:endParaRPr kumimoji="0" lang="en-US" sz="3200" b="0" i="0" u="none" strike="noStrike" kern="1200" cap="none" spc="0" normalizeH="0" baseline="0" noProof="0" dirty="0">
              <a:ln>
                <a:noFill/>
              </a:ln>
              <a:solidFill>
                <a:schemeClr val="bg1"/>
              </a:solidFill>
              <a:effectLst/>
              <a:uLnTx/>
              <a:uFillTx/>
              <a:latin typeface="Helvetica" pitchFamily="2" charset="0"/>
              <a:ea typeface="DengXian Light" panose="02010600030101010101" pitchFamily="2" charset="-122"/>
              <a:cs typeface="Times New Roman" panose="02020603050405020304" pitchFamily="18" charset="0"/>
            </a:endParaRPr>
          </a:p>
        </p:txBody>
      </p:sp>
    </p:spTree>
    <p:extLst>
      <p:ext uri="{BB962C8B-B14F-4D97-AF65-F5344CB8AC3E}">
        <p14:creationId xmlns:p14="http://schemas.microsoft.com/office/powerpoint/2010/main" val="148943715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5509B634-3FFC-BB0E-B0B5-0420F936AE3B}"/>
            </a:ext>
          </a:extLst>
        </p:cNvPr>
        <p:cNvGrpSpPr/>
        <p:nvPr/>
      </p:nvGrpSpPr>
      <p:grpSpPr>
        <a:xfrm>
          <a:off x="0" y="0"/>
          <a:ext cx="0" cy="0"/>
          <a:chOff x="0" y="0"/>
          <a:chExt cx="0" cy="0"/>
        </a:xfrm>
      </p:grpSpPr>
      <p:sp>
        <p:nvSpPr>
          <p:cNvPr id="337" name="Rectangle 336">
            <a:extLst>
              <a:ext uri="{FF2B5EF4-FFF2-40B4-BE49-F238E27FC236}">
                <a16:creationId xmlns:a16="http://schemas.microsoft.com/office/drawing/2014/main" id="{32BC26D8-82FB-445E-AA49-62A77D7C1E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2427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9" name="Rectangle 338">
            <a:extLst>
              <a:ext uri="{FF2B5EF4-FFF2-40B4-BE49-F238E27FC236}">
                <a16:creationId xmlns:a16="http://schemas.microsoft.com/office/drawing/2014/main" id="{CB44330D-EA18-4254-AA95-EB49948539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descr="A blue and red sign with white text&#10;&#10;AI-generated content may be incorrect.">
            <a:extLst>
              <a:ext uri="{FF2B5EF4-FFF2-40B4-BE49-F238E27FC236}">
                <a16:creationId xmlns:a16="http://schemas.microsoft.com/office/drawing/2014/main" id="{C41484B5-8FBC-C002-D459-3DDCD2B6E7C1}"/>
              </a:ext>
            </a:extLst>
          </p:cNvPr>
          <p:cNvPicPr>
            <a:picLocks noChangeAspect="1"/>
          </p:cNvPicPr>
          <p:nvPr/>
        </p:nvPicPr>
        <p:blipFill>
          <a:blip r:embed="rId3"/>
          <a:stretch>
            <a:fillRect/>
          </a:stretch>
        </p:blipFill>
        <p:spPr>
          <a:xfrm>
            <a:off x="643467" y="961729"/>
            <a:ext cx="10905066" cy="4934541"/>
          </a:xfrm>
          <a:prstGeom prst="rect">
            <a:avLst/>
          </a:prstGeom>
        </p:spPr>
      </p:pic>
      <p:sp>
        <p:nvSpPr>
          <p:cNvPr id="327" name="认罪祷告">
            <a:extLst>
              <a:ext uri="{FF2B5EF4-FFF2-40B4-BE49-F238E27FC236}">
                <a16:creationId xmlns:a16="http://schemas.microsoft.com/office/drawing/2014/main" id="{C42AB10A-F83E-FCBC-ED99-AF06D928A6C0}"/>
              </a:ext>
            </a:extLst>
          </p:cNvPr>
          <p:cNvSpPr txBox="1"/>
          <p:nvPr/>
        </p:nvSpPr>
        <p:spPr>
          <a:xfrm>
            <a:off x="78059" y="41601"/>
            <a:ext cx="12192001" cy="74276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32511" tIns="32511" rIns="32511" bIns="32511">
            <a:spAutoFit/>
          </a:bodyPr>
          <a:lstStyle>
            <a:lvl1pPr defTabSz="650240">
              <a:defRPr sz="12000">
                <a:latin typeface="Helvetica"/>
                <a:ea typeface="Helvetica"/>
                <a:cs typeface="Helvetica"/>
                <a:sym typeface="Helvetica"/>
              </a:defRPr>
            </a:lvl1pPr>
          </a:lstStyle>
          <a:p>
            <a:pPr marL="0" marR="0" lvl="0" indent="0" algn="ctr" defTabSz="457200" rtl="0" eaLnBrk="1" fontAlgn="auto" latinLnBrk="0" hangingPunct="1">
              <a:lnSpc>
                <a:spcPct val="100000"/>
              </a:lnSpc>
              <a:spcBef>
                <a:spcPts val="600"/>
              </a:spcBef>
              <a:spcAft>
                <a:spcPts val="0"/>
              </a:spcAft>
              <a:buClrTx/>
              <a:buSzTx/>
              <a:buFontTx/>
              <a:buNone/>
              <a:tabLst/>
              <a:defRPr sz="12000">
                <a:latin typeface="Helvetica"/>
                <a:ea typeface="Helvetica"/>
                <a:cs typeface="Helvetica"/>
                <a:sym typeface="Helvetica"/>
              </a:defRPr>
            </a:pPr>
            <a:endParaRPr kumimoji="0" lang="ja-JP" altLang="en-US" sz="4400" b="0" i="0" u="none" strike="noStrike" kern="1200" cap="none" spc="150" normalizeH="0" baseline="0" noProof="0">
              <a:ln>
                <a:noFill/>
              </a:ln>
              <a:solidFill>
                <a:srgbClr val="E1D096"/>
              </a:solidFill>
              <a:effectLst/>
              <a:uLnTx/>
              <a:uFillTx/>
              <a:latin typeface="Microsoft YaHei" panose="020B0503020204020204" pitchFamily="34" charset="-122"/>
              <a:ea typeface="Microsoft YaHei" panose="020B0503020204020204" pitchFamily="34" charset="-122"/>
              <a:sym typeface="Helvetica"/>
            </a:endParaRPr>
          </a:p>
        </p:txBody>
      </p:sp>
      <p:sp>
        <p:nvSpPr>
          <p:cNvPr id="6" name="TextBox 5">
            <a:extLst>
              <a:ext uri="{FF2B5EF4-FFF2-40B4-BE49-F238E27FC236}">
                <a16:creationId xmlns:a16="http://schemas.microsoft.com/office/drawing/2014/main" id="{32582C14-E35B-4EA4-6570-65806EE71738}"/>
              </a:ext>
            </a:extLst>
          </p:cNvPr>
          <p:cNvSpPr txBox="1"/>
          <p:nvPr/>
        </p:nvSpPr>
        <p:spPr>
          <a:xfrm>
            <a:off x="1080656" y="503716"/>
            <a:ext cx="10467878" cy="461665"/>
          </a:xfrm>
          <a:prstGeom prst="rect">
            <a:avLst/>
          </a:prstGeom>
          <a:noFill/>
        </p:spPr>
        <p:txBody>
          <a:bodyPr wrap="square">
            <a:spAutoFit/>
          </a:bodyPr>
          <a:lstStyle/>
          <a:p>
            <a:r>
              <a:rPr lang="en-US" sz="2400" b="1" i="0" dirty="0">
                <a:solidFill>
                  <a:srgbClr val="FF0000"/>
                </a:solidFill>
                <a:effectLst/>
                <a:latin typeface="Lato" panose="020F0502020204030204" pitchFamily="34" charset="0"/>
              </a:rPr>
              <a:t>Singapore lost at least S$1.1 billion to scams in 2024 across 51,501 cases</a:t>
            </a:r>
            <a:endParaRPr lang="en-US" sz="2400" b="1" dirty="0">
              <a:solidFill>
                <a:srgbClr val="FF0000"/>
              </a:solidFill>
            </a:endParaRPr>
          </a:p>
        </p:txBody>
      </p:sp>
    </p:spTree>
    <p:extLst>
      <p:ext uri="{BB962C8B-B14F-4D97-AF65-F5344CB8AC3E}">
        <p14:creationId xmlns:p14="http://schemas.microsoft.com/office/powerpoint/2010/main" val="356264148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a:extLst>
            <a:ext uri="{FF2B5EF4-FFF2-40B4-BE49-F238E27FC236}">
              <a16:creationId xmlns:a16="http://schemas.microsoft.com/office/drawing/2014/main" id="{A647AC0E-CBEB-6CE5-B97A-EFB516C4D730}"/>
            </a:ext>
          </a:extLst>
        </p:cNvPr>
        <p:cNvGrpSpPr/>
        <p:nvPr/>
      </p:nvGrpSpPr>
      <p:grpSpPr>
        <a:xfrm>
          <a:off x="0" y="0"/>
          <a:ext cx="0" cy="0"/>
          <a:chOff x="0" y="0"/>
          <a:chExt cx="0" cy="0"/>
        </a:xfrm>
      </p:grpSpPr>
      <p:sp>
        <p:nvSpPr>
          <p:cNvPr id="327" name="认罪祷告">
            <a:extLst>
              <a:ext uri="{FF2B5EF4-FFF2-40B4-BE49-F238E27FC236}">
                <a16:creationId xmlns:a16="http://schemas.microsoft.com/office/drawing/2014/main" id="{949119A0-4084-48AD-003E-8E93A927E090}"/>
              </a:ext>
            </a:extLst>
          </p:cNvPr>
          <p:cNvSpPr txBox="1"/>
          <p:nvPr/>
        </p:nvSpPr>
        <p:spPr>
          <a:xfrm>
            <a:off x="78059" y="41601"/>
            <a:ext cx="12192001" cy="74276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32511" tIns="32511" rIns="32511" bIns="32511">
            <a:spAutoFit/>
          </a:bodyPr>
          <a:lstStyle>
            <a:lvl1pPr defTabSz="650240">
              <a:defRPr sz="12000">
                <a:latin typeface="Helvetica"/>
                <a:ea typeface="Helvetica"/>
                <a:cs typeface="Helvetica"/>
                <a:sym typeface="Helvetica"/>
              </a:defRPr>
            </a:lvl1pPr>
          </a:lstStyle>
          <a:p>
            <a:pPr marL="0" marR="0" lvl="0" indent="0" algn="ctr" defTabSz="457200" rtl="0" eaLnBrk="1" fontAlgn="auto" latinLnBrk="0" hangingPunct="1">
              <a:lnSpc>
                <a:spcPct val="100000"/>
              </a:lnSpc>
              <a:spcBef>
                <a:spcPts val="600"/>
              </a:spcBef>
              <a:spcAft>
                <a:spcPts val="0"/>
              </a:spcAft>
              <a:buClrTx/>
              <a:buSzTx/>
              <a:buFontTx/>
              <a:buNone/>
              <a:tabLst/>
              <a:defRPr sz="12000">
                <a:latin typeface="Helvetica"/>
                <a:ea typeface="Helvetica"/>
                <a:cs typeface="Helvetica"/>
                <a:sym typeface="Helvetica"/>
              </a:defRPr>
            </a:pPr>
            <a:endParaRPr kumimoji="0" lang="ja-JP" altLang="en-US" sz="4400" b="0" i="0" u="none" strike="noStrike" kern="1200" cap="none" spc="150" normalizeH="0" baseline="0" noProof="0">
              <a:ln>
                <a:noFill/>
              </a:ln>
              <a:solidFill>
                <a:srgbClr val="E1D096"/>
              </a:solidFill>
              <a:effectLst/>
              <a:uLnTx/>
              <a:uFillTx/>
              <a:latin typeface="Microsoft YaHei" panose="020B0503020204020204" pitchFamily="34" charset="-122"/>
              <a:ea typeface="Microsoft YaHei" panose="020B0503020204020204" pitchFamily="34" charset="-122"/>
              <a:sym typeface="Helvetica"/>
            </a:endParaRPr>
          </a:p>
        </p:txBody>
      </p:sp>
      <p:sp>
        <p:nvSpPr>
          <p:cNvPr id="328" name="我们若认自己的罪，神是信实的，…">
            <a:extLst>
              <a:ext uri="{FF2B5EF4-FFF2-40B4-BE49-F238E27FC236}">
                <a16:creationId xmlns:a16="http://schemas.microsoft.com/office/drawing/2014/main" id="{679362C7-A21D-5418-586F-CCB9F51048D1}"/>
              </a:ext>
            </a:extLst>
          </p:cNvPr>
          <p:cNvSpPr txBox="1"/>
          <p:nvPr/>
        </p:nvSpPr>
        <p:spPr>
          <a:xfrm>
            <a:off x="200216" y="215799"/>
            <a:ext cx="11947686" cy="66422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32511" tIns="32511" rIns="32511" bIns="32511">
            <a:spAutoFit/>
          </a:bodyPr>
          <a:lstStyle/>
          <a:p>
            <a:pPr>
              <a:lnSpc>
                <a:spcPct val="150000"/>
              </a:lnSpc>
            </a:pPr>
            <a:r>
              <a:rPr kumimoji="0" lang="en-US" sz="3200" b="0" i="0" u="none" strike="noStrike" kern="1200" cap="none" spc="0" normalizeH="0" baseline="0" noProof="0" dirty="0">
                <a:ln>
                  <a:noFill/>
                </a:ln>
                <a:solidFill>
                  <a:prstClr val="white"/>
                </a:solidFill>
                <a:effectLst/>
                <a:uLnTx/>
                <a:uFillTx/>
                <a:latin typeface="Helvetica" pitchFamily="2" charset="0"/>
                <a:ea typeface="SimSun" panose="02010600030101010101" pitchFamily="2" charset="-122"/>
                <a:cs typeface="Times New Roman" panose="02020603050405020304" pitchFamily="18" charset="0"/>
              </a:rPr>
              <a:t>35.And rising </a:t>
            </a:r>
            <a:r>
              <a:rPr kumimoji="0" lang="en-US" sz="3200" b="1" i="0" u="none" strike="noStrike" kern="1200" cap="none" spc="0" normalizeH="0" baseline="0" noProof="0" dirty="0">
                <a:ln>
                  <a:noFill/>
                </a:ln>
                <a:solidFill>
                  <a:srgbClr val="FFF2CC"/>
                </a:solidFill>
                <a:effectLst/>
                <a:uLnTx/>
                <a:uFillTx/>
                <a:latin typeface="Helvetica" pitchFamily="2" charset="0"/>
                <a:ea typeface="SimSun" panose="02010600030101010101" pitchFamily="2" charset="-122"/>
                <a:cs typeface="Times New Roman" panose="02020603050405020304" pitchFamily="18" charset="0"/>
              </a:rPr>
              <a:t>very early in the morning</a:t>
            </a:r>
            <a:r>
              <a:rPr kumimoji="0" lang="en-US" sz="3200" b="0" i="0" u="none" strike="noStrike" kern="1200" cap="none" spc="0" normalizeH="0" baseline="0" noProof="0" dirty="0">
                <a:ln>
                  <a:noFill/>
                </a:ln>
                <a:solidFill>
                  <a:srgbClr val="FFF2CC"/>
                </a:solidFill>
                <a:effectLst/>
                <a:uLnTx/>
                <a:uFillTx/>
                <a:latin typeface="Helvetica" pitchFamily="2" charset="0"/>
                <a:ea typeface="SimSun" panose="02010600030101010101" pitchFamily="2" charset="-122"/>
                <a:cs typeface="Times New Roman" panose="02020603050405020304" pitchFamily="18" charset="0"/>
              </a:rPr>
              <a:t>, while it was still dark</a:t>
            </a:r>
            <a:r>
              <a:rPr kumimoji="0" lang="en-US" sz="3200" b="0" i="0" u="none" strike="noStrike" kern="1200" cap="none" spc="0" normalizeH="0" baseline="0" noProof="0" dirty="0">
                <a:ln>
                  <a:noFill/>
                </a:ln>
                <a:solidFill>
                  <a:prstClr val="white"/>
                </a:solidFill>
                <a:effectLst/>
                <a:uLnTx/>
                <a:uFillTx/>
                <a:latin typeface="Helvetica" pitchFamily="2" charset="0"/>
                <a:ea typeface="SimSun" panose="02010600030101010101" pitchFamily="2" charset="-122"/>
                <a:cs typeface="Times New Roman" panose="02020603050405020304" pitchFamily="18" charset="0"/>
              </a:rPr>
              <a:t>, he departed and went out to a desolate place, and there he prayed.36.And Simon and those who were with him searched for him,37.and they found him and said to him, "</a:t>
            </a:r>
            <a:r>
              <a:rPr kumimoji="0" lang="en-US" sz="3200" b="1" i="0" u="none" strike="noStrike" kern="1200" cap="none" spc="0" normalizeH="0" baseline="0" noProof="0" dirty="0">
                <a:ln>
                  <a:noFill/>
                </a:ln>
                <a:solidFill>
                  <a:srgbClr val="FFF2CC"/>
                </a:solidFill>
                <a:effectLst/>
                <a:uLnTx/>
                <a:uFillTx/>
                <a:latin typeface="Helvetica" pitchFamily="2" charset="0"/>
                <a:ea typeface="SimSun" panose="02010600030101010101" pitchFamily="2" charset="-122"/>
                <a:cs typeface="Times New Roman" panose="02020603050405020304" pitchFamily="18" charset="0"/>
              </a:rPr>
              <a:t>Everyone is looking for you</a:t>
            </a:r>
            <a:r>
              <a:rPr kumimoji="0" lang="en-US" sz="3200" b="0" i="0" u="none" strike="noStrike" kern="1200" cap="none" spc="0" normalizeH="0" baseline="0" noProof="0" dirty="0">
                <a:ln>
                  <a:noFill/>
                </a:ln>
                <a:solidFill>
                  <a:prstClr val="white"/>
                </a:solidFill>
                <a:effectLst/>
                <a:uLnTx/>
                <a:uFillTx/>
                <a:latin typeface="Helvetica" pitchFamily="2" charset="0"/>
                <a:ea typeface="SimSun" panose="02010600030101010101" pitchFamily="2" charset="-122"/>
                <a:cs typeface="Times New Roman" panose="02020603050405020304" pitchFamily="18" charset="0"/>
              </a:rPr>
              <a:t>."38.And he said to them, "Let us go on to the next towns, that I may preach there also, for that is why I came out."39.And he went throughout all Galilee, preaching in their synagogues and casting out demons.</a:t>
            </a:r>
          </a:p>
          <a:p>
            <a:pPr>
              <a:lnSpc>
                <a:spcPct val="150000"/>
              </a:lnSpc>
            </a:pPr>
            <a:endParaRPr kumimoji="0" lang="en-US" sz="3200" b="0" i="0" u="none" strike="noStrike" kern="1200" cap="none" spc="0" normalizeH="0" baseline="0" noProof="0" dirty="0">
              <a:ln>
                <a:noFill/>
              </a:ln>
              <a:solidFill>
                <a:prstClr val="white"/>
              </a:solidFill>
              <a:effectLst/>
              <a:uLnTx/>
              <a:uFillTx/>
              <a:latin typeface="Helvetica" pitchFamily="2" charset="0"/>
              <a:ea typeface="DengXian Light" panose="02010600030101010101" pitchFamily="2" charset="-122"/>
              <a:cs typeface="Times New Roman" panose="02020603050405020304" pitchFamily="18" charset="0"/>
            </a:endParaRPr>
          </a:p>
        </p:txBody>
      </p:sp>
    </p:spTree>
    <p:extLst>
      <p:ext uri="{BB962C8B-B14F-4D97-AF65-F5344CB8AC3E}">
        <p14:creationId xmlns:p14="http://schemas.microsoft.com/office/powerpoint/2010/main" val="207998062"/>
      </p:ext>
    </p:extLst>
  </p:cSld>
  <p:clrMapOvr>
    <a:masterClrMapping/>
  </p:clrMapOvr>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bodyPr wrap="square">
        <a:spAutoFit/>
      </a:bodyPr>
      <a:lstStyle>
        <a:defPPr algn="l">
          <a:defRPr sz="4400" dirty="0">
            <a:solidFill>
              <a:srgbClr val="FFFF00"/>
            </a:solidFill>
            <a:effectLst>
              <a:glow rad="127000">
                <a:schemeClr val="tx1"/>
              </a:glow>
            </a:effectLst>
            <a:latin typeface="Calibri" panose="020F0502020204030204" pitchFamily="34" charset="0"/>
            <a:ea typeface="DengXian" panose="02010600030101010101" pitchFamily="2" charset="-122"/>
            <a:cs typeface="Times New Roman" panose="02020603050405020304" pitchFamily="18" charset="0"/>
          </a:defRPr>
        </a:defPPr>
      </a:lstStyle>
    </a:sp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InterweaveVTI">
  <a:themeElements>
    <a:clrScheme name="AnalogousFromRegularSeedRightStep">
      <a:dk1>
        <a:srgbClr val="000000"/>
      </a:dk1>
      <a:lt1>
        <a:srgbClr val="FFFFFF"/>
      </a:lt1>
      <a:dk2>
        <a:srgbClr val="301D1B"/>
      </a:dk2>
      <a:lt2>
        <a:srgbClr val="F3F1F0"/>
      </a:lt2>
      <a:accent1>
        <a:srgbClr val="23B0C5"/>
      </a:accent1>
      <a:accent2>
        <a:srgbClr val="176DD5"/>
      </a:accent2>
      <a:accent3>
        <a:srgbClr val="2D34E7"/>
      </a:accent3>
      <a:accent4>
        <a:srgbClr val="5F17D5"/>
      </a:accent4>
      <a:accent5>
        <a:srgbClr val="C029E7"/>
      </a:accent5>
      <a:accent6>
        <a:srgbClr val="D517AC"/>
      </a:accent6>
      <a:hlink>
        <a:srgbClr val="BF503F"/>
      </a:hlink>
      <a:folHlink>
        <a:srgbClr val="7F7F7F"/>
      </a:folHlink>
    </a:clrScheme>
    <a:fontScheme name="Interweave">
      <a:majorFont>
        <a:latin typeface="Neue Haas Grotesk Text Pro"/>
        <a:ea typeface=""/>
        <a:cs typeface=""/>
      </a:majorFont>
      <a:minorFont>
        <a:latin typeface="Neue Haas Grotesk Text Pr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InterweaveVTI" id="{2A5AE21D-FC75-4AD0-BC12-FA563BC24905}" vid="{9A4A41B8-EB69-44BB-8E15-B517E25CF8C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680</TotalTime>
  <Words>601</Words>
  <Application>Microsoft Macintosh PowerPoint</Application>
  <PresentationFormat>Widescreen</PresentationFormat>
  <Paragraphs>12</Paragraphs>
  <Slides>11</Slides>
  <Notes>10</Notes>
  <HiddenSlides>0</HiddenSlides>
  <MMClips>0</MMClips>
  <ScaleCrop>false</ScaleCrop>
  <HeadingPairs>
    <vt:vector size="6" baseType="variant">
      <vt:variant>
        <vt:lpstr>Fonts Used</vt:lpstr>
      </vt:variant>
      <vt:variant>
        <vt:i4>9</vt:i4>
      </vt:variant>
      <vt:variant>
        <vt:lpstr>Theme</vt:lpstr>
      </vt:variant>
      <vt:variant>
        <vt:i4>2</vt:i4>
      </vt:variant>
      <vt:variant>
        <vt:lpstr>Slide Titles</vt:lpstr>
      </vt:variant>
      <vt:variant>
        <vt:i4>11</vt:i4>
      </vt:variant>
    </vt:vector>
  </HeadingPairs>
  <TitlesOfParts>
    <vt:vector size="22" baseType="lpstr">
      <vt:lpstr>Heiti TC Medium</vt:lpstr>
      <vt:lpstr>Microsoft YaHei</vt:lpstr>
      <vt:lpstr>Aptos</vt:lpstr>
      <vt:lpstr>Arial</vt:lpstr>
      <vt:lpstr>Calibri</vt:lpstr>
      <vt:lpstr>Calibri Light</vt:lpstr>
      <vt:lpstr>Helvetica</vt:lpstr>
      <vt:lpstr>Lato</vt:lpstr>
      <vt:lpstr>Neue Haas Grotesk Text Pro</vt:lpstr>
      <vt:lpstr>1_Office Theme</vt:lpstr>
      <vt:lpstr>InterweaveVTI</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nelson lee</dc:creator>
  <cp:lastModifiedBy>nelson lee</cp:lastModifiedBy>
  <cp:revision>28</cp:revision>
  <dcterms:created xsi:type="dcterms:W3CDTF">2025-01-10T02:07:28Z</dcterms:created>
  <dcterms:modified xsi:type="dcterms:W3CDTF">2025-07-12T07:47:41Z</dcterms:modified>
</cp:coreProperties>
</file>