
<file path=[Content_Types].xml><?xml version="1.0" encoding="utf-8"?>
<Types xmlns="http://schemas.openxmlformats.org/package/2006/content-types">
  <Default Extension="jpeg" ContentType="image/jpe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376" r:id="rId3"/>
    <p:sldId id="443" r:id="rId4"/>
    <p:sldId id="508" r:id="rId5"/>
    <p:sldId id="426" r:id="rId6"/>
    <p:sldId id="492" r:id="rId7"/>
    <p:sldId id="493" r:id="rId8"/>
    <p:sldId id="509" r:id="rId9"/>
    <p:sldId id="510" r:id="rId10"/>
    <p:sldId id="496" r:id="rId11"/>
    <p:sldId id="497" r:id="rId12"/>
    <p:sldId id="511" r:id="rId13"/>
    <p:sldId id="498" r:id="rId14"/>
    <p:sldId id="499" r:id="rId15"/>
    <p:sldId id="512" r:id="rId16"/>
    <p:sldId id="513" r:id="rId17"/>
    <p:sldId id="501" r:id="rId18"/>
    <p:sldId id="514" r:id="rId19"/>
    <p:sldId id="503" r:id="rId20"/>
    <p:sldId id="504" r:id="rId21"/>
    <p:sldId id="505" r:id="rId22"/>
    <p:sldId id="515" r:id="rId23"/>
    <p:sldId id="506" r:id="rId24"/>
    <p:sldId id="507" r:id="rId25"/>
    <p:sldId id="491" r:id="rId26"/>
    <p:sldId id="38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650" autoAdjust="0"/>
    <p:restoredTop sz="92953" autoAdjust="0"/>
  </p:normalViewPr>
  <p:slideViewPr>
    <p:cSldViewPr snapToGrid="0">
      <p:cViewPr varScale="1">
        <p:scale>
          <a:sx n="111" d="100"/>
          <a:sy n="111" d="100"/>
        </p:scale>
        <p:origin x="118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Zhu 朱业" userId="c10396f0466951c8" providerId="LiveId" clId="{3EED1227-D9AE-4BAE-BE83-7AB9A8EDAB77}"/>
    <pc:docChg chg="undo custSel addSld delSld modSld">
      <pc:chgData name="James Zhu 朱业" userId="c10396f0466951c8" providerId="LiveId" clId="{3EED1227-D9AE-4BAE-BE83-7AB9A8EDAB77}" dt="2025-08-23T15:52:14.007" v="2642" actId="20577"/>
      <pc:docMkLst>
        <pc:docMk/>
      </pc:docMkLst>
      <pc:sldChg chg="modSp mod">
        <pc:chgData name="James Zhu 朱业" userId="c10396f0466951c8" providerId="LiveId" clId="{3EED1227-D9AE-4BAE-BE83-7AB9A8EDAB77}" dt="2025-08-17T10:31:48.781" v="62" actId="255"/>
        <pc:sldMkLst>
          <pc:docMk/>
          <pc:sldMk cId="201106231" sldId="376"/>
        </pc:sldMkLst>
        <pc:spChg chg="mod">
          <ac:chgData name="James Zhu 朱业" userId="c10396f0466951c8" providerId="LiveId" clId="{3EED1227-D9AE-4BAE-BE83-7AB9A8EDAB77}" dt="2025-08-17T10:31:48.781" v="62" actId="255"/>
          <ac:spMkLst>
            <pc:docMk/>
            <pc:sldMk cId="201106231" sldId="376"/>
            <ac:spMk id="2" creationId="{AD981286-B46C-C685-BFC8-061A6CAD2473}"/>
          </ac:spMkLst>
        </pc:spChg>
        <pc:spChg chg="mod">
          <ac:chgData name="James Zhu 朱业" userId="c10396f0466951c8" providerId="LiveId" clId="{3EED1227-D9AE-4BAE-BE83-7AB9A8EDAB77}" dt="2025-08-17T10:30:11.275" v="0" actId="14100"/>
          <ac:spMkLst>
            <pc:docMk/>
            <pc:sldMk cId="201106231" sldId="376"/>
            <ac:spMk id="3" creationId="{3C6C4A5B-4743-39F4-6DC7-7699D16791E6}"/>
          </ac:spMkLst>
        </pc:spChg>
      </pc:sldChg>
      <pc:sldChg chg="modSp mod">
        <pc:chgData name="James Zhu 朱业" userId="c10396f0466951c8" providerId="LiveId" clId="{3EED1227-D9AE-4BAE-BE83-7AB9A8EDAB77}" dt="2025-08-17T14:32:31.634" v="2556"/>
        <pc:sldMkLst>
          <pc:docMk/>
          <pc:sldMk cId="3873366778" sldId="386"/>
        </pc:sldMkLst>
        <pc:spChg chg="mod">
          <ac:chgData name="James Zhu 朱业" userId="c10396f0466951c8" providerId="LiveId" clId="{3EED1227-D9AE-4BAE-BE83-7AB9A8EDAB77}" dt="2025-08-17T14:32:31.634" v="2556"/>
          <ac:spMkLst>
            <pc:docMk/>
            <pc:sldMk cId="3873366778" sldId="386"/>
            <ac:spMk id="9" creationId="{3B6AB5C2-BC68-C4AB-41DD-F03D2DA256B4}"/>
          </ac:spMkLst>
        </pc:spChg>
      </pc:sldChg>
      <pc:sldChg chg="modSp mod">
        <pc:chgData name="James Zhu 朱业" userId="c10396f0466951c8" providerId="LiveId" clId="{3EED1227-D9AE-4BAE-BE83-7AB9A8EDAB77}" dt="2025-08-17T11:08:25.782" v="961"/>
        <pc:sldMkLst>
          <pc:docMk/>
          <pc:sldMk cId="2664508176" sldId="426"/>
        </pc:sldMkLst>
        <pc:spChg chg="mod">
          <ac:chgData name="James Zhu 朱业" userId="c10396f0466951c8" providerId="LiveId" clId="{3EED1227-D9AE-4BAE-BE83-7AB9A8EDAB77}" dt="2025-08-17T11:07:57.282" v="957" actId="20577"/>
          <ac:spMkLst>
            <pc:docMk/>
            <pc:sldMk cId="2664508176" sldId="426"/>
            <ac:spMk id="2" creationId="{3CD7233A-7BFE-4169-9DC4-15EC13C9BE62}"/>
          </ac:spMkLst>
        </pc:spChg>
        <pc:spChg chg="mod">
          <ac:chgData name="James Zhu 朱业" userId="c10396f0466951c8" providerId="LiveId" clId="{3EED1227-D9AE-4BAE-BE83-7AB9A8EDAB77}" dt="2025-08-17T11:08:25.782" v="961"/>
          <ac:spMkLst>
            <pc:docMk/>
            <pc:sldMk cId="2664508176" sldId="426"/>
            <ac:spMk id="9" creationId="{B5ACB70C-B2AA-C6C4-BAC6-D10982B1D099}"/>
          </ac:spMkLst>
        </pc:spChg>
      </pc:sldChg>
      <pc:sldChg chg="modSp mod">
        <pc:chgData name="James Zhu 朱业" userId="c10396f0466951c8" providerId="LiveId" clId="{3EED1227-D9AE-4BAE-BE83-7AB9A8EDAB77}" dt="2025-08-23T02:13:34.591" v="2561"/>
        <pc:sldMkLst>
          <pc:docMk/>
          <pc:sldMk cId="2150447740" sldId="443"/>
        </pc:sldMkLst>
        <pc:spChg chg="mod">
          <ac:chgData name="James Zhu 朱业" userId="c10396f0466951c8" providerId="LiveId" clId="{3EED1227-D9AE-4BAE-BE83-7AB9A8EDAB77}" dt="2025-08-23T02:13:34.591" v="2561"/>
          <ac:spMkLst>
            <pc:docMk/>
            <pc:sldMk cId="2150447740" sldId="443"/>
            <ac:spMk id="2" creationId="{EDB4F7FD-4BDD-6345-3DFD-AD76189628EA}"/>
          </ac:spMkLst>
        </pc:spChg>
      </pc:sldChg>
      <pc:sldChg chg="modSp mod">
        <pc:chgData name="James Zhu 朱业" userId="c10396f0466951c8" providerId="LiveId" clId="{3EED1227-D9AE-4BAE-BE83-7AB9A8EDAB77}" dt="2025-08-17T14:30:24.786" v="2553" actId="1035"/>
        <pc:sldMkLst>
          <pc:docMk/>
          <pc:sldMk cId="321842254" sldId="491"/>
        </pc:sldMkLst>
        <pc:spChg chg="mod">
          <ac:chgData name="James Zhu 朱业" userId="c10396f0466951c8" providerId="LiveId" clId="{3EED1227-D9AE-4BAE-BE83-7AB9A8EDAB77}" dt="2025-08-17T14:30:24.786" v="2553" actId="1035"/>
          <ac:spMkLst>
            <pc:docMk/>
            <pc:sldMk cId="321842254" sldId="491"/>
            <ac:spMk id="2" creationId="{598CAF73-ED6F-C4BA-EDE2-B5A177A9EDC2}"/>
          </ac:spMkLst>
        </pc:spChg>
        <pc:spChg chg="mod">
          <ac:chgData name="James Zhu 朱业" userId="c10396f0466951c8" providerId="LiveId" clId="{3EED1227-D9AE-4BAE-BE83-7AB9A8EDAB77}" dt="2025-08-17T14:28:49.753" v="2507"/>
          <ac:spMkLst>
            <pc:docMk/>
            <pc:sldMk cId="321842254" sldId="491"/>
            <ac:spMk id="9" creationId="{5BEAF8F8-75C4-62F7-9596-295F01F4F522}"/>
          </ac:spMkLst>
        </pc:spChg>
      </pc:sldChg>
      <pc:sldChg chg="modSp mod">
        <pc:chgData name="James Zhu 朱业" userId="c10396f0466951c8" providerId="LiveId" clId="{3EED1227-D9AE-4BAE-BE83-7AB9A8EDAB77}" dt="2025-08-23T02:22:35.294" v="2591" actId="255"/>
        <pc:sldMkLst>
          <pc:docMk/>
          <pc:sldMk cId="923664237" sldId="492"/>
        </pc:sldMkLst>
        <pc:spChg chg="mod">
          <ac:chgData name="James Zhu 朱业" userId="c10396f0466951c8" providerId="LiveId" clId="{3EED1227-D9AE-4BAE-BE83-7AB9A8EDAB77}" dt="2025-08-23T02:22:35.294" v="2591" actId="255"/>
          <ac:spMkLst>
            <pc:docMk/>
            <pc:sldMk cId="923664237" sldId="492"/>
            <ac:spMk id="2" creationId="{5AA8C301-0AE5-9C23-F8E7-72A5307F54B9}"/>
          </ac:spMkLst>
        </pc:spChg>
        <pc:spChg chg="mod">
          <ac:chgData name="James Zhu 朱业" userId="c10396f0466951c8" providerId="LiveId" clId="{3EED1227-D9AE-4BAE-BE83-7AB9A8EDAB77}" dt="2025-08-17T11:11:02.120" v="964"/>
          <ac:spMkLst>
            <pc:docMk/>
            <pc:sldMk cId="923664237" sldId="492"/>
            <ac:spMk id="9" creationId="{D7FFB70E-59B1-D5E8-331F-1FBE2C7F2864}"/>
          </ac:spMkLst>
        </pc:spChg>
      </pc:sldChg>
      <pc:sldChg chg="modSp mod">
        <pc:chgData name="James Zhu 朱业" userId="c10396f0466951c8" providerId="LiveId" clId="{3EED1227-D9AE-4BAE-BE83-7AB9A8EDAB77}" dt="2025-08-23T02:22:11.913" v="2590" actId="255"/>
        <pc:sldMkLst>
          <pc:docMk/>
          <pc:sldMk cId="1436208242" sldId="493"/>
        </pc:sldMkLst>
        <pc:spChg chg="mod">
          <ac:chgData name="James Zhu 朱业" userId="c10396f0466951c8" providerId="LiveId" clId="{3EED1227-D9AE-4BAE-BE83-7AB9A8EDAB77}" dt="2025-08-23T02:22:11.913" v="2590" actId="255"/>
          <ac:spMkLst>
            <pc:docMk/>
            <pc:sldMk cId="1436208242" sldId="493"/>
            <ac:spMk id="2" creationId="{8BC231DD-8C7F-96FB-CAE5-16222E7710F3}"/>
          </ac:spMkLst>
        </pc:spChg>
        <pc:spChg chg="mod">
          <ac:chgData name="James Zhu 朱业" userId="c10396f0466951c8" providerId="LiveId" clId="{3EED1227-D9AE-4BAE-BE83-7AB9A8EDAB77}" dt="2025-08-17T11:30:18.683" v="1021"/>
          <ac:spMkLst>
            <pc:docMk/>
            <pc:sldMk cId="1436208242" sldId="493"/>
            <ac:spMk id="9" creationId="{7D1702F2-1EE8-B565-8F4E-F8DD0140FCA2}"/>
          </ac:spMkLst>
        </pc:spChg>
      </pc:sldChg>
      <pc:sldChg chg="del">
        <pc:chgData name="James Zhu 朱业" userId="c10396f0466951c8" providerId="LiveId" clId="{3EED1227-D9AE-4BAE-BE83-7AB9A8EDAB77}" dt="2025-08-17T11:39:12.723" v="1124" actId="2696"/>
        <pc:sldMkLst>
          <pc:docMk/>
          <pc:sldMk cId="1740128564" sldId="494"/>
        </pc:sldMkLst>
      </pc:sldChg>
      <pc:sldChg chg="del">
        <pc:chgData name="James Zhu 朱业" userId="c10396f0466951c8" providerId="LiveId" clId="{3EED1227-D9AE-4BAE-BE83-7AB9A8EDAB77}" dt="2025-08-17T11:44:01.653" v="1144" actId="2696"/>
        <pc:sldMkLst>
          <pc:docMk/>
          <pc:sldMk cId="3753893287" sldId="495"/>
        </pc:sldMkLst>
      </pc:sldChg>
      <pc:sldChg chg="modSp mod">
        <pc:chgData name="James Zhu 朱业" userId="c10396f0466951c8" providerId="LiveId" clId="{3EED1227-D9AE-4BAE-BE83-7AB9A8EDAB77}" dt="2025-08-23T15:37:16.041" v="2609"/>
        <pc:sldMkLst>
          <pc:docMk/>
          <pc:sldMk cId="852124017" sldId="496"/>
        </pc:sldMkLst>
        <pc:spChg chg="mod">
          <ac:chgData name="James Zhu 朱业" userId="c10396f0466951c8" providerId="LiveId" clId="{3EED1227-D9AE-4BAE-BE83-7AB9A8EDAB77}" dt="2025-08-23T15:37:16.041" v="2609"/>
          <ac:spMkLst>
            <pc:docMk/>
            <pc:sldMk cId="852124017" sldId="496"/>
            <ac:spMk id="2" creationId="{3F053B02-5B3F-74FE-5F59-08C468ED3FFE}"/>
          </ac:spMkLst>
        </pc:spChg>
        <pc:spChg chg="mod">
          <ac:chgData name="James Zhu 朱业" userId="c10396f0466951c8" providerId="LiveId" clId="{3EED1227-D9AE-4BAE-BE83-7AB9A8EDAB77}" dt="2025-08-17T12:15:12.119" v="1604"/>
          <ac:spMkLst>
            <pc:docMk/>
            <pc:sldMk cId="852124017" sldId="496"/>
            <ac:spMk id="9" creationId="{CB168BF2-5808-AAF7-011D-42116574EF99}"/>
          </ac:spMkLst>
        </pc:spChg>
      </pc:sldChg>
      <pc:sldChg chg="modSp add del mod">
        <pc:chgData name="James Zhu 朱业" userId="c10396f0466951c8" providerId="LiveId" clId="{3EED1227-D9AE-4BAE-BE83-7AB9A8EDAB77}" dt="2025-08-17T12:22:37.288" v="1742"/>
        <pc:sldMkLst>
          <pc:docMk/>
          <pc:sldMk cId="3986468019" sldId="497"/>
        </pc:sldMkLst>
        <pc:spChg chg="mod">
          <ac:chgData name="James Zhu 朱业" userId="c10396f0466951c8" providerId="LiveId" clId="{3EED1227-D9AE-4BAE-BE83-7AB9A8EDAB77}" dt="2025-08-17T12:22:29.692" v="1737" actId="20577"/>
          <ac:spMkLst>
            <pc:docMk/>
            <pc:sldMk cId="3986468019" sldId="497"/>
            <ac:spMk id="2" creationId="{621B070F-CB84-A1D4-098F-D1AE59EB9E2E}"/>
          </ac:spMkLst>
        </pc:spChg>
        <pc:spChg chg="mod">
          <ac:chgData name="James Zhu 朱业" userId="c10396f0466951c8" providerId="LiveId" clId="{3EED1227-D9AE-4BAE-BE83-7AB9A8EDAB77}" dt="2025-08-17T12:22:37.288" v="1742"/>
          <ac:spMkLst>
            <pc:docMk/>
            <pc:sldMk cId="3986468019" sldId="497"/>
            <ac:spMk id="9" creationId="{1287374D-462C-2BF9-B324-3BE14E4220DF}"/>
          </ac:spMkLst>
        </pc:spChg>
      </pc:sldChg>
      <pc:sldChg chg="modSp mod">
        <pc:chgData name="James Zhu 朱业" userId="c10396f0466951c8" providerId="LiveId" clId="{3EED1227-D9AE-4BAE-BE83-7AB9A8EDAB77}" dt="2025-08-17T12:30:21.804" v="1906"/>
        <pc:sldMkLst>
          <pc:docMk/>
          <pc:sldMk cId="3421640922" sldId="498"/>
        </pc:sldMkLst>
        <pc:spChg chg="mod">
          <ac:chgData name="James Zhu 朱业" userId="c10396f0466951c8" providerId="LiveId" clId="{3EED1227-D9AE-4BAE-BE83-7AB9A8EDAB77}" dt="2025-08-17T12:30:21.804" v="1906"/>
          <ac:spMkLst>
            <pc:docMk/>
            <pc:sldMk cId="3421640922" sldId="498"/>
            <ac:spMk id="2" creationId="{4902F68F-AE6E-52DC-7DF6-6EFA750763DA}"/>
          </ac:spMkLst>
        </pc:spChg>
        <pc:spChg chg="mod">
          <ac:chgData name="James Zhu 朱业" userId="c10396f0466951c8" providerId="LiveId" clId="{3EED1227-D9AE-4BAE-BE83-7AB9A8EDAB77}" dt="2025-08-17T12:26:58.074" v="1767"/>
          <ac:spMkLst>
            <pc:docMk/>
            <pc:sldMk cId="3421640922" sldId="498"/>
            <ac:spMk id="9" creationId="{A05F908B-F051-D1DD-1E1C-2A5D1F8ECF36}"/>
          </ac:spMkLst>
        </pc:spChg>
      </pc:sldChg>
      <pc:sldChg chg="modSp mod">
        <pc:chgData name="James Zhu 朱业" userId="c10396f0466951c8" providerId="LiveId" clId="{3EED1227-D9AE-4BAE-BE83-7AB9A8EDAB77}" dt="2025-08-23T15:44:56.582" v="2624"/>
        <pc:sldMkLst>
          <pc:docMk/>
          <pc:sldMk cId="4087583601" sldId="499"/>
        </pc:sldMkLst>
        <pc:spChg chg="mod">
          <ac:chgData name="James Zhu 朱业" userId="c10396f0466951c8" providerId="LiveId" clId="{3EED1227-D9AE-4BAE-BE83-7AB9A8EDAB77}" dt="2025-08-23T15:44:56.582" v="2624"/>
          <ac:spMkLst>
            <pc:docMk/>
            <pc:sldMk cId="4087583601" sldId="499"/>
            <ac:spMk id="2" creationId="{835827C4-9FC0-7601-18D6-E6AD9ABED4E3}"/>
          </ac:spMkLst>
        </pc:spChg>
        <pc:spChg chg="mod">
          <ac:chgData name="James Zhu 朱业" userId="c10396f0466951c8" providerId="LiveId" clId="{3EED1227-D9AE-4BAE-BE83-7AB9A8EDAB77}" dt="2025-08-17T12:35:27.803" v="1931"/>
          <ac:spMkLst>
            <pc:docMk/>
            <pc:sldMk cId="4087583601" sldId="499"/>
            <ac:spMk id="9" creationId="{8BAD3E8E-CA65-5776-E888-24621EBDAE94}"/>
          </ac:spMkLst>
        </pc:spChg>
      </pc:sldChg>
      <pc:sldChg chg="modSp del mod">
        <pc:chgData name="James Zhu 朱业" userId="c10396f0466951c8" providerId="LiveId" clId="{3EED1227-D9AE-4BAE-BE83-7AB9A8EDAB77}" dt="2025-08-17T12:45:35.936" v="2000" actId="2696"/>
        <pc:sldMkLst>
          <pc:docMk/>
          <pc:sldMk cId="2957756514" sldId="500"/>
        </pc:sldMkLst>
      </pc:sldChg>
      <pc:sldChg chg="modSp mod">
        <pc:chgData name="James Zhu 朱业" userId="c10396f0466951c8" providerId="LiveId" clId="{3EED1227-D9AE-4BAE-BE83-7AB9A8EDAB77}" dt="2025-08-17T14:10:09.907" v="2098" actId="20577"/>
        <pc:sldMkLst>
          <pc:docMk/>
          <pc:sldMk cId="3033926778" sldId="501"/>
        </pc:sldMkLst>
        <pc:spChg chg="mod">
          <ac:chgData name="James Zhu 朱业" userId="c10396f0466951c8" providerId="LiveId" clId="{3EED1227-D9AE-4BAE-BE83-7AB9A8EDAB77}" dt="2025-08-17T14:10:09.907" v="2098" actId="20577"/>
          <ac:spMkLst>
            <pc:docMk/>
            <pc:sldMk cId="3033926778" sldId="501"/>
            <ac:spMk id="2" creationId="{110E01EE-7BF7-EAD6-DA42-82D6EF2792FA}"/>
          </ac:spMkLst>
        </pc:spChg>
        <pc:spChg chg="mod">
          <ac:chgData name="James Zhu 朱业" userId="c10396f0466951c8" providerId="LiveId" clId="{3EED1227-D9AE-4BAE-BE83-7AB9A8EDAB77}" dt="2025-08-17T12:46:08.521" v="2005"/>
          <ac:spMkLst>
            <pc:docMk/>
            <pc:sldMk cId="3033926778" sldId="501"/>
            <ac:spMk id="9" creationId="{B00FF078-103F-BC2A-34FB-B72BE7C1AAAE}"/>
          </ac:spMkLst>
        </pc:spChg>
      </pc:sldChg>
      <pc:sldChg chg="modSp del mod">
        <pc:chgData name="James Zhu 朱业" userId="c10396f0466951c8" providerId="LiveId" clId="{3EED1227-D9AE-4BAE-BE83-7AB9A8EDAB77}" dt="2025-08-17T14:12:00.008" v="2111" actId="2696"/>
        <pc:sldMkLst>
          <pc:docMk/>
          <pc:sldMk cId="2869556233" sldId="502"/>
        </pc:sldMkLst>
      </pc:sldChg>
      <pc:sldChg chg="modSp mod">
        <pc:chgData name="James Zhu 朱业" userId="c10396f0466951c8" providerId="LiveId" clId="{3EED1227-D9AE-4BAE-BE83-7AB9A8EDAB77}" dt="2025-08-23T15:52:14.007" v="2642" actId="20577"/>
        <pc:sldMkLst>
          <pc:docMk/>
          <pc:sldMk cId="524992721" sldId="503"/>
        </pc:sldMkLst>
        <pc:spChg chg="mod">
          <ac:chgData name="James Zhu 朱业" userId="c10396f0466951c8" providerId="LiveId" clId="{3EED1227-D9AE-4BAE-BE83-7AB9A8EDAB77}" dt="2025-08-23T15:52:14.007" v="2642" actId="20577"/>
          <ac:spMkLst>
            <pc:docMk/>
            <pc:sldMk cId="524992721" sldId="503"/>
            <ac:spMk id="2" creationId="{C5BFC158-D49C-B917-B19E-7C7A2F0108F3}"/>
          </ac:spMkLst>
        </pc:spChg>
        <pc:spChg chg="mod">
          <ac:chgData name="James Zhu 朱业" userId="c10396f0466951c8" providerId="LiveId" clId="{3EED1227-D9AE-4BAE-BE83-7AB9A8EDAB77}" dt="2025-08-17T14:15:57.729" v="2432" actId="20577"/>
          <ac:spMkLst>
            <pc:docMk/>
            <pc:sldMk cId="524992721" sldId="503"/>
            <ac:spMk id="9" creationId="{B67CA6DC-5B86-6618-D733-D853C619C038}"/>
          </ac:spMkLst>
        </pc:spChg>
      </pc:sldChg>
      <pc:sldChg chg="modSp mod">
        <pc:chgData name="James Zhu 朱业" userId="c10396f0466951c8" providerId="LiveId" clId="{3EED1227-D9AE-4BAE-BE83-7AB9A8EDAB77}" dt="2025-08-17T14:19:08.921" v="2453"/>
        <pc:sldMkLst>
          <pc:docMk/>
          <pc:sldMk cId="1519867223" sldId="504"/>
        </pc:sldMkLst>
        <pc:spChg chg="mod">
          <ac:chgData name="James Zhu 朱业" userId="c10396f0466951c8" providerId="LiveId" clId="{3EED1227-D9AE-4BAE-BE83-7AB9A8EDAB77}" dt="2025-08-17T14:17:24.937" v="2450" actId="255"/>
          <ac:spMkLst>
            <pc:docMk/>
            <pc:sldMk cId="1519867223" sldId="504"/>
            <ac:spMk id="2" creationId="{AEFBF32F-F9D5-BBAD-CE79-FA66E4E153B3}"/>
          </ac:spMkLst>
        </pc:spChg>
        <pc:spChg chg="mod">
          <ac:chgData name="James Zhu 朱业" userId="c10396f0466951c8" providerId="LiveId" clId="{3EED1227-D9AE-4BAE-BE83-7AB9A8EDAB77}" dt="2025-08-17T14:19:08.921" v="2453"/>
          <ac:spMkLst>
            <pc:docMk/>
            <pc:sldMk cId="1519867223" sldId="504"/>
            <ac:spMk id="9" creationId="{B23AA774-AFB7-1A5C-2557-17DC89C1BA66}"/>
          </ac:spMkLst>
        </pc:spChg>
      </pc:sldChg>
      <pc:sldChg chg="modSp mod">
        <pc:chgData name="James Zhu 朱业" userId="c10396f0466951c8" providerId="LiveId" clId="{3EED1227-D9AE-4BAE-BE83-7AB9A8EDAB77}" dt="2025-08-17T14:22:53.776" v="2468" actId="20577"/>
        <pc:sldMkLst>
          <pc:docMk/>
          <pc:sldMk cId="4263694428" sldId="505"/>
        </pc:sldMkLst>
        <pc:spChg chg="mod">
          <ac:chgData name="James Zhu 朱业" userId="c10396f0466951c8" providerId="LiveId" clId="{3EED1227-D9AE-4BAE-BE83-7AB9A8EDAB77}" dt="2025-08-17T14:22:53.776" v="2468" actId="20577"/>
          <ac:spMkLst>
            <pc:docMk/>
            <pc:sldMk cId="4263694428" sldId="505"/>
            <ac:spMk id="2" creationId="{97EFD560-BE36-0928-6E14-DD51FFF06369}"/>
          </ac:spMkLst>
        </pc:spChg>
        <pc:spChg chg="mod">
          <ac:chgData name="James Zhu 朱业" userId="c10396f0466951c8" providerId="LiveId" clId="{3EED1227-D9AE-4BAE-BE83-7AB9A8EDAB77}" dt="2025-08-17T14:19:40.111" v="2459"/>
          <ac:spMkLst>
            <pc:docMk/>
            <pc:sldMk cId="4263694428" sldId="505"/>
            <ac:spMk id="9" creationId="{64C78532-965B-1199-6017-E789E3E0F0AA}"/>
          </ac:spMkLst>
        </pc:spChg>
      </pc:sldChg>
      <pc:sldChg chg="modSp mod">
        <pc:chgData name="James Zhu 朱业" userId="c10396f0466951c8" providerId="LiveId" clId="{3EED1227-D9AE-4BAE-BE83-7AB9A8EDAB77}" dt="2025-08-17T14:26:23.782" v="2494" actId="255"/>
        <pc:sldMkLst>
          <pc:docMk/>
          <pc:sldMk cId="198046720" sldId="506"/>
        </pc:sldMkLst>
        <pc:spChg chg="mod">
          <ac:chgData name="James Zhu 朱业" userId="c10396f0466951c8" providerId="LiveId" clId="{3EED1227-D9AE-4BAE-BE83-7AB9A8EDAB77}" dt="2025-08-17T14:26:23.782" v="2494" actId="255"/>
          <ac:spMkLst>
            <pc:docMk/>
            <pc:sldMk cId="198046720" sldId="506"/>
            <ac:spMk id="2" creationId="{6102EBBE-C235-B2A2-8AEC-8A47D381DCBF}"/>
          </ac:spMkLst>
        </pc:spChg>
        <pc:spChg chg="mod">
          <ac:chgData name="James Zhu 朱业" userId="c10396f0466951c8" providerId="LiveId" clId="{3EED1227-D9AE-4BAE-BE83-7AB9A8EDAB77}" dt="2025-08-17T14:25:57.630" v="2491"/>
          <ac:spMkLst>
            <pc:docMk/>
            <pc:sldMk cId="198046720" sldId="506"/>
            <ac:spMk id="9" creationId="{3BCEB093-42F6-3DBE-5F52-1CA54C2FC2F0}"/>
          </ac:spMkLst>
        </pc:spChg>
      </pc:sldChg>
      <pc:sldChg chg="modSp mod">
        <pc:chgData name="James Zhu 朱业" userId="c10396f0466951c8" providerId="LiveId" clId="{3EED1227-D9AE-4BAE-BE83-7AB9A8EDAB77}" dt="2025-08-17T14:27:17.498" v="2504" actId="255"/>
        <pc:sldMkLst>
          <pc:docMk/>
          <pc:sldMk cId="3408308589" sldId="507"/>
        </pc:sldMkLst>
        <pc:spChg chg="mod">
          <ac:chgData name="James Zhu 朱业" userId="c10396f0466951c8" providerId="LiveId" clId="{3EED1227-D9AE-4BAE-BE83-7AB9A8EDAB77}" dt="2025-08-17T14:27:17.498" v="2504" actId="255"/>
          <ac:spMkLst>
            <pc:docMk/>
            <pc:sldMk cId="3408308589" sldId="507"/>
            <ac:spMk id="2" creationId="{B137613E-738E-421E-E4CC-FD10C6C0C026}"/>
          </ac:spMkLst>
        </pc:spChg>
        <pc:spChg chg="mod">
          <ac:chgData name="James Zhu 朱业" userId="c10396f0466951c8" providerId="LiveId" clId="{3EED1227-D9AE-4BAE-BE83-7AB9A8EDAB77}" dt="2025-08-17T14:26:54.020" v="2500"/>
          <ac:spMkLst>
            <pc:docMk/>
            <pc:sldMk cId="3408308589" sldId="507"/>
            <ac:spMk id="9" creationId="{854DBE4B-13F3-6DF7-A007-1BA78E366B16}"/>
          </ac:spMkLst>
        </pc:spChg>
      </pc:sldChg>
      <pc:sldChg chg="modSp add mod">
        <pc:chgData name="James Zhu 朱业" userId="c10396f0466951c8" providerId="LiveId" clId="{3EED1227-D9AE-4BAE-BE83-7AB9A8EDAB77}" dt="2025-08-17T11:00:48.536" v="859"/>
        <pc:sldMkLst>
          <pc:docMk/>
          <pc:sldMk cId="1199703663" sldId="508"/>
        </pc:sldMkLst>
        <pc:spChg chg="mod">
          <ac:chgData name="James Zhu 朱业" userId="c10396f0466951c8" providerId="LiveId" clId="{3EED1227-D9AE-4BAE-BE83-7AB9A8EDAB77}" dt="2025-08-17T11:00:14.294" v="856"/>
          <ac:spMkLst>
            <pc:docMk/>
            <pc:sldMk cId="1199703663" sldId="508"/>
            <ac:spMk id="2" creationId="{3F290FA3-2367-A636-4143-7502B1770A5F}"/>
          </ac:spMkLst>
        </pc:spChg>
        <pc:spChg chg="mod">
          <ac:chgData name="James Zhu 朱业" userId="c10396f0466951c8" providerId="LiveId" clId="{3EED1227-D9AE-4BAE-BE83-7AB9A8EDAB77}" dt="2025-08-17T11:00:48.536" v="859"/>
          <ac:spMkLst>
            <pc:docMk/>
            <pc:sldMk cId="1199703663" sldId="508"/>
            <ac:spMk id="9" creationId="{46670539-6E88-A501-7CDB-A0FBF9DB8D2D}"/>
          </ac:spMkLst>
        </pc:spChg>
      </pc:sldChg>
      <pc:sldChg chg="modSp add del mod">
        <pc:chgData name="James Zhu 朱业" userId="c10396f0466951c8" providerId="LiveId" clId="{3EED1227-D9AE-4BAE-BE83-7AB9A8EDAB77}" dt="2025-08-17T11:22:49.196" v="1015" actId="2696"/>
        <pc:sldMkLst>
          <pc:docMk/>
          <pc:sldMk cId="108612093" sldId="509"/>
        </pc:sldMkLst>
      </pc:sldChg>
      <pc:sldChg chg="modSp add mod">
        <pc:chgData name="James Zhu 朱业" userId="c10396f0466951c8" providerId="LiveId" clId="{3EED1227-D9AE-4BAE-BE83-7AB9A8EDAB77}" dt="2025-08-23T02:27:31.026" v="2597" actId="255"/>
        <pc:sldMkLst>
          <pc:docMk/>
          <pc:sldMk cId="3155762460" sldId="509"/>
        </pc:sldMkLst>
        <pc:spChg chg="mod">
          <ac:chgData name="James Zhu 朱业" userId="c10396f0466951c8" providerId="LiveId" clId="{3EED1227-D9AE-4BAE-BE83-7AB9A8EDAB77}" dt="2025-08-23T02:27:31.026" v="2597" actId="255"/>
          <ac:spMkLst>
            <pc:docMk/>
            <pc:sldMk cId="3155762460" sldId="509"/>
            <ac:spMk id="2" creationId="{B38A80AD-4AF9-3986-75E1-EA273BBCEC34}"/>
          </ac:spMkLst>
        </pc:spChg>
        <pc:spChg chg="mod">
          <ac:chgData name="James Zhu 朱业" userId="c10396f0466951c8" providerId="LiveId" clId="{3EED1227-D9AE-4BAE-BE83-7AB9A8EDAB77}" dt="2025-08-17T11:37:22.717" v="1123"/>
          <ac:spMkLst>
            <pc:docMk/>
            <pc:sldMk cId="3155762460" sldId="509"/>
            <ac:spMk id="9" creationId="{7020FDD8-9257-38B8-0864-96F993873382}"/>
          </ac:spMkLst>
        </pc:spChg>
      </pc:sldChg>
      <pc:sldChg chg="add del">
        <pc:chgData name="James Zhu 朱业" userId="c10396f0466951c8" providerId="LiveId" clId="{3EED1227-D9AE-4BAE-BE83-7AB9A8EDAB77}" dt="2025-08-17T11:08:18.512" v="958" actId="2696"/>
        <pc:sldMkLst>
          <pc:docMk/>
          <pc:sldMk cId="4173440854" sldId="509"/>
        </pc:sldMkLst>
      </pc:sldChg>
      <pc:sldChg chg="modSp add mod">
        <pc:chgData name="James Zhu 朱业" userId="c10396f0466951c8" providerId="LiveId" clId="{3EED1227-D9AE-4BAE-BE83-7AB9A8EDAB77}" dt="2025-08-17T11:43:34.309" v="1143" actId="255"/>
        <pc:sldMkLst>
          <pc:docMk/>
          <pc:sldMk cId="582737775" sldId="510"/>
        </pc:sldMkLst>
        <pc:spChg chg="mod">
          <ac:chgData name="James Zhu 朱业" userId="c10396f0466951c8" providerId="LiveId" clId="{3EED1227-D9AE-4BAE-BE83-7AB9A8EDAB77}" dt="2025-08-17T11:43:34.309" v="1143" actId="255"/>
          <ac:spMkLst>
            <pc:docMk/>
            <pc:sldMk cId="582737775" sldId="510"/>
            <ac:spMk id="2" creationId="{5A3F1246-21E0-6BE1-F7D6-1D9D43DE40F4}"/>
          </ac:spMkLst>
        </pc:spChg>
        <pc:spChg chg="mod">
          <ac:chgData name="James Zhu 朱业" userId="c10396f0466951c8" providerId="LiveId" clId="{3EED1227-D9AE-4BAE-BE83-7AB9A8EDAB77}" dt="2025-08-17T11:40:27.157" v="1128"/>
          <ac:spMkLst>
            <pc:docMk/>
            <pc:sldMk cId="582737775" sldId="510"/>
            <ac:spMk id="9" creationId="{AB51542F-3B4B-5AB0-B30E-842848ACD362}"/>
          </ac:spMkLst>
        </pc:spChg>
      </pc:sldChg>
      <pc:sldChg chg="modSp add mod">
        <pc:chgData name="James Zhu 朱业" userId="c10396f0466951c8" providerId="LiveId" clId="{3EED1227-D9AE-4BAE-BE83-7AB9A8EDAB77}" dt="2025-08-17T12:22:48.047" v="1747"/>
        <pc:sldMkLst>
          <pc:docMk/>
          <pc:sldMk cId="1232331061" sldId="511"/>
        </pc:sldMkLst>
        <pc:spChg chg="mod">
          <ac:chgData name="James Zhu 朱业" userId="c10396f0466951c8" providerId="LiveId" clId="{3EED1227-D9AE-4BAE-BE83-7AB9A8EDAB77}" dt="2025-08-17T12:21:01.259" v="1733" actId="255"/>
          <ac:spMkLst>
            <pc:docMk/>
            <pc:sldMk cId="1232331061" sldId="511"/>
            <ac:spMk id="2" creationId="{8B15A0C5-6EEB-82A1-7DF6-BF1B8255826E}"/>
          </ac:spMkLst>
        </pc:spChg>
        <pc:spChg chg="mod">
          <ac:chgData name="James Zhu 朱业" userId="c10396f0466951c8" providerId="LiveId" clId="{3EED1227-D9AE-4BAE-BE83-7AB9A8EDAB77}" dt="2025-08-17T12:22:48.047" v="1747"/>
          <ac:spMkLst>
            <pc:docMk/>
            <pc:sldMk cId="1232331061" sldId="511"/>
            <ac:spMk id="9" creationId="{88427DB5-93C5-2290-DB86-CD6B927DE44B}"/>
          </ac:spMkLst>
        </pc:spChg>
      </pc:sldChg>
      <pc:sldChg chg="modSp add mod">
        <pc:chgData name="James Zhu 朱业" userId="c10396f0466951c8" providerId="LiveId" clId="{3EED1227-D9AE-4BAE-BE83-7AB9A8EDAB77}" dt="2025-08-23T15:46:58.580" v="2634"/>
        <pc:sldMkLst>
          <pc:docMk/>
          <pc:sldMk cId="3213613567" sldId="512"/>
        </pc:sldMkLst>
        <pc:spChg chg="mod">
          <ac:chgData name="James Zhu 朱业" userId="c10396f0466951c8" providerId="LiveId" clId="{3EED1227-D9AE-4BAE-BE83-7AB9A8EDAB77}" dt="2025-08-23T15:46:58.580" v="2634"/>
          <ac:spMkLst>
            <pc:docMk/>
            <pc:sldMk cId="3213613567" sldId="512"/>
            <ac:spMk id="2" creationId="{64FEE349-8E00-BE4A-EAC3-6A41357DD45A}"/>
          </ac:spMkLst>
        </pc:spChg>
        <pc:spChg chg="mod">
          <ac:chgData name="James Zhu 朱业" userId="c10396f0466951c8" providerId="LiveId" clId="{3EED1227-D9AE-4BAE-BE83-7AB9A8EDAB77}" dt="2025-08-17T12:36:42.404" v="1942"/>
          <ac:spMkLst>
            <pc:docMk/>
            <pc:sldMk cId="3213613567" sldId="512"/>
            <ac:spMk id="9" creationId="{561EB03F-C83C-1891-4CEF-6219AF49A510}"/>
          </ac:spMkLst>
        </pc:spChg>
      </pc:sldChg>
      <pc:sldChg chg="modSp add mod">
        <pc:chgData name="James Zhu 朱业" userId="c10396f0466951c8" providerId="LiveId" clId="{3EED1227-D9AE-4BAE-BE83-7AB9A8EDAB77}" dt="2025-08-17T12:44:22.995" v="1999"/>
        <pc:sldMkLst>
          <pc:docMk/>
          <pc:sldMk cId="2872760601" sldId="513"/>
        </pc:sldMkLst>
        <pc:spChg chg="mod">
          <ac:chgData name="James Zhu 朱业" userId="c10396f0466951c8" providerId="LiveId" clId="{3EED1227-D9AE-4BAE-BE83-7AB9A8EDAB77}" dt="2025-08-17T12:44:22.995" v="1999"/>
          <ac:spMkLst>
            <pc:docMk/>
            <pc:sldMk cId="2872760601" sldId="513"/>
            <ac:spMk id="2" creationId="{F1174C2E-AFD2-D628-E1FA-A9FC9483955F}"/>
          </ac:spMkLst>
        </pc:spChg>
        <pc:spChg chg="mod">
          <ac:chgData name="James Zhu 朱业" userId="c10396f0466951c8" providerId="LiveId" clId="{3EED1227-D9AE-4BAE-BE83-7AB9A8EDAB77}" dt="2025-08-17T12:40:19.788" v="1952"/>
          <ac:spMkLst>
            <pc:docMk/>
            <pc:sldMk cId="2872760601" sldId="513"/>
            <ac:spMk id="9" creationId="{D42DB157-3608-C918-B7CC-931BD7A41C75}"/>
          </ac:spMkLst>
        </pc:spChg>
      </pc:sldChg>
      <pc:sldChg chg="modSp add mod">
        <pc:chgData name="James Zhu 朱业" userId="c10396f0466951c8" providerId="LiveId" clId="{3EED1227-D9AE-4BAE-BE83-7AB9A8EDAB77}" dt="2025-08-23T15:51:19.114" v="2640"/>
        <pc:sldMkLst>
          <pc:docMk/>
          <pc:sldMk cId="1377785817" sldId="514"/>
        </pc:sldMkLst>
        <pc:spChg chg="mod">
          <ac:chgData name="James Zhu 朱业" userId="c10396f0466951c8" providerId="LiveId" clId="{3EED1227-D9AE-4BAE-BE83-7AB9A8EDAB77}" dt="2025-08-23T15:51:19.114" v="2640"/>
          <ac:spMkLst>
            <pc:docMk/>
            <pc:sldMk cId="1377785817" sldId="514"/>
            <ac:spMk id="2" creationId="{0F132B9D-C0AE-C10E-B4E9-0E0B9DB6B19A}"/>
          </ac:spMkLst>
        </pc:spChg>
        <pc:spChg chg="mod">
          <ac:chgData name="James Zhu 朱业" userId="c10396f0466951c8" providerId="LiveId" clId="{3EED1227-D9AE-4BAE-BE83-7AB9A8EDAB77}" dt="2025-08-17T14:10:28.470" v="2101" actId="20577"/>
          <ac:spMkLst>
            <pc:docMk/>
            <pc:sldMk cId="1377785817" sldId="514"/>
            <ac:spMk id="9" creationId="{A7484255-F727-D2FE-2008-4BB2BE6EFB30}"/>
          </ac:spMkLst>
        </pc:spChg>
      </pc:sldChg>
      <pc:sldChg chg="modSp add mod">
        <pc:chgData name="James Zhu 朱业" userId="c10396f0466951c8" providerId="LiveId" clId="{3EED1227-D9AE-4BAE-BE83-7AB9A8EDAB77}" dt="2025-08-17T14:23:11.586" v="2472" actId="20577"/>
        <pc:sldMkLst>
          <pc:docMk/>
          <pc:sldMk cId="2791896936" sldId="515"/>
        </pc:sldMkLst>
        <pc:spChg chg="mod">
          <ac:chgData name="James Zhu 朱业" userId="c10396f0466951c8" providerId="LiveId" clId="{3EED1227-D9AE-4BAE-BE83-7AB9A8EDAB77}" dt="2025-08-17T14:23:11.586" v="2472" actId="20577"/>
          <ac:spMkLst>
            <pc:docMk/>
            <pc:sldMk cId="2791896936" sldId="515"/>
            <ac:spMk id="2" creationId="{CA09A44E-A3F9-6798-1E27-B70107F2B9EF}"/>
          </ac:spMkLst>
        </pc:spChg>
        <pc:spChg chg="mod">
          <ac:chgData name="James Zhu 朱业" userId="c10396f0466951c8" providerId="LiveId" clId="{3EED1227-D9AE-4BAE-BE83-7AB9A8EDAB77}" dt="2025-08-17T14:23:04.889" v="2471"/>
          <ac:spMkLst>
            <pc:docMk/>
            <pc:sldMk cId="2791896936" sldId="515"/>
            <ac:spMk id="9" creationId="{4A4C4F3B-F91A-933A-134A-7D0908FFE1D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7F462D-7771-4436-B808-96EADE7B9130}" type="datetimeFigureOut">
              <a:rPr lang="en-SG" smtClean="0"/>
              <a:t>23/8/2025</a:t>
            </a:fld>
            <a:endParaRPr lang="en-S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7A558E-C147-461C-B6F7-C0BD17F41370}" type="slidenum">
              <a:rPr lang="en-SG" smtClean="0"/>
              <a:t>‹#›</a:t>
            </a:fld>
            <a:endParaRPr lang="en-SG"/>
          </a:p>
        </p:txBody>
      </p:sp>
    </p:spTree>
    <p:extLst>
      <p:ext uri="{BB962C8B-B14F-4D97-AF65-F5344CB8AC3E}">
        <p14:creationId xmlns:p14="http://schemas.microsoft.com/office/powerpoint/2010/main" val="1488054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12FB1-5937-49F7-8095-CB7FE7DF74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G"/>
          </a:p>
        </p:txBody>
      </p:sp>
      <p:sp>
        <p:nvSpPr>
          <p:cNvPr id="3" name="Subtitle 2">
            <a:extLst>
              <a:ext uri="{FF2B5EF4-FFF2-40B4-BE49-F238E27FC236}">
                <a16:creationId xmlns:a16="http://schemas.microsoft.com/office/drawing/2014/main" id="{6D2AABB2-CB1C-4EE1-AA05-2E7812B6DC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G"/>
          </a:p>
        </p:txBody>
      </p:sp>
      <p:sp>
        <p:nvSpPr>
          <p:cNvPr id="4" name="Date Placeholder 3">
            <a:extLst>
              <a:ext uri="{FF2B5EF4-FFF2-40B4-BE49-F238E27FC236}">
                <a16:creationId xmlns:a16="http://schemas.microsoft.com/office/drawing/2014/main" id="{659592C0-1DD2-4FCD-9FFF-F2EFB93A7AEF}"/>
              </a:ext>
            </a:extLst>
          </p:cNvPr>
          <p:cNvSpPr>
            <a:spLocks noGrp="1"/>
          </p:cNvSpPr>
          <p:nvPr>
            <p:ph type="dt" sz="half" idx="10"/>
          </p:nvPr>
        </p:nvSpPr>
        <p:spPr/>
        <p:txBody>
          <a:bodyPr/>
          <a:lstStyle/>
          <a:p>
            <a:fld id="{92E0014D-2800-4681-9786-BA2FC0BADA82}" type="datetimeFigureOut">
              <a:rPr lang="en-SG" smtClean="0"/>
              <a:t>23/8/2025</a:t>
            </a:fld>
            <a:endParaRPr lang="en-SG"/>
          </a:p>
        </p:txBody>
      </p:sp>
      <p:sp>
        <p:nvSpPr>
          <p:cNvPr id="5" name="Footer Placeholder 4">
            <a:extLst>
              <a:ext uri="{FF2B5EF4-FFF2-40B4-BE49-F238E27FC236}">
                <a16:creationId xmlns:a16="http://schemas.microsoft.com/office/drawing/2014/main" id="{FAAF10A7-0CF4-4D54-878D-1E11C513E27F}"/>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72C3BAC0-0DB3-425D-94FF-248820ED20BA}"/>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313168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B5AD3-A727-4C0E-A07B-AEFF63716A3E}"/>
              </a:ext>
            </a:extLst>
          </p:cNvPr>
          <p:cNvSpPr>
            <a:spLocks noGrp="1"/>
          </p:cNvSpPr>
          <p:nvPr>
            <p:ph type="title"/>
          </p:nvPr>
        </p:nvSpPr>
        <p:spPr/>
        <p:txBody>
          <a:bodyPr/>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39C6F408-C6A4-49C1-8D09-0B9B520A78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7844837C-1B9C-4C3F-AEFE-E3ECE2F1AD6C}"/>
              </a:ext>
            </a:extLst>
          </p:cNvPr>
          <p:cNvSpPr>
            <a:spLocks noGrp="1"/>
          </p:cNvSpPr>
          <p:nvPr>
            <p:ph type="dt" sz="half" idx="10"/>
          </p:nvPr>
        </p:nvSpPr>
        <p:spPr/>
        <p:txBody>
          <a:bodyPr/>
          <a:lstStyle/>
          <a:p>
            <a:fld id="{92E0014D-2800-4681-9786-BA2FC0BADA82}" type="datetimeFigureOut">
              <a:rPr lang="en-SG" smtClean="0"/>
              <a:t>23/8/2025</a:t>
            </a:fld>
            <a:endParaRPr lang="en-SG"/>
          </a:p>
        </p:txBody>
      </p:sp>
      <p:sp>
        <p:nvSpPr>
          <p:cNvPr id="5" name="Footer Placeholder 4">
            <a:extLst>
              <a:ext uri="{FF2B5EF4-FFF2-40B4-BE49-F238E27FC236}">
                <a16:creationId xmlns:a16="http://schemas.microsoft.com/office/drawing/2014/main" id="{F477D308-4811-4650-8FCA-E169B4C22C98}"/>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A5F68C49-49B8-47BA-ADC5-8E3D5B10784F}"/>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5498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0C38D2-D438-4797-A577-BAFD5A61A60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A9B53F5C-97E4-4510-A303-17F0026C92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8568C0E5-6F91-4F0D-8D2A-BD182EC80322}"/>
              </a:ext>
            </a:extLst>
          </p:cNvPr>
          <p:cNvSpPr>
            <a:spLocks noGrp="1"/>
          </p:cNvSpPr>
          <p:nvPr>
            <p:ph type="dt" sz="half" idx="10"/>
          </p:nvPr>
        </p:nvSpPr>
        <p:spPr/>
        <p:txBody>
          <a:bodyPr/>
          <a:lstStyle/>
          <a:p>
            <a:fld id="{92E0014D-2800-4681-9786-BA2FC0BADA82}" type="datetimeFigureOut">
              <a:rPr lang="en-SG" smtClean="0"/>
              <a:t>23/8/2025</a:t>
            </a:fld>
            <a:endParaRPr lang="en-SG"/>
          </a:p>
        </p:txBody>
      </p:sp>
      <p:sp>
        <p:nvSpPr>
          <p:cNvPr id="5" name="Footer Placeholder 4">
            <a:extLst>
              <a:ext uri="{FF2B5EF4-FFF2-40B4-BE49-F238E27FC236}">
                <a16:creationId xmlns:a16="http://schemas.microsoft.com/office/drawing/2014/main" id="{7D06ED65-8972-4F98-9A52-89892FAC27B3}"/>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7603AA7E-8A2F-4D9A-9386-481B2AF2C12D}"/>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2658316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807F8-44D9-4947-A70A-871D0A991D09}"/>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C293498B-050A-48A9-8390-65933E19B5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C5510E51-EA03-4E39-92CE-E6339CE490DC}"/>
              </a:ext>
            </a:extLst>
          </p:cNvPr>
          <p:cNvSpPr>
            <a:spLocks noGrp="1"/>
          </p:cNvSpPr>
          <p:nvPr>
            <p:ph type="dt" sz="half" idx="10"/>
          </p:nvPr>
        </p:nvSpPr>
        <p:spPr/>
        <p:txBody>
          <a:bodyPr/>
          <a:lstStyle/>
          <a:p>
            <a:fld id="{92E0014D-2800-4681-9786-BA2FC0BADA82}" type="datetimeFigureOut">
              <a:rPr lang="en-SG" smtClean="0"/>
              <a:t>23/8/2025</a:t>
            </a:fld>
            <a:endParaRPr lang="en-SG"/>
          </a:p>
        </p:txBody>
      </p:sp>
      <p:sp>
        <p:nvSpPr>
          <p:cNvPr id="5" name="Footer Placeholder 4">
            <a:extLst>
              <a:ext uri="{FF2B5EF4-FFF2-40B4-BE49-F238E27FC236}">
                <a16:creationId xmlns:a16="http://schemas.microsoft.com/office/drawing/2014/main" id="{FB9527CE-B4C8-4956-8616-88C821847955}"/>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C36F53F3-ECA8-4D92-85B2-8161A0A7A4B5}"/>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424253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D3AB2-12C4-45F8-9999-6995CB4864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G"/>
          </a:p>
        </p:txBody>
      </p:sp>
      <p:sp>
        <p:nvSpPr>
          <p:cNvPr id="3" name="Text Placeholder 2">
            <a:extLst>
              <a:ext uri="{FF2B5EF4-FFF2-40B4-BE49-F238E27FC236}">
                <a16:creationId xmlns:a16="http://schemas.microsoft.com/office/drawing/2014/main" id="{522335D3-AB90-4454-BA18-BCB8C641A1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E204457-610E-4FB5-9089-48CBA70E1B78}"/>
              </a:ext>
            </a:extLst>
          </p:cNvPr>
          <p:cNvSpPr>
            <a:spLocks noGrp="1"/>
          </p:cNvSpPr>
          <p:nvPr>
            <p:ph type="dt" sz="half" idx="10"/>
          </p:nvPr>
        </p:nvSpPr>
        <p:spPr/>
        <p:txBody>
          <a:bodyPr/>
          <a:lstStyle/>
          <a:p>
            <a:fld id="{92E0014D-2800-4681-9786-BA2FC0BADA82}" type="datetimeFigureOut">
              <a:rPr lang="en-SG" smtClean="0"/>
              <a:t>23/8/2025</a:t>
            </a:fld>
            <a:endParaRPr lang="en-SG"/>
          </a:p>
        </p:txBody>
      </p:sp>
      <p:sp>
        <p:nvSpPr>
          <p:cNvPr id="5" name="Footer Placeholder 4">
            <a:extLst>
              <a:ext uri="{FF2B5EF4-FFF2-40B4-BE49-F238E27FC236}">
                <a16:creationId xmlns:a16="http://schemas.microsoft.com/office/drawing/2014/main" id="{F3881743-9DBB-4D91-BB4B-CA53233F2069}"/>
              </a:ext>
            </a:extLst>
          </p:cNvPr>
          <p:cNvSpPr>
            <a:spLocks noGrp="1"/>
          </p:cNvSpPr>
          <p:nvPr>
            <p:ph type="ftr" sz="quarter" idx="11"/>
          </p:nvPr>
        </p:nvSpPr>
        <p:spPr/>
        <p:txBody>
          <a:bodyPr/>
          <a:lstStyle/>
          <a:p>
            <a:endParaRPr lang="en-SG"/>
          </a:p>
        </p:txBody>
      </p:sp>
      <p:sp>
        <p:nvSpPr>
          <p:cNvPr id="6" name="Slide Number Placeholder 5">
            <a:extLst>
              <a:ext uri="{FF2B5EF4-FFF2-40B4-BE49-F238E27FC236}">
                <a16:creationId xmlns:a16="http://schemas.microsoft.com/office/drawing/2014/main" id="{96A728A9-2F3C-4D88-B010-2639EFBAE027}"/>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649148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5FAF8-AF11-489C-BC7A-A7550A7862AF}"/>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F742C75C-DF19-4A70-B1EF-3373BA2693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Content Placeholder 3">
            <a:extLst>
              <a:ext uri="{FF2B5EF4-FFF2-40B4-BE49-F238E27FC236}">
                <a16:creationId xmlns:a16="http://schemas.microsoft.com/office/drawing/2014/main" id="{296C6918-7984-4C5E-A287-064B50E162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Date Placeholder 4">
            <a:extLst>
              <a:ext uri="{FF2B5EF4-FFF2-40B4-BE49-F238E27FC236}">
                <a16:creationId xmlns:a16="http://schemas.microsoft.com/office/drawing/2014/main" id="{0C47430E-111B-4C28-BB3F-F2A1CBD3AF5E}"/>
              </a:ext>
            </a:extLst>
          </p:cNvPr>
          <p:cNvSpPr>
            <a:spLocks noGrp="1"/>
          </p:cNvSpPr>
          <p:nvPr>
            <p:ph type="dt" sz="half" idx="10"/>
          </p:nvPr>
        </p:nvSpPr>
        <p:spPr/>
        <p:txBody>
          <a:bodyPr/>
          <a:lstStyle/>
          <a:p>
            <a:fld id="{92E0014D-2800-4681-9786-BA2FC0BADA82}" type="datetimeFigureOut">
              <a:rPr lang="en-SG" smtClean="0"/>
              <a:t>23/8/2025</a:t>
            </a:fld>
            <a:endParaRPr lang="en-SG"/>
          </a:p>
        </p:txBody>
      </p:sp>
      <p:sp>
        <p:nvSpPr>
          <p:cNvPr id="6" name="Footer Placeholder 5">
            <a:extLst>
              <a:ext uri="{FF2B5EF4-FFF2-40B4-BE49-F238E27FC236}">
                <a16:creationId xmlns:a16="http://schemas.microsoft.com/office/drawing/2014/main" id="{E67392C8-2FAC-4C4C-B031-FBCBD25F5933}"/>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510C4BA0-D68F-44CB-91DC-862A1D26042A}"/>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079910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F056F-E053-4192-8BC8-2F5E5D7E0D88}"/>
              </a:ext>
            </a:extLst>
          </p:cNvPr>
          <p:cNvSpPr>
            <a:spLocks noGrp="1"/>
          </p:cNvSpPr>
          <p:nvPr>
            <p:ph type="title"/>
          </p:nvPr>
        </p:nvSpPr>
        <p:spPr>
          <a:xfrm>
            <a:off x="839788" y="365125"/>
            <a:ext cx="10515600" cy="1325563"/>
          </a:xfrm>
        </p:spPr>
        <p:txBody>
          <a:bodyPr/>
          <a:lstStyle/>
          <a:p>
            <a:r>
              <a:rPr lang="en-US"/>
              <a:t>Click to edit Master title style</a:t>
            </a:r>
            <a:endParaRPr lang="en-SG"/>
          </a:p>
        </p:txBody>
      </p:sp>
      <p:sp>
        <p:nvSpPr>
          <p:cNvPr id="3" name="Text Placeholder 2">
            <a:extLst>
              <a:ext uri="{FF2B5EF4-FFF2-40B4-BE49-F238E27FC236}">
                <a16:creationId xmlns:a16="http://schemas.microsoft.com/office/drawing/2014/main" id="{D180409D-383B-4654-BB5C-5BB59B4A87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80F5BC-3353-4A76-9B5D-659AC8797E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Text Placeholder 4">
            <a:extLst>
              <a:ext uri="{FF2B5EF4-FFF2-40B4-BE49-F238E27FC236}">
                <a16:creationId xmlns:a16="http://schemas.microsoft.com/office/drawing/2014/main" id="{7DE8C2FB-6272-4C1C-86D6-DAA0D26EF4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AD95569-E63C-42D9-BB1A-D8B4DB043BB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7" name="Date Placeholder 6">
            <a:extLst>
              <a:ext uri="{FF2B5EF4-FFF2-40B4-BE49-F238E27FC236}">
                <a16:creationId xmlns:a16="http://schemas.microsoft.com/office/drawing/2014/main" id="{F7E651EC-08B0-4C5C-909A-F8EC8A14D86A}"/>
              </a:ext>
            </a:extLst>
          </p:cNvPr>
          <p:cNvSpPr>
            <a:spLocks noGrp="1"/>
          </p:cNvSpPr>
          <p:nvPr>
            <p:ph type="dt" sz="half" idx="10"/>
          </p:nvPr>
        </p:nvSpPr>
        <p:spPr/>
        <p:txBody>
          <a:bodyPr/>
          <a:lstStyle/>
          <a:p>
            <a:fld id="{92E0014D-2800-4681-9786-BA2FC0BADA82}" type="datetimeFigureOut">
              <a:rPr lang="en-SG" smtClean="0"/>
              <a:t>23/8/2025</a:t>
            </a:fld>
            <a:endParaRPr lang="en-SG"/>
          </a:p>
        </p:txBody>
      </p:sp>
      <p:sp>
        <p:nvSpPr>
          <p:cNvPr id="8" name="Footer Placeholder 7">
            <a:extLst>
              <a:ext uri="{FF2B5EF4-FFF2-40B4-BE49-F238E27FC236}">
                <a16:creationId xmlns:a16="http://schemas.microsoft.com/office/drawing/2014/main" id="{194ABA1C-C801-4CD4-B336-431E3B6F0DD1}"/>
              </a:ext>
            </a:extLst>
          </p:cNvPr>
          <p:cNvSpPr>
            <a:spLocks noGrp="1"/>
          </p:cNvSpPr>
          <p:nvPr>
            <p:ph type="ftr" sz="quarter" idx="11"/>
          </p:nvPr>
        </p:nvSpPr>
        <p:spPr/>
        <p:txBody>
          <a:bodyPr/>
          <a:lstStyle/>
          <a:p>
            <a:endParaRPr lang="en-SG"/>
          </a:p>
        </p:txBody>
      </p:sp>
      <p:sp>
        <p:nvSpPr>
          <p:cNvPr id="9" name="Slide Number Placeholder 8">
            <a:extLst>
              <a:ext uri="{FF2B5EF4-FFF2-40B4-BE49-F238E27FC236}">
                <a16:creationId xmlns:a16="http://schemas.microsoft.com/office/drawing/2014/main" id="{3C9E8BDD-6AA2-4B89-90AE-6430FAA28D70}"/>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105382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BA779-53FE-4055-9E73-900F3C99F43E}"/>
              </a:ext>
            </a:extLst>
          </p:cNvPr>
          <p:cNvSpPr>
            <a:spLocks noGrp="1"/>
          </p:cNvSpPr>
          <p:nvPr>
            <p:ph type="title"/>
          </p:nvPr>
        </p:nvSpPr>
        <p:spPr/>
        <p:txBody>
          <a:bodyPr/>
          <a:lstStyle/>
          <a:p>
            <a:r>
              <a:rPr lang="en-US"/>
              <a:t>Click to edit Master title style</a:t>
            </a:r>
            <a:endParaRPr lang="en-SG"/>
          </a:p>
        </p:txBody>
      </p:sp>
      <p:sp>
        <p:nvSpPr>
          <p:cNvPr id="3" name="Date Placeholder 2">
            <a:extLst>
              <a:ext uri="{FF2B5EF4-FFF2-40B4-BE49-F238E27FC236}">
                <a16:creationId xmlns:a16="http://schemas.microsoft.com/office/drawing/2014/main" id="{5000640A-EEB1-491A-9A7C-CE54C9C2F828}"/>
              </a:ext>
            </a:extLst>
          </p:cNvPr>
          <p:cNvSpPr>
            <a:spLocks noGrp="1"/>
          </p:cNvSpPr>
          <p:nvPr>
            <p:ph type="dt" sz="half" idx="10"/>
          </p:nvPr>
        </p:nvSpPr>
        <p:spPr/>
        <p:txBody>
          <a:bodyPr/>
          <a:lstStyle/>
          <a:p>
            <a:fld id="{92E0014D-2800-4681-9786-BA2FC0BADA82}" type="datetimeFigureOut">
              <a:rPr lang="en-SG" smtClean="0"/>
              <a:t>23/8/2025</a:t>
            </a:fld>
            <a:endParaRPr lang="en-SG"/>
          </a:p>
        </p:txBody>
      </p:sp>
      <p:sp>
        <p:nvSpPr>
          <p:cNvPr id="4" name="Footer Placeholder 3">
            <a:extLst>
              <a:ext uri="{FF2B5EF4-FFF2-40B4-BE49-F238E27FC236}">
                <a16:creationId xmlns:a16="http://schemas.microsoft.com/office/drawing/2014/main" id="{3904E4EF-AE52-493A-9B6E-641E27748514}"/>
              </a:ext>
            </a:extLst>
          </p:cNvPr>
          <p:cNvSpPr>
            <a:spLocks noGrp="1"/>
          </p:cNvSpPr>
          <p:nvPr>
            <p:ph type="ftr" sz="quarter" idx="11"/>
          </p:nvPr>
        </p:nvSpPr>
        <p:spPr/>
        <p:txBody>
          <a:bodyPr/>
          <a:lstStyle/>
          <a:p>
            <a:endParaRPr lang="en-SG"/>
          </a:p>
        </p:txBody>
      </p:sp>
      <p:sp>
        <p:nvSpPr>
          <p:cNvPr id="5" name="Slide Number Placeholder 4">
            <a:extLst>
              <a:ext uri="{FF2B5EF4-FFF2-40B4-BE49-F238E27FC236}">
                <a16:creationId xmlns:a16="http://schemas.microsoft.com/office/drawing/2014/main" id="{142AF825-AD12-42EB-B0C7-4C9009CED579}"/>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3551424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E3711D-8DFB-40C8-ABC1-B3DCB94C04A3}"/>
              </a:ext>
            </a:extLst>
          </p:cNvPr>
          <p:cNvSpPr>
            <a:spLocks noGrp="1"/>
          </p:cNvSpPr>
          <p:nvPr>
            <p:ph type="dt" sz="half" idx="10"/>
          </p:nvPr>
        </p:nvSpPr>
        <p:spPr/>
        <p:txBody>
          <a:bodyPr/>
          <a:lstStyle/>
          <a:p>
            <a:fld id="{92E0014D-2800-4681-9786-BA2FC0BADA82}" type="datetimeFigureOut">
              <a:rPr lang="en-SG" smtClean="0"/>
              <a:t>23/8/2025</a:t>
            </a:fld>
            <a:endParaRPr lang="en-SG"/>
          </a:p>
        </p:txBody>
      </p:sp>
      <p:sp>
        <p:nvSpPr>
          <p:cNvPr id="3" name="Footer Placeholder 2">
            <a:extLst>
              <a:ext uri="{FF2B5EF4-FFF2-40B4-BE49-F238E27FC236}">
                <a16:creationId xmlns:a16="http://schemas.microsoft.com/office/drawing/2014/main" id="{F56F7E94-E98B-4E67-BF59-1293BC5B4D01}"/>
              </a:ext>
            </a:extLst>
          </p:cNvPr>
          <p:cNvSpPr>
            <a:spLocks noGrp="1"/>
          </p:cNvSpPr>
          <p:nvPr>
            <p:ph type="ftr" sz="quarter" idx="11"/>
          </p:nvPr>
        </p:nvSpPr>
        <p:spPr/>
        <p:txBody>
          <a:bodyPr/>
          <a:lstStyle/>
          <a:p>
            <a:endParaRPr lang="en-SG"/>
          </a:p>
        </p:txBody>
      </p:sp>
      <p:sp>
        <p:nvSpPr>
          <p:cNvPr id="4" name="Slide Number Placeholder 3">
            <a:extLst>
              <a:ext uri="{FF2B5EF4-FFF2-40B4-BE49-F238E27FC236}">
                <a16:creationId xmlns:a16="http://schemas.microsoft.com/office/drawing/2014/main" id="{32329033-2494-4664-B79A-652CB94E9CB0}"/>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4145775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2D5DF-210B-4CF5-BE48-85B7A1ED47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Content Placeholder 2">
            <a:extLst>
              <a:ext uri="{FF2B5EF4-FFF2-40B4-BE49-F238E27FC236}">
                <a16:creationId xmlns:a16="http://schemas.microsoft.com/office/drawing/2014/main" id="{D0EA1BD5-9C83-4699-B689-92D279774A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Text Placeholder 3">
            <a:extLst>
              <a:ext uri="{FF2B5EF4-FFF2-40B4-BE49-F238E27FC236}">
                <a16:creationId xmlns:a16="http://schemas.microsoft.com/office/drawing/2014/main" id="{CB1F4AEF-6C4B-464B-92E0-C568861158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24A578-DAFD-4B68-A84F-04ECF2FD43D7}"/>
              </a:ext>
            </a:extLst>
          </p:cNvPr>
          <p:cNvSpPr>
            <a:spLocks noGrp="1"/>
          </p:cNvSpPr>
          <p:nvPr>
            <p:ph type="dt" sz="half" idx="10"/>
          </p:nvPr>
        </p:nvSpPr>
        <p:spPr/>
        <p:txBody>
          <a:bodyPr/>
          <a:lstStyle/>
          <a:p>
            <a:fld id="{92E0014D-2800-4681-9786-BA2FC0BADA82}" type="datetimeFigureOut">
              <a:rPr lang="en-SG" smtClean="0"/>
              <a:t>23/8/2025</a:t>
            </a:fld>
            <a:endParaRPr lang="en-SG"/>
          </a:p>
        </p:txBody>
      </p:sp>
      <p:sp>
        <p:nvSpPr>
          <p:cNvPr id="6" name="Footer Placeholder 5">
            <a:extLst>
              <a:ext uri="{FF2B5EF4-FFF2-40B4-BE49-F238E27FC236}">
                <a16:creationId xmlns:a16="http://schemas.microsoft.com/office/drawing/2014/main" id="{1B17A672-746E-4B46-B65F-DAF182510666}"/>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063D25F7-FB53-4363-BFAA-B6FF74320FC2}"/>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1673089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9E635-A182-41B7-BBDD-FF4A50256E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Picture Placeholder 2">
            <a:extLst>
              <a:ext uri="{FF2B5EF4-FFF2-40B4-BE49-F238E27FC236}">
                <a16:creationId xmlns:a16="http://schemas.microsoft.com/office/drawing/2014/main" id="{122DCB35-FEAF-4BA7-AD27-1BE8BCE1F8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a:extLst>
              <a:ext uri="{FF2B5EF4-FFF2-40B4-BE49-F238E27FC236}">
                <a16:creationId xmlns:a16="http://schemas.microsoft.com/office/drawing/2014/main" id="{0707F189-17E6-430F-B649-1E4B1F1050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B65667-BF5E-473A-8579-BDBDC95DE298}"/>
              </a:ext>
            </a:extLst>
          </p:cNvPr>
          <p:cNvSpPr>
            <a:spLocks noGrp="1"/>
          </p:cNvSpPr>
          <p:nvPr>
            <p:ph type="dt" sz="half" idx="10"/>
          </p:nvPr>
        </p:nvSpPr>
        <p:spPr/>
        <p:txBody>
          <a:bodyPr/>
          <a:lstStyle/>
          <a:p>
            <a:fld id="{92E0014D-2800-4681-9786-BA2FC0BADA82}" type="datetimeFigureOut">
              <a:rPr lang="en-SG" smtClean="0"/>
              <a:t>23/8/2025</a:t>
            </a:fld>
            <a:endParaRPr lang="en-SG"/>
          </a:p>
        </p:txBody>
      </p:sp>
      <p:sp>
        <p:nvSpPr>
          <p:cNvPr id="6" name="Footer Placeholder 5">
            <a:extLst>
              <a:ext uri="{FF2B5EF4-FFF2-40B4-BE49-F238E27FC236}">
                <a16:creationId xmlns:a16="http://schemas.microsoft.com/office/drawing/2014/main" id="{FAE29756-B89C-4DBD-9D95-6CC492E92EB4}"/>
              </a:ext>
            </a:extLst>
          </p:cNvPr>
          <p:cNvSpPr>
            <a:spLocks noGrp="1"/>
          </p:cNvSpPr>
          <p:nvPr>
            <p:ph type="ftr" sz="quarter" idx="11"/>
          </p:nvPr>
        </p:nvSpPr>
        <p:spPr/>
        <p:txBody>
          <a:bodyPr/>
          <a:lstStyle/>
          <a:p>
            <a:endParaRPr lang="en-SG"/>
          </a:p>
        </p:txBody>
      </p:sp>
      <p:sp>
        <p:nvSpPr>
          <p:cNvPr id="7" name="Slide Number Placeholder 6">
            <a:extLst>
              <a:ext uri="{FF2B5EF4-FFF2-40B4-BE49-F238E27FC236}">
                <a16:creationId xmlns:a16="http://schemas.microsoft.com/office/drawing/2014/main" id="{DF060C21-07AF-4064-A852-CA316DDC7286}"/>
              </a:ext>
            </a:extLst>
          </p:cNvPr>
          <p:cNvSpPr>
            <a:spLocks noGrp="1"/>
          </p:cNvSpPr>
          <p:nvPr>
            <p:ph type="sldNum" sz="quarter" idx="12"/>
          </p:nvPr>
        </p:nvSpPr>
        <p:spPr/>
        <p:txBody>
          <a:bodyPr/>
          <a:lstStyle/>
          <a:p>
            <a:fld id="{A5825E40-4738-4DE6-A005-4797A8D7ED5A}" type="slidenum">
              <a:rPr lang="en-SG" smtClean="0"/>
              <a:t>‹#›</a:t>
            </a:fld>
            <a:endParaRPr lang="en-SG"/>
          </a:p>
        </p:txBody>
      </p:sp>
    </p:spTree>
    <p:extLst>
      <p:ext uri="{BB962C8B-B14F-4D97-AF65-F5344CB8AC3E}">
        <p14:creationId xmlns:p14="http://schemas.microsoft.com/office/powerpoint/2010/main" val="2605171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56C1A0-744E-4F0B-BA60-F2E6D6CB07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G"/>
          </a:p>
        </p:txBody>
      </p:sp>
      <p:sp>
        <p:nvSpPr>
          <p:cNvPr id="3" name="Text Placeholder 2">
            <a:extLst>
              <a:ext uri="{FF2B5EF4-FFF2-40B4-BE49-F238E27FC236}">
                <a16:creationId xmlns:a16="http://schemas.microsoft.com/office/drawing/2014/main" id="{DC0478C0-D79B-407E-A310-AB4FF24614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B3E64F66-FCDF-4753-8768-E06BD01E1A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E0014D-2800-4681-9786-BA2FC0BADA82}" type="datetimeFigureOut">
              <a:rPr lang="en-SG" smtClean="0"/>
              <a:t>23/8/2025</a:t>
            </a:fld>
            <a:endParaRPr lang="en-SG"/>
          </a:p>
        </p:txBody>
      </p:sp>
      <p:sp>
        <p:nvSpPr>
          <p:cNvPr id="5" name="Footer Placeholder 4">
            <a:extLst>
              <a:ext uri="{FF2B5EF4-FFF2-40B4-BE49-F238E27FC236}">
                <a16:creationId xmlns:a16="http://schemas.microsoft.com/office/drawing/2014/main" id="{8455D33B-AF8A-45A2-8082-2DE502DE92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a:extLst>
              <a:ext uri="{FF2B5EF4-FFF2-40B4-BE49-F238E27FC236}">
                <a16:creationId xmlns:a16="http://schemas.microsoft.com/office/drawing/2014/main" id="{13CFECA0-CF00-4017-BC20-773B180DBA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825E40-4738-4DE6-A005-4797A8D7ED5A}" type="slidenum">
              <a:rPr lang="en-SG" smtClean="0"/>
              <a:t>‹#›</a:t>
            </a:fld>
            <a:endParaRPr lang="en-SG"/>
          </a:p>
        </p:txBody>
      </p:sp>
    </p:spTree>
    <p:extLst>
      <p:ext uri="{BB962C8B-B14F-4D97-AF65-F5344CB8AC3E}">
        <p14:creationId xmlns:p14="http://schemas.microsoft.com/office/powerpoint/2010/main" val="890880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eb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88AA9F-C544-4E89-BC90-9D15254EBF7B}"/>
              </a:ext>
            </a:extLst>
          </p:cNvPr>
          <p:cNvSpPr txBox="1"/>
          <p:nvPr/>
        </p:nvSpPr>
        <p:spPr>
          <a:xfrm>
            <a:off x="6805697" y="1399245"/>
            <a:ext cx="4876799" cy="1015663"/>
          </a:xfrm>
          <a:prstGeom prst="rect">
            <a:avLst/>
          </a:prstGeom>
          <a:noFill/>
        </p:spPr>
        <p:txBody>
          <a:bodyPr wrap="square" rtlCol="0">
            <a:spAutoFit/>
          </a:bodyPr>
          <a:lstStyle/>
          <a:p>
            <a:pPr algn="ctr"/>
            <a:r>
              <a:rPr lang="zh-CN" altLang="en-US" sz="6000" b="1" dirty="0">
                <a:latin typeface="Segoe UI Black" panose="020B0A02040204020203" pitchFamily="34" charset="0"/>
                <a:ea typeface="Segoe UI Black" panose="020B0A02040204020203" pitchFamily="34" charset="0"/>
              </a:rPr>
              <a:t>基督为</a:t>
            </a:r>
            <a:r>
              <a:rPr lang="zh-CN" altLang="en-US" sz="6000" b="1" dirty="0">
                <a:latin typeface="迷你简粗仿宋" panose="02010604000101010101" pitchFamily="2" charset="-122"/>
                <a:ea typeface="迷你简粗仿宋" panose="02010604000101010101" pitchFamily="2" charset="-122"/>
              </a:rPr>
              <a:t>谁</a:t>
            </a:r>
            <a:r>
              <a:rPr lang="zh-CN" altLang="en-US" sz="6000" b="1" dirty="0">
                <a:latin typeface="Segoe UI Black" panose="020B0A02040204020203" pitchFamily="34" charset="0"/>
                <a:ea typeface="Segoe UI Black" panose="020B0A02040204020203" pitchFamily="34" charset="0"/>
              </a:rPr>
              <a:t>而死</a:t>
            </a:r>
            <a:endParaRPr lang="en-SG" altLang="zh-CN" sz="6000" b="1" dirty="0">
              <a:latin typeface="Segoe UI Black" panose="020B0A02040204020203" pitchFamily="34" charset="0"/>
              <a:ea typeface="Segoe UI Black" panose="020B0A02040204020203" pitchFamily="34" charset="0"/>
            </a:endParaRPr>
          </a:p>
        </p:txBody>
      </p:sp>
      <p:pic>
        <p:nvPicPr>
          <p:cNvPr id="7" name="Picture 6">
            <a:extLst>
              <a:ext uri="{FF2B5EF4-FFF2-40B4-BE49-F238E27FC236}">
                <a16:creationId xmlns:a16="http://schemas.microsoft.com/office/drawing/2014/main" id="{682F2AFD-9541-3282-BF7D-F9991F65E0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1020" y="479585"/>
            <a:ext cx="6036846" cy="6036846"/>
          </a:xfrm>
          <a:prstGeom prst="rect">
            <a:avLst/>
          </a:prstGeom>
        </p:spPr>
      </p:pic>
      <p:sp>
        <p:nvSpPr>
          <p:cNvPr id="8" name="TextBox 7">
            <a:extLst>
              <a:ext uri="{FF2B5EF4-FFF2-40B4-BE49-F238E27FC236}">
                <a16:creationId xmlns:a16="http://schemas.microsoft.com/office/drawing/2014/main" id="{4672A2C5-8B61-51A8-0D56-8948495FAFAB}"/>
              </a:ext>
            </a:extLst>
          </p:cNvPr>
          <p:cNvSpPr txBox="1"/>
          <p:nvPr/>
        </p:nvSpPr>
        <p:spPr>
          <a:xfrm>
            <a:off x="9244096" y="3429000"/>
            <a:ext cx="2294393" cy="1877437"/>
          </a:xfrm>
          <a:prstGeom prst="rect">
            <a:avLst/>
          </a:prstGeom>
          <a:noFill/>
        </p:spPr>
        <p:txBody>
          <a:bodyPr wrap="square" rtlCol="0">
            <a:spAutoFit/>
          </a:bodyPr>
          <a:lstStyle/>
          <a:p>
            <a:pPr>
              <a:spcAft>
                <a:spcPts val="1200"/>
              </a:spcAft>
            </a:pPr>
            <a:r>
              <a:rPr lang="zh-CN" altLang="en-US" sz="3200" dirty="0">
                <a:latin typeface="迷你简粗仿宋" panose="02010604000101010101" pitchFamily="2" charset="-122"/>
                <a:ea typeface="迷你简粗仿宋" panose="02010604000101010101" pitchFamily="2" charset="-122"/>
              </a:rPr>
              <a:t>基督之死</a:t>
            </a:r>
            <a:endParaRPr lang="en-US" altLang="zh-CN" sz="3200" dirty="0">
              <a:latin typeface="迷你简粗仿宋" panose="02010604000101010101" pitchFamily="2" charset="-122"/>
              <a:ea typeface="迷你简粗仿宋" panose="02010604000101010101" pitchFamily="2" charset="-122"/>
            </a:endParaRPr>
          </a:p>
          <a:p>
            <a:pPr>
              <a:spcAft>
                <a:spcPts val="1200"/>
              </a:spcAft>
            </a:pPr>
            <a:r>
              <a:rPr lang="zh-CN" altLang="en-US" sz="3200" dirty="0">
                <a:latin typeface="迷你简粗仿宋" panose="02010604000101010101" pitchFamily="2" charset="-122"/>
                <a:ea typeface="迷你简粗仿宋" panose="02010604000101010101" pitchFamily="2" charset="-122"/>
              </a:rPr>
              <a:t>里的</a:t>
            </a:r>
            <a:endParaRPr lang="en-US" altLang="zh-CN" sz="3200" dirty="0">
              <a:latin typeface="迷你简粗仿宋" panose="02010604000101010101" pitchFamily="2" charset="-122"/>
              <a:ea typeface="迷你简粗仿宋" panose="02010604000101010101" pitchFamily="2" charset="-122"/>
            </a:endParaRPr>
          </a:p>
          <a:p>
            <a:pPr>
              <a:spcAft>
                <a:spcPts val="1200"/>
              </a:spcAft>
            </a:pPr>
            <a:r>
              <a:rPr lang="zh-CN" altLang="en-US" sz="3200" dirty="0">
                <a:latin typeface="迷你简粗仿宋" panose="02010604000101010101" pitchFamily="2" charset="-122"/>
                <a:ea typeface="迷你简粗仿宋" panose="02010604000101010101" pitchFamily="2" charset="-122"/>
              </a:rPr>
              <a:t>死亡之死</a:t>
            </a:r>
            <a:endParaRPr lang="en-US" altLang="zh-CN" sz="3200" dirty="0">
              <a:latin typeface="迷你简粗仿宋" panose="02010604000101010101" pitchFamily="2" charset="-122"/>
              <a:ea typeface="迷你简粗仿宋" panose="02010604000101010101" pitchFamily="2" charset="-122"/>
            </a:endParaRPr>
          </a:p>
        </p:txBody>
      </p:sp>
      <p:pic>
        <p:nvPicPr>
          <p:cNvPr id="1026" name="Picture 2" descr="The Death of Death : Owen, John: Amazon.sg: Books">
            <a:extLst>
              <a:ext uri="{FF2B5EF4-FFF2-40B4-BE49-F238E27FC236}">
                <a16:creationId xmlns:a16="http://schemas.microsoft.com/office/drawing/2014/main" id="{62BB9342-370E-9F4B-3B69-CFD6CE661C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684" y="664233"/>
            <a:ext cx="1221105"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9314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B1A815-4F5E-448F-437B-38E84BC04CE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911EA33-CA8D-7DAD-628E-03A129193C0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CB168BF2-5808-AAF7-011D-42116574EF99}"/>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9</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F053B02-5B3F-74FE-5F59-08C468ED3FFE}"/>
              </a:ext>
            </a:extLst>
          </p:cNvPr>
          <p:cNvSpPr txBox="1"/>
          <p:nvPr/>
        </p:nvSpPr>
        <p:spPr>
          <a:xfrm>
            <a:off x="448574" y="625328"/>
            <a:ext cx="11249345" cy="5755422"/>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4. </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献祭与代求的关系：不可分割的一体手段</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marL="285750" indent="-285750">
              <a:spcAft>
                <a:spcPts val="1200"/>
              </a:spcAft>
              <a:buFont typeface="Wingdings" panose="05000000000000000000" pitchFamily="2" charset="2"/>
              <a:buChar char="Ø"/>
            </a:pPr>
            <a:r>
              <a:rPr lang="zh-CN" altLang="en-US" sz="22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既然“献祭”涵盖基督降卑受死的全部，“代求”涵盖祂复活高升后的工作，那么</a:t>
            </a:r>
            <a:r>
              <a:rPr lang="en-SG" altLang="zh-CN" sz="22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2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强调：这二者其实是一个完整救赎手段的两个方面，绝不能将之割裂开来看待。基督的献祭本身并非一个独立自足的目的，只有当它与后续的代求相联，以达成既定的救赎目标时，才具有意义和功效。换言之，基督流血舍命的目的正在于随后为这些流血所救赎的人祈求救恩的赐下，以及最终使他们得救。没有代求的献祭就达不成救恩的完满应用；同样，没有献祭的代求也失去了基础。</a:t>
            </a:r>
            <a:r>
              <a:rPr lang="en-SG" altLang="zh-CN" sz="22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2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在论及二者关系时总结道：</a:t>
            </a:r>
            <a:r>
              <a:rPr lang="zh-CN" altLang="en-US" sz="2200" dirty="0">
                <a:latin typeface="迷你简粗仿宋" panose="02010604000101010101" pitchFamily="2" charset="-122"/>
                <a:ea typeface="迷你简粗仿宋" panose="02010604000101010101" pitchFamily="2" charset="-122"/>
              </a:rPr>
              <a:t>因此，很明显，这二者（献祭和代求）都是基督大祭司职分下的行动。就其对象而言，这两者的范围必然相等，绝不可分割。</a:t>
            </a:r>
            <a:endParaRPr lang="en-SG" altLang="zh-CN" sz="2200" dirty="0">
              <a:latin typeface="迷你简粗仿宋" panose="02010604000101010101" pitchFamily="2" charset="-122"/>
              <a:ea typeface="迷你简粗仿宋" panose="02010604000101010101" pitchFamily="2" charset="-122"/>
            </a:endParaRPr>
          </a:p>
          <a:p>
            <a:pPr marL="285750" indent="-285750">
              <a:spcAft>
                <a:spcPts val="1200"/>
              </a:spcAft>
              <a:buFont typeface="Wingdings" panose="05000000000000000000" pitchFamily="2" charset="2"/>
              <a:buChar char="Ø"/>
            </a:pPr>
            <a:r>
              <a:rPr lang="zh-CN" altLang="en-US" sz="2200" dirty="0">
                <a:latin typeface="迷你简粗仿宋" panose="02010604000101010101" pitchFamily="2" charset="-122"/>
                <a:ea typeface="迷你简粗仿宋" panose="02010604000101010101" pitchFamily="2" charset="-122"/>
                <a:cs typeface="Times New Roman" panose="02020603050405020304" pitchFamily="18" charset="0"/>
              </a:rPr>
              <a:t>基督献祭和代求的目标是一样的，即拯救神所拣选的子民，所针对的人也是同一群（都是天父赐给基督、基督用宝血买赎的人）。从救赎的效果来看，基督献上自己是为这些人获得救恩的恩惠，祂的代求则确保这些恩惠确实赐给他们。因此，这二者乃是在不同层面完成同一救赎目的的一个整体，是不可拆分的一体。正如改革宗信仰所坚持的：“凡基督代赎之人，圣灵必施恩重生，使其生发救恩信心；凡借基督代求蒙保守之人，正是基督曾为之流血舍命之人。”</a:t>
            </a:r>
            <a:endParaRPr lang="en-US" altLang="zh-CN" sz="22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852124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6F386E-3C62-FB40-08DA-B054F912EA2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4CFDBEA-DC13-6749-C8D8-035A7D31ED99}"/>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1287374D-462C-2BF9-B324-3BE14E4220DF}"/>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10</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621B070F-CB84-A1D4-098F-D1AE59EB9E2E}"/>
              </a:ext>
            </a:extLst>
          </p:cNvPr>
          <p:cNvSpPr txBox="1"/>
          <p:nvPr/>
        </p:nvSpPr>
        <p:spPr>
          <a:xfrm>
            <a:off x="448574" y="625328"/>
            <a:ext cx="11249345" cy="3323987"/>
          </a:xfrm>
          <a:prstGeom prst="rect">
            <a:avLst/>
          </a:prstGeom>
          <a:noFill/>
        </p:spPr>
        <p:txBody>
          <a:bodyPr wrap="square" rtlCol="0">
            <a:spAutoFit/>
          </a:bodyPr>
          <a:lstStyle/>
          <a:p>
            <a:pPr>
              <a:spcAft>
                <a:spcPts val="1200"/>
              </a:spcAft>
            </a:pPr>
            <a:r>
              <a:rPr lang="zh-CN" altLang="en-US" sz="5000" b="1" dirty="0">
                <a:latin typeface="Segoe UI Black" panose="020B0A02040204020203" pitchFamily="34" charset="0"/>
                <a:ea typeface="Segoe UI Black" panose="020B0A02040204020203" pitchFamily="34" charset="0"/>
                <a:cs typeface="Times New Roman" panose="02020603050405020304" pitchFamily="18" charset="0"/>
              </a:rPr>
              <a:t>为什么献祭与代求对象相同</a:t>
            </a:r>
            <a:endParaRPr lang="en-SG" altLang="zh-CN" sz="5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28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VII  Containing reasons to prove the oblation and intercession of Christ to be one entire means respecting the accomplishment of the same proposed end, and to have the same personal object </a:t>
            </a:r>
          </a:p>
          <a:p>
            <a:pPr>
              <a:spcAft>
                <a:spcPts val="1200"/>
              </a:spcAft>
            </a:pPr>
            <a:r>
              <a:rPr lang="zh-CN" altLang="en-US" sz="28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论证基督的献祭与代求是为达成同一既定目的、且针对同一群体之完整而不可分割的手段</a:t>
            </a:r>
            <a:endParaRPr lang="en-SG" altLang="zh-CN" sz="28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986468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001F1-D64C-700F-08D7-2D66489C747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29E640C-4C05-580B-21DB-DC20AC7DC835}"/>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88427DB5-93C5-2290-DB86-CD6B927DE44B}"/>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8B15A0C5-6EEB-82A1-7DF6-BF1B8255826E}"/>
              </a:ext>
            </a:extLst>
          </p:cNvPr>
          <p:cNvSpPr txBox="1"/>
          <p:nvPr/>
        </p:nvSpPr>
        <p:spPr>
          <a:xfrm>
            <a:off x="448574" y="625328"/>
            <a:ext cx="11249345" cy="5632311"/>
          </a:xfrm>
          <a:prstGeom prst="rect">
            <a:avLst/>
          </a:prstGeom>
          <a:noFill/>
        </p:spPr>
        <p:txBody>
          <a:bodyPr wrap="square" rtlCol="0">
            <a:spAutoFit/>
          </a:bodyPr>
          <a:lstStyle/>
          <a:p>
            <a:pPr>
              <a:spcAft>
                <a:spcPts val="1200"/>
              </a:spcAft>
            </a:pPr>
            <a:r>
              <a:rPr lang="zh-CN" altLang="en-US" sz="5000" b="1" dirty="0">
                <a:latin typeface="Segoe UI Black" panose="020B0A02040204020203" pitchFamily="34" charset="0"/>
                <a:ea typeface="Segoe UI Black" panose="020B0A02040204020203" pitchFamily="34" charset="0"/>
                <a:cs typeface="Times New Roman" panose="02020603050405020304" pitchFamily="18" charset="0"/>
              </a:rPr>
              <a:t>为什么献祭与代求对象相同</a:t>
            </a:r>
            <a:endParaRPr lang="en-SG" altLang="zh-CN" sz="5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在第七章中，</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提出了六个理由（基于圣经教导与神学推论）来充分证明基督的献祭和代求乃是一个不可分割的整体，二者共享同一救赎目标，并且针对同一批人。换言之，他要证实：基督为谁舍命献祭，祂也必为谁代求祈祷；反之，祂所不代求的人，也不是祂曾替他们死的人。</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342900" indent="-342900">
              <a:spcAft>
                <a:spcPts val="1200"/>
              </a:spcAft>
              <a:buAutoNum type="arabicPeriod"/>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圣经多处将基督的献祭与代求相连</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342900" indent="-342900">
              <a:spcAft>
                <a:spcPts val="1200"/>
              </a:spcAft>
              <a:buAutoNum type="arabicPeriod"/>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祭司职分的要求：献祭与代求同属一职</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342900" indent="-342900">
              <a:spcAft>
                <a:spcPts val="1200"/>
              </a:spcAft>
              <a:buAutoNum type="arabicPeriod"/>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代求的性质：献祭的延续</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342900" indent="-342900">
              <a:spcAft>
                <a:spcPts val="1200"/>
              </a:spcAft>
              <a:buAutoNum type="arabicPeriod"/>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救赎之约与应许：献祭所成就的正是代求要施予的</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342900" indent="-342900">
              <a:spcAft>
                <a:spcPts val="1200"/>
              </a:spcAft>
              <a:buAutoNum type="arabicPeriod"/>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基督亲身示范：约翰福音</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17</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章的例证</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342900" indent="-342900">
              <a:spcAft>
                <a:spcPts val="1200"/>
              </a:spcAft>
              <a:buAutoNum type="arabicPeriod"/>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信徒确据与安慰的基础</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232331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55ABDB-4621-3A1A-9711-99434563B24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53462F6-52B1-1CD0-80E1-E66E7D88CE72}"/>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A05F908B-F051-D1DD-1E1C-2A5D1F8ECF36}"/>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4902F68F-AE6E-52DC-7DF6-6EFA750763DA}"/>
              </a:ext>
            </a:extLst>
          </p:cNvPr>
          <p:cNvSpPr txBox="1"/>
          <p:nvPr/>
        </p:nvSpPr>
        <p:spPr>
          <a:xfrm>
            <a:off x="448574" y="625328"/>
            <a:ext cx="11249345" cy="5432256"/>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1. </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圣经多处将基督的献祭与代求相连</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a:spcAft>
                <a:spcPts val="1200"/>
              </a:spcAft>
            </a:pPr>
            <a:r>
              <a:rPr lang="en-SG" altLang="zh-CN" sz="19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1900" dirty="0">
                <a:latin typeface="Times New Roman" panose="02020603050405020304" pitchFamily="18" charset="0"/>
                <a:ea typeface="迷你简粗仿宋" panose="02010604000101010101" pitchFamily="2" charset="-122"/>
                <a:cs typeface="Times New Roman" panose="02020603050405020304" pitchFamily="18" charset="0"/>
              </a:rPr>
              <a:t>指出，圣经明白地将基督的献祭（流血舍命）与代求放在一起陈述，表明二者在神救赎计划中密不可分。</a:t>
            </a:r>
            <a:endParaRPr lang="en-SG" altLang="zh-CN" sz="1900" dirty="0">
              <a:latin typeface="Times New Roman" panose="02020603050405020304" pitchFamily="18" charset="0"/>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19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1900" dirty="0">
                <a:latin typeface="Times New Roman" panose="02020603050405020304" pitchFamily="18" charset="0"/>
                <a:ea typeface="迷你简粗仿宋" panose="02010604000101010101" pitchFamily="2" charset="-122"/>
                <a:cs typeface="Times New Roman" panose="02020603050405020304" pitchFamily="18" charset="0"/>
              </a:rPr>
              <a:t>赛</a:t>
            </a:r>
            <a:r>
              <a:rPr lang="en-SG" altLang="zh-CN" sz="1900" dirty="0">
                <a:latin typeface="Times New Roman" panose="02020603050405020304" pitchFamily="18" charset="0"/>
                <a:ea typeface="迷你简粗仿宋" panose="02010604000101010101" pitchFamily="2" charset="-122"/>
                <a:cs typeface="Times New Roman" panose="02020603050405020304" pitchFamily="18" charset="0"/>
              </a:rPr>
              <a:t>53:12</a:t>
            </a:r>
            <a:r>
              <a:rPr lang="en-US" altLang="zh-CN" sz="19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1900" b="0" i="0" dirty="0">
                <a:solidFill>
                  <a:srgbClr val="333333"/>
                </a:solidFill>
                <a:effectLst/>
                <a:latin typeface="迷你简粗仿宋" panose="02010604000101010101" pitchFamily="2" charset="-122"/>
                <a:ea typeface="迷你简粗仿宋" panose="02010604000101010101" pitchFamily="2" charset="-122"/>
              </a:rPr>
              <a:t>所以，我要使祂在许多人中间得到祂的分，与众多的人一起分战利品，因为祂倾倒自己的性命，以至于死，被列在罪犯当中；祂亲身担当了许多人的罪，又为罪犯代求。（这里清楚地将担当许多人的罪（献祭）与为他们代求联系在一起。）</a:t>
            </a:r>
            <a:endParaRPr lang="en-SG" altLang="zh-CN" sz="1900" b="0" i="0" dirty="0">
              <a:solidFill>
                <a:srgbClr val="333333"/>
              </a:solidFill>
              <a:effectLst/>
              <a:latin typeface="迷你简粗仿宋" panose="02010604000101010101" pitchFamily="2" charset="-122"/>
              <a:ea typeface="迷你简粗仿宋" panose="02010604000101010101" pitchFamily="2" charset="-122"/>
            </a:endParaRPr>
          </a:p>
          <a:p>
            <a:pPr marL="742950" lvl="1" indent="-285750">
              <a:spcAft>
                <a:spcPts val="1200"/>
              </a:spcAft>
              <a:buFont typeface="Arial" panose="020B0604020202020204" pitchFamily="34" charset="0"/>
              <a:buChar char="•"/>
            </a:pPr>
            <a:r>
              <a:rPr lang="en-US" altLang="zh-CN" sz="19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900" dirty="0">
                <a:latin typeface="迷你简粗仿宋" panose="02010604000101010101" pitchFamily="2" charset="-122"/>
                <a:ea typeface="迷你简粗仿宋" panose="02010604000101010101" pitchFamily="2" charset="-122"/>
                <a:cs typeface="Times New Roman" panose="02020603050405020304" pitchFamily="18" charset="0"/>
              </a:rPr>
              <a:t>罗</a:t>
            </a:r>
            <a:r>
              <a:rPr lang="en-SG" altLang="zh-CN" sz="1900" dirty="0">
                <a:latin typeface="Times New Roman" panose="02020603050405020304" pitchFamily="18" charset="0"/>
                <a:ea typeface="迷你简粗仿宋" panose="02010604000101010101" pitchFamily="2" charset="-122"/>
                <a:cs typeface="Times New Roman" panose="02020603050405020304" pitchFamily="18" charset="0"/>
              </a:rPr>
              <a:t>8:34</a:t>
            </a:r>
            <a:r>
              <a:rPr lang="en-US" altLang="zh-CN" sz="19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900" b="0" i="0" dirty="0">
                <a:solidFill>
                  <a:srgbClr val="333333"/>
                </a:solidFill>
                <a:effectLst/>
                <a:latin typeface="迷你简粗仿宋" panose="02010604000101010101" pitchFamily="2" charset="-122"/>
                <a:ea typeface="迷你简粗仿宋" panose="02010604000101010101" pitchFamily="2" charset="-122"/>
              </a:rPr>
              <a:t>又有谁能定罪？有基督耶稣死了，更复活了，祂如今在神的右边，并且为我们祈求。</a:t>
            </a:r>
            <a:endParaRPr lang="en-SG" altLang="zh-CN" sz="1900" b="0" i="0" dirty="0">
              <a:solidFill>
                <a:srgbClr val="333333"/>
              </a:solidFill>
              <a:effectLst/>
              <a:latin typeface="迷你简粗仿宋" panose="02010604000101010101" pitchFamily="2" charset="-122"/>
              <a:ea typeface="迷你简粗仿宋" panose="02010604000101010101" pitchFamily="2" charset="-122"/>
            </a:endParaRPr>
          </a:p>
          <a:p>
            <a:pPr marL="742950" lvl="1" indent="-285750">
              <a:spcAft>
                <a:spcPts val="1200"/>
              </a:spcAft>
              <a:buFont typeface="Arial" panose="020B0604020202020204" pitchFamily="34" charset="0"/>
              <a:buChar char="•"/>
            </a:pPr>
            <a:r>
              <a:rPr lang="zh-CN" altLang="en-US" sz="19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基督的死、复活和代求被连在一起，代求的对象正是祂以死拯救的人。祂的代求是建立在祂为这些人死而复活的基础上。</a:t>
            </a:r>
            <a:endParaRPr lang="en-SG" altLang="zh-CN" sz="19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19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900" dirty="0">
                <a:latin typeface="迷你简粗仿宋" panose="02010604000101010101" pitchFamily="2" charset="-122"/>
                <a:ea typeface="迷你简粗仿宋" panose="02010604000101010101" pitchFamily="2" charset="-122"/>
                <a:cs typeface="Times New Roman" panose="02020603050405020304" pitchFamily="18" charset="0"/>
              </a:rPr>
              <a:t>来</a:t>
            </a:r>
            <a:r>
              <a:rPr lang="en-SG" altLang="zh-CN" sz="1900" dirty="0">
                <a:latin typeface="Times New Roman" panose="02020603050405020304" pitchFamily="18" charset="0"/>
                <a:ea typeface="迷你简粗仿宋" panose="02010604000101010101" pitchFamily="2" charset="-122"/>
                <a:cs typeface="Times New Roman" panose="02020603050405020304" pitchFamily="18" charset="0"/>
              </a:rPr>
              <a:t>7:25</a:t>
            </a:r>
            <a:r>
              <a:rPr lang="en-US" altLang="zh-CN" sz="19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1900" b="0" i="0" dirty="0">
                <a:solidFill>
                  <a:srgbClr val="333333"/>
                </a:solidFill>
                <a:effectLst/>
                <a:latin typeface="迷你简粗仿宋" panose="02010604000101010101" pitchFamily="2" charset="-122"/>
                <a:ea typeface="迷你简粗仿宋" panose="02010604000101010101" pitchFamily="2" charset="-122"/>
              </a:rPr>
              <a:t>所以借着祂靠近神的人，祂都能拯救到底，因为祂永远活着，为他们代求。（这里“拯救到底”包含了基督一次的献上赎罪和持续的代求保守，二者共同达成救恩彻底的成就。）</a:t>
            </a:r>
            <a:endParaRPr lang="en-SG" altLang="zh-CN" sz="1900" b="0" i="0" dirty="0">
              <a:solidFill>
                <a:srgbClr val="333333"/>
              </a:solidFill>
              <a:effectLst/>
              <a:latin typeface="迷你简粗仿宋" panose="02010604000101010101" pitchFamily="2" charset="-122"/>
              <a:ea typeface="迷你简粗仿宋" panose="02010604000101010101" pitchFamily="2" charset="-122"/>
            </a:endParaRPr>
          </a:p>
          <a:p>
            <a:pPr>
              <a:spcAft>
                <a:spcPts val="1200"/>
              </a:spcAft>
            </a:pPr>
            <a:r>
              <a:rPr lang="en-SG" altLang="zh-CN" sz="19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1900" dirty="0">
                <a:latin typeface="迷你简粗仿宋" panose="02010604000101010101" pitchFamily="2" charset="-122"/>
                <a:ea typeface="迷你简粗仿宋" panose="02010604000101010101" pitchFamily="2" charset="-122"/>
                <a:cs typeface="Times New Roman" panose="02020603050405020304" pitchFamily="18" charset="0"/>
              </a:rPr>
              <a:t>列举了许多类似的经文，由此总结说：圣经见证基督的献祭与代求在经文中常常相伴出现，二者的果效也一同被提及。这为他的论点提供了明确的圣经基础。如果基督为全人类而死，却只为部分人代求，那这些经文就不知道在说些什么了。</a:t>
            </a:r>
            <a:endParaRPr lang="en-SG" altLang="zh-CN" sz="19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34216409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1B03A4-8449-8793-1423-E25CBBB3495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16517C4-500D-EC84-FBD5-B36B5023CA51}"/>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8BAD3E8E-CA65-5776-E888-24621EBDAE94}"/>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835827C4-9FC0-7601-18D6-E6AD9ABED4E3}"/>
              </a:ext>
            </a:extLst>
          </p:cNvPr>
          <p:cNvSpPr txBox="1"/>
          <p:nvPr/>
        </p:nvSpPr>
        <p:spPr>
          <a:xfrm>
            <a:off x="448574" y="625328"/>
            <a:ext cx="11249345" cy="4893647"/>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2. </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祭司职分的要求：献祭与代求同属一职</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a:spcAft>
                <a:spcPts val="1200"/>
              </a:spcAft>
            </a:pP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从基督祭司的身份出发辩论。根据圣经，献祭和代求这两种行动同属大祭司的职责，缺一不可。如果祭司只献祭而不代求，或只代求而无献祭，都不能称为忠实履行职分。作为神所设立的完美大祭司，基督必然既为祂要拯救的人献上赎罪祭，又为他们在神前代求。</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基督是我们的大祭司，祂既献上自己为赎罪祭，也在天父面前为我们代求；这两方面共同构成祂祭司职分的执行。因此，基督不可能为某人献了赎罪祭却不为此人代求，否则祂对这人就不是一位完备的祭司。同样，祂也不可能为那些祂未曾献上自己赎价的人代求</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祂的代求是基于祂为那人付出的血价。</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40875836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31E658-CB92-8E74-8C96-EDDFAC93D5D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4981B80-C24B-631A-D5CE-404464284CC4}"/>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561EB03F-C83C-1891-4CEF-6219AF49A51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64FEE349-8E00-BE4A-EAC3-6A41357DD45A}"/>
              </a:ext>
            </a:extLst>
          </p:cNvPr>
          <p:cNvSpPr txBox="1"/>
          <p:nvPr/>
        </p:nvSpPr>
        <p:spPr>
          <a:xfrm>
            <a:off x="448574" y="625328"/>
            <a:ext cx="11249345" cy="3170099"/>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2. </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祭司职分的要求：献祭与代求同属一职</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a:spcAft>
                <a:spcPts val="1200"/>
              </a:spcAft>
            </a:pP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据此强有力地指出，反对有限救赎的人必须面对一个两难：</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rPr>
              <a:t>如果有人否认基督为祂所死的人代求，那就是使基督成了“半个祭司”（只献祭不代求）；如果他们主张基督为所有人代求，那么除非他们走向“普救论”的谬论（认为所有人最终必然得救），就只能陷入一种亵渎，即声称基督的代求在父神面前未必奏效。</a:t>
            </a:r>
            <a:endParaRPr lang="en-SG" altLang="zh-CN" sz="2800" dirty="0">
              <a:latin typeface="迷你简粗仿宋" panose="02010604000101010101" pitchFamily="2" charset="-122"/>
              <a:ea typeface="迷你简粗仿宋" panose="02010604000101010101" pitchFamily="2" charset="-122"/>
            </a:endParaRPr>
          </a:p>
        </p:txBody>
      </p:sp>
    </p:spTree>
    <p:extLst>
      <p:ext uri="{BB962C8B-B14F-4D97-AF65-F5344CB8AC3E}">
        <p14:creationId xmlns:p14="http://schemas.microsoft.com/office/powerpoint/2010/main" val="32136135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765726-297E-FFC5-EA1E-BE6291BBDAB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30A769E-115B-C141-0926-9DAA1C1C3B56}"/>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D42DB157-3608-C918-B7CC-931BD7A41C75}"/>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F1174C2E-AFD2-D628-E1FA-A9FC9483955F}"/>
              </a:ext>
            </a:extLst>
          </p:cNvPr>
          <p:cNvSpPr txBox="1"/>
          <p:nvPr/>
        </p:nvSpPr>
        <p:spPr>
          <a:xfrm>
            <a:off x="448574" y="625328"/>
            <a:ext cx="11249345" cy="4893647"/>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2. </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祭司职分的要求：献祭与代求同属一职</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a:spcAft>
                <a:spcPts val="1200"/>
              </a:spcAft>
            </a:pPr>
            <a:r>
              <a:rPr lang="zh-CN" altLang="en-US" sz="2800" dirty="0">
                <a:latin typeface="迷你简粗仿宋" panose="02010604000101010101" pitchFamily="2" charset="-122"/>
                <a:ea typeface="迷你简粗仿宋" panose="02010604000101010101" pitchFamily="2" charset="-122"/>
              </a:rPr>
              <a:t>这番辩论揭示了一个尖锐的逻辑：基督作为完美大祭司，不会失职也不会失败。祂不可能为那些最终得救的人赎罪却不为他们祈求拯救，否则祂的祭司工作对这些人就是无效的；同样，若说祂既为所有人赎罪又为所有人代求，那就只能得出要么所有人都得救（与圣经明显不符），要么是基督的代求有些是落空的（这亵渎了基督大祭司的尊荣和祂与父神的关系）。按照圣经，父神“常听”基督的祈求</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参约</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11:42】</a:t>
            </a:r>
            <a:r>
              <a:rPr lang="zh-CN" altLang="en-US" sz="2800" dirty="0">
                <a:latin typeface="迷你简粗仿宋" panose="02010604000101010101" pitchFamily="2" charset="-122"/>
                <a:ea typeface="迷你简粗仿宋" panose="02010604000101010101" pitchFamily="2" charset="-122"/>
              </a:rPr>
              <a:t>，所以基督代求绝不会徒然。结论只能是：基督只为那些祂实际要拯救的人献祭并代求，二者范围相同。</a:t>
            </a:r>
            <a:endParaRPr lang="en-SG" altLang="zh-CN" sz="2800" dirty="0">
              <a:latin typeface="迷你简粗仿宋" panose="02010604000101010101" pitchFamily="2" charset="-122"/>
              <a:ea typeface="迷你简粗仿宋" panose="02010604000101010101" pitchFamily="2" charset="-122"/>
            </a:endParaRPr>
          </a:p>
          <a:p>
            <a:pPr marL="742950" lvl="1" indent="-285750">
              <a:spcAft>
                <a:spcPts val="1200"/>
              </a:spcAft>
              <a:buFont typeface="Arial" panose="020B0604020202020204" pitchFamily="34" charset="0"/>
              <a:buChar char="•"/>
            </a:pP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约</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11:42</a:t>
            </a:r>
            <a:r>
              <a:rPr lang="en-US" altLang="zh-CN" sz="2800" dirty="0">
                <a:latin typeface="迷你简粗仿宋" panose="02010604000101010101" pitchFamily="2" charset="-122"/>
                <a:ea typeface="迷你简粗仿宋" panose="02010604000101010101" pitchFamily="2" charset="-122"/>
              </a:rPr>
              <a:t>】</a:t>
            </a:r>
            <a:r>
              <a:rPr lang="zh-CN" altLang="en-US" sz="2800" dirty="0">
                <a:solidFill>
                  <a:srgbClr val="333333"/>
                </a:solidFill>
                <a:latin typeface="迷你简粗仿宋" panose="02010604000101010101" pitchFamily="2" charset="-122"/>
                <a:ea typeface="迷你简粗仿宋" panose="02010604000101010101" pitchFamily="2" charset="-122"/>
              </a:rPr>
              <a:t>我知道袮无论何时都垂听我，</a:t>
            </a:r>
            <a:r>
              <a:rPr lang="en-SG" altLang="zh-CN" sz="2800" dirty="0">
                <a:solidFill>
                  <a:srgbClr val="333333"/>
                </a:solidFill>
                <a:latin typeface="迷你简粗仿宋" panose="02010604000101010101" pitchFamily="2" charset="-122"/>
                <a:ea typeface="迷你简粗仿宋" panose="02010604000101010101" pitchFamily="2" charset="-122"/>
              </a:rPr>
              <a:t>……</a:t>
            </a:r>
            <a:endParaRPr lang="en-SG" altLang="zh-CN" sz="2800" dirty="0">
              <a:latin typeface="迷你简粗仿宋" panose="02010604000101010101" pitchFamily="2" charset="-122"/>
              <a:ea typeface="迷你简粗仿宋" panose="02010604000101010101" pitchFamily="2" charset="-122"/>
            </a:endParaRPr>
          </a:p>
        </p:txBody>
      </p:sp>
    </p:spTree>
    <p:extLst>
      <p:ext uri="{BB962C8B-B14F-4D97-AF65-F5344CB8AC3E}">
        <p14:creationId xmlns:p14="http://schemas.microsoft.com/office/powerpoint/2010/main" val="28727606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E36CB2-D86A-5C31-2D7C-B2D305F2EB0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8698343-7172-4439-1EFF-C2126FBF1184}"/>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00FF078-103F-BC2A-34FB-B72BE7C1AAAE}"/>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16</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110E01EE-7BF7-EAD6-DA42-82D6EF2792FA}"/>
              </a:ext>
            </a:extLst>
          </p:cNvPr>
          <p:cNvSpPr txBox="1"/>
          <p:nvPr/>
        </p:nvSpPr>
        <p:spPr>
          <a:xfrm>
            <a:off x="448574" y="625328"/>
            <a:ext cx="11249345" cy="5940088"/>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3. </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代求的性质：献祭的延续</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a:spcAft>
                <a:spcPts val="1200"/>
              </a:spcAft>
            </a:pPr>
            <a:r>
              <a:rPr lang="en-SG" altLang="zh-CN" sz="25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500" dirty="0">
                <a:latin typeface="Times New Roman" panose="02020603050405020304" pitchFamily="18" charset="0"/>
                <a:ea typeface="迷你简粗仿宋" panose="02010604000101010101" pitchFamily="2" charset="-122"/>
                <a:cs typeface="Times New Roman" panose="02020603050405020304" pitchFamily="18" charset="0"/>
              </a:rPr>
              <a:t>从基督代求的性质来证明它与献祭不可分。正如前文所述，基督的代求其实就是祂献祭工作的延续与应用</a:t>
            </a:r>
            <a:r>
              <a:rPr lang="zh-CN" altLang="en-US" sz="2500" dirty="0">
                <a:latin typeface="迷你简粗仿宋" panose="02010604000101010101" pitchFamily="2" charset="-122"/>
                <a:ea typeface="迷你简粗仿宋" panose="02010604000101010101" pitchFamily="2" charset="-122"/>
                <a:cs typeface="Times New Roman" panose="02020603050405020304" pitchFamily="18" charset="0"/>
              </a:rPr>
              <a:t>。祂</a:t>
            </a:r>
            <a:r>
              <a:rPr lang="zh-CN" altLang="en-US" sz="2500" dirty="0">
                <a:latin typeface="迷你简粗仿宋" panose="02010604000101010101" pitchFamily="2" charset="-122"/>
                <a:ea typeface="迷你简粗仿宋" panose="02010604000101010101" pitchFamily="2" charset="-122"/>
              </a:rPr>
              <a:t>在十字架上完成救赎后，并没有与这些被救赎的人割裂关系，而是继续在天上为他们祈求，将祂所成就的救恩恩典赐给他们。</a:t>
            </a:r>
            <a:r>
              <a:rPr lang="en-SG" altLang="zh-CN" sz="25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500" dirty="0">
                <a:latin typeface="迷你简粗仿宋" panose="02010604000101010101" pitchFamily="2" charset="-122"/>
                <a:ea typeface="迷你简粗仿宋" panose="02010604000101010101" pitchFamily="2" charset="-122"/>
              </a:rPr>
              <a:t>形象地说：基督的代求所做的，无非是把祂的献祭延续下来。</a:t>
            </a:r>
            <a:endParaRPr lang="en-SG" altLang="zh-CN" sz="2500" dirty="0">
              <a:latin typeface="迷你简粗仿宋" panose="02010604000101010101" pitchFamily="2" charset="-122"/>
              <a:ea typeface="迷你简粗仿宋" panose="02010604000101010101" pitchFamily="2" charset="-122"/>
            </a:endParaRPr>
          </a:p>
          <a:p>
            <a:pPr>
              <a:spcAft>
                <a:spcPts val="1200"/>
              </a:spcAft>
            </a:pPr>
            <a:r>
              <a:rPr lang="zh-CN" altLang="en-US" sz="2500" dirty="0">
                <a:latin typeface="迷你简粗仿宋" panose="02010604000101010101" pitchFamily="2" charset="-122"/>
                <a:ea typeface="迷你简粗仿宋" panose="02010604000101010101" pitchFamily="2" charset="-122"/>
              </a:rPr>
              <a:t>基督代求的实质是在父面前不断呈现祂已完成的献祭之功。</a:t>
            </a:r>
            <a:endParaRPr lang="en-SG" altLang="zh-CN" sz="2500" dirty="0">
              <a:latin typeface="迷你简粗仿宋" panose="02010604000101010101" pitchFamily="2" charset="-122"/>
              <a:ea typeface="迷你简粗仿宋" panose="02010604000101010101" pitchFamily="2" charset="-122"/>
            </a:endParaRPr>
          </a:p>
          <a:p>
            <a:pPr marL="742950" lvl="1" indent="-285750">
              <a:spcAft>
                <a:spcPts val="1200"/>
              </a:spcAft>
              <a:buFont typeface="Arial" panose="020B0604020202020204" pitchFamily="34" charset="0"/>
              <a:buChar char="•"/>
            </a:pPr>
            <a:r>
              <a:rPr lang="en-US" altLang="zh-CN" sz="2500" dirty="0">
                <a:latin typeface="迷你简粗仿宋" panose="02010604000101010101" pitchFamily="2" charset="-122"/>
                <a:ea typeface="迷你简粗仿宋" panose="02010604000101010101" pitchFamily="2" charset="-122"/>
              </a:rPr>
              <a:t>【</a:t>
            </a:r>
            <a:r>
              <a:rPr lang="zh-CN" altLang="en-US" sz="2500" dirty="0">
                <a:latin typeface="迷你简粗仿宋" panose="02010604000101010101" pitchFamily="2" charset="-122"/>
                <a:ea typeface="迷你简粗仿宋" panose="02010604000101010101" pitchFamily="2" charset="-122"/>
              </a:rPr>
              <a:t>来</a:t>
            </a:r>
            <a:r>
              <a:rPr lang="en-SG" altLang="zh-CN" sz="2500" dirty="0">
                <a:latin typeface="Times New Roman" panose="02020603050405020304" pitchFamily="18" charset="0"/>
                <a:ea typeface="迷你简粗仿宋" panose="02010604000101010101" pitchFamily="2" charset="-122"/>
                <a:cs typeface="Times New Roman" panose="02020603050405020304" pitchFamily="18" charset="0"/>
              </a:rPr>
              <a:t>9:24</a:t>
            </a:r>
            <a:r>
              <a:rPr lang="en-US" altLang="zh-CN" sz="2500" dirty="0">
                <a:latin typeface="迷你简粗仿宋" panose="02010604000101010101" pitchFamily="2" charset="-122"/>
                <a:ea typeface="迷你简粗仿宋" panose="02010604000101010101" pitchFamily="2" charset="-122"/>
              </a:rPr>
              <a:t>】</a:t>
            </a:r>
            <a:r>
              <a:rPr lang="zh-CN" altLang="en-US" sz="2500" b="0" i="0" dirty="0">
                <a:solidFill>
                  <a:srgbClr val="333333"/>
                </a:solidFill>
                <a:effectLst/>
                <a:latin typeface="迷你简粗仿宋" panose="02010604000101010101" pitchFamily="2" charset="-122"/>
                <a:ea typeface="迷你简粗仿宋" panose="02010604000101010101" pitchFamily="2" charset="-122"/>
              </a:rPr>
              <a:t>要知道，基督不是进了人手所做的至圣所</a:t>
            </a:r>
            <a:r>
              <a:rPr lang="en-US" altLang="zh-CN" sz="2500" b="0" i="0" dirty="0">
                <a:solidFill>
                  <a:srgbClr val="333333"/>
                </a:solidFill>
                <a:effectLst/>
                <a:latin typeface="迷你简粗仿宋" panose="02010604000101010101" pitchFamily="2" charset="-122"/>
                <a:ea typeface="迷你简粗仿宋" panose="02010604000101010101" pitchFamily="2" charset="-122"/>
              </a:rPr>
              <a:t>——</a:t>
            </a:r>
            <a:r>
              <a:rPr lang="zh-CN" altLang="en-US" sz="2500" b="0" i="0" dirty="0">
                <a:solidFill>
                  <a:srgbClr val="333333"/>
                </a:solidFill>
                <a:effectLst/>
                <a:latin typeface="迷你简粗仿宋" panose="02010604000101010101" pitchFamily="2" charset="-122"/>
                <a:ea typeface="迷你简粗仿宋" panose="02010604000101010101" pitchFamily="2" charset="-122"/>
              </a:rPr>
              <a:t>那不过是真至圣所的表象，而是进到天上，如今为我们出现在神的面前。</a:t>
            </a:r>
            <a:endParaRPr lang="en-SG" altLang="zh-CN" sz="2500" b="0" i="0" dirty="0">
              <a:solidFill>
                <a:srgbClr val="333333"/>
              </a:solidFill>
              <a:effectLst/>
              <a:latin typeface="迷你简粗仿宋" panose="02010604000101010101" pitchFamily="2" charset="-122"/>
              <a:ea typeface="迷你简粗仿宋" panose="02010604000101010101" pitchFamily="2" charset="-122"/>
            </a:endParaRPr>
          </a:p>
          <a:p>
            <a:pPr marL="742950" lvl="1" indent="-285750">
              <a:spcAft>
                <a:spcPts val="1200"/>
              </a:spcAft>
              <a:buFont typeface="Arial" panose="020B0604020202020204" pitchFamily="34" charset="0"/>
              <a:buChar char="•"/>
            </a:pPr>
            <a:r>
              <a:rPr lang="zh-CN" altLang="en-US" sz="2500" dirty="0">
                <a:latin typeface="迷你简粗仿宋" panose="02010604000101010101" pitchFamily="2" charset="-122"/>
                <a:ea typeface="迷你简粗仿宋" panose="02010604000101010101" pitchFamily="2" charset="-122"/>
              </a:rPr>
              <a:t>正如旧约大祭司带着祭牲的血进入至圣所一样，基督带着祂舍命流出的宝血进入天堂至圣所，在神面前为我们说话。这并不意味着基督需要重复献祭</a:t>
            </a:r>
            <a:r>
              <a:rPr lang="en-US" altLang="zh-CN" sz="2500" dirty="0">
                <a:latin typeface="迷你简粗仿宋" panose="02010604000101010101" pitchFamily="2" charset="-122"/>
                <a:ea typeface="迷你简粗仿宋" panose="02010604000101010101" pitchFamily="2" charset="-122"/>
              </a:rPr>
              <a:t>——</a:t>
            </a:r>
            <a:r>
              <a:rPr lang="zh-CN" altLang="en-US" sz="2500" dirty="0">
                <a:latin typeface="迷你简粗仿宋" panose="02010604000101010101" pitchFamily="2" charset="-122"/>
                <a:ea typeface="迷你简粗仿宋" panose="02010604000101010101" pitchFamily="2" charset="-122"/>
              </a:rPr>
              <a:t>祂在十字架上一次的献祭已完全足够，而是说祂将那一次献上的功劳不断有效地呈现在父神面前，为属祂之人求取救恩的益处。</a:t>
            </a:r>
            <a:endParaRPr lang="en-SG" altLang="zh-CN" sz="2500" dirty="0">
              <a:latin typeface="迷你简粗仿宋" panose="02010604000101010101" pitchFamily="2" charset="-122"/>
              <a:ea typeface="迷你简粗仿宋" panose="02010604000101010101" pitchFamily="2" charset="-122"/>
            </a:endParaRPr>
          </a:p>
        </p:txBody>
      </p:sp>
    </p:spTree>
    <p:extLst>
      <p:ext uri="{BB962C8B-B14F-4D97-AF65-F5344CB8AC3E}">
        <p14:creationId xmlns:p14="http://schemas.microsoft.com/office/powerpoint/2010/main" val="30339267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515994-6BCE-F723-D879-01DD77E709D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4B0E774-A1C5-14E1-CEA3-240A5F41C6B5}"/>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A7484255-F727-D2FE-2008-4BB2BE6EFB3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17</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0F132B9D-C0AE-C10E-B4E9-0E0B9DB6B19A}"/>
              </a:ext>
            </a:extLst>
          </p:cNvPr>
          <p:cNvSpPr txBox="1"/>
          <p:nvPr/>
        </p:nvSpPr>
        <p:spPr>
          <a:xfrm>
            <a:off x="448574" y="625328"/>
            <a:ext cx="11249345" cy="5447645"/>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3. </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代求的性质：献祭的延续</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marL="742950" lvl="1" indent="-285750">
              <a:spcAft>
                <a:spcPts val="1200"/>
              </a:spcAft>
              <a:buFont typeface="Arial" panose="020B0604020202020204" pitchFamily="34" charset="0"/>
              <a:buChar char="•"/>
            </a:pPr>
            <a:r>
              <a:rPr lang="zh-CN" altLang="en-US" sz="2400" dirty="0">
                <a:latin typeface="迷你简粗仿宋" panose="02010604000101010101" pitchFamily="2" charset="-122"/>
                <a:ea typeface="迷你简粗仿宋" panose="02010604000101010101" pitchFamily="2" charset="-122"/>
              </a:rPr>
              <a:t>因此</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400" dirty="0">
                <a:latin typeface="迷你简粗仿宋" panose="02010604000101010101" pitchFamily="2" charset="-122"/>
                <a:ea typeface="迷你简粗仿宋" panose="02010604000101010101" pitchFamily="2" charset="-122"/>
              </a:rPr>
              <a:t>质问道：既然代求只是向父神举出祂所献之祭的价值来为人求恩，那么“基督怎能被说成替那些祂不代求的人献祭呢？（既然祂的代求正是为那些祂曾为之受苦的人陈明其献祭功劳）”。</a:t>
            </a:r>
            <a:r>
              <a:rPr lang="zh-CN" altLang="en-US" sz="2400" dirty="0"/>
              <a:t> </a:t>
            </a:r>
            <a:r>
              <a:rPr lang="zh-CN" altLang="en-US" sz="2400" dirty="0">
                <a:latin typeface="迷你简粗仿宋" panose="02010604000101010101" pitchFamily="2" charset="-122"/>
                <a:ea typeface="迷你简粗仿宋" panose="02010604000101010101" pitchFamily="2" charset="-122"/>
              </a:rPr>
              <a:t>言下之意，如果基督没有为某人代求，祂也就没有为那人献上赎罪祭；因为代求本身就是基于献祭为这些人求得由献祭所购得之福。从代求与献祭内在的连续性来看，二者在对象范围上必是一致的。</a:t>
            </a:r>
            <a:endParaRPr lang="en-SG" altLang="zh-CN" sz="2400" dirty="0">
              <a:solidFill>
                <a:srgbClr val="333333"/>
              </a:solidFill>
              <a:latin typeface="迷你简粗仿宋" panose="02010604000101010101" pitchFamily="2" charset="-122"/>
              <a:ea typeface="迷你简粗仿宋" panose="02010604000101010101" pitchFamily="2" charset="-122"/>
            </a:endParaRPr>
          </a:p>
          <a:p>
            <a:pPr>
              <a:spcAft>
                <a:spcPts val="1200"/>
              </a:spcAft>
            </a:pPr>
            <a:r>
              <a:rPr lang="zh-CN" altLang="en-US" sz="2400" dirty="0">
                <a:latin typeface="迷你简粗仿宋" panose="02010604000101010101" pitchFamily="2" charset="-122"/>
                <a:ea typeface="迷你简粗仿宋" panose="02010604000101010101" pitchFamily="2" charset="-122"/>
              </a:rPr>
              <a:t>换个角度说，代求将献祭的功效应用出来：基督献祭“买了”救恩的一切福分（包括罪得赦免、新心、新灵、圣灵内住、最终得荣耀等），而祂代求时就是为祂的百姓实际领受这些福分而祈求。代求和献祭之间好比原因和结果、根基和建造：没有献祭，代求就无所凭依；没有代求，献祭所取得的恩典就不会应用在人的身上。因此，两者绝不能在范围或目的上有所不同。这再次印证：基督没有为任何祂不打算拯救到底的人献上赎罪祭。</a:t>
            </a:r>
            <a:endParaRPr lang="en-SG" altLang="zh-CN" sz="2400" dirty="0">
              <a:solidFill>
                <a:srgbClr val="333333"/>
              </a:solidFill>
              <a:latin typeface="迷你简粗仿宋" panose="02010604000101010101" pitchFamily="2" charset="-122"/>
              <a:ea typeface="迷你简粗仿宋" panose="02010604000101010101" pitchFamily="2" charset="-122"/>
            </a:endParaRPr>
          </a:p>
        </p:txBody>
      </p:sp>
    </p:spTree>
    <p:extLst>
      <p:ext uri="{BB962C8B-B14F-4D97-AF65-F5344CB8AC3E}">
        <p14:creationId xmlns:p14="http://schemas.microsoft.com/office/powerpoint/2010/main" val="13777858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9DE94-9BAF-399F-33EF-570B56B537E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FC4814E-45F8-C0B8-4B13-D7B3BAA11B65}"/>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67CA6DC-5B86-6618-D733-D853C619C038}"/>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18</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C5BFC158-D49C-B917-B19E-7C7A2F0108F3}"/>
              </a:ext>
            </a:extLst>
          </p:cNvPr>
          <p:cNvSpPr txBox="1"/>
          <p:nvPr/>
        </p:nvSpPr>
        <p:spPr>
          <a:xfrm>
            <a:off x="448574" y="625328"/>
            <a:ext cx="11249345" cy="5570756"/>
          </a:xfrm>
          <a:prstGeom prst="rect">
            <a:avLst/>
          </a:prstGeom>
          <a:noFill/>
        </p:spPr>
        <p:txBody>
          <a:bodyPr wrap="square" rtlCol="0">
            <a:spAutoFit/>
          </a:bodyPr>
          <a:lstStyle/>
          <a:p>
            <a:pPr>
              <a:spcAft>
                <a:spcPts val="1200"/>
              </a:spcAft>
            </a:pPr>
            <a:r>
              <a:rPr lang="en-US" altLang="zh-CN" sz="3600" b="1" dirty="0">
                <a:latin typeface="KaiTi" panose="02010609060101010101" pitchFamily="49" charset="-122"/>
                <a:ea typeface="KaiTi" panose="02010609060101010101" pitchFamily="49" charset="-122"/>
                <a:cs typeface="Times New Roman" panose="02020603050405020304" pitchFamily="18" charset="0"/>
              </a:rPr>
              <a:t>4. </a:t>
            </a:r>
            <a:r>
              <a:rPr lang="zh-CN" altLang="en-US" sz="3600" b="1" dirty="0">
                <a:latin typeface="KaiTi" panose="02010609060101010101" pitchFamily="49" charset="-122"/>
                <a:ea typeface="KaiTi" panose="02010609060101010101" pitchFamily="49" charset="-122"/>
                <a:cs typeface="Times New Roman" panose="02020603050405020304" pitchFamily="18" charset="0"/>
              </a:rPr>
              <a:t>救赎之约与应许：献祭所成就的正是代求要施予的</a:t>
            </a:r>
            <a:endParaRPr lang="en-SG" altLang="zh-CN" sz="3600" b="1" dirty="0">
              <a:latin typeface="KaiTi" panose="02010609060101010101" pitchFamily="49" charset="-122"/>
              <a:ea typeface="KaiTi" panose="02010609060101010101" pitchFamily="49" charset="-122"/>
              <a:cs typeface="Times New Roman" panose="02020603050405020304" pitchFamily="18" charset="0"/>
            </a:endParaRPr>
          </a:p>
          <a:p>
            <a:pPr>
              <a:spcAft>
                <a:spcPts val="1200"/>
              </a:spcAft>
            </a:pPr>
            <a:r>
              <a:rPr lang="zh-CN" altLang="en-US" sz="2000" dirty="0">
                <a:latin typeface="迷你简粗仿宋" panose="02010604000101010101" pitchFamily="2" charset="-122"/>
                <a:ea typeface="迷你简粗仿宋" panose="02010604000101010101" pitchFamily="2" charset="-122"/>
              </a:rPr>
              <a:t>同为三一神的圣父、圣子在创世以前就立定了救赎之约（或“恩典之约”）：父神差遣圣子来成就救赎，并应许圣子只要完成祂受命的受苦工作，就要把由此而来的救恩之果赐给祂，即赐给祂所救赎的人所有得救的好处作为祂劳苦的果实。</a:t>
            </a:r>
            <a:r>
              <a:rPr lang="en-SG" altLang="zh-CN" sz="20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000" dirty="0">
                <a:latin typeface="迷你简粗仿宋" panose="02010604000101010101" pitchFamily="2" charset="-122"/>
                <a:ea typeface="迷你简粗仿宋" panose="02010604000101010101" pitchFamily="2" charset="-122"/>
              </a:rPr>
              <a:t>说：</a:t>
            </a:r>
            <a:endParaRPr lang="en-SG" altLang="zh-CN" sz="2000" dirty="0">
              <a:latin typeface="迷你简粗仿宋" panose="02010604000101010101" pitchFamily="2" charset="-122"/>
              <a:ea typeface="迷你简粗仿宋" panose="02010604000101010101" pitchFamily="2" charset="-122"/>
            </a:endParaRPr>
          </a:p>
          <a:p>
            <a:pPr>
              <a:spcAft>
                <a:spcPts val="1200"/>
              </a:spcAft>
            </a:pPr>
            <a:r>
              <a:rPr lang="zh-CN" altLang="en-US" sz="2000" dirty="0">
                <a:latin typeface="迷你简粗仿宋" panose="02010604000101010101" pitchFamily="2" charset="-122"/>
                <a:ea typeface="迷你简粗仿宋" panose="02010604000101010101" pitchFamily="2" charset="-122"/>
              </a:rPr>
              <a:t>在圣子自愿委身于救赎大工的约定中，父神向祂提出了受苦的目标，并应许把祂劳苦所得的果效赐给祂，也就是把祂日后在代求中所祈求的一切都赐给祂。</a:t>
            </a:r>
            <a:endParaRPr lang="en-SG" altLang="zh-CN" sz="2000" dirty="0">
              <a:latin typeface="迷你简粗仿宋" panose="02010604000101010101" pitchFamily="2" charset="-122"/>
              <a:ea typeface="迷你简粗仿宋" panose="02010604000101010101" pitchFamily="2" charset="-122"/>
            </a:endParaRPr>
          </a:p>
          <a:p>
            <a:pPr>
              <a:spcAft>
                <a:spcPts val="1200"/>
              </a:spcAft>
            </a:pPr>
            <a:r>
              <a:rPr lang="zh-CN" altLang="en-US" sz="2000" dirty="0">
                <a:latin typeface="迷你简粗仿宋" panose="02010604000101010101" pitchFamily="2" charset="-122"/>
                <a:ea typeface="迷你简粗仿宋" panose="02010604000101010101" pitchFamily="2" charset="-122"/>
              </a:rPr>
              <a:t>根据这永恒之约，圣子为谁受死，父就把救赎恩典赐给谁；反过来说，父所赐给圣子的恩典（借着圣子的代求）正是建立在圣子的死所换得的功劳之上。因此，基督献祭所“买”的和祂代求所“求”的乃是同一样东西。祂受死是为祂的子民获得救恩的一切祝福，祂复活升天之后代求也是为了把这些祝福赐给同一批子民。两者在目的和指向上完全一致，都是为了“拯救神的选民到极处”</a:t>
            </a:r>
            <a:r>
              <a:rPr lang="en-US" altLang="zh-CN" sz="2000" i="0" dirty="0">
                <a:solidFill>
                  <a:srgbClr val="333333"/>
                </a:solidFill>
                <a:effectLst/>
                <a:latin typeface="迷你简粗仿宋" panose="02010604000101010101" pitchFamily="2" charset="-122"/>
                <a:ea typeface="迷你简粗仿宋" panose="02010604000101010101" pitchFamily="2" charset="-122"/>
              </a:rPr>
              <a:t>【</a:t>
            </a:r>
            <a:r>
              <a:rPr lang="zh-CN" altLang="en-US" sz="2000" i="0" dirty="0">
                <a:solidFill>
                  <a:srgbClr val="333333"/>
                </a:solidFill>
                <a:effectLst/>
                <a:latin typeface="迷你简粗仿宋" panose="02010604000101010101" pitchFamily="2" charset="-122"/>
                <a:ea typeface="迷你简粗仿宋" panose="02010604000101010101" pitchFamily="2" charset="-122"/>
              </a:rPr>
              <a:t>参来</a:t>
            </a:r>
            <a:r>
              <a:rPr lang="en-SG" altLang="zh-CN" sz="20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7:25</a:t>
            </a:r>
            <a:r>
              <a:rPr lang="en-US" altLang="zh-CN" sz="2000" i="0" dirty="0">
                <a:solidFill>
                  <a:srgbClr val="333333"/>
                </a:solidFill>
                <a:effectLst/>
                <a:latin typeface="迷你简粗仿宋" panose="02010604000101010101" pitchFamily="2" charset="-122"/>
                <a:ea typeface="迷你简粗仿宋" panose="02010604000101010101" pitchFamily="2" charset="-122"/>
              </a:rPr>
              <a:t>】</a:t>
            </a:r>
            <a:r>
              <a:rPr lang="zh-CN" altLang="en-US" sz="2000" dirty="0">
                <a:latin typeface="迷你简粗仿宋" panose="02010604000101010101" pitchFamily="2" charset="-122"/>
                <a:ea typeface="迷你简粗仿宋" panose="02010604000101010101" pitchFamily="2" charset="-122"/>
              </a:rPr>
              <a:t>。基督献祭与代求有着相同的目标（目的）和成果，只是一个在地上成就，一个在天上施行。父神既然应许“不让基督的劳苦徒然”，那么凡基督用死所换来的，他都会在天上代求使其成就。这进一步确保了献祭和代求针对的是同一群人（蒙约所赐给基督的人），否则父神对子的应许就落空了。</a:t>
            </a:r>
            <a:endParaRPr lang="en-SG" altLang="zh-CN" sz="2000" dirty="0">
              <a:latin typeface="迷你简粗仿宋" panose="02010604000101010101" pitchFamily="2" charset="-122"/>
              <a:ea typeface="迷你简粗仿宋" panose="02010604000101010101" pitchFamily="2" charset="-122"/>
            </a:endParaRPr>
          </a:p>
          <a:p>
            <a:pPr marL="742950" lvl="1" indent="-285750">
              <a:spcAft>
                <a:spcPts val="1200"/>
              </a:spcAft>
              <a:buFont typeface="Arial" panose="020B0604020202020204" pitchFamily="34" charset="0"/>
              <a:buChar char="•"/>
            </a:pPr>
            <a:r>
              <a:rPr lang="en-US" altLang="zh-CN" sz="2000" i="0" dirty="0">
                <a:solidFill>
                  <a:srgbClr val="333333"/>
                </a:solidFill>
                <a:effectLst/>
                <a:latin typeface="迷你简粗仿宋" panose="02010604000101010101" pitchFamily="2" charset="-122"/>
                <a:ea typeface="迷你简粗仿宋" panose="02010604000101010101" pitchFamily="2" charset="-122"/>
              </a:rPr>
              <a:t>【</a:t>
            </a:r>
            <a:r>
              <a:rPr lang="zh-CN" altLang="en-US" sz="2000" i="0" dirty="0">
                <a:solidFill>
                  <a:srgbClr val="333333"/>
                </a:solidFill>
                <a:effectLst/>
                <a:latin typeface="迷你简粗仿宋" panose="02010604000101010101" pitchFamily="2" charset="-122"/>
                <a:ea typeface="迷你简粗仿宋" panose="02010604000101010101" pitchFamily="2" charset="-122"/>
              </a:rPr>
              <a:t>来</a:t>
            </a:r>
            <a:r>
              <a:rPr lang="en-SG" altLang="zh-CN" sz="20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7:25</a:t>
            </a:r>
            <a:r>
              <a:rPr lang="en-US" altLang="zh-CN" sz="2000" i="0" dirty="0">
                <a:solidFill>
                  <a:srgbClr val="333333"/>
                </a:solidFill>
                <a:effectLst/>
                <a:latin typeface="迷你简粗仿宋" panose="02010604000101010101" pitchFamily="2" charset="-122"/>
                <a:ea typeface="迷你简粗仿宋" panose="02010604000101010101" pitchFamily="2" charset="-122"/>
              </a:rPr>
              <a:t>】</a:t>
            </a:r>
            <a:r>
              <a:rPr lang="zh-CN" altLang="en-US" sz="2000" b="0" i="0" dirty="0">
                <a:solidFill>
                  <a:srgbClr val="333333"/>
                </a:solidFill>
                <a:effectLst/>
                <a:latin typeface="迷你简粗仿宋" panose="02010604000101010101" pitchFamily="2" charset="-122"/>
                <a:ea typeface="迷你简粗仿宋" panose="02010604000101010101" pitchFamily="2" charset="-122"/>
              </a:rPr>
              <a:t>所以借着祂靠近神的人，祂都能拯救到底，因为祂永远活着，为他们代求。</a:t>
            </a:r>
            <a:endParaRPr lang="en-SG" altLang="zh-CN" sz="2000" i="0" dirty="0">
              <a:solidFill>
                <a:srgbClr val="333333"/>
              </a:solidFill>
              <a:effectLst/>
              <a:latin typeface="迷你简粗仿宋" panose="02010604000101010101" pitchFamily="2" charset="-122"/>
              <a:ea typeface="迷你简粗仿宋" panose="02010604000101010101" pitchFamily="2" charset="-122"/>
            </a:endParaRPr>
          </a:p>
        </p:txBody>
      </p:sp>
    </p:spTree>
    <p:extLst>
      <p:ext uri="{BB962C8B-B14F-4D97-AF65-F5344CB8AC3E}">
        <p14:creationId xmlns:p14="http://schemas.microsoft.com/office/powerpoint/2010/main" val="524992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8000">
              <a:schemeClr val="accent1">
                <a:lumMod val="45000"/>
                <a:lumOff val="55000"/>
              </a:schemeClr>
            </a:gs>
            <a:gs pos="85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D2F0C5A-F410-22E2-F45D-7BA037442D47}"/>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45F4F768-F870-675E-AA60-51495F1431D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AD981286-B46C-C685-BFC8-061A6CAD2473}"/>
              </a:ext>
            </a:extLst>
          </p:cNvPr>
          <p:cNvSpPr txBox="1"/>
          <p:nvPr/>
        </p:nvSpPr>
        <p:spPr>
          <a:xfrm>
            <a:off x="1373037" y="1449250"/>
            <a:ext cx="9445925" cy="4001095"/>
          </a:xfrm>
          <a:prstGeom prst="rect">
            <a:avLst/>
          </a:prstGeom>
          <a:noFill/>
        </p:spPr>
        <p:txBody>
          <a:bodyPr wrap="square" rtlCol="0">
            <a:spAutoFit/>
          </a:bodyPr>
          <a:lstStyle/>
          <a:p>
            <a:pPr algn="ctr">
              <a:spcAft>
                <a:spcPts val="1200"/>
              </a:spcAft>
            </a:pPr>
            <a:r>
              <a:rPr lang="en-US" altLang="zh-CN" sz="4400" dirty="0">
                <a:latin typeface="Times New Roman" panose="02020603050405020304" pitchFamily="18" charset="0"/>
                <a:ea typeface="KaiTi" panose="02010609060101010101" pitchFamily="49" charset="-122"/>
                <a:cs typeface="Times New Roman" panose="02020603050405020304" pitchFamily="18" charset="0"/>
              </a:rPr>
              <a:t>《</a:t>
            </a:r>
            <a:r>
              <a:rPr lang="zh-CN" altLang="en-US" sz="4400" dirty="0">
                <a:latin typeface="Times New Roman" panose="02020603050405020304" pitchFamily="18" charset="0"/>
                <a:ea typeface="KaiTi" panose="02010609060101010101" pitchFamily="49" charset="-122"/>
                <a:cs typeface="Times New Roman" panose="02020603050405020304" pitchFamily="18" charset="0"/>
              </a:rPr>
              <a:t>基督之死里的死亡之死</a:t>
            </a:r>
            <a:r>
              <a:rPr lang="en-US" altLang="zh-CN" sz="4400" dirty="0">
                <a:latin typeface="Times New Roman" panose="02020603050405020304" pitchFamily="18" charset="0"/>
                <a:ea typeface="KaiTi" panose="02010609060101010101" pitchFamily="49" charset="-122"/>
                <a:cs typeface="Times New Roman" panose="02020603050405020304" pitchFamily="18" charset="0"/>
              </a:rPr>
              <a:t>》</a:t>
            </a:r>
          </a:p>
          <a:p>
            <a:pPr algn="ctr">
              <a:spcAft>
                <a:spcPts val="1200"/>
              </a:spcAft>
            </a:pPr>
            <a:r>
              <a:rPr lang="zh-CN" altLang="en-US" sz="4400" dirty="0">
                <a:latin typeface="Times New Roman" panose="02020603050405020304" pitchFamily="18" charset="0"/>
                <a:ea typeface="KaiTi" panose="02010609060101010101" pitchFamily="49" charset="-122"/>
                <a:cs typeface="Times New Roman" panose="02020603050405020304" pitchFamily="18" charset="0"/>
              </a:rPr>
              <a:t>第一卷第六至第七章</a:t>
            </a:r>
            <a:endParaRPr lang="en-SG" altLang="zh-CN" sz="4400" dirty="0">
              <a:latin typeface="Times New Roman" panose="02020603050405020304" pitchFamily="18" charset="0"/>
              <a:ea typeface="KaiTi" panose="02010609060101010101" pitchFamily="49" charset="-122"/>
              <a:cs typeface="Times New Roman" panose="02020603050405020304" pitchFamily="18" charset="0"/>
            </a:endParaRPr>
          </a:p>
          <a:p>
            <a:pPr algn="ctr">
              <a:spcAft>
                <a:spcPts val="1200"/>
              </a:spcAft>
            </a:pPr>
            <a:r>
              <a:rPr lang="zh-CN" altLang="en-US" sz="4800" b="1" dirty="0">
                <a:latin typeface="Times New Roman" panose="02020603050405020304" pitchFamily="18" charset="0"/>
                <a:ea typeface="KaiTi" panose="02010609060101010101" pitchFamily="49" charset="-122"/>
                <a:cs typeface="Times New Roman" panose="02020603050405020304" pitchFamily="18" charset="0"/>
              </a:rPr>
              <a:t>同一献上、同一代求、同一对象</a:t>
            </a:r>
          </a:p>
          <a:p>
            <a:pPr algn="ctr">
              <a:spcAft>
                <a:spcPts val="1200"/>
              </a:spcAft>
            </a:pPr>
            <a:endParaRPr lang="en-SG" altLang="zh-CN" sz="8000" dirty="0">
              <a:latin typeface="Times New Roman" panose="02020603050405020304" pitchFamily="18" charset="0"/>
              <a:ea typeface="KaiTi" panose="02010609060101010101" pitchFamily="49" charset="-122"/>
              <a:cs typeface="Times New Roman" panose="02020603050405020304" pitchFamily="18" charset="0"/>
            </a:endParaRPr>
          </a:p>
        </p:txBody>
      </p:sp>
      <p:sp>
        <p:nvSpPr>
          <p:cNvPr id="3" name="Flowchart: Document 2">
            <a:extLst>
              <a:ext uri="{FF2B5EF4-FFF2-40B4-BE49-F238E27FC236}">
                <a16:creationId xmlns:a16="http://schemas.microsoft.com/office/drawing/2014/main" id="{3C6C4A5B-4743-39F4-6DC7-7699D16791E6}"/>
              </a:ext>
            </a:extLst>
          </p:cNvPr>
          <p:cNvSpPr/>
          <p:nvPr/>
        </p:nvSpPr>
        <p:spPr>
          <a:xfrm>
            <a:off x="1075425" y="1380227"/>
            <a:ext cx="10041147" cy="4364791"/>
          </a:xfrm>
          <a:prstGeom prst="flowChartDocument">
            <a:avLst/>
          </a:prstGeom>
          <a:noFill/>
          <a:ln w="127000" cmpd="dbl">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G"/>
          </a:p>
        </p:txBody>
      </p:sp>
    </p:spTree>
    <p:extLst>
      <p:ext uri="{BB962C8B-B14F-4D97-AF65-F5344CB8AC3E}">
        <p14:creationId xmlns:p14="http://schemas.microsoft.com/office/powerpoint/2010/main" val="2011062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F9F96A-C77A-AB53-9F1F-053021E520E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7D350C2-AE67-8E08-9096-8F0BBDB86676}"/>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23AA774-AFB7-1A5C-2557-17DC89C1BA66}"/>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19</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AEFBF32F-F9D5-BBAD-CE79-FA66E4E153B3}"/>
              </a:ext>
            </a:extLst>
          </p:cNvPr>
          <p:cNvSpPr txBox="1"/>
          <p:nvPr/>
        </p:nvSpPr>
        <p:spPr>
          <a:xfrm>
            <a:off x="448574" y="625328"/>
            <a:ext cx="11249345" cy="5478423"/>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5. </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基督亲身示范：约翰福音</a:t>
            </a:r>
            <a:r>
              <a:rPr lang="en-US" altLang="zh-CN" sz="4000" b="1" dirty="0">
                <a:latin typeface="KaiTi" panose="02010609060101010101" pitchFamily="49" charset="-122"/>
                <a:ea typeface="KaiTi" panose="02010609060101010101" pitchFamily="49" charset="-122"/>
                <a:cs typeface="Times New Roman" panose="02020603050405020304" pitchFamily="18" charset="0"/>
              </a:rPr>
              <a:t>17</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章的例证</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a:spcAft>
                <a:spcPts val="1200"/>
              </a:spcAft>
            </a:pP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迷你简粗仿宋" panose="02010604000101010101" pitchFamily="2" charset="-122"/>
                <a:ea typeface="迷你简粗仿宋" panose="02010604000101010101" pitchFamily="2" charset="-122"/>
              </a:rPr>
              <a:t>指向耶稣基督在世时的大祭司祷告（约翰福音</a:t>
            </a:r>
            <a:r>
              <a:rPr lang="en-US" altLang="zh-CN" sz="2800" dirty="0">
                <a:latin typeface="迷你简粗仿宋" panose="02010604000101010101" pitchFamily="2" charset="-122"/>
                <a:ea typeface="迷你简粗仿宋" panose="02010604000101010101" pitchFamily="2" charset="-122"/>
              </a:rPr>
              <a:t>17</a:t>
            </a:r>
            <a:r>
              <a:rPr lang="zh-CN" altLang="en-US" sz="2800" dirty="0">
                <a:latin typeface="迷你简粗仿宋" panose="02010604000101010101" pitchFamily="2" charset="-122"/>
                <a:ea typeface="迷你简粗仿宋" panose="02010604000101010101" pitchFamily="2" charset="-122"/>
              </a:rPr>
              <a:t>章）作为有力的见证。在该章节中，基督清楚地将祂的献祭之心志和代求之祷告联合在一起。</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迷你简粗仿宋" panose="02010604000101010101" pitchFamily="2" charset="-122"/>
                <a:ea typeface="迷你简粗仿宋" panose="02010604000101010101" pitchFamily="2" charset="-122"/>
              </a:rPr>
              <a:t>评论说：</a:t>
            </a:r>
            <a:endParaRPr lang="en-SG" altLang="zh-CN" sz="2800" dirty="0">
              <a:latin typeface="迷你简粗仿宋" panose="02010604000101010101" pitchFamily="2" charset="-122"/>
              <a:ea typeface="迷你简粗仿宋" panose="02010604000101010101" pitchFamily="2" charset="-122"/>
            </a:endParaRPr>
          </a:p>
          <a:p>
            <a:pPr>
              <a:spcAft>
                <a:spcPts val="1200"/>
              </a:spcAft>
            </a:pPr>
            <a:r>
              <a:rPr lang="zh-CN" altLang="en-US" sz="2800" dirty="0">
                <a:latin typeface="迷你简粗仿宋" panose="02010604000101010101" pitchFamily="2" charset="-122"/>
                <a:ea typeface="迷你简粗仿宋" panose="02010604000101010101" pitchFamily="2" charset="-122"/>
              </a:rPr>
              <a:t>约翰福音第</a:t>
            </a:r>
            <a:r>
              <a:rPr lang="en-US" altLang="zh-CN" sz="2800" dirty="0">
                <a:latin typeface="迷你简粗仿宋" panose="02010604000101010101" pitchFamily="2" charset="-122"/>
                <a:ea typeface="迷你简粗仿宋" panose="02010604000101010101" pitchFamily="2" charset="-122"/>
              </a:rPr>
              <a:t>17</a:t>
            </a:r>
            <a:r>
              <a:rPr lang="zh-CN" altLang="en-US" sz="2800" dirty="0">
                <a:latin typeface="迷你简粗仿宋" panose="02010604000101010101" pitchFamily="2" charset="-122"/>
                <a:ea typeface="迷你简粗仿宋" panose="02010604000101010101" pitchFamily="2" charset="-122"/>
              </a:rPr>
              <a:t>章，基督自己将这两件事（献祭和代求）连接、联合在一起；因为就在那时那里，祂同时完成了献祭和代求两件事：就祂自己的意愿和决心而言，祂当时将自己献上</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约</a:t>
            </a:r>
            <a:r>
              <a:rPr lang="en-US" altLang="zh-CN" sz="2800" dirty="0">
                <a:latin typeface="Times New Roman" panose="02020603050405020304" pitchFamily="18" charset="0"/>
                <a:ea typeface="迷你简粗仿宋" panose="02010604000101010101" pitchFamily="2" charset="-122"/>
                <a:cs typeface="Times New Roman" panose="02020603050405020304" pitchFamily="18" charset="0"/>
              </a:rPr>
              <a:t>17:4</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，这献上在实质上与祂在十字架上的献祭同样完全；同时，祂也在那里为属祂的人代求，如同祂今在天上代求一般完全。</a:t>
            </a:r>
            <a:endParaRPr lang="en-SG" altLang="zh-CN" sz="2800" dirty="0">
              <a:latin typeface="迷你简粗仿宋" panose="02010604000101010101" pitchFamily="2" charset="-122"/>
              <a:ea typeface="迷你简粗仿宋" panose="02010604000101010101" pitchFamily="2" charset="-122"/>
            </a:endParaRPr>
          </a:p>
          <a:p>
            <a:pPr marL="742950" lvl="1" indent="-285750">
              <a:spcAft>
                <a:spcPts val="1200"/>
              </a:spcAft>
              <a:buFont typeface="Arial" panose="020B0604020202020204" pitchFamily="34" charset="0"/>
              <a:buChar char="•"/>
            </a:pPr>
            <a:r>
              <a:rPr lang="en-US" altLang="zh-CN" sz="2800" i="0" dirty="0">
                <a:solidFill>
                  <a:srgbClr val="333333"/>
                </a:solidFill>
                <a:effectLst/>
                <a:latin typeface="迷你简粗仿宋" panose="02010604000101010101" pitchFamily="2" charset="-122"/>
                <a:ea typeface="迷你简粗仿宋" panose="02010604000101010101" pitchFamily="2" charset="-122"/>
              </a:rPr>
              <a:t>【</a:t>
            </a:r>
            <a:r>
              <a:rPr lang="zh-CN" altLang="en-US" sz="2800" i="0" dirty="0">
                <a:solidFill>
                  <a:srgbClr val="333333"/>
                </a:solidFill>
                <a:effectLst/>
                <a:latin typeface="迷你简粗仿宋" panose="02010604000101010101" pitchFamily="2" charset="-122"/>
                <a:ea typeface="迷你简粗仿宋" panose="02010604000101010101" pitchFamily="2" charset="-122"/>
              </a:rPr>
              <a:t>约</a:t>
            </a:r>
            <a:r>
              <a:rPr lang="en-SG" altLang="zh-CN" sz="2800" i="0" dirty="0">
                <a:solidFill>
                  <a:srgbClr val="333333"/>
                </a:solidFill>
                <a:effectLst/>
                <a:latin typeface="Times New Roman" panose="02020603050405020304" pitchFamily="18" charset="0"/>
                <a:ea typeface="迷你简粗仿宋" panose="02010604000101010101" pitchFamily="2" charset="-122"/>
                <a:cs typeface="Times New Roman" panose="02020603050405020304" pitchFamily="18" charset="0"/>
              </a:rPr>
              <a:t>17:4</a:t>
            </a:r>
            <a:r>
              <a:rPr lang="en-US" altLang="zh-CN" sz="2800" i="0" dirty="0">
                <a:solidFill>
                  <a:srgbClr val="333333"/>
                </a:solidFill>
                <a:effectLst/>
                <a:latin typeface="迷你简粗仿宋" panose="02010604000101010101" pitchFamily="2" charset="-122"/>
                <a:ea typeface="迷你简粗仿宋" panose="02010604000101010101" pitchFamily="2" charset="-122"/>
              </a:rPr>
              <a:t>】</a:t>
            </a:r>
            <a:r>
              <a:rPr lang="zh-CN" altLang="en-US" sz="2800" b="0" i="0" dirty="0">
                <a:solidFill>
                  <a:srgbClr val="333333"/>
                </a:solidFill>
                <a:effectLst/>
                <a:latin typeface="迷你简粗仿宋" panose="02010604000101010101" pitchFamily="2" charset="-122"/>
                <a:ea typeface="迷你简粗仿宋" panose="02010604000101010101" pitchFamily="2" charset="-122"/>
              </a:rPr>
              <a:t>我在地上已经荣耀了袮，因为你交给我的工作，我已经完成了。</a:t>
            </a:r>
            <a:endParaRPr lang="en-SG" altLang="zh-CN" sz="2800" i="0" dirty="0">
              <a:solidFill>
                <a:srgbClr val="333333"/>
              </a:solidFill>
              <a:effectLst/>
              <a:latin typeface="迷你简粗仿宋" panose="02010604000101010101" pitchFamily="2" charset="-122"/>
              <a:ea typeface="迷你简粗仿宋" panose="02010604000101010101" pitchFamily="2" charset="-122"/>
            </a:endParaRPr>
          </a:p>
        </p:txBody>
      </p:sp>
    </p:spTree>
    <p:extLst>
      <p:ext uri="{BB962C8B-B14F-4D97-AF65-F5344CB8AC3E}">
        <p14:creationId xmlns:p14="http://schemas.microsoft.com/office/powerpoint/2010/main" val="15198672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7BB480-F170-8003-44E1-9457828F605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38CA4F1-0804-F8C3-2263-869165E86B18}"/>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64C78532-965B-1199-6017-E789E3E0F0AA}"/>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20</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97EFD560-BE36-0928-6E14-DD51FFF06369}"/>
              </a:ext>
            </a:extLst>
          </p:cNvPr>
          <p:cNvSpPr txBox="1"/>
          <p:nvPr/>
        </p:nvSpPr>
        <p:spPr>
          <a:xfrm>
            <a:off x="448574" y="625328"/>
            <a:ext cx="11249345" cy="6032421"/>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5. </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基督亲身示范：约翰福音</a:t>
            </a:r>
            <a:r>
              <a:rPr lang="en-US" altLang="zh-CN" sz="4000" b="1" dirty="0">
                <a:latin typeface="KaiTi" panose="02010609060101010101" pitchFamily="49" charset="-122"/>
                <a:ea typeface="KaiTi" panose="02010609060101010101" pitchFamily="49" charset="-122"/>
                <a:cs typeface="Times New Roman" panose="02020603050405020304" pitchFamily="18" charset="0"/>
              </a:rPr>
              <a:t>17</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章的例证</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a:spcAft>
                <a:spcPts val="1200"/>
              </a:spcAft>
            </a:pPr>
            <a:r>
              <a:rPr lang="zh-CN" altLang="en-US" sz="2400" dirty="0">
                <a:latin typeface="迷你简粗仿宋" panose="02010604000101010101" pitchFamily="2" charset="-122"/>
                <a:ea typeface="迷你简粗仿宋" panose="02010604000101010101" pitchFamily="2" charset="-122"/>
              </a:rPr>
              <a:t>约翰福音</a:t>
            </a:r>
            <a:r>
              <a:rPr lang="en-US" altLang="zh-CN" sz="2400" dirty="0">
                <a:latin typeface="迷你简粗仿宋" panose="02010604000101010101" pitchFamily="2" charset="-122"/>
                <a:ea typeface="迷你简粗仿宋" panose="02010604000101010101" pitchFamily="2" charset="-122"/>
              </a:rPr>
              <a:t>17</a:t>
            </a:r>
            <a:r>
              <a:rPr lang="zh-CN" altLang="en-US" sz="2400" dirty="0">
                <a:latin typeface="迷你简粗仿宋" panose="02010604000101010101" pitchFamily="2" charset="-122"/>
                <a:ea typeface="迷你简粗仿宋" panose="02010604000101010101" pitchFamily="2" charset="-122"/>
              </a:rPr>
              <a:t>章的内容正是：主耶稣在受难前夕向父祷告。祂在祷告中说“</a:t>
            </a:r>
            <a:r>
              <a:rPr lang="zh-CN" altLang="en-US" sz="2400" b="0" i="0" dirty="0">
                <a:solidFill>
                  <a:srgbClr val="333333"/>
                </a:solidFill>
                <a:effectLst/>
                <a:latin typeface="迷你简粗仿宋" panose="02010604000101010101" pitchFamily="2" charset="-122"/>
                <a:ea typeface="迷你简粗仿宋" panose="02010604000101010101" pitchFamily="2" charset="-122"/>
              </a:rPr>
              <a:t>我为了他们，使自己分别为圣</a:t>
            </a:r>
            <a:r>
              <a:rPr lang="zh-CN" altLang="en-US" sz="2400" dirty="0">
                <a:latin typeface="迷你简粗仿宋" panose="02010604000101010101" pitchFamily="2" charset="-122"/>
                <a:ea typeface="迷你简粗仿宋" panose="02010604000101010101" pitchFamily="2" charset="-122"/>
              </a:rPr>
              <a:t>”</a:t>
            </a:r>
            <a:r>
              <a:rPr lang="en-US" altLang="zh-CN" sz="2400" dirty="0">
                <a:latin typeface="迷你简粗仿宋" panose="02010604000101010101" pitchFamily="2" charset="-122"/>
                <a:ea typeface="迷你简粗仿宋" panose="02010604000101010101" pitchFamily="2" charset="-122"/>
              </a:rPr>
              <a:t>【</a:t>
            </a:r>
            <a:r>
              <a:rPr lang="zh-CN" altLang="en-US" sz="2400" dirty="0">
                <a:latin typeface="迷你简粗仿宋" panose="02010604000101010101" pitchFamily="2" charset="-122"/>
                <a:ea typeface="迷你简粗仿宋" panose="02010604000101010101" pitchFamily="2" charset="-122"/>
              </a:rPr>
              <a:t>约</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17:19</a:t>
            </a:r>
            <a:r>
              <a:rPr lang="en-US" altLang="zh-CN" sz="2400" dirty="0">
                <a:latin typeface="迷你简粗仿宋" panose="02010604000101010101" pitchFamily="2" charset="-122"/>
                <a:ea typeface="迷你简粗仿宋" panose="02010604000101010101" pitchFamily="2" charset="-122"/>
              </a:rPr>
              <a:t>】</a:t>
            </a:r>
            <a:r>
              <a:rPr lang="zh-CN" altLang="en-US" sz="2400" dirty="0">
                <a:latin typeface="迷你简粗仿宋" panose="02010604000101010101" pitchFamily="2" charset="-122"/>
                <a:ea typeface="迷你简粗仿宋" panose="02010604000101010101" pitchFamily="2" charset="-122"/>
              </a:rPr>
              <a:t>，意思是祂将自己分别出来献给神（即将赴十架的自己当作祭物奉献）</a:t>
            </a:r>
            <a:r>
              <a:rPr lang="en-US" altLang="zh-CN" sz="2400" dirty="0">
                <a:latin typeface="迷你简粗仿宋" panose="02010604000101010101" pitchFamily="2" charset="-122"/>
                <a:ea typeface="迷你简粗仿宋" panose="02010604000101010101" pitchFamily="2" charset="-122"/>
              </a:rPr>
              <a:t>——</a:t>
            </a:r>
            <a:r>
              <a:rPr lang="zh-CN" altLang="en-US" sz="2400" dirty="0">
                <a:latin typeface="迷你简粗仿宋" panose="02010604000101010101" pitchFamily="2" charset="-122"/>
                <a:ea typeface="迷你简粗仿宋" panose="02010604000101010101" pitchFamily="2" charset="-122"/>
              </a:rPr>
              <a:t>这是献祭意向的表达。同时祂在同一篇祷告中为门徒和所有将来的信徒恳求属灵保守和合一</a:t>
            </a:r>
            <a:r>
              <a:rPr lang="en-US" altLang="zh-CN" sz="2400" dirty="0">
                <a:latin typeface="迷你简粗仿宋" panose="02010604000101010101" pitchFamily="2" charset="-122"/>
                <a:ea typeface="迷你简粗仿宋" panose="02010604000101010101" pitchFamily="2" charset="-122"/>
              </a:rPr>
              <a:t>【</a:t>
            </a:r>
            <a:r>
              <a:rPr lang="zh-CN" altLang="en-US" sz="2400" dirty="0">
                <a:latin typeface="迷你简粗仿宋" panose="02010604000101010101" pitchFamily="2" charset="-122"/>
                <a:ea typeface="迷你简粗仿宋" panose="02010604000101010101" pitchFamily="2" charset="-122"/>
              </a:rPr>
              <a:t>约</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17:9</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20-21</a:t>
            </a:r>
            <a:r>
              <a:rPr lang="en-US" altLang="zh-CN" sz="2400" dirty="0">
                <a:latin typeface="迷你简粗仿宋" panose="02010604000101010101" pitchFamily="2" charset="-122"/>
                <a:ea typeface="迷你简粗仿宋" panose="02010604000101010101" pitchFamily="2" charset="-122"/>
              </a:rPr>
              <a:t>】</a:t>
            </a:r>
            <a:r>
              <a:rPr lang="zh-CN" altLang="en-US" sz="2400" dirty="0">
                <a:latin typeface="迷你简粗仿宋" panose="02010604000101010101" pitchFamily="2" charset="-122"/>
                <a:ea typeface="迷你简粗仿宋" panose="02010604000101010101" pitchFamily="2" charset="-122"/>
              </a:rPr>
              <a:t>。特别值得注意的是，耶稣明确声明“</a:t>
            </a:r>
            <a:r>
              <a:rPr lang="zh-CN" altLang="en-US" sz="2400" b="0" i="0" dirty="0">
                <a:solidFill>
                  <a:srgbClr val="333333"/>
                </a:solidFill>
                <a:effectLst/>
                <a:latin typeface="迷你简粗仿宋" panose="02010604000101010101" pitchFamily="2" charset="-122"/>
                <a:ea typeface="迷你简粗仿宋" panose="02010604000101010101" pitchFamily="2" charset="-122"/>
              </a:rPr>
              <a:t>我不为世人祈求</a:t>
            </a:r>
            <a:r>
              <a:rPr lang="zh-CN" altLang="en-US" sz="2400" dirty="0">
                <a:latin typeface="迷你简粗仿宋" panose="02010604000101010101" pitchFamily="2" charset="-122"/>
                <a:ea typeface="迷你简粗仿宋" panose="02010604000101010101" pitchFamily="2" charset="-122"/>
              </a:rPr>
              <a:t>”，只为父所赐给祂的人祈求</a:t>
            </a:r>
            <a:r>
              <a:rPr lang="en-US" altLang="zh-CN" sz="2400" dirty="0">
                <a:latin typeface="迷你简粗仿宋" panose="02010604000101010101" pitchFamily="2" charset="-122"/>
                <a:ea typeface="迷你简粗仿宋" panose="02010604000101010101" pitchFamily="2" charset="-122"/>
              </a:rPr>
              <a:t>【</a:t>
            </a:r>
            <a:r>
              <a:rPr lang="zh-CN" altLang="en-US" sz="2400" dirty="0">
                <a:latin typeface="迷你简粗仿宋" panose="02010604000101010101" pitchFamily="2" charset="-122"/>
                <a:ea typeface="迷你简粗仿宋" panose="02010604000101010101" pitchFamily="2" charset="-122"/>
              </a:rPr>
              <a:t>约</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17:9</a:t>
            </a:r>
            <a:r>
              <a:rPr lang="en-US" altLang="zh-CN" sz="2400" dirty="0">
                <a:latin typeface="迷你简粗仿宋" panose="02010604000101010101" pitchFamily="2" charset="-122"/>
                <a:ea typeface="迷你简粗仿宋" panose="02010604000101010101" pitchFamily="2" charset="-122"/>
              </a:rPr>
              <a:t>】</a:t>
            </a:r>
            <a:r>
              <a:rPr lang="zh-CN" altLang="en-US" sz="2400" dirty="0">
                <a:latin typeface="迷你简粗仿宋" panose="02010604000101010101" pitchFamily="2" charset="-122"/>
                <a:ea typeface="迷你简粗仿宋" panose="02010604000101010101" pitchFamily="2" charset="-122"/>
              </a:rPr>
              <a:t>。这表明：在基督的心意里，祂献上自己和祂的代求祷告，是一同指向那些蒙父拣选、赐给祂的子民的。祂将要为他们舍命（“分别为圣”），也在为他们祈求，不包括那些不属祂的“世人”。这里基督亲自示范了献祭与代求指向同一群人的原则：祂没有为祂不代求的人献上自己；同样，祂在此祷告中将献祭和代求合而为一，任何人都无权将其拆开（正如</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400" dirty="0">
                <a:latin typeface="迷你简粗仿宋" panose="02010604000101010101" pitchFamily="2" charset="-122"/>
                <a:ea typeface="迷你简粗仿宋" panose="02010604000101010101" pitchFamily="2" charset="-122"/>
              </a:rPr>
              <a:t>引用圣经的话：“神所配合的，人不可分开”）。此外，</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400" dirty="0">
                <a:latin typeface="迷你简粗仿宋" panose="02010604000101010101" pitchFamily="2" charset="-122"/>
                <a:ea typeface="迷你简粗仿宋" panose="02010604000101010101" pitchFamily="2" charset="-122"/>
              </a:rPr>
              <a:t>提到</a:t>
            </a:r>
            <a:r>
              <a:rPr lang="en-US" altLang="zh-CN" sz="2400" dirty="0">
                <a:latin typeface="迷你简粗仿宋" panose="02010604000101010101" pitchFamily="2" charset="-122"/>
                <a:ea typeface="迷你简粗仿宋" panose="02010604000101010101" pitchFamily="2" charset="-122"/>
              </a:rPr>
              <a:t>【</a:t>
            </a:r>
            <a:r>
              <a:rPr lang="zh-CN" altLang="en-US" sz="2400" dirty="0">
                <a:latin typeface="迷你简粗仿宋" panose="02010604000101010101" pitchFamily="2" charset="-122"/>
                <a:ea typeface="迷你简粗仿宋" panose="02010604000101010101" pitchFamily="2" charset="-122"/>
              </a:rPr>
              <a:t>林前</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15:17</a:t>
            </a:r>
            <a:r>
              <a:rPr lang="en-US" altLang="zh-CN" sz="2400" dirty="0">
                <a:latin typeface="迷你简粗仿宋" panose="02010604000101010101" pitchFamily="2" charset="-122"/>
                <a:ea typeface="迷你简粗仿宋" panose="02010604000101010101" pitchFamily="2" charset="-122"/>
              </a:rPr>
              <a:t>】</a:t>
            </a:r>
            <a:r>
              <a:rPr lang="zh-CN" altLang="en-US" sz="2400" dirty="0">
                <a:latin typeface="迷你简粗仿宋" panose="02010604000101010101" pitchFamily="2" charset="-122"/>
                <a:ea typeface="迷你简粗仿宋" panose="02010604000101010101" pitchFamily="2" charset="-122"/>
              </a:rPr>
              <a:t>和</a:t>
            </a:r>
            <a:r>
              <a:rPr lang="en-US" altLang="zh-CN" sz="2400" dirty="0">
                <a:latin typeface="迷你简粗仿宋" panose="02010604000101010101" pitchFamily="2" charset="-122"/>
                <a:ea typeface="迷你简粗仿宋" panose="02010604000101010101" pitchFamily="2" charset="-122"/>
              </a:rPr>
              <a:t>【</a:t>
            </a:r>
            <a:r>
              <a:rPr lang="zh-CN" altLang="en-US" sz="2400" dirty="0">
                <a:latin typeface="迷你简粗仿宋" panose="02010604000101010101" pitchFamily="2" charset="-122"/>
                <a:ea typeface="迷你简粗仿宋" panose="02010604000101010101" pitchFamily="2" charset="-122"/>
              </a:rPr>
              <a:t>来</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9:12</a:t>
            </a:r>
            <a:r>
              <a:rPr lang="en-US" altLang="zh-CN" sz="2400" dirty="0">
                <a:latin typeface="迷你简粗仿宋" panose="02010604000101010101" pitchFamily="2" charset="-122"/>
                <a:ea typeface="迷你简粗仿宋" panose="02010604000101010101" pitchFamily="2" charset="-122"/>
              </a:rPr>
              <a:t>】</a:t>
            </a:r>
            <a:r>
              <a:rPr lang="zh-CN" altLang="en-US" sz="2400" dirty="0">
                <a:latin typeface="迷你简粗仿宋" panose="02010604000101010101" pitchFamily="2" charset="-122"/>
                <a:ea typeface="迷你简粗仿宋" panose="02010604000101010101" pitchFamily="2" charset="-122"/>
              </a:rPr>
              <a:t>作为补充，经文教导若没有基督从死里复活进入天上的至圣所（即没有后续的代求），罪仍旧不能得赦，我们仍在罪中，救恩仍不完全。这些都说明：单单十字架之死若无后续的复活代求，人仍不得救；所以基督必须既死又复活代求，二者密不可分。</a:t>
            </a:r>
            <a:endParaRPr lang="en-SG" altLang="zh-CN" sz="2400" dirty="0">
              <a:latin typeface="迷你简粗仿宋" panose="02010604000101010101" pitchFamily="2" charset="-122"/>
              <a:ea typeface="迷你简粗仿宋" panose="02010604000101010101" pitchFamily="2" charset="-122"/>
            </a:endParaRPr>
          </a:p>
        </p:txBody>
      </p:sp>
    </p:spTree>
    <p:extLst>
      <p:ext uri="{BB962C8B-B14F-4D97-AF65-F5344CB8AC3E}">
        <p14:creationId xmlns:p14="http://schemas.microsoft.com/office/powerpoint/2010/main" val="42636944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59D7F-47C2-4C86-7D60-FD69BF42880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45CB415-3C14-7D46-CEAA-2ED16CB3CE7E}"/>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4A4C4F3B-F91A-933A-134A-7D0908FFE1D1}"/>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21</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CA09A44E-A3F9-6798-1E27-B70107F2B9EF}"/>
              </a:ext>
            </a:extLst>
          </p:cNvPr>
          <p:cNvSpPr txBox="1"/>
          <p:nvPr/>
        </p:nvSpPr>
        <p:spPr>
          <a:xfrm>
            <a:off x="448574" y="625328"/>
            <a:ext cx="11249345" cy="5170646"/>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5. </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基督亲身示范：约翰福音</a:t>
            </a:r>
            <a:r>
              <a:rPr lang="en-US" altLang="zh-CN" sz="4000" b="1" dirty="0">
                <a:latin typeface="KaiTi" panose="02010609060101010101" pitchFamily="49" charset="-122"/>
                <a:ea typeface="KaiTi" panose="02010609060101010101" pitchFamily="49" charset="-122"/>
                <a:cs typeface="Times New Roman" panose="02020603050405020304" pitchFamily="18" charset="0"/>
              </a:rPr>
              <a:t>17</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章的例证</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marL="742950" lvl="1" indent="-285750">
              <a:spcAft>
                <a:spcPts val="1200"/>
              </a:spcAft>
              <a:buFont typeface="Arial" panose="020B0604020202020204" pitchFamily="34" charset="0"/>
              <a:buChar char="•"/>
            </a:pPr>
            <a:r>
              <a:rPr lang="en-US" altLang="zh-CN" sz="2400" dirty="0">
                <a:latin typeface="迷你简粗仿宋" panose="02010604000101010101" pitchFamily="2" charset="-122"/>
                <a:ea typeface="迷你简粗仿宋" panose="02010604000101010101" pitchFamily="2" charset="-122"/>
              </a:rPr>
              <a:t>【</a:t>
            </a:r>
            <a:r>
              <a:rPr lang="zh-CN" altLang="en-US" sz="2400" dirty="0">
                <a:latin typeface="迷你简粗仿宋" panose="02010604000101010101" pitchFamily="2" charset="-122"/>
                <a:ea typeface="迷你简粗仿宋" panose="02010604000101010101" pitchFamily="2" charset="-122"/>
              </a:rPr>
              <a:t>约</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17:19</a:t>
            </a:r>
            <a:r>
              <a:rPr lang="en-US" altLang="zh-CN" sz="2400" dirty="0">
                <a:latin typeface="迷你简粗仿宋" panose="02010604000101010101" pitchFamily="2" charset="-122"/>
                <a:ea typeface="迷你简粗仿宋" panose="02010604000101010101" pitchFamily="2" charset="-122"/>
              </a:rPr>
              <a:t>】</a:t>
            </a:r>
            <a:r>
              <a:rPr lang="zh-CN" altLang="en-US" sz="2400" b="0" i="0" dirty="0">
                <a:solidFill>
                  <a:srgbClr val="333333"/>
                </a:solidFill>
                <a:effectLst/>
                <a:latin typeface="迷你简粗仿宋" panose="02010604000101010101" pitchFamily="2" charset="-122"/>
                <a:ea typeface="迷你简粗仿宋" panose="02010604000101010101" pitchFamily="2" charset="-122"/>
              </a:rPr>
              <a:t>我为了他们，使自己分别为圣，使他们也因真理分别为圣。</a:t>
            </a:r>
            <a:endParaRPr lang="en-SG" altLang="zh-CN" sz="2400" b="0" i="0" dirty="0">
              <a:solidFill>
                <a:srgbClr val="333333"/>
              </a:solidFill>
              <a:effectLst/>
              <a:latin typeface="迷你简粗仿宋" panose="02010604000101010101" pitchFamily="2" charset="-122"/>
              <a:ea typeface="迷你简粗仿宋" panose="02010604000101010101" pitchFamily="2" charset="-122"/>
            </a:endParaRPr>
          </a:p>
          <a:p>
            <a:pPr marL="742950" lvl="1" indent="-285750">
              <a:spcAft>
                <a:spcPts val="1200"/>
              </a:spcAft>
              <a:buFont typeface="Arial" panose="020B0604020202020204" pitchFamily="34" charset="0"/>
              <a:buChar char="•"/>
            </a:pPr>
            <a:r>
              <a:rPr lang="en-US" altLang="zh-CN" sz="2400" dirty="0">
                <a:latin typeface="迷你简粗仿宋" panose="02010604000101010101" pitchFamily="2" charset="-122"/>
                <a:ea typeface="迷你简粗仿宋" panose="02010604000101010101" pitchFamily="2" charset="-122"/>
              </a:rPr>
              <a:t>【</a:t>
            </a:r>
            <a:r>
              <a:rPr lang="zh-CN" altLang="en-US" sz="2400" dirty="0">
                <a:latin typeface="迷你简粗仿宋" panose="02010604000101010101" pitchFamily="2" charset="-122"/>
                <a:ea typeface="迷你简粗仿宋" panose="02010604000101010101" pitchFamily="2" charset="-122"/>
              </a:rPr>
              <a:t>约</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17:9</a:t>
            </a:r>
            <a:r>
              <a:rPr lang="en-US" altLang="zh-CN" sz="2400" dirty="0">
                <a:latin typeface="迷你简粗仿宋" panose="02010604000101010101" pitchFamily="2" charset="-122"/>
                <a:ea typeface="迷你简粗仿宋" panose="02010604000101010101" pitchFamily="2" charset="-122"/>
              </a:rPr>
              <a:t>】</a:t>
            </a:r>
            <a:r>
              <a:rPr lang="zh-CN" altLang="en-US" sz="2400" b="0" i="0" dirty="0">
                <a:solidFill>
                  <a:srgbClr val="333333"/>
                </a:solidFill>
                <a:effectLst/>
                <a:latin typeface="迷你简粗仿宋" panose="02010604000101010101" pitchFamily="2" charset="-122"/>
                <a:ea typeface="迷你简粗仿宋" panose="02010604000101010101" pitchFamily="2" charset="-122"/>
              </a:rPr>
              <a:t>我为他们祈求；我不为世人祈求，而为袮赐给我的人祈求，因为他们是袮的。</a:t>
            </a:r>
            <a:endParaRPr lang="en-SG" altLang="zh-CN" sz="2400" b="0" i="0" dirty="0">
              <a:solidFill>
                <a:srgbClr val="333333"/>
              </a:solidFill>
              <a:effectLst/>
              <a:latin typeface="迷你简粗仿宋" panose="02010604000101010101" pitchFamily="2" charset="-122"/>
              <a:ea typeface="迷你简粗仿宋" panose="02010604000101010101" pitchFamily="2" charset="-122"/>
            </a:endParaRPr>
          </a:p>
          <a:p>
            <a:pPr marL="742950" lvl="1" indent="-285750">
              <a:spcAft>
                <a:spcPts val="1200"/>
              </a:spcAft>
              <a:buFont typeface="Arial" panose="020B0604020202020204" pitchFamily="34" charset="0"/>
              <a:buChar char="•"/>
            </a:pPr>
            <a:r>
              <a:rPr lang="en-US" altLang="zh-CN" sz="2400" dirty="0">
                <a:latin typeface="迷你简粗仿宋" panose="02010604000101010101" pitchFamily="2" charset="-122"/>
                <a:ea typeface="迷你简粗仿宋" panose="02010604000101010101" pitchFamily="2" charset="-122"/>
              </a:rPr>
              <a:t>【</a:t>
            </a:r>
            <a:r>
              <a:rPr lang="zh-CN" altLang="en-US" sz="2400" dirty="0">
                <a:latin typeface="迷你简粗仿宋" panose="02010604000101010101" pitchFamily="2" charset="-122"/>
                <a:ea typeface="迷你简粗仿宋" panose="02010604000101010101" pitchFamily="2" charset="-122"/>
              </a:rPr>
              <a:t>约</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17:20-21</a:t>
            </a:r>
            <a:r>
              <a:rPr lang="en-US" altLang="zh-CN" sz="2400" dirty="0">
                <a:latin typeface="迷你简粗仿宋" panose="02010604000101010101" pitchFamily="2" charset="-122"/>
                <a:ea typeface="迷你简粗仿宋" panose="02010604000101010101" pitchFamily="2" charset="-122"/>
              </a:rPr>
              <a:t>】</a:t>
            </a:r>
            <a:r>
              <a:rPr lang="zh-CN" altLang="en-US" sz="2400" b="0" i="0" dirty="0">
                <a:solidFill>
                  <a:srgbClr val="333333"/>
                </a:solidFill>
                <a:effectLst/>
                <a:latin typeface="迷你简粗仿宋" panose="02010604000101010101" pitchFamily="2" charset="-122"/>
                <a:ea typeface="迷你简粗仿宋" panose="02010604000101010101" pitchFamily="2" charset="-122"/>
              </a:rPr>
              <a:t>我不但为他们祈求，也为那些因他们的话而信我的人祈求，使他们全都合而为一，就像父啊，袮在我里面，我也在袮里面一样；使他们也在我们里面，好让世人相信是袮差遣了我。</a:t>
            </a:r>
            <a:endParaRPr lang="en-US" altLang="zh-CN" sz="2400" dirty="0">
              <a:latin typeface="迷你简粗仿宋" panose="02010604000101010101" pitchFamily="2" charset="-122"/>
              <a:ea typeface="迷你简粗仿宋" panose="02010604000101010101" pitchFamily="2" charset="-122"/>
            </a:endParaRPr>
          </a:p>
          <a:p>
            <a:pPr marL="742950" lvl="1" indent="-285750">
              <a:spcAft>
                <a:spcPts val="1200"/>
              </a:spcAft>
              <a:buFont typeface="Arial" panose="020B0604020202020204" pitchFamily="34" charset="0"/>
              <a:buChar char="•"/>
            </a:pPr>
            <a:r>
              <a:rPr lang="en-US" altLang="zh-CN" sz="2400" dirty="0">
                <a:latin typeface="迷你简粗仿宋" panose="02010604000101010101" pitchFamily="2" charset="-122"/>
                <a:ea typeface="迷你简粗仿宋" panose="02010604000101010101" pitchFamily="2" charset="-122"/>
              </a:rPr>
              <a:t>【</a:t>
            </a:r>
            <a:r>
              <a:rPr lang="zh-CN" altLang="en-US" sz="2400" dirty="0">
                <a:latin typeface="迷你简粗仿宋" panose="02010604000101010101" pitchFamily="2" charset="-122"/>
                <a:ea typeface="迷你简粗仿宋" panose="02010604000101010101" pitchFamily="2" charset="-122"/>
              </a:rPr>
              <a:t>林前</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15:17</a:t>
            </a:r>
            <a:r>
              <a:rPr lang="en-US" altLang="zh-CN" sz="2400" dirty="0">
                <a:latin typeface="迷你简粗仿宋" panose="02010604000101010101" pitchFamily="2" charset="-122"/>
                <a:ea typeface="迷你简粗仿宋" panose="02010604000101010101" pitchFamily="2" charset="-122"/>
              </a:rPr>
              <a:t>】</a:t>
            </a:r>
            <a:r>
              <a:rPr lang="zh-CN" altLang="en-US" sz="2400" b="0" i="0" dirty="0">
                <a:solidFill>
                  <a:srgbClr val="333333"/>
                </a:solidFill>
                <a:effectLst/>
                <a:latin typeface="迷你简粗仿宋" panose="02010604000101010101" pitchFamily="2" charset="-122"/>
                <a:ea typeface="迷你简粗仿宋" panose="02010604000101010101" pitchFamily="2" charset="-122"/>
              </a:rPr>
              <a:t>如果基督没有复活，你们的信就虚空无用，你们仍然在自己的罪里。</a:t>
            </a:r>
            <a:endParaRPr lang="en-SG" altLang="zh-CN" sz="2400" b="0" i="0" dirty="0">
              <a:solidFill>
                <a:srgbClr val="333333"/>
              </a:solidFill>
              <a:effectLst/>
              <a:latin typeface="迷你简粗仿宋" panose="02010604000101010101" pitchFamily="2" charset="-122"/>
              <a:ea typeface="迷你简粗仿宋" panose="02010604000101010101" pitchFamily="2" charset="-122"/>
            </a:endParaRPr>
          </a:p>
          <a:p>
            <a:pPr marL="742950" lvl="1" indent="-285750">
              <a:spcAft>
                <a:spcPts val="1200"/>
              </a:spcAft>
              <a:buFont typeface="Arial" panose="020B0604020202020204" pitchFamily="34" charset="0"/>
              <a:buChar char="•"/>
            </a:pPr>
            <a:r>
              <a:rPr lang="en-US" altLang="zh-CN" sz="2400" dirty="0">
                <a:latin typeface="迷你简粗仿宋" panose="02010604000101010101" pitchFamily="2" charset="-122"/>
                <a:ea typeface="迷你简粗仿宋" panose="02010604000101010101" pitchFamily="2" charset="-122"/>
              </a:rPr>
              <a:t>【</a:t>
            </a:r>
            <a:r>
              <a:rPr lang="zh-CN" altLang="en-US" sz="2400" dirty="0">
                <a:latin typeface="迷你简粗仿宋" panose="02010604000101010101" pitchFamily="2" charset="-122"/>
                <a:ea typeface="迷你简粗仿宋" panose="02010604000101010101" pitchFamily="2" charset="-122"/>
              </a:rPr>
              <a:t>来</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9:12</a:t>
            </a:r>
            <a:r>
              <a:rPr lang="en-US" altLang="zh-CN" sz="2400" dirty="0">
                <a:latin typeface="迷你简粗仿宋" panose="02010604000101010101" pitchFamily="2" charset="-122"/>
                <a:ea typeface="迷你简粗仿宋" panose="02010604000101010101" pitchFamily="2" charset="-122"/>
              </a:rPr>
              <a:t>】</a:t>
            </a:r>
            <a:r>
              <a:rPr lang="zh-CN" altLang="en-US" sz="2400" b="0" i="0" dirty="0">
                <a:solidFill>
                  <a:srgbClr val="333333"/>
                </a:solidFill>
                <a:effectLst/>
                <a:latin typeface="迷你简粗仿宋" panose="02010604000101010101" pitchFamily="2" charset="-122"/>
                <a:ea typeface="迷你简粗仿宋" panose="02010604000101010101" pitchFamily="2" charset="-122"/>
              </a:rPr>
              <a:t>祂不是用山羊和牛的血，而是用自己的血，只此一次进入至圣所，就取得永远的救赎。</a:t>
            </a:r>
            <a:endParaRPr lang="en-SG" altLang="zh-CN" sz="2400" i="0" dirty="0">
              <a:solidFill>
                <a:srgbClr val="333333"/>
              </a:solidFill>
              <a:effectLst/>
              <a:latin typeface="迷你简粗仿宋" panose="02010604000101010101" pitchFamily="2" charset="-122"/>
              <a:ea typeface="迷你简粗仿宋" panose="02010604000101010101" pitchFamily="2" charset="-122"/>
            </a:endParaRPr>
          </a:p>
        </p:txBody>
      </p:sp>
    </p:spTree>
    <p:extLst>
      <p:ext uri="{BB962C8B-B14F-4D97-AF65-F5344CB8AC3E}">
        <p14:creationId xmlns:p14="http://schemas.microsoft.com/office/powerpoint/2010/main" val="27918969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7336A-B786-4C2A-F69B-3720D2F45F9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14AADE9-2A52-7C74-5599-7C8E6E7FBC52}"/>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3BCEB093-42F6-3DBE-5F52-1CA54C2FC2F0}"/>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6102EBBE-C235-B2A2-8AEC-8A47D381DCBF}"/>
              </a:ext>
            </a:extLst>
          </p:cNvPr>
          <p:cNvSpPr txBox="1"/>
          <p:nvPr/>
        </p:nvSpPr>
        <p:spPr>
          <a:xfrm>
            <a:off x="448574" y="625328"/>
            <a:ext cx="11249345" cy="5970865"/>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6. </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信徒确据与安慰的基础</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a:spcAft>
                <a:spcPts val="1200"/>
              </a:spcAft>
            </a:pPr>
            <a:r>
              <a:rPr lang="en-SG" altLang="zh-CN" sz="23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300" dirty="0">
                <a:latin typeface="迷你简粗仿宋" panose="02010604000101010101" pitchFamily="2" charset="-122"/>
                <a:ea typeface="迷你简粗仿宋" panose="02010604000101010101" pitchFamily="2" charset="-122"/>
              </a:rPr>
              <a:t>从实践和牧养层面指出，将基督之死与代求在对象上加以区分所导致的严重问题</a:t>
            </a:r>
            <a:r>
              <a:rPr lang="en-US" altLang="zh-CN" sz="2300" dirty="0">
                <a:latin typeface="迷你简粗仿宋" panose="02010604000101010101" pitchFamily="2" charset="-122"/>
                <a:ea typeface="迷你简粗仿宋" panose="02010604000101010101" pitchFamily="2" charset="-122"/>
              </a:rPr>
              <a:t>——</a:t>
            </a:r>
            <a:r>
              <a:rPr lang="zh-CN" altLang="en-US" sz="2300" dirty="0">
                <a:latin typeface="迷你简粗仿宋" panose="02010604000101010101" pitchFamily="2" charset="-122"/>
                <a:ea typeface="迷你简粗仿宋" panose="02010604000101010101" pitchFamily="2" charset="-122"/>
              </a:rPr>
              <a:t>信徒得救的确据与安慰将被彻底动摇。如果相信“基督为所有人都死了，但只有一部分人得救”，那么对于个人而言，“基督为你死”这件事本身并不能保证你最终得救，因为还有许多人虽然基督为之而死却仍然灭亡。这样一来，基督的死就不能成为我们确信得救的坚固基础。</a:t>
            </a:r>
            <a:r>
              <a:rPr lang="en-SG" altLang="zh-CN" sz="23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300" dirty="0">
                <a:latin typeface="迷你简粗仿宋" panose="02010604000101010101" pitchFamily="2" charset="-122"/>
                <a:ea typeface="迷你简粗仿宋" panose="02010604000101010101" pitchFamily="2" charset="-122"/>
              </a:rPr>
              <a:t>强烈地说：将基督的死和代求在对象上加以分隔，必断绝任何一个灵魂本可借由确定“基督曾为他死”而得到的一切安慰。</a:t>
            </a:r>
            <a:endParaRPr lang="en-SG" altLang="zh-CN" sz="2300" dirty="0">
              <a:latin typeface="迷你简粗仿宋" panose="02010604000101010101" pitchFamily="2" charset="-122"/>
              <a:ea typeface="迷你简粗仿宋" panose="02010604000101010101" pitchFamily="2" charset="-122"/>
            </a:endParaRPr>
          </a:p>
          <a:p>
            <a:pPr>
              <a:spcAft>
                <a:spcPts val="1200"/>
              </a:spcAft>
            </a:pPr>
            <a:r>
              <a:rPr lang="zh-CN" altLang="en-US" sz="2300" dirty="0">
                <a:latin typeface="迷你简粗仿宋" panose="02010604000101010101" pitchFamily="2" charset="-122"/>
                <a:ea typeface="迷你简粗仿宋" panose="02010604000101010101" pitchFamily="2" charset="-122"/>
              </a:rPr>
              <a:t>换句话说，如果有人告诉你：“基督为所有人而死，所以也为你死了”，表面上听似乎给了每个人一个基督之爱的普遍性，但实际上这教导并不能给你个人带来持久的安慰，因为你仍无法确定基督为你所成就的救恩最终会临到你身上</a:t>
            </a:r>
            <a:r>
              <a:rPr lang="en-US" altLang="zh-CN" sz="2300" dirty="0">
                <a:latin typeface="迷你简粗仿宋" panose="02010604000101010101" pitchFamily="2" charset="-122"/>
                <a:ea typeface="迷你简粗仿宋" panose="02010604000101010101" pitchFamily="2" charset="-122"/>
              </a:rPr>
              <a:t>——</a:t>
            </a:r>
            <a:r>
              <a:rPr lang="zh-CN" altLang="en-US" sz="2300" dirty="0">
                <a:latin typeface="迷你简粗仿宋" panose="02010604000101010101" pitchFamily="2" charset="-122"/>
                <a:ea typeface="迷你简粗仿宋" panose="02010604000101010101" pitchFamily="2" charset="-122"/>
              </a:rPr>
              <a:t>毕竟有许多人据称基督也为他们死了，却依然不得救。如果基督的代求没有伴随祂的死同样临到你，那么祂的死于你就无益。因此，“普遍救赎”的教义实则削弱甚至切断了信徒从基督之死获得的坚固安慰，使人无法从“基督为我舍命”这件事上得到完全的平安和喜乐。</a:t>
            </a:r>
            <a:r>
              <a:rPr lang="en-SG" altLang="zh-CN" sz="23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300" dirty="0">
                <a:latin typeface="迷你简粗仿宋" panose="02010604000101010101" pitchFamily="2" charset="-122"/>
                <a:ea typeface="迷你简粗仿宋" panose="02010604000101010101" pitchFamily="2" charset="-122"/>
              </a:rPr>
              <a:t>指出，这样的教义是“不安慰人的教义”，有违圣经所启示的神乐意赐给信徒的丰盛安慰​。</a:t>
            </a:r>
            <a:endParaRPr lang="en-SG" altLang="zh-CN" sz="2300" dirty="0">
              <a:latin typeface="迷你简粗仿宋" panose="02010604000101010101" pitchFamily="2" charset="-122"/>
              <a:ea typeface="迷你简粗仿宋" panose="02010604000101010101" pitchFamily="2" charset="-122"/>
            </a:endParaRPr>
          </a:p>
        </p:txBody>
      </p:sp>
    </p:spTree>
    <p:extLst>
      <p:ext uri="{BB962C8B-B14F-4D97-AF65-F5344CB8AC3E}">
        <p14:creationId xmlns:p14="http://schemas.microsoft.com/office/powerpoint/2010/main" val="1980467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7DF23-4DE5-D84B-11EF-51FF0288B9B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0C24AB9-42A8-A187-F573-3AFEEBCEC2CF}"/>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854DBE4B-13F3-6DF7-A007-1BA78E366B16}"/>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B137613E-738E-421E-E4CC-FD10C6C0C026}"/>
              </a:ext>
            </a:extLst>
          </p:cNvPr>
          <p:cNvSpPr txBox="1"/>
          <p:nvPr/>
        </p:nvSpPr>
        <p:spPr>
          <a:xfrm>
            <a:off x="448574" y="625328"/>
            <a:ext cx="11249345" cy="5432256"/>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6. </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信徒确据与安慰的基础</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a:spcAft>
                <a:spcPts val="1200"/>
              </a:spcAft>
            </a:pPr>
            <a:r>
              <a:rPr lang="zh-CN" altLang="en-US" sz="2700" dirty="0">
                <a:latin typeface="迷你简粗仿宋" panose="02010604000101010101" pitchFamily="2" charset="-122"/>
                <a:ea typeface="迷你简粗仿宋" panose="02010604000101010101" pitchFamily="2" charset="-122"/>
              </a:rPr>
              <a:t>相反，如果我们坚持圣经所启示的“限定的救赎”（或称“确实的救赎”）教义</a:t>
            </a:r>
            <a:r>
              <a:rPr lang="en-US" altLang="zh-CN" sz="2700" dirty="0">
                <a:latin typeface="迷你简粗仿宋" panose="02010604000101010101" pitchFamily="2" charset="-122"/>
                <a:ea typeface="迷你简粗仿宋" panose="02010604000101010101" pitchFamily="2" charset="-122"/>
              </a:rPr>
              <a:t>——</a:t>
            </a:r>
            <a:r>
              <a:rPr lang="zh-CN" altLang="en-US" sz="2700" dirty="0">
                <a:latin typeface="迷你简粗仿宋" panose="02010604000101010101" pitchFamily="2" charset="-122"/>
                <a:ea typeface="迷你简粗仿宋" panose="02010604000101010101" pitchFamily="2" charset="-122"/>
              </a:rPr>
              <a:t>即基督只为选民舍命并确实拯救他们</a:t>
            </a:r>
            <a:r>
              <a:rPr lang="en-US" altLang="zh-CN" sz="2700" dirty="0">
                <a:latin typeface="迷你简粗仿宋" panose="02010604000101010101" pitchFamily="2" charset="-122"/>
                <a:ea typeface="迷你简粗仿宋" panose="02010604000101010101" pitchFamily="2" charset="-122"/>
              </a:rPr>
              <a:t>——</a:t>
            </a:r>
            <a:r>
              <a:rPr lang="zh-CN" altLang="en-US" sz="2700" dirty="0">
                <a:latin typeface="迷你简粗仿宋" panose="02010604000101010101" pitchFamily="2" charset="-122"/>
                <a:ea typeface="迷你简粗仿宋" panose="02010604000101010101" pitchFamily="2" charset="-122"/>
              </a:rPr>
              <a:t>那么信徒就有坚实的安慰和把握。因为我们知道：凡基督为之舍命的人，祂也为之代求到底，圣灵必将救恩实效施行在他们身上，使他们归信并得荣耀。这正是</a:t>
            </a:r>
            <a:r>
              <a:rPr lang="en-US" altLang="zh-CN" sz="2700" dirty="0">
                <a:latin typeface="迷你简粗仿宋" panose="02010604000101010101" pitchFamily="2" charset="-122"/>
                <a:ea typeface="迷你简粗仿宋" panose="02010604000101010101" pitchFamily="2" charset="-122"/>
              </a:rPr>
              <a:t>【</a:t>
            </a:r>
            <a:r>
              <a:rPr lang="zh-CN" altLang="en-US" sz="2700" dirty="0">
                <a:latin typeface="迷你简粗仿宋" panose="02010604000101010101" pitchFamily="2" charset="-122"/>
                <a:ea typeface="迷你简粗仿宋" panose="02010604000101010101" pitchFamily="2" charset="-122"/>
              </a:rPr>
              <a:t>来</a:t>
            </a:r>
            <a:r>
              <a:rPr lang="en-US" altLang="zh-CN" sz="2700" dirty="0">
                <a:latin typeface="Times New Roman" panose="02020603050405020304" pitchFamily="18" charset="0"/>
                <a:ea typeface="迷你简粗仿宋" panose="02010604000101010101" pitchFamily="2" charset="-122"/>
                <a:cs typeface="Times New Roman" panose="02020603050405020304" pitchFamily="18" charset="0"/>
              </a:rPr>
              <a:t>7:25</a:t>
            </a:r>
            <a:r>
              <a:rPr lang="en-US" altLang="zh-CN" sz="2700" dirty="0">
                <a:latin typeface="迷你简粗仿宋" panose="02010604000101010101" pitchFamily="2" charset="-122"/>
                <a:ea typeface="迷你简粗仿宋" panose="02010604000101010101" pitchFamily="2" charset="-122"/>
              </a:rPr>
              <a:t>】</a:t>
            </a:r>
            <a:r>
              <a:rPr lang="zh-CN" altLang="en-US" sz="2700" dirty="0">
                <a:latin typeface="迷你简粗仿宋" panose="02010604000101010101" pitchFamily="2" charset="-122"/>
                <a:ea typeface="迷你简粗仿宋" panose="02010604000101010101" pitchFamily="2" charset="-122"/>
              </a:rPr>
              <a:t>所言：“</a:t>
            </a:r>
            <a:r>
              <a:rPr lang="zh-CN" altLang="en-US" sz="2700" b="0" i="0" dirty="0">
                <a:solidFill>
                  <a:srgbClr val="333333"/>
                </a:solidFill>
                <a:effectLst/>
                <a:latin typeface="迷你简粗仿宋" panose="02010604000101010101" pitchFamily="2" charset="-122"/>
                <a:ea typeface="迷你简粗仿宋" panose="02010604000101010101" pitchFamily="2" charset="-122"/>
              </a:rPr>
              <a:t>所以借着祂靠近神的人，祂都能拯救到底，因为祂永远活着，为他们代求。</a:t>
            </a:r>
            <a:r>
              <a:rPr lang="zh-CN" altLang="en-US" sz="2700" dirty="0">
                <a:latin typeface="迷你简粗仿宋" panose="02010604000101010101" pitchFamily="2" charset="-122"/>
                <a:ea typeface="迷你简粗仿宋" panose="02010604000101010101" pitchFamily="2" charset="-122"/>
              </a:rPr>
              <a:t>”基督既已为我舍命，又在天上常为我祈求，祂的大爱和大能就保证了我的救恩绝不会落空</a:t>
            </a:r>
            <a:r>
              <a:rPr lang="en-US" altLang="zh-CN" sz="2700" dirty="0">
                <a:latin typeface="迷你简粗仿宋" panose="02010604000101010101" pitchFamily="2" charset="-122"/>
                <a:ea typeface="迷你简粗仿宋" panose="02010604000101010101" pitchFamily="2" charset="-122"/>
              </a:rPr>
              <a:t>——</a:t>
            </a:r>
            <a:r>
              <a:rPr lang="zh-CN" altLang="en-US" sz="2700" dirty="0">
                <a:latin typeface="迷你简粗仿宋" panose="02010604000101010101" pitchFamily="2" charset="-122"/>
                <a:ea typeface="迷你简粗仿宋" panose="02010604000101010101" pitchFamily="2" charset="-122"/>
              </a:rPr>
              <a:t>这是何等大的安慰！</a:t>
            </a:r>
            <a:r>
              <a:rPr lang="en-SG" altLang="zh-CN" sz="27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700" dirty="0">
                <a:latin typeface="迷你简粗仿宋" panose="02010604000101010101" pitchFamily="2" charset="-122"/>
                <a:ea typeface="迷你简粗仿宋" panose="02010604000101010101" pitchFamily="2" charset="-122"/>
              </a:rPr>
              <a:t>总结说，我们一切信靠和确据的根基正是基督的献祭与代求之间牢不可破的联结：因着这一联结，“借着基督的献祭，祂为我们获得了一切美善；借着祂的代求，祂使这些由祂死所成就的美善实实在在临到我们”。正是这两者的密切相连，带给了信徒“说不出来、满有荣光的喜乐”和极大的安慰确据。</a:t>
            </a:r>
            <a:endParaRPr lang="en-SG" altLang="zh-CN" sz="2700" dirty="0">
              <a:latin typeface="迷你简粗仿宋" panose="02010604000101010101" pitchFamily="2" charset="-122"/>
              <a:ea typeface="迷你简粗仿宋" panose="02010604000101010101" pitchFamily="2" charset="-122"/>
            </a:endParaRPr>
          </a:p>
        </p:txBody>
      </p:sp>
    </p:spTree>
    <p:extLst>
      <p:ext uri="{BB962C8B-B14F-4D97-AF65-F5344CB8AC3E}">
        <p14:creationId xmlns:p14="http://schemas.microsoft.com/office/powerpoint/2010/main" val="34083085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C5A3F5-71A8-1535-3B8E-E800A8F5395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58AFD8A-39AC-96E8-6EBA-51A02576216F}"/>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5BEAF8F8-75C4-62F7-9596-295F01F4F522}"/>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598CAF73-ED6F-C4BA-EDE2-B5A177A9EDC2}"/>
              </a:ext>
            </a:extLst>
          </p:cNvPr>
          <p:cNvSpPr txBox="1"/>
          <p:nvPr/>
        </p:nvSpPr>
        <p:spPr>
          <a:xfrm>
            <a:off x="3321170" y="599461"/>
            <a:ext cx="8479765" cy="5601533"/>
          </a:xfrm>
          <a:prstGeom prst="rect">
            <a:avLst/>
          </a:prstGeom>
          <a:noFill/>
        </p:spPr>
        <p:txBody>
          <a:bodyPr wrap="square" rtlCol="0">
            <a:spAutoFit/>
          </a:bodyPr>
          <a:lstStyle/>
          <a:p>
            <a:pPr>
              <a:spcAft>
                <a:spcPts val="1200"/>
              </a:spcAft>
            </a:pPr>
            <a:r>
              <a:rPr lang="zh-CN" altLang="en-US" sz="4000" b="1" dirty="0">
                <a:latin typeface="KaiTi" panose="02010609060101010101" pitchFamily="49" charset="-122"/>
                <a:ea typeface="KaiTi" panose="02010609060101010101" pitchFamily="49" charset="-122"/>
                <a:cs typeface="Times New Roman" panose="02020603050405020304" pitchFamily="18" charset="0"/>
              </a:rPr>
              <a:t>总结与回应</a:t>
            </a:r>
            <a:endParaRPr lang="en-SG" altLang="zh-CN" sz="15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2400"/>
              </a:spcAft>
            </a:pPr>
            <a:r>
              <a:rPr lang="zh-CN" altLang="en-US" sz="2800" dirty="0">
                <a:latin typeface="迷你简粗仿宋" panose="02010604000101010101" pitchFamily="2" charset="-122"/>
                <a:ea typeface="迷你简粗仿宋" panose="02010604000101010101" pitchFamily="2" charset="-122"/>
              </a:rPr>
              <a:t>通过第六、七章的学习，我们看到</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800" dirty="0">
                <a:latin typeface="迷你简粗仿宋" panose="02010604000101010101" pitchFamily="2" charset="-122"/>
                <a:ea typeface="迷你简粗仿宋" panose="02010604000101010101" pitchFamily="2" charset="-122"/>
              </a:rPr>
              <a:t>站在改革宗神学立场，为基督的定向救赎做出了严密有力的辩护：基督的献祭（流血舍命）和祂的代求（天上祈求）是同一救赎之工的两个方面，二者针对同样的人，目的是确保这些人确实得救。这一真理既维护了三一神在救恩中的和谐工作，也直接关乎我们的信心根基</a:t>
            </a:r>
            <a:r>
              <a:rPr lang="en-US" altLang="zh-CN" sz="2800" dirty="0">
                <a:latin typeface="迷你简粗仿宋" panose="02010604000101010101" pitchFamily="2" charset="-122"/>
                <a:ea typeface="迷你简粗仿宋" panose="02010604000101010101" pitchFamily="2" charset="-122"/>
              </a:rPr>
              <a:t>——</a:t>
            </a:r>
            <a:r>
              <a:rPr lang="zh-CN" altLang="en-US" sz="2800" dirty="0">
                <a:latin typeface="迷你简粗仿宋" panose="02010604000101010101" pitchFamily="2" charset="-122"/>
                <a:ea typeface="迷你简粗仿宋" panose="02010604000101010101" pitchFamily="2" charset="-122"/>
              </a:rPr>
              <a:t>因为若没有基督现今在天上的代求，祂十字架的救恩就无法真正拯救我们到底；反之，正因基督为我们死并活着替我们求，我们才能享有永不动摇的救恩确据。愿这一教义激励我们更加倚靠基督完备的救赎，并将一切荣耀归给祂！</a:t>
            </a:r>
            <a:endParaRPr lang="en-SG" altLang="zh-CN" sz="28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pic>
        <p:nvPicPr>
          <p:cNvPr id="3"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C42C925F-0818-7EFE-B42B-8E7D6EE6FD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1065" y="866868"/>
            <a:ext cx="2317359" cy="3615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8422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D54B8-950F-289A-4A26-81986DB82E2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55C4E2D-6970-CC45-FF79-0A4A500BCA8D}"/>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3B6AB5C2-BC68-C4AB-41DD-F03D2DA256B4}"/>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pic>
        <p:nvPicPr>
          <p:cNvPr id="11"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28B49D41-F433-F2BA-A146-A9DBB97ACF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578" y="1176528"/>
            <a:ext cx="2317359" cy="3615224"/>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9AA57CE2-7BC6-30FF-5701-FAAFE4A5D41E}"/>
              </a:ext>
            </a:extLst>
          </p:cNvPr>
          <p:cNvSpPr txBox="1"/>
          <p:nvPr/>
        </p:nvSpPr>
        <p:spPr>
          <a:xfrm>
            <a:off x="2764937" y="2199310"/>
            <a:ext cx="8394002" cy="1569660"/>
          </a:xfrm>
          <a:prstGeom prst="rect">
            <a:avLst/>
          </a:prstGeom>
          <a:noFill/>
        </p:spPr>
        <p:txBody>
          <a:bodyPr wrap="square" rtlCol="0">
            <a:spAutoFit/>
          </a:bodyPr>
          <a:lstStyle/>
          <a:p>
            <a:pPr algn="ctr">
              <a:spcAft>
                <a:spcPts val="600"/>
              </a:spcAft>
            </a:pPr>
            <a:r>
              <a:rPr lang="en-SG" altLang="zh-CN" sz="9600" b="1" dirty="0">
                <a:latin typeface="Georgia" panose="02040502050405020303" pitchFamily="18" charset="0"/>
                <a:ea typeface="迷你简粗仿宋" panose="02010604000101010101" pitchFamily="2" charset="-122"/>
                <a:cs typeface="Times New Roman" panose="02020603050405020304" pitchFamily="18" charset="0"/>
              </a:rPr>
              <a:t>Q &amp; A</a:t>
            </a:r>
          </a:p>
        </p:txBody>
      </p:sp>
    </p:spTree>
    <p:extLst>
      <p:ext uri="{BB962C8B-B14F-4D97-AF65-F5344CB8AC3E}">
        <p14:creationId xmlns:p14="http://schemas.microsoft.com/office/powerpoint/2010/main" val="387336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23AAF8-842B-DE92-5B88-BAF9421AF12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7D34774-950A-8948-4817-4503A35CCE6C}"/>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EBD267E-D1E6-D0EF-D2F1-F12C8CE2C7ED}"/>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2</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EDB4F7FD-4BDD-6345-3DFD-AD76189628EA}"/>
              </a:ext>
            </a:extLst>
          </p:cNvPr>
          <p:cNvSpPr txBox="1"/>
          <p:nvPr/>
        </p:nvSpPr>
        <p:spPr>
          <a:xfrm>
            <a:off x="3321170" y="654439"/>
            <a:ext cx="8479765" cy="3939540"/>
          </a:xfrm>
          <a:prstGeom prst="rect">
            <a:avLst/>
          </a:prstGeom>
          <a:noFill/>
        </p:spPr>
        <p:txBody>
          <a:bodyPr wrap="square" rtlCol="0">
            <a:spAutoFit/>
          </a:bodyPr>
          <a:lstStyle/>
          <a:p>
            <a:pPr>
              <a:spcAft>
                <a:spcPts val="1200"/>
              </a:spcAft>
            </a:pPr>
            <a:r>
              <a:rPr lang="zh-CN" altLang="en-US" sz="4800" b="1" dirty="0">
                <a:latin typeface="Times New Roman" panose="02020603050405020304" pitchFamily="18" charset="0"/>
                <a:ea typeface="迷你简粗仿宋" panose="02010604000101010101" pitchFamily="2" charset="-122"/>
                <a:cs typeface="Times New Roman" panose="02020603050405020304" pitchFamily="18" charset="0"/>
              </a:rPr>
              <a:t>引言：</a:t>
            </a:r>
            <a:endParaRPr lang="en-SG" altLang="zh-CN" sz="15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2400"/>
              </a:spcAft>
              <a:buFont typeface="Wingdings" panose="05000000000000000000" pitchFamily="2" charset="2"/>
              <a:buChar char="Ø"/>
            </a:pP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的经典著作旨在捍卫基督有效救赎的教义（特别是针对所谓“普遍救赎”的观点）。卷一的前几章中，</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 John Owen</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探讨了基督之死的目的（</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end</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）以及三一神各个位格在救赎计划中的角色。第一章总览了圣经对基督之死之目的的教导，第二章定义了目的与手段，第三</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五章分别论述了圣父、圣子、圣灵在救赎工作中的特殊行动。</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 John Owen</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已经解释了救赎的源头在于三一神永恒的旨意与约定，即圣父预定、圣子执行、圣灵施行。</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p:txBody>
      </p:sp>
      <p:pic>
        <p:nvPicPr>
          <p:cNvPr id="3"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3AAE6F88-8D10-AB31-5C1B-FF5D4EDDF8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1065" y="866868"/>
            <a:ext cx="2317359" cy="3615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0447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80324-B4BE-8726-6B82-AA7891E0B55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A8015F8-1F01-5181-5D00-9CBDD4F30B50}"/>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46670539-6E88-A501-7CDB-A0FBF9DB8D2D}"/>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3</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F290FA3-2367-A636-4143-7502B1770A5F}"/>
              </a:ext>
            </a:extLst>
          </p:cNvPr>
          <p:cNvSpPr txBox="1"/>
          <p:nvPr/>
        </p:nvSpPr>
        <p:spPr>
          <a:xfrm>
            <a:off x="3321170" y="654439"/>
            <a:ext cx="8479765" cy="5663089"/>
          </a:xfrm>
          <a:prstGeom prst="rect">
            <a:avLst/>
          </a:prstGeom>
          <a:noFill/>
        </p:spPr>
        <p:txBody>
          <a:bodyPr wrap="square" rtlCol="0">
            <a:spAutoFit/>
          </a:bodyPr>
          <a:lstStyle/>
          <a:p>
            <a:pPr>
              <a:spcAft>
                <a:spcPts val="1200"/>
              </a:spcAft>
            </a:pPr>
            <a:r>
              <a:rPr lang="zh-CN" altLang="en-US" sz="4800" b="1" dirty="0">
                <a:latin typeface="Times New Roman" panose="02020603050405020304" pitchFamily="18" charset="0"/>
                <a:ea typeface="迷你简粗仿宋" panose="02010604000101010101" pitchFamily="2" charset="-122"/>
                <a:cs typeface="Times New Roman" panose="02020603050405020304" pitchFamily="18" charset="0"/>
              </a:rPr>
              <a:t>引言：</a:t>
            </a:r>
            <a:endParaRPr lang="en-SG" altLang="zh-CN" sz="15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2400"/>
              </a:spcAft>
              <a:buFont typeface="Wingdings" panose="05000000000000000000" pitchFamily="2" charset="2"/>
              <a:buChar char="Ø"/>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现在，我们进入卷一第六和第七章：</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在第六章转向讨论“成就救赎的手段”，而第七章则给出充分的理由证明基督的献祭</a:t>
            </a:r>
            <a:r>
              <a:rPr lang="en-US" altLang="zh-CN" sz="2400" dirty="0">
                <a:latin typeface="Times New Roman" panose="02020603050405020304" pitchFamily="18" charset="0"/>
                <a:ea typeface="迷你简粗仿宋" panose="02010604000101010101" pitchFamily="2" charset="-122"/>
                <a:cs typeface="Times New Roman" panose="02020603050405020304" pitchFamily="18" charset="0"/>
              </a:rPr>
              <a:t>/</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献上（</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oblation</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）与代求（</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intercession</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）乃是一个完整且不可分割的施配手段，二者具有相同的目的与针对的对象。</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2400"/>
              </a:spcAft>
              <a:buFont typeface="Wingdings" panose="05000000000000000000" pitchFamily="2" charset="2"/>
              <a:buChar char="Ø"/>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一个至关重要的问题：基督的献上与祂的代求，是否有相同的对象？如果不相同，那就意味着基督为一群人而死，却只为另一群人祷告。这样一来，救赎就变得不确定，信徒的确据就会被动摇。</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marL="457200" indent="-457200">
              <a:spcAft>
                <a:spcPts val="2400"/>
              </a:spcAft>
              <a:buFont typeface="Wingdings" panose="05000000000000000000" pitchFamily="2" charset="2"/>
              <a:buChar char="Ø"/>
            </a:pP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在这两章中要竭力证明：献上与代求是一个整体的手段，有相同的对象，必然带来救赎的确定性与有效性。</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p:txBody>
      </p:sp>
      <p:pic>
        <p:nvPicPr>
          <p:cNvPr id="3" name="Picture 2" descr="The Death of Death in the Death of Christ: A Treatise in Which the Whole  Controversy about Universal Redemption is Fully Discussed: John Owen, J. I.  Packer: 9780851513829: Amazon.com: Books">
            <a:extLst>
              <a:ext uri="{FF2B5EF4-FFF2-40B4-BE49-F238E27FC236}">
                <a16:creationId xmlns:a16="http://schemas.microsoft.com/office/drawing/2014/main" id="{CD048718-E672-F084-73B6-2C69A7778D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1065" y="866868"/>
            <a:ext cx="2317359" cy="3615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9703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4A555-DB48-DE4B-8129-7AD3A5D372B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D58E5F2-359A-CA4F-E386-406DE764043C}"/>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B5ACB70C-B2AA-C6C4-BAC6-D10982B1D099}"/>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4</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3CD7233A-7BFE-4169-9DC4-15EC13C9BE62}"/>
              </a:ext>
            </a:extLst>
          </p:cNvPr>
          <p:cNvSpPr txBox="1"/>
          <p:nvPr/>
        </p:nvSpPr>
        <p:spPr>
          <a:xfrm>
            <a:off x="448574" y="625328"/>
            <a:ext cx="11249345" cy="4955203"/>
          </a:xfrm>
          <a:prstGeom prst="rect">
            <a:avLst/>
          </a:prstGeom>
          <a:noFill/>
        </p:spPr>
        <p:txBody>
          <a:bodyPr wrap="square" rtlCol="0">
            <a:spAutoFit/>
          </a:bodyPr>
          <a:lstStyle/>
          <a:p>
            <a:pPr>
              <a:spcAft>
                <a:spcPts val="1200"/>
              </a:spcAft>
            </a:pPr>
            <a:r>
              <a:rPr lang="zh-CN" altLang="en-US" sz="5000" b="1" dirty="0">
                <a:latin typeface="Segoe UI Black" panose="020B0A02040204020203" pitchFamily="34" charset="0"/>
                <a:ea typeface="Segoe UI Black" panose="020B0A02040204020203" pitchFamily="34" charset="0"/>
                <a:cs typeface="Times New Roman" panose="02020603050405020304" pitchFamily="18" charset="0"/>
              </a:rPr>
              <a:t>救赎之工所使用的手段：献上与代求</a:t>
            </a:r>
            <a:endParaRPr lang="en-SG" altLang="zh-CN" sz="5000" b="1" dirty="0">
              <a:latin typeface="Segoe UI Black" panose="020B0A02040204020203" pitchFamily="34" charset="0"/>
              <a:ea typeface="Segoe UI Black" panose="020B0A02040204020203" pitchFamily="34" charset="0"/>
              <a:cs typeface="Times New Roman" panose="02020603050405020304" pitchFamily="18" charset="0"/>
            </a:endParaRPr>
          </a:p>
          <a:p>
            <a:pPr>
              <a:spcAft>
                <a:spcPts val="1200"/>
              </a:spcAft>
            </a:pPr>
            <a:r>
              <a:rPr lang="en-SG" altLang="zh-CN" sz="2800" b="1"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rPr>
              <a:t>Chapter VI  The means used by the fore-recounted agents in this work </a:t>
            </a:r>
          </a:p>
          <a:p>
            <a:pPr>
              <a:spcAft>
                <a:spcPts val="1200"/>
              </a:spcAft>
            </a:pPr>
            <a:r>
              <a:rPr lang="zh-CN" altLang="en-US" sz="2800" b="1" dirty="0">
                <a:solidFill>
                  <a:srgbClr val="0070C0"/>
                </a:solidFill>
                <a:latin typeface="迷你简粗仿宋" panose="02010604000101010101" pitchFamily="2" charset="-122"/>
                <a:ea typeface="迷你简粗仿宋" panose="02010604000101010101" pitchFamily="2" charset="-122"/>
                <a:cs typeface="Times New Roman" panose="02020603050405020304" pitchFamily="18" charset="0"/>
              </a:rPr>
              <a:t>在此（救赎）工作中，上文所述行为主体所使用的手段</a:t>
            </a:r>
            <a:endParaRPr lang="en-SG" altLang="zh-CN" sz="2800" dirty="0">
              <a:solidFill>
                <a:srgbClr val="0070C0"/>
              </a:solidFill>
              <a:latin typeface="Times New Roman" panose="02020603050405020304" pitchFamily="18" charset="0"/>
              <a:ea typeface="迷你简粗仿宋" panose="02010604000101010101" pitchFamily="2" charset="-122"/>
              <a:cs typeface="Times New Roman" panose="02020603050405020304" pitchFamily="18" charset="0"/>
            </a:endParaRPr>
          </a:p>
          <a:p>
            <a:pPr marL="342900" indent="-342900">
              <a:spcAft>
                <a:spcPts val="1200"/>
              </a:spcAft>
              <a:buAutoNum type="arabicPeriod"/>
            </a:pP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514350" indent="-514350">
              <a:spcAft>
                <a:spcPts val="1200"/>
              </a:spcAft>
              <a:buAutoNum type="arabicPeriod"/>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救赎之“手段”概念</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514350" indent="-514350">
              <a:spcAft>
                <a:spcPts val="1200"/>
              </a:spcAft>
              <a:buAutoNum type="arabicPeriod"/>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基督的献祭（</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Oblation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514350" indent="-514350">
              <a:spcAft>
                <a:spcPts val="1200"/>
              </a:spcAft>
              <a:buAutoNum type="arabicPeriod"/>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基督的代求（</a:t>
            </a:r>
            <a:r>
              <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rPr>
              <a:t>Intercession</a:t>
            </a: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a:p>
            <a:pPr marL="514350" indent="-514350">
              <a:spcAft>
                <a:spcPts val="1200"/>
              </a:spcAft>
              <a:buAutoNum type="arabicPeriod"/>
            </a:pPr>
            <a:r>
              <a:rPr lang="zh-CN" altLang="en-US" sz="2800" dirty="0">
                <a:latin typeface="Times New Roman" panose="02020603050405020304" pitchFamily="18" charset="0"/>
                <a:ea typeface="迷你简粗仿宋" panose="02010604000101010101" pitchFamily="2" charset="-122"/>
                <a:cs typeface="Times New Roman" panose="02020603050405020304" pitchFamily="18" charset="0"/>
              </a:rPr>
              <a:t>献祭与代求的关系：不可分割的一体手段</a:t>
            </a:r>
            <a:endParaRPr lang="en-SG" altLang="zh-CN" sz="2800" dirty="0">
              <a:latin typeface="Times New Roman" panose="02020603050405020304" pitchFamily="18" charset="0"/>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2664508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7C853-6246-E92E-6237-E1310BEA00D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D5A87C7-A7C8-A1EB-7BC0-EB050D4E3DBF}"/>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D7FFB70E-59B1-D5E8-331F-1FBE2C7F2864}"/>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5</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5AA8C301-0AE5-9C23-F8E7-72A5307F54B9}"/>
              </a:ext>
            </a:extLst>
          </p:cNvPr>
          <p:cNvSpPr txBox="1"/>
          <p:nvPr/>
        </p:nvSpPr>
        <p:spPr>
          <a:xfrm>
            <a:off x="448574" y="625328"/>
            <a:ext cx="11249345" cy="5401479"/>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1. </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救赎之“手段”概念</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a:spcAft>
                <a:spcPts val="1200"/>
              </a:spcAft>
            </a:pPr>
            <a:r>
              <a:rPr lang="en-SG" altLang="zh-CN" sz="25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500" dirty="0">
                <a:latin typeface="Times New Roman" panose="02020603050405020304" pitchFamily="18" charset="0"/>
                <a:ea typeface="迷你简粗仿宋" panose="02010604000101010101" pitchFamily="2" charset="-122"/>
                <a:cs typeface="Times New Roman" panose="02020603050405020304" pitchFamily="18" charset="0"/>
              </a:rPr>
              <a:t>在第六章一开头指出，他现在讨论的是救赎在“施行”（</a:t>
            </a:r>
            <a:r>
              <a:rPr lang="en-SG" altLang="zh-CN" sz="2500" dirty="0">
                <a:latin typeface="Times New Roman" panose="02020603050405020304" pitchFamily="18" charset="0"/>
                <a:ea typeface="迷你简粗仿宋" panose="02010604000101010101" pitchFamily="2" charset="-122"/>
                <a:cs typeface="Times New Roman" panose="02020603050405020304" pitchFamily="18" charset="0"/>
              </a:rPr>
              <a:t>execution</a:t>
            </a:r>
            <a:r>
              <a:rPr lang="zh-CN" altLang="en-US" sz="2500" dirty="0">
                <a:latin typeface="Times New Roman" panose="02020603050405020304" pitchFamily="18" charset="0"/>
                <a:ea typeface="迷你简粗仿宋" panose="02010604000101010101" pitchFamily="2" charset="-122"/>
                <a:cs typeface="Times New Roman" panose="02020603050405020304" pitchFamily="18" charset="0"/>
              </a:rPr>
              <a:t>）层面的次序和手段，而非先前论及的旨意或“计划”（</a:t>
            </a:r>
            <a:r>
              <a:rPr lang="en-SG" altLang="zh-CN" sz="2500" dirty="0">
                <a:latin typeface="Times New Roman" panose="02020603050405020304" pitchFamily="18" charset="0"/>
                <a:ea typeface="迷你简粗仿宋" panose="02010604000101010101" pitchFamily="2" charset="-122"/>
                <a:cs typeface="Times New Roman" panose="02020603050405020304" pitchFamily="18" charset="0"/>
              </a:rPr>
              <a:t>intention</a:t>
            </a:r>
            <a:r>
              <a:rPr lang="zh-CN" altLang="en-US" sz="2500" dirty="0">
                <a:latin typeface="Times New Roman" panose="02020603050405020304" pitchFamily="18" charset="0"/>
                <a:ea typeface="迷你简粗仿宋" panose="02010604000101010101" pitchFamily="2" charset="-122"/>
                <a:cs typeface="Times New Roman" panose="02020603050405020304" pitchFamily="18" charset="0"/>
              </a:rPr>
              <a:t>）；也就是说，神用什么手段来实现神计划救赎这一目的？在前几章，</a:t>
            </a:r>
            <a:r>
              <a:rPr lang="en-SG" altLang="zh-CN" sz="2500" dirty="0">
                <a:latin typeface="Times New Roman" panose="02020603050405020304" pitchFamily="18" charset="0"/>
                <a:ea typeface="迷你简粗仿宋" panose="02010604000101010101" pitchFamily="2" charset="-122"/>
                <a:cs typeface="Times New Roman" panose="02020603050405020304" pitchFamily="18" charset="0"/>
              </a:rPr>
              <a:t> John Owen</a:t>
            </a:r>
            <a:r>
              <a:rPr lang="zh-CN" altLang="en-US" sz="2500" dirty="0">
                <a:latin typeface="Times New Roman" panose="02020603050405020304" pitchFamily="18" charset="0"/>
                <a:ea typeface="迷你简粗仿宋" panose="02010604000101010101" pitchFamily="2" charset="-122"/>
                <a:cs typeface="Times New Roman" panose="02020603050405020304" pitchFamily="18" charset="0"/>
              </a:rPr>
              <a:t>已论述了圣父、圣子、圣灵各自所采取的行动；现在这些行动将从“达到目的之手段”的角度重新审视。由于圣父和圣灵的一切作为都是围绕基督并成就在基督里完成的，因此，基督本人及其所成就的工就构成了达成救赎目的的中心手段。</a:t>
            </a:r>
            <a:endParaRPr lang="en-SG" altLang="zh-CN" sz="25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500" dirty="0">
                <a:latin typeface="迷你简粗仿宋" panose="02010604000101010101" pitchFamily="2" charset="-122"/>
                <a:ea typeface="迷你简粗仿宋" panose="02010604000101010101" pitchFamily="2" charset="-122"/>
                <a:cs typeface="Times New Roman" panose="02020603050405020304" pitchFamily="18" charset="0"/>
              </a:rPr>
              <a:t>这些行为主体为达成预定之目的所使用或设立的手段，就是那贯穿始终的整个救赎安排（圣经据此称我们的救主耶稣基督为“中保”）。这一手段通常可区分为两部分：第一，基督的献祭；第二，基督的代求。</a:t>
            </a:r>
            <a:endParaRPr lang="en-SG" altLang="zh-CN" sz="2500" dirty="0">
              <a:latin typeface="迷你简粗仿宋" panose="02010604000101010101" pitchFamily="2" charset="-122"/>
              <a:ea typeface="迷你简粗仿宋" panose="02010604000101010101" pitchFamily="2" charset="-122"/>
              <a:cs typeface="Times New Roman" panose="02020603050405020304" pitchFamily="18" charset="0"/>
            </a:endParaRPr>
          </a:p>
          <a:p>
            <a:pPr>
              <a:spcAft>
                <a:spcPts val="1200"/>
              </a:spcAft>
            </a:pPr>
            <a:r>
              <a:rPr lang="zh-CN" altLang="en-US" sz="2500" dirty="0">
                <a:latin typeface="迷你简粗仿宋" panose="02010604000101010101" pitchFamily="2" charset="-122"/>
                <a:ea typeface="迷你简粗仿宋" panose="02010604000101010101" pitchFamily="2" charset="-122"/>
                <a:cs typeface="Times New Roman" panose="02020603050405020304" pitchFamily="18" charset="0"/>
              </a:rPr>
              <a:t>简言之，神为实现救赎所采用的手段就是基督作为中保所完成的全部工作，包括献祭与代求这两部分。</a:t>
            </a:r>
            <a:endParaRPr lang="en-SG" altLang="zh-CN" sz="25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923664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A8B2A8-53C1-569A-8AD1-1D451E51F2F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C39B16A-EB6D-B3E3-0C95-FE4D376AE531}"/>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7D1702F2-1EE8-B565-8F4E-F8DD0140FCA2}"/>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6</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8BC231DD-8C7F-96FB-CAE5-16222E7710F3}"/>
              </a:ext>
            </a:extLst>
          </p:cNvPr>
          <p:cNvSpPr txBox="1"/>
          <p:nvPr/>
        </p:nvSpPr>
        <p:spPr>
          <a:xfrm>
            <a:off x="448574" y="625328"/>
            <a:ext cx="11249345" cy="5401479"/>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2. </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基督的献祭</a:t>
            </a:r>
            <a:r>
              <a:rPr lang="zh-CN" altLang="en-US" sz="4000" b="1" dirty="0">
                <a:ea typeface="KaiTi" panose="02010609060101010101" pitchFamily="49" charset="-122"/>
                <a:cs typeface="Times New Roman" panose="02020603050405020304" pitchFamily="18" charset="0"/>
              </a:rPr>
              <a:t>（</a:t>
            </a:r>
            <a:r>
              <a:rPr lang="en-SG" altLang="zh-CN" sz="4000" b="1" dirty="0">
                <a:ea typeface="KaiTi" panose="02010609060101010101" pitchFamily="49" charset="-122"/>
                <a:cs typeface="Times New Roman" panose="02020603050405020304" pitchFamily="18" charset="0"/>
              </a:rPr>
              <a:t>Oblation</a:t>
            </a:r>
            <a:r>
              <a:rPr lang="zh-CN" altLang="en-US" sz="4000" b="1" dirty="0">
                <a:ea typeface="KaiTi" panose="02010609060101010101" pitchFamily="49" charset="-122"/>
                <a:cs typeface="Times New Roman" panose="02020603050405020304" pitchFamily="18" charset="0"/>
              </a:rPr>
              <a:t>）</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a:spcAft>
                <a:spcPts val="1200"/>
              </a:spcAft>
            </a:pPr>
            <a:r>
              <a:rPr lang="en-SG" altLang="zh-CN" sz="25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500" dirty="0">
                <a:latin typeface="Times New Roman" panose="02020603050405020304" pitchFamily="18" charset="0"/>
                <a:ea typeface="迷你简粗仿宋" panose="02010604000101010101" pitchFamily="2" charset="-122"/>
                <a:cs typeface="Times New Roman" panose="02020603050405020304" pitchFamily="18" charset="0"/>
              </a:rPr>
              <a:t>指出，</a:t>
            </a:r>
            <a:r>
              <a:rPr lang="zh-CN" altLang="en-US" sz="2500" dirty="0">
                <a:latin typeface="迷你简粗仿宋" panose="02010604000101010101" pitchFamily="2" charset="-122"/>
                <a:ea typeface="迷你简粗仿宋" panose="02010604000101010101" pitchFamily="2" charset="-122"/>
              </a:rPr>
              <a:t>我们所说的基督的献祭并不只是指祂在十字架上那一次性的献上自己</a:t>
            </a:r>
            <a:r>
              <a:rPr lang="en-US" altLang="zh-CN" sz="2500" dirty="0">
                <a:latin typeface="迷你简粗仿宋" panose="02010604000101010101" pitchFamily="2" charset="-122"/>
                <a:ea typeface="迷你简粗仿宋" panose="02010604000101010101" pitchFamily="2" charset="-122"/>
              </a:rPr>
              <a:t>……</a:t>
            </a:r>
            <a:r>
              <a:rPr lang="zh-CN" altLang="en-US" sz="2500" dirty="0">
                <a:latin typeface="迷你简粗仿宋" panose="02010604000101010101" pitchFamily="2" charset="-122"/>
                <a:ea typeface="迷你简粗仿宋" panose="02010604000101010101" pitchFamily="2" charset="-122"/>
              </a:rPr>
              <a:t>还包括祂整段降卑顺服的生命历程：祂自愿顺服律法</a:t>
            </a:r>
            <a:r>
              <a:rPr lang="en-US" altLang="zh-CN" sz="2500" dirty="0">
                <a:latin typeface="迷你简粗仿宋" panose="02010604000101010101" pitchFamily="2" charset="-122"/>
                <a:ea typeface="迷你简粗仿宋" panose="02010604000101010101" pitchFamily="2" charset="-122"/>
              </a:rPr>
              <a:t>……</a:t>
            </a:r>
            <a:r>
              <a:rPr lang="zh-CN" altLang="en-US" sz="2500" dirty="0">
                <a:latin typeface="迷你简粗仿宋" panose="02010604000101010101" pitchFamily="2" charset="-122"/>
                <a:ea typeface="迷你简粗仿宋" panose="02010604000101010101" pitchFamily="2" charset="-122"/>
              </a:rPr>
              <a:t>并甘愿承担律法的咒诅，在尘世生命中经历苦难，以及最终顺服至死，且死在十字架上。</a:t>
            </a:r>
            <a:endParaRPr lang="en-SG" altLang="zh-CN" sz="2500" dirty="0">
              <a:latin typeface="迷你简粗仿宋" panose="02010604000101010101" pitchFamily="2" charset="-122"/>
              <a:ea typeface="迷你简粗仿宋" panose="02010604000101010101" pitchFamily="2" charset="-122"/>
            </a:endParaRPr>
          </a:p>
          <a:p>
            <a:pPr>
              <a:spcAft>
                <a:spcPts val="1200"/>
              </a:spcAft>
            </a:pPr>
            <a:r>
              <a:rPr lang="en-SG" altLang="zh-CN" sz="25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500" dirty="0">
                <a:latin typeface="迷你简粗仿宋" panose="02010604000101010101" pitchFamily="2" charset="-122"/>
                <a:ea typeface="迷你简粗仿宋" panose="02010604000101010101" pitchFamily="2" charset="-122"/>
                <a:cs typeface="Times New Roman" panose="02020603050405020304" pitchFamily="18" charset="0"/>
              </a:rPr>
              <a:t>强调，基督作为中保所做的一切顺服和受苦的行为都属于其献祭之工的一部分。没有任何一个基督作为中保所行的动作是可以从救赎手段中排除的。基督完全顺服神的律法，过无罪的生活，并在受难中担当了罪的刑罚；这一切最终汇聚于十字架上将自己献上。当祂说“成了”时，基督完成了献祭的高潮。这献祭之工为选民完成了赎罪祭，使得他们与神之间的罪障得以除去。正因如此，圣经称耶稣为“没有瑕疵的羔羊”，</a:t>
            </a:r>
            <a:r>
              <a:rPr lang="en-US" altLang="zh-CN" sz="25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500" dirty="0">
                <a:latin typeface="迷你简粗仿宋" panose="02010604000101010101" pitchFamily="2" charset="-122"/>
                <a:ea typeface="迷你简粗仿宋" panose="02010604000101010101" pitchFamily="2" charset="-122"/>
                <a:cs typeface="Times New Roman" panose="02020603050405020304" pitchFamily="18" charset="0"/>
              </a:rPr>
              <a:t>来</a:t>
            </a:r>
            <a:r>
              <a:rPr lang="en-SG" altLang="zh-CN" sz="2500" dirty="0">
                <a:latin typeface="Times New Roman" panose="02020603050405020304" pitchFamily="18" charset="0"/>
                <a:ea typeface="迷你简粗仿宋" panose="02010604000101010101" pitchFamily="2" charset="-122"/>
                <a:cs typeface="Times New Roman" panose="02020603050405020304" pitchFamily="18" charset="0"/>
              </a:rPr>
              <a:t>9:28</a:t>
            </a:r>
            <a:r>
              <a:rPr lang="en-US" altLang="zh-CN" sz="25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500" b="0" i="0" dirty="0">
                <a:solidFill>
                  <a:srgbClr val="333333"/>
                </a:solidFill>
                <a:effectLst/>
                <a:latin typeface="迷你简粗仿宋" panose="02010604000101010101" pitchFamily="2" charset="-122"/>
                <a:ea typeface="迷你简粗仿宋" panose="02010604000101010101" pitchFamily="2" charset="-122"/>
              </a:rPr>
              <a:t>基督为了担当许多人的罪，也只把自己献上一次。</a:t>
            </a:r>
            <a:endParaRPr lang="en-SG" altLang="zh-CN" sz="2500" b="0" i="0" dirty="0">
              <a:solidFill>
                <a:srgbClr val="333333"/>
              </a:solidFill>
              <a:effectLst/>
              <a:latin typeface="迷你简粗仿宋" panose="02010604000101010101" pitchFamily="2" charset="-122"/>
              <a:ea typeface="迷你简粗仿宋" panose="02010604000101010101" pitchFamily="2" charset="-122"/>
            </a:endParaRPr>
          </a:p>
          <a:p>
            <a:pPr>
              <a:spcAft>
                <a:spcPts val="1200"/>
              </a:spcAft>
            </a:pPr>
            <a:r>
              <a:rPr lang="zh-CN" altLang="en-US" sz="2500" b="0" i="0" dirty="0">
                <a:solidFill>
                  <a:srgbClr val="333333"/>
                </a:solidFill>
                <a:effectLst/>
                <a:latin typeface="迷你简粗仿宋" panose="02010604000101010101" pitchFamily="2" charset="-122"/>
                <a:ea typeface="迷你简粗仿宋" panose="02010604000101010101" pitchFamily="2" charset="-122"/>
              </a:rPr>
              <a:t>这献祭为救赎奠定了基础。</a:t>
            </a:r>
            <a:endParaRPr lang="en-SG" altLang="zh-CN" sz="25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1436208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C26A9-3BF1-0923-E670-E7AAE0E8024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22E4740-DC0D-E3BF-C4CD-8BF0C1A1FF3D}"/>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7020FDD8-9257-38B8-0864-96F993873382}"/>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7</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B38A80AD-4AF9-3986-75E1-EA273BBCEC34}"/>
              </a:ext>
            </a:extLst>
          </p:cNvPr>
          <p:cNvSpPr txBox="1"/>
          <p:nvPr/>
        </p:nvSpPr>
        <p:spPr>
          <a:xfrm>
            <a:off x="448574" y="625328"/>
            <a:ext cx="11249345" cy="5386090"/>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3. </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基督的代求</a:t>
            </a:r>
            <a:r>
              <a:rPr lang="zh-CN" altLang="en-US" sz="4000" b="1" dirty="0">
                <a:ea typeface="KaiTi" panose="02010609060101010101" pitchFamily="49" charset="-122"/>
                <a:cs typeface="Times New Roman" panose="02020603050405020304" pitchFamily="18" charset="0"/>
              </a:rPr>
              <a:t>（</a:t>
            </a:r>
            <a:r>
              <a:rPr lang="en-SG" altLang="zh-CN" sz="4000" b="1" dirty="0">
                <a:ea typeface="KaiTi" panose="02010609060101010101" pitchFamily="49" charset="-122"/>
                <a:cs typeface="Times New Roman" panose="02020603050405020304" pitchFamily="18" charset="0"/>
              </a:rPr>
              <a:t>Intercession</a:t>
            </a:r>
            <a:r>
              <a:rPr lang="zh-CN" altLang="en-US" sz="4000" b="1" dirty="0">
                <a:ea typeface="KaiTi" panose="02010609060101010101" pitchFamily="49" charset="-122"/>
                <a:cs typeface="Times New Roman" panose="02020603050405020304" pitchFamily="18" charset="0"/>
              </a:rPr>
              <a:t>）</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a:spcAft>
                <a:spcPts val="1200"/>
              </a:spcAft>
            </a:pP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“代求”指的是基督在完成献祭之后，作为大祭司在天父面前为属祂的人持续代祷并应用祂所成就之救恩的工作。</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400" dirty="0">
                <a:latin typeface="Times New Roman" panose="02020603050405020304" pitchFamily="18" charset="0"/>
                <a:ea typeface="迷你简粗仿宋" panose="02010604000101010101" pitchFamily="2" charset="-122"/>
                <a:cs typeface="Times New Roman" panose="02020603050405020304" pitchFamily="18" charset="0"/>
              </a:rPr>
              <a:t>同样扩展了“代求”的定义，不仅指基督在天上为我们祈求这一单一行为，而且包括祂复活、升天、坐在神右边掌权等一系列高升得荣的工作，因为这些都直接关系到祂为我们代求并施行救恩。这里的代求，并非指地上软弱卑微的祈祷，而是复活升天后大祭司在圣父面前的荣位祈祷。</a:t>
            </a:r>
            <a:endPar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endParaRPr>
          </a:p>
          <a:p>
            <a:pPr>
              <a:spcAft>
                <a:spcPts val="1200"/>
              </a:spcAft>
            </a:pP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也就是说，基督的复活、升天、坐在父的右边掌权，都是祂代求之工的一部分。特别是基督的复活，</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指出这是祂代求之工的根基和起点：</a:t>
            </a:r>
            <a:endParaRPr lang="en-SG" altLang="zh-CN" sz="2400" dirty="0">
              <a:latin typeface="迷你简粗仿宋" panose="02010604000101010101" pitchFamily="2" charset="-122"/>
              <a:ea typeface="迷你简粗仿宋" panose="02010604000101010101" pitchFamily="2" charset="-122"/>
              <a:cs typeface="Times New Roman" panose="02020603050405020304" pitchFamily="18" charset="0"/>
            </a:endParaRPr>
          </a:p>
          <a:p>
            <a:pPr marL="342900" indent="-342900">
              <a:spcAft>
                <a:spcPts val="1200"/>
              </a:spcAft>
              <a:buFont typeface="Arial" panose="020B0604020202020204" pitchFamily="34" charset="0"/>
              <a:buChar char="•"/>
            </a:pPr>
            <a:r>
              <a:rPr lang="en-US" altLang="zh-CN" sz="2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罗</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4:25</a:t>
            </a:r>
            <a:r>
              <a:rPr lang="en-US" altLang="zh-CN" sz="2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400" dirty="0">
                <a:solidFill>
                  <a:srgbClr val="333333"/>
                </a:solidFill>
                <a:latin typeface="迷你简粗仿宋" panose="02010604000101010101" pitchFamily="2" charset="-122"/>
                <a:ea typeface="迷你简粗仿宋" panose="02010604000101010101" pitchFamily="2" charset="-122"/>
              </a:rPr>
              <a:t>祂复活，是为了使我们称义。</a:t>
            </a:r>
            <a:endParaRPr lang="en-SG" altLang="zh-CN" sz="2400" dirty="0">
              <a:solidFill>
                <a:srgbClr val="333333"/>
              </a:solidFill>
              <a:latin typeface="迷你简粗仿宋" panose="02010604000101010101" pitchFamily="2" charset="-122"/>
              <a:ea typeface="迷你简粗仿宋" panose="02010604000101010101" pitchFamily="2" charset="-122"/>
            </a:endParaRPr>
          </a:p>
          <a:p>
            <a:pPr marL="342900" indent="-342900">
              <a:spcAft>
                <a:spcPts val="1200"/>
              </a:spcAft>
              <a:buFont typeface="Arial" panose="020B0604020202020204" pitchFamily="34" charset="0"/>
              <a:buChar char="•"/>
            </a:pPr>
            <a:r>
              <a:rPr lang="en-US" altLang="zh-CN" sz="2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400" dirty="0">
                <a:latin typeface="迷你简粗仿宋" panose="02010604000101010101" pitchFamily="2" charset="-122"/>
                <a:ea typeface="迷你简粗仿宋" panose="02010604000101010101" pitchFamily="2" charset="-122"/>
                <a:cs typeface="Times New Roman" panose="02020603050405020304" pitchFamily="18" charset="0"/>
              </a:rPr>
              <a:t>林前</a:t>
            </a:r>
            <a:r>
              <a:rPr lang="en-SG" altLang="zh-CN" sz="2400" dirty="0">
                <a:latin typeface="Times New Roman" panose="02020603050405020304" pitchFamily="18" charset="0"/>
                <a:ea typeface="迷你简粗仿宋" panose="02010604000101010101" pitchFamily="2" charset="-122"/>
                <a:cs typeface="Times New Roman" panose="02020603050405020304" pitchFamily="18" charset="0"/>
              </a:rPr>
              <a:t>15:17</a:t>
            </a:r>
            <a:r>
              <a:rPr lang="en-US" altLang="zh-CN" sz="24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400" dirty="0">
                <a:solidFill>
                  <a:srgbClr val="333333"/>
                </a:solidFill>
                <a:latin typeface="迷你简粗仿宋" panose="02010604000101010101" pitchFamily="2" charset="-122"/>
                <a:ea typeface="迷你简粗仿宋" panose="02010604000101010101" pitchFamily="2" charset="-122"/>
              </a:rPr>
              <a:t>如果基督没有复活，你们的信就虚空无用，你们仍然在自己的罪里。（若基督没有复活并进入天上的至圣所来为我们代求，祂的死就不会给我们带来实际益处。）</a:t>
            </a:r>
            <a:endParaRPr lang="en-SG" altLang="zh-CN" sz="2400" dirty="0">
              <a:solidFill>
                <a:srgbClr val="333333"/>
              </a:solidFill>
              <a:latin typeface="迷你简粗仿宋" panose="02010604000101010101" pitchFamily="2" charset="-122"/>
              <a:ea typeface="迷你简粗仿宋" panose="02010604000101010101" pitchFamily="2" charset="-122"/>
            </a:endParaRPr>
          </a:p>
        </p:txBody>
      </p:sp>
    </p:spTree>
    <p:extLst>
      <p:ext uri="{BB962C8B-B14F-4D97-AF65-F5344CB8AC3E}">
        <p14:creationId xmlns:p14="http://schemas.microsoft.com/office/powerpoint/2010/main" val="3155762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2EA224-2DCF-4F09-3F05-0E080DBDC43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4A7CEEB-C577-DE20-6222-F8587014A451}"/>
              </a:ext>
            </a:extLst>
          </p:cNvPr>
          <p:cNvSpPr txBox="1"/>
          <p:nvPr/>
        </p:nvSpPr>
        <p:spPr>
          <a:xfrm>
            <a:off x="-2674" y="174"/>
            <a:ext cx="2012971" cy="461665"/>
          </a:xfrm>
          <a:prstGeom prst="rect">
            <a:avLst/>
          </a:prstGeom>
          <a:solidFill>
            <a:schemeClr val="tx2">
              <a:lumMod val="75000"/>
            </a:schemeClr>
          </a:solidFill>
        </p:spPr>
        <p:txBody>
          <a:bodyPr wrap="square" rtlCol="0">
            <a:spAutoFit/>
          </a:bodyPr>
          <a:lstStyle/>
          <a:p>
            <a:r>
              <a:rPr lang="zh-CN" altLang="en-US"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基督为谁而死</a:t>
            </a:r>
            <a:endParaRPr lang="en-SG" sz="24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9" name="TextBox 8">
            <a:extLst>
              <a:ext uri="{FF2B5EF4-FFF2-40B4-BE49-F238E27FC236}">
                <a16:creationId xmlns:a16="http://schemas.microsoft.com/office/drawing/2014/main" id="{AB51542F-3B4B-5AB0-B30E-842848ACD362}"/>
              </a:ext>
            </a:extLst>
          </p:cNvPr>
          <p:cNvSpPr txBox="1"/>
          <p:nvPr/>
        </p:nvSpPr>
        <p:spPr>
          <a:xfrm>
            <a:off x="11697920" y="6581954"/>
            <a:ext cx="494079" cy="276999"/>
          </a:xfrm>
          <a:prstGeom prst="rect">
            <a:avLst/>
          </a:prstGeom>
          <a:solidFill>
            <a:schemeClr val="tx2">
              <a:lumMod val="75000"/>
            </a:schemeClr>
          </a:solidFill>
        </p:spPr>
        <p:txBody>
          <a:bodyPr wrap="square" rtlCol="0">
            <a:spAutoFit/>
          </a:bodyPr>
          <a:lstStyle/>
          <a:p>
            <a:pPr algn="ctr"/>
            <a:r>
              <a:rPr lang="en-US" altLang="zh-CN"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rPr>
              <a:t>8</a:t>
            </a:r>
            <a:endParaRPr lang="en-SG" sz="1200" b="1" dirty="0">
              <a:solidFill>
                <a:schemeClr val="bg1"/>
              </a:solidFill>
              <a:latin typeface="DengXian" panose="02010600030101010101" pitchFamily="2" charset="-122"/>
              <a:ea typeface="DengXian" panose="02010600030101010101" pitchFamily="2" charset="-122"/>
              <a:cs typeface="Times New Roman" panose="02020603050405020304" pitchFamily="18" charset="0"/>
            </a:endParaRPr>
          </a:p>
        </p:txBody>
      </p:sp>
      <p:sp>
        <p:nvSpPr>
          <p:cNvPr id="2" name="TextBox 1">
            <a:extLst>
              <a:ext uri="{FF2B5EF4-FFF2-40B4-BE49-F238E27FC236}">
                <a16:creationId xmlns:a16="http://schemas.microsoft.com/office/drawing/2014/main" id="{5A3F1246-21E0-6BE1-F7D6-1D9D43DE40F4}"/>
              </a:ext>
            </a:extLst>
          </p:cNvPr>
          <p:cNvSpPr txBox="1"/>
          <p:nvPr/>
        </p:nvSpPr>
        <p:spPr>
          <a:xfrm>
            <a:off x="448574" y="625328"/>
            <a:ext cx="11249345" cy="5539978"/>
          </a:xfrm>
          <a:prstGeom prst="rect">
            <a:avLst/>
          </a:prstGeom>
          <a:noFill/>
        </p:spPr>
        <p:txBody>
          <a:bodyPr wrap="square" rtlCol="0">
            <a:spAutoFit/>
          </a:bodyPr>
          <a:lstStyle/>
          <a:p>
            <a:pPr>
              <a:spcAft>
                <a:spcPts val="1200"/>
              </a:spcAft>
            </a:pPr>
            <a:r>
              <a:rPr lang="en-US" altLang="zh-CN" sz="4000" b="1" dirty="0">
                <a:latin typeface="KaiTi" panose="02010609060101010101" pitchFamily="49" charset="-122"/>
                <a:ea typeface="KaiTi" panose="02010609060101010101" pitchFamily="49" charset="-122"/>
                <a:cs typeface="Times New Roman" panose="02020603050405020304" pitchFamily="18" charset="0"/>
              </a:rPr>
              <a:t>3. </a:t>
            </a:r>
            <a:r>
              <a:rPr lang="zh-CN" altLang="en-US" sz="4000" b="1" dirty="0">
                <a:latin typeface="KaiTi" panose="02010609060101010101" pitchFamily="49" charset="-122"/>
                <a:ea typeface="KaiTi" panose="02010609060101010101" pitchFamily="49" charset="-122"/>
                <a:cs typeface="Times New Roman" panose="02020603050405020304" pitchFamily="18" charset="0"/>
              </a:rPr>
              <a:t>基督的代求</a:t>
            </a:r>
            <a:r>
              <a:rPr lang="zh-CN" altLang="en-US" sz="4000" b="1" dirty="0">
                <a:ea typeface="KaiTi" panose="02010609060101010101" pitchFamily="49" charset="-122"/>
                <a:cs typeface="Times New Roman" panose="02020603050405020304" pitchFamily="18" charset="0"/>
              </a:rPr>
              <a:t>（</a:t>
            </a:r>
            <a:r>
              <a:rPr lang="en-SG" altLang="zh-CN" sz="4000" b="1" dirty="0">
                <a:ea typeface="KaiTi" panose="02010609060101010101" pitchFamily="49" charset="-122"/>
                <a:cs typeface="Times New Roman" panose="02020603050405020304" pitchFamily="18" charset="0"/>
              </a:rPr>
              <a:t>Intercession</a:t>
            </a:r>
            <a:r>
              <a:rPr lang="zh-CN" altLang="en-US" sz="4000" b="1" dirty="0">
                <a:ea typeface="KaiTi" panose="02010609060101010101" pitchFamily="49" charset="-122"/>
                <a:cs typeface="Times New Roman" panose="02020603050405020304" pitchFamily="18" charset="0"/>
              </a:rPr>
              <a:t>）</a:t>
            </a:r>
            <a:endParaRPr lang="en-SG" altLang="zh-CN" sz="4000" b="1" dirty="0">
              <a:latin typeface="KaiTi" panose="02010609060101010101" pitchFamily="49" charset="-122"/>
              <a:ea typeface="KaiTi" panose="02010609060101010101" pitchFamily="49" charset="-122"/>
              <a:cs typeface="Times New Roman" panose="02020603050405020304" pitchFamily="18" charset="0"/>
            </a:endParaRPr>
          </a:p>
          <a:p>
            <a:pPr marL="342900" indent="-342900">
              <a:spcAft>
                <a:spcPts val="1200"/>
              </a:spcAft>
              <a:buFont typeface="Arial" panose="020B0604020202020204" pitchFamily="34" charset="0"/>
              <a:buChar char="•"/>
            </a:pPr>
            <a:r>
              <a:rPr lang="zh-CN" altLang="en-US" sz="22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因此，基督复活后，</a:t>
            </a:r>
            <a:r>
              <a:rPr lang="en-US" altLang="zh-CN" sz="22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2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来</a:t>
            </a:r>
            <a:r>
              <a:rPr lang="en-SG" altLang="zh-CN" sz="2200" dirty="0">
                <a:solidFill>
                  <a:srgbClr val="333333"/>
                </a:solidFill>
                <a:latin typeface="Times New Roman" panose="02020603050405020304" pitchFamily="18" charset="0"/>
                <a:ea typeface="迷你简粗仿宋" panose="02010604000101010101" pitchFamily="2" charset="-122"/>
                <a:cs typeface="Times New Roman" panose="02020603050405020304" pitchFamily="18" charset="0"/>
              </a:rPr>
              <a:t>9:24</a:t>
            </a:r>
            <a:r>
              <a:rPr lang="en-US" altLang="zh-CN" sz="22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200" dirty="0">
                <a:solidFill>
                  <a:srgbClr val="333333"/>
                </a:solidFill>
                <a:latin typeface="Tahoma" panose="020B0604030504040204" pitchFamily="34" charset="0"/>
              </a:rPr>
              <a:t> </a:t>
            </a:r>
            <a:r>
              <a:rPr lang="zh-CN" altLang="en-US" sz="2200" dirty="0">
                <a:solidFill>
                  <a:srgbClr val="333333"/>
                </a:solidFill>
                <a:latin typeface="迷你简粗仿宋" panose="02010604000101010101" pitchFamily="2" charset="-122"/>
                <a:ea typeface="迷你简粗仿宋" panose="02010604000101010101" pitchFamily="2" charset="-122"/>
              </a:rPr>
              <a:t>基督不是进了人手所做的至圣所</a:t>
            </a:r>
            <a:r>
              <a:rPr lang="en-US" altLang="zh-CN" sz="2200" dirty="0">
                <a:solidFill>
                  <a:srgbClr val="333333"/>
                </a:solidFill>
                <a:latin typeface="迷你简粗仿宋" panose="02010604000101010101" pitchFamily="2" charset="-122"/>
                <a:ea typeface="迷你简粗仿宋" panose="02010604000101010101" pitchFamily="2" charset="-122"/>
              </a:rPr>
              <a:t>——</a:t>
            </a:r>
            <a:r>
              <a:rPr lang="zh-CN" altLang="en-US" sz="2200" dirty="0">
                <a:solidFill>
                  <a:srgbClr val="333333"/>
                </a:solidFill>
                <a:latin typeface="迷你简粗仿宋" panose="02010604000101010101" pitchFamily="2" charset="-122"/>
                <a:ea typeface="迷你简粗仿宋" panose="02010604000101010101" pitchFamily="2" charset="-122"/>
              </a:rPr>
              <a:t>那不过是真至圣所的表象，而是进到天上，如今为我们出现在神的面前。（将祂在十字架上完成的救赎功劳呈现在父神面前，不断为属祂的百姓祈求各样救恩恩惠的赐予。）</a:t>
            </a:r>
            <a:endParaRPr lang="en-SG" altLang="zh-CN" sz="2200" dirty="0">
              <a:solidFill>
                <a:srgbClr val="333333"/>
              </a:solidFill>
              <a:latin typeface="迷你简粗仿宋" panose="02010604000101010101" pitchFamily="2" charset="-122"/>
              <a:ea typeface="迷你简粗仿宋" panose="02010604000101010101" pitchFamily="2" charset="-122"/>
            </a:endParaRPr>
          </a:p>
          <a:p>
            <a:pPr marL="342900" indent="-342900">
              <a:spcAft>
                <a:spcPts val="1200"/>
              </a:spcAft>
              <a:buFont typeface="Arial" panose="020B0604020202020204" pitchFamily="34" charset="0"/>
              <a:buChar char="•"/>
            </a:pPr>
            <a:r>
              <a:rPr lang="zh-CN" altLang="en-US" sz="2200" dirty="0">
                <a:solidFill>
                  <a:srgbClr val="333333"/>
                </a:solidFill>
                <a:latin typeface="迷你简粗仿宋" panose="02010604000101010101" pitchFamily="2" charset="-122"/>
                <a:ea typeface="迷你简粗仿宋" panose="02010604000101010101" pitchFamily="2" charset="-122"/>
              </a:rPr>
              <a:t>这正如旧约大祭司在献上祭牲流血之后，要带着祭牲的血进入至圣所为百姓遮罪一样。</a:t>
            </a:r>
            <a:endParaRPr lang="en-SG" altLang="zh-CN" sz="2200" dirty="0">
              <a:solidFill>
                <a:srgbClr val="333333"/>
              </a:solidFill>
              <a:latin typeface="迷你简粗仿宋" panose="02010604000101010101" pitchFamily="2" charset="-122"/>
              <a:ea typeface="迷你简粗仿宋" panose="02010604000101010101" pitchFamily="2" charset="-122"/>
            </a:endParaRPr>
          </a:p>
          <a:p>
            <a:pPr marL="342900" indent="-342900">
              <a:spcAft>
                <a:spcPts val="1200"/>
              </a:spcAft>
              <a:buFont typeface="Arial" panose="020B0604020202020204" pitchFamily="34" charset="0"/>
              <a:buChar char="•"/>
            </a:pPr>
            <a:r>
              <a:rPr lang="en-US" altLang="zh-CN" sz="22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200" dirty="0">
                <a:latin typeface="迷你简粗仿宋" panose="02010604000101010101" pitchFamily="2" charset="-122"/>
                <a:ea typeface="迷你简粗仿宋" panose="02010604000101010101" pitchFamily="2" charset="-122"/>
                <a:cs typeface="Times New Roman" panose="02020603050405020304" pitchFamily="18" charset="0"/>
              </a:rPr>
              <a:t>来</a:t>
            </a:r>
            <a:r>
              <a:rPr lang="en-SG" altLang="zh-CN" sz="2200" dirty="0">
                <a:latin typeface="Times New Roman" panose="02020603050405020304" pitchFamily="18" charset="0"/>
                <a:ea typeface="迷你简粗仿宋" panose="02010604000101010101" pitchFamily="2" charset="-122"/>
                <a:cs typeface="Times New Roman" panose="02020603050405020304" pitchFamily="18" charset="0"/>
              </a:rPr>
              <a:t>9:11-12</a:t>
            </a:r>
            <a:r>
              <a:rPr lang="en-US" altLang="zh-CN" sz="22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200" dirty="0">
                <a:solidFill>
                  <a:srgbClr val="333333"/>
                </a:solidFill>
                <a:latin typeface="迷你简粗仿宋" panose="02010604000101010101" pitchFamily="2" charset="-122"/>
                <a:ea typeface="迷你简粗仿宋" panose="02010604000101010101" pitchFamily="2" charset="-122"/>
              </a:rPr>
              <a:t>但是基督已经来了，美好的事物已经实现，祂作为这些事物的大祭司，经过更大、更完美的圣幕</a:t>
            </a:r>
            <a:r>
              <a:rPr lang="en-US" altLang="zh-CN" sz="2200" dirty="0">
                <a:solidFill>
                  <a:srgbClr val="333333"/>
                </a:solidFill>
                <a:latin typeface="迷你简粗仿宋" panose="02010604000101010101" pitchFamily="2" charset="-122"/>
                <a:ea typeface="迷你简粗仿宋" panose="02010604000101010101" pitchFamily="2" charset="-122"/>
              </a:rPr>
              <a:t>——</a:t>
            </a:r>
            <a:r>
              <a:rPr lang="zh-CN" altLang="en-US" sz="2200" dirty="0">
                <a:solidFill>
                  <a:srgbClr val="333333"/>
                </a:solidFill>
                <a:latin typeface="迷你简粗仿宋" panose="02010604000101010101" pitchFamily="2" charset="-122"/>
                <a:ea typeface="迷你简粗仿宋" panose="02010604000101010101" pitchFamily="2" charset="-122"/>
              </a:rPr>
              <a:t>那圣幕不是人手所做的，也就不属于这受造的世界；祂不是用山羊和牛的血，而是用自己的血，只此一次进入至圣所，就取得永远的救赎。</a:t>
            </a:r>
            <a:endParaRPr lang="en-SG" altLang="zh-CN" sz="2200" dirty="0">
              <a:solidFill>
                <a:srgbClr val="333333"/>
              </a:solidFill>
              <a:latin typeface="迷你简粗仿宋" panose="02010604000101010101" pitchFamily="2" charset="-122"/>
              <a:ea typeface="迷你简粗仿宋" panose="02010604000101010101" pitchFamily="2" charset="-122"/>
            </a:endParaRPr>
          </a:p>
          <a:p>
            <a:pPr>
              <a:spcAft>
                <a:spcPts val="1200"/>
              </a:spcAft>
            </a:pPr>
            <a:r>
              <a:rPr lang="zh-CN" altLang="en-US" sz="22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用</a:t>
            </a:r>
            <a:r>
              <a:rPr lang="en-SG" altLang="zh-CN" sz="2200" dirty="0">
                <a:latin typeface="Times New Roman" panose="02020603050405020304" pitchFamily="18" charset="0"/>
                <a:ea typeface="迷你简粗仿宋" panose="02010604000101010101" pitchFamily="2" charset="-122"/>
                <a:cs typeface="Times New Roman" panose="02020603050405020304" pitchFamily="18" charset="0"/>
              </a:rPr>
              <a:t>John Owen</a:t>
            </a:r>
            <a:r>
              <a:rPr lang="zh-CN" altLang="en-US" sz="22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rPr>
              <a:t>的话说，基督如今在天上的代求“几乎就是祂献祭的延续”。祂曾经在创世以前就被预定为“被杀羔羊”，在降世之前，祂的代求是根据祂将要完成的救赎之约而进行；照样，在十字架献祭完成之后，祂的代求就是根据祂所已经成就的献祭功劳而进行。基督的代求乃是祂献祭工作的继续和应用。</a:t>
            </a:r>
            <a:endParaRPr lang="en-SG" altLang="zh-CN" sz="2200" dirty="0">
              <a:solidFill>
                <a:srgbClr val="333333"/>
              </a:solidFill>
              <a:latin typeface="迷你简粗仿宋" panose="02010604000101010101" pitchFamily="2" charset="-122"/>
              <a:ea typeface="迷你简粗仿宋" panose="02010604000101010101" pitchFamily="2" charset="-122"/>
              <a:cs typeface="Times New Roman" panose="02020603050405020304" pitchFamily="18" charset="0"/>
            </a:endParaRPr>
          </a:p>
          <a:p>
            <a:pPr marL="285750" indent="-285750">
              <a:spcAft>
                <a:spcPts val="1200"/>
              </a:spcAft>
              <a:buFont typeface="Arial" panose="020B0604020202020204" pitchFamily="34" charset="0"/>
              <a:buChar char="•"/>
            </a:pPr>
            <a:r>
              <a:rPr lang="en-US" altLang="zh-CN" sz="22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200" dirty="0">
                <a:latin typeface="迷你简粗仿宋" panose="02010604000101010101" pitchFamily="2" charset="-122"/>
                <a:ea typeface="迷你简粗仿宋" panose="02010604000101010101" pitchFamily="2" charset="-122"/>
                <a:cs typeface="Times New Roman" panose="02020603050405020304" pitchFamily="18" charset="0"/>
              </a:rPr>
              <a:t>来</a:t>
            </a:r>
            <a:r>
              <a:rPr lang="en-SG" altLang="zh-CN" sz="2200" dirty="0">
                <a:latin typeface="Times New Roman" panose="02020603050405020304" pitchFamily="18" charset="0"/>
                <a:ea typeface="迷你简粗仿宋" panose="02010604000101010101" pitchFamily="2" charset="-122"/>
                <a:cs typeface="Times New Roman" panose="02020603050405020304" pitchFamily="18" charset="0"/>
              </a:rPr>
              <a:t>7:25</a:t>
            </a:r>
            <a:r>
              <a:rPr lang="en-US" altLang="zh-CN" sz="2200" dirty="0">
                <a:latin typeface="迷你简粗仿宋" panose="02010604000101010101" pitchFamily="2" charset="-122"/>
                <a:ea typeface="迷你简粗仿宋" panose="02010604000101010101" pitchFamily="2" charset="-122"/>
                <a:cs typeface="Times New Roman" panose="02020603050405020304" pitchFamily="18" charset="0"/>
              </a:rPr>
              <a:t>】</a:t>
            </a:r>
            <a:r>
              <a:rPr lang="zh-CN" altLang="en-US" sz="2200" dirty="0">
                <a:solidFill>
                  <a:srgbClr val="333333"/>
                </a:solidFill>
                <a:latin typeface="迷你简粗仿宋" panose="02010604000101010101" pitchFamily="2" charset="-122"/>
                <a:ea typeface="迷你简粗仿宋" panose="02010604000101010101" pitchFamily="2" charset="-122"/>
              </a:rPr>
              <a:t>所以借着祂靠近神的人，祂都能拯救到底，因为祂永远活着，为他们代求。</a:t>
            </a:r>
            <a:endParaRPr lang="en-SG" altLang="zh-CN" sz="2200" dirty="0">
              <a:latin typeface="迷你简粗仿宋" panose="02010604000101010101" pitchFamily="2" charset="-122"/>
              <a:ea typeface="迷你简粗仿宋" panose="02010604000101010101" pitchFamily="2" charset="-122"/>
              <a:cs typeface="Times New Roman" panose="02020603050405020304" pitchFamily="18" charset="0"/>
            </a:endParaRPr>
          </a:p>
        </p:txBody>
      </p:sp>
    </p:spTree>
    <p:extLst>
      <p:ext uri="{BB962C8B-B14F-4D97-AF65-F5344CB8AC3E}">
        <p14:creationId xmlns:p14="http://schemas.microsoft.com/office/powerpoint/2010/main" val="5827377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29447</TotalTime>
  <Words>5496</Words>
  <Application>Microsoft Office PowerPoint</Application>
  <PresentationFormat>Widescreen</PresentationFormat>
  <Paragraphs>153</Paragraphs>
  <Slides>26</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26</vt:i4>
      </vt:variant>
    </vt:vector>
  </HeadingPairs>
  <TitlesOfParts>
    <vt:vector size="38" baseType="lpstr">
      <vt:lpstr>DengXian</vt:lpstr>
      <vt:lpstr>KaiTi</vt:lpstr>
      <vt:lpstr>迷你简粗仿宋</vt:lpstr>
      <vt:lpstr>Arial</vt:lpstr>
      <vt:lpstr>Calibri</vt:lpstr>
      <vt:lpstr>Calibri Light</vt:lpstr>
      <vt:lpstr>Georgia</vt:lpstr>
      <vt:lpstr>Segoe UI Black</vt:lpstr>
      <vt:lpstr>Tahoma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朱业James Zhu</dc:creator>
  <cp:lastModifiedBy>James Zhu 朱业</cp:lastModifiedBy>
  <cp:revision>1034</cp:revision>
  <dcterms:created xsi:type="dcterms:W3CDTF">2020-08-23T07:58:53Z</dcterms:created>
  <dcterms:modified xsi:type="dcterms:W3CDTF">2025-08-23T16:04:06Z</dcterms:modified>
</cp:coreProperties>
</file>