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913" r:id="rId2"/>
    <p:sldId id="4346" r:id="rId3"/>
    <p:sldId id="4361" r:id="rId4"/>
    <p:sldId id="4380" r:id="rId5"/>
    <p:sldId id="4029" r:id="rId6"/>
    <p:sldId id="4382" r:id="rId7"/>
    <p:sldId id="4381" r:id="rId8"/>
    <p:sldId id="4383" r:id="rId9"/>
    <p:sldId id="4385" r:id="rId10"/>
    <p:sldId id="4365" r:id="rId11"/>
    <p:sldId id="4386" r:id="rId12"/>
    <p:sldId id="4370" r:id="rId13"/>
    <p:sldId id="4384" r:id="rId14"/>
    <p:sldId id="4387" r:id="rId15"/>
    <p:sldId id="4388" r:id="rId16"/>
    <p:sldId id="4252" r:id="rId17"/>
    <p:sldId id="4390" r:id="rId18"/>
    <p:sldId id="4391" r:id="rId19"/>
    <p:sldId id="4393" r:id="rId20"/>
    <p:sldId id="4394" r:id="rId21"/>
    <p:sldId id="4395" r:id="rId22"/>
    <p:sldId id="4396" r:id="rId23"/>
    <p:sldId id="4253" r:id="rId24"/>
    <p:sldId id="4397" r:id="rId25"/>
    <p:sldId id="4398" r:id="rId26"/>
    <p:sldId id="439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F6A"/>
    <a:srgbClr val="FFEC9D"/>
    <a:srgbClr val="FFDC34"/>
    <a:srgbClr val="B0FF63"/>
    <a:srgbClr val="FFD228"/>
    <a:srgbClr val="00BEFF"/>
    <a:srgbClr val="FFC8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4613"/>
  </p:normalViewPr>
  <p:slideViewPr>
    <p:cSldViewPr snapToGrid="0">
      <p:cViewPr varScale="1">
        <p:scale>
          <a:sx n="103" d="100"/>
          <a:sy n="103" d="100"/>
        </p:scale>
        <p:origin x="168" y="2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9F0DD-D6A9-7848-A298-80BF8C111593}" type="datetimeFigureOut">
              <a:t>11/11/23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75359-D11F-FA4A-9B6D-38484B5AB193}" type="slidenum">
              <a:t>‹#›</a:t>
            </a:fld>
            <a:endParaRPr lang="en-US"/>
          </a:p>
        </p:txBody>
      </p:sp>
    </p:spTree>
    <p:extLst>
      <p:ext uri="{BB962C8B-B14F-4D97-AF65-F5344CB8AC3E}">
        <p14:creationId xmlns:p14="http://schemas.microsoft.com/office/powerpoint/2010/main" val="299081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C54BC-BD4F-0342-ABDA-5417AF5819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icrosoft YaHei" panose="020B0503020204020204" pitchFamily="34"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a:sym typeface="Arial"/>
            </a:endParaRPr>
          </a:p>
        </p:txBody>
      </p:sp>
    </p:spTree>
    <p:extLst>
      <p:ext uri="{BB962C8B-B14F-4D97-AF65-F5344CB8AC3E}">
        <p14:creationId xmlns:p14="http://schemas.microsoft.com/office/powerpoint/2010/main" val="62589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82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217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265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2091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143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175359-D11F-FA4A-9B6D-38484B5AB193}" type="slidenum">
              <a:rPr lang="en-SG"/>
              <a:t>18</a:t>
            </a:fld>
            <a:endParaRPr lang="en-SG"/>
          </a:p>
        </p:txBody>
      </p:sp>
    </p:spTree>
    <p:extLst>
      <p:ext uri="{BB962C8B-B14F-4D97-AF65-F5344CB8AC3E}">
        <p14:creationId xmlns:p14="http://schemas.microsoft.com/office/powerpoint/2010/main" val="95754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8327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3935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2330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914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738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6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6287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8154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394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782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771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88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08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460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524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553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11/11/23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588333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11/11/23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35989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11/11/23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14724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
        <p:cNvGrpSpPr/>
        <p:nvPr/>
      </p:nvGrpSpPr>
      <p:grpSpPr>
        <a:xfrm>
          <a:off x="0" y="0"/>
          <a:ext cx="0" cy="0"/>
          <a:chOff x="0" y="0"/>
          <a:chExt cx="0" cy="0"/>
        </a:xfrm>
      </p:grpSpPr>
      <p:grpSp>
        <p:nvGrpSpPr>
          <p:cNvPr id="34" name="Google Shape;34;p3"/>
          <p:cNvGrpSpPr/>
          <p:nvPr/>
        </p:nvGrpSpPr>
        <p:grpSpPr>
          <a:xfrm rot="2700000">
            <a:off x="6793410" y="194087"/>
            <a:ext cx="6461825" cy="6469840"/>
            <a:chOff x="1195375" y="238125"/>
            <a:chExt cx="5220750" cy="5227225"/>
          </a:xfrm>
        </p:grpSpPr>
        <p:sp>
          <p:nvSpPr>
            <p:cNvPr id="35" name="Google Shape;35;p3"/>
            <p:cNvSpPr/>
            <p:nvPr/>
          </p:nvSpPr>
          <p:spPr>
            <a:xfrm>
              <a:off x="2980300" y="2027775"/>
              <a:ext cx="1650900" cy="1649500"/>
            </a:xfrm>
            <a:custGeom>
              <a:avLst/>
              <a:gdLst/>
              <a:ahLst/>
              <a:cxnLst/>
              <a:rect l="l" t="t" r="r" b="b"/>
              <a:pathLst>
                <a:path w="66036" h="65980" extrusionOk="0">
                  <a:moveTo>
                    <a:pt x="42929" y="0"/>
                  </a:moveTo>
                  <a:cubicBezTo>
                    <a:pt x="42115" y="0"/>
                    <a:pt x="41305" y="64"/>
                    <a:pt x="40509" y="192"/>
                  </a:cubicBezTo>
                  <a:cubicBezTo>
                    <a:pt x="40237" y="246"/>
                    <a:pt x="39951" y="287"/>
                    <a:pt x="39679" y="355"/>
                  </a:cubicBezTo>
                  <a:cubicBezTo>
                    <a:pt x="39406" y="409"/>
                    <a:pt x="39134" y="477"/>
                    <a:pt x="38862" y="545"/>
                  </a:cubicBezTo>
                  <a:lnTo>
                    <a:pt x="37284" y="967"/>
                  </a:lnTo>
                  <a:lnTo>
                    <a:pt x="24602" y="4315"/>
                  </a:lnTo>
                  <a:lnTo>
                    <a:pt x="11920" y="7703"/>
                  </a:lnTo>
                  <a:cubicBezTo>
                    <a:pt x="5157" y="9513"/>
                    <a:pt x="368" y="15500"/>
                    <a:pt x="55" y="22494"/>
                  </a:cubicBezTo>
                  <a:cubicBezTo>
                    <a:pt x="0" y="23623"/>
                    <a:pt x="68" y="24753"/>
                    <a:pt x="259" y="25855"/>
                  </a:cubicBezTo>
                  <a:cubicBezTo>
                    <a:pt x="313" y="26141"/>
                    <a:pt x="354" y="26413"/>
                    <a:pt x="422" y="26685"/>
                  </a:cubicBezTo>
                  <a:cubicBezTo>
                    <a:pt x="490" y="26957"/>
                    <a:pt x="558" y="27229"/>
                    <a:pt x="626" y="27501"/>
                  </a:cubicBezTo>
                  <a:lnTo>
                    <a:pt x="1062" y="29080"/>
                  </a:lnTo>
                  <a:lnTo>
                    <a:pt x="8028" y="54375"/>
                  </a:lnTo>
                  <a:cubicBezTo>
                    <a:pt x="9852" y="60988"/>
                    <a:pt x="15730" y="65669"/>
                    <a:pt x="22588" y="65969"/>
                  </a:cubicBezTo>
                  <a:cubicBezTo>
                    <a:pt x="22792" y="65976"/>
                    <a:pt x="22997" y="65980"/>
                    <a:pt x="23201" y="65980"/>
                  </a:cubicBezTo>
                  <a:cubicBezTo>
                    <a:pt x="24098" y="65980"/>
                    <a:pt x="24994" y="65906"/>
                    <a:pt x="25881" y="65751"/>
                  </a:cubicBezTo>
                  <a:cubicBezTo>
                    <a:pt x="26970" y="65574"/>
                    <a:pt x="28017" y="65234"/>
                    <a:pt x="29065" y="64962"/>
                  </a:cubicBezTo>
                  <a:lnTo>
                    <a:pt x="41733" y="61505"/>
                  </a:lnTo>
                  <a:lnTo>
                    <a:pt x="54388" y="58090"/>
                  </a:lnTo>
                  <a:lnTo>
                    <a:pt x="54388" y="58090"/>
                  </a:lnTo>
                  <a:lnTo>
                    <a:pt x="41720" y="61465"/>
                  </a:lnTo>
                  <a:lnTo>
                    <a:pt x="29038" y="64812"/>
                  </a:lnTo>
                  <a:cubicBezTo>
                    <a:pt x="27976" y="65084"/>
                    <a:pt x="26929" y="65411"/>
                    <a:pt x="25854" y="65574"/>
                  </a:cubicBezTo>
                  <a:cubicBezTo>
                    <a:pt x="25043" y="65707"/>
                    <a:pt x="24225" y="65771"/>
                    <a:pt x="23406" y="65771"/>
                  </a:cubicBezTo>
                  <a:cubicBezTo>
                    <a:pt x="23138" y="65771"/>
                    <a:pt x="22870" y="65764"/>
                    <a:pt x="22602" y="65751"/>
                  </a:cubicBezTo>
                  <a:cubicBezTo>
                    <a:pt x="20425" y="65628"/>
                    <a:pt x="18315" y="65043"/>
                    <a:pt x="16370" y="64050"/>
                  </a:cubicBezTo>
                  <a:cubicBezTo>
                    <a:pt x="12478" y="62050"/>
                    <a:pt x="9620" y="58485"/>
                    <a:pt x="8505" y="54253"/>
                  </a:cubicBezTo>
                  <a:lnTo>
                    <a:pt x="1892" y="28862"/>
                  </a:lnTo>
                  <a:lnTo>
                    <a:pt x="1470" y="27270"/>
                  </a:lnTo>
                  <a:lnTo>
                    <a:pt x="1279" y="26494"/>
                  </a:lnTo>
                  <a:cubicBezTo>
                    <a:pt x="1225" y="26236"/>
                    <a:pt x="1184" y="25977"/>
                    <a:pt x="1130" y="25719"/>
                  </a:cubicBezTo>
                  <a:cubicBezTo>
                    <a:pt x="966" y="24671"/>
                    <a:pt x="898" y="23596"/>
                    <a:pt x="966" y="22535"/>
                  </a:cubicBezTo>
                  <a:cubicBezTo>
                    <a:pt x="1075" y="20412"/>
                    <a:pt x="1633" y="18344"/>
                    <a:pt x="2599" y="16439"/>
                  </a:cubicBezTo>
                  <a:cubicBezTo>
                    <a:pt x="4545" y="12601"/>
                    <a:pt x="8028" y="9785"/>
                    <a:pt x="12179" y="8669"/>
                  </a:cubicBezTo>
                  <a:lnTo>
                    <a:pt x="24847" y="5254"/>
                  </a:lnTo>
                  <a:lnTo>
                    <a:pt x="37501" y="1811"/>
                  </a:lnTo>
                  <a:lnTo>
                    <a:pt x="39080" y="1389"/>
                  </a:lnTo>
                  <a:lnTo>
                    <a:pt x="39869" y="1185"/>
                  </a:lnTo>
                  <a:cubicBezTo>
                    <a:pt x="40114" y="1117"/>
                    <a:pt x="40386" y="1076"/>
                    <a:pt x="40645" y="1022"/>
                  </a:cubicBezTo>
                  <a:cubicBezTo>
                    <a:pt x="41496" y="878"/>
                    <a:pt x="42365" y="806"/>
                    <a:pt x="43231" y="806"/>
                  </a:cubicBezTo>
                  <a:cubicBezTo>
                    <a:pt x="43430" y="806"/>
                    <a:pt x="43630" y="810"/>
                    <a:pt x="43829" y="818"/>
                  </a:cubicBezTo>
                  <a:cubicBezTo>
                    <a:pt x="50469" y="1090"/>
                    <a:pt x="56170" y="5621"/>
                    <a:pt x="57926" y="12030"/>
                  </a:cubicBezTo>
                  <a:lnTo>
                    <a:pt x="64906" y="37326"/>
                  </a:lnTo>
                  <a:cubicBezTo>
                    <a:pt x="65178" y="38387"/>
                    <a:pt x="65519" y="39421"/>
                    <a:pt x="65695" y="40510"/>
                  </a:cubicBezTo>
                  <a:cubicBezTo>
                    <a:pt x="65872" y="41571"/>
                    <a:pt x="65940" y="42673"/>
                    <a:pt x="65900" y="43762"/>
                  </a:cubicBezTo>
                  <a:cubicBezTo>
                    <a:pt x="65587" y="50538"/>
                    <a:pt x="60933" y="56335"/>
                    <a:pt x="54388" y="58090"/>
                  </a:cubicBezTo>
                  <a:cubicBezTo>
                    <a:pt x="58674" y="56947"/>
                    <a:pt x="62280" y="54022"/>
                    <a:pt x="64294" y="50062"/>
                  </a:cubicBezTo>
                  <a:cubicBezTo>
                    <a:pt x="65287" y="48102"/>
                    <a:pt x="65859" y="45953"/>
                    <a:pt x="65981" y="43762"/>
                  </a:cubicBezTo>
                  <a:cubicBezTo>
                    <a:pt x="66036" y="42660"/>
                    <a:pt x="65981" y="41557"/>
                    <a:pt x="65804" y="40482"/>
                  </a:cubicBezTo>
                  <a:cubicBezTo>
                    <a:pt x="65641" y="39394"/>
                    <a:pt x="65314" y="38346"/>
                    <a:pt x="65042" y="37285"/>
                  </a:cubicBezTo>
                  <a:lnTo>
                    <a:pt x="58416" y="11894"/>
                  </a:lnTo>
                  <a:cubicBezTo>
                    <a:pt x="57858" y="9730"/>
                    <a:pt x="56837" y="7716"/>
                    <a:pt x="55449" y="5975"/>
                  </a:cubicBezTo>
                  <a:cubicBezTo>
                    <a:pt x="52605" y="2437"/>
                    <a:pt x="48387" y="273"/>
                    <a:pt x="43870" y="28"/>
                  </a:cubicBezTo>
                  <a:cubicBezTo>
                    <a:pt x="43556" y="9"/>
                    <a:pt x="43242" y="0"/>
                    <a:pt x="42929" y="0"/>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Google Shape;36;p3"/>
            <p:cNvSpPr/>
            <p:nvPr/>
          </p:nvSpPr>
          <p:spPr>
            <a:xfrm>
              <a:off x="2943900" y="1992500"/>
              <a:ext cx="1722350" cy="1720325"/>
            </a:xfrm>
            <a:custGeom>
              <a:avLst/>
              <a:gdLst/>
              <a:ahLst/>
              <a:cxnLst/>
              <a:rect l="l" t="t" r="r" b="b"/>
              <a:pathLst>
                <a:path w="68894" h="68813" extrusionOk="0">
                  <a:moveTo>
                    <a:pt x="47491" y="1"/>
                  </a:moveTo>
                  <a:cubicBezTo>
                    <a:pt x="47291" y="1"/>
                    <a:pt x="47090" y="4"/>
                    <a:pt x="46890" y="11"/>
                  </a:cubicBezTo>
                  <a:cubicBezTo>
                    <a:pt x="46577" y="24"/>
                    <a:pt x="46278" y="38"/>
                    <a:pt x="45979" y="65"/>
                  </a:cubicBezTo>
                  <a:cubicBezTo>
                    <a:pt x="45666" y="106"/>
                    <a:pt x="45366" y="133"/>
                    <a:pt x="45067" y="174"/>
                  </a:cubicBezTo>
                  <a:lnTo>
                    <a:pt x="43298" y="419"/>
                  </a:lnTo>
                  <a:lnTo>
                    <a:pt x="29174" y="2351"/>
                  </a:lnTo>
                  <a:lnTo>
                    <a:pt x="15063" y="4324"/>
                  </a:lnTo>
                  <a:cubicBezTo>
                    <a:pt x="7525" y="5385"/>
                    <a:pt x="1551" y="11209"/>
                    <a:pt x="286" y="18707"/>
                  </a:cubicBezTo>
                  <a:cubicBezTo>
                    <a:pt x="82" y="19918"/>
                    <a:pt x="0" y="21143"/>
                    <a:pt x="68" y="22367"/>
                  </a:cubicBezTo>
                  <a:cubicBezTo>
                    <a:pt x="82" y="22667"/>
                    <a:pt x="95" y="22966"/>
                    <a:pt x="136" y="23279"/>
                  </a:cubicBezTo>
                  <a:cubicBezTo>
                    <a:pt x="164" y="23578"/>
                    <a:pt x="204" y="23878"/>
                    <a:pt x="245" y="24177"/>
                  </a:cubicBezTo>
                  <a:lnTo>
                    <a:pt x="504" y="25946"/>
                  </a:lnTo>
                  <a:lnTo>
                    <a:pt x="4667" y="54167"/>
                  </a:lnTo>
                  <a:cubicBezTo>
                    <a:pt x="5770" y="61542"/>
                    <a:pt x="11485" y="67366"/>
                    <a:pt x="18846" y="68591"/>
                  </a:cubicBezTo>
                  <a:cubicBezTo>
                    <a:pt x="19767" y="68739"/>
                    <a:pt x="20696" y="68813"/>
                    <a:pt x="21627" y="68813"/>
                  </a:cubicBezTo>
                  <a:cubicBezTo>
                    <a:pt x="21893" y="68813"/>
                    <a:pt x="22159" y="68807"/>
                    <a:pt x="22425" y="68795"/>
                  </a:cubicBezTo>
                  <a:cubicBezTo>
                    <a:pt x="23622" y="68740"/>
                    <a:pt x="24792" y="68523"/>
                    <a:pt x="25963" y="68359"/>
                  </a:cubicBezTo>
                  <a:lnTo>
                    <a:pt x="40087" y="66318"/>
                  </a:lnTo>
                  <a:lnTo>
                    <a:pt x="54197" y="64304"/>
                  </a:lnTo>
                  <a:lnTo>
                    <a:pt x="40073" y="66277"/>
                  </a:lnTo>
                  <a:lnTo>
                    <a:pt x="25949" y="68210"/>
                  </a:lnTo>
                  <a:cubicBezTo>
                    <a:pt x="24765" y="68359"/>
                    <a:pt x="23595" y="68577"/>
                    <a:pt x="22411" y="68604"/>
                  </a:cubicBezTo>
                  <a:cubicBezTo>
                    <a:pt x="22214" y="68611"/>
                    <a:pt x="22017" y="68614"/>
                    <a:pt x="21819" y="68614"/>
                  </a:cubicBezTo>
                  <a:cubicBezTo>
                    <a:pt x="20834" y="68614"/>
                    <a:pt x="19851" y="68529"/>
                    <a:pt x="18887" y="68359"/>
                  </a:cubicBezTo>
                  <a:cubicBezTo>
                    <a:pt x="16560" y="67938"/>
                    <a:pt x="14342" y="67026"/>
                    <a:pt x="12383" y="65706"/>
                  </a:cubicBezTo>
                  <a:cubicBezTo>
                    <a:pt x="8450" y="63025"/>
                    <a:pt x="5838" y="58807"/>
                    <a:pt x="5198" y="54085"/>
                  </a:cubicBezTo>
                  <a:lnTo>
                    <a:pt x="1415" y="25810"/>
                  </a:lnTo>
                  <a:lnTo>
                    <a:pt x="1170" y="24054"/>
                  </a:lnTo>
                  <a:lnTo>
                    <a:pt x="1075" y="23184"/>
                  </a:lnTo>
                  <a:cubicBezTo>
                    <a:pt x="1048" y="22898"/>
                    <a:pt x="1048" y="22612"/>
                    <a:pt x="1021" y="22326"/>
                  </a:cubicBezTo>
                  <a:cubicBezTo>
                    <a:pt x="980" y="21170"/>
                    <a:pt x="1062" y="20013"/>
                    <a:pt x="1266" y="18870"/>
                  </a:cubicBezTo>
                  <a:cubicBezTo>
                    <a:pt x="1674" y="16598"/>
                    <a:pt x="2545" y="14434"/>
                    <a:pt x="3837" y="12516"/>
                  </a:cubicBezTo>
                  <a:cubicBezTo>
                    <a:pt x="6436" y="8638"/>
                    <a:pt x="10573" y="6052"/>
                    <a:pt x="15199" y="5399"/>
                  </a:cubicBezTo>
                  <a:lnTo>
                    <a:pt x="29310" y="3399"/>
                  </a:lnTo>
                  <a:lnTo>
                    <a:pt x="43434" y="1358"/>
                  </a:lnTo>
                  <a:lnTo>
                    <a:pt x="45203" y="1099"/>
                  </a:lnTo>
                  <a:lnTo>
                    <a:pt x="46060" y="990"/>
                  </a:lnTo>
                  <a:cubicBezTo>
                    <a:pt x="46346" y="963"/>
                    <a:pt x="46632" y="950"/>
                    <a:pt x="46931" y="922"/>
                  </a:cubicBezTo>
                  <a:cubicBezTo>
                    <a:pt x="47212" y="909"/>
                    <a:pt x="47493" y="902"/>
                    <a:pt x="47773" y="902"/>
                  </a:cubicBezTo>
                  <a:cubicBezTo>
                    <a:pt x="48648" y="902"/>
                    <a:pt x="49522" y="969"/>
                    <a:pt x="50387" y="1113"/>
                  </a:cubicBezTo>
                  <a:cubicBezTo>
                    <a:pt x="57504" y="2297"/>
                    <a:pt x="63056" y="7944"/>
                    <a:pt x="64117" y="15087"/>
                  </a:cubicBezTo>
                  <a:lnTo>
                    <a:pt x="68294" y="43295"/>
                  </a:lnTo>
                  <a:cubicBezTo>
                    <a:pt x="68458" y="44479"/>
                    <a:pt x="68675" y="45649"/>
                    <a:pt x="68716" y="46833"/>
                  </a:cubicBezTo>
                  <a:cubicBezTo>
                    <a:pt x="68771" y="48017"/>
                    <a:pt x="68703" y="49200"/>
                    <a:pt x="68512" y="50371"/>
                  </a:cubicBezTo>
                  <a:cubicBezTo>
                    <a:pt x="67288" y="57637"/>
                    <a:pt x="61491" y="63270"/>
                    <a:pt x="54197" y="64304"/>
                  </a:cubicBezTo>
                  <a:lnTo>
                    <a:pt x="54211" y="64304"/>
                  </a:lnTo>
                  <a:cubicBezTo>
                    <a:pt x="58987" y="63638"/>
                    <a:pt x="63246" y="60957"/>
                    <a:pt x="65940" y="56957"/>
                  </a:cubicBezTo>
                  <a:cubicBezTo>
                    <a:pt x="67274" y="54970"/>
                    <a:pt x="68172" y="52738"/>
                    <a:pt x="68594" y="50384"/>
                  </a:cubicBezTo>
                  <a:cubicBezTo>
                    <a:pt x="68798" y="49214"/>
                    <a:pt x="68893" y="48017"/>
                    <a:pt x="68839" y="46819"/>
                  </a:cubicBezTo>
                  <a:cubicBezTo>
                    <a:pt x="68798" y="45622"/>
                    <a:pt x="68594" y="44452"/>
                    <a:pt x="68444" y="43281"/>
                  </a:cubicBezTo>
                  <a:lnTo>
                    <a:pt x="64661" y="15019"/>
                  </a:lnTo>
                  <a:cubicBezTo>
                    <a:pt x="64335" y="12611"/>
                    <a:pt x="63505" y="10298"/>
                    <a:pt x="62239" y="8243"/>
                  </a:cubicBezTo>
                  <a:cubicBezTo>
                    <a:pt x="59640" y="4038"/>
                    <a:pt x="55381" y="1140"/>
                    <a:pt x="50524" y="269"/>
                  </a:cubicBezTo>
                  <a:cubicBezTo>
                    <a:pt x="49524" y="87"/>
                    <a:pt x="48505" y="1"/>
                    <a:pt x="47491" y="1"/>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Google Shape;37;p3"/>
            <p:cNvSpPr/>
            <p:nvPr/>
          </p:nvSpPr>
          <p:spPr>
            <a:xfrm>
              <a:off x="2916000" y="1964525"/>
              <a:ext cx="1778475" cy="1776900"/>
            </a:xfrm>
            <a:custGeom>
              <a:avLst/>
              <a:gdLst/>
              <a:ahLst/>
              <a:cxnLst/>
              <a:rect l="l" t="t" r="r" b="b"/>
              <a:pathLst>
                <a:path w="71139" h="71076" extrusionOk="0">
                  <a:moveTo>
                    <a:pt x="51558" y="0"/>
                  </a:moveTo>
                  <a:lnTo>
                    <a:pt x="49612" y="27"/>
                  </a:lnTo>
                  <a:lnTo>
                    <a:pt x="34114" y="245"/>
                  </a:lnTo>
                  <a:lnTo>
                    <a:pt x="18615" y="504"/>
                  </a:lnTo>
                  <a:cubicBezTo>
                    <a:pt x="10342" y="653"/>
                    <a:pt x="3130" y="6137"/>
                    <a:pt x="776" y="14056"/>
                  </a:cubicBezTo>
                  <a:cubicBezTo>
                    <a:pt x="395" y="15336"/>
                    <a:pt x="150" y="16642"/>
                    <a:pt x="55" y="17975"/>
                  </a:cubicBezTo>
                  <a:cubicBezTo>
                    <a:pt x="28" y="18302"/>
                    <a:pt x="0" y="18642"/>
                    <a:pt x="0" y="18969"/>
                  </a:cubicBezTo>
                  <a:lnTo>
                    <a:pt x="0" y="19962"/>
                  </a:lnTo>
                  <a:lnTo>
                    <a:pt x="41" y="21894"/>
                  </a:lnTo>
                  <a:lnTo>
                    <a:pt x="803" y="52891"/>
                  </a:lnTo>
                  <a:cubicBezTo>
                    <a:pt x="1007" y="60987"/>
                    <a:pt x="6409" y="68050"/>
                    <a:pt x="14193" y="70336"/>
                  </a:cubicBezTo>
                  <a:cubicBezTo>
                    <a:pt x="15445" y="70703"/>
                    <a:pt x="16724" y="70934"/>
                    <a:pt x="18016" y="71030"/>
                  </a:cubicBezTo>
                  <a:cubicBezTo>
                    <a:pt x="18484" y="71064"/>
                    <a:pt x="18950" y="71075"/>
                    <a:pt x="19414" y="71075"/>
                  </a:cubicBezTo>
                  <a:cubicBezTo>
                    <a:pt x="20248" y="71075"/>
                    <a:pt x="21078" y="71038"/>
                    <a:pt x="21908" y="71030"/>
                  </a:cubicBezTo>
                  <a:lnTo>
                    <a:pt x="37406" y="70689"/>
                  </a:lnTo>
                  <a:lnTo>
                    <a:pt x="52905" y="70390"/>
                  </a:lnTo>
                  <a:lnTo>
                    <a:pt x="52905" y="70390"/>
                  </a:lnTo>
                  <a:lnTo>
                    <a:pt x="37406" y="70649"/>
                  </a:lnTo>
                  <a:lnTo>
                    <a:pt x="21908" y="70866"/>
                  </a:lnTo>
                  <a:cubicBezTo>
                    <a:pt x="21190" y="70866"/>
                    <a:pt x="20472" y="70887"/>
                    <a:pt x="19756" y="70887"/>
                  </a:cubicBezTo>
                  <a:cubicBezTo>
                    <a:pt x="19183" y="70887"/>
                    <a:pt x="18612" y="70874"/>
                    <a:pt x="18044" y="70825"/>
                  </a:cubicBezTo>
                  <a:cubicBezTo>
                    <a:pt x="16764" y="70703"/>
                    <a:pt x="15499" y="70458"/>
                    <a:pt x="14274" y="70077"/>
                  </a:cubicBezTo>
                  <a:cubicBezTo>
                    <a:pt x="11811" y="69315"/>
                    <a:pt x="9553" y="68050"/>
                    <a:pt x="7620" y="66362"/>
                  </a:cubicBezTo>
                  <a:cubicBezTo>
                    <a:pt x="3715" y="62947"/>
                    <a:pt x="1456" y="58048"/>
                    <a:pt x="1402" y="52864"/>
                  </a:cubicBezTo>
                  <a:lnTo>
                    <a:pt x="1062" y="21867"/>
                  </a:lnTo>
                  <a:lnTo>
                    <a:pt x="1035" y="19935"/>
                  </a:lnTo>
                  <a:lnTo>
                    <a:pt x="1048" y="18996"/>
                  </a:lnTo>
                  <a:cubicBezTo>
                    <a:pt x="1062" y="18683"/>
                    <a:pt x="1089" y="18370"/>
                    <a:pt x="1103" y="18057"/>
                  </a:cubicBezTo>
                  <a:cubicBezTo>
                    <a:pt x="1211" y="16805"/>
                    <a:pt x="1456" y="15567"/>
                    <a:pt x="1824" y="14369"/>
                  </a:cubicBezTo>
                  <a:cubicBezTo>
                    <a:pt x="2559" y="11961"/>
                    <a:pt x="3797" y="9743"/>
                    <a:pt x="5443" y="7852"/>
                  </a:cubicBezTo>
                  <a:cubicBezTo>
                    <a:pt x="8763" y="4001"/>
                    <a:pt x="13567" y="1769"/>
                    <a:pt x="18642" y="1674"/>
                  </a:cubicBezTo>
                  <a:lnTo>
                    <a:pt x="34141" y="1388"/>
                  </a:lnTo>
                  <a:lnTo>
                    <a:pt x="49639" y="1048"/>
                  </a:lnTo>
                  <a:lnTo>
                    <a:pt x="51572" y="994"/>
                  </a:lnTo>
                  <a:lnTo>
                    <a:pt x="52510" y="994"/>
                  </a:lnTo>
                  <a:cubicBezTo>
                    <a:pt x="52837" y="1007"/>
                    <a:pt x="53150" y="1034"/>
                    <a:pt x="53463" y="1048"/>
                  </a:cubicBezTo>
                  <a:cubicBezTo>
                    <a:pt x="54715" y="1130"/>
                    <a:pt x="55953" y="1361"/>
                    <a:pt x="57164" y="1715"/>
                  </a:cubicBezTo>
                  <a:cubicBezTo>
                    <a:pt x="64689" y="3933"/>
                    <a:pt x="69914" y="10764"/>
                    <a:pt x="70118" y="18601"/>
                  </a:cubicBezTo>
                  <a:lnTo>
                    <a:pt x="70880" y="49598"/>
                  </a:lnTo>
                  <a:cubicBezTo>
                    <a:pt x="70907" y="50891"/>
                    <a:pt x="70989" y="52184"/>
                    <a:pt x="70880" y="53463"/>
                  </a:cubicBezTo>
                  <a:cubicBezTo>
                    <a:pt x="70785" y="54742"/>
                    <a:pt x="70553" y="56021"/>
                    <a:pt x="70186" y="57259"/>
                  </a:cubicBezTo>
                  <a:cubicBezTo>
                    <a:pt x="67900" y="64934"/>
                    <a:pt x="60906" y="70254"/>
                    <a:pt x="52905" y="70390"/>
                  </a:cubicBezTo>
                  <a:lnTo>
                    <a:pt x="52891" y="70404"/>
                  </a:lnTo>
                  <a:cubicBezTo>
                    <a:pt x="58144" y="70308"/>
                    <a:pt x="63110" y="67995"/>
                    <a:pt x="66539" y="64035"/>
                  </a:cubicBezTo>
                  <a:cubicBezTo>
                    <a:pt x="68240" y="62062"/>
                    <a:pt x="69519" y="59776"/>
                    <a:pt x="70281" y="57286"/>
                  </a:cubicBezTo>
                  <a:cubicBezTo>
                    <a:pt x="70662" y="56048"/>
                    <a:pt x="70907" y="54769"/>
                    <a:pt x="71016" y="53476"/>
                  </a:cubicBezTo>
                  <a:cubicBezTo>
                    <a:pt x="71139" y="52184"/>
                    <a:pt x="71057" y="50891"/>
                    <a:pt x="71057" y="49598"/>
                  </a:cubicBezTo>
                  <a:lnTo>
                    <a:pt x="70717" y="18601"/>
                  </a:lnTo>
                  <a:cubicBezTo>
                    <a:pt x="70690" y="15961"/>
                    <a:pt x="70104" y="13362"/>
                    <a:pt x="69002" y="10968"/>
                  </a:cubicBezTo>
                  <a:cubicBezTo>
                    <a:pt x="66757" y="6096"/>
                    <a:pt x="62552" y="2422"/>
                    <a:pt x="57436" y="830"/>
                  </a:cubicBezTo>
                  <a:cubicBezTo>
                    <a:pt x="56157" y="436"/>
                    <a:pt x="54864" y="191"/>
                    <a:pt x="53531" y="68"/>
                  </a:cubicBezTo>
                  <a:cubicBezTo>
                    <a:pt x="53204" y="55"/>
                    <a:pt x="52878" y="27"/>
                    <a:pt x="52551" y="14"/>
                  </a:cubicBezTo>
                  <a:cubicBezTo>
                    <a:pt x="52211" y="0"/>
                    <a:pt x="51884" y="0"/>
                    <a:pt x="51558" y="0"/>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Google Shape;38;p3"/>
            <p:cNvSpPr/>
            <p:nvPr/>
          </p:nvSpPr>
          <p:spPr>
            <a:xfrm>
              <a:off x="2788425" y="1848475"/>
              <a:ext cx="2028525" cy="2004450"/>
            </a:xfrm>
            <a:custGeom>
              <a:avLst/>
              <a:gdLst/>
              <a:ahLst/>
              <a:cxnLst/>
              <a:rect l="l" t="t" r="r" b="b"/>
              <a:pathLst>
                <a:path w="81141" h="80178" extrusionOk="0">
                  <a:moveTo>
                    <a:pt x="24877" y="1"/>
                  </a:moveTo>
                  <a:cubicBezTo>
                    <a:pt x="16743" y="1"/>
                    <a:pt x="9279" y="4811"/>
                    <a:pt x="5974" y="12385"/>
                  </a:cubicBezTo>
                  <a:cubicBezTo>
                    <a:pt x="5389" y="13705"/>
                    <a:pt x="4954" y="15093"/>
                    <a:pt x="4668" y="16508"/>
                  </a:cubicBezTo>
                  <a:cubicBezTo>
                    <a:pt x="4614" y="16861"/>
                    <a:pt x="4532" y="17215"/>
                    <a:pt x="4491" y="17583"/>
                  </a:cubicBezTo>
                  <a:cubicBezTo>
                    <a:pt x="4450" y="17936"/>
                    <a:pt x="4396" y="18290"/>
                    <a:pt x="4355" y="18644"/>
                  </a:cubicBezTo>
                  <a:lnTo>
                    <a:pt x="4151" y="20740"/>
                  </a:lnTo>
                  <a:lnTo>
                    <a:pt x="872" y="54281"/>
                  </a:lnTo>
                  <a:cubicBezTo>
                    <a:pt x="1" y="63044"/>
                    <a:pt x="4899" y="71372"/>
                    <a:pt x="12996" y="74882"/>
                  </a:cubicBezTo>
                  <a:cubicBezTo>
                    <a:pt x="14288" y="75440"/>
                    <a:pt x="15635" y="75862"/>
                    <a:pt x="17023" y="76134"/>
                  </a:cubicBezTo>
                  <a:cubicBezTo>
                    <a:pt x="18411" y="76420"/>
                    <a:pt x="19826" y="76502"/>
                    <a:pt x="21214" y="76651"/>
                  </a:cubicBezTo>
                  <a:lnTo>
                    <a:pt x="37978" y="78339"/>
                  </a:lnTo>
                  <a:lnTo>
                    <a:pt x="54742" y="80067"/>
                  </a:lnTo>
                  <a:lnTo>
                    <a:pt x="54742" y="80067"/>
                  </a:lnTo>
                  <a:lnTo>
                    <a:pt x="37992" y="78298"/>
                  </a:lnTo>
                  <a:lnTo>
                    <a:pt x="21242" y="76474"/>
                  </a:lnTo>
                  <a:cubicBezTo>
                    <a:pt x="19840" y="76297"/>
                    <a:pt x="18438" y="76216"/>
                    <a:pt x="17078" y="75916"/>
                  </a:cubicBezTo>
                  <a:cubicBezTo>
                    <a:pt x="15717" y="75617"/>
                    <a:pt x="14384" y="75182"/>
                    <a:pt x="13118" y="74624"/>
                  </a:cubicBezTo>
                  <a:cubicBezTo>
                    <a:pt x="10560" y="73467"/>
                    <a:pt x="8288" y="71807"/>
                    <a:pt x="6423" y="69725"/>
                  </a:cubicBezTo>
                  <a:cubicBezTo>
                    <a:pt x="2668" y="65534"/>
                    <a:pt x="885" y="59942"/>
                    <a:pt x="1511" y="54349"/>
                  </a:cubicBezTo>
                  <a:lnTo>
                    <a:pt x="5253" y="20862"/>
                  </a:lnTo>
                  <a:lnTo>
                    <a:pt x="5484" y="18766"/>
                  </a:lnTo>
                  <a:lnTo>
                    <a:pt x="5621" y="17746"/>
                  </a:lnTo>
                  <a:cubicBezTo>
                    <a:pt x="5675" y="17406"/>
                    <a:pt x="5743" y="17079"/>
                    <a:pt x="5797" y="16739"/>
                  </a:cubicBezTo>
                  <a:cubicBezTo>
                    <a:pt x="6070" y="15406"/>
                    <a:pt x="6491" y="14099"/>
                    <a:pt x="7049" y="12847"/>
                  </a:cubicBezTo>
                  <a:cubicBezTo>
                    <a:pt x="8165" y="10357"/>
                    <a:pt x="9784" y="8126"/>
                    <a:pt x="11812" y="6289"/>
                  </a:cubicBezTo>
                  <a:cubicBezTo>
                    <a:pt x="15395" y="3050"/>
                    <a:pt x="20041" y="1281"/>
                    <a:pt x="24820" y="1281"/>
                  </a:cubicBezTo>
                  <a:cubicBezTo>
                    <a:pt x="25503" y="1281"/>
                    <a:pt x="26189" y="1317"/>
                    <a:pt x="26875" y="1390"/>
                  </a:cubicBezTo>
                  <a:lnTo>
                    <a:pt x="43639" y="3118"/>
                  </a:lnTo>
                  <a:lnTo>
                    <a:pt x="60403" y="4819"/>
                  </a:lnTo>
                  <a:lnTo>
                    <a:pt x="62498" y="5037"/>
                  </a:lnTo>
                  <a:lnTo>
                    <a:pt x="63519" y="5159"/>
                  </a:lnTo>
                  <a:cubicBezTo>
                    <a:pt x="63845" y="5200"/>
                    <a:pt x="64186" y="5268"/>
                    <a:pt x="64526" y="5323"/>
                  </a:cubicBezTo>
                  <a:cubicBezTo>
                    <a:pt x="65873" y="5595"/>
                    <a:pt x="67179" y="6003"/>
                    <a:pt x="68445" y="6547"/>
                  </a:cubicBezTo>
                  <a:cubicBezTo>
                    <a:pt x="76269" y="9935"/>
                    <a:pt x="81004" y="17991"/>
                    <a:pt x="80174" y="26482"/>
                  </a:cubicBezTo>
                  <a:lnTo>
                    <a:pt x="76895" y="60023"/>
                  </a:lnTo>
                  <a:cubicBezTo>
                    <a:pt x="76745" y="61411"/>
                    <a:pt x="76663" y="62813"/>
                    <a:pt x="76391" y="64187"/>
                  </a:cubicBezTo>
                  <a:cubicBezTo>
                    <a:pt x="76105" y="65561"/>
                    <a:pt x="75684" y="66909"/>
                    <a:pt x="75126" y="68188"/>
                  </a:cubicBezTo>
                  <a:cubicBezTo>
                    <a:pt x="71925" y="75515"/>
                    <a:pt x="64702" y="80177"/>
                    <a:pt x="56836" y="80177"/>
                  </a:cubicBezTo>
                  <a:cubicBezTo>
                    <a:pt x="56142" y="80177"/>
                    <a:pt x="55444" y="80141"/>
                    <a:pt x="54742" y="80067"/>
                  </a:cubicBezTo>
                  <a:lnTo>
                    <a:pt x="54729" y="80067"/>
                  </a:lnTo>
                  <a:cubicBezTo>
                    <a:pt x="55434" y="80141"/>
                    <a:pt x="56139" y="80178"/>
                    <a:pt x="56842" y="80178"/>
                  </a:cubicBezTo>
                  <a:cubicBezTo>
                    <a:pt x="61788" y="80178"/>
                    <a:pt x="66590" y="78353"/>
                    <a:pt x="70295" y="75005"/>
                  </a:cubicBezTo>
                  <a:cubicBezTo>
                    <a:pt x="72391" y="73113"/>
                    <a:pt x="74064" y="70800"/>
                    <a:pt x="75221" y="68228"/>
                  </a:cubicBezTo>
                  <a:cubicBezTo>
                    <a:pt x="75793" y="66936"/>
                    <a:pt x="76228" y="65589"/>
                    <a:pt x="76527" y="64214"/>
                  </a:cubicBezTo>
                  <a:cubicBezTo>
                    <a:pt x="76827" y="62840"/>
                    <a:pt x="76908" y="61425"/>
                    <a:pt x="77085" y="60037"/>
                  </a:cubicBezTo>
                  <a:lnTo>
                    <a:pt x="80827" y="26550"/>
                  </a:lnTo>
                  <a:cubicBezTo>
                    <a:pt x="81140" y="23692"/>
                    <a:pt x="80854" y="20808"/>
                    <a:pt x="79984" y="18086"/>
                  </a:cubicBezTo>
                  <a:cubicBezTo>
                    <a:pt x="78201" y="12534"/>
                    <a:pt x="74146" y="8003"/>
                    <a:pt x="68839" y="5622"/>
                  </a:cubicBezTo>
                  <a:cubicBezTo>
                    <a:pt x="67519" y="5023"/>
                    <a:pt x="66145" y="4574"/>
                    <a:pt x="64744" y="4275"/>
                  </a:cubicBezTo>
                  <a:cubicBezTo>
                    <a:pt x="64390" y="4220"/>
                    <a:pt x="64036" y="4139"/>
                    <a:pt x="63682" y="4084"/>
                  </a:cubicBezTo>
                  <a:cubicBezTo>
                    <a:pt x="63315" y="4030"/>
                    <a:pt x="62961" y="3989"/>
                    <a:pt x="62607" y="3948"/>
                  </a:cubicBezTo>
                  <a:lnTo>
                    <a:pt x="60512" y="3717"/>
                  </a:lnTo>
                  <a:lnTo>
                    <a:pt x="43761" y="1894"/>
                  </a:lnTo>
                  <a:lnTo>
                    <a:pt x="27011" y="111"/>
                  </a:lnTo>
                  <a:cubicBezTo>
                    <a:pt x="26296" y="37"/>
                    <a:pt x="25584" y="1"/>
                    <a:pt x="24877" y="1"/>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Google Shape;39;p3"/>
            <p:cNvSpPr/>
            <p:nvPr/>
          </p:nvSpPr>
          <p:spPr>
            <a:xfrm>
              <a:off x="2632300" y="1712775"/>
              <a:ext cx="2333975" cy="2276675"/>
            </a:xfrm>
            <a:custGeom>
              <a:avLst/>
              <a:gdLst/>
              <a:ahLst/>
              <a:cxnLst/>
              <a:rect l="l" t="t" r="r" b="b"/>
              <a:pathLst>
                <a:path w="93359" h="91067" extrusionOk="0">
                  <a:moveTo>
                    <a:pt x="32445" y="0"/>
                  </a:moveTo>
                  <a:cubicBezTo>
                    <a:pt x="24641" y="0"/>
                    <a:pt x="17248" y="4091"/>
                    <a:pt x="13145" y="11009"/>
                  </a:cubicBezTo>
                  <a:cubicBezTo>
                    <a:pt x="12355" y="12370"/>
                    <a:pt x="11702" y="13799"/>
                    <a:pt x="11199" y="15295"/>
                  </a:cubicBezTo>
                  <a:cubicBezTo>
                    <a:pt x="11090" y="15663"/>
                    <a:pt x="10954" y="16044"/>
                    <a:pt x="10859" y="16425"/>
                  </a:cubicBezTo>
                  <a:cubicBezTo>
                    <a:pt x="10777" y="16806"/>
                    <a:pt x="10668" y="17187"/>
                    <a:pt x="10586" y="17554"/>
                  </a:cubicBezTo>
                  <a:lnTo>
                    <a:pt x="10069" y="19786"/>
                  </a:lnTo>
                  <a:lnTo>
                    <a:pt x="2096" y="55545"/>
                  </a:lnTo>
                  <a:cubicBezTo>
                    <a:pt x="0" y="64893"/>
                    <a:pt x="4177" y="74527"/>
                    <a:pt x="12437" y="79371"/>
                  </a:cubicBezTo>
                  <a:cubicBezTo>
                    <a:pt x="13771" y="80147"/>
                    <a:pt x="15172" y="80787"/>
                    <a:pt x="16642" y="81263"/>
                  </a:cubicBezTo>
                  <a:cubicBezTo>
                    <a:pt x="18098" y="81753"/>
                    <a:pt x="19608" y="82025"/>
                    <a:pt x="21091" y="82379"/>
                  </a:cubicBezTo>
                  <a:lnTo>
                    <a:pt x="38944" y="86420"/>
                  </a:lnTo>
                  <a:lnTo>
                    <a:pt x="56796" y="90502"/>
                  </a:lnTo>
                  <a:lnTo>
                    <a:pt x="56796" y="90502"/>
                  </a:lnTo>
                  <a:lnTo>
                    <a:pt x="38957" y="86366"/>
                  </a:lnTo>
                  <a:lnTo>
                    <a:pt x="21132" y="82175"/>
                  </a:lnTo>
                  <a:cubicBezTo>
                    <a:pt x="19649" y="81821"/>
                    <a:pt x="18138" y="81535"/>
                    <a:pt x="16710" y="81032"/>
                  </a:cubicBezTo>
                  <a:cubicBezTo>
                    <a:pt x="15281" y="80528"/>
                    <a:pt x="13893" y="79889"/>
                    <a:pt x="12600" y="79099"/>
                  </a:cubicBezTo>
                  <a:cubicBezTo>
                    <a:pt x="10001" y="77521"/>
                    <a:pt x="7770" y="75425"/>
                    <a:pt x="6028" y="72935"/>
                  </a:cubicBezTo>
                  <a:cubicBezTo>
                    <a:pt x="2545" y="67914"/>
                    <a:pt x="1361" y="61641"/>
                    <a:pt x="2762" y="55695"/>
                  </a:cubicBezTo>
                  <a:lnTo>
                    <a:pt x="11240" y="20058"/>
                  </a:lnTo>
                  <a:lnTo>
                    <a:pt x="11757" y="17840"/>
                  </a:lnTo>
                  <a:lnTo>
                    <a:pt x="12042" y="16751"/>
                  </a:lnTo>
                  <a:cubicBezTo>
                    <a:pt x="12151" y="16398"/>
                    <a:pt x="12274" y="16044"/>
                    <a:pt x="12383" y="15690"/>
                  </a:cubicBezTo>
                  <a:cubicBezTo>
                    <a:pt x="12859" y="14288"/>
                    <a:pt x="13485" y="12941"/>
                    <a:pt x="14260" y="11676"/>
                  </a:cubicBezTo>
                  <a:cubicBezTo>
                    <a:pt x="15784" y="9131"/>
                    <a:pt x="17825" y="6941"/>
                    <a:pt x="20248" y="5226"/>
                  </a:cubicBezTo>
                  <a:cubicBezTo>
                    <a:pt x="23832" y="2704"/>
                    <a:pt x="28069" y="1385"/>
                    <a:pt x="32371" y="1385"/>
                  </a:cubicBezTo>
                  <a:cubicBezTo>
                    <a:pt x="33964" y="1385"/>
                    <a:pt x="35566" y="1565"/>
                    <a:pt x="37148" y="1933"/>
                  </a:cubicBezTo>
                  <a:lnTo>
                    <a:pt x="55000" y="6015"/>
                  </a:lnTo>
                  <a:lnTo>
                    <a:pt x="72866" y="10057"/>
                  </a:lnTo>
                  <a:lnTo>
                    <a:pt x="75098" y="10574"/>
                  </a:lnTo>
                  <a:lnTo>
                    <a:pt x="76173" y="10846"/>
                  </a:lnTo>
                  <a:cubicBezTo>
                    <a:pt x="76540" y="10941"/>
                    <a:pt x="76894" y="11050"/>
                    <a:pt x="77248" y="11159"/>
                  </a:cubicBezTo>
                  <a:cubicBezTo>
                    <a:pt x="78663" y="11621"/>
                    <a:pt x="80024" y="12234"/>
                    <a:pt x="81303" y="12996"/>
                  </a:cubicBezTo>
                  <a:cubicBezTo>
                    <a:pt x="89304" y="17677"/>
                    <a:pt x="93359" y="27011"/>
                    <a:pt x="91345" y="36060"/>
                  </a:cubicBezTo>
                  <a:lnTo>
                    <a:pt x="83357" y="71819"/>
                  </a:lnTo>
                  <a:cubicBezTo>
                    <a:pt x="83004" y="73289"/>
                    <a:pt x="82731" y="74799"/>
                    <a:pt x="82242" y="76242"/>
                  </a:cubicBezTo>
                  <a:cubicBezTo>
                    <a:pt x="81765" y="77684"/>
                    <a:pt x="81139" y="79072"/>
                    <a:pt x="80364" y="80378"/>
                  </a:cubicBezTo>
                  <a:cubicBezTo>
                    <a:pt x="76395" y="87094"/>
                    <a:pt x="69230" y="91057"/>
                    <a:pt x="61670" y="91057"/>
                  </a:cubicBezTo>
                  <a:cubicBezTo>
                    <a:pt x="60054" y="91057"/>
                    <a:pt x="58421" y="90876"/>
                    <a:pt x="56796" y="90502"/>
                  </a:cubicBezTo>
                  <a:lnTo>
                    <a:pt x="56796" y="90502"/>
                  </a:lnTo>
                  <a:cubicBezTo>
                    <a:pt x="58426" y="90880"/>
                    <a:pt x="60078" y="91066"/>
                    <a:pt x="61721" y="91066"/>
                  </a:cubicBezTo>
                  <a:cubicBezTo>
                    <a:pt x="66167" y="91066"/>
                    <a:pt x="70548" y="89704"/>
                    <a:pt x="74254" y="87100"/>
                  </a:cubicBezTo>
                  <a:cubicBezTo>
                    <a:pt x="76758" y="85331"/>
                    <a:pt x="78881" y="83073"/>
                    <a:pt x="80459" y="80446"/>
                  </a:cubicBezTo>
                  <a:cubicBezTo>
                    <a:pt x="81248" y="79127"/>
                    <a:pt x="81901" y="77739"/>
                    <a:pt x="82391" y="76283"/>
                  </a:cubicBezTo>
                  <a:cubicBezTo>
                    <a:pt x="82895" y="74840"/>
                    <a:pt x="83194" y="73330"/>
                    <a:pt x="83548" y="71847"/>
                  </a:cubicBezTo>
                  <a:lnTo>
                    <a:pt x="92039" y="36210"/>
                  </a:lnTo>
                  <a:cubicBezTo>
                    <a:pt x="92760" y="33189"/>
                    <a:pt x="92828" y="30032"/>
                    <a:pt x="92256" y="26970"/>
                  </a:cubicBezTo>
                  <a:cubicBezTo>
                    <a:pt x="91073" y="20752"/>
                    <a:pt x="87290" y="15323"/>
                    <a:pt x="81874" y="12043"/>
                  </a:cubicBezTo>
                  <a:cubicBezTo>
                    <a:pt x="80527" y="11240"/>
                    <a:pt x="79112" y="10574"/>
                    <a:pt x="77629" y="10057"/>
                  </a:cubicBezTo>
                  <a:cubicBezTo>
                    <a:pt x="77248" y="9948"/>
                    <a:pt x="76880" y="9798"/>
                    <a:pt x="76499" y="9703"/>
                  </a:cubicBezTo>
                  <a:cubicBezTo>
                    <a:pt x="76132" y="9608"/>
                    <a:pt x="75737" y="9499"/>
                    <a:pt x="75370" y="9417"/>
                  </a:cubicBezTo>
                  <a:lnTo>
                    <a:pt x="73138" y="8886"/>
                  </a:lnTo>
                  <a:lnTo>
                    <a:pt x="55313" y="4709"/>
                  </a:lnTo>
                  <a:lnTo>
                    <a:pt x="37474" y="572"/>
                  </a:lnTo>
                  <a:cubicBezTo>
                    <a:pt x="35798" y="187"/>
                    <a:pt x="34112" y="0"/>
                    <a:pt x="32445" y="0"/>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Google Shape;40;p3"/>
            <p:cNvSpPr/>
            <p:nvPr/>
          </p:nvSpPr>
          <p:spPr>
            <a:xfrm>
              <a:off x="2475800" y="1570425"/>
              <a:ext cx="2643550" cy="2562000"/>
            </a:xfrm>
            <a:custGeom>
              <a:avLst/>
              <a:gdLst/>
              <a:ahLst/>
              <a:cxnLst/>
              <a:rect l="l" t="t" r="r" b="b"/>
              <a:pathLst>
                <a:path w="105742" h="102480" extrusionOk="0">
                  <a:moveTo>
                    <a:pt x="40627" y="0"/>
                  </a:moveTo>
                  <a:cubicBezTo>
                    <a:pt x="33215" y="0"/>
                    <a:pt x="26021" y="3388"/>
                    <a:pt x="21310" y="9505"/>
                  </a:cubicBezTo>
                  <a:cubicBezTo>
                    <a:pt x="20262" y="10866"/>
                    <a:pt x="19377" y="12322"/>
                    <a:pt x="18643" y="13873"/>
                  </a:cubicBezTo>
                  <a:cubicBezTo>
                    <a:pt x="18466" y="14254"/>
                    <a:pt x="18289" y="14648"/>
                    <a:pt x="18126" y="15043"/>
                  </a:cubicBezTo>
                  <a:cubicBezTo>
                    <a:pt x="17976" y="15438"/>
                    <a:pt x="17813" y="15832"/>
                    <a:pt x="17676" y="16227"/>
                  </a:cubicBezTo>
                  <a:lnTo>
                    <a:pt x="16833" y="18567"/>
                  </a:lnTo>
                  <a:lnTo>
                    <a:pt x="3484" y="56082"/>
                  </a:lnTo>
                  <a:cubicBezTo>
                    <a:pt x="1" y="65879"/>
                    <a:pt x="3239" y="76820"/>
                    <a:pt x="11499" y="83147"/>
                  </a:cubicBezTo>
                  <a:cubicBezTo>
                    <a:pt x="12819" y="84167"/>
                    <a:pt x="14261" y="85038"/>
                    <a:pt x="15771" y="85746"/>
                  </a:cubicBezTo>
                  <a:cubicBezTo>
                    <a:pt x="17282" y="86467"/>
                    <a:pt x="18874" y="86970"/>
                    <a:pt x="20425" y="87542"/>
                  </a:cubicBezTo>
                  <a:lnTo>
                    <a:pt x="39162" y="94264"/>
                  </a:lnTo>
                  <a:lnTo>
                    <a:pt x="57872" y="101040"/>
                  </a:lnTo>
                  <a:lnTo>
                    <a:pt x="39176" y="94209"/>
                  </a:lnTo>
                  <a:lnTo>
                    <a:pt x="20493" y="87338"/>
                  </a:lnTo>
                  <a:cubicBezTo>
                    <a:pt x="18942" y="86739"/>
                    <a:pt x="17364" y="86236"/>
                    <a:pt x="15880" y="85501"/>
                  </a:cubicBezTo>
                  <a:cubicBezTo>
                    <a:pt x="14397" y="84780"/>
                    <a:pt x="12996" y="83909"/>
                    <a:pt x="11703" y="82888"/>
                  </a:cubicBezTo>
                  <a:cubicBezTo>
                    <a:pt x="9104" y="80847"/>
                    <a:pt x="6968" y="78275"/>
                    <a:pt x="5430" y="75364"/>
                  </a:cubicBezTo>
                  <a:cubicBezTo>
                    <a:pt x="2341" y="69485"/>
                    <a:pt x="1879" y="62559"/>
                    <a:pt x="4192" y="56327"/>
                  </a:cubicBezTo>
                  <a:lnTo>
                    <a:pt x="18057" y="19016"/>
                  </a:lnTo>
                  <a:lnTo>
                    <a:pt x="18915" y="16676"/>
                  </a:lnTo>
                  <a:lnTo>
                    <a:pt x="19364" y="15547"/>
                  </a:lnTo>
                  <a:cubicBezTo>
                    <a:pt x="19527" y="15179"/>
                    <a:pt x="19690" y="14812"/>
                    <a:pt x="19867" y="14444"/>
                  </a:cubicBezTo>
                  <a:cubicBezTo>
                    <a:pt x="20561" y="12988"/>
                    <a:pt x="21418" y="11628"/>
                    <a:pt x="22412" y="10349"/>
                  </a:cubicBezTo>
                  <a:cubicBezTo>
                    <a:pt x="24412" y="7818"/>
                    <a:pt x="26902" y="5722"/>
                    <a:pt x="29760" y="4198"/>
                  </a:cubicBezTo>
                  <a:cubicBezTo>
                    <a:pt x="33124" y="2401"/>
                    <a:pt x="36841" y="1491"/>
                    <a:pt x="40572" y="1491"/>
                  </a:cubicBezTo>
                  <a:cubicBezTo>
                    <a:pt x="43225" y="1491"/>
                    <a:pt x="45884" y="1951"/>
                    <a:pt x="48429" y="2878"/>
                  </a:cubicBezTo>
                  <a:lnTo>
                    <a:pt x="67138" y="9655"/>
                  </a:lnTo>
                  <a:lnTo>
                    <a:pt x="85862" y="16390"/>
                  </a:lnTo>
                  <a:lnTo>
                    <a:pt x="88216" y="17234"/>
                  </a:lnTo>
                  <a:lnTo>
                    <a:pt x="89345" y="17656"/>
                  </a:lnTo>
                  <a:cubicBezTo>
                    <a:pt x="89726" y="17819"/>
                    <a:pt x="90080" y="17982"/>
                    <a:pt x="90461" y="18146"/>
                  </a:cubicBezTo>
                  <a:cubicBezTo>
                    <a:pt x="91917" y="18839"/>
                    <a:pt x="93305" y="19683"/>
                    <a:pt x="94598" y="20663"/>
                  </a:cubicBezTo>
                  <a:cubicBezTo>
                    <a:pt x="102599" y="26786"/>
                    <a:pt x="105742" y="37386"/>
                    <a:pt x="102354" y="46884"/>
                  </a:cubicBezTo>
                  <a:lnTo>
                    <a:pt x="89005" y="84385"/>
                  </a:lnTo>
                  <a:cubicBezTo>
                    <a:pt x="88434" y="85936"/>
                    <a:pt x="87944" y="87528"/>
                    <a:pt x="87223" y="89012"/>
                  </a:cubicBezTo>
                  <a:cubicBezTo>
                    <a:pt x="86515" y="90508"/>
                    <a:pt x="85644" y="91923"/>
                    <a:pt x="84637" y="93243"/>
                  </a:cubicBezTo>
                  <a:cubicBezTo>
                    <a:pt x="80074" y="99172"/>
                    <a:pt x="73099" y="102459"/>
                    <a:pt x="65917" y="102459"/>
                  </a:cubicBezTo>
                  <a:cubicBezTo>
                    <a:pt x="63226" y="102459"/>
                    <a:pt x="60505" y="101997"/>
                    <a:pt x="57872" y="101040"/>
                  </a:cubicBezTo>
                  <a:lnTo>
                    <a:pt x="57872" y="101040"/>
                  </a:lnTo>
                  <a:cubicBezTo>
                    <a:pt x="60504" y="102002"/>
                    <a:pt x="63254" y="102480"/>
                    <a:pt x="65996" y="102480"/>
                  </a:cubicBezTo>
                  <a:cubicBezTo>
                    <a:pt x="69846" y="102480"/>
                    <a:pt x="73681" y="101539"/>
                    <a:pt x="77153" y="99680"/>
                  </a:cubicBezTo>
                  <a:cubicBezTo>
                    <a:pt x="80092" y="98115"/>
                    <a:pt x="82678" y="95951"/>
                    <a:pt x="84746" y="93325"/>
                  </a:cubicBezTo>
                  <a:cubicBezTo>
                    <a:pt x="85767" y="92019"/>
                    <a:pt x="86651" y="90590"/>
                    <a:pt x="87386" y="89093"/>
                  </a:cubicBezTo>
                  <a:cubicBezTo>
                    <a:pt x="88121" y="87596"/>
                    <a:pt x="88638" y="86004"/>
                    <a:pt x="89223" y="84467"/>
                  </a:cubicBezTo>
                  <a:lnTo>
                    <a:pt x="103088" y="47142"/>
                  </a:lnTo>
                  <a:cubicBezTo>
                    <a:pt x="104259" y="43972"/>
                    <a:pt x="104762" y="40584"/>
                    <a:pt x="104544" y="37196"/>
                  </a:cubicBezTo>
                  <a:cubicBezTo>
                    <a:pt x="104082" y="30324"/>
                    <a:pt x="100734" y="23969"/>
                    <a:pt x="95332" y="19724"/>
                  </a:cubicBezTo>
                  <a:cubicBezTo>
                    <a:pt x="93985" y="18663"/>
                    <a:pt x="92543" y="17765"/>
                    <a:pt x="91005" y="17016"/>
                  </a:cubicBezTo>
                  <a:cubicBezTo>
                    <a:pt x="90624" y="16839"/>
                    <a:pt x="90243" y="16635"/>
                    <a:pt x="89849" y="16485"/>
                  </a:cubicBezTo>
                  <a:cubicBezTo>
                    <a:pt x="89441" y="16322"/>
                    <a:pt x="89046" y="16159"/>
                    <a:pt x="88651" y="16023"/>
                  </a:cubicBezTo>
                  <a:lnTo>
                    <a:pt x="86324" y="15152"/>
                  </a:lnTo>
                  <a:lnTo>
                    <a:pt x="67642" y="8280"/>
                  </a:lnTo>
                  <a:lnTo>
                    <a:pt x="48932" y="1463"/>
                  </a:lnTo>
                  <a:cubicBezTo>
                    <a:pt x="46213" y="476"/>
                    <a:pt x="43404" y="0"/>
                    <a:pt x="40627" y="0"/>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Google Shape;41;p3"/>
            <p:cNvSpPr/>
            <p:nvPr/>
          </p:nvSpPr>
          <p:spPr>
            <a:xfrm>
              <a:off x="2322375" y="1422525"/>
              <a:ext cx="2946325" cy="2857925"/>
            </a:xfrm>
            <a:custGeom>
              <a:avLst/>
              <a:gdLst/>
              <a:ahLst/>
              <a:cxnLst/>
              <a:rect l="l" t="t" r="r" b="b"/>
              <a:pathLst>
                <a:path w="117853" h="114317" extrusionOk="0">
                  <a:moveTo>
                    <a:pt x="49344" y="0"/>
                  </a:moveTo>
                  <a:cubicBezTo>
                    <a:pt x="42407" y="0"/>
                    <a:pt x="35566" y="2721"/>
                    <a:pt x="30467" y="7896"/>
                  </a:cubicBezTo>
                  <a:cubicBezTo>
                    <a:pt x="29161" y="9216"/>
                    <a:pt x="28004" y="10672"/>
                    <a:pt x="27011" y="12251"/>
                  </a:cubicBezTo>
                  <a:cubicBezTo>
                    <a:pt x="26780" y="12645"/>
                    <a:pt x="26508" y="13026"/>
                    <a:pt x="26290" y="13434"/>
                  </a:cubicBezTo>
                  <a:cubicBezTo>
                    <a:pt x="26086" y="13843"/>
                    <a:pt x="25855" y="14251"/>
                    <a:pt x="25650" y="14659"/>
                  </a:cubicBezTo>
                  <a:lnTo>
                    <a:pt x="24426" y="17081"/>
                  </a:lnTo>
                  <a:lnTo>
                    <a:pt x="5063" y="55766"/>
                  </a:lnTo>
                  <a:cubicBezTo>
                    <a:pt x="1" y="65890"/>
                    <a:pt x="2042" y="78123"/>
                    <a:pt x="10125" y="86042"/>
                  </a:cubicBezTo>
                  <a:cubicBezTo>
                    <a:pt x="11417" y="87308"/>
                    <a:pt x="12846" y="88437"/>
                    <a:pt x="14384" y="89403"/>
                  </a:cubicBezTo>
                  <a:cubicBezTo>
                    <a:pt x="15921" y="90383"/>
                    <a:pt x="17568" y="91131"/>
                    <a:pt x="19173" y="91961"/>
                  </a:cubicBezTo>
                  <a:lnTo>
                    <a:pt x="38482" y="101704"/>
                  </a:lnTo>
                  <a:lnTo>
                    <a:pt x="57777" y="111487"/>
                  </a:lnTo>
                  <a:lnTo>
                    <a:pt x="38509" y="101649"/>
                  </a:lnTo>
                  <a:lnTo>
                    <a:pt x="19269" y="91757"/>
                  </a:lnTo>
                  <a:cubicBezTo>
                    <a:pt x="17677" y="90927"/>
                    <a:pt x="16030" y="90165"/>
                    <a:pt x="14533" y="89172"/>
                  </a:cubicBezTo>
                  <a:cubicBezTo>
                    <a:pt x="13037" y="88192"/>
                    <a:pt x="11635" y="87063"/>
                    <a:pt x="10370" y="85797"/>
                  </a:cubicBezTo>
                  <a:cubicBezTo>
                    <a:pt x="7839" y="83239"/>
                    <a:pt x="5879" y="80191"/>
                    <a:pt x="4600" y="76844"/>
                  </a:cubicBezTo>
                  <a:cubicBezTo>
                    <a:pt x="2042" y="70094"/>
                    <a:pt x="2477" y="62556"/>
                    <a:pt x="5798" y="56147"/>
                  </a:cubicBezTo>
                  <a:lnTo>
                    <a:pt x="25705" y="17721"/>
                  </a:lnTo>
                  <a:lnTo>
                    <a:pt x="26930" y="15326"/>
                  </a:lnTo>
                  <a:lnTo>
                    <a:pt x="27569" y="14156"/>
                  </a:lnTo>
                  <a:cubicBezTo>
                    <a:pt x="27787" y="13788"/>
                    <a:pt x="28018" y="13407"/>
                    <a:pt x="28249" y="13040"/>
                  </a:cubicBezTo>
                  <a:cubicBezTo>
                    <a:pt x="29188" y="11570"/>
                    <a:pt x="30304" y="10196"/>
                    <a:pt x="31542" y="8958"/>
                  </a:cubicBezTo>
                  <a:cubicBezTo>
                    <a:pt x="34032" y="6481"/>
                    <a:pt x="36999" y="4549"/>
                    <a:pt x="40278" y="3283"/>
                  </a:cubicBezTo>
                  <a:cubicBezTo>
                    <a:pt x="43172" y="2170"/>
                    <a:pt x="46214" y="1617"/>
                    <a:pt x="49249" y="1617"/>
                  </a:cubicBezTo>
                  <a:cubicBezTo>
                    <a:pt x="53151" y="1617"/>
                    <a:pt x="57042" y="2531"/>
                    <a:pt x="60594" y="4345"/>
                  </a:cubicBezTo>
                  <a:lnTo>
                    <a:pt x="79889" y="14142"/>
                  </a:lnTo>
                  <a:lnTo>
                    <a:pt x="99197" y="23871"/>
                  </a:lnTo>
                  <a:lnTo>
                    <a:pt x="101619" y="25082"/>
                  </a:lnTo>
                  <a:lnTo>
                    <a:pt x="102776" y="25708"/>
                  </a:lnTo>
                  <a:cubicBezTo>
                    <a:pt x="103170" y="25926"/>
                    <a:pt x="103538" y="26157"/>
                    <a:pt x="103919" y="26375"/>
                  </a:cubicBezTo>
                  <a:cubicBezTo>
                    <a:pt x="105402" y="27314"/>
                    <a:pt x="106790" y="28402"/>
                    <a:pt x="108042" y="29640"/>
                  </a:cubicBezTo>
                  <a:cubicBezTo>
                    <a:pt x="115866" y="37301"/>
                    <a:pt x="117852" y="49153"/>
                    <a:pt x="112940" y="58950"/>
                  </a:cubicBezTo>
                  <a:lnTo>
                    <a:pt x="93577" y="97649"/>
                  </a:lnTo>
                  <a:cubicBezTo>
                    <a:pt x="92747" y="99255"/>
                    <a:pt x="91999" y="100901"/>
                    <a:pt x="91033" y="102411"/>
                  </a:cubicBezTo>
                  <a:cubicBezTo>
                    <a:pt x="90067" y="103922"/>
                    <a:pt x="88951" y="105337"/>
                    <a:pt x="87685" y="106616"/>
                  </a:cubicBezTo>
                  <a:cubicBezTo>
                    <a:pt x="82749" y="111638"/>
                    <a:pt x="76119" y="114279"/>
                    <a:pt x="69398" y="114279"/>
                  </a:cubicBezTo>
                  <a:cubicBezTo>
                    <a:pt x="65447" y="114279"/>
                    <a:pt x="61465" y="113366"/>
                    <a:pt x="57777" y="111487"/>
                  </a:cubicBezTo>
                  <a:lnTo>
                    <a:pt x="57777" y="111487"/>
                  </a:lnTo>
                  <a:cubicBezTo>
                    <a:pt x="61452" y="113367"/>
                    <a:pt x="65482" y="114317"/>
                    <a:pt x="69525" y="114317"/>
                  </a:cubicBezTo>
                  <a:cubicBezTo>
                    <a:pt x="72652" y="114317"/>
                    <a:pt x="75788" y="113749"/>
                    <a:pt x="78773" y="112603"/>
                  </a:cubicBezTo>
                  <a:cubicBezTo>
                    <a:pt x="82147" y="111297"/>
                    <a:pt x="85222" y="109297"/>
                    <a:pt x="87794" y="106739"/>
                  </a:cubicBezTo>
                  <a:cubicBezTo>
                    <a:pt x="89073" y="105459"/>
                    <a:pt x="90216" y="104044"/>
                    <a:pt x="91196" y="102534"/>
                  </a:cubicBezTo>
                  <a:cubicBezTo>
                    <a:pt x="92189" y="100996"/>
                    <a:pt x="92951" y="99363"/>
                    <a:pt x="93781" y="97771"/>
                  </a:cubicBezTo>
                  <a:lnTo>
                    <a:pt x="113689" y="59345"/>
                  </a:lnTo>
                  <a:cubicBezTo>
                    <a:pt x="115390" y="56066"/>
                    <a:pt x="116369" y="52473"/>
                    <a:pt x="116573" y="48799"/>
                  </a:cubicBezTo>
                  <a:cubicBezTo>
                    <a:pt x="117009" y="41329"/>
                    <a:pt x="114233" y="34036"/>
                    <a:pt x="108953" y="28729"/>
                  </a:cubicBezTo>
                  <a:cubicBezTo>
                    <a:pt x="107647" y="27409"/>
                    <a:pt x="106218" y="26239"/>
                    <a:pt x="104653" y="25232"/>
                  </a:cubicBezTo>
                  <a:cubicBezTo>
                    <a:pt x="104259" y="24987"/>
                    <a:pt x="103878" y="24728"/>
                    <a:pt x="103470" y="24511"/>
                  </a:cubicBezTo>
                  <a:cubicBezTo>
                    <a:pt x="103061" y="24293"/>
                    <a:pt x="102653" y="24062"/>
                    <a:pt x="102245" y="23844"/>
                  </a:cubicBezTo>
                  <a:lnTo>
                    <a:pt x="99850" y="22606"/>
                  </a:lnTo>
                  <a:lnTo>
                    <a:pt x="80610" y="12713"/>
                  </a:lnTo>
                  <a:lnTo>
                    <a:pt x="61342" y="2875"/>
                  </a:lnTo>
                  <a:cubicBezTo>
                    <a:pt x="57533" y="941"/>
                    <a:pt x="53422" y="0"/>
                    <a:pt x="49344" y="0"/>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Google Shape;42;p3"/>
            <p:cNvSpPr/>
            <p:nvPr/>
          </p:nvSpPr>
          <p:spPr>
            <a:xfrm>
              <a:off x="2176100" y="1271150"/>
              <a:ext cx="3237175" cy="3160525"/>
            </a:xfrm>
            <a:custGeom>
              <a:avLst/>
              <a:gdLst/>
              <a:ahLst/>
              <a:cxnLst/>
              <a:rect l="l" t="t" r="r" b="b"/>
              <a:pathLst>
                <a:path w="129487" h="126421" extrusionOk="0">
                  <a:moveTo>
                    <a:pt x="58467" y="1"/>
                  </a:moveTo>
                  <a:cubicBezTo>
                    <a:pt x="52124" y="1"/>
                    <a:pt x="45799" y="2092"/>
                    <a:pt x="40577" y="6236"/>
                  </a:cubicBezTo>
                  <a:cubicBezTo>
                    <a:pt x="38985" y="7488"/>
                    <a:pt x="37543" y="8903"/>
                    <a:pt x="36264" y="10468"/>
                  </a:cubicBezTo>
                  <a:cubicBezTo>
                    <a:pt x="35965" y="10862"/>
                    <a:pt x="35624" y="11243"/>
                    <a:pt x="35339" y="11652"/>
                  </a:cubicBezTo>
                  <a:cubicBezTo>
                    <a:pt x="35053" y="12073"/>
                    <a:pt x="34754" y="12482"/>
                    <a:pt x="34481" y="12890"/>
                  </a:cubicBezTo>
                  <a:lnTo>
                    <a:pt x="32849" y="15339"/>
                  </a:lnTo>
                  <a:lnTo>
                    <a:pt x="6804" y="54514"/>
                  </a:lnTo>
                  <a:cubicBezTo>
                    <a:pt x="1" y="64760"/>
                    <a:pt x="586" y="78231"/>
                    <a:pt x="8260" y="87852"/>
                  </a:cubicBezTo>
                  <a:cubicBezTo>
                    <a:pt x="9485" y="89389"/>
                    <a:pt x="10873" y="90804"/>
                    <a:pt x="12411" y="92056"/>
                  </a:cubicBezTo>
                  <a:cubicBezTo>
                    <a:pt x="13935" y="93308"/>
                    <a:pt x="15622" y="94329"/>
                    <a:pt x="17228" y="95431"/>
                  </a:cubicBezTo>
                  <a:lnTo>
                    <a:pt x="36781" y="108494"/>
                  </a:lnTo>
                  <a:lnTo>
                    <a:pt x="56294" y="121625"/>
                  </a:lnTo>
                  <a:lnTo>
                    <a:pt x="36822" y="108439"/>
                  </a:lnTo>
                  <a:lnTo>
                    <a:pt x="17377" y="95227"/>
                  </a:lnTo>
                  <a:cubicBezTo>
                    <a:pt x="15758" y="94111"/>
                    <a:pt x="14098" y="93077"/>
                    <a:pt x="12615" y="91811"/>
                  </a:cubicBezTo>
                  <a:cubicBezTo>
                    <a:pt x="11118" y="90559"/>
                    <a:pt x="9757" y="89144"/>
                    <a:pt x="8560" y="87607"/>
                  </a:cubicBezTo>
                  <a:cubicBezTo>
                    <a:pt x="6179" y="84518"/>
                    <a:pt x="4464" y="80966"/>
                    <a:pt x="3525" y="77184"/>
                  </a:cubicBezTo>
                  <a:cubicBezTo>
                    <a:pt x="1661" y="69564"/>
                    <a:pt x="3117" y="61495"/>
                    <a:pt x="7553" y="55018"/>
                  </a:cubicBezTo>
                  <a:lnTo>
                    <a:pt x="34114" y="16196"/>
                  </a:lnTo>
                  <a:lnTo>
                    <a:pt x="35774" y="13774"/>
                  </a:lnTo>
                  <a:lnTo>
                    <a:pt x="36604" y="12604"/>
                  </a:lnTo>
                  <a:cubicBezTo>
                    <a:pt x="36890" y="12223"/>
                    <a:pt x="37203" y="11856"/>
                    <a:pt x="37489" y="11488"/>
                  </a:cubicBezTo>
                  <a:cubicBezTo>
                    <a:pt x="38713" y="10019"/>
                    <a:pt x="40088" y="8685"/>
                    <a:pt x="41584" y="7515"/>
                  </a:cubicBezTo>
                  <a:cubicBezTo>
                    <a:pt x="44592" y="5175"/>
                    <a:pt x="48061" y="3487"/>
                    <a:pt x="51762" y="2562"/>
                  </a:cubicBezTo>
                  <a:cubicBezTo>
                    <a:pt x="53942" y="2014"/>
                    <a:pt x="56160" y="1744"/>
                    <a:pt x="58366" y="1744"/>
                  </a:cubicBezTo>
                  <a:cubicBezTo>
                    <a:pt x="63723" y="1744"/>
                    <a:pt x="69014" y="3335"/>
                    <a:pt x="73534" y="6399"/>
                  </a:cubicBezTo>
                  <a:lnTo>
                    <a:pt x="93060" y="19517"/>
                  </a:lnTo>
                  <a:lnTo>
                    <a:pt x="112600" y="32593"/>
                  </a:lnTo>
                  <a:lnTo>
                    <a:pt x="115049" y="34226"/>
                  </a:lnTo>
                  <a:lnTo>
                    <a:pt x="116219" y="35042"/>
                  </a:lnTo>
                  <a:cubicBezTo>
                    <a:pt x="116600" y="35328"/>
                    <a:pt x="116968" y="35627"/>
                    <a:pt x="117349" y="35927"/>
                  </a:cubicBezTo>
                  <a:cubicBezTo>
                    <a:pt x="118832" y="37124"/>
                    <a:pt x="120179" y="38485"/>
                    <a:pt x="121377" y="39982"/>
                  </a:cubicBezTo>
                  <a:cubicBezTo>
                    <a:pt x="128806" y="49289"/>
                    <a:pt x="129378" y="62338"/>
                    <a:pt x="122778" y="72258"/>
                  </a:cubicBezTo>
                  <a:lnTo>
                    <a:pt x="96761" y="111433"/>
                  </a:lnTo>
                  <a:cubicBezTo>
                    <a:pt x="95659" y="113052"/>
                    <a:pt x="94639" y="114726"/>
                    <a:pt x="93387" y="116236"/>
                  </a:cubicBezTo>
                  <a:cubicBezTo>
                    <a:pt x="92148" y="117747"/>
                    <a:pt x="90747" y="119121"/>
                    <a:pt x="89223" y="120332"/>
                  </a:cubicBezTo>
                  <a:cubicBezTo>
                    <a:pt x="84160" y="124353"/>
                    <a:pt x="78025" y="126383"/>
                    <a:pt x="71874" y="126383"/>
                  </a:cubicBezTo>
                  <a:cubicBezTo>
                    <a:pt x="66452" y="126383"/>
                    <a:pt x="61018" y="124806"/>
                    <a:pt x="56294" y="121625"/>
                  </a:cubicBezTo>
                  <a:lnTo>
                    <a:pt x="56294" y="121625"/>
                  </a:lnTo>
                  <a:cubicBezTo>
                    <a:pt x="60962" y="124782"/>
                    <a:pt x="66427" y="126420"/>
                    <a:pt x="71956" y="126420"/>
                  </a:cubicBezTo>
                  <a:cubicBezTo>
                    <a:pt x="74244" y="126420"/>
                    <a:pt x="76542" y="126140"/>
                    <a:pt x="78800" y="125571"/>
                  </a:cubicBezTo>
                  <a:cubicBezTo>
                    <a:pt x="82623" y="124618"/>
                    <a:pt x="86202" y="122863"/>
                    <a:pt x="89318" y="120454"/>
                  </a:cubicBezTo>
                  <a:cubicBezTo>
                    <a:pt x="90856" y="119243"/>
                    <a:pt x="92285" y="117869"/>
                    <a:pt x="93536" y="116359"/>
                  </a:cubicBezTo>
                  <a:cubicBezTo>
                    <a:pt x="94815" y="114848"/>
                    <a:pt x="95850" y="113175"/>
                    <a:pt x="96965" y="111569"/>
                  </a:cubicBezTo>
                  <a:lnTo>
                    <a:pt x="123527" y="72748"/>
                  </a:lnTo>
                  <a:cubicBezTo>
                    <a:pt x="125799" y="69455"/>
                    <a:pt x="127337" y="65699"/>
                    <a:pt x="128044" y="61767"/>
                  </a:cubicBezTo>
                  <a:cubicBezTo>
                    <a:pt x="129486" y="53766"/>
                    <a:pt x="127473" y="45520"/>
                    <a:pt x="122479" y="39097"/>
                  </a:cubicBezTo>
                  <a:cubicBezTo>
                    <a:pt x="121241" y="37505"/>
                    <a:pt x="119839" y="36049"/>
                    <a:pt x="118301" y="34770"/>
                  </a:cubicBezTo>
                  <a:cubicBezTo>
                    <a:pt x="117907" y="34457"/>
                    <a:pt x="117526" y="34117"/>
                    <a:pt x="117118" y="33831"/>
                  </a:cubicBezTo>
                  <a:cubicBezTo>
                    <a:pt x="116709" y="33532"/>
                    <a:pt x="116301" y="33233"/>
                    <a:pt x="115893" y="32947"/>
                  </a:cubicBezTo>
                  <a:lnTo>
                    <a:pt x="113471" y="31300"/>
                  </a:lnTo>
                  <a:lnTo>
                    <a:pt x="94013" y="18074"/>
                  </a:lnTo>
                  <a:lnTo>
                    <a:pt x="74541" y="4902"/>
                  </a:lnTo>
                  <a:cubicBezTo>
                    <a:pt x="69664" y="1626"/>
                    <a:pt x="64058" y="1"/>
                    <a:pt x="58467" y="1"/>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Google Shape;43;p3"/>
            <p:cNvSpPr/>
            <p:nvPr/>
          </p:nvSpPr>
          <p:spPr>
            <a:xfrm>
              <a:off x="2013500" y="1118225"/>
              <a:ext cx="3557950" cy="3466000"/>
            </a:xfrm>
            <a:custGeom>
              <a:avLst/>
              <a:gdLst/>
              <a:ahLst/>
              <a:cxnLst/>
              <a:rect l="l" t="t" r="r" b="b"/>
              <a:pathLst>
                <a:path w="142318" h="138640" extrusionOk="0">
                  <a:moveTo>
                    <a:pt x="68974" y="1"/>
                  </a:moveTo>
                  <a:cubicBezTo>
                    <a:pt x="63354" y="1"/>
                    <a:pt x="57708" y="1510"/>
                    <a:pt x="52674" y="4583"/>
                  </a:cubicBezTo>
                  <a:cubicBezTo>
                    <a:pt x="50796" y="5726"/>
                    <a:pt x="49054" y="7060"/>
                    <a:pt x="47476" y="8584"/>
                  </a:cubicBezTo>
                  <a:cubicBezTo>
                    <a:pt x="47081" y="8965"/>
                    <a:pt x="46673" y="9346"/>
                    <a:pt x="46306" y="9740"/>
                  </a:cubicBezTo>
                  <a:cubicBezTo>
                    <a:pt x="45952" y="10149"/>
                    <a:pt x="45571" y="10557"/>
                    <a:pt x="45217" y="10965"/>
                  </a:cubicBezTo>
                  <a:lnTo>
                    <a:pt x="43135" y="13387"/>
                  </a:lnTo>
                  <a:lnTo>
                    <a:pt x="9852" y="52208"/>
                  </a:lnTo>
                  <a:cubicBezTo>
                    <a:pt x="1157" y="62359"/>
                    <a:pt x="1" y="76960"/>
                    <a:pt x="6995" y="88362"/>
                  </a:cubicBezTo>
                  <a:cubicBezTo>
                    <a:pt x="8124" y="90186"/>
                    <a:pt x="9430" y="91887"/>
                    <a:pt x="10927" y="93438"/>
                  </a:cubicBezTo>
                  <a:cubicBezTo>
                    <a:pt x="12410" y="95003"/>
                    <a:pt x="14084" y="96323"/>
                    <a:pt x="15690" y="97724"/>
                  </a:cubicBezTo>
                  <a:lnTo>
                    <a:pt x="35039" y="114420"/>
                  </a:lnTo>
                  <a:lnTo>
                    <a:pt x="54361" y="131157"/>
                  </a:lnTo>
                  <a:lnTo>
                    <a:pt x="54361" y="131157"/>
                  </a:lnTo>
                  <a:lnTo>
                    <a:pt x="35094" y="114352"/>
                  </a:lnTo>
                  <a:lnTo>
                    <a:pt x="15867" y="97520"/>
                  </a:lnTo>
                  <a:cubicBezTo>
                    <a:pt x="14275" y="96091"/>
                    <a:pt x="12615" y="94758"/>
                    <a:pt x="11172" y="93207"/>
                  </a:cubicBezTo>
                  <a:cubicBezTo>
                    <a:pt x="9730" y="91655"/>
                    <a:pt x="8451" y="89955"/>
                    <a:pt x="7376" y="88131"/>
                  </a:cubicBezTo>
                  <a:cubicBezTo>
                    <a:pt x="5199" y="84484"/>
                    <a:pt x="3824" y="80430"/>
                    <a:pt x="3321" y="76225"/>
                  </a:cubicBezTo>
                  <a:cubicBezTo>
                    <a:pt x="2314" y="67748"/>
                    <a:pt x="4954" y="59243"/>
                    <a:pt x="10601" y="52848"/>
                  </a:cubicBezTo>
                  <a:lnTo>
                    <a:pt x="44401" y="14489"/>
                  </a:lnTo>
                  <a:lnTo>
                    <a:pt x="46496" y="12081"/>
                  </a:lnTo>
                  <a:lnTo>
                    <a:pt x="47558" y="10938"/>
                  </a:lnTo>
                  <a:cubicBezTo>
                    <a:pt x="47911" y="10557"/>
                    <a:pt x="48292" y="10203"/>
                    <a:pt x="48660" y="9836"/>
                  </a:cubicBezTo>
                  <a:cubicBezTo>
                    <a:pt x="50170" y="8421"/>
                    <a:pt x="51830" y="7169"/>
                    <a:pt x="53599" y="6107"/>
                  </a:cubicBezTo>
                  <a:cubicBezTo>
                    <a:pt x="57164" y="3985"/>
                    <a:pt x="61124" y="2624"/>
                    <a:pt x="65233" y="2107"/>
                  </a:cubicBezTo>
                  <a:cubicBezTo>
                    <a:pt x="66450" y="1955"/>
                    <a:pt x="67667" y="1881"/>
                    <a:pt x="68879" y="1881"/>
                  </a:cubicBezTo>
                  <a:cubicBezTo>
                    <a:pt x="75949" y="1881"/>
                    <a:pt x="82826" y="4424"/>
                    <a:pt x="88216" y="9128"/>
                  </a:cubicBezTo>
                  <a:lnTo>
                    <a:pt x="107538" y="25865"/>
                  </a:lnTo>
                  <a:lnTo>
                    <a:pt x="126901" y="42561"/>
                  </a:lnTo>
                  <a:lnTo>
                    <a:pt x="129323" y="44643"/>
                  </a:lnTo>
                  <a:lnTo>
                    <a:pt x="130480" y="45690"/>
                  </a:lnTo>
                  <a:cubicBezTo>
                    <a:pt x="130861" y="46044"/>
                    <a:pt x="131214" y="46412"/>
                    <a:pt x="131582" y="46779"/>
                  </a:cubicBezTo>
                  <a:cubicBezTo>
                    <a:pt x="133024" y="48276"/>
                    <a:pt x="134290" y="49922"/>
                    <a:pt x="135378" y="51691"/>
                  </a:cubicBezTo>
                  <a:cubicBezTo>
                    <a:pt x="142168" y="62727"/>
                    <a:pt x="141052" y="76864"/>
                    <a:pt x="132629" y="86702"/>
                  </a:cubicBezTo>
                  <a:lnTo>
                    <a:pt x="99360" y="125524"/>
                  </a:lnTo>
                  <a:cubicBezTo>
                    <a:pt x="97958" y="127116"/>
                    <a:pt x="96625" y="128789"/>
                    <a:pt x="95087" y="130245"/>
                  </a:cubicBezTo>
                  <a:cubicBezTo>
                    <a:pt x="93550" y="131715"/>
                    <a:pt x="91863" y="133021"/>
                    <a:pt x="90039" y="134123"/>
                  </a:cubicBezTo>
                  <a:cubicBezTo>
                    <a:pt x="85160" y="137111"/>
                    <a:pt x="79687" y="138577"/>
                    <a:pt x="74238" y="138577"/>
                  </a:cubicBezTo>
                  <a:cubicBezTo>
                    <a:pt x="67106" y="138577"/>
                    <a:pt x="60016" y="136063"/>
                    <a:pt x="54361" y="131157"/>
                  </a:cubicBezTo>
                  <a:lnTo>
                    <a:pt x="54361" y="131157"/>
                  </a:lnTo>
                  <a:cubicBezTo>
                    <a:pt x="59944" y="136007"/>
                    <a:pt x="67067" y="138640"/>
                    <a:pt x="74372" y="138640"/>
                  </a:cubicBezTo>
                  <a:cubicBezTo>
                    <a:pt x="75613" y="138640"/>
                    <a:pt x="76860" y="138564"/>
                    <a:pt x="78106" y="138410"/>
                  </a:cubicBezTo>
                  <a:cubicBezTo>
                    <a:pt x="82365" y="137879"/>
                    <a:pt x="86460" y="136464"/>
                    <a:pt x="90134" y="134273"/>
                  </a:cubicBezTo>
                  <a:cubicBezTo>
                    <a:pt x="91971" y="133171"/>
                    <a:pt x="93672" y="131878"/>
                    <a:pt x="95237" y="130409"/>
                  </a:cubicBezTo>
                  <a:cubicBezTo>
                    <a:pt x="96802" y="128953"/>
                    <a:pt x="98149" y="127293"/>
                    <a:pt x="99564" y="125700"/>
                  </a:cubicBezTo>
                  <a:lnTo>
                    <a:pt x="133378" y="87342"/>
                  </a:lnTo>
                  <a:cubicBezTo>
                    <a:pt x="136249" y="84076"/>
                    <a:pt x="138413" y="80239"/>
                    <a:pt x="139705" y="76089"/>
                  </a:cubicBezTo>
                  <a:cubicBezTo>
                    <a:pt x="142318" y="67652"/>
                    <a:pt x="141216" y="58495"/>
                    <a:pt x="136698" y="50902"/>
                  </a:cubicBezTo>
                  <a:cubicBezTo>
                    <a:pt x="135569" y="49024"/>
                    <a:pt x="134249" y="47269"/>
                    <a:pt x="132766" y="45677"/>
                  </a:cubicBezTo>
                  <a:cubicBezTo>
                    <a:pt x="132385" y="45282"/>
                    <a:pt x="132017" y="44874"/>
                    <a:pt x="131609" y="44507"/>
                  </a:cubicBezTo>
                  <a:cubicBezTo>
                    <a:pt x="131214" y="44139"/>
                    <a:pt x="130806" y="43758"/>
                    <a:pt x="130412" y="43404"/>
                  </a:cubicBezTo>
                  <a:lnTo>
                    <a:pt x="128003" y="41295"/>
                  </a:lnTo>
                  <a:lnTo>
                    <a:pt x="108776" y="24450"/>
                  </a:lnTo>
                  <a:lnTo>
                    <a:pt x="89508" y="7659"/>
                  </a:lnTo>
                  <a:cubicBezTo>
                    <a:pt x="83665" y="2595"/>
                    <a:pt x="76341" y="1"/>
                    <a:pt x="68974" y="1"/>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Google Shape;44;p3"/>
            <p:cNvSpPr/>
            <p:nvPr/>
          </p:nvSpPr>
          <p:spPr>
            <a:xfrm>
              <a:off x="1846825" y="965850"/>
              <a:ext cx="3881450" cy="3769800"/>
            </a:xfrm>
            <a:custGeom>
              <a:avLst/>
              <a:gdLst/>
              <a:ahLst/>
              <a:cxnLst/>
              <a:rect l="l" t="t" r="r" b="b"/>
              <a:pathLst>
                <a:path w="155258" h="150792" extrusionOk="0">
                  <a:moveTo>
                    <a:pt x="80480" y="1"/>
                  </a:moveTo>
                  <a:cubicBezTo>
                    <a:pt x="75736" y="1"/>
                    <a:pt x="70947" y="994"/>
                    <a:pt x="66430" y="3045"/>
                  </a:cubicBezTo>
                  <a:cubicBezTo>
                    <a:pt x="64253" y="4024"/>
                    <a:pt x="62185" y="5235"/>
                    <a:pt x="60280" y="6664"/>
                  </a:cubicBezTo>
                  <a:cubicBezTo>
                    <a:pt x="59804" y="7032"/>
                    <a:pt x="59314" y="7385"/>
                    <a:pt x="58865" y="7766"/>
                  </a:cubicBezTo>
                  <a:cubicBezTo>
                    <a:pt x="58416" y="8161"/>
                    <a:pt x="57967" y="8556"/>
                    <a:pt x="57531" y="8937"/>
                  </a:cubicBezTo>
                  <a:lnTo>
                    <a:pt x="54959" y="11277"/>
                  </a:lnTo>
                  <a:lnTo>
                    <a:pt x="13920" y="48751"/>
                  </a:lnTo>
                  <a:cubicBezTo>
                    <a:pt x="3184" y="58548"/>
                    <a:pt x="0" y="74156"/>
                    <a:pt x="6042" y="87368"/>
                  </a:cubicBezTo>
                  <a:cubicBezTo>
                    <a:pt x="7008" y="89491"/>
                    <a:pt x="8205" y="91505"/>
                    <a:pt x="9607" y="93369"/>
                  </a:cubicBezTo>
                  <a:cubicBezTo>
                    <a:pt x="10995" y="95247"/>
                    <a:pt x="12641" y="96907"/>
                    <a:pt x="14165" y="98635"/>
                  </a:cubicBezTo>
                  <a:lnTo>
                    <a:pt x="32848" y="119209"/>
                  </a:lnTo>
                  <a:lnTo>
                    <a:pt x="51476" y="139824"/>
                  </a:lnTo>
                  <a:lnTo>
                    <a:pt x="51476" y="139824"/>
                  </a:lnTo>
                  <a:lnTo>
                    <a:pt x="32902" y="119141"/>
                  </a:lnTo>
                  <a:lnTo>
                    <a:pt x="14397" y="98431"/>
                  </a:lnTo>
                  <a:cubicBezTo>
                    <a:pt x="12859" y="96689"/>
                    <a:pt x="11240" y="95029"/>
                    <a:pt x="9906" y="93151"/>
                  </a:cubicBezTo>
                  <a:cubicBezTo>
                    <a:pt x="8545" y="91287"/>
                    <a:pt x="7402" y="89287"/>
                    <a:pt x="6477" y="87178"/>
                  </a:cubicBezTo>
                  <a:cubicBezTo>
                    <a:pt x="4613" y="82959"/>
                    <a:pt x="3661" y="78401"/>
                    <a:pt x="3688" y="73802"/>
                  </a:cubicBezTo>
                  <a:cubicBezTo>
                    <a:pt x="3715" y="64522"/>
                    <a:pt x="7702" y="55691"/>
                    <a:pt x="14628" y="49540"/>
                  </a:cubicBezTo>
                  <a:lnTo>
                    <a:pt x="56184" y="12624"/>
                  </a:lnTo>
                  <a:lnTo>
                    <a:pt x="58769" y="10311"/>
                  </a:lnTo>
                  <a:lnTo>
                    <a:pt x="60049" y="9222"/>
                  </a:lnTo>
                  <a:cubicBezTo>
                    <a:pt x="60498" y="8869"/>
                    <a:pt x="60947" y="8528"/>
                    <a:pt x="61396" y="8188"/>
                  </a:cubicBezTo>
                  <a:cubicBezTo>
                    <a:pt x="63205" y="6855"/>
                    <a:pt x="65165" y="5725"/>
                    <a:pt x="67219" y="4814"/>
                  </a:cubicBezTo>
                  <a:cubicBezTo>
                    <a:pt x="71342" y="2990"/>
                    <a:pt x="75792" y="2051"/>
                    <a:pt x="80296" y="2038"/>
                  </a:cubicBezTo>
                  <a:cubicBezTo>
                    <a:pt x="80312" y="2038"/>
                    <a:pt x="80328" y="2038"/>
                    <a:pt x="80344" y="2038"/>
                  </a:cubicBezTo>
                  <a:cubicBezTo>
                    <a:pt x="89430" y="2038"/>
                    <a:pt x="98091" y="5900"/>
                    <a:pt x="104163" y="12651"/>
                  </a:cubicBezTo>
                  <a:lnTo>
                    <a:pt x="122791" y="33266"/>
                  </a:lnTo>
                  <a:lnTo>
                    <a:pt x="141460" y="53854"/>
                  </a:lnTo>
                  <a:lnTo>
                    <a:pt x="143800" y="56426"/>
                  </a:lnTo>
                  <a:lnTo>
                    <a:pt x="144916" y="57691"/>
                  </a:lnTo>
                  <a:cubicBezTo>
                    <a:pt x="145270" y="58126"/>
                    <a:pt x="145610" y="58575"/>
                    <a:pt x="145964" y="59024"/>
                  </a:cubicBezTo>
                  <a:cubicBezTo>
                    <a:pt x="147311" y="60834"/>
                    <a:pt x="148468" y="62780"/>
                    <a:pt x="149407" y="64835"/>
                  </a:cubicBezTo>
                  <a:cubicBezTo>
                    <a:pt x="155258" y="77625"/>
                    <a:pt x="152182" y="92743"/>
                    <a:pt x="141787" y="102227"/>
                  </a:cubicBezTo>
                  <a:lnTo>
                    <a:pt x="100761" y="139701"/>
                  </a:lnTo>
                  <a:cubicBezTo>
                    <a:pt x="99033" y="141239"/>
                    <a:pt x="97387" y="142885"/>
                    <a:pt x="95522" y="144246"/>
                  </a:cubicBezTo>
                  <a:cubicBezTo>
                    <a:pt x="93672" y="145620"/>
                    <a:pt x="91672" y="146804"/>
                    <a:pt x="89576" y="147757"/>
                  </a:cubicBezTo>
                  <a:cubicBezTo>
                    <a:pt x="85198" y="149743"/>
                    <a:pt x="80557" y="150704"/>
                    <a:pt x="75960" y="150704"/>
                  </a:cubicBezTo>
                  <a:cubicBezTo>
                    <a:pt x="66827" y="150704"/>
                    <a:pt x="57866" y="146911"/>
                    <a:pt x="51476" y="139824"/>
                  </a:cubicBezTo>
                  <a:lnTo>
                    <a:pt x="51462" y="139824"/>
                  </a:lnTo>
                  <a:cubicBezTo>
                    <a:pt x="57738" y="146806"/>
                    <a:pt x="66686" y="150791"/>
                    <a:pt x="76071" y="150791"/>
                  </a:cubicBezTo>
                  <a:cubicBezTo>
                    <a:pt x="76087" y="150791"/>
                    <a:pt x="76103" y="150791"/>
                    <a:pt x="76119" y="150791"/>
                  </a:cubicBezTo>
                  <a:cubicBezTo>
                    <a:pt x="80772" y="150777"/>
                    <a:pt x="85385" y="149798"/>
                    <a:pt x="89630" y="147920"/>
                  </a:cubicBezTo>
                  <a:cubicBezTo>
                    <a:pt x="91767" y="146981"/>
                    <a:pt x="93781" y="145811"/>
                    <a:pt x="95658" y="144437"/>
                  </a:cubicBezTo>
                  <a:cubicBezTo>
                    <a:pt x="97550" y="143076"/>
                    <a:pt x="99210" y="141457"/>
                    <a:pt x="100952" y="139919"/>
                  </a:cubicBezTo>
                  <a:lnTo>
                    <a:pt x="142508" y="103030"/>
                  </a:lnTo>
                  <a:cubicBezTo>
                    <a:pt x="146046" y="99887"/>
                    <a:pt x="148876" y="96036"/>
                    <a:pt x="150822" y="91722"/>
                  </a:cubicBezTo>
                  <a:cubicBezTo>
                    <a:pt x="154768" y="82959"/>
                    <a:pt x="154809" y="72945"/>
                    <a:pt x="150917" y="64154"/>
                  </a:cubicBezTo>
                  <a:cubicBezTo>
                    <a:pt x="149964" y="61977"/>
                    <a:pt x="148781" y="59909"/>
                    <a:pt x="147379" y="57990"/>
                  </a:cubicBezTo>
                  <a:cubicBezTo>
                    <a:pt x="147012" y="57514"/>
                    <a:pt x="146672" y="57038"/>
                    <a:pt x="146291" y="56575"/>
                  </a:cubicBezTo>
                  <a:cubicBezTo>
                    <a:pt x="145910" y="56113"/>
                    <a:pt x="145529" y="55650"/>
                    <a:pt x="145134" y="55214"/>
                  </a:cubicBezTo>
                  <a:lnTo>
                    <a:pt x="142821" y="52616"/>
                  </a:lnTo>
                  <a:lnTo>
                    <a:pt x="124315" y="31905"/>
                  </a:lnTo>
                  <a:lnTo>
                    <a:pt x="105755" y="11236"/>
                  </a:lnTo>
                  <a:cubicBezTo>
                    <a:pt x="99149" y="3915"/>
                    <a:pt x="89901" y="1"/>
                    <a:pt x="80480" y="1"/>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Google Shape;45;p3"/>
            <p:cNvSpPr/>
            <p:nvPr/>
          </p:nvSpPr>
          <p:spPr>
            <a:xfrm>
              <a:off x="1696450" y="817200"/>
              <a:ext cx="4179475" cy="4065925"/>
            </a:xfrm>
            <a:custGeom>
              <a:avLst/>
              <a:gdLst/>
              <a:ahLst/>
              <a:cxnLst/>
              <a:rect l="l" t="t" r="r" b="b"/>
              <a:pathLst>
                <a:path w="167179" h="162637" extrusionOk="0">
                  <a:moveTo>
                    <a:pt x="92140" y="1"/>
                  </a:moveTo>
                  <a:cubicBezTo>
                    <a:pt x="88454" y="1"/>
                    <a:pt x="84725" y="553"/>
                    <a:pt x="81072" y="1697"/>
                  </a:cubicBezTo>
                  <a:cubicBezTo>
                    <a:pt x="78609" y="2473"/>
                    <a:pt x="76228" y="3507"/>
                    <a:pt x="73969" y="4786"/>
                  </a:cubicBezTo>
                  <a:cubicBezTo>
                    <a:pt x="73411" y="5126"/>
                    <a:pt x="72840" y="5426"/>
                    <a:pt x="72309" y="5793"/>
                  </a:cubicBezTo>
                  <a:cubicBezTo>
                    <a:pt x="71779" y="6147"/>
                    <a:pt x="71221" y="6514"/>
                    <a:pt x="70704" y="6868"/>
                  </a:cubicBezTo>
                  <a:lnTo>
                    <a:pt x="67615" y="9045"/>
                  </a:lnTo>
                  <a:lnTo>
                    <a:pt x="18384" y="44043"/>
                  </a:lnTo>
                  <a:cubicBezTo>
                    <a:pt x="5498" y="53200"/>
                    <a:pt x="1" y="69611"/>
                    <a:pt x="4777" y="84674"/>
                  </a:cubicBezTo>
                  <a:cubicBezTo>
                    <a:pt x="5539" y="87096"/>
                    <a:pt x="6559" y="89423"/>
                    <a:pt x="7825" y="91627"/>
                  </a:cubicBezTo>
                  <a:cubicBezTo>
                    <a:pt x="9077" y="93831"/>
                    <a:pt x="10614" y="95831"/>
                    <a:pt x="12043" y="97900"/>
                  </a:cubicBezTo>
                  <a:lnTo>
                    <a:pt x="29474" y="122556"/>
                  </a:lnTo>
                  <a:lnTo>
                    <a:pt x="46837" y="147266"/>
                  </a:lnTo>
                  <a:lnTo>
                    <a:pt x="29542" y="122515"/>
                  </a:lnTo>
                  <a:lnTo>
                    <a:pt x="12302" y="97709"/>
                  </a:lnTo>
                  <a:cubicBezTo>
                    <a:pt x="10887" y="95627"/>
                    <a:pt x="9363" y="93614"/>
                    <a:pt x="8165" y="91423"/>
                  </a:cubicBezTo>
                  <a:cubicBezTo>
                    <a:pt x="6954" y="89232"/>
                    <a:pt x="5974" y="86919"/>
                    <a:pt x="5253" y="84524"/>
                  </a:cubicBezTo>
                  <a:cubicBezTo>
                    <a:pt x="3811" y="79721"/>
                    <a:pt x="3389" y="74672"/>
                    <a:pt x="4015" y="69706"/>
                  </a:cubicBezTo>
                  <a:cubicBezTo>
                    <a:pt x="5280" y="59705"/>
                    <a:pt x="10750" y="50710"/>
                    <a:pt x="19051" y="44982"/>
                  </a:cubicBezTo>
                  <a:lnTo>
                    <a:pt x="68758" y="10678"/>
                  </a:lnTo>
                  <a:lnTo>
                    <a:pt x="71860" y="8528"/>
                  </a:lnTo>
                  <a:lnTo>
                    <a:pt x="73398" y="7508"/>
                  </a:lnTo>
                  <a:cubicBezTo>
                    <a:pt x="73915" y="7195"/>
                    <a:pt x="74446" y="6895"/>
                    <a:pt x="74976" y="6582"/>
                  </a:cubicBezTo>
                  <a:cubicBezTo>
                    <a:pt x="77113" y="5385"/>
                    <a:pt x="79371" y="4419"/>
                    <a:pt x="81712" y="3711"/>
                  </a:cubicBezTo>
                  <a:cubicBezTo>
                    <a:pt x="85043" y="2704"/>
                    <a:pt x="88498" y="2193"/>
                    <a:pt x="91970" y="2193"/>
                  </a:cubicBezTo>
                  <a:cubicBezTo>
                    <a:pt x="93376" y="2193"/>
                    <a:pt x="94785" y="2277"/>
                    <a:pt x="96190" y="2446"/>
                  </a:cubicBezTo>
                  <a:cubicBezTo>
                    <a:pt x="106014" y="3629"/>
                    <a:pt x="114859" y="8950"/>
                    <a:pt x="120533" y="17060"/>
                  </a:cubicBezTo>
                  <a:lnTo>
                    <a:pt x="137882" y="41784"/>
                  </a:lnTo>
                  <a:lnTo>
                    <a:pt x="155313" y="66454"/>
                  </a:lnTo>
                  <a:lnTo>
                    <a:pt x="157490" y="69529"/>
                  </a:lnTo>
                  <a:lnTo>
                    <a:pt x="158524" y="71066"/>
                  </a:lnTo>
                  <a:cubicBezTo>
                    <a:pt x="158851" y="71584"/>
                    <a:pt x="159150" y="72114"/>
                    <a:pt x="159477" y="72631"/>
                  </a:cubicBezTo>
                  <a:cubicBezTo>
                    <a:pt x="160688" y="74768"/>
                    <a:pt x="161681" y="77013"/>
                    <a:pt x="162429" y="79353"/>
                  </a:cubicBezTo>
                  <a:cubicBezTo>
                    <a:pt x="167042" y="93940"/>
                    <a:pt x="161722" y="109833"/>
                    <a:pt x="149258" y="118691"/>
                  </a:cubicBezTo>
                  <a:lnTo>
                    <a:pt x="100027" y="153675"/>
                  </a:lnTo>
                  <a:cubicBezTo>
                    <a:pt x="97959" y="155104"/>
                    <a:pt x="95958" y="156642"/>
                    <a:pt x="93768" y="157866"/>
                  </a:cubicBezTo>
                  <a:cubicBezTo>
                    <a:pt x="91591" y="159118"/>
                    <a:pt x="89277" y="160125"/>
                    <a:pt x="86882" y="160874"/>
                  </a:cubicBezTo>
                  <a:cubicBezTo>
                    <a:pt x="83343" y="161987"/>
                    <a:pt x="79729" y="162523"/>
                    <a:pt x="76156" y="162523"/>
                  </a:cubicBezTo>
                  <a:cubicBezTo>
                    <a:pt x="64700" y="162523"/>
                    <a:pt x="53661" y="157006"/>
                    <a:pt x="46837" y="147266"/>
                  </a:cubicBezTo>
                  <a:lnTo>
                    <a:pt x="46837" y="147266"/>
                  </a:lnTo>
                  <a:cubicBezTo>
                    <a:pt x="52688" y="155648"/>
                    <a:pt x="61818" y="161146"/>
                    <a:pt x="71969" y="162370"/>
                  </a:cubicBezTo>
                  <a:cubicBezTo>
                    <a:pt x="73429" y="162548"/>
                    <a:pt x="74894" y="162636"/>
                    <a:pt x="76357" y="162636"/>
                  </a:cubicBezTo>
                  <a:cubicBezTo>
                    <a:pt x="79936" y="162636"/>
                    <a:pt x="83498" y="162107"/>
                    <a:pt x="86937" y="161064"/>
                  </a:cubicBezTo>
                  <a:cubicBezTo>
                    <a:pt x="89359" y="160329"/>
                    <a:pt x="91686" y="159336"/>
                    <a:pt x="93890" y="158111"/>
                  </a:cubicBezTo>
                  <a:cubicBezTo>
                    <a:pt x="96122" y="156887"/>
                    <a:pt x="98136" y="155363"/>
                    <a:pt x="100204" y="153948"/>
                  </a:cubicBezTo>
                  <a:lnTo>
                    <a:pt x="149924" y="119630"/>
                  </a:lnTo>
                  <a:cubicBezTo>
                    <a:pt x="154156" y="116718"/>
                    <a:pt x="157721" y="112936"/>
                    <a:pt x="160388" y="108541"/>
                  </a:cubicBezTo>
                  <a:cubicBezTo>
                    <a:pt x="165804" y="99614"/>
                    <a:pt x="167178" y="88797"/>
                    <a:pt x="164157" y="78809"/>
                  </a:cubicBezTo>
                  <a:cubicBezTo>
                    <a:pt x="163409" y="76332"/>
                    <a:pt x="162402" y="73951"/>
                    <a:pt x="161137" y="71692"/>
                  </a:cubicBezTo>
                  <a:cubicBezTo>
                    <a:pt x="160810" y="71135"/>
                    <a:pt x="160511" y="70563"/>
                    <a:pt x="160157" y="70019"/>
                  </a:cubicBezTo>
                  <a:cubicBezTo>
                    <a:pt x="159803" y="69474"/>
                    <a:pt x="159449" y="68930"/>
                    <a:pt x="159096" y="68399"/>
                  </a:cubicBezTo>
                  <a:lnTo>
                    <a:pt x="156946" y="65297"/>
                  </a:lnTo>
                  <a:lnTo>
                    <a:pt x="139705" y="40505"/>
                  </a:lnTo>
                  <a:lnTo>
                    <a:pt x="122424" y="15740"/>
                  </a:lnTo>
                  <a:cubicBezTo>
                    <a:pt x="115359" y="5687"/>
                    <a:pt x="103968" y="1"/>
                    <a:pt x="92140" y="1"/>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Google Shape;46;p3"/>
            <p:cNvSpPr/>
            <p:nvPr/>
          </p:nvSpPr>
          <p:spPr>
            <a:xfrm>
              <a:off x="1569225" y="674675"/>
              <a:ext cx="4445475" cy="4349100"/>
            </a:xfrm>
            <a:custGeom>
              <a:avLst/>
              <a:gdLst/>
              <a:ahLst/>
              <a:cxnLst/>
              <a:rect l="l" t="t" r="r" b="b"/>
              <a:pathLst>
                <a:path w="177819" h="173964" extrusionOk="0">
                  <a:moveTo>
                    <a:pt x="103726" y="1"/>
                  </a:moveTo>
                  <a:cubicBezTo>
                    <a:pt x="101320" y="1"/>
                    <a:pt x="98890" y="217"/>
                    <a:pt x="96462" y="663"/>
                  </a:cubicBezTo>
                  <a:cubicBezTo>
                    <a:pt x="93686" y="1180"/>
                    <a:pt x="90978" y="1983"/>
                    <a:pt x="88379" y="3071"/>
                  </a:cubicBezTo>
                  <a:cubicBezTo>
                    <a:pt x="87740" y="3357"/>
                    <a:pt x="87073" y="3615"/>
                    <a:pt x="86447" y="3928"/>
                  </a:cubicBezTo>
                  <a:cubicBezTo>
                    <a:pt x="85835" y="4255"/>
                    <a:pt x="85195" y="4568"/>
                    <a:pt x="84583" y="4881"/>
                  </a:cubicBezTo>
                  <a:lnTo>
                    <a:pt x="80963" y="6827"/>
                  </a:lnTo>
                  <a:lnTo>
                    <a:pt x="23215" y="38055"/>
                  </a:lnTo>
                  <a:cubicBezTo>
                    <a:pt x="8111" y="46219"/>
                    <a:pt x="1" y="63201"/>
                    <a:pt x="3144" y="80088"/>
                  </a:cubicBezTo>
                  <a:cubicBezTo>
                    <a:pt x="3647" y="82795"/>
                    <a:pt x="4450" y="85435"/>
                    <a:pt x="5512" y="87980"/>
                  </a:cubicBezTo>
                  <a:cubicBezTo>
                    <a:pt x="6573" y="90524"/>
                    <a:pt x="7975" y="92892"/>
                    <a:pt x="9240" y="95314"/>
                  </a:cubicBezTo>
                  <a:lnTo>
                    <a:pt x="24766" y="124229"/>
                  </a:lnTo>
                  <a:lnTo>
                    <a:pt x="40223" y="153185"/>
                  </a:lnTo>
                  <a:lnTo>
                    <a:pt x="24861" y="124175"/>
                  </a:lnTo>
                  <a:lnTo>
                    <a:pt x="9553" y="95137"/>
                  </a:lnTo>
                  <a:cubicBezTo>
                    <a:pt x="8301" y="92701"/>
                    <a:pt x="6913" y="90334"/>
                    <a:pt x="5920" y="87803"/>
                  </a:cubicBezTo>
                  <a:cubicBezTo>
                    <a:pt x="4899" y="85286"/>
                    <a:pt x="4151" y="82659"/>
                    <a:pt x="3688" y="79979"/>
                  </a:cubicBezTo>
                  <a:cubicBezTo>
                    <a:pt x="2763" y="74618"/>
                    <a:pt x="2981" y="69120"/>
                    <a:pt x="4314" y="63841"/>
                  </a:cubicBezTo>
                  <a:cubicBezTo>
                    <a:pt x="7008" y="53214"/>
                    <a:pt x="14098" y="44233"/>
                    <a:pt x="23813" y="39157"/>
                  </a:cubicBezTo>
                  <a:lnTo>
                    <a:pt x="81984" y="8732"/>
                  </a:lnTo>
                  <a:lnTo>
                    <a:pt x="85617" y="6813"/>
                  </a:lnTo>
                  <a:lnTo>
                    <a:pt x="87399" y="5915"/>
                  </a:lnTo>
                  <a:cubicBezTo>
                    <a:pt x="88012" y="5643"/>
                    <a:pt x="88624" y="5384"/>
                    <a:pt x="89236" y="5126"/>
                  </a:cubicBezTo>
                  <a:cubicBezTo>
                    <a:pt x="91686" y="4119"/>
                    <a:pt x="94257" y="3384"/>
                    <a:pt x="96870" y="2922"/>
                  </a:cubicBezTo>
                  <a:cubicBezTo>
                    <a:pt x="99048" y="2543"/>
                    <a:pt x="101247" y="2355"/>
                    <a:pt x="103443" y="2355"/>
                  </a:cubicBezTo>
                  <a:cubicBezTo>
                    <a:pt x="106545" y="2355"/>
                    <a:pt x="109641" y="2731"/>
                    <a:pt x="112668" y="3479"/>
                  </a:cubicBezTo>
                  <a:cubicBezTo>
                    <a:pt x="123105" y="6065"/>
                    <a:pt x="131949" y="12977"/>
                    <a:pt x="136984" y="22475"/>
                  </a:cubicBezTo>
                  <a:lnTo>
                    <a:pt x="152442" y="51445"/>
                  </a:lnTo>
                  <a:lnTo>
                    <a:pt x="167967" y="80360"/>
                  </a:lnTo>
                  <a:lnTo>
                    <a:pt x="169913" y="83979"/>
                  </a:lnTo>
                  <a:lnTo>
                    <a:pt x="170811" y="85762"/>
                  </a:lnTo>
                  <a:cubicBezTo>
                    <a:pt x="171097" y="86361"/>
                    <a:pt x="171369" y="86973"/>
                    <a:pt x="171641" y="87585"/>
                  </a:cubicBezTo>
                  <a:cubicBezTo>
                    <a:pt x="172675" y="90034"/>
                    <a:pt x="173437" y="92593"/>
                    <a:pt x="173941" y="95219"/>
                  </a:cubicBezTo>
                  <a:cubicBezTo>
                    <a:pt x="176989" y="111561"/>
                    <a:pt x="169138" y="128012"/>
                    <a:pt x="154510" y="135918"/>
                  </a:cubicBezTo>
                  <a:lnTo>
                    <a:pt x="96761" y="167146"/>
                  </a:lnTo>
                  <a:cubicBezTo>
                    <a:pt x="94339" y="168412"/>
                    <a:pt x="91971" y="169813"/>
                    <a:pt x="89454" y="170847"/>
                  </a:cubicBezTo>
                  <a:cubicBezTo>
                    <a:pt x="86937" y="171895"/>
                    <a:pt x="84311" y="172684"/>
                    <a:pt x="81630" y="173174"/>
                  </a:cubicBezTo>
                  <a:cubicBezTo>
                    <a:pt x="79267" y="173610"/>
                    <a:pt x="76903" y="173821"/>
                    <a:pt x="74563" y="173821"/>
                  </a:cubicBezTo>
                  <a:cubicBezTo>
                    <a:pt x="60379" y="173821"/>
                    <a:pt x="47068" y="166045"/>
                    <a:pt x="40223" y="153185"/>
                  </a:cubicBezTo>
                  <a:lnTo>
                    <a:pt x="40223" y="153185"/>
                  </a:lnTo>
                  <a:cubicBezTo>
                    <a:pt x="45421" y="162996"/>
                    <a:pt x="54565" y="170140"/>
                    <a:pt x="65356" y="172807"/>
                  </a:cubicBezTo>
                  <a:cubicBezTo>
                    <a:pt x="68473" y="173578"/>
                    <a:pt x="71669" y="173964"/>
                    <a:pt x="74867" y="173964"/>
                  </a:cubicBezTo>
                  <a:cubicBezTo>
                    <a:pt x="77143" y="173964"/>
                    <a:pt x="79420" y="173768"/>
                    <a:pt x="81671" y="173378"/>
                  </a:cubicBezTo>
                  <a:cubicBezTo>
                    <a:pt x="84379" y="172902"/>
                    <a:pt x="87032" y="172140"/>
                    <a:pt x="89590" y="171106"/>
                  </a:cubicBezTo>
                  <a:cubicBezTo>
                    <a:pt x="92135" y="170085"/>
                    <a:pt x="94516" y="168711"/>
                    <a:pt x="96952" y="167459"/>
                  </a:cubicBezTo>
                  <a:lnTo>
                    <a:pt x="155122" y="137034"/>
                  </a:lnTo>
                  <a:cubicBezTo>
                    <a:pt x="160075" y="134435"/>
                    <a:pt x="164416" y="130829"/>
                    <a:pt x="167886" y="126447"/>
                  </a:cubicBezTo>
                  <a:cubicBezTo>
                    <a:pt x="174907" y="117534"/>
                    <a:pt x="177819" y="106050"/>
                    <a:pt x="175873" y="94865"/>
                  </a:cubicBezTo>
                  <a:cubicBezTo>
                    <a:pt x="175397" y="92103"/>
                    <a:pt x="174621" y="89395"/>
                    <a:pt x="173573" y="86782"/>
                  </a:cubicBezTo>
                  <a:cubicBezTo>
                    <a:pt x="173288" y="86143"/>
                    <a:pt x="173043" y="85476"/>
                    <a:pt x="172730" y="84850"/>
                  </a:cubicBezTo>
                  <a:cubicBezTo>
                    <a:pt x="172430" y="84224"/>
                    <a:pt x="172117" y="83585"/>
                    <a:pt x="171805" y="82972"/>
                  </a:cubicBezTo>
                  <a:lnTo>
                    <a:pt x="169886" y="79339"/>
                  </a:lnTo>
                  <a:lnTo>
                    <a:pt x="154578" y="50302"/>
                  </a:lnTo>
                  <a:lnTo>
                    <a:pt x="139202" y="21305"/>
                  </a:lnTo>
                  <a:cubicBezTo>
                    <a:pt x="132131" y="8028"/>
                    <a:pt x="118374" y="1"/>
                    <a:pt x="103726" y="1"/>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Google Shape;47;p3"/>
            <p:cNvSpPr/>
            <p:nvPr/>
          </p:nvSpPr>
          <p:spPr>
            <a:xfrm>
              <a:off x="1471950" y="542000"/>
              <a:ext cx="4653650" cy="4612725"/>
            </a:xfrm>
            <a:custGeom>
              <a:avLst/>
              <a:gdLst/>
              <a:ahLst/>
              <a:cxnLst/>
              <a:rect l="l" t="t" r="r" b="b"/>
              <a:pathLst>
                <a:path w="186146" h="184509" extrusionOk="0">
                  <a:moveTo>
                    <a:pt x="114962" y="0"/>
                  </a:moveTo>
                  <a:cubicBezTo>
                    <a:pt x="114096" y="0"/>
                    <a:pt x="113227" y="26"/>
                    <a:pt x="112354" y="78"/>
                  </a:cubicBezTo>
                  <a:cubicBezTo>
                    <a:pt x="109293" y="255"/>
                    <a:pt x="106258" y="758"/>
                    <a:pt x="103319" y="1588"/>
                  </a:cubicBezTo>
                  <a:cubicBezTo>
                    <a:pt x="102584" y="1820"/>
                    <a:pt x="101836" y="2010"/>
                    <a:pt x="101128" y="2269"/>
                  </a:cubicBezTo>
                  <a:cubicBezTo>
                    <a:pt x="100407" y="2527"/>
                    <a:pt x="99672" y="2786"/>
                    <a:pt x="98978" y="3058"/>
                  </a:cubicBezTo>
                  <a:lnTo>
                    <a:pt x="94815" y="4663"/>
                  </a:lnTo>
                  <a:lnTo>
                    <a:pt x="28371" y="30708"/>
                  </a:lnTo>
                  <a:cubicBezTo>
                    <a:pt x="10995" y="37511"/>
                    <a:pt x="0" y="54765"/>
                    <a:pt x="1157" y="73393"/>
                  </a:cubicBezTo>
                  <a:cubicBezTo>
                    <a:pt x="1347" y="76373"/>
                    <a:pt x="1851" y="79339"/>
                    <a:pt x="2667" y="82224"/>
                  </a:cubicBezTo>
                  <a:cubicBezTo>
                    <a:pt x="3470" y="85109"/>
                    <a:pt x="4667" y="87844"/>
                    <a:pt x="5702" y="90620"/>
                  </a:cubicBezTo>
                  <a:lnTo>
                    <a:pt x="18628" y="123889"/>
                  </a:lnTo>
                  <a:lnTo>
                    <a:pt x="31473" y="157172"/>
                  </a:lnTo>
                  <a:lnTo>
                    <a:pt x="18724" y="123848"/>
                  </a:lnTo>
                  <a:lnTo>
                    <a:pt x="6069" y="90484"/>
                  </a:lnTo>
                  <a:cubicBezTo>
                    <a:pt x="5035" y="87694"/>
                    <a:pt x="3865" y="84959"/>
                    <a:pt x="3116" y="82102"/>
                  </a:cubicBezTo>
                  <a:cubicBezTo>
                    <a:pt x="2354" y="79244"/>
                    <a:pt x="1892" y="76305"/>
                    <a:pt x="1755" y="73352"/>
                  </a:cubicBezTo>
                  <a:cubicBezTo>
                    <a:pt x="1470" y="67447"/>
                    <a:pt x="2422" y="61541"/>
                    <a:pt x="4572" y="56030"/>
                  </a:cubicBezTo>
                  <a:cubicBezTo>
                    <a:pt x="8872" y="44913"/>
                    <a:pt x="17717" y="36164"/>
                    <a:pt x="28861" y="31973"/>
                  </a:cubicBezTo>
                  <a:lnTo>
                    <a:pt x="95672" y="6854"/>
                  </a:lnTo>
                  <a:lnTo>
                    <a:pt x="99836" y="5276"/>
                  </a:lnTo>
                  <a:lnTo>
                    <a:pt x="101877" y="4555"/>
                  </a:lnTo>
                  <a:cubicBezTo>
                    <a:pt x="102571" y="4323"/>
                    <a:pt x="103265" y="4133"/>
                    <a:pt x="103959" y="3929"/>
                  </a:cubicBezTo>
                  <a:cubicBezTo>
                    <a:pt x="106748" y="3167"/>
                    <a:pt x="109606" y="2718"/>
                    <a:pt x="112490" y="2568"/>
                  </a:cubicBezTo>
                  <a:cubicBezTo>
                    <a:pt x="113182" y="2534"/>
                    <a:pt x="113873" y="2517"/>
                    <a:pt x="114563" y="2517"/>
                  </a:cubicBezTo>
                  <a:cubicBezTo>
                    <a:pt x="119648" y="2517"/>
                    <a:pt x="124690" y="3441"/>
                    <a:pt x="129458" y="5262"/>
                  </a:cubicBezTo>
                  <a:cubicBezTo>
                    <a:pt x="140371" y="9426"/>
                    <a:pt x="148998" y="18053"/>
                    <a:pt x="153176" y="28979"/>
                  </a:cubicBezTo>
                  <a:lnTo>
                    <a:pt x="166021" y="62276"/>
                  </a:lnTo>
                  <a:lnTo>
                    <a:pt x="178934" y="95532"/>
                  </a:lnTo>
                  <a:lnTo>
                    <a:pt x="180553" y="99696"/>
                  </a:lnTo>
                  <a:lnTo>
                    <a:pt x="181288" y="101737"/>
                  </a:lnTo>
                  <a:cubicBezTo>
                    <a:pt x="181519" y="102417"/>
                    <a:pt x="181723" y="103111"/>
                    <a:pt x="181941" y="103805"/>
                  </a:cubicBezTo>
                  <a:cubicBezTo>
                    <a:pt x="182730" y="106595"/>
                    <a:pt x="183220" y="109452"/>
                    <a:pt x="183411" y="112350"/>
                  </a:cubicBezTo>
                  <a:cubicBezTo>
                    <a:pt x="184540" y="130393"/>
                    <a:pt x="173886" y="147089"/>
                    <a:pt x="157054" y="153689"/>
                  </a:cubicBezTo>
                  <a:lnTo>
                    <a:pt x="90610" y="179719"/>
                  </a:lnTo>
                  <a:cubicBezTo>
                    <a:pt x="87834" y="180767"/>
                    <a:pt x="85099" y="181965"/>
                    <a:pt x="82242" y="182740"/>
                  </a:cubicBezTo>
                  <a:cubicBezTo>
                    <a:pt x="79384" y="183543"/>
                    <a:pt x="76459" y="184046"/>
                    <a:pt x="73492" y="184223"/>
                  </a:cubicBezTo>
                  <a:cubicBezTo>
                    <a:pt x="72641" y="184274"/>
                    <a:pt x="71793" y="184300"/>
                    <a:pt x="70948" y="184300"/>
                  </a:cubicBezTo>
                  <a:cubicBezTo>
                    <a:pt x="53544" y="184300"/>
                    <a:pt x="37780" y="173589"/>
                    <a:pt x="31473" y="157172"/>
                  </a:cubicBezTo>
                  <a:lnTo>
                    <a:pt x="31473" y="157186"/>
                  </a:lnTo>
                  <a:cubicBezTo>
                    <a:pt x="35787" y="168453"/>
                    <a:pt x="44700" y="177365"/>
                    <a:pt x="55994" y="181679"/>
                  </a:cubicBezTo>
                  <a:cubicBezTo>
                    <a:pt x="60903" y="183547"/>
                    <a:pt x="66107" y="184508"/>
                    <a:pt x="71356" y="184508"/>
                  </a:cubicBezTo>
                  <a:cubicBezTo>
                    <a:pt x="72072" y="184508"/>
                    <a:pt x="72789" y="184491"/>
                    <a:pt x="73506" y="184455"/>
                  </a:cubicBezTo>
                  <a:cubicBezTo>
                    <a:pt x="76486" y="184305"/>
                    <a:pt x="79452" y="183829"/>
                    <a:pt x="82323" y="183053"/>
                  </a:cubicBezTo>
                  <a:cubicBezTo>
                    <a:pt x="85222" y="182291"/>
                    <a:pt x="87970" y="181107"/>
                    <a:pt x="90746" y="180087"/>
                  </a:cubicBezTo>
                  <a:lnTo>
                    <a:pt x="157544" y="154954"/>
                  </a:lnTo>
                  <a:cubicBezTo>
                    <a:pt x="163231" y="152818"/>
                    <a:pt x="168402" y="149511"/>
                    <a:pt x="172729" y="145239"/>
                  </a:cubicBezTo>
                  <a:cubicBezTo>
                    <a:pt x="181479" y="136544"/>
                    <a:pt x="186146" y="124556"/>
                    <a:pt x="185533" y="112228"/>
                  </a:cubicBezTo>
                  <a:cubicBezTo>
                    <a:pt x="185384" y="109180"/>
                    <a:pt x="184908" y="106146"/>
                    <a:pt x="184118" y="103206"/>
                  </a:cubicBezTo>
                  <a:cubicBezTo>
                    <a:pt x="183901" y="102472"/>
                    <a:pt x="183724" y="101723"/>
                    <a:pt x="183465" y="101002"/>
                  </a:cubicBezTo>
                  <a:cubicBezTo>
                    <a:pt x="183220" y="100294"/>
                    <a:pt x="182975" y="99560"/>
                    <a:pt x="182717" y="98852"/>
                  </a:cubicBezTo>
                  <a:lnTo>
                    <a:pt x="181125" y="94688"/>
                  </a:lnTo>
                  <a:lnTo>
                    <a:pt x="168470" y="61324"/>
                  </a:lnTo>
                  <a:lnTo>
                    <a:pt x="155720" y="28000"/>
                  </a:lnTo>
                  <a:cubicBezTo>
                    <a:pt x="149190" y="11059"/>
                    <a:pt x="132926" y="0"/>
                    <a:pt x="114962" y="0"/>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Google Shape;48;p3"/>
            <p:cNvSpPr/>
            <p:nvPr/>
          </p:nvSpPr>
          <p:spPr>
            <a:xfrm>
              <a:off x="1377025" y="422450"/>
              <a:ext cx="4855400" cy="4849175"/>
            </a:xfrm>
            <a:custGeom>
              <a:avLst/>
              <a:gdLst/>
              <a:ahLst/>
              <a:cxnLst/>
              <a:rect l="l" t="t" r="r" b="b"/>
              <a:pathLst>
                <a:path w="194216" h="193967" extrusionOk="0">
                  <a:moveTo>
                    <a:pt x="126897" y="0"/>
                  </a:moveTo>
                  <a:cubicBezTo>
                    <a:pt x="124564" y="0"/>
                    <a:pt x="122232" y="179"/>
                    <a:pt x="119920" y="533"/>
                  </a:cubicBezTo>
                  <a:cubicBezTo>
                    <a:pt x="119104" y="682"/>
                    <a:pt x="118274" y="791"/>
                    <a:pt x="117471" y="968"/>
                  </a:cubicBezTo>
                  <a:cubicBezTo>
                    <a:pt x="116668" y="1159"/>
                    <a:pt x="115838" y="1336"/>
                    <a:pt x="115049" y="1526"/>
                  </a:cubicBezTo>
                  <a:lnTo>
                    <a:pt x="110355" y="2724"/>
                  </a:lnTo>
                  <a:lnTo>
                    <a:pt x="35216" y="22005"/>
                  </a:lnTo>
                  <a:cubicBezTo>
                    <a:pt x="15554" y="27053"/>
                    <a:pt x="1416" y="44198"/>
                    <a:pt x="205" y="64459"/>
                  </a:cubicBezTo>
                  <a:cubicBezTo>
                    <a:pt x="1" y="67698"/>
                    <a:pt x="164" y="70963"/>
                    <a:pt x="654" y="74175"/>
                  </a:cubicBezTo>
                  <a:cubicBezTo>
                    <a:pt x="1130" y="77400"/>
                    <a:pt x="2069" y="80516"/>
                    <a:pt x="2831" y="83645"/>
                  </a:cubicBezTo>
                  <a:lnTo>
                    <a:pt x="12356" y="121242"/>
                  </a:lnTo>
                  <a:lnTo>
                    <a:pt x="21799" y="158852"/>
                  </a:lnTo>
                  <a:lnTo>
                    <a:pt x="12465" y="121215"/>
                  </a:lnTo>
                  <a:lnTo>
                    <a:pt x="3226" y="83550"/>
                  </a:lnTo>
                  <a:cubicBezTo>
                    <a:pt x="2491" y="80393"/>
                    <a:pt x="1579" y="77291"/>
                    <a:pt x="1157" y="74107"/>
                  </a:cubicBezTo>
                  <a:cubicBezTo>
                    <a:pt x="722" y="70923"/>
                    <a:pt x="613" y="67698"/>
                    <a:pt x="858" y="64486"/>
                  </a:cubicBezTo>
                  <a:cubicBezTo>
                    <a:pt x="1321" y="58077"/>
                    <a:pt x="3144" y="51832"/>
                    <a:pt x="6178" y="46171"/>
                  </a:cubicBezTo>
                  <a:cubicBezTo>
                    <a:pt x="12302" y="34755"/>
                    <a:pt x="22983" y="26495"/>
                    <a:pt x="35570" y="23434"/>
                  </a:cubicBezTo>
                  <a:lnTo>
                    <a:pt x="110967" y="5200"/>
                  </a:lnTo>
                  <a:lnTo>
                    <a:pt x="115675" y="4043"/>
                  </a:lnTo>
                  <a:lnTo>
                    <a:pt x="117988" y="3526"/>
                  </a:lnTo>
                  <a:cubicBezTo>
                    <a:pt x="118750" y="3390"/>
                    <a:pt x="119526" y="3268"/>
                    <a:pt x="120301" y="3132"/>
                  </a:cubicBezTo>
                  <a:cubicBezTo>
                    <a:pt x="122386" y="2831"/>
                    <a:pt x="124483" y="2683"/>
                    <a:pt x="126579" y="2683"/>
                  </a:cubicBezTo>
                  <a:cubicBezTo>
                    <a:pt x="127617" y="2683"/>
                    <a:pt x="128654" y="2719"/>
                    <a:pt x="129690" y="2792"/>
                  </a:cubicBezTo>
                  <a:cubicBezTo>
                    <a:pt x="135963" y="3254"/>
                    <a:pt x="142086" y="5010"/>
                    <a:pt x="147638" y="7949"/>
                  </a:cubicBezTo>
                  <a:cubicBezTo>
                    <a:pt x="158864" y="13895"/>
                    <a:pt x="167028" y="24345"/>
                    <a:pt x="170090" y="36687"/>
                  </a:cubicBezTo>
                  <a:lnTo>
                    <a:pt x="179533" y="74297"/>
                  </a:lnTo>
                  <a:lnTo>
                    <a:pt x="189058" y="111894"/>
                  </a:lnTo>
                  <a:lnTo>
                    <a:pt x="190256" y="116588"/>
                  </a:lnTo>
                  <a:lnTo>
                    <a:pt x="190786" y="118901"/>
                  </a:lnTo>
                  <a:cubicBezTo>
                    <a:pt x="190936" y="119663"/>
                    <a:pt x="191059" y="120439"/>
                    <a:pt x="191208" y="121215"/>
                  </a:cubicBezTo>
                  <a:cubicBezTo>
                    <a:pt x="191685" y="124331"/>
                    <a:pt x="191834" y="127487"/>
                    <a:pt x="191657" y="130631"/>
                  </a:cubicBezTo>
                  <a:cubicBezTo>
                    <a:pt x="190473" y="150239"/>
                    <a:pt x="176785" y="166853"/>
                    <a:pt x="157748" y="171738"/>
                  </a:cubicBezTo>
                  <a:lnTo>
                    <a:pt x="82623" y="191019"/>
                  </a:lnTo>
                  <a:cubicBezTo>
                    <a:pt x="79480" y="191795"/>
                    <a:pt x="76378" y="192720"/>
                    <a:pt x="73194" y="193183"/>
                  </a:cubicBezTo>
                  <a:cubicBezTo>
                    <a:pt x="70949" y="193526"/>
                    <a:pt x="68692" y="193696"/>
                    <a:pt x="66435" y="193696"/>
                  </a:cubicBezTo>
                  <a:cubicBezTo>
                    <a:pt x="65476" y="193696"/>
                    <a:pt x="64517" y="193665"/>
                    <a:pt x="63560" y="193605"/>
                  </a:cubicBezTo>
                  <a:cubicBezTo>
                    <a:pt x="43544" y="192366"/>
                    <a:pt x="26657" y="178296"/>
                    <a:pt x="21799" y="158852"/>
                  </a:cubicBezTo>
                  <a:lnTo>
                    <a:pt x="21799" y="158852"/>
                  </a:lnTo>
                  <a:cubicBezTo>
                    <a:pt x="24956" y="171602"/>
                    <a:pt x="33406" y="182392"/>
                    <a:pt x="45000" y="188529"/>
                  </a:cubicBezTo>
                  <a:cubicBezTo>
                    <a:pt x="50742" y="191563"/>
                    <a:pt x="57055" y="193387"/>
                    <a:pt x="63546" y="193849"/>
                  </a:cubicBezTo>
                  <a:cubicBezTo>
                    <a:pt x="64640" y="193928"/>
                    <a:pt x="65733" y="193967"/>
                    <a:pt x="66826" y="193967"/>
                  </a:cubicBezTo>
                  <a:cubicBezTo>
                    <a:pt x="68969" y="193967"/>
                    <a:pt x="71108" y="193816"/>
                    <a:pt x="73234" y="193509"/>
                  </a:cubicBezTo>
                  <a:cubicBezTo>
                    <a:pt x="76459" y="193074"/>
                    <a:pt x="79575" y="192162"/>
                    <a:pt x="82719" y="191427"/>
                  </a:cubicBezTo>
                  <a:lnTo>
                    <a:pt x="158116" y="173180"/>
                  </a:lnTo>
                  <a:cubicBezTo>
                    <a:pt x="164525" y="171629"/>
                    <a:pt x="170539" y="168744"/>
                    <a:pt x="175764" y="164703"/>
                  </a:cubicBezTo>
                  <a:cubicBezTo>
                    <a:pt x="186378" y="156484"/>
                    <a:pt x="192991" y="144156"/>
                    <a:pt x="193971" y="130780"/>
                  </a:cubicBezTo>
                  <a:cubicBezTo>
                    <a:pt x="194215" y="127474"/>
                    <a:pt x="194107" y="124154"/>
                    <a:pt x="193644" y="120861"/>
                  </a:cubicBezTo>
                  <a:cubicBezTo>
                    <a:pt x="193494" y="120044"/>
                    <a:pt x="193399" y="119214"/>
                    <a:pt x="193222" y="118411"/>
                  </a:cubicBezTo>
                  <a:cubicBezTo>
                    <a:pt x="193045" y="117595"/>
                    <a:pt x="192882" y="116779"/>
                    <a:pt x="192691" y="115976"/>
                  </a:cubicBezTo>
                  <a:lnTo>
                    <a:pt x="191535" y="111281"/>
                  </a:lnTo>
                  <a:lnTo>
                    <a:pt x="182296" y="73603"/>
                  </a:lnTo>
                  <a:lnTo>
                    <a:pt x="172975" y="35966"/>
                  </a:lnTo>
                  <a:cubicBezTo>
                    <a:pt x="167940" y="15895"/>
                    <a:pt x="150509" y="1390"/>
                    <a:pt x="129867" y="97"/>
                  </a:cubicBezTo>
                  <a:cubicBezTo>
                    <a:pt x="128878" y="32"/>
                    <a:pt x="127888" y="0"/>
                    <a:pt x="126897" y="0"/>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Google Shape;49;p3"/>
            <p:cNvSpPr/>
            <p:nvPr/>
          </p:nvSpPr>
          <p:spPr>
            <a:xfrm>
              <a:off x="1276350" y="319975"/>
              <a:ext cx="5054725" cy="5050750"/>
            </a:xfrm>
            <a:custGeom>
              <a:avLst/>
              <a:gdLst/>
              <a:ahLst/>
              <a:cxnLst/>
              <a:rect l="l" t="t" r="r" b="b"/>
              <a:pathLst>
                <a:path w="202189" h="202030" extrusionOk="0">
                  <a:moveTo>
                    <a:pt x="11716" y="157821"/>
                  </a:moveTo>
                  <a:lnTo>
                    <a:pt x="11702" y="157835"/>
                  </a:lnTo>
                  <a:cubicBezTo>
                    <a:pt x="12021" y="160417"/>
                    <a:pt x="12535" y="162939"/>
                    <a:pt x="13229" y="165386"/>
                  </a:cubicBezTo>
                  <a:lnTo>
                    <a:pt x="13229" y="165386"/>
                  </a:lnTo>
                  <a:cubicBezTo>
                    <a:pt x="12536" y="162923"/>
                    <a:pt x="12027" y="160395"/>
                    <a:pt x="11716" y="157821"/>
                  </a:cubicBezTo>
                  <a:close/>
                  <a:moveTo>
                    <a:pt x="139945" y="0"/>
                  </a:moveTo>
                  <a:cubicBezTo>
                    <a:pt x="139479" y="0"/>
                    <a:pt x="139014" y="7"/>
                    <a:pt x="138548" y="19"/>
                  </a:cubicBezTo>
                  <a:cubicBezTo>
                    <a:pt x="137650" y="73"/>
                    <a:pt x="136738" y="73"/>
                    <a:pt x="135840" y="169"/>
                  </a:cubicBezTo>
                  <a:cubicBezTo>
                    <a:pt x="134942" y="264"/>
                    <a:pt x="134030" y="346"/>
                    <a:pt x="133159" y="441"/>
                  </a:cubicBezTo>
                  <a:lnTo>
                    <a:pt x="127934" y="1108"/>
                  </a:lnTo>
                  <a:lnTo>
                    <a:pt x="44318" y="11966"/>
                  </a:lnTo>
                  <a:cubicBezTo>
                    <a:pt x="22452" y="14796"/>
                    <a:pt x="4912" y="31424"/>
                    <a:pt x="912" y="53114"/>
                  </a:cubicBezTo>
                  <a:cubicBezTo>
                    <a:pt x="272" y="56597"/>
                    <a:pt x="0" y="60135"/>
                    <a:pt x="123" y="63673"/>
                  </a:cubicBezTo>
                  <a:cubicBezTo>
                    <a:pt x="204" y="67211"/>
                    <a:pt x="803" y="70694"/>
                    <a:pt x="1211" y="74178"/>
                  </a:cubicBezTo>
                  <a:lnTo>
                    <a:pt x="6504" y="115993"/>
                  </a:lnTo>
                  <a:lnTo>
                    <a:pt x="11702" y="157835"/>
                  </a:lnTo>
                  <a:lnTo>
                    <a:pt x="6627" y="115979"/>
                  </a:lnTo>
                  <a:lnTo>
                    <a:pt x="1647" y="74123"/>
                  </a:lnTo>
                  <a:cubicBezTo>
                    <a:pt x="1266" y="70626"/>
                    <a:pt x="708" y="67143"/>
                    <a:pt x="667" y="63660"/>
                  </a:cubicBezTo>
                  <a:cubicBezTo>
                    <a:pt x="612" y="60163"/>
                    <a:pt x="925" y="56665"/>
                    <a:pt x="1606" y="53250"/>
                  </a:cubicBezTo>
                  <a:cubicBezTo>
                    <a:pt x="2966" y="46392"/>
                    <a:pt x="5756" y="39901"/>
                    <a:pt x="9784" y="34186"/>
                  </a:cubicBezTo>
                  <a:cubicBezTo>
                    <a:pt x="17893" y="22688"/>
                    <a:pt x="30534" y="15191"/>
                    <a:pt x="44509" y="13572"/>
                  </a:cubicBezTo>
                  <a:lnTo>
                    <a:pt x="128275" y="3856"/>
                  </a:lnTo>
                  <a:lnTo>
                    <a:pt x="133513" y="3244"/>
                  </a:lnTo>
                  <a:lnTo>
                    <a:pt x="136058" y="2999"/>
                  </a:lnTo>
                  <a:cubicBezTo>
                    <a:pt x="136915" y="2944"/>
                    <a:pt x="137759" y="2917"/>
                    <a:pt x="138616" y="2876"/>
                  </a:cubicBezTo>
                  <a:cubicBezTo>
                    <a:pt x="138933" y="2870"/>
                    <a:pt x="139249" y="2867"/>
                    <a:pt x="139566" y="2867"/>
                  </a:cubicBezTo>
                  <a:cubicBezTo>
                    <a:pt x="142662" y="2867"/>
                    <a:pt x="145745" y="3168"/>
                    <a:pt x="148794" y="3761"/>
                  </a:cubicBezTo>
                  <a:cubicBezTo>
                    <a:pt x="155489" y="5081"/>
                    <a:pt x="161857" y="7775"/>
                    <a:pt x="167463" y="11694"/>
                  </a:cubicBezTo>
                  <a:cubicBezTo>
                    <a:pt x="178784" y="19600"/>
                    <a:pt x="186214" y="31955"/>
                    <a:pt x="187874" y="45671"/>
                  </a:cubicBezTo>
                  <a:lnTo>
                    <a:pt x="193072" y="87513"/>
                  </a:lnTo>
                  <a:lnTo>
                    <a:pt x="198365" y="129341"/>
                  </a:lnTo>
                  <a:lnTo>
                    <a:pt x="199032" y="134566"/>
                  </a:lnTo>
                  <a:lnTo>
                    <a:pt x="199304" y="137111"/>
                  </a:lnTo>
                  <a:cubicBezTo>
                    <a:pt x="199372" y="137968"/>
                    <a:pt x="199399" y="138812"/>
                    <a:pt x="199453" y="139669"/>
                  </a:cubicBezTo>
                  <a:cubicBezTo>
                    <a:pt x="199562" y="143084"/>
                    <a:pt x="199304" y="146513"/>
                    <a:pt x="198691" y="149888"/>
                  </a:cubicBezTo>
                  <a:cubicBezTo>
                    <a:pt x="194827" y="170884"/>
                    <a:pt x="177845" y="186995"/>
                    <a:pt x="156673" y="189730"/>
                  </a:cubicBezTo>
                  <a:lnTo>
                    <a:pt x="73057" y="200588"/>
                  </a:lnTo>
                  <a:cubicBezTo>
                    <a:pt x="69573" y="200996"/>
                    <a:pt x="66104" y="201582"/>
                    <a:pt x="62606" y="201663"/>
                  </a:cubicBezTo>
                  <a:cubicBezTo>
                    <a:pt x="62105" y="201679"/>
                    <a:pt x="61604" y="201687"/>
                    <a:pt x="61103" y="201687"/>
                  </a:cubicBezTo>
                  <a:cubicBezTo>
                    <a:pt x="58098" y="201687"/>
                    <a:pt x="55107" y="201407"/>
                    <a:pt x="52156" y="200847"/>
                  </a:cubicBezTo>
                  <a:cubicBezTo>
                    <a:pt x="33297" y="197336"/>
                    <a:pt x="18351" y="183422"/>
                    <a:pt x="13229" y="165386"/>
                  </a:cubicBezTo>
                  <a:lnTo>
                    <a:pt x="13229" y="165386"/>
                  </a:lnTo>
                  <a:cubicBezTo>
                    <a:pt x="16353" y="176473"/>
                    <a:pt x="23231" y="186233"/>
                    <a:pt x="32807" y="192914"/>
                  </a:cubicBezTo>
                  <a:cubicBezTo>
                    <a:pt x="38603" y="196955"/>
                    <a:pt x="45162" y="199745"/>
                    <a:pt x="52102" y="201119"/>
                  </a:cubicBezTo>
                  <a:cubicBezTo>
                    <a:pt x="55199" y="201716"/>
                    <a:pt x="58350" y="202030"/>
                    <a:pt x="61507" y="202030"/>
                  </a:cubicBezTo>
                  <a:cubicBezTo>
                    <a:pt x="61873" y="202030"/>
                    <a:pt x="62240" y="202025"/>
                    <a:pt x="62606" y="202017"/>
                  </a:cubicBezTo>
                  <a:cubicBezTo>
                    <a:pt x="66144" y="201976"/>
                    <a:pt x="69628" y="201405"/>
                    <a:pt x="73125" y="201024"/>
                  </a:cubicBezTo>
                  <a:lnTo>
                    <a:pt x="156877" y="191335"/>
                  </a:lnTo>
                  <a:cubicBezTo>
                    <a:pt x="164007" y="190519"/>
                    <a:pt x="170878" y="188192"/>
                    <a:pt x="177043" y="184532"/>
                  </a:cubicBezTo>
                  <a:cubicBezTo>
                    <a:pt x="189575" y="177075"/>
                    <a:pt x="198338" y="164652"/>
                    <a:pt x="201168" y="150351"/>
                  </a:cubicBezTo>
                  <a:cubicBezTo>
                    <a:pt x="201876" y="146813"/>
                    <a:pt x="202189" y="143207"/>
                    <a:pt x="202134" y="139601"/>
                  </a:cubicBezTo>
                  <a:cubicBezTo>
                    <a:pt x="202093" y="138703"/>
                    <a:pt x="202093" y="137791"/>
                    <a:pt x="202012" y="136907"/>
                  </a:cubicBezTo>
                  <a:cubicBezTo>
                    <a:pt x="201930" y="136009"/>
                    <a:pt x="201848" y="135097"/>
                    <a:pt x="201753" y="134213"/>
                  </a:cubicBezTo>
                  <a:lnTo>
                    <a:pt x="201141" y="128987"/>
                  </a:lnTo>
                  <a:lnTo>
                    <a:pt x="196161" y="87118"/>
                  </a:lnTo>
                  <a:lnTo>
                    <a:pt x="191085" y="45276"/>
                  </a:lnTo>
                  <a:cubicBezTo>
                    <a:pt x="188309" y="22974"/>
                    <a:pt x="171436" y="5013"/>
                    <a:pt x="149338" y="876"/>
                  </a:cubicBezTo>
                  <a:cubicBezTo>
                    <a:pt x="146232" y="283"/>
                    <a:pt x="143095" y="0"/>
                    <a:pt x="139945" y="0"/>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Google Shape;50;p3"/>
            <p:cNvSpPr/>
            <p:nvPr/>
          </p:nvSpPr>
          <p:spPr>
            <a:xfrm>
              <a:off x="1195375" y="238125"/>
              <a:ext cx="5220750" cy="5227225"/>
            </a:xfrm>
            <a:custGeom>
              <a:avLst/>
              <a:gdLst/>
              <a:ahLst/>
              <a:cxnLst/>
              <a:rect l="l" t="t" r="r" b="b"/>
              <a:pathLst>
                <a:path w="208830" h="209089" extrusionOk="0">
                  <a:moveTo>
                    <a:pt x="152264" y="0"/>
                  </a:moveTo>
                  <a:lnTo>
                    <a:pt x="146536" y="27"/>
                  </a:lnTo>
                  <a:lnTo>
                    <a:pt x="54892" y="653"/>
                  </a:lnTo>
                  <a:cubicBezTo>
                    <a:pt x="30930" y="816"/>
                    <a:pt x="9798" y="16424"/>
                    <a:pt x="2613" y="39297"/>
                  </a:cubicBezTo>
                  <a:cubicBezTo>
                    <a:pt x="1470" y="42958"/>
                    <a:pt x="708" y="46754"/>
                    <a:pt x="368" y="50578"/>
                  </a:cubicBezTo>
                  <a:cubicBezTo>
                    <a:pt x="1" y="54415"/>
                    <a:pt x="177" y="58252"/>
                    <a:pt x="150" y="62062"/>
                  </a:cubicBezTo>
                  <a:lnTo>
                    <a:pt x="327" y="107877"/>
                  </a:lnTo>
                  <a:lnTo>
                    <a:pt x="395" y="153706"/>
                  </a:lnTo>
                  <a:lnTo>
                    <a:pt x="463" y="107877"/>
                  </a:lnTo>
                  <a:lnTo>
                    <a:pt x="640" y="62062"/>
                  </a:lnTo>
                  <a:cubicBezTo>
                    <a:pt x="681" y="58239"/>
                    <a:pt x="545" y="54415"/>
                    <a:pt x="980" y="50646"/>
                  </a:cubicBezTo>
                  <a:cubicBezTo>
                    <a:pt x="1375" y="46863"/>
                    <a:pt x="2164" y="43135"/>
                    <a:pt x="3362" y="39529"/>
                  </a:cubicBezTo>
                  <a:cubicBezTo>
                    <a:pt x="5729" y="32317"/>
                    <a:pt x="9594" y="25677"/>
                    <a:pt x="14696" y="20057"/>
                  </a:cubicBezTo>
                  <a:cubicBezTo>
                    <a:pt x="24897" y="8817"/>
                    <a:pt x="39354" y="2407"/>
                    <a:pt x="54509" y="2407"/>
                  </a:cubicBezTo>
                  <a:cubicBezTo>
                    <a:pt x="54637" y="2407"/>
                    <a:pt x="54764" y="2408"/>
                    <a:pt x="54892" y="2408"/>
                  </a:cubicBezTo>
                  <a:lnTo>
                    <a:pt x="146536" y="3034"/>
                  </a:lnTo>
                  <a:lnTo>
                    <a:pt x="152264" y="3062"/>
                  </a:lnTo>
                  <a:lnTo>
                    <a:pt x="155067" y="3130"/>
                  </a:lnTo>
                  <a:cubicBezTo>
                    <a:pt x="155993" y="3184"/>
                    <a:pt x="156918" y="3279"/>
                    <a:pt x="157843" y="3347"/>
                  </a:cubicBezTo>
                  <a:cubicBezTo>
                    <a:pt x="161531" y="3728"/>
                    <a:pt x="165164" y="4490"/>
                    <a:pt x="168702" y="5647"/>
                  </a:cubicBezTo>
                  <a:cubicBezTo>
                    <a:pt x="175764" y="7960"/>
                    <a:pt x="182255" y="11716"/>
                    <a:pt x="187793" y="16682"/>
                  </a:cubicBezTo>
                  <a:cubicBezTo>
                    <a:pt x="198964" y="26711"/>
                    <a:pt x="205346" y="41026"/>
                    <a:pt x="205319" y="56034"/>
                  </a:cubicBezTo>
                  <a:lnTo>
                    <a:pt x="205387" y="101863"/>
                  </a:lnTo>
                  <a:lnTo>
                    <a:pt x="205550" y="147678"/>
                  </a:lnTo>
                  <a:lnTo>
                    <a:pt x="205577" y="153407"/>
                  </a:lnTo>
                  <a:lnTo>
                    <a:pt x="205536" y="156196"/>
                  </a:lnTo>
                  <a:cubicBezTo>
                    <a:pt x="205496" y="157135"/>
                    <a:pt x="205414" y="158061"/>
                    <a:pt x="205346" y="158986"/>
                  </a:cubicBezTo>
                  <a:cubicBezTo>
                    <a:pt x="205019" y="162687"/>
                    <a:pt x="204285" y="166347"/>
                    <a:pt x="203169" y="169899"/>
                  </a:cubicBezTo>
                  <a:cubicBezTo>
                    <a:pt x="196229" y="192051"/>
                    <a:pt x="175778" y="207169"/>
                    <a:pt x="152564" y="207318"/>
                  </a:cubicBezTo>
                  <a:lnTo>
                    <a:pt x="60920" y="207958"/>
                  </a:lnTo>
                  <a:cubicBezTo>
                    <a:pt x="60772" y="207957"/>
                    <a:pt x="60624" y="207957"/>
                    <a:pt x="60476" y="207957"/>
                  </a:cubicBezTo>
                  <a:cubicBezTo>
                    <a:pt x="58825" y="207957"/>
                    <a:pt x="57175" y="207987"/>
                    <a:pt x="55528" y="207987"/>
                  </a:cubicBezTo>
                  <a:cubicBezTo>
                    <a:pt x="53508" y="207987"/>
                    <a:pt x="51493" y="207942"/>
                    <a:pt x="49490" y="207740"/>
                  </a:cubicBezTo>
                  <a:cubicBezTo>
                    <a:pt x="45693" y="207386"/>
                    <a:pt x="41951" y="206624"/>
                    <a:pt x="38318" y="205481"/>
                  </a:cubicBezTo>
                  <a:cubicBezTo>
                    <a:pt x="15744" y="198324"/>
                    <a:pt x="395" y="177383"/>
                    <a:pt x="395" y="153706"/>
                  </a:cubicBezTo>
                  <a:lnTo>
                    <a:pt x="395" y="153706"/>
                  </a:lnTo>
                  <a:cubicBezTo>
                    <a:pt x="368" y="169218"/>
                    <a:pt x="6954" y="183996"/>
                    <a:pt x="18506" y="194364"/>
                  </a:cubicBezTo>
                  <a:cubicBezTo>
                    <a:pt x="24221" y="199481"/>
                    <a:pt x="30943" y="203372"/>
                    <a:pt x="38237" y="205754"/>
                  </a:cubicBezTo>
                  <a:cubicBezTo>
                    <a:pt x="41883" y="206951"/>
                    <a:pt x="45639" y="207740"/>
                    <a:pt x="49462" y="208135"/>
                  </a:cubicBezTo>
                  <a:cubicBezTo>
                    <a:pt x="53286" y="208543"/>
                    <a:pt x="57123" y="208407"/>
                    <a:pt x="60933" y="208461"/>
                  </a:cubicBezTo>
                  <a:lnTo>
                    <a:pt x="152577" y="209087"/>
                  </a:lnTo>
                  <a:cubicBezTo>
                    <a:pt x="152706" y="209088"/>
                    <a:pt x="152835" y="209089"/>
                    <a:pt x="152964" y="209089"/>
                  </a:cubicBezTo>
                  <a:cubicBezTo>
                    <a:pt x="160629" y="209089"/>
                    <a:pt x="168208" y="207498"/>
                    <a:pt x="175233" y="204420"/>
                  </a:cubicBezTo>
                  <a:cubicBezTo>
                    <a:pt x="189738" y="198038"/>
                    <a:pt x="200856" y="185792"/>
                    <a:pt x="205795" y="170742"/>
                  </a:cubicBezTo>
                  <a:cubicBezTo>
                    <a:pt x="207020" y="167014"/>
                    <a:pt x="207850" y="163163"/>
                    <a:pt x="208258" y="159272"/>
                  </a:cubicBezTo>
                  <a:cubicBezTo>
                    <a:pt x="208326" y="158292"/>
                    <a:pt x="208448" y="157312"/>
                    <a:pt x="208489" y="156332"/>
                  </a:cubicBezTo>
                  <a:cubicBezTo>
                    <a:pt x="208516" y="155366"/>
                    <a:pt x="208557" y="154373"/>
                    <a:pt x="208571" y="153407"/>
                  </a:cubicBezTo>
                  <a:lnTo>
                    <a:pt x="208584" y="147678"/>
                  </a:lnTo>
                  <a:lnTo>
                    <a:pt x="208761" y="101849"/>
                  </a:lnTo>
                  <a:lnTo>
                    <a:pt x="208829" y="56034"/>
                  </a:lnTo>
                  <a:cubicBezTo>
                    <a:pt x="208802" y="31596"/>
                    <a:pt x="192963" y="9988"/>
                    <a:pt x="169668" y="2599"/>
                  </a:cubicBezTo>
                  <a:cubicBezTo>
                    <a:pt x="165926" y="1402"/>
                    <a:pt x="162062" y="626"/>
                    <a:pt x="158143" y="259"/>
                  </a:cubicBezTo>
                  <a:cubicBezTo>
                    <a:pt x="157163" y="191"/>
                    <a:pt x="156183" y="95"/>
                    <a:pt x="155204" y="54"/>
                  </a:cubicBezTo>
                  <a:cubicBezTo>
                    <a:pt x="154224" y="41"/>
                    <a:pt x="153231" y="0"/>
                    <a:pt x="152264" y="0"/>
                  </a:cubicBezTo>
                  <a:close/>
                </a:path>
              </a:pathLst>
            </a:custGeom>
            <a:gradFill>
              <a:gsLst>
                <a:gs pos="0">
                  <a:schemeClr val="dk1"/>
                </a:gs>
                <a:gs pos="100000">
                  <a:schemeClr val="dk2"/>
                </a:gs>
              </a:gsLst>
              <a:lin ang="16200038"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1" name="Google Shape;51;p3"/>
          <p:cNvGrpSpPr/>
          <p:nvPr/>
        </p:nvGrpSpPr>
        <p:grpSpPr>
          <a:xfrm>
            <a:off x="0" y="0"/>
            <a:ext cx="12192000" cy="6858000"/>
            <a:chOff x="0" y="0"/>
            <a:chExt cx="9144000" cy="5143500"/>
          </a:xfrm>
        </p:grpSpPr>
        <p:sp>
          <p:nvSpPr>
            <p:cNvPr id="52" name="Google Shape;52;p3"/>
            <p:cNvSpPr/>
            <p:nvPr/>
          </p:nvSpPr>
          <p:spPr>
            <a:xfrm>
              <a:off x="0" y="0"/>
              <a:ext cx="9144000" cy="272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Google Shape;53;p3"/>
            <p:cNvSpPr/>
            <p:nvPr/>
          </p:nvSpPr>
          <p:spPr>
            <a:xfrm>
              <a:off x="0" y="4871100"/>
              <a:ext cx="9144000" cy="272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Google Shape;54;p3"/>
            <p:cNvSpPr/>
            <p:nvPr/>
          </p:nvSpPr>
          <p:spPr>
            <a:xfrm>
              <a:off x="0" y="0"/>
              <a:ext cx="2742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Google Shape;55;p3"/>
            <p:cNvSpPr/>
            <p:nvPr/>
          </p:nvSpPr>
          <p:spPr>
            <a:xfrm>
              <a:off x="8869800" y="0"/>
              <a:ext cx="2742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Google Shape;56;p3"/>
          <p:cNvSpPr txBox="1">
            <a:spLocks noGrp="1"/>
          </p:cNvSpPr>
          <p:nvPr>
            <p:ph type="title"/>
          </p:nvPr>
        </p:nvSpPr>
        <p:spPr>
          <a:xfrm>
            <a:off x="966839" y="3260261"/>
            <a:ext cx="9144000" cy="15024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57" name="Google Shape;57;p3"/>
          <p:cNvSpPr txBox="1">
            <a:spLocks noGrp="1"/>
          </p:cNvSpPr>
          <p:nvPr>
            <p:ph type="title" idx="2" hasCustomPrompt="1"/>
          </p:nvPr>
        </p:nvSpPr>
        <p:spPr>
          <a:xfrm>
            <a:off x="1287239" y="1291821"/>
            <a:ext cx="1750800" cy="12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58" name="Google Shape;58;p3"/>
          <p:cNvSpPr txBox="1">
            <a:spLocks noGrp="1"/>
          </p:cNvSpPr>
          <p:nvPr>
            <p:ph type="subTitle" idx="1"/>
          </p:nvPr>
        </p:nvSpPr>
        <p:spPr>
          <a:xfrm>
            <a:off x="966839" y="4685423"/>
            <a:ext cx="4598800" cy="933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2400"/>
            </a:lvl1pPr>
            <a:lvl2pPr lvl="1">
              <a:lnSpc>
                <a:spcPct val="100000"/>
              </a:lnSpc>
              <a:spcBef>
                <a:spcPts val="0"/>
              </a:spcBef>
              <a:spcAft>
                <a:spcPts val="0"/>
              </a:spcAft>
              <a:buNone/>
              <a:defRPr sz="2400"/>
            </a:lvl2pPr>
            <a:lvl3pPr lvl="2">
              <a:lnSpc>
                <a:spcPct val="100000"/>
              </a:lnSpc>
              <a:spcBef>
                <a:spcPts val="0"/>
              </a:spcBef>
              <a:spcAft>
                <a:spcPts val="0"/>
              </a:spcAft>
              <a:buNone/>
              <a:defRPr sz="2400"/>
            </a:lvl3pPr>
            <a:lvl4pPr lvl="3">
              <a:lnSpc>
                <a:spcPct val="100000"/>
              </a:lnSpc>
              <a:spcBef>
                <a:spcPts val="0"/>
              </a:spcBef>
              <a:spcAft>
                <a:spcPts val="0"/>
              </a:spcAft>
              <a:buNone/>
              <a:defRPr sz="2400"/>
            </a:lvl4pPr>
            <a:lvl5pPr lvl="4">
              <a:lnSpc>
                <a:spcPct val="100000"/>
              </a:lnSpc>
              <a:spcBef>
                <a:spcPts val="0"/>
              </a:spcBef>
              <a:spcAft>
                <a:spcPts val="0"/>
              </a:spcAft>
              <a:buNone/>
              <a:defRPr sz="2400"/>
            </a:lvl5pPr>
            <a:lvl6pPr lvl="5">
              <a:lnSpc>
                <a:spcPct val="100000"/>
              </a:lnSpc>
              <a:spcBef>
                <a:spcPts val="0"/>
              </a:spcBef>
              <a:spcAft>
                <a:spcPts val="0"/>
              </a:spcAft>
              <a:buNone/>
              <a:defRPr sz="2400"/>
            </a:lvl6pPr>
            <a:lvl7pPr lvl="6">
              <a:lnSpc>
                <a:spcPct val="100000"/>
              </a:lnSpc>
              <a:spcBef>
                <a:spcPts val="0"/>
              </a:spcBef>
              <a:spcAft>
                <a:spcPts val="0"/>
              </a:spcAft>
              <a:buNone/>
              <a:defRPr sz="2400"/>
            </a:lvl7pPr>
            <a:lvl8pPr lvl="7">
              <a:lnSpc>
                <a:spcPct val="100000"/>
              </a:lnSpc>
              <a:spcBef>
                <a:spcPts val="0"/>
              </a:spcBef>
              <a:spcAft>
                <a:spcPts val="0"/>
              </a:spcAft>
              <a:buNone/>
              <a:defRPr sz="2400"/>
            </a:lvl8pPr>
            <a:lvl9pPr lvl="8">
              <a:lnSpc>
                <a:spcPct val="100000"/>
              </a:lnSpc>
              <a:spcBef>
                <a:spcPts val="0"/>
              </a:spcBef>
              <a:spcAft>
                <a:spcPts val="0"/>
              </a:spcAft>
              <a:buNone/>
              <a:defRPr sz="2400"/>
            </a:lvl9pPr>
          </a:lstStyle>
          <a:p>
            <a:endParaRPr/>
          </a:p>
        </p:txBody>
      </p:sp>
    </p:spTree>
    <p:extLst>
      <p:ext uri="{BB962C8B-B14F-4D97-AF65-F5344CB8AC3E}">
        <p14:creationId xmlns:p14="http://schemas.microsoft.com/office/powerpoint/2010/main" val="6975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11/11/23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49296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7CE6EBC0-1B19-4041-9822-DE55211994AC}" type="datetimeFigureOut">
              <a:rPr lang="en-US" smtClean="0"/>
              <a:t>11/11/23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21420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7CE6EBC0-1B19-4041-9822-DE55211994AC}" type="datetimeFigureOut">
              <a:rPr lang="en-US" smtClean="0"/>
              <a:t>11/11/23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45135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7CE6EBC0-1B19-4041-9822-DE55211994AC}" type="datetimeFigureOut">
              <a:rPr lang="en-US" smtClean="0"/>
              <a:t>11/11/23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52145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7CE6EBC0-1B19-4041-9822-DE55211994AC}" type="datetimeFigureOut">
              <a:rPr lang="en-US" smtClean="0"/>
              <a:t>11/11/23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63853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6EBC0-1B19-4041-9822-DE55211994AC}" type="datetimeFigureOut">
              <a:rPr lang="en-US" smtClean="0"/>
              <a:t>11/11/23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81114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7CE6EBC0-1B19-4041-9822-DE55211994AC}" type="datetimeFigureOut">
              <a:rPr lang="en-US" smtClean="0"/>
              <a:t>11/11/23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56352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7CE6EBC0-1B19-4041-9822-DE55211994AC}" type="datetimeFigureOut">
              <a:rPr lang="en-US" smtClean="0"/>
              <a:t>11/11/23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714434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11/11/23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137914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woman, cellphone, phone&#10;&#10;Description automatically generated">
            <a:extLst>
              <a:ext uri="{FF2B5EF4-FFF2-40B4-BE49-F238E27FC236}">
                <a16:creationId xmlns:a16="http://schemas.microsoft.com/office/drawing/2014/main" id="{2E3722D2-203E-4C48-84E5-67BC09A07144}"/>
              </a:ext>
            </a:extLst>
          </p:cNvPr>
          <p:cNvPicPr>
            <a:picLocks noChangeAspect="1"/>
          </p:cNvPicPr>
          <p:nvPr/>
        </p:nvPicPr>
        <p:blipFill rotWithShape="1">
          <a:blip r:embed="rId3"/>
          <a:srcRect b="27419"/>
          <a:stretch/>
        </p:blipFill>
        <p:spPr>
          <a:xfrm>
            <a:off x="0" y="0"/>
            <a:ext cx="12186946" cy="6609600"/>
          </a:xfrm>
          <a:prstGeom prst="rect">
            <a:avLst/>
          </a:prstGeom>
        </p:spPr>
      </p:pic>
      <p:sp>
        <p:nvSpPr>
          <p:cNvPr id="3" name="Rectangle 2">
            <a:extLst>
              <a:ext uri="{FF2B5EF4-FFF2-40B4-BE49-F238E27FC236}">
                <a16:creationId xmlns:a16="http://schemas.microsoft.com/office/drawing/2014/main" id="{3D2D0AFE-0AA1-3A47-AC8F-255B176D3666}"/>
              </a:ext>
            </a:extLst>
          </p:cNvPr>
          <p:cNvSpPr/>
          <p:nvPr/>
        </p:nvSpPr>
        <p:spPr>
          <a:xfrm>
            <a:off x="0" y="6558455"/>
            <a:ext cx="12192000" cy="29954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4" name="Rectangle 3">
            <a:extLst>
              <a:ext uri="{FF2B5EF4-FFF2-40B4-BE49-F238E27FC236}">
                <a16:creationId xmlns:a16="http://schemas.microsoft.com/office/drawing/2014/main" id="{28F4829D-5714-4C77-E662-9110A7E6A7CE}"/>
              </a:ext>
            </a:extLst>
          </p:cNvPr>
          <p:cNvSpPr/>
          <p:nvPr/>
        </p:nvSpPr>
        <p:spPr>
          <a:xfrm>
            <a:off x="0" y="5293128"/>
            <a:ext cx="12192000" cy="1316472"/>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marL="0" lvl="1" algn="ctr" defTabSz="1828800">
              <a:defRPr/>
            </a:pPr>
            <a:r>
              <a:rPr kumimoji="0" lang="en-US" altLang="zh-CN" sz="3200" b="1" i="0" u="none" strike="noStrike" kern="100" cap="none" spc="0" normalizeH="0" baseline="0" noProof="0">
                <a:ln>
                  <a:noFill/>
                </a:ln>
                <a:solidFill>
                  <a:prstClr val="white"/>
                </a:solidFill>
                <a:effectLst/>
                <a:uLnTx/>
                <a:uFillTx/>
                <a:latin typeface="SimSun" panose="02010600030101010101" pitchFamily="2" charset="-122"/>
                <a:ea typeface="DengXian" panose="02010600030101010101" pitchFamily="2" charset="-122"/>
                <a:cs typeface="Arial" panose="020B0604020202020204" pitchFamily="34" charset="0"/>
                <a:sym typeface="Arial"/>
              </a:rPr>
              <a:t> 067 </a:t>
            </a:r>
            <a:r>
              <a:rPr kumimoji="0" lang="zh-CN" altLang="en-US" sz="3200" b="1" i="0" u="none" strike="noStrike" kern="100" cap="none" spc="0" normalizeH="0" baseline="0" noProof="0">
                <a:ln>
                  <a:noFill/>
                </a:ln>
                <a:solidFill>
                  <a:prstClr val="white"/>
                </a:solidFill>
                <a:effectLst/>
                <a:uLnTx/>
                <a:uFillTx/>
                <a:latin typeface="SimSun" panose="02010600030101010101" pitchFamily="2" charset="-122"/>
                <a:ea typeface="DengXian" panose="02010600030101010101" pitchFamily="2" charset="-122"/>
                <a:cs typeface="Arial" panose="020B0604020202020204" pitchFamily="34" charset="0"/>
                <a:sym typeface="Arial"/>
              </a:rPr>
              <a:t>圣灵要把一切事教导你们</a:t>
            </a:r>
            <a:endParaRPr kumimoji="0" lang="en-US" altLang="zh-CN" sz="3200" b="1" i="0" u="none" strike="noStrike" kern="100" cap="none" spc="0" normalizeH="0" baseline="0" noProof="0">
              <a:ln>
                <a:noFill/>
              </a:ln>
              <a:solidFill>
                <a:prstClr val="white"/>
              </a:solidFill>
              <a:effectLst/>
              <a:uLnTx/>
              <a:uFillTx/>
              <a:latin typeface="SimSun" panose="02010600030101010101" pitchFamily="2" charset="-122"/>
              <a:ea typeface="DengXian" panose="02010600030101010101" pitchFamily="2" charset="-122"/>
              <a:cs typeface="Arial" panose="020B0604020202020204" pitchFamily="34" charset="0"/>
              <a:sym typeface="Arial"/>
            </a:endParaRPr>
          </a:p>
          <a:p>
            <a:pPr marL="0" marR="0" lvl="1" indent="0" algn="ctr" defTabSz="18288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a:ln>
                  <a:noFill/>
                </a:ln>
                <a:solidFill>
                  <a:prstClr val="white"/>
                </a:solidFill>
                <a:effectLst/>
                <a:uLnTx/>
                <a:uFillTx/>
                <a:latin typeface="SimSun" panose="02010600030101010101" pitchFamily="2" charset="-122"/>
                <a:ea typeface="DengXian" panose="02010600030101010101" pitchFamily="2" charset="-122"/>
                <a:cs typeface="Arial" panose="020B0604020202020204" pitchFamily="34" charset="0"/>
                <a:sym typeface="Arial"/>
              </a:rPr>
              <a:t>约</a:t>
            </a:r>
            <a:r>
              <a:rPr kumimoji="0" lang="en-SG" sz="2400" b="1" i="0" u="none" strike="noStrike" kern="100" cap="none" spc="0" normalizeH="0" baseline="0" noProof="0">
                <a:ln>
                  <a:noFill/>
                </a:ln>
                <a:solidFill>
                  <a:prstClr val="white"/>
                </a:solidFill>
                <a:effectLst/>
                <a:uLnTx/>
                <a:uFillTx/>
                <a:latin typeface="SimSun" panose="02010600030101010101" pitchFamily="2" charset="-122"/>
                <a:ea typeface="DengXian" panose="02010600030101010101" pitchFamily="2" charset="-122"/>
                <a:cs typeface="Arial" panose="020B0604020202020204" pitchFamily="34" charset="0"/>
                <a:sym typeface="Arial"/>
              </a:rPr>
              <a:t>14</a:t>
            </a:r>
            <a:r>
              <a:rPr kumimoji="0" lang="zh-CN" altLang="en-US" sz="2400" b="1" i="0" u="none" strike="noStrike" kern="100" cap="none" spc="0" normalizeH="0" baseline="0" noProof="0">
                <a:ln>
                  <a:noFill/>
                </a:ln>
                <a:solidFill>
                  <a:prstClr val="white"/>
                </a:solidFill>
                <a:effectLst/>
                <a:uLnTx/>
                <a:uFillTx/>
                <a:latin typeface="SimSun" panose="02010600030101010101" pitchFamily="2" charset="-122"/>
                <a:ea typeface="DengXian" panose="02010600030101010101" pitchFamily="2" charset="-122"/>
                <a:cs typeface="Arial" panose="020B0604020202020204" pitchFamily="34" charset="0"/>
                <a:sym typeface="Arial"/>
              </a:rPr>
              <a:t>章 </a:t>
            </a:r>
            <a:r>
              <a:rPr lang="en-US" altLang="zh-CN" sz="2400" b="1" kern="100">
                <a:solidFill>
                  <a:prstClr val="white"/>
                </a:solidFill>
                <a:latin typeface="SimSun" panose="02010600030101010101" pitchFamily="2" charset="-122"/>
                <a:ea typeface="DengXian" panose="02010600030101010101" pitchFamily="2" charset="-122"/>
                <a:cs typeface="Arial" panose="020B0604020202020204" pitchFamily="34" charset="0"/>
                <a:sym typeface="Arial"/>
              </a:rPr>
              <a:t>21</a:t>
            </a:r>
            <a:r>
              <a:rPr kumimoji="0" lang="zh-CN" altLang="en-SG" sz="2400" b="1" i="0" u="none" strike="noStrike" kern="100" cap="none" spc="0" normalizeH="0" baseline="0" noProof="0">
                <a:ln>
                  <a:noFill/>
                </a:ln>
                <a:solidFill>
                  <a:prstClr val="white"/>
                </a:solidFill>
                <a:effectLst/>
                <a:uLnTx/>
                <a:uFillTx/>
                <a:latin typeface="SimSun" panose="02010600030101010101" pitchFamily="2" charset="-122"/>
                <a:ea typeface="DengXian" panose="02010600030101010101" pitchFamily="2" charset="-122"/>
                <a:cs typeface="Arial" panose="020B0604020202020204" pitchFamily="34" charset="0"/>
                <a:sym typeface="Arial"/>
              </a:rPr>
              <a:t>至</a:t>
            </a:r>
            <a:r>
              <a:rPr lang="en-US" altLang="zh-CN" sz="2400" b="1" kern="100">
                <a:solidFill>
                  <a:prstClr val="white"/>
                </a:solidFill>
                <a:latin typeface="SimSun" panose="02010600030101010101" pitchFamily="2" charset="-122"/>
                <a:ea typeface="DengXian" panose="02010600030101010101" pitchFamily="2" charset="-122"/>
                <a:cs typeface="Arial" panose="020B0604020202020204" pitchFamily="34" charset="0"/>
                <a:sym typeface="Arial"/>
              </a:rPr>
              <a:t>26</a:t>
            </a:r>
            <a:endParaRPr kumimoji="0" lang="en-SG" sz="24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lvl="1" algn="ctr" defTabSz="1828800">
              <a:defRPr/>
            </a:pPr>
            <a:r>
              <a:rPr kumimoji="0" lang="en-SG" altLang="zh-CN" sz="1800" b="1" i="0" u="none" strike="noStrike" kern="0" cap="none" spc="0" normalizeH="0" baseline="0" noProof="0" dirty="0">
                <a:ln>
                  <a:noFill/>
                </a:ln>
                <a:solidFill>
                  <a:prstClr val="white"/>
                </a:solidFill>
                <a:effectLst/>
                <a:uLnTx/>
                <a:uFillTx/>
                <a:latin typeface="Calibri" panose="020F0502020204030204"/>
                <a:ea typeface="等线" panose="02010600030101010101" pitchFamily="2" charset="-122"/>
                <a:cs typeface="Arial" panose="020B0604020202020204" pitchFamily="34" charset="0"/>
                <a:sym typeface="Arial"/>
              </a:rPr>
              <a:t>The Holy Spirit will teach you all things</a:t>
            </a:r>
          </a:p>
        </p:txBody>
      </p:sp>
    </p:spTree>
    <p:extLst>
      <p:ext uri="{BB962C8B-B14F-4D97-AF65-F5344CB8AC3E}">
        <p14:creationId xmlns:p14="http://schemas.microsoft.com/office/powerpoint/2010/main" val="39961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group of different parts of the body&#10;&#10;Description automatically generated">
            <a:extLst>
              <a:ext uri="{FF2B5EF4-FFF2-40B4-BE49-F238E27FC236}">
                <a16:creationId xmlns:a16="http://schemas.microsoft.com/office/drawing/2014/main" id="{2A0FE40F-994C-1CF0-A069-C2900114A013}"/>
              </a:ext>
            </a:extLst>
          </p:cNvPr>
          <p:cNvPicPr>
            <a:picLocks noChangeAspect="1"/>
          </p:cNvPicPr>
          <p:nvPr/>
        </p:nvPicPr>
        <p:blipFill>
          <a:blip r:embed="rId2"/>
          <a:stretch>
            <a:fillRect/>
          </a:stretch>
        </p:blipFill>
        <p:spPr>
          <a:xfrm>
            <a:off x="1117705" y="976758"/>
            <a:ext cx="6091707" cy="4039067"/>
          </a:xfrm>
          <a:prstGeom prst="rect">
            <a:avLst/>
          </a:prstGeom>
        </p:spPr>
      </p:pic>
      <p:sp>
        <p:nvSpPr>
          <p:cNvPr id="7" name="TextBox 6">
            <a:extLst>
              <a:ext uri="{FF2B5EF4-FFF2-40B4-BE49-F238E27FC236}">
                <a16:creationId xmlns:a16="http://schemas.microsoft.com/office/drawing/2014/main" id="{9EDC2D87-B441-28A3-D053-AEA6C759E4DE}"/>
              </a:ext>
            </a:extLst>
          </p:cNvPr>
          <p:cNvSpPr txBox="1"/>
          <p:nvPr/>
        </p:nvSpPr>
        <p:spPr>
          <a:xfrm>
            <a:off x="7359321" y="1644528"/>
            <a:ext cx="3979320" cy="27392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五感只能感应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物体</a:t>
            </a:r>
            <a:r>
              <a:rPr kumimoji="0" lang="en-US" altLang="zh-CN" sz="44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a:t>
            </a: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物质</a:t>
            </a:r>
            <a:r>
              <a:rPr kumimoji="0" lang="zh-CN" altLang="en-US" sz="44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 </a:t>
            </a: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特征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The five senses can only sense</a:t>
            </a:r>
            <a:r>
              <a:rPr kumimoji="0" lang="zh-CN" altLang="en-US" sz="2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 </a:t>
            </a: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Object/material characteristics</a:t>
            </a:r>
          </a:p>
        </p:txBody>
      </p:sp>
    </p:spTree>
    <p:extLst>
      <p:ext uri="{BB962C8B-B14F-4D97-AF65-F5344CB8AC3E}">
        <p14:creationId xmlns:p14="http://schemas.microsoft.com/office/powerpoint/2010/main" val="389957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and white logo&#10;&#10;Description automatically generated">
            <a:extLst>
              <a:ext uri="{FF2B5EF4-FFF2-40B4-BE49-F238E27FC236}">
                <a16:creationId xmlns:a16="http://schemas.microsoft.com/office/drawing/2014/main" id="{33E02EC2-10C5-7EDE-DD91-5885632BCB61}"/>
              </a:ext>
            </a:extLst>
          </p:cNvPr>
          <p:cNvPicPr>
            <a:picLocks noChangeAspect="1"/>
          </p:cNvPicPr>
          <p:nvPr/>
        </p:nvPicPr>
        <p:blipFill>
          <a:blip r:embed="rId2"/>
          <a:stretch>
            <a:fillRect/>
          </a:stretch>
        </p:blipFill>
        <p:spPr>
          <a:xfrm>
            <a:off x="643467" y="1860440"/>
            <a:ext cx="5294716" cy="3137117"/>
          </a:xfrm>
          <a:prstGeom prst="rect">
            <a:avLst/>
          </a:prstGeom>
        </p:spPr>
      </p:pic>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logo with a wifi symbol&#10;&#10;Description automatically generated">
            <a:extLst>
              <a:ext uri="{FF2B5EF4-FFF2-40B4-BE49-F238E27FC236}">
                <a16:creationId xmlns:a16="http://schemas.microsoft.com/office/drawing/2014/main" id="{BCA9E6FC-199B-6DD4-0E62-D37B4AC25E7C}"/>
              </a:ext>
            </a:extLst>
          </p:cNvPr>
          <p:cNvPicPr>
            <a:picLocks noChangeAspect="1"/>
          </p:cNvPicPr>
          <p:nvPr/>
        </p:nvPicPr>
        <p:blipFill>
          <a:blip r:embed="rId3"/>
          <a:stretch>
            <a:fillRect/>
          </a:stretch>
        </p:blipFill>
        <p:spPr>
          <a:xfrm>
            <a:off x="6253817" y="1661887"/>
            <a:ext cx="5294715" cy="3534225"/>
          </a:xfrm>
          <a:prstGeom prst="rect">
            <a:avLst/>
          </a:prstGeom>
        </p:spPr>
      </p:pic>
      <p:sp>
        <p:nvSpPr>
          <p:cNvPr id="5" name="TextBox 4">
            <a:extLst>
              <a:ext uri="{FF2B5EF4-FFF2-40B4-BE49-F238E27FC236}">
                <a16:creationId xmlns:a16="http://schemas.microsoft.com/office/drawing/2014/main" id="{32A08A97-5B15-EC28-825C-1BB2640A5FE6}"/>
              </a:ext>
            </a:extLst>
          </p:cNvPr>
          <p:cNvSpPr txBox="1"/>
          <p:nvPr/>
        </p:nvSpPr>
        <p:spPr>
          <a:xfrm>
            <a:off x="3290825" y="549383"/>
            <a:ext cx="6096000" cy="830997"/>
          </a:xfrm>
          <a:prstGeom prst="rect">
            <a:avLst/>
          </a:prstGeom>
          <a:noFill/>
        </p:spPr>
        <p:txBody>
          <a:bodyPr wrap="square">
            <a:spAutoFit/>
          </a:bodyPr>
          <a:lstStyle/>
          <a:p>
            <a:r>
              <a:rPr lang="zh-CN" altLang="en-US" sz="4800" b="1">
                <a:solidFill>
                  <a:schemeClr val="bg1"/>
                </a:solidFill>
                <a:latin typeface="SimHei" panose="02010609060101010101" pitchFamily="49" charset="-122"/>
                <a:ea typeface="SimHei" panose="02010609060101010101" pitchFamily="49" charset="-122"/>
                <a:cs typeface="Arial" panose="020B0604020202020204" pitchFamily="34" charset="0"/>
              </a:rPr>
              <a:t>电</a:t>
            </a:r>
            <a:r>
              <a:rPr lang="zh-CN" altLang="en-US" sz="4800" b="1">
                <a:solidFill>
                  <a:schemeClr val="bg1"/>
                </a:solidFill>
                <a:effectLst/>
                <a:latin typeface="SimHei" panose="02010609060101010101" pitchFamily="49" charset="-122"/>
                <a:ea typeface="SimHei" panose="02010609060101010101" pitchFamily="49" charset="-122"/>
                <a:cs typeface="Arial" panose="020B0604020202020204" pitchFamily="34" charset="0"/>
              </a:rPr>
              <a:t>磁波</a:t>
            </a:r>
            <a:r>
              <a:rPr lang="en-US" altLang="zh-CN" sz="4800" b="1">
                <a:solidFill>
                  <a:schemeClr val="bg1"/>
                </a:solidFill>
                <a:effectLst/>
                <a:latin typeface="SimHei" panose="02010609060101010101" pitchFamily="49" charset="-122"/>
                <a:ea typeface="SimHei" panose="02010609060101010101" pitchFamily="49" charset="-122"/>
                <a:cs typeface="Arial" panose="020B0604020202020204" pitchFamily="34" charset="0"/>
              </a:rPr>
              <a:t> </a:t>
            </a:r>
            <a:r>
              <a:rPr lang="en-SG" altLang="zh-CN" sz="2000" b="1">
                <a:solidFill>
                  <a:schemeClr val="bg1"/>
                </a:solidFill>
                <a:effectLst/>
                <a:latin typeface="SimHei" panose="02010609060101010101" pitchFamily="49" charset="-122"/>
                <a:ea typeface="SimHei" panose="02010609060101010101" pitchFamily="49" charset="-122"/>
                <a:cs typeface="Arial" panose="020B0604020202020204" pitchFamily="34" charset="0"/>
              </a:rPr>
              <a:t>electromagnetic waves</a:t>
            </a:r>
            <a:r>
              <a:rPr lang="en-SG" sz="2000" b="1">
                <a:solidFill>
                  <a:schemeClr val="bg1"/>
                </a:solidFill>
                <a:effectLst/>
                <a:latin typeface="SimHei" panose="02010609060101010101" pitchFamily="49" charset="-122"/>
                <a:ea typeface="SimHei" panose="02010609060101010101" pitchFamily="49" charset="-122"/>
              </a:rPr>
              <a:t> </a:t>
            </a:r>
            <a:endParaRPr lang="en-US" b="1">
              <a:solidFill>
                <a:schemeClr val="bg1"/>
              </a:solidFill>
              <a:latin typeface="SimHei" panose="02010609060101010101" pitchFamily="49" charset="-122"/>
              <a:ea typeface="SimHei" panose="02010609060101010101" pitchFamily="49" charset="-122"/>
            </a:endParaRPr>
          </a:p>
        </p:txBody>
      </p:sp>
      <p:sp>
        <p:nvSpPr>
          <p:cNvPr id="10" name="TextBox 9">
            <a:extLst>
              <a:ext uri="{FF2B5EF4-FFF2-40B4-BE49-F238E27FC236}">
                <a16:creationId xmlns:a16="http://schemas.microsoft.com/office/drawing/2014/main" id="{7630494B-3FE2-B5D1-2398-967FC4D37C8D}"/>
              </a:ext>
            </a:extLst>
          </p:cNvPr>
          <p:cNvSpPr txBox="1"/>
          <p:nvPr/>
        </p:nvSpPr>
        <p:spPr>
          <a:xfrm>
            <a:off x="2042834" y="5196112"/>
            <a:ext cx="2532412" cy="707886"/>
          </a:xfrm>
          <a:prstGeom prst="rect">
            <a:avLst/>
          </a:prstGeom>
          <a:noFill/>
        </p:spPr>
        <p:txBody>
          <a:bodyPr wrap="square">
            <a:spAutoFit/>
          </a:bodyPr>
          <a:lstStyle/>
          <a:p>
            <a:r>
              <a:rPr lang="en-US" sz="4000">
                <a:solidFill>
                  <a:schemeClr val="bg1"/>
                </a:solidFill>
              </a:rPr>
              <a:t>无线网络</a:t>
            </a:r>
          </a:p>
        </p:txBody>
      </p:sp>
    </p:spTree>
    <p:extLst>
      <p:ext uri="{BB962C8B-B14F-4D97-AF65-F5344CB8AC3E}">
        <p14:creationId xmlns:p14="http://schemas.microsoft.com/office/powerpoint/2010/main" val="312738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我们若认自己的罪，神是信实的，…"/>
          <p:cNvSpPr txBox="1"/>
          <p:nvPr/>
        </p:nvSpPr>
        <p:spPr>
          <a:xfrm>
            <a:off x="169132" y="2097017"/>
            <a:ext cx="11853735" cy="29091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685800" indent="-685800">
              <a:lnSpc>
                <a:spcPct val="150000"/>
              </a:lnSpc>
              <a:buFont typeface="Arial" panose="020B0604020202020204" pitchFamily="34" charset="0"/>
              <a:buChar char="•"/>
              <a:defRPr/>
            </a:pPr>
            <a:r>
              <a:rPr kumimoji="0" lang="en-SG" altLang="zh-CN" sz="3600" b="1" i="0" u="none" strike="noStrike" kern="1200" cap="none" spc="0" normalizeH="0" baseline="0" noProof="0">
                <a:ln>
                  <a:noFill/>
                </a:ln>
                <a:solidFill>
                  <a:srgbClr val="B0FF63"/>
                </a:solidFill>
                <a:effectLst/>
                <a:uLnTx/>
                <a:uFillTx/>
                <a:latin typeface="SimHei" panose="02010609060101010101" pitchFamily="49" charset="-122"/>
                <a:ea typeface="SimHei" panose="02010609060101010101" pitchFamily="49" charset="-122"/>
                <a:cs typeface="Arial" panose="020B0604020202020204" pitchFamily="34" charset="0"/>
                <a:sym typeface="Arial"/>
              </a:rPr>
              <a:t>【A】</a:t>
            </a:r>
            <a:r>
              <a:rPr lang="zh-CN" altLang="en-US" sz="3600" b="1">
                <a:solidFill>
                  <a:srgbClr val="B0FF63"/>
                </a:solidFill>
                <a:latin typeface="SimHei" panose="02010609060101010101" pitchFamily="49" charset="-122"/>
                <a:ea typeface="SimHei" panose="02010609060101010101" pitchFamily="49" charset="-122"/>
                <a:cs typeface="Arial" panose="020B0604020202020204" pitchFamily="34" charset="0"/>
                <a:sym typeface="Arial"/>
              </a:rPr>
              <a:t>内心深知主活在我们心里 。</a:t>
            </a: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约</a:t>
            </a:r>
            <a:r>
              <a:rPr lang="en-US" altLang="zh-CN" sz="3600" b="1">
                <a:latin typeface="SimHei" panose="02010609060101010101" pitchFamily="49" charset="-122"/>
                <a:ea typeface="SimHei" panose="02010609060101010101" pitchFamily="49" charset="-122"/>
                <a:cs typeface="Arial" panose="020B0604020202020204" pitchFamily="34" charset="0"/>
                <a:sym typeface="Arial"/>
              </a:rPr>
              <a:t>14:20...</a:t>
            </a: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你们在我里面，我也在你们里面。</a:t>
            </a:r>
          </a:p>
          <a:p>
            <a:pPr marL="685800" lvl="0" indent="-685800">
              <a:lnSpc>
                <a:spcPct val="150000"/>
              </a:lnSpc>
              <a:buFont typeface="Arial" panose="020B0604020202020204" pitchFamily="34" charset="0"/>
              <a:buChar char="•"/>
              <a:defRPr/>
            </a:pPr>
            <a:r>
              <a:rPr lang="en-US" altLang="zh-CN" b="1">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Knowing that the Lord lives in us </a:t>
            </a:r>
            <a:r>
              <a:rPr lang="zh-CN" altLang="en-US" b="1">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 </a:t>
            </a:r>
            <a:r>
              <a:rPr lang="en-US" altLang="zh-CN" b="1">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John14:20</a:t>
            </a:r>
            <a:br>
              <a:rPr kumimoji="0" lang="en-US" altLang="zh-CN"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br>
            <a:endParaRPr lang="en-US" altLang="zh-CN" b="1">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a:p>
            <a:pPr marL="685800" marR="0" lvl="0" indent="-6858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zh-CN"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我们若认自己的罪，神是信实的，…">
            <a:extLst>
              <a:ext uri="{FF2B5EF4-FFF2-40B4-BE49-F238E27FC236}">
                <a16:creationId xmlns:a16="http://schemas.microsoft.com/office/drawing/2014/main" id="{398BF839-4538-938B-16D0-A0D77FF5E7E0}"/>
              </a:ext>
            </a:extLst>
          </p:cNvPr>
          <p:cNvSpPr txBox="1"/>
          <p:nvPr/>
        </p:nvSpPr>
        <p:spPr>
          <a:xfrm>
            <a:off x="0" y="0"/>
            <a:ext cx="12192000" cy="1779588"/>
          </a:xfrm>
          <a:prstGeom prst="rect">
            <a:avLst/>
          </a:prstGeom>
          <a:solidFill>
            <a:schemeClr val="bg2">
              <a:lumMod val="7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gn="ctr">
              <a:lnSpc>
                <a:spcPct val="150000"/>
              </a:lnSpc>
              <a:defRPr/>
            </a:pPr>
            <a:r>
              <a:rPr lang="zh-CN" altLang="en-US" sz="5400" b="1">
                <a:solidFill>
                  <a:srgbClr val="FFF1AF"/>
                </a:solidFill>
                <a:latin typeface="SimHei" panose="02010609060101010101" pitchFamily="49" charset="-122"/>
                <a:ea typeface="SimHei" panose="02010609060101010101" pitchFamily="49" charset="-122"/>
                <a:cs typeface="Arial" panose="020B0604020202020204" pitchFamily="34" charset="0"/>
                <a:sym typeface="Arial"/>
              </a:rPr>
              <a:t>主耶稣</a:t>
            </a:r>
            <a:r>
              <a:rPr kumimoji="0" lang="zh-CN" altLang="en-US" sz="54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t>在我们</a:t>
            </a:r>
            <a:r>
              <a:rPr lang="zh-CN" altLang="en-US" sz="5400" b="1" kern="1200">
                <a:solidFill>
                  <a:srgbClr val="FFF1AF"/>
                </a:solidFill>
                <a:latin typeface="SimHei" panose="02010609060101010101" pitchFamily="49" charset="-122"/>
                <a:ea typeface="SimHei" panose="02010609060101010101" pitchFamily="49" charset="-122"/>
                <a:cs typeface="Arial" panose="020B0604020202020204" pitchFamily="34" charset="0"/>
              </a:rPr>
              <a:t>生命里的</a:t>
            </a:r>
            <a:r>
              <a:rPr kumimoji="0" lang="zh-CN" altLang="en-US" sz="54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t>工作 </a:t>
            </a:r>
            <a:br>
              <a:rPr kumimoji="0" lang="zh-CN" altLang="en-US" sz="36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br>
            <a:r>
              <a:rPr kumimoji="0" lang="en-US" altLang="zh-CN" sz="24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t>Lord Jesus' work in our lives</a:t>
            </a:r>
            <a:endParaRPr kumimoji="0" lang="zh-CN" altLang="en-US" sz="16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Tree>
    <p:extLst>
      <p:ext uri="{BB962C8B-B14F-4D97-AF65-F5344CB8AC3E}">
        <p14:creationId xmlns:p14="http://schemas.microsoft.com/office/powerpoint/2010/main" val="2335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F394ED-8E74-5B57-3D44-EE3438050A73}"/>
              </a:ext>
            </a:extLst>
          </p:cNvPr>
          <p:cNvSpPr txBox="1"/>
          <p:nvPr/>
        </p:nvSpPr>
        <p:spPr>
          <a:xfrm>
            <a:off x="2936173" y="238621"/>
            <a:ext cx="9289472" cy="6026650"/>
          </a:xfrm>
          <a:prstGeom prst="rect">
            <a:avLst/>
          </a:prstGeom>
          <a:noFill/>
        </p:spPr>
        <p:txBody>
          <a:bodyPr wrap="square">
            <a:spAutoFit/>
          </a:bodyPr>
          <a:lstStyle/>
          <a:p>
            <a:pPr>
              <a:lnSpc>
                <a:spcPct val="200000"/>
              </a:lnSpc>
            </a:pPr>
            <a:r>
              <a:rPr lang="zh-CN" altLang="en-US" sz="4000" b="1">
                <a:latin typeface="SimHei" panose="02010609060101010101" pitchFamily="49" charset="-122"/>
                <a:ea typeface="SimHei" panose="02010609060101010101" pitchFamily="49" charset="-122"/>
              </a:rPr>
              <a:t>我奉一位复活主，祂今在世活着，</a:t>
            </a:r>
            <a:endParaRPr lang="en-US" altLang="zh-CN" sz="4000" b="1">
              <a:latin typeface="SimHei" panose="02010609060101010101" pitchFamily="49" charset="-122"/>
              <a:ea typeface="SimHei" panose="02010609060101010101" pitchFamily="49" charset="-122"/>
            </a:endParaRPr>
          </a:p>
          <a:p>
            <a:pPr>
              <a:lnSpc>
                <a:spcPct val="200000"/>
              </a:lnSpc>
            </a:pPr>
            <a:r>
              <a:rPr lang="zh-CN" altLang="en-US" sz="4000" b="1">
                <a:latin typeface="SimHei" panose="02010609060101010101" pitchFamily="49" charset="-122"/>
                <a:ea typeface="SimHei" panose="02010609060101010101" pitchFamily="49" charset="-122"/>
              </a:rPr>
              <a:t>我知道祂确活着，不管人怎样说；</a:t>
            </a:r>
            <a:endParaRPr lang="en-US" altLang="zh-CN" sz="4000" b="1">
              <a:latin typeface="SimHei" panose="02010609060101010101" pitchFamily="49" charset="-122"/>
              <a:ea typeface="SimHei" panose="02010609060101010101" pitchFamily="49" charset="-122"/>
            </a:endParaRPr>
          </a:p>
          <a:p>
            <a:pPr>
              <a:lnSpc>
                <a:spcPct val="200000"/>
              </a:lnSpc>
            </a:pPr>
            <a:r>
              <a:rPr lang="zh-CN" altLang="en-US" sz="4000" b="1">
                <a:latin typeface="SimHei" panose="02010609060101010101" pitchFamily="49" charset="-122"/>
                <a:ea typeface="SimHei" panose="02010609060101010101" pitchFamily="49" charset="-122"/>
              </a:rPr>
              <a:t> 我见祂手施怜悯，我闻祂安慰声，</a:t>
            </a:r>
            <a:endParaRPr lang="en-US" altLang="zh-CN" sz="4000" b="1">
              <a:latin typeface="SimHei" panose="02010609060101010101" pitchFamily="49" charset="-122"/>
              <a:ea typeface="SimHei" panose="02010609060101010101" pitchFamily="49" charset="-122"/>
            </a:endParaRPr>
          </a:p>
          <a:p>
            <a:pPr>
              <a:lnSpc>
                <a:spcPct val="200000"/>
              </a:lnSpc>
            </a:pPr>
            <a:r>
              <a:rPr lang="zh-CN" altLang="en-US" sz="4000" b="1">
                <a:latin typeface="SimHei" panose="02010609060101010101" pitchFamily="49" charset="-122"/>
                <a:ea typeface="SimHei" panose="02010609060101010101" pitchFamily="49" charset="-122"/>
              </a:rPr>
              <a:t>每次当我需求祂，总必答应。</a:t>
            </a:r>
            <a:endParaRPr lang="en-US" altLang="zh-CN" sz="4000" b="1">
              <a:latin typeface="SimHei" panose="02010609060101010101" pitchFamily="49" charset="-122"/>
              <a:ea typeface="SimHei" panose="02010609060101010101" pitchFamily="49" charset="-122"/>
            </a:endParaRPr>
          </a:p>
          <a:p>
            <a:pPr>
              <a:lnSpc>
                <a:spcPct val="200000"/>
              </a:lnSpc>
            </a:pPr>
            <a:r>
              <a:rPr lang="zh-CN" altLang="en-US" sz="4000" b="1" i="0">
                <a:solidFill>
                  <a:srgbClr val="ECECF1"/>
                </a:solidFill>
                <a:effectLst/>
                <a:latin typeface="SimHei" panose="02010609060101010101" pitchFamily="49" charset="-122"/>
                <a:ea typeface="SimHei" panose="02010609060101010101" pitchFamily="49" charset="-122"/>
              </a:rPr>
              <a:t>基督耶稣今天仍然活着！</a:t>
            </a:r>
            <a:r>
              <a:rPr lang="en-US" altLang="zh-CN" sz="4000" b="1" i="0">
                <a:solidFill>
                  <a:srgbClr val="ECECF1"/>
                </a:solidFill>
                <a:effectLst/>
                <a:latin typeface="SimHei" panose="02010609060101010101" pitchFamily="49" charset="-122"/>
                <a:ea typeface="SimHei" panose="02010609060101010101" pitchFamily="49" charset="-122"/>
              </a:rPr>
              <a:t>... </a:t>
            </a:r>
            <a:endParaRPr lang="zh-CN" altLang="en-US" sz="4000" b="1">
              <a:latin typeface="SimHei" panose="02010609060101010101" pitchFamily="49" charset="-122"/>
              <a:ea typeface="SimHei" panose="02010609060101010101" pitchFamily="49" charset="-122"/>
            </a:endParaRPr>
          </a:p>
        </p:txBody>
      </p:sp>
      <p:sp>
        <p:nvSpPr>
          <p:cNvPr id="7" name="TextBox 6">
            <a:extLst>
              <a:ext uri="{FF2B5EF4-FFF2-40B4-BE49-F238E27FC236}">
                <a16:creationId xmlns:a16="http://schemas.microsoft.com/office/drawing/2014/main" id="{1DEDC0FC-FCC4-5F27-FF1B-F4052FB2A49D}"/>
              </a:ext>
            </a:extLst>
          </p:cNvPr>
          <p:cNvSpPr txBox="1"/>
          <p:nvPr/>
        </p:nvSpPr>
        <p:spPr>
          <a:xfrm>
            <a:off x="114796" y="0"/>
            <a:ext cx="2672936" cy="834267"/>
          </a:xfrm>
          <a:prstGeom prst="rect">
            <a:avLst/>
          </a:prstGeom>
          <a:noFill/>
        </p:spPr>
        <p:txBody>
          <a:bodyPr wrap="square">
            <a:spAutoFit/>
          </a:bodyPr>
          <a:lstStyle/>
          <a:p>
            <a:pPr>
              <a:lnSpc>
                <a:spcPct val="200000"/>
              </a:lnSpc>
            </a:pPr>
            <a:r>
              <a:rPr lang="zh-CN" altLang="en-US" sz="2800" b="1">
                <a:solidFill>
                  <a:srgbClr val="FFEC9D"/>
                </a:solidFill>
              </a:rPr>
              <a:t>诗歌</a:t>
            </a:r>
            <a:r>
              <a:rPr lang="en-US" altLang="zh-CN" sz="2800" b="1">
                <a:solidFill>
                  <a:srgbClr val="FFEC9D"/>
                </a:solidFill>
              </a:rPr>
              <a:t>《</a:t>
            </a:r>
            <a:r>
              <a:rPr lang="zh-CN" altLang="en-US" sz="2800" b="1">
                <a:solidFill>
                  <a:srgbClr val="FFEC9D"/>
                </a:solidFill>
              </a:rPr>
              <a:t>主活着</a:t>
            </a:r>
            <a:r>
              <a:rPr lang="en-US" altLang="zh-CN" sz="2800" b="1">
                <a:solidFill>
                  <a:srgbClr val="FFEC9D"/>
                </a:solidFill>
              </a:rPr>
              <a:t>》</a:t>
            </a:r>
          </a:p>
        </p:txBody>
      </p:sp>
    </p:spTree>
    <p:extLst>
      <p:ext uri="{BB962C8B-B14F-4D97-AF65-F5344CB8AC3E}">
        <p14:creationId xmlns:p14="http://schemas.microsoft.com/office/powerpoint/2010/main" val="402138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我们若认自己的罪，神是信实的，…"/>
          <p:cNvSpPr txBox="1"/>
          <p:nvPr/>
        </p:nvSpPr>
        <p:spPr>
          <a:xfrm>
            <a:off x="169132" y="1883261"/>
            <a:ext cx="11853735" cy="4571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685800" indent="-685800">
              <a:lnSpc>
                <a:spcPct val="150000"/>
              </a:lnSpc>
              <a:buFont typeface="Arial" panose="020B0604020202020204" pitchFamily="34" charset="0"/>
              <a:buChar char="•"/>
              <a:defRPr/>
            </a:pPr>
            <a:r>
              <a:rPr kumimoji="0" lang="en-SG" altLang="zh-CN" sz="3600" b="1" i="0" u="none" strike="noStrike" kern="1200" cap="none" spc="0" normalizeH="0" baseline="0" noProof="0">
                <a:ln>
                  <a:noFill/>
                </a:ln>
                <a:solidFill>
                  <a:srgbClr val="B0FF63"/>
                </a:solidFill>
                <a:effectLst/>
                <a:uLnTx/>
                <a:uFillTx/>
                <a:latin typeface="SimHei" panose="02010609060101010101" pitchFamily="49" charset="-122"/>
                <a:ea typeface="SimHei" panose="02010609060101010101" pitchFamily="49" charset="-122"/>
                <a:cs typeface="Arial" panose="020B0604020202020204" pitchFamily="34" charset="0"/>
                <a:sym typeface="Arial"/>
              </a:rPr>
              <a:t>【A】</a:t>
            </a:r>
            <a:r>
              <a:rPr lang="zh-CN" altLang="en-US" sz="3600" b="1">
                <a:solidFill>
                  <a:srgbClr val="B0FF63"/>
                </a:solidFill>
                <a:latin typeface="SimHei" panose="02010609060101010101" pitchFamily="49" charset="-122"/>
                <a:ea typeface="SimHei" panose="02010609060101010101" pitchFamily="49" charset="-122"/>
                <a:cs typeface="Arial" panose="020B0604020202020204" pitchFamily="34" charset="0"/>
                <a:sym typeface="Arial"/>
              </a:rPr>
              <a:t>内心深知主活在我们心里 。</a:t>
            </a:r>
            <a:endParaRPr lang="en-US" altLang="zh-CN" sz="3600" b="1">
              <a:solidFill>
                <a:srgbClr val="B0FF63"/>
              </a:solidFill>
              <a:latin typeface="SimHei" panose="02010609060101010101" pitchFamily="49" charset="-122"/>
              <a:ea typeface="SimHei" panose="02010609060101010101" pitchFamily="49" charset="-122"/>
              <a:cs typeface="Arial" panose="020B0604020202020204" pitchFamily="34" charset="0"/>
              <a:sym typeface="Arial"/>
            </a:endParaRPr>
          </a:p>
          <a:p>
            <a:pPr marL="685800" indent="-685800">
              <a:lnSpc>
                <a:spcPct val="150000"/>
              </a:lnSpc>
              <a:buFont typeface="Arial" panose="020B0604020202020204" pitchFamily="34" charset="0"/>
              <a:buChar char="•"/>
              <a:defRPr/>
            </a:pP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约</a:t>
            </a:r>
            <a:r>
              <a:rPr lang="en-US" altLang="zh-CN" sz="3600" b="1">
                <a:latin typeface="SimHei" panose="02010609060101010101" pitchFamily="49" charset="-122"/>
                <a:ea typeface="SimHei" panose="02010609060101010101" pitchFamily="49" charset="-122"/>
                <a:cs typeface="Arial" panose="020B0604020202020204" pitchFamily="34" charset="0"/>
                <a:sym typeface="Arial"/>
              </a:rPr>
              <a:t>14:20...</a:t>
            </a: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你们在我里面，我也在你们里面。</a:t>
            </a:r>
          </a:p>
          <a:p>
            <a:pPr marL="685800" lvl="0" indent="-685800">
              <a:lnSpc>
                <a:spcPct val="150000"/>
              </a:lnSpc>
              <a:buFont typeface="Arial" panose="020B0604020202020204" pitchFamily="34" charset="0"/>
              <a:buChar char="•"/>
              <a:defRPr/>
            </a:pPr>
            <a:r>
              <a:rPr lang="en-US" altLang="zh-CN" b="1">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Knowing that the Lord lives in us </a:t>
            </a:r>
            <a:r>
              <a:rPr lang="zh-CN" altLang="en-US" b="1">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 </a:t>
            </a:r>
            <a:r>
              <a:rPr lang="en-US" altLang="zh-CN" b="1">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John14:20</a:t>
            </a:r>
            <a:br>
              <a:rPr kumimoji="0" lang="en-US" altLang="zh-CN"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br>
            <a:endParaRPr lang="en-US" altLang="zh-CN" b="1">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a:p>
            <a:pPr marL="685800" indent="-685800">
              <a:lnSpc>
                <a:spcPct val="150000"/>
              </a:lnSpc>
              <a:buFont typeface="Arial" panose="020B0604020202020204" pitchFamily="34" charset="0"/>
              <a:buChar char="•"/>
              <a:defRPr/>
            </a:pPr>
            <a:r>
              <a:rPr kumimoji="0" lang="en-SG" altLang="zh-CN" sz="3600" b="1" i="0" u="none" strike="noStrike" kern="1200" cap="none" spc="0" normalizeH="0" baseline="0" noProof="0">
                <a:ln>
                  <a:noFill/>
                </a:ln>
                <a:solidFill>
                  <a:srgbClr val="FFC819"/>
                </a:solidFill>
                <a:effectLst/>
                <a:uLnTx/>
                <a:uFillTx/>
                <a:latin typeface="SimHei" panose="02010609060101010101" pitchFamily="49" charset="-122"/>
                <a:ea typeface="SimHei" panose="02010609060101010101" pitchFamily="49" charset="-122"/>
                <a:cs typeface="Arial" panose="020B0604020202020204" pitchFamily="34" charset="0"/>
                <a:sym typeface="Arial"/>
              </a:rPr>
              <a:t>【B】</a:t>
            </a:r>
            <a:r>
              <a:rPr lang="zh-CN" altLang="en-US" sz="3600" b="1">
                <a:solidFill>
                  <a:srgbClr val="FFC819"/>
                </a:solidFill>
                <a:latin typeface="SimHei" panose="02010609060101010101" pitchFamily="49" charset="-122"/>
                <a:ea typeface="SimHei" panose="02010609060101010101" pitchFamily="49" charset="-122"/>
                <a:cs typeface="Arial" panose="020B0604020202020204" pitchFamily="34" charset="0"/>
                <a:sym typeface="Arial"/>
              </a:rPr>
              <a:t>为荣耀神的事求，主听我们祷告 。</a:t>
            </a:r>
            <a:endParaRPr lang="en-US" altLang="zh-CN" sz="3600" b="1">
              <a:solidFill>
                <a:srgbClr val="FFC819"/>
              </a:solidFill>
              <a:latin typeface="SimHei" panose="02010609060101010101" pitchFamily="49" charset="-122"/>
              <a:ea typeface="SimHei" panose="02010609060101010101" pitchFamily="49" charset="-122"/>
              <a:cs typeface="Arial" panose="020B0604020202020204" pitchFamily="34" charset="0"/>
              <a:sym typeface="Arial"/>
            </a:endParaRPr>
          </a:p>
          <a:p>
            <a:pPr marL="685800" indent="-685800">
              <a:lnSpc>
                <a:spcPct val="150000"/>
              </a:lnSpc>
              <a:buFont typeface="Arial" panose="020B0604020202020204" pitchFamily="34" charset="0"/>
              <a:buChar char="•"/>
              <a:defRPr/>
            </a:pP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约</a:t>
            </a:r>
            <a:r>
              <a:rPr lang="en-US" altLang="zh-CN" sz="3600" b="1">
                <a:latin typeface="SimHei" panose="02010609060101010101" pitchFamily="49" charset="-122"/>
                <a:ea typeface="SimHei" panose="02010609060101010101" pitchFamily="49" charset="-122"/>
                <a:cs typeface="Arial" panose="020B0604020202020204" pitchFamily="34" charset="0"/>
                <a:sym typeface="Arial"/>
              </a:rPr>
              <a:t>14:13-14 </a:t>
            </a: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奉我的名向我求什么，我必定成全</a:t>
            </a:r>
            <a:endPar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a:p>
            <a:pPr marL="685800" marR="0" lvl="0" indent="-6858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b="1">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When our prayers glorifies God, the Lord hears our prayers  John 14:13-14</a:t>
            </a:r>
            <a:endParaRPr kumimoji="0" lang="en-US" altLang="zh-CN"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我们若认自己的罪，神是信实的，…">
            <a:extLst>
              <a:ext uri="{FF2B5EF4-FFF2-40B4-BE49-F238E27FC236}">
                <a16:creationId xmlns:a16="http://schemas.microsoft.com/office/drawing/2014/main" id="{398BF839-4538-938B-16D0-A0D77FF5E7E0}"/>
              </a:ext>
            </a:extLst>
          </p:cNvPr>
          <p:cNvSpPr txBox="1"/>
          <p:nvPr/>
        </p:nvSpPr>
        <p:spPr>
          <a:xfrm>
            <a:off x="0" y="0"/>
            <a:ext cx="12192000" cy="1779588"/>
          </a:xfrm>
          <a:prstGeom prst="rect">
            <a:avLst/>
          </a:prstGeom>
          <a:solidFill>
            <a:schemeClr val="bg2">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gn="ctr">
              <a:lnSpc>
                <a:spcPct val="150000"/>
              </a:lnSpc>
              <a:defRPr/>
            </a:pPr>
            <a:r>
              <a:rPr lang="zh-CN" altLang="en-US" sz="5400" b="1">
                <a:solidFill>
                  <a:srgbClr val="FFF1AF"/>
                </a:solidFill>
                <a:latin typeface="SimHei" panose="02010609060101010101" pitchFamily="49" charset="-122"/>
                <a:ea typeface="SimHei" panose="02010609060101010101" pitchFamily="49" charset="-122"/>
                <a:cs typeface="Arial" panose="020B0604020202020204" pitchFamily="34" charset="0"/>
                <a:sym typeface="Arial"/>
              </a:rPr>
              <a:t>主耶稣</a:t>
            </a:r>
            <a:r>
              <a:rPr kumimoji="0" lang="zh-CN" altLang="en-US" sz="54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t>在我们</a:t>
            </a:r>
            <a:r>
              <a:rPr lang="zh-CN" altLang="en-US" sz="5400" b="1" kern="1200">
                <a:solidFill>
                  <a:srgbClr val="FFF1AF"/>
                </a:solidFill>
                <a:latin typeface="SimHei" panose="02010609060101010101" pitchFamily="49" charset="-122"/>
                <a:ea typeface="SimHei" panose="02010609060101010101" pitchFamily="49" charset="-122"/>
                <a:cs typeface="Arial" panose="020B0604020202020204" pitchFamily="34" charset="0"/>
              </a:rPr>
              <a:t>生命里</a:t>
            </a:r>
            <a:r>
              <a:rPr kumimoji="0" lang="zh-CN" altLang="en-US" sz="54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t>的工作 </a:t>
            </a:r>
            <a:br>
              <a:rPr kumimoji="0" lang="zh-CN" altLang="en-US" sz="36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br>
            <a:r>
              <a:rPr kumimoji="0" lang="en-US" altLang="zh-CN" sz="24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t>Lord Jesus' work in our lives</a:t>
            </a:r>
            <a:endParaRPr kumimoji="0" lang="zh-CN" altLang="en-US" sz="16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Tree>
    <p:extLst>
      <p:ext uri="{BB962C8B-B14F-4D97-AF65-F5344CB8AC3E}">
        <p14:creationId xmlns:p14="http://schemas.microsoft.com/office/powerpoint/2010/main" val="28275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我们若认自己的罪，神是信实的，…"/>
          <p:cNvSpPr txBox="1"/>
          <p:nvPr/>
        </p:nvSpPr>
        <p:spPr>
          <a:xfrm>
            <a:off x="169132" y="1883261"/>
            <a:ext cx="11853735" cy="4571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685800" indent="-685800">
              <a:lnSpc>
                <a:spcPct val="150000"/>
              </a:lnSpc>
              <a:buFont typeface="Arial" panose="020B0604020202020204" pitchFamily="34" charset="0"/>
              <a:buChar char="•"/>
              <a:defRPr/>
            </a:pPr>
            <a:r>
              <a:rPr kumimoji="0" lang="en-SG" altLang="zh-CN" sz="3600" b="1" i="0" u="none" strike="noStrike" kern="1200" cap="none" spc="0" normalizeH="0" baseline="0" noProof="0">
                <a:ln>
                  <a:noFill/>
                </a:ln>
                <a:solidFill>
                  <a:srgbClr val="B0FF63"/>
                </a:solidFill>
                <a:effectLst/>
                <a:uLnTx/>
                <a:uFillTx/>
                <a:latin typeface="SimHei" panose="02010609060101010101" pitchFamily="49" charset="-122"/>
                <a:ea typeface="SimHei" panose="02010609060101010101" pitchFamily="49" charset="-122"/>
                <a:cs typeface="Arial" panose="020B0604020202020204" pitchFamily="34" charset="0"/>
                <a:sym typeface="Arial"/>
              </a:rPr>
              <a:t>【C】</a:t>
            </a:r>
            <a:r>
              <a:rPr lang="zh-CN" altLang="en-US" sz="3600" b="1">
                <a:solidFill>
                  <a:srgbClr val="B0FF63"/>
                </a:solidFill>
                <a:latin typeface="SimHei" panose="02010609060101010101" pitchFamily="49" charset="-122"/>
                <a:ea typeface="SimHei" panose="02010609060101010101" pitchFamily="49" charset="-122"/>
                <a:cs typeface="Arial" panose="020B0604020202020204" pitchFamily="34" charset="0"/>
                <a:sym typeface="Arial"/>
              </a:rPr>
              <a:t>主陪伴我们。 </a:t>
            </a:r>
            <a:endParaRPr lang="en-US" altLang="zh-CN" sz="3600" b="1">
              <a:solidFill>
                <a:srgbClr val="B0FF63"/>
              </a:solidFill>
              <a:latin typeface="SimHei" panose="02010609060101010101" pitchFamily="49" charset="-122"/>
              <a:ea typeface="SimHei" panose="02010609060101010101" pitchFamily="49" charset="-122"/>
              <a:cs typeface="Arial" panose="020B0604020202020204" pitchFamily="34" charset="0"/>
              <a:sym typeface="Arial"/>
            </a:endParaRPr>
          </a:p>
          <a:p>
            <a:pPr marL="685800" indent="-685800">
              <a:lnSpc>
                <a:spcPct val="150000"/>
              </a:lnSpc>
              <a:buFont typeface="Arial" panose="020B0604020202020204" pitchFamily="34" charset="0"/>
              <a:buChar char="•"/>
              <a:defRPr/>
            </a:pP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约</a:t>
            </a:r>
            <a:r>
              <a:rPr lang="en-US" altLang="zh-CN" sz="3600" b="1">
                <a:latin typeface="SimHei" panose="02010609060101010101" pitchFamily="49" charset="-122"/>
                <a:ea typeface="SimHei" panose="02010609060101010101" pitchFamily="49" charset="-122"/>
                <a:cs typeface="Arial" panose="020B0604020202020204" pitchFamily="34" charset="0"/>
                <a:sym typeface="Arial"/>
              </a:rPr>
              <a:t>14:18...</a:t>
            </a: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我不会撇下你们为孤儿。</a:t>
            </a:r>
          </a:p>
          <a:p>
            <a:pPr marL="685800" lvl="0" indent="-685800">
              <a:lnSpc>
                <a:spcPct val="150000"/>
              </a:lnSpc>
              <a:buFont typeface="Arial" panose="020B0604020202020204" pitchFamily="34" charset="0"/>
              <a:buChar char="•"/>
              <a:defRPr/>
            </a:pPr>
            <a:r>
              <a:rPr lang="en-US" altLang="zh-CN" b="1">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The Lord is with us . John 14:18</a:t>
            </a:r>
            <a:br>
              <a:rPr kumimoji="0" lang="en-US" altLang="zh-CN"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br>
            <a:endParaRPr lang="en-US" altLang="zh-CN" b="1">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a:p>
            <a:pPr marL="685800" indent="-685800">
              <a:lnSpc>
                <a:spcPct val="150000"/>
              </a:lnSpc>
              <a:buFont typeface="Arial" panose="020B0604020202020204" pitchFamily="34" charset="0"/>
              <a:buChar char="•"/>
              <a:defRPr/>
            </a:pPr>
            <a:r>
              <a:rPr kumimoji="0" lang="en-SG" altLang="zh-CN" sz="3600" b="1" i="0" u="none" strike="noStrike" kern="1200" cap="none" spc="0" normalizeH="0" baseline="0" noProof="0">
                <a:ln>
                  <a:noFill/>
                </a:ln>
                <a:solidFill>
                  <a:srgbClr val="FFC819"/>
                </a:solidFill>
                <a:effectLst/>
                <a:uLnTx/>
                <a:uFillTx/>
                <a:latin typeface="SimHei" panose="02010609060101010101" pitchFamily="49" charset="-122"/>
                <a:ea typeface="SimHei" panose="02010609060101010101" pitchFamily="49" charset="-122"/>
                <a:cs typeface="Arial" panose="020B0604020202020204" pitchFamily="34" charset="0"/>
                <a:sym typeface="Arial"/>
              </a:rPr>
              <a:t>【B】</a:t>
            </a:r>
            <a:r>
              <a:rPr lang="zh-CN" altLang="en-US" sz="3600" b="1">
                <a:solidFill>
                  <a:srgbClr val="FFC819"/>
                </a:solidFill>
                <a:latin typeface="SimHei" panose="02010609060101010101" pitchFamily="49" charset="-122"/>
                <a:ea typeface="SimHei" panose="02010609060101010101" pitchFamily="49" charset="-122"/>
                <a:cs typeface="Arial" panose="020B0604020202020204" pitchFamily="34" charset="0"/>
                <a:sym typeface="Arial"/>
              </a:rPr>
              <a:t>与主联结，我们的生命结果子 。</a:t>
            </a:r>
            <a:endParaRPr lang="en-US" altLang="zh-CN" sz="3600" b="1">
              <a:solidFill>
                <a:srgbClr val="FFC819"/>
              </a:solidFill>
              <a:latin typeface="SimHei" panose="02010609060101010101" pitchFamily="49" charset="-122"/>
              <a:ea typeface="SimHei" panose="02010609060101010101" pitchFamily="49" charset="-122"/>
              <a:cs typeface="Arial" panose="020B0604020202020204" pitchFamily="34" charset="0"/>
              <a:sym typeface="Arial"/>
            </a:endParaRPr>
          </a:p>
          <a:p>
            <a:pPr marL="685800" indent="-685800">
              <a:lnSpc>
                <a:spcPct val="150000"/>
              </a:lnSpc>
              <a:buFont typeface="Arial" panose="020B0604020202020204" pitchFamily="34" charset="0"/>
              <a:buChar char="•"/>
              <a:defRPr/>
            </a:pP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约</a:t>
            </a:r>
            <a:r>
              <a:rPr lang="en-US" altLang="zh-CN" sz="3600" b="1">
                <a:latin typeface="SimHei" panose="02010609060101010101" pitchFamily="49" charset="-122"/>
                <a:ea typeface="SimHei" panose="02010609060101010101" pitchFamily="49" charset="-122"/>
                <a:cs typeface="Arial" panose="020B0604020202020204" pitchFamily="34" charset="0"/>
                <a:sym typeface="Arial"/>
              </a:rPr>
              <a:t>15:1-17 ..</a:t>
            </a: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住在我里面的，他就结出很多果子</a:t>
            </a:r>
            <a:r>
              <a:rPr lang="en-US" altLang="zh-CN" sz="3600" b="1">
                <a:latin typeface="SimHei" panose="02010609060101010101" pitchFamily="49" charset="-122"/>
                <a:ea typeface="SimHei" panose="02010609060101010101" pitchFamily="49" charset="-122"/>
                <a:cs typeface="Arial" panose="020B0604020202020204" pitchFamily="34" charset="0"/>
                <a:sym typeface="Arial"/>
              </a:rPr>
              <a:t>..</a:t>
            </a:r>
            <a:r>
              <a:rPr lang="zh-CN" altLang="en-US" sz="3600" b="1">
                <a:latin typeface="SimHei" panose="02010609060101010101" pitchFamily="49" charset="-122"/>
                <a:ea typeface="SimHei" panose="02010609060101010101" pitchFamily="49" charset="-122"/>
                <a:cs typeface="Arial" panose="020B0604020202020204" pitchFamily="34" charset="0"/>
                <a:sym typeface="Arial"/>
              </a:rPr>
              <a:t> </a:t>
            </a:r>
            <a:endPar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a:p>
            <a:pPr marL="685800" lvl="0" indent="-685800">
              <a:lnSpc>
                <a:spcPct val="150000"/>
              </a:lnSpc>
              <a:buFont typeface="Arial" panose="020B0604020202020204" pitchFamily="34" charset="0"/>
              <a:buChar char="•"/>
              <a:defRPr/>
            </a:pPr>
            <a:r>
              <a:rPr lang="en-US" altLang="zh-CN" b="1">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In union with the Lord, our lives bear fruit</a:t>
            </a:r>
            <a:endParaRPr kumimoji="0" lang="en-US" altLang="zh-CN"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2" name="我们若认自己的罪，神是信实的，…">
            <a:extLst>
              <a:ext uri="{FF2B5EF4-FFF2-40B4-BE49-F238E27FC236}">
                <a16:creationId xmlns:a16="http://schemas.microsoft.com/office/drawing/2014/main" id="{398BF839-4538-938B-16D0-A0D77FF5E7E0}"/>
              </a:ext>
            </a:extLst>
          </p:cNvPr>
          <p:cNvSpPr txBox="1"/>
          <p:nvPr/>
        </p:nvSpPr>
        <p:spPr>
          <a:xfrm>
            <a:off x="0" y="0"/>
            <a:ext cx="12192000" cy="1779588"/>
          </a:xfrm>
          <a:prstGeom prst="rect">
            <a:avLst/>
          </a:prstGeom>
          <a:solidFill>
            <a:schemeClr val="bg2">
              <a:lumMod val="75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gn="ctr">
              <a:lnSpc>
                <a:spcPct val="150000"/>
              </a:lnSpc>
              <a:defRPr/>
            </a:pPr>
            <a:r>
              <a:rPr lang="zh-CN" altLang="en-US" sz="5400" b="1">
                <a:solidFill>
                  <a:srgbClr val="FFF1AF"/>
                </a:solidFill>
                <a:latin typeface="SimHei" panose="02010609060101010101" pitchFamily="49" charset="-122"/>
                <a:ea typeface="SimHei" panose="02010609060101010101" pitchFamily="49" charset="-122"/>
                <a:cs typeface="Arial" panose="020B0604020202020204" pitchFamily="34" charset="0"/>
                <a:sym typeface="Arial"/>
              </a:rPr>
              <a:t>主耶稣</a:t>
            </a:r>
            <a:r>
              <a:rPr kumimoji="0" lang="zh-CN" altLang="en-US" sz="54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t>在我们</a:t>
            </a:r>
            <a:r>
              <a:rPr lang="zh-CN" altLang="en-US" sz="5400" b="1" kern="1200">
                <a:solidFill>
                  <a:srgbClr val="FFF1AF"/>
                </a:solidFill>
                <a:latin typeface="SimHei" panose="02010609060101010101" pitchFamily="49" charset="-122"/>
                <a:ea typeface="SimHei" panose="02010609060101010101" pitchFamily="49" charset="-122"/>
                <a:cs typeface="Arial" panose="020B0604020202020204" pitchFamily="34" charset="0"/>
              </a:rPr>
              <a:t>生命里</a:t>
            </a:r>
            <a:r>
              <a:rPr kumimoji="0" lang="zh-CN" altLang="en-US" sz="54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t>的工作 </a:t>
            </a:r>
            <a:br>
              <a:rPr kumimoji="0" lang="zh-CN" altLang="en-US" sz="36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br>
            <a:r>
              <a:rPr kumimoji="0" lang="en-US" altLang="zh-CN" sz="24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rPr>
              <a:t>Lord Jesus' work in our lives</a:t>
            </a:r>
            <a:endParaRPr kumimoji="0" lang="zh-CN" altLang="en-US" sz="1600" b="1" i="0" u="none" strike="noStrike" kern="1200" cap="none" spc="0" normalizeH="0" baseline="0" noProof="0">
              <a:ln>
                <a:noFill/>
              </a:ln>
              <a:solidFill>
                <a:srgbClr val="FFF1AF"/>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Tree>
    <p:extLst>
      <p:ext uri="{BB962C8B-B14F-4D97-AF65-F5344CB8AC3E}">
        <p14:creationId xmlns:p14="http://schemas.microsoft.com/office/powerpoint/2010/main" val="39203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6"/>
        <p:cNvGrpSpPr/>
        <p:nvPr/>
      </p:nvGrpSpPr>
      <p:grpSpPr>
        <a:xfrm>
          <a:off x="0" y="0"/>
          <a:ext cx="0" cy="0"/>
          <a:chOff x="0" y="0"/>
          <a:chExt cx="0" cy="0"/>
        </a:xfrm>
      </p:grpSpPr>
      <p:sp useBgFill="1">
        <p:nvSpPr>
          <p:cNvPr id="985" name="Rectangle 98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87" name="Rectangle 98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89" name="Rectangle 98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91" name="Rectangle 99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77" name="Google Shape;977;p44"/>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p:cNvSpPr txBox="1">
            <a:spLocks noGrp="1"/>
          </p:cNvSpPr>
          <p:nvPr>
            <p:ph type="title"/>
          </p:nvPr>
        </p:nvSpPr>
        <p:spPr>
          <a:xfrm>
            <a:off x="462387" y="2722186"/>
            <a:ext cx="11277600" cy="1698264"/>
          </a:xfrm>
          <a:prstGeom prst="rect">
            <a:avLst/>
          </a:prstGeom>
        </p:spPr>
        <p:txBody>
          <a:bodyPr spcFirstLastPara="1" wrap="square" lIns="121900" tIns="121900" rIns="121900" bIns="121900" anchor="ctr" anchorCtr="0">
            <a:noAutofit/>
          </a:bodyPr>
          <a:lstStyle/>
          <a:p>
            <a:pPr defTabSz="1033272"/>
            <a:r>
              <a:rPr lang="zh-CN" altLang="en-US" sz="6000" b="1" kern="1200">
                <a:solidFill>
                  <a:schemeClr val="tx1"/>
                </a:solidFill>
                <a:latin typeface="SimHei" panose="02010609060101010101" pitchFamily="49" charset="-122"/>
                <a:ea typeface="SimHei" panose="02010609060101010101" pitchFamily="49" charset="-122"/>
                <a:cs typeface="+mj-cs"/>
              </a:rPr>
              <a:t>父、子、灵内住在我们里面</a:t>
            </a:r>
            <a:endParaRPr lang="zh-CN" altLang="en-US" sz="4800" b="1">
              <a:latin typeface="SimHei" panose="02010609060101010101" pitchFamily="49" charset="-122"/>
              <a:ea typeface="SimHei" panose="02010609060101010101" pitchFamily="49" charset="-122"/>
            </a:endParaRPr>
          </a:p>
        </p:txBody>
      </p:sp>
      <p:sp>
        <p:nvSpPr>
          <p:cNvPr id="979" name="Google Shape;979;p44"/>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a:solidFill>
                  <a:schemeClr val="tx1"/>
                </a:solidFill>
                <a:latin typeface="+mj-lt"/>
                <a:ea typeface="+mj-ea"/>
                <a:cs typeface="+mj-cs"/>
              </a:rPr>
              <a:t>0</a:t>
            </a:r>
            <a:r>
              <a:rPr lang="en-US" altLang="zh-CN" sz="8286" kern="1200">
                <a:solidFill>
                  <a:schemeClr val="tx1"/>
                </a:solidFill>
                <a:latin typeface="+mj-lt"/>
                <a:ea typeface="+mj-ea"/>
                <a:cs typeface="+mj-cs"/>
              </a:rPr>
              <a:t>2</a:t>
            </a:r>
            <a:endParaRPr lang="en"/>
          </a:p>
        </p:txBody>
      </p:sp>
      <p:sp>
        <p:nvSpPr>
          <p:cNvPr id="980" name="Google Shape;980;p44"/>
          <p:cNvSpPr txBox="1">
            <a:spLocks noGrp="1"/>
          </p:cNvSpPr>
          <p:nvPr>
            <p:ph type="subTitle" idx="1"/>
          </p:nvPr>
        </p:nvSpPr>
        <p:spPr>
          <a:xfrm>
            <a:off x="606947" y="4845387"/>
            <a:ext cx="10022937" cy="1282748"/>
          </a:xfrm>
          <a:prstGeom prst="rect">
            <a:avLst/>
          </a:prstGeom>
        </p:spPr>
        <p:txBody>
          <a:bodyPr spcFirstLastPara="1" wrap="square" lIns="121900" tIns="121900" rIns="121900" bIns="121900" anchor="ctr" anchorCtr="0">
            <a:noAutofit/>
          </a:bodyPr>
          <a:lstStyle/>
          <a:p>
            <a:pPr marL="0" indent="0" defTabSz="1033272">
              <a:spcAft>
                <a:spcPts val="600"/>
              </a:spcAft>
            </a:pPr>
            <a:r>
              <a:rPr lang="en-SG" sz="2712" kern="1200">
                <a:solidFill>
                  <a:schemeClr val="tx1"/>
                </a:solidFill>
                <a:latin typeface="+mn-lt"/>
                <a:ea typeface="+mn-ea"/>
                <a:cs typeface="+mn-cs"/>
              </a:rPr>
              <a:t>The Father, Son and the Spirit dwell within us </a:t>
            </a:r>
            <a:endParaRPr lang="en-SG"/>
          </a:p>
        </p:txBody>
      </p:sp>
    </p:spTree>
    <p:extLst>
      <p:ext uri="{BB962C8B-B14F-4D97-AF65-F5344CB8AC3E}">
        <p14:creationId xmlns:p14="http://schemas.microsoft.com/office/powerpoint/2010/main" val="79512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120669" y="1005165"/>
            <a:ext cx="11950662" cy="4090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22 </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犹大（不是加略人犹大）对耶稣说：“主啊，你为什么要亲自向我们显现，不向世人显现呢？”</a:t>
            </a: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23 </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耶稣回答：“人若爱我，就要遵守我的话，我父必定爱他，并且我们要到他那里去，跟他住在一起。</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22  Judas (not Iscariot) said to him, “Lord, how is it that you will manifest yourself to us, and not to the world?”23  Jesus answered him, “If anyone loves me, he will keep my word, and my Father will love him, and we will come to him and make our home with him.</a:t>
            </a:r>
          </a:p>
        </p:txBody>
      </p:sp>
    </p:spTree>
    <p:extLst>
      <p:ext uri="{BB962C8B-B14F-4D97-AF65-F5344CB8AC3E}">
        <p14:creationId xmlns:p14="http://schemas.microsoft.com/office/powerpoint/2010/main" val="3170365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earing white robes kneeling on the ground&#10;&#10;Description automatically generated">
            <a:extLst>
              <a:ext uri="{FF2B5EF4-FFF2-40B4-BE49-F238E27FC236}">
                <a16:creationId xmlns:a16="http://schemas.microsoft.com/office/drawing/2014/main" id="{3F7DA871-5E7B-CB70-33B5-084C81D2B613}"/>
              </a:ext>
            </a:extLst>
          </p:cNvPr>
          <p:cNvPicPr>
            <a:picLocks noChangeAspect="1"/>
          </p:cNvPicPr>
          <p:nvPr/>
        </p:nvPicPr>
        <p:blipFill>
          <a:blip r:embed="rId3"/>
          <a:stretch>
            <a:fillRect/>
          </a:stretch>
        </p:blipFill>
        <p:spPr>
          <a:xfrm>
            <a:off x="1121834" y="643467"/>
            <a:ext cx="9948332" cy="5571066"/>
          </a:xfrm>
          <a:prstGeom prst="rect">
            <a:avLst/>
          </a:prstGeom>
        </p:spPr>
      </p:pic>
      <p:sp>
        <p:nvSpPr>
          <p:cNvPr id="7" name="TextBox 6">
            <a:extLst>
              <a:ext uri="{FF2B5EF4-FFF2-40B4-BE49-F238E27FC236}">
                <a16:creationId xmlns:a16="http://schemas.microsoft.com/office/drawing/2014/main" id="{8BC4BD81-0DB9-48CF-749F-F4D5E5CD8C0D}"/>
              </a:ext>
            </a:extLst>
          </p:cNvPr>
          <p:cNvSpPr txBox="1"/>
          <p:nvPr/>
        </p:nvSpPr>
        <p:spPr>
          <a:xfrm>
            <a:off x="1231075" y="163407"/>
            <a:ext cx="9839091" cy="1077218"/>
          </a:xfrm>
          <a:prstGeom prst="rect">
            <a:avLst/>
          </a:prstGeom>
          <a:solidFill>
            <a:schemeClr val="tx1"/>
          </a:solidFill>
        </p:spPr>
        <p:txBody>
          <a:bodyPr wrap="square">
            <a:spAutoFit/>
          </a:bodyPr>
          <a:lstStyle/>
          <a:p>
            <a:r>
              <a:rPr lang="en-US" sz="2800" b="1">
                <a:solidFill>
                  <a:schemeClr val="bg1"/>
                </a:solidFill>
                <a:latin typeface="SimHei" panose="02010609060101010101" pitchFamily="49" charset="-122"/>
                <a:ea typeface="SimHei" panose="02010609060101010101" pitchFamily="49" charset="-122"/>
              </a:rPr>
              <a:t>创18:1  </a:t>
            </a:r>
            <a:r>
              <a:rPr lang="zh-CN" altLang="en-US" sz="2800" b="1">
                <a:solidFill>
                  <a:schemeClr val="bg1"/>
                </a:solidFill>
                <a:latin typeface="SimHei" panose="02010609060101010101" pitchFamily="49" charset="-122"/>
                <a:ea typeface="SimHei" panose="02010609060101010101" pitchFamily="49" charset="-122"/>
              </a:rPr>
              <a:t>耶和华在幔利橡树那里向亚伯拉罕显现出来。。。</a:t>
            </a:r>
          </a:p>
          <a:p>
            <a:br>
              <a:rPr lang="zh-CN" altLang="en-US" b="1">
                <a:solidFill>
                  <a:schemeClr val="bg1"/>
                </a:solidFill>
                <a:latin typeface="SimHei" panose="02010609060101010101" pitchFamily="49" charset="-122"/>
                <a:ea typeface="SimHei" panose="02010609060101010101" pitchFamily="49" charset="-122"/>
              </a:rPr>
            </a:br>
            <a:endParaRPr lang="en-US" b="1">
              <a:solidFill>
                <a:schemeClr val="bg1"/>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34812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241338" y="2157072"/>
            <a:ext cx="11950662" cy="2844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23 </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耶稣回答：“人若爱我，就要遵守我的话，我父必定爱他，并且</a:t>
            </a:r>
            <a:r>
              <a:rPr kumimoji="0" lang="zh-CN" altLang="en-US" sz="5400" b="1" i="0" u="none" strike="noStrike" kern="1200" cap="none" spc="0" normalizeH="0" baseline="0" noProof="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我们</a:t>
            </a:r>
            <a:r>
              <a:rPr kumimoji="0" lang="zh-CN" altLang="en-US" sz="3600" b="1" i="0" u="none" strike="noStrike" kern="1200" cap="none" spc="0" normalizeH="0" baseline="0" noProof="0">
                <a:ln>
                  <a:noFill/>
                </a:ln>
                <a:solidFill>
                  <a:srgbClr val="FFEC9D"/>
                </a:solidFill>
                <a:effectLst/>
                <a:uLnTx/>
                <a:uFillTx/>
                <a:latin typeface="SimHei" panose="02010609060101010101" pitchFamily="49" charset="-122"/>
                <a:ea typeface="SimHei" panose="02010609060101010101" pitchFamily="49" charset="-122"/>
                <a:cs typeface="Arial" panose="020B0604020202020204" pitchFamily="34" charset="0"/>
                <a:sym typeface="Arial"/>
              </a:rPr>
              <a:t>要到他那里去，跟他住在一起</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5" name="TextBox 4">
            <a:extLst>
              <a:ext uri="{FF2B5EF4-FFF2-40B4-BE49-F238E27FC236}">
                <a16:creationId xmlns:a16="http://schemas.microsoft.com/office/drawing/2014/main" id="{FA79A885-B116-E0CF-0BCF-F7ED2CA67F59}"/>
              </a:ext>
            </a:extLst>
          </p:cNvPr>
          <p:cNvSpPr txBox="1"/>
          <p:nvPr/>
        </p:nvSpPr>
        <p:spPr>
          <a:xfrm>
            <a:off x="183281" y="5001375"/>
            <a:ext cx="1182543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23  Jesus answered him, “If anyone loves me, he will keep my word, and my Father will love him, </a:t>
            </a:r>
            <a:r>
              <a:rPr kumimoji="0" lang="en-SG" sz="2000" b="1" i="0" u="none" strike="noStrike" kern="100" cap="none" spc="0" normalizeH="0" baseline="0" noProof="0">
                <a:ln>
                  <a:noFill/>
                </a:ln>
                <a:solidFill>
                  <a:srgbClr val="FFEC9D"/>
                </a:solidFill>
                <a:effectLst/>
                <a:uLnTx/>
                <a:uFillTx/>
                <a:latin typeface="Calibri" panose="020F0502020204030204" pitchFamily="34" charset="0"/>
                <a:ea typeface="DengXian" panose="02010600030101010101" pitchFamily="2" charset="-122"/>
                <a:cs typeface="Arial" panose="020B0604020202020204" pitchFamily="34" charset="0"/>
                <a:sym typeface="Arial"/>
              </a:rPr>
              <a:t>and </a:t>
            </a:r>
            <a:r>
              <a:rPr kumimoji="0" lang="en-SG" sz="3600" b="1" i="0" u="none" strike="noStrike" kern="100" cap="none" spc="0" normalizeH="0" baseline="0" noProof="0">
                <a:ln>
                  <a:noFill/>
                </a:ln>
                <a:solidFill>
                  <a:srgbClr val="B4FF6A"/>
                </a:solidFill>
                <a:effectLst/>
                <a:uLnTx/>
                <a:uFillTx/>
                <a:latin typeface="Calibri" panose="020F0502020204030204" pitchFamily="34" charset="0"/>
                <a:ea typeface="DengXian" panose="02010600030101010101" pitchFamily="2" charset="-122"/>
                <a:cs typeface="Arial" panose="020B0604020202020204" pitchFamily="34" charset="0"/>
                <a:sym typeface="Arial"/>
              </a:rPr>
              <a:t>we will </a:t>
            </a:r>
            <a:r>
              <a:rPr kumimoji="0" lang="en-SG" sz="2000" b="1" i="0" u="none" strike="noStrike" kern="100" cap="none" spc="0" normalizeH="0" baseline="0" noProof="0">
                <a:ln>
                  <a:noFill/>
                </a:ln>
                <a:solidFill>
                  <a:srgbClr val="FFEC9D"/>
                </a:solidFill>
                <a:effectLst/>
                <a:uLnTx/>
                <a:uFillTx/>
                <a:latin typeface="Calibri" panose="020F0502020204030204" pitchFamily="34" charset="0"/>
                <a:ea typeface="DengXian" panose="02010600030101010101" pitchFamily="2" charset="-122"/>
                <a:cs typeface="Arial" panose="020B0604020202020204" pitchFamily="34" charset="0"/>
                <a:sym typeface="Arial"/>
              </a:rPr>
              <a:t>come to him and make our home with him.</a:t>
            </a:r>
          </a:p>
        </p:txBody>
      </p:sp>
    </p:spTree>
    <p:extLst>
      <p:ext uri="{BB962C8B-B14F-4D97-AF65-F5344CB8AC3E}">
        <p14:creationId xmlns:p14="http://schemas.microsoft.com/office/powerpoint/2010/main" val="117465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hand&#10;&#10;Description automatically generated">
            <a:extLst>
              <a:ext uri="{FF2B5EF4-FFF2-40B4-BE49-F238E27FC236}">
                <a16:creationId xmlns:a16="http://schemas.microsoft.com/office/drawing/2014/main" id="{D485B6AF-7B5C-EB6C-CF6F-ACAAEFAE212B}"/>
              </a:ext>
            </a:extLst>
          </p:cNvPr>
          <p:cNvPicPr>
            <a:picLocks noChangeAspect="1"/>
          </p:cNvPicPr>
          <p:nvPr/>
        </p:nvPicPr>
        <p:blipFill rotWithShape="1">
          <a:blip r:embed="rId3"/>
          <a:srcRect l="6632" t="9091" r="16666"/>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我们若认自己的罪，神是信实的，…">
            <a:extLst>
              <a:ext uri="{FF2B5EF4-FFF2-40B4-BE49-F238E27FC236}">
                <a16:creationId xmlns:a16="http://schemas.microsoft.com/office/drawing/2014/main" id="{398BF839-4538-938B-16D0-A0D77FF5E7E0}"/>
              </a:ext>
            </a:extLst>
          </p:cNvPr>
          <p:cNvSpPr txBox="1"/>
          <p:nvPr/>
        </p:nvSpPr>
        <p:spPr>
          <a:xfrm>
            <a:off x="477981" y="1122363"/>
            <a:ext cx="5162798" cy="320413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lang="zh-CN" sz="6000" b="1">
                <a:effectLst/>
                <a:latin typeface="SimHei" panose="02010609060101010101" pitchFamily="49" charset="-122"/>
                <a:ea typeface="SimHei" panose="02010609060101010101" pitchFamily="49" charset="-122"/>
                <a:cs typeface="Arial" panose="020B0604020202020204" pitchFamily="34" charset="0"/>
              </a:rPr>
              <a:t>主耶稣在哪里？</a:t>
            </a:r>
            <a:r>
              <a:rPr lang="en-SG" sz="6000">
                <a:effectLst/>
                <a:latin typeface="SimHei" panose="02010609060101010101" pitchFamily="49" charset="-122"/>
                <a:ea typeface="SimHei" panose="02010609060101010101" pitchFamily="49" charset="-122"/>
              </a:rPr>
              <a:t> </a:t>
            </a:r>
            <a:br>
              <a:rPr kumimoji="0" lang="zh-CN" altLang="en-US" sz="4800" b="1" i="0" u="none" strike="noStrike" cap="none" spc="0" normalizeH="0" baseline="0" noProof="0">
                <a:ln>
                  <a:noFill/>
                </a:ln>
                <a:effectLst/>
                <a:uLnTx/>
                <a:uFillTx/>
                <a:latin typeface="+mj-lt"/>
                <a:ea typeface="+mj-ea"/>
                <a:cs typeface="+mj-cs"/>
                <a:sym typeface="Arial"/>
              </a:rPr>
            </a:br>
            <a:r>
              <a:rPr lang="en-US" altLang="zh-CN" sz="4000" b="1">
                <a:latin typeface="+mj-lt"/>
                <a:ea typeface="+mj-ea"/>
                <a:cs typeface="+mj-cs"/>
                <a:sym typeface="Arial"/>
              </a:rPr>
              <a:t>Where is Lord Jesus?</a:t>
            </a:r>
            <a:endParaRPr kumimoji="0" lang="en-US" altLang="zh-CN" sz="4800" b="1" i="0" u="none" strike="noStrike" cap="none" spc="0" normalizeH="0" baseline="0" noProof="0">
              <a:ln>
                <a:noFill/>
              </a:ln>
              <a:effectLst/>
              <a:uLnTx/>
              <a:uFillTx/>
              <a:latin typeface="+mj-lt"/>
              <a:ea typeface="+mj-ea"/>
              <a:cs typeface="+mj-cs"/>
              <a:sym typeface="Arial"/>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12838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120669" y="1005165"/>
            <a:ext cx="11950662" cy="4090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defRPr/>
            </a:pP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约壹 </a:t>
            </a: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3:23 </a:t>
            </a:r>
            <a:r>
              <a:rPr kumimoji="0" lang="zh-CN" altLang="en-US" sz="3600" b="1" i="0" u="none" strike="noStrike" kern="1200" cap="none" spc="0" normalizeH="0" baseline="0" noProof="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上帝的命令，就是</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要我们</a:t>
            </a:r>
            <a:r>
              <a:rPr kumimoji="0" lang="zh-CN" altLang="en-US" sz="3600" b="1" i="0" u="none" strike="noStrike" kern="1200" cap="none" spc="0" normalizeH="0" baseline="0" noProof="0">
                <a:ln>
                  <a:noFill/>
                </a:ln>
                <a:solidFill>
                  <a:srgbClr val="FFEC9D"/>
                </a:solidFill>
                <a:effectLst/>
                <a:uLnTx/>
                <a:uFillTx/>
                <a:latin typeface="SimHei" panose="02010609060101010101" pitchFamily="49" charset="-122"/>
                <a:ea typeface="SimHei" panose="02010609060101010101" pitchFamily="49" charset="-122"/>
                <a:cs typeface="Arial" panose="020B0604020202020204" pitchFamily="34" charset="0"/>
                <a:sym typeface="Arial"/>
              </a:rPr>
              <a:t>信他的儿子耶稣基督的名</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r>
              <a:rPr kumimoji="0" lang="zh-CN" altLang="en-US" sz="3600" b="1" i="0" u="none" strike="noStrike" kern="1200" cap="none" spc="0" normalizeH="0" baseline="0" noProof="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并且</a:t>
            </a:r>
            <a:r>
              <a:rPr kumimoji="0" lang="zh-CN" altLang="en-US" sz="3600" b="1" i="0" u="none" strike="noStrike" kern="1200" cap="none" spc="0" normalizeH="0" baseline="0" noProof="0">
                <a:ln>
                  <a:noFill/>
                </a:ln>
                <a:solidFill>
                  <a:srgbClr val="FFEC9D"/>
                </a:solidFill>
                <a:effectLst/>
                <a:uLnTx/>
                <a:uFillTx/>
                <a:latin typeface="SimHei" panose="02010609060101010101" pitchFamily="49" charset="-122"/>
                <a:ea typeface="SimHei" panose="02010609060101010101" pitchFamily="49" charset="-122"/>
                <a:cs typeface="Arial" panose="020B0604020202020204" pitchFamily="34" charset="0"/>
                <a:sym typeface="Arial"/>
              </a:rPr>
              <a:t>照着他的吩咐彼此相爱</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24 </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凡是遵守上帝命令的，</a:t>
            </a:r>
            <a:r>
              <a:rPr kumimoji="0" lang="zh-CN" altLang="en-US" sz="3600" b="1" i="0" u="sng"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就住在上帝里面，上帝也住在他里面</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。凭着上帝所赐给我们的圣灵，我们就可以知道上帝住在我们里面。</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1Jn 3:23 </a:t>
            </a:r>
            <a:r>
              <a:rPr kumimoji="0" lang="en-SG" sz="2000" b="1" i="0" u="none" strike="noStrike" kern="100" cap="none" spc="0" normalizeH="0" baseline="0" noProof="0">
                <a:ln>
                  <a:noFill/>
                </a:ln>
                <a:solidFill>
                  <a:srgbClr val="B4FF6A"/>
                </a:solidFill>
                <a:effectLst/>
                <a:uLnTx/>
                <a:uFillTx/>
                <a:latin typeface="Calibri" panose="020F0502020204030204" pitchFamily="34" charset="0"/>
                <a:ea typeface="DengXian" panose="02010600030101010101" pitchFamily="2" charset="-122"/>
                <a:cs typeface="Arial" panose="020B0604020202020204" pitchFamily="34" charset="0"/>
                <a:sym typeface="Arial"/>
              </a:rPr>
              <a:t> And this is his commandment</a:t>
            </a: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 that </a:t>
            </a:r>
            <a:r>
              <a:rPr kumimoji="0" lang="en-SG" sz="2000" b="1" i="0" u="none" strike="noStrike" kern="100" cap="none" spc="0" normalizeH="0" baseline="0" noProof="0">
                <a:ln>
                  <a:noFill/>
                </a:ln>
                <a:solidFill>
                  <a:srgbClr val="FFEC9D"/>
                </a:solidFill>
                <a:effectLst/>
                <a:uLnTx/>
                <a:uFillTx/>
                <a:latin typeface="Calibri" panose="020F0502020204030204" pitchFamily="34" charset="0"/>
                <a:ea typeface="DengXian" panose="02010600030101010101" pitchFamily="2" charset="-122"/>
                <a:cs typeface="Arial" panose="020B0604020202020204" pitchFamily="34" charset="0"/>
                <a:sym typeface="Arial"/>
              </a:rPr>
              <a:t>we believe in the name of his Son Jesus Christ </a:t>
            </a:r>
            <a:r>
              <a:rPr kumimoji="0" lang="en-SG" sz="2000" b="1" i="0" u="none" strike="noStrike" kern="100" cap="none" spc="0" normalizeH="0" baseline="0" noProof="0">
                <a:ln>
                  <a:noFill/>
                </a:ln>
                <a:solidFill>
                  <a:srgbClr val="B4FF6A"/>
                </a:solidFill>
                <a:effectLst/>
                <a:uLnTx/>
                <a:uFillTx/>
                <a:latin typeface="Calibri" panose="020F0502020204030204" pitchFamily="34" charset="0"/>
                <a:ea typeface="DengXian" panose="02010600030101010101" pitchFamily="2" charset="-122"/>
                <a:cs typeface="Arial" panose="020B0604020202020204" pitchFamily="34" charset="0"/>
                <a:sym typeface="Arial"/>
              </a:rPr>
              <a:t>and</a:t>
            </a: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 </a:t>
            </a:r>
            <a:r>
              <a:rPr kumimoji="0" lang="en-SG" sz="2000" b="1" i="0" u="none" strike="noStrike" kern="100" cap="none" spc="0" normalizeH="0" baseline="0" noProof="0">
                <a:ln>
                  <a:noFill/>
                </a:ln>
                <a:solidFill>
                  <a:srgbClr val="FFEC9D"/>
                </a:solidFill>
                <a:effectLst/>
                <a:uLnTx/>
                <a:uFillTx/>
                <a:latin typeface="Calibri" panose="020F0502020204030204" pitchFamily="34" charset="0"/>
                <a:ea typeface="DengXian" panose="02010600030101010101" pitchFamily="2" charset="-122"/>
                <a:cs typeface="Arial" panose="020B0604020202020204" pitchFamily="34" charset="0"/>
                <a:sym typeface="Arial"/>
              </a:rPr>
              <a:t>love one another, just as he has commanded us</a:t>
            </a: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.24  Whoever keeps his commandments </a:t>
            </a:r>
            <a:r>
              <a:rPr kumimoji="0" lang="en-SG" sz="2000" b="1" i="0" u="sng"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abides in God, and God in him</a:t>
            </a: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 And by this we know that he abides in us, by the Spirit whom he has given us.</a:t>
            </a:r>
          </a:p>
        </p:txBody>
      </p:sp>
    </p:spTree>
    <p:extLst>
      <p:ext uri="{BB962C8B-B14F-4D97-AF65-F5344CB8AC3E}">
        <p14:creationId xmlns:p14="http://schemas.microsoft.com/office/powerpoint/2010/main" val="588069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120669" y="1634557"/>
            <a:ext cx="11950662" cy="3259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defRPr/>
            </a:pP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约壹</a:t>
            </a: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4:12 </a:t>
            </a:r>
          </a:p>
          <a:p>
            <a:pPr>
              <a:lnSpc>
                <a:spcPct val="150000"/>
              </a:lnSpc>
              <a:defRPr/>
            </a:pP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r>
              <a:rPr kumimoji="0" lang="zh-CN" altLang="en-US" sz="3600" b="1" i="0" u="none" strike="noStrike" kern="1200" cap="none" spc="0" normalizeH="0" baseline="0" noProof="0">
                <a:ln>
                  <a:noFill/>
                </a:ln>
                <a:solidFill>
                  <a:srgbClr val="FFEC9D"/>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我们若彼此相爱，</a:t>
            </a:r>
            <a:r>
              <a:rPr kumimoji="0" lang="zh-CN" altLang="en-US" sz="3600" b="1" i="0" u="sng" strike="noStrike" kern="1200" cap="none" spc="0" normalizeH="0" baseline="0" noProof="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上帝就住在我们里面</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，他的爱也在我们里面得到成全了。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400110"/>
          </a:xfrm>
          <a:prstGeom prst="rect">
            <a:avLst/>
          </a:prstGeom>
          <a:noFill/>
        </p:spPr>
        <p:txBody>
          <a:bodyPr wrap="square">
            <a:spAutoFit/>
          </a:bodyPr>
          <a:lstStyle/>
          <a:p>
            <a:pPr>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1Jn 3:23 ... </a:t>
            </a:r>
            <a:r>
              <a:rPr kumimoji="0" lang="en-SG" sz="2000" b="1" i="0" u="none" strike="noStrike" kern="100" cap="none" spc="0" normalizeH="0" baseline="0" noProof="0">
                <a:ln>
                  <a:noFill/>
                </a:ln>
                <a:solidFill>
                  <a:srgbClr val="FFEC9D"/>
                </a:solidFill>
                <a:effectLst/>
                <a:uLnTx/>
                <a:uFillTx/>
                <a:latin typeface="Calibri" panose="020F0502020204030204" pitchFamily="34" charset="0"/>
                <a:ea typeface="DengXian" panose="02010600030101010101" pitchFamily="2" charset="-122"/>
                <a:cs typeface="Arial" panose="020B0604020202020204" pitchFamily="34" charset="0"/>
                <a:sym typeface="Arial"/>
              </a:rPr>
              <a:t>if we love one another</a:t>
            </a:r>
            <a:r>
              <a:rPr kumimoji="0" lang="en-SG" sz="2000" b="1" i="0" u="none" strike="noStrike" kern="100" cap="none" spc="0" normalizeH="0" baseline="0" noProof="0">
                <a:ln>
                  <a:noFill/>
                </a:ln>
                <a:solidFill>
                  <a:srgbClr val="B4FF6A"/>
                </a:solidFill>
                <a:effectLst/>
                <a:uLnTx/>
                <a:uFillTx/>
                <a:latin typeface="Calibri" panose="020F0502020204030204" pitchFamily="34" charset="0"/>
                <a:ea typeface="DengXian" panose="02010600030101010101" pitchFamily="2" charset="-122"/>
                <a:cs typeface="Arial" panose="020B0604020202020204" pitchFamily="34" charset="0"/>
                <a:sym typeface="Arial"/>
              </a:rPr>
              <a:t>, </a:t>
            </a:r>
            <a:r>
              <a:rPr kumimoji="0" lang="en-SG" sz="2000" b="1" i="0" u="sng" strike="noStrike" kern="100" cap="none" spc="0" normalizeH="0" baseline="0" noProof="0">
                <a:ln>
                  <a:noFill/>
                </a:ln>
                <a:solidFill>
                  <a:srgbClr val="B4FF6A"/>
                </a:solidFill>
                <a:effectLst/>
                <a:uLnTx/>
                <a:uFillTx/>
                <a:latin typeface="Calibri" panose="020F0502020204030204" pitchFamily="34" charset="0"/>
                <a:ea typeface="DengXian" panose="02010600030101010101" pitchFamily="2" charset="-122"/>
                <a:cs typeface="Arial" panose="020B0604020202020204" pitchFamily="34" charset="0"/>
                <a:sym typeface="Arial"/>
              </a:rPr>
              <a:t>God abides in us </a:t>
            </a: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and his love is perfected in us.</a:t>
            </a:r>
          </a:p>
        </p:txBody>
      </p:sp>
    </p:spTree>
    <p:extLst>
      <p:ext uri="{BB962C8B-B14F-4D97-AF65-F5344CB8AC3E}">
        <p14:creationId xmlns:p14="http://schemas.microsoft.com/office/powerpoint/2010/main" val="37313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120669" y="2216449"/>
            <a:ext cx="11950662" cy="19382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24 </a:t>
            </a:r>
            <a:r>
              <a:rPr kumimoji="0" lang="zh-CN" altLang="en-US"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不爱我的，就不会遵守我的话。你们所听见的道，不是我的，而是那差我来的父的道。</a:t>
            </a: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Jhn 14:24  Whoever does not love me does not keep my words. And the word that you hear is not mine but the Father's who sent me.</a:t>
            </a:r>
          </a:p>
        </p:txBody>
      </p:sp>
    </p:spTree>
    <p:extLst>
      <p:ext uri="{BB962C8B-B14F-4D97-AF65-F5344CB8AC3E}">
        <p14:creationId xmlns:p14="http://schemas.microsoft.com/office/powerpoint/2010/main" val="2913576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6"/>
        <p:cNvGrpSpPr/>
        <p:nvPr/>
      </p:nvGrpSpPr>
      <p:grpSpPr>
        <a:xfrm>
          <a:off x="0" y="0"/>
          <a:ext cx="0" cy="0"/>
          <a:chOff x="0" y="0"/>
          <a:chExt cx="0" cy="0"/>
        </a:xfrm>
      </p:grpSpPr>
      <p:sp useBgFill="1">
        <p:nvSpPr>
          <p:cNvPr id="985" name="Rectangle 98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87" name="Rectangle 98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89" name="Rectangle 98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91" name="Rectangle 99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77" name="Google Shape;977;p44"/>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p:cNvSpPr txBox="1">
            <a:spLocks noGrp="1"/>
          </p:cNvSpPr>
          <p:nvPr>
            <p:ph type="title"/>
          </p:nvPr>
        </p:nvSpPr>
        <p:spPr>
          <a:xfrm>
            <a:off x="462387" y="2722186"/>
            <a:ext cx="11277600" cy="1698264"/>
          </a:xfrm>
          <a:prstGeom prst="rect">
            <a:avLst/>
          </a:prstGeom>
        </p:spPr>
        <p:txBody>
          <a:bodyPr spcFirstLastPara="1" wrap="square" lIns="121900" tIns="121900" rIns="121900" bIns="121900" anchor="ctr" anchorCtr="0">
            <a:noAutofit/>
          </a:bodyPr>
          <a:lstStyle/>
          <a:p>
            <a:pPr defTabSz="1033272"/>
            <a:r>
              <a:rPr lang="zh-CN" altLang="en-US" sz="5400" b="1">
                <a:latin typeface="SimHei" panose="02010609060101010101" pitchFamily="49" charset="-122"/>
                <a:ea typeface="SimHei" panose="02010609060101010101" pitchFamily="49" charset="-122"/>
              </a:rPr>
              <a:t>圣灵要把一切事教导爱耶稣的门徒</a:t>
            </a:r>
            <a:br>
              <a:rPr lang="zh-CN" altLang="en-US" sz="5400" b="1">
                <a:latin typeface="SimHei" panose="02010609060101010101" pitchFamily="49" charset="-122"/>
                <a:ea typeface="SimHei" panose="02010609060101010101" pitchFamily="49" charset="-122"/>
              </a:rPr>
            </a:br>
            <a:endParaRPr lang="zh-CN" altLang="en-US" sz="4400" b="1">
              <a:latin typeface="SimHei" panose="02010609060101010101" pitchFamily="49" charset="-122"/>
              <a:ea typeface="SimHei" panose="02010609060101010101" pitchFamily="49" charset="-122"/>
            </a:endParaRPr>
          </a:p>
        </p:txBody>
      </p:sp>
      <p:sp>
        <p:nvSpPr>
          <p:cNvPr id="979" name="Google Shape;979;p44"/>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a:solidFill>
                  <a:schemeClr val="tx1"/>
                </a:solidFill>
                <a:latin typeface="+mj-lt"/>
                <a:ea typeface="+mj-ea"/>
                <a:cs typeface="+mj-cs"/>
              </a:rPr>
              <a:t>03</a:t>
            </a:r>
            <a:endParaRPr lang="en"/>
          </a:p>
        </p:txBody>
      </p:sp>
      <p:sp>
        <p:nvSpPr>
          <p:cNvPr id="980" name="Google Shape;980;p44"/>
          <p:cNvSpPr txBox="1">
            <a:spLocks noGrp="1"/>
          </p:cNvSpPr>
          <p:nvPr>
            <p:ph type="subTitle" idx="1"/>
          </p:nvPr>
        </p:nvSpPr>
        <p:spPr>
          <a:xfrm>
            <a:off x="606947" y="4537612"/>
            <a:ext cx="10022937" cy="1282748"/>
          </a:xfrm>
          <a:prstGeom prst="rect">
            <a:avLst/>
          </a:prstGeom>
        </p:spPr>
        <p:txBody>
          <a:bodyPr spcFirstLastPara="1" wrap="square" lIns="121900" tIns="121900" rIns="121900" bIns="121900" anchor="ctr" anchorCtr="0">
            <a:noAutofit/>
          </a:bodyPr>
          <a:lstStyle/>
          <a:p>
            <a:pPr marL="0" indent="0" defTabSz="1033272">
              <a:spcAft>
                <a:spcPts val="600"/>
              </a:spcAft>
            </a:pPr>
            <a:r>
              <a:rPr lang="en-SG" sz="2712"/>
              <a:t>The Holy Spirit will teach all things to the disciples who love Jesus</a:t>
            </a:r>
            <a:endParaRPr lang="en-SG"/>
          </a:p>
        </p:txBody>
      </p:sp>
    </p:spTree>
    <p:extLst>
      <p:ext uri="{BB962C8B-B14F-4D97-AF65-F5344CB8AC3E}">
        <p14:creationId xmlns:p14="http://schemas.microsoft.com/office/powerpoint/2010/main" val="224347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120669" y="1052667"/>
            <a:ext cx="11950662" cy="36147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25“</a:t>
            </a:r>
            <a:r>
              <a:rPr kumimoji="0" lang="zh-CN" altLang="en-US"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我还跟你们在一起的时候，就对你们讲了这些事。</a:t>
            </a:r>
            <a:r>
              <a:rPr kumimoji="0" lang="en-US" altLang="zh-CN"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26 </a:t>
            </a:r>
            <a:r>
              <a:rPr kumimoji="0" lang="zh-CN" altLang="en-US"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但保惠师，就是父因我的名要差来的圣灵，他要把一切事教导你们，也要使你们想起我对你们所说过的一切话。</a:t>
            </a: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25  “These things I have spoken to you while I am still with you.26  But the Helper, the Holy Spirit, whom the Father will send in my name, he will teach you all things and bring to your remembrance all that I have said to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 </a:t>
            </a:r>
          </a:p>
        </p:txBody>
      </p:sp>
    </p:spTree>
    <p:extLst>
      <p:ext uri="{BB962C8B-B14F-4D97-AF65-F5344CB8AC3E}">
        <p14:creationId xmlns:p14="http://schemas.microsoft.com/office/powerpoint/2010/main" val="760702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241338" y="1527680"/>
            <a:ext cx="11950662" cy="2876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26 </a:t>
            </a:r>
            <a:r>
              <a:rPr kumimoji="0" lang="zh-CN" altLang="en-US"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但保惠师，就是父因我的名要差来的圣灵，</a:t>
            </a:r>
            <a:r>
              <a:rPr kumimoji="0" lang="zh-CN" altLang="en-US" sz="4400" b="1" i="0" u="sng" strike="noStrike" kern="1200" cap="none" spc="0" normalizeH="0" baseline="0" noProof="0">
                <a:ln>
                  <a:noFill/>
                </a:ln>
                <a:solidFill>
                  <a:srgbClr val="FFEC9D"/>
                </a:solidFill>
                <a:effectLst/>
                <a:uLnTx/>
                <a:uFillTx/>
                <a:latin typeface="SimHei" panose="02010609060101010101" pitchFamily="49" charset="-122"/>
                <a:ea typeface="SimHei" panose="02010609060101010101" pitchFamily="49" charset="-122"/>
                <a:cs typeface="Arial" panose="020B0604020202020204" pitchFamily="34" charset="0"/>
                <a:sym typeface="Arial"/>
              </a:rPr>
              <a:t>他要把一切事教导你们</a:t>
            </a:r>
            <a:r>
              <a:rPr kumimoji="0" lang="zh-CN" altLang="en-US"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，也要使你们想起我对你们所说过的一切话。</a:t>
            </a: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26  But the Helper, the Holy Spirit, whom the Father will send in my name, </a:t>
            </a:r>
            <a:r>
              <a:rPr kumimoji="0" lang="en-SG" sz="2000" b="1" i="0" u="sng" strike="noStrike" kern="100" cap="none" spc="0" normalizeH="0" baseline="0" noProof="0">
                <a:ln>
                  <a:noFill/>
                </a:ln>
                <a:solidFill>
                  <a:srgbClr val="FFEC9D"/>
                </a:solidFill>
                <a:effectLst/>
                <a:uLnTx/>
                <a:uFillTx/>
                <a:latin typeface="Calibri" panose="020F0502020204030204" pitchFamily="34" charset="0"/>
                <a:ea typeface="DengXian" panose="02010600030101010101" pitchFamily="2" charset="-122"/>
                <a:cs typeface="Arial" panose="020B0604020202020204" pitchFamily="34" charset="0"/>
                <a:sym typeface="Arial"/>
              </a:rPr>
              <a:t>he will teach you all things </a:t>
            </a: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and bring to your remembrance all that I have said to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 </a:t>
            </a:r>
          </a:p>
        </p:txBody>
      </p:sp>
    </p:spTree>
    <p:extLst>
      <p:ext uri="{BB962C8B-B14F-4D97-AF65-F5344CB8AC3E}">
        <p14:creationId xmlns:p14="http://schemas.microsoft.com/office/powerpoint/2010/main" val="3733572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241338" y="1646433"/>
            <a:ext cx="11950662" cy="2691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26 </a:t>
            </a:r>
            <a:r>
              <a:rPr kumimoji="0" lang="zh-CN" altLang="en-US"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但保惠师，就是父因我的名要差来的圣灵，他要把一切事教导你们，</a:t>
            </a:r>
            <a:r>
              <a:rPr kumimoji="0" lang="zh-CN" altLang="en-US" sz="4000" b="1" i="0" u="sng" strike="noStrike" kern="1200" cap="none" spc="0" normalizeH="0" baseline="0" noProof="0">
                <a:ln>
                  <a:noFill/>
                </a:ln>
                <a:solidFill>
                  <a:srgbClr val="FFEC9D"/>
                </a:solidFill>
                <a:effectLst/>
                <a:uLnTx/>
                <a:uFillTx/>
                <a:latin typeface="SimHei" panose="02010609060101010101" pitchFamily="49" charset="-122"/>
                <a:ea typeface="SimHei" panose="02010609060101010101" pitchFamily="49" charset="-122"/>
                <a:cs typeface="Arial" panose="020B0604020202020204" pitchFamily="34" charset="0"/>
                <a:sym typeface="Arial"/>
              </a:rPr>
              <a:t>也要使你们想起我对你们所说过的一切话</a:t>
            </a:r>
            <a:r>
              <a:rPr kumimoji="0" lang="zh-CN" altLang="en-US"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25  “These things I have spoken to you while I am still with you.26  But the Helper, the Holy Spirit, whom the Father will send in my name, </a:t>
            </a:r>
            <a:r>
              <a:rPr kumimoji="0" lang="en-SG" sz="2000" b="1" i="0" u="none" strike="noStrike" kern="100" cap="none" spc="0" normalizeH="0" baseline="0" noProof="0">
                <a:ln>
                  <a:noFill/>
                </a:ln>
                <a:solidFill>
                  <a:srgbClr val="FFEC9D"/>
                </a:solidFill>
                <a:effectLst/>
                <a:uLnTx/>
                <a:uFillTx/>
                <a:latin typeface="Calibri" panose="020F0502020204030204" pitchFamily="34" charset="0"/>
                <a:ea typeface="DengXian" panose="02010600030101010101" pitchFamily="2" charset="-122"/>
                <a:cs typeface="Arial" panose="020B0604020202020204" pitchFamily="34" charset="0"/>
                <a:sym typeface="Arial"/>
              </a:rPr>
              <a:t>he will teach you all things and bring to your remembrance all that I have said to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 </a:t>
            </a:r>
          </a:p>
        </p:txBody>
      </p:sp>
    </p:spTree>
    <p:extLst>
      <p:ext uri="{BB962C8B-B14F-4D97-AF65-F5344CB8AC3E}">
        <p14:creationId xmlns:p14="http://schemas.microsoft.com/office/powerpoint/2010/main" val="724139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120669" y="138266"/>
            <a:ext cx="11950662" cy="5752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约 </a:t>
            </a: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14:21 </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那领受我的命令，并且遵守的，就是爱我的；爱我的，我父必定爱他，我也要爱他，并且要亲自向他显现。”</a:t>
            </a: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22 </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犹大（不是加略人犹大）对耶稣说：“主啊，你为什么要亲自向我们显现，不向世人显现呢？”</a:t>
            </a: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23 </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耶稣回答：“人若爱我，就要遵守我的话，我父必定爱他，并且我们要到他那里去，跟他住在一起。</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Jhn 14:21  Whoever has my commandments and keeps them, he it is who loves me. And he who loves me will be loved by my Father, and I will love him and manifest myself to him.”22  Judas (not Iscariot) said to him, “Lord, how is it that you will manifest yourself to us, and not to the world?”23  Jesus answered him, “If anyone loves me, he will keep my word, and my Father will love him, and we will come to him and make our home with him.</a:t>
            </a:r>
          </a:p>
        </p:txBody>
      </p:sp>
    </p:spTree>
    <p:extLst>
      <p:ext uri="{BB962C8B-B14F-4D97-AF65-F5344CB8AC3E}">
        <p14:creationId xmlns:p14="http://schemas.microsoft.com/office/powerpoint/2010/main" val="323313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120669" y="589529"/>
            <a:ext cx="11950662" cy="4090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defRPr/>
            </a:pP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24 </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不爱我的，就不会遵守我的话。你们所听见的道，不是我的，而是那差我来的父的道。</a:t>
            </a: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25 “</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我还跟你们在一起的时候，就对你们讲了这些事。</a:t>
            </a:r>
            <a:r>
              <a:rPr kumimoji="0" lang="en-US" altLang="zh-CN"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26 </a:t>
            </a:r>
            <a:r>
              <a:rPr kumimoji="0" lang="zh-CN" altLang="en-US" sz="36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但保惠师，就是父因我的名要差来的圣灵，他要把一切事教导你们，也要使你们想起我对你们所说过的一切话。</a:t>
            </a: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1631216"/>
          </a:xfrm>
          <a:prstGeom prst="rect">
            <a:avLst/>
          </a:prstGeom>
          <a:noFill/>
        </p:spPr>
        <p:txBody>
          <a:bodyPr wrap="square">
            <a:spAutoFit/>
          </a:bodyPr>
          <a:lstStyle/>
          <a:p>
            <a:pPr>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Jhn 14:24  Whoever does not love me does not keep my words. And the word that you hear is not mine but the Father's who sent me.25  “These things I have spoken to you while I am still with you.26  But the Helper, the Holy Spirit, whom the Father will send in my name, he will teach you all things and bring to your remembrance all that I have said to you.</a:t>
            </a:r>
          </a:p>
          <a:p>
            <a:pPr>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 </a:t>
            </a:r>
          </a:p>
        </p:txBody>
      </p:sp>
    </p:spTree>
    <p:extLst>
      <p:ext uri="{BB962C8B-B14F-4D97-AF65-F5344CB8AC3E}">
        <p14:creationId xmlns:p14="http://schemas.microsoft.com/office/powerpoint/2010/main" val="260229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6"/>
        <p:cNvGrpSpPr/>
        <p:nvPr/>
      </p:nvGrpSpPr>
      <p:grpSpPr>
        <a:xfrm>
          <a:off x="0" y="0"/>
          <a:ext cx="0" cy="0"/>
          <a:chOff x="0" y="0"/>
          <a:chExt cx="0" cy="0"/>
        </a:xfrm>
      </p:grpSpPr>
      <p:sp useBgFill="1">
        <p:nvSpPr>
          <p:cNvPr id="985" name="Rectangle 98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87" name="Rectangle 98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89" name="Rectangle 98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91" name="Rectangle 99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77" name="Google Shape;977;p44"/>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p:cNvSpPr txBox="1">
            <a:spLocks noGrp="1"/>
          </p:cNvSpPr>
          <p:nvPr>
            <p:ph type="title"/>
          </p:nvPr>
        </p:nvSpPr>
        <p:spPr>
          <a:xfrm>
            <a:off x="457201" y="3360332"/>
            <a:ext cx="11277600" cy="1698264"/>
          </a:xfrm>
          <a:prstGeom prst="rect">
            <a:avLst/>
          </a:prstGeom>
        </p:spPr>
        <p:txBody>
          <a:bodyPr spcFirstLastPara="1" wrap="square" lIns="121900" tIns="121900" rIns="121900" bIns="121900" anchor="ctr" anchorCtr="0">
            <a:noAutofit/>
          </a:bodyPr>
          <a:lstStyle/>
          <a:p>
            <a:pPr defTabSz="1033272"/>
            <a:r>
              <a:rPr lang="zh-CN" altLang="en-US" sz="6102" b="1">
                <a:latin typeface="SimHei" panose="02010609060101010101" pitchFamily="49" charset="-122"/>
                <a:ea typeface="SimHei" panose="02010609060101010101" pitchFamily="49" charset="-122"/>
              </a:rPr>
              <a:t>主耶稣向爱祂的门徒显现  </a:t>
            </a:r>
            <a:br>
              <a:rPr lang="en-SG" altLang="zh-CN" sz="6102" b="1">
                <a:latin typeface="SimHei" panose="02010609060101010101" pitchFamily="49" charset="-122"/>
                <a:ea typeface="SimHei" panose="02010609060101010101" pitchFamily="49" charset="-122"/>
              </a:rPr>
            </a:br>
            <a:endParaRPr lang="zh-CN" altLang="en-US" sz="5400" b="1">
              <a:latin typeface="SimHei" panose="02010609060101010101" pitchFamily="49" charset="-122"/>
              <a:ea typeface="SimHei" panose="02010609060101010101" pitchFamily="49" charset="-122"/>
            </a:endParaRPr>
          </a:p>
        </p:txBody>
      </p:sp>
      <p:sp>
        <p:nvSpPr>
          <p:cNvPr id="979" name="Google Shape;979;p44"/>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a:solidFill>
                  <a:schemeClr val="tx1"/>
                </a:solidFill>
                <a:latin typeface="+mj-lt"/>
                <a:ea typeface="+mj-ea"/>
                <a:cs typeface="+mj-cs"/>
              </a:rPr>
              <a:t>01</a:t>
            </a:r>
            <a:endParaRPr lang="en"/>
          </a:p>
        </p:txBody>
      </p:sp>
      <p:sp>
        <p:nvSpPr>
          <p:cNvPr id="980" name="Google Shape;980;p44"/>
          <p:cNvSpPr txBox="1">
            <a:spLocks noGrp="1"/>
          </p:cNvSpPr>
          <p:nvPr>
            <p:ph type="subTitle" idx="1"/>
          </p:nvPr>
        </p:nvSpPr>
        <p:spPr>
          <a:xfrm>
            <a:off x="606947" y="4845387"/>
            <a:ext cx="10022937" cy="1282748"/>
          </a:xfrm>
          <a:prstGeom prst="rect">
            <a:avLst/>
          </a:prstGeom>
        </p:spPr>
        <p:txBody>
          <a:bodyPr spcFirstLastPara="1" wrap="square" lIns="121900" tIns="121900" rIns="121900" bIns="121900" anchor="ctr" anchorCtr="0">
            <a:noAutofit/>
          </a:bodyPr>
          <a:lstStyle/>
          <a:p>
            <a:pPr marL="0" indent="0" defTabSz="1033272">
              <a:spcAft>
                <a:spcPts val="600"/>
              </a:spcAft>
            </a:pPr>
            <a:r>
              <a:rPr lang="en-SG" sz="2712" kern="1200">
                <a:solidFill>
                  <a:schemeClr val="tx1"/>
                </a:solidFill>
                <a:latin typeface="+mn-lt"/>
                <a:ea typeface="+mn-ea"/>
                <a:cs typeface="+mn-cs"/>
              </a:rPr>
              <a:t>Lord Jesus appears to His disciples who love Him</a:t>
            </a:r>
          </a:p>
        </p:txBody>
      </p:sp>
    </p:spTree>
    <p:extLst>
      <p:ext uri="{BB962C8B-B14F-4D97-AF65-F5344CB8AC3E}">
        <p14:creationId xmlns:p14="http://schemas.microsoft.com/office/powerpoint/2010/main" val="238840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241338" y="1551429"/>
            <a:ext cx="11950662" cy="29539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约</a:t>
            </a:r>
            <a:r>
              <a:rPr kumimoji="0" lang="en-US" altLang="zh-CN"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14:21 </a:t>
            </a:r>
            <a:r>
              <a:rPr kumimoji="0" lang="zh-CN" altLang="en-US" sz="4400" b="1" i="0" u="sng" strike="noStrike" kern="1200" cap="none" spc="0" normalizeH="0" baseline="0" noProof="0">
                <a:ln>
                  <a:noFill/>
                </a:ln>
                <a:solidFill>
                  <a:srgbClr val="FFDC34"/>
                </a:solidFill>
                <a:effectLst/>
                <a:uLnTx/>
                <a:uFillTx/>
                <a:latin typeface="SimHei" panose="02010609060101010101" pitchFamily="49" charset="-122"/>
                <a:ea typeface="SimHei" panose="02010609060101010101" pitchFamily="49" charset="-122"/>
                <a:cs typeface="Arial" panose="020B0604020202020204" pitchFamily="34" charset="0"/>
                <a:sym typeface="Arial"/>
              </a:rPr>
              <a:t>那领受我的命令，并且遵守的</a:t>
            </a:r>
            <a:r>
              <a:rPr kumimoji="0" lang="zh-CN" altLang="en-US" sz="4400" b="1" i="0" u="none" strike="noStrike" kern="1200" cap="none" spc="0" normalizeH="0" baseline="0" noProof="0">
                <a:ln>
                  <a:noFill/>
                </a:ln>
                <a:solidFill>
                  <a:srgbClr val="FFDC34"/>
                </a:solidFill>
                <a:effectLst/>
                <a:uLnTx/>
                <a:uFillTx/>
                <a:latin typeface="SimHei" panose="02010609060101010101" pitchFamily="49" charset="-122"/>
                <a:ea typeface="SimHei" panose="02010609060101010101" pitchFamily="49" charset="-122"/>
                <a:cs typeface="Arial" panose="020B0604020202020204" pitchFamily="34" charset="0"/>
                <a:sym typeface="Arial"/>
              </a:rPr>
              <a:t>，就是爱我的；爱我的，我父必定爱他，我也要爱他</a:t>
            </a:r>
            <a:r>
              <a:rPr kumimoji="0" lang="zh-CN" altLang="en-US"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r>
              <a:rPr kumimoji="0" lang="zh-CN" altLang="en-US"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并且要亲自向他显现。”</a:t>
            </a:r>
            <a:endParaRPr kumimoji="0" lang="en-US" altLang="zh-CN"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Jhn 14:21  </a:t>
            </a:r>
            <a:r>
              <a:rPr kumimoji="0" lang="en-SG" sz="2400" b="1" i="0" u="sng"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Whoever has my commandments and keeps them</a:t>
            </a:r>
            <a:r>
              <a:rPr kumimoji="0" lang="en-SG" sz="2400" b="1"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 he it is who loves me. And he who loves me will be loved by my Father, and I will love him </a:t>
            </a: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and manifest myself to him</a:t>
            </a:r>
          </a:p>
        </p:txBody>
      </p:sp>
    </p:spTree>
    <p:extLst>
      <p:ext uri="{BB962C8B-B14F-4D97-AF65-F5344CB8AC3E}">
        <p14:creationId xmlns:p14="http://schemas.microsoft.com/office/powerpoint/2010/main" val="382016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241338" y="1551429"/>
            <a:ext cx="11950662" cy="29539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defRPr/>
            </a:pPr>
            <a:r>
              <a:rPr kumimoji="0" lang="zh-CN" altLang="en-US"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约</a:t>
            </a:r>
            <a:r>
              <a:rPr kumimoji="0" lang="en-US" altLang="zh-CN"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13:34 </a:t>
            </a:r>
            <a:r>
              <a:rPr kumimoji="0" lang="zh-CN" altLang="en-US"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我给你们</a:t>
            </a:r>
            <a:r>
              <a:rPr kumimoji="0" lang="zh-CN" altLang="en-US" sz="4400" b="1" i="0" u="none" strike="noStrike" kern="1200" cap="none" spc="0" normalizeH="0" baseline="0" noProof="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一条新命令</a:t>
            </a:r>
            <a:r>
              <a:rPr kumimoji="0" lang="zh-CN" altLang="en-US"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，就是</a:t>
            </a:r>
            <a:r>
              <a:rPr kumimoji="0" lang="zh-CN" altLang="en-US" sz="4400" b="1" i="0" u="none" strike="noStrike" kern="1200" cap="none" spc="0" normalizeH="0" baseline="0" noProof="0">
                <a:ln>
                  <a:noFill/>
                </a:ln>
                <a:solidFill>
                  <a:srgbClr val="FFFF00"/>
                </a:solidFill>
                <a:effectLst/>
                <a:uLnTx/>
                <a:uFillTx/>
                <a:latin typeface="SimHei" panose="02010609060101010101" pitchFamily="49" charset="-122"/>
                <a:ea typeface="SimHei" panose="02010609060101010101" pitchFamily="49" charset="-122"/>
                <a:cs typeface="Arial" panose="020B0604020202020204" pitchFamily="34" charset="0"/>
                <a:sym typeface="Arial"/>
              </a:rPr>
              <a:t>要你们彼此相爱</a:t>
            </a:r>
            <a:r>
              <a:rPr kumimoji="0" lang="zh-CN" altLang="en-US"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；我怎样爱你们，你们也要怎样彼此相爱。 </a:t>
            </a:r>
            <a:endParaRPr kumimoji="0" lang="en-US" altLang="zh-CN"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1015663"/>
          </a:xfrm>
          <a:prstGeom prst="rect">
            <a:avLst/>
          </a:prstGeom>
          <a:noFill/>
        </p:spPr>
        <p:txBody>
          <a:bodyPr wrap="square">
            <a:spAutoFit/>
          </a:bodyPr>
          <a:lstStyle/>
          <a:p>
            <a:pPr>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Jhn 13:34 </a:t>
            </a:r>
          </a:p>
          <a:p>
            <a:pPr>
              <a:defRPr/>
            </a:pPr>
            <a:r>
              <a:rPr kumimoji="0" lang="en-SG" sz="2000" b="0" i="0" u="none" strike="noStrike" kern="100" cap="none" spc="0" normalizeH="0" baseline="0" noProof="0">
                <a:ln>
                  <a:noFill/>
                </a:ln>
                <a:solidFill>
                  <a:srgbClr val="B4FF6A"/>
                </a:solidFill>
                <a:effectLst/>
                <a:uLnTx/>
                <a:uFillTx/>
                <a:latin typeface="Calibri" panose="020F0502020204030204" pitchFamily="34" charset="0"/>
                <a:ea typeface="DengXian" panose="02010600030101010101" pitchFamily="2" charset="-122"/>
                <a:cs typeface="Arial" panose="020B0604020202020204" pitchFamily="34" charset="0"/>
                <a:sym typeface="Arial"/>
              </a:rPr>
              <a:t>A new commandment </a:t>
            </a: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I give to you, that </a:t>
            </a:r>
            <a:r>
              <a:rPr kumimoji="0" lang="en-SG" sz="2000" b="0" i="0" u="none" strike="noStrike" kern="100" cap="none" spc="0" normalizeH="0" baseline="0" noProof="0">
                <a:ln>
                  <a:noFill/>
                </a:ln>
                <a:solidFill>
                  <a:srgbClr val="FFDC34"/>
                </a:solidFill>
                <a:effectLst/>
                <a:uLnTx/>
                <a:uFillTx/>
                <a:latin typeface="Calibri" panose="020F0502020204030204" pitchFamily="34" charset="0"/>
                <a:ea typeface="DengXian" panose="02010600030101010101" pitchFamily="2" charset="-122"/>
                <a:cs typeface="Arial" panose="020B0604020202020204" pitchFamily="34" charset="0"/>
                <a:sym typeface="Arial"/>
              </a:rPr>
              <a:t>you love one another</a:t>
            </a: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 just as I have loved you, you also are to love one another.</a:t>
            </a:r>
          </a:p>
        </p:txBody>
      </p:sp>
    </p:spTree>
    <p:extLst>
      <p:ext uri="{BB962C8B-B14F-4D97-AF65-F5344CB8AC3E}">
        <p14:creationId xmlns:p14="http://schemas.microsoft.com/office/powerpoint/2010/main" val="411093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241338" y="2263949"/>
            <a:ext cx="11950662" cy="19382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defRPr/>
            </a:pPr>
            <a:r>
              <a:rPr kumimoji="0" lang="zh-CN" altLang="en-US"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约</a:t>
            </a:r>
            <a:r>
              <a:rPr kumimoji="0" lang="en-US" altLang="zh-CN"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14:1 </a:t>
            </a:r>
          </a:p>
          <a:p>
            <a:pPr>
              <a:lnSpc>
                <a:spcPct val="150000"/>
              </a:lnSpc>
              <a:defRPr/>
            </a:pPr>
            <a:r>
              <a:rPr kumimoji="0" lang="en-US" altLang="zh-CN"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 </a:t>
            </a:r>
            <a:r>
              <a:rPr kumimoji="0" lang="zh-CN" altLang="en-US"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你们应当信上帝，</a:t>
            </a:r>
            <a:r>
              <a:rPr kumimoji="0" lang="zh-CN" altLang="en-US" sz="4400" b="1" i="0" u="none" strike="noStrike" kern="1200" cap="none" spc="0" normalizeH="0" baseline="0" noProof="0">
                <a:ln>
                  <a:noFill/>
                </a:ln>
                <a:solidFill>
                  <a:srgbClr val="FFDC34"/>
                </a:solidFill>
                <a:effectLst/>
                <a:uLnTx/>
                <a:uFillTx/>
                <a:latin typeface="SimHei" panose="02010609060101010101" pitchFamily="49" charset="-122"/>
                <a:ea typeface="SimHei" panose="02010609060101010101" pitchFamily="49" charset="-122"/>
                <a:cs typeface="Arial" panose="020B0604020202020204" pitchFamily="34" charset="0"/>
                <a:sym typeface="Arial"/>
              </a:rPr>
              <a:t>也应当信我</a:t>
            </a:r>
            <a:r>
              <a:rPr kumimoji="0" lang="zh-CN" altLang="en-US"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 </a:t>
            </a:r>
            <a:endParaRPr kumimoji="0" lang="en-US" altLang="zh-CN" sz="44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5" name="TextBox 4">
            <a:extLst>
              <a:ext uri="{FF2B5EF4-FFF2-40B4-BE49-F238E27FC236}">
                <a16:creationId xmlns:a16="http://schemas.microsoft.com/office/drawing/2014/main" id="{FA79A885-B116-E0CF-0BCF-F7ED2CA67F59}"/>
              </a:ext>
            </a:extLst>
          </p:cNvPr>
          <p:cNvSpPr txBox="1"/>
          <p:nvPr/>
        </p:nvSpPr>
        <p:spPr>
          <a:xfrm>
            <a:off x="241338" y="5241212"/>
            <a:ext cx="11825437" cy="400110"/>
          </a:xfrm>
          <a:prstGeom prst="rect">
            <a:avLst/>
          </a:prstGeom>
          <a:noFill/>
        </p:spPr>
        <p:txBody>
          <a:bodyPr wrap="square">
            <a:spAutoFit/>
          </a:bodyPr>
          <a:lstStyle/>
          <a:p>
            <a:pPr>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Jhn 14:1  </a:t>
            </a:r>
            <a:r>
              <a:rPr lang="en-US" sz="2000" kern="100">
                <a:solidFill>
                  <a:prstClr val="white"/>
                </a:solidFill>
                <a:latin typeface="Calibri" panose="020F0502020204030204" pitchFamily="34" charset="0"/>
                <a:ea typeface="DengXian" panose="02010600030101010101" pitchFamily="2" charset="-122"/>
                <a:cs typeface="Arial" panose="020B0604020202020204" pitchFamily="34" charset="0"/>
                <a:sym typeface="Arial"/>
              </a:rPr>
              <a:t>... </a:t>
            </a: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Believe in God; </a:t>
            </a:r>
            <a:r>
              <a:rPr kumimoji="0" lang="en-SG" sz="2000" b="1" i="0" u="none" strike="noStrike" kern="100" cap="none" spc="0" normalizeH="0" baseline="0" noProof="0">
                <a:ln>
                  <a:noFill/>
                </a:ln>
                <a:solidFill>
                  <a:srgbClr val="FFDC34"/>
                </a:solidFill>
                <a:effectLst/>
                <a:uLnTx/>
                <a:uFillTx/>
                <a:latin typeface="Calibri" panose="020F0502020204030204" pitchFamily="34" charset="0"/>
                <a:ea typeface="DengXian" panose="02010600030101010101" pitchFamily="2" charset="-122"/>
                <a:cs typeface="Arial" panose="020B0604020202020204" pitchFamily="34" charset="0"/>
                <a:sym typeface="Arial"/>
              </a:rPr>
              <a:t>believe also in me.</a:t>
            </a:r>
          </a:p>
        </p:txBody>
      </p:sp>
    </p:spTree>
    <p:extLst>
      <p:ext uri="{BB962C8B-B14F-4D97-AF65-F5344CB8AC3E}">
        <p14:creationId xmlns:p14="http://schemas.microsoft.com/office/powerpoint/2010/main" val="184486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20144"/>
        </a:solidFill>
        <a:effectLst/>
      </p:bgPr>
    </p:bg>
    <p:spTree>
      <p:nvGrpSpPr>
        <p:cNvPr id="1" name=""/>
        <p:cNvGrpSpPr/>
        <p:nvPr/>
      </p:nvGrpSpPr>
      <p:grpSpPr>
        <a:xfrm>
          <a:off x="0" y="0"/>
          <a:ext cx="0" cy="0"/>
          <a:chOff x="0" y="0"/>
          <a:chExt cx="0" cy="0"/>
        </a:xfrm>
      </p:grpSpPr>
      <p:sp>
        <p:nvSpPr>
          <p:cNvPr id="328" name="我们若认自己的罪，神是信实的，…"/>
          <p:cNvSpPr txBox="1"/>
          <p:nvPr/>
        </p:nvSpPr>
        <p:spPr>
          <a:xfrm>
            <a:off x="120669" y="1670182"/>
            <a:ext cx="12071331" cy="2691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约 </a:t>
            </a:r>
            <a:r>
              <a:rPr kumimoji="0" lang="en-US" altLang="zh-CN"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14:21 </a:t>
            </a:r>
            <a:r>
              <a:rPr kumimoji="0" lang="zh-CN" altLang="en-US"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那领受我的命令，并且遵守的，就是爱我的；</a:t>
            </a:r>
            <a:r>
              <a:rPr kumimoji="0" lang="zh-CN" altLang="en-US" sz="4000" b="1" i="0" u="none" strike="noStrike" kern="1200" cap="none" spc="0" normalizeH="0" baseline="0" noProof="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爱我的，我父必定爱他，我也要爱他，</a:t>
            </a:r>
            <a:r>
              <a:rPr kumimoji="0" lang="zh-CN" altLang="en-US" sz="4000" b="1" i="0" u="sng" strike="noStrike" kern="1200" cap="none" spc="0" normalizeH="0" baseline="0" noProof="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并且要亲自向他显现</a:t>
            </a:r>
            <a:r>
              <a:rPr kumimoji="0" lang="zh-CN" altLang="en-US" sz="4000" b="1" i="0" u="none" strike="noStrike" kern="1200" cap="none" spc="0" normalizeH="0" baseline="0" noProof="0">
                <a:ln>
                  <a:noFill/>
                </a:ln>
                <a:solidFill>
                  <a:srgbClr val="B4FF6A"/>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r>
              <a:rPr kumimoji="0" lang="zh-CN" altLang="en-US"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rPr>
              <a:t>”</a:t>
            </a:r>
            <a:endParaRPr kumimoji="0" lang="en-US" altLang="zh-CN" sz="4000" b="1"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cs typeface="Arial" panose="020B0604020202020204" pitchFamily="34" charset="0"/>
              <a:sym typeface="Arial"/>
            </a:endParaRPr>
          </a:p>
        </p:txBody>
      </p:sp>
      <p:sp>
        <p:nvSpPr>
          <p:cNvPr id="5" name="TextBox 4">
            <a:extLst>
              <a:ext uri="{FF2B5EF4-FFF2-40B4-BE49-F238E27FC236}">
                <a16:creationId xmlns:a16="http://schemas.microsoft.com/office/drawing/2014/main" id="{FA79A885-B116-E0CF-0BCF-F7ED2CA67F59}"/>
              </a:ext>
            </a:extLst>
          </p:cNvPr>
          <p:cNvSpPr txBox="1"/>
          <p:nvPr/>
        </p:nvSpPr>
        <p:spPr>
          <a:xfrm>
            <a:off x="120669" y="5229337"/>
            <a:ext cx="1182543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2000" b="0" i="0" u="none" strike="noStrike" kern="100" cap="none" spc="0" normalizeH="0" baseline="0" noProof="0">
                <a:ln>
                  <a:noFill/>
                </a:ln>
                <a:solidFill>
                  <a:prstClr val="white"/>
                </a:solidFill>
                <a:effectLst/>
                <a:uLnTx/>
                <a:uFillTx/>
                <a:latin typeface="Calibri" panose="020F0502020204030204" pitchFamily="34" charset="0"/>
                <a:ea typeface="DengXian" panose="02010600030101010101" pitchFamily="2" charset="-122"/>
                <a:cs typeface="Arial" panose="020B0604020202020204" pitchFamily="34" charset="0"/>
                <a:sym typeface="Arial"/>
              </a:rPr>
              <a:t>Jhn 14:21  Whoever has my commandments and keeps them, he it is who loves me. </a:t>
            </a:r>
            <a:r>
              <a:rPr kumimoji="0" lang="en-SG" sz="2000" b="1" i="0" u="none" strike="noStrike" kern="100" cap="none" spc="0" normalizeH="0" baseline="0" noProof="0">
                <a:ln>
                  <a:noFill/>
                </a:ln>
                <a:solidFill>
                  <a:srgbClr val="B4FF6A"/>
                </a:solidFill>
                <a:effectLst/>
                <a:uLnTx/>
                <a:uFillTx/>
                <a:latin typeface="Calibri" panose="020F0502020204030204" pitchFamily="34" charset="0"/>
                <a:ea typeface="DengXian" panose="02010600030101010101" pitchFamily="2" charset="-122"/>
                <a:cs typeface="Arial" panose="020B0604020202020204" pitchFamily="34" charset="0"/>
                <a:sym typeface="Arial"/>
              </a:rPr>
              <a:t>And he who loves me will be loved by my Father, and I will love him </a:t>
            </a:r>
            <a:r>
              <a:rPr kumimoji="0" lang="en-SG" sz="2000" b="1" i="0" u="sng" strike="noStrike" kern="100" cap="none" spc="0" normalizeH="0" baseline="0" noProof="0">
                <a:ln>
                  <a:noFill/>
                </a:ln>
                <a:solidFill>
                  <a:srgbClr val="B4FF6A"/>
                </a:solidFill>
                <a:effectLst/>
                <a:uLnTx/>
                <a:uFillTx/>
                <a:latin typeface="Calibri" panose="020F0502020204030204" pitchFamily="34" charset="0"/>
                <a:ea typeface="DengXian" panose="02010600030101010101" pitchFamily="2" charset="-122"/>
                <a:cs typeface="Arial" panose="020B0604020202020204" pitchFamily="34" charset="0"/>
                <a:sym typeface="Arial"/>
              </a:rPr>
              <a:t>and manifest myself to him</a:t>
            </a:r>
            <a:r>
              <a:rPr kumimoji="0" lang="en-SG" sz="2000" b="1" i="0" u="none" strike="noStrike" kern="100" cap="none" spc="0" normalizeH="0" baseline="0" noProof="0">
                <a:ln>
                  <a:noFill/>
                </a:ln>
                <a:solidFill>
                  <a:srgbClr val="B4FF6A"/>
                </a:solidFill>
                <a:effectLst/>
                <a:uLnTx/>
                <a:uFillTx/>
                <a:latin typeface="Calibri" panose="020F0502020204030204" pitchFamily="34" charset="0"/>
                <a:ea typeface="DengXian" panose="02010600030101010101" pitchFamily="2" charset="-122"/>
                <a:cs typeface="Arial" panose="020B0604020202020204" pitchFamily="34" charset="0"/>
                <a:sym typeface="Arial"/>
              </a:rPr>
              <a:t>.”</a:t>
            </a:r>
          </a:p>
        </p:txBody>
      </p:sp>
    </p:spTree>
    <p:extLst>
      <p:ext uri="{BB962C8B-B14F-4D97-AF65-F5344CB8AC3E}">
        <p14:creationId xmlns:p14="http://schemas.microsoft.com/office/powerpoint/2010/main" val="640240030"/>
      </p:ext>
    </p:extLst>
  </p:cSld>
  <p:clrMapOvr>
    <a:masterClrMapping/>
  </p:clrMapOvr>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1814</Words>
  <Application>Microsoft Macintosh PowerPoint</Application>
  <PresentationFormat>Widescreen</PresentationFormat>
  <Paragraphs>80</Paragraphs>
  <Slides>26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SimHei</vt:lpstr>
      <vt:lpstr>SimSun</vt:lpstr>
      <vt:lpstr>Arial</vt:lpstr>
      <vt:lpstr>Calibri</vt:lpstr>
      <vt:lpstr>Calibri Light</vt:lpstr>
      <vt:lpstr>4_Office Theme</vt:lpstr>
      <vt:lpstr>PowerPoint Presentation</vt:lpstr>
      <vt:lpstr>PowerPoint Presentation</vt:lpstr>
      <vt:lpstr>PowerPoint Presentation</vt:lpstr>
      <vt:lpstr>PowerPoint Presentation</vt:lpstr>
      <vt:lpstr>主耶稣向爱祂的门徒显现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父、子、灵内住在我们里面</vt:lpstr>
      <vt:lpstr>PowerPoint Presentation</vt:lpstr>
      <vt:lpstr>PowerPoint Presentation</vt:lpstr>
      <vt:lpstr>PowerPoint Presentation</vt:lpstr>
      <vt:lpstr>PowerPoint Presentation</vt:lpstr>
      <vt:lpstr>PowerPoint Presentation</vt:lpstr>
      <vt:lpstr>PowerPoint Presentation</vt:lpstr>
      <vt:lpstr>圣灵要把一切事教导爱耶稣的门徒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lee</dc:creator>
  <cp:lastModifiedBy>nelson lee</cp:lastModifiedBy>
  <cp:revision>18</cp:revision>
  <dcterms:created xsi:type="dcterms:W3CDTF">2023-10-12T02:24:22Z</dcterms:created>
  <dcterms:modified xsi:type="dcterms:W3CDTF">2023-11-11T06:40:42Z</dcterms:modified>
</cp:coreProperties>
</file>