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76" r:id="rId3"/>
    <p:sldId id="443" r:id="rId4"/>
    <p:sldId id="426" r:id="rId5"/>
    <p:sldId id="523" r:id="rId6"/>
    <p:sldId id="524" r:id="rId7"/>
    <p:sldId id="525" r:id="rId8"/>
    <p:sldId id="526" r:id="rId9"/>
    <p:sldId id="527" r:id="rId10"/>
    <p:sldId id="528" r:id="rId11"/>
    <p:sldId id="529" r:id="rId12"/>
    <p:sldId id="530" r:id="rId13"/>
    <p:sldId id="518" r:id="rId14"/>
    <p:sldId id="531" r:id="rId15"/>
    <p:sldId id="532" r:id="rId16"/>
    <p:sldId id="533" r:id="rId17"/>
    <p:sldId id="534" r:id="rId18"/>
    <p:sldId id="535" r:id="rId19"/>
    <p:sldId id="538" r:id="rId20"/>
    <p:sldId id="536" r:id="rId21"/>
    <p:sldId id="539" r:id="rId22"/>
    <p:sldId id="537" r:id="rId23"/>
    <p:sldId id="540" r:id="rId24"/>
    <p:sldId id="541" r:id="rId25"/>
    <p:sldId id="542" r:id="rId26"/>
    <p:sldId id="543" r:id="rId27"/>
    <p:sldId id="38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Zhu 朱业" initials="J朱" lastIdx="1" clrIdx="0">
    <p:extLst>
      <p:ext uri="{19B8F6BF-5375-455C-9EA6-DF929625EA0E}">
        <p15:presenceInfo xmlns:p15="http://schemas.microsoft.com/office/powerpoint/2012/main" userId="c10396f0466951c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92953" autoAdjust="0"/>
  </p:normalViewPr>
  <p:slideViewPr>
    <p:cSldViewPr snapToGrid="0">
      <p:cViewPr varScale="1">
        <p:scale>
          <a:sx n="111" d="100"/>
          <a:sy n="111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Zhu 朱业" userId="c10396f0466951c8" providerId="LiveId" clId="{08E9C061-1132-42A3-87FD-C121B4041BA3}"/>
    <pc:docChg chg="undo custSel addSld modSld">
      <pc:chgData name="James Zhu 朱业" userId="c10396f0466951c8" providerId="LiveId" clId="{08E9C061-1132-42A3-87FD-C121B4041BA3}" dt="2025-08-24T15:30:12.476" v="7413"/>
      <pc:docMkLst>
        <pc:docMk/>
      </pc:docMkLst>
      <pc:sldChg chg="modSp mod">
        <pc:chgData name="James Zhu 朱业" userId="c10396f0466951c8" providerId="LiveId" clId="{08E9C061-1132-42A3-87FD-C121B4041BA3}" dt="2025-08-24T08:31:49.611" v="3" actId="113"/>
        <pc:sldMkLst>
          <pc:docMk/>
          <pc:sldMk cId="201106231" sldId="376"/>
        </pc:sldMkLst>
        <pc:spChg chg="mod">
          <ac:chgData name="James Zhu 朱业" userId="c10396f0466951c8" providerId="LiveId" clId="{08E9C061-1132-42A3-87FD-C121B4041BA3}" dt="2025-08-24T08:31:49.611" v="3" actId="113"/>
          <ac:spMkLst>
            <pc:docMk/>
            <pc:sldMk cId="201106231" sldId="376"/>
            <ac:spMk id="2" creationId="{AD981286-B46C-C685-BFC8-061A6CAD2473}"/>
          </ac:spMkLst>
        </pc:spChg>
      </pc:sldChg>
      <pc:sldChg chg="modSp mod">
        <pc:chgData name="James Zhu 朱业" userId="c10396f0466951c8" providerId="LiveId" clId="{08E9C061-1132-42A3-87FD-C121B4041BA3}" dt="2025-08-24T13:20:28.191" v="1438" actId="255"/>
        <pc:sldMkLst>
          <pc:docMk/>
          <pc:sldMk cId="2664508176" sldId="426"/>
        </pc:sldMkLst>
        <pc:spChg chg="mod">
          <ac:chgData name="James Zhu 朱业" userId="c10396f0466951c8" providerId="LiveId" clId="{08E9C061-1132-42A3-87FD-C121B4041BA3}" dt="2025-08-24T13:20:28.191" v="1438" actId="255"/>
          <ac:spMkLst>
            <pc:docMk/>
            <pc:sldMk cId="2664508176" sldId="426"/>
            <ac:spMk id="2" creationId="{3CD7233A-7BFE-4169-9DC4-15EC13C9BE62}"/>
          </ac:spMkLst>
        </pc:spChg>
      </pc:sldChg>
      <pc:sldChg chg="modSp mod">
        <pc:chgData name="James Zhu 朱业" userId="c10396f0466951c8" providerId="LiveId" clId="{08E9C061-1132-42A3-87FD-C121B4041BA3}" dt="2025-08-24T12:53:16.968" v="1397"/>
        <pc:sldMkLst>
          <pc:docMk/>
          <pc:sldMk cId="2150447740" sldId="443"/>
        </pc:sldMkLst>
        <pc:spChg chg="mod">
          <ac:chgData name="James Zhu 朱业" userId="c10396f0466951c8" providerId="LiveId" clId="{08E9C061-1132-42A3-87FD-C121B4041BA3}" dt="2025-08-24T12:53:16.968" v="1397"/>
          <ac:spMkLst>
            <pc:docMk/>
            <pc:sldMk cId="2150447740" sldId="443"/>
            <ac:spMk id="2" creationId="{EDB4F7FD-4BDD-6345-3DFD-AD76189628EA}"/>
          </ac:spMkLst>
        </pc:spChg>
      </pc:sldChg>
      <pc:sldChg chg="add">
        <pc:chgData name="James Zhu 朱业" userId="c10396f0466951c8" providerId="LiveId" clId="{08E9C061-1132-42A3-87FD-C121B4041BA3}" dt="2025-08-24T12:23:41.371" v="367" actId="2890"/>
        <pc:sldMkLst>
          <pc:docMk/>
          <pc:sldMk cId="2088534682" sldId="522"/>
        </pc:sldMkLst>
      </pc:sldChg>
      <pc:sldChg chg="modSp add mod">
        <pc:chgData name="James Zhu 朱业" userId="c10396f0466951c8" providerId="LiveId" clId="{08E9C061-1132-42A3-87FD-C121B4041BA3}" dt="2025-08-24T13:37:34.238" v="2318" actId="20577"/>
        <pc:sldMkLst>
          <pc:docMk/>
          <pc:sldMk cId="2116980554" sldId="523"/>
        </pc:sldMkLst>
        <pc:spChg chg="mod">
          <ac:chgData name="James Zhu 朱业" userId="c10396f0466951c8" providerId="LiveId" clId="{08E9C061-1132-42A3-87FD-C121B4041BA3}" dt="2025-08-24T13:37:34.238" v="2318" actId="20577"/>
          <ac:spMkLst>
            <pc:docMk/>
            <pc:sldMk cId="2116980554" sldId="523"/>
            <ac:spMk id="2" creationId="{3C6C1583-770B-F2CC-49BB-5B6F2AC625E1}"/>
          </ac:spMkLst>
        </pc:spChg>
      </pc:sldChg>
      <pc:sldChg chg="modSp add mod">
        <pc:chgData name="James Zhu 朱业" userId="c10396f0466951c8" providerId="LiveId" clId="{08E9C061-1132-42A3-87FD-C121B4041BA3}" dt="2025-08-24T13:56:58.665" v="3129"/>
        <pc:sldMkLst>
          <pc:docMk/>
          <pc:sldMk cId="1254849638" sldId="524"/>
        </pc:sldMkLst>
        <pc:spChg chg="mod">
          <ac:chgData name="James Zhu 朱业" userId="c10396f0466951c8" providerId="LiveId" clId="{08E9C061-1132-42A3-87FD-C121B4041BA3}" dt="2025-08-24T13:56:58.665" v="3129"/>
          <ac:spMkLst>
            <pc:docMk/>
            <pc:sldMk cId="1254849638" sldId="524"/>
            <ac:spMk id="2" creationId="{18D22478-772E-D446-C78E-9C9C0E06B9FB}"/>
          </ac:spMkLst>
        </pc:spChg>
      </pc:sldChg>
      <pc:sldChg chg="modSp add mod">
        <pc:chgData name="James Zhu 朱业" userId="c10396f0466951c8" providerId="LiveId" clId="{08E9C061-1132-42A3-87FD-C121B4041BA3}" dt="2025-08-24T14:08:39.101" v="3884"/>
        <pc:sldMkLst>
          <pc:docMk/>
          <pc:sldMk cId="3738251598" sldId="525"/>
        </pc:sldMkLst>
        <pc:spChg chg="mod">
          <ac:chgData name="James Zhu 朱业" userId="c10396f0466951c8" providerId="LiveId" clId="{08E9C061-1132-42A3-87FD-C121B4041BA3}" dt="2025-08-24T14:08:39.101" v="3884"/>
          <ac:spMkLst>
            <pc:docMk/>
            <pc:sldMk cId="3738251598" sldId="525"/>
            <ac:spMk id="2" creationId="{D02E1C03-0C86-B378-9AAE-FAEDC75E8B31}"/>
          </ac:spMkLst>
        </pc:spChg>
      </pc:sldChg>
      <pc:sldChg chg="modSp add mod">
        <pc:chgData name="James Zhu 朱业" userId="c10396f0466951c8" providerId="LiveId" clId="{08E9C061-1132-42A3-87FD-C121B4041BA3}" dt="2025-08-24T14:26:32.383" v="5125" actId="20577"/>
        <pc:sldMkLst>
          <pc:docMk/>
          <pc:sldMk cId="283174722" sldId="526"/>
        </pc:sldMkLst>
        <pc:spChg chg="mod">
          <ac:chgData name="James Zhu 朱业" userId="c10396f0466951c8" providerId="LiveId" clId="{08E9C061-1132-42A3-87FD-C121B4041BA3}" dt="2025-08-24T14:26:32.383" v="5125" actId="20577"/>
          <ac:spMkLst>
            <pc:docMk/>
            <pc:sldMk cId="283174722" sldId="526"/>
            <ac:spMk id="2" creationId="{8E8DFC49-972A-79F5-84D9-9736DFEBFE78}"/>
          </ac:spMkLst>
        </pc:spChg>
      </pc:sldChg>
      <pc:sldChg chg="modSp add mod">
        <pc:chgData name="James Zhu 朱业" userId="c10396f0466951c8" providerId="LiveId" clId="{08E9C061-1132-42A3-87FD-C121B4041BA3}" dt="2025-08-24T14:45:03.935" v="5828"/>
        <pc:sldMkLst>
          <pc:docMk/>
          <pc:sldMk cId="3534667586" sldId="527"/>
        </pc:sldMkLst>
        <pc:spChg chg="mod">
          <ac:chgData name="James Zhu 朱业" userId="c10396f0466951c8" providerId="LiveId" clId="{08E9C061-1132-42A3-87FD-C121B4041BA3}" dt="2025-08-24T14:45:03.935" v="5828"/>
          <ac:spMkLst>
            <pc:docMk/>
            <pc:sldMk cId="3534667586" sldId="527"/>
            <ac:spMk id="2" creationId="{67650EE2-08F5-8CAE-AA5B-F13B861A2ABE}"/>
          </ac:spMkLst>
        </pc:spChg>
      </pc:sldChg>
      <pc:sldChg chg="modSp add mod">
        <pc:chgData name="James Zhu 朱业" userId="c10396f0466951c8" providerId="LiveId" clId="{08E9C061-1132-42A3-87FD-C121B4041BA3}" dt="2025-08-24T14:58:04.757" v="6511"/>
        <pc:sldMkLst>
          <pc:docMk/>
          <pc:sldMk cId="1172862047" sldId="528"/>
        </pc:sldMkLst>
        <pc:spChg chg="mod">
          <ac:chgData name="James Zhu 朱业" userId="c10396f0466951c8" providerId="LiveId" clId="{08E9C061-1132-42A3-87FD-C121B4041BA3}" dt="2025-08-24T14:58:04.757" v="6511"/>
          <ac:spMkLst>
            <pc:docMk/>
            <pc:sldMk cId="1172862047" sldId="528"/>
            <ac:spMk id="2" creationId="{756DD960-2E57-E987-402D-6F7A25D0D860}"/>
          </ac:spMkLst>
        </pc:spChg>
      </pc:sldChg>
      <pc:sldChg chg="modSp add mod">
        <pc:chgData name="James Zhu 朱业" userId="c10396f0466951c8" providerId="LiveId" clId="{08E9C061-1132-42A3-87FD-C121B4041BA3}" dt="2025-08-24T15:30:12.476" v="7413"/>
        <pc:sldMkLst>
          <pc:docMk/>
          <pc:sldMk cId="837572125" sldId="529"/>
        </pc:sldMkLst>
        <pc:spChg chg="mod">
          <ac:chgData name="James Zhu 朱业" userId="c10396f0466951c8" providerId="LiveId" clId="{08E9C061-1132-42A3-87FD-C121B4041BA3}" dt="2025-08-24T15:30:12.476" v="7413"/>
          <ac:spMkLst>
            <pc:docMk/>
            <pc:sldMk cId="837572125" sldId="529"/>
            <ac:spMk id="2" creationId="{F41D9D2E-0EC1-7291-7515-4B3302E5D292}"/>
          </ac:spMkLst>
        </pc:spChg>
      </pc:sldChg>
    </pc:docChg>
  </pc:docChgLst>
  <pc:docChgLst>
    <pc:chgData name="James Zhu 朱业" userId="c10396f0466951c8" providerId="LiveId" clId="{105803A9-C16E-47A2-ABFE-BA90C462DD59}"/>
    <pc:docChg chg="custSel addSld delSld modSld sldOrd">
      <pc:chgData name="James Zhu 朱业" userId="c10396f0466951c8" providerId="LiveId" clId="{105803A9-C16E-47A2-ABFE-BA90C462DD59}" dt="2025-08-30T23:37:56.982" v="3835" actId="20577"/>
      <pc:docMkLst>
        <pc:docMk/>
      </pc:docMkLst>
      <pc:sldChg chg="modSp mod">
        <pc:chgData name="James Zhu 朱业" userId="c10396f0466951c8" providerId="LiveId" clId="{105803A9-C16E-47A2-ABFE-BA90C462DD59}" dt="2025-08-30T13:06:05.738" v="3743"/>
        <pc:sldMkLst>
          <pc:docMk/>
          <pc:sldMk cId="3873366778" sldId="386"/>
        </pc:sldMkLst>
        <pc:spChg chg="mod">
          <ac:chgData name="James Zhu 朱业" userId="c10396f0466951c8" providerId="LiveId" clId="{105803A9-C16E-47A2-ABFE-BA90C462DD59}" dt="2025-08-30T13:06:05.738" v="3743"/>
          <ac:spMkLst>
            <pc:docMk/>
            <pc:sldMk cId="3873366778" sldId="386"/>
            <ac:spMk id="9" creationId="{3B6AB5C2-BC68-C4AB-41DD-F03D2DA256B4}"/>
          </ac:spMkLst>
        </pc:spChg>
      </pc:sldChg>
      <pc:sldChg chg="modSp mod">
        <pc:chgData name="James Zhu 朱业" userId="c10396f0466951c8" providerId="LiveId" clId="{105803A9-C16E-47A2-ABFE-BA90C462DD59}" dt="2025-08-30T05:56:45.481" v="222"/>
        <pc:sldMkLst>
          <pc:docMk/>
          <pc:sldMk cId="1503071557" sldId="518"/>
        </pc:sldMkLst>
        <pc:spChg chg="mod">
          <ac:chgData name="James Zhu 朱业" userId="c10396f0466951c8" providerId="LiveId" clId="{105803A9-C16E-47A2-ABFE-BA90C462DD59}" dt="2025-08-30T05:56:45.481" v="222"/>
          <ac:spMkLst>
            <pc:docMk/>
            <pc:sldMk cId="1503071557" sldId="518"/>
            <ac:spMk id="2" creationId="{CC734688-DF22-5423-7D1E-8204A6603456}"/>
          </ac:spMkLst>
        </pc:spChg>
      </pc:sldChg>
      <pc:sldChg chg="del">
        <pc:chgData name="James Zhu 朱业" userId="c10396f0466951c8" providerId="LiveId" clId="{105803A9-C16E-47A2-ABFE-BA90C462DD59}" dt="2025-08-29T04:37:37.111" v="0" actId="2696"/>
        <pc:sldMkLst>
          <pc:docMk/>
          <pc:sldMk cId="1681498591" sldId="519"/>
        </pc:sldMkLst>
      </pc:sldChg>
      <pc:sldChg chg="del">
        <pc:chgData name="James Zhu 朱业" userId="c10396f0466951c8" providerId="LiveId" clId="{105803A9-C16E-47A2-ABFE-BA90C462DD59}" dt="2025-08-29T04:37:40.115" v="1" actId="2696"/>
        <pc:sldMkLst>
          <pc:docMk/>
          <pc:sldMk cId="1062339099" sldId="520"/>
        </pc:sldMkLst>
      </pc:sldChg>
      <pc:sldChg chg="del">
        <pc:chgData name="James Zhu 朱业" userId="c10396f0466951c8" providerId="LiveId" clId="{105803A9-C16E-47A2-ABFE-BA90C462DD59}" dt="2025-08-29T04:37:42.451" v="2" actId="2696"/>
        <pc:sldMkLst>
          <pc:docMk/>
          <pc:sldMk cId="1636415452" sldId="521"/>
        </pc:sldMkLst>
      </pc:sldChg>
      <pc:sldChg chg="modSp mod">
        <pc:chgData name="James Zhu 朱业" userId="c10396f0466951c8" providerId="LiveId" clId="{105803A9-C16E-47A2-ABFE-BA90C462DD59}" dt="2025-08-30T13:17:53.463" v="3749"/>
        <pc:sldMkLst>
          <pc:docMk/>
          <pc:sldMk cId="1254849638" sldId="524"/>
        </pc:sldMkLst>
        <pc:spChg chg="mod">
          <ac:chgData name="James Zhu 朱业" userId="c10396f0466951c8" providerId="LiveId" clId="{105803A9-C16E-47A2-ABFE-BA90C462DD59}" dt="2025-08-30T13:17:53.463" v="3749"/>
          <ac:spMkLst>
            <pc:docMk/>
            <pc:sldMk cId="1254849638" sldId="524"/>
            <ac:spMk id="2" creationId="{18D22478-772E-D446-C78E-9C9C0E06B9FB}"/>
          </ac:spMkLst>
        </pc:spChg>
      </pc:sldChg>
      <pc:sldChg chg="modSp mod">
        <pc:chgData name="James Zhu 朱业" userId="c10396f0466951c8" providerId="LiveId" clId="{105803A9-C16E-47A2-ABFE-BA90C462DD59}" dt="2025-08-30T23:37:56.982" v="3835" actId="20577"/>
        <pc:sldMkLst>
          <pc:docMk/>
          <pc:sldMk cId="3534667586" sldId="527"/>
        </pc:sldMkLst>
        <pc:spChg chg="mod">
          <ac:chgData name="James Zhu 朱业" userId="c10396f0466951c8" providerId="LiveId" clId="{105803A9-C16E-47A2-ABFE-BA90C462DD59}" dt="2025-08-30T23:37:56.982" v="3835" actId="20577"/>
          <ac:spMkLst>
            <pc:docMk/>
            <pc:sldMk cId="3534667586" sldId="527"/>
            <ac:spMk id="2" creationId="{67650EE2-08F5-8CAE-AA5B-F13B861A2ABE}"/>
          </ac:spMkLst>
        </pc:spChg>
      </pc:sldChg>
      <pc:sldChg chg="modSp mod">
        <pc:chgData name="James Zhu 朱业" userId="c10396f0466951c8" providerId="LiveId" clId="{105803A9-C16E-47A2-ABFE-BA90C462DD59}" dt="2025-08-29T04:59:28.682" v="66"/>
        <pc:sldMkLst>
          <pc:docMk/>
          <pc:sldMk cId="1172862047" sldId="528"/>
        </pc:sldMkLst>
        <pc:spChg chg="mod">
          <ac:chgData name="James Zhu 朱业" userId="c10396f0466951c8" providerId="LiveId" clId="{105803A9-C16E-47A2-ABFE-BA90C462DD59}" dt="2025-08-29T04:59:28.682" v="66"/>
          <ac:spMkLst>
            <pc:docMk/>
            <pc:sldMk cId="1172862047" sldId="528"/>
            <ac:spMk id="2" creationId="{756DD960-2E57-E987-402D-6F7A25D0D860}"/>
          </ac:spMkLst>
        </pc:spChg>
      </pc:sldChg>
      <pc:sldChg chg="modSp mod">
        <pc:chgData name="James Zhu 朱业" userId="c10396f0466951c8" providerId="LiveId" clId="{105803A9-C16E-47A2-ABFE-BA90C462DD59}" dt="2025-08-30T14:25:18.053" v="3770"/>
        <pc:sldMkLst>
          <pc:docMk/>
          <pc:sldMk cId="3155240878" sldId="530"/>
        </pc:sldMkLst>
        <pc:spChg chg="mod">
          <ac:chgData name="James Zhu 朱业" userId="c10396f0466951c8" providerId="LiveId" clId="{105803A9-C16E-47A2-ABFE-BA90C462DD59}" dt="2025-08-30T14:25:18.053" v="3770"/>
          <ac:spMkLst>
            <pc:docMk/>
            <pc:sldMk cId="3155240878" sldId="530"/>
            <ac:spMk id="2" creationId="{DDB2F1A2-2742-B6A0-4673-24EBBBE6D1D0}"/>
          </ac:spMkLst>
        </pc:spChg>
      </pc:sldChg>
      <pc:sldChg chg="modSp mod">
        <pc:chgData name="James Zhu 朱业" userId="c10396f0466951c8" providerId="LiveId" clId="{105803A9-C16E-47A2-ABFE-BA90C462DD59}" dt="2025-08-30T05:54:27.996" v="81"/>
        <pc:sldMkLst>
          <pc:docMk/>
          <pc:sldMk cId="1060441669" sldId="531"/>
        </pc:sldMkLst>
        <pc:spChg chg="mod">
          <ac:chgData name="James Zhu 朱业" userId="c10396f0466951c8" providerId="LiveId" clId="{105803A9-C16E-47A2-ABFE-BA90C462DD59}" dt="2025-08-30T05:54:27.996" v="81"/>
          <ac:spMkLst>
            <pc:docMk/>
            <pc:sldMk cId="1060441669" sldId="531"/>
            <ac:spMk id="2" creationId="{D216272B-7F21-C93F-B5A1-CFF86AF8FDA4}"/>
          </ac:spMkLst>
        </pc:spChg>
      </pc:sldChg>
      <pc:sldChg chg="modSp mod">
        <pc:chgData name="James Zhu 朱业" userId="c10396f0466951c8" providerId="LiveId" clId="{105803A9-C16E-47A2-ABFE-BA90C462DD59}" dt="2025-08-30T05:58:34.222" v="234" actId="20577"/>
        <pc:sldMkLst>
          <pc:docMk/>
          <pc:sldMk cId="2663497637" sldId="533"/>
        </pc:sldMkLst>
        <pc:spChg chg="mod">
          <ac:chgData name="James Zhu 朱业" userId="c10396f0466951c8" providerId="LiveId" clId="{105803A9-C16E-47A2-ABFE-BA90C462DD59}" dt="2025-08-30T05:58:34.222" v="234" actId="20577"/>
          <ac:spMkLst>
            <pc:docMk/>
            <pc:sldMk cId="2663497637" sldId="533"/>
            <ac:spMk id="2" creationId="{2CAF68C7-0AAF-DC2F-C8C2-4D81226F4D35}"/>
          </ac:spMkLst>
        </pc:spChg>
      </pc:sldChg>
      <pc:sldChg chg="modSp mod">
        <pc:chgData name="James Zhu 朱业" userId="c10396f0466951c8" providerId="LiveId" clId="{105803A9-C16E-47A2-ABFE-BA90C462DD59}" dt="2025-08-30T14:37:36.438" v="3800"/>
        <pc:sldMkLst>
          <pc:docMk/>
          <pc:sldMk cId="2273374626" sldId="534"/>
        </pc:sldMkLst>
        <pc:spChg chg="mod">
          <ac:chgData name="James Zhu 朱业" userId="c10396f0466951c8" providerId="LiveId" clId="{105803A9-C16E-47A2-ABFE-BA90C462DD59}" dt="2025-08-30T14:37:36.438" v="3800"/>
          <ac:spMkLst>
            <pc:docMk/>
            <pc:sldMk cId="2273374626" sldId="534"/>
            <ac:spMk id="2" creationId="{5060A186-68D7-6A3F-A83F-1B386A718015}"/>
          </ac:spMkLst>
        </pc:spChg>
      </pc:sldChg>
      <pc:sldChg chg="modSp mod">
        <pc:chgData name="James Zhu 朱业" userId="c10396f0466951c8" providerId="LiveId" clId="{105803A9-C16E-47A2-ABFE-BA90C462DD59}" dt="2025-08-30T06:06:06.420" v="478"/>
        <pc:sldMkLst>
          <pc:docMk/>
          <pc:sldMk cId="1558229964" sldId="535"/>
        </pc:sldMkLst>
        <pc:spChg chg="mod">
          <ac:chgData name="James Zhu 朱业" userId="c10396f0466951c8" providerId="LiveId" clId="{105803A9-C16E-47A2-ABFE-BA90C462DD59}" dt="2025-08-30T06:06:06.420" v="478"/>
          <ac:spMkLst>
            <pc:docMk/>
            <pc:sldMk cId="1558229964" sldId="535"/>
            <ac:spMk id="2" creationId="{1709367A-0566-1EAA-BF39-D8C034A5421E}"/>
          </ac:spMkLst>
        </pc:spChg>
      </pc:sldChg>
      <pc:sldChg chg="modSp mod">
        <pc:chgData name="James Zhu 朱业" userId="c10396f0466951c8" providerId="LiveId" clId="{105803A9-C16E-47A2-ABFE-BA90C462DD59}" dt="2025-08-30T06:11:04.859" v="520"/>
        <pc:sldMkLst>
          <pc:docMk/>
          <pc:sldMk cId="2691816532" sldId="536"/>
        </pc:sldMkLst>
        <pc:spChg chg="mod">
          <ac:chgData name="James Zhu 朱业" userId="c10396f0466951c8" providerId="LiveId" clId="{105803A9-C16E-47A2-ABFE-BA90C462DD59}" dt="2025-08-30T06:10:24.094" v="517" actId="255"/>
          <ac:spMkLst>
            <pc:docMk/>
            <pc:sldMk cId="2691816532" sldId="536"/>
            <ac:spMk id="2" creationId="{E2A865C7-87D2-F19A-0C2D-A6E7972B16E3}"/>
          </ac:spMkLst>
        </pc:spChg>
        <pc:spChg chg="mod">
          <ac:chgData name="James Zhu 朱业" userId="c10396f0466951c8" providerId="LiveId" clId="{105803A9-C16E-47A2-ABFE-BA90C462DD59}" dt="2025-08-30T06:11:04.859" v="520"/>
          <ac:spMkLst>
            <pc:docMk/>
            <pc:sldMk cId="2691816532" sldId="536"/>
            <ac:spMk id="9" creationId="{BD5AA23F-CA70-9EB1-629E-807F3454D7BA}"/>
          </ac:spMkLst>
        </pc:spChg>
      </pc:sldChg>
      <pc:sldChg chg="modSp mod">
        <pc:chgData name="James Zhu 朱业" userId="c10396f0466951c8" providerId="LiveId" clId="{105803A9-C16E-47A2-ABFE-BA90C462DD59}" dt="2025-08-30T06:20:51.210" v="1086"/>
        <pc:sldMkLst>
          <pc:docMk/>
          <pc:sldMk cId="1901014361" sldId="537"/>
        </pc:sldMkLst>
        <pc:spChg chg="mod">
          <ac:chgData name="James Zhu 朱业" userId="c10396f0466951c8" providerId="LiveId" clId="{105803A9-C16E-47A2-ABFE-BA90C462DD59}" dt="2025-08-30T06:20:51.210" v="1086"/>
          <ac:spMkLst>
            <pc:docMk/>
            <pc:sldMk cId="1901014361" sldId="537"/>
            <ac:spMk id="2" creationId="{D97F91ED-B27D-B53D-EBF9-C680FC07CCA8}"/>
          </ac:spMkLst>
        </pc:spChg>
        <pc:spChg chg="mod">
          <ac:chgData name="James Zhu 朱业" userId="c10396f0466951c8" providerId="LiveId" clId="{105803A9-C16E-47A2-ABFE-BA90C462DD59}" dt="2025-08-30T06:19:00.344" v="1039"/>
          <ac:spMkLst>
            <pc:docMk/>
            <pc:sldMk cId="1901014361" sldId="537"/>
            <ac:spMk id="9" creationId="{567E7194-0A5B-0809-BD16-7B9579DD1EF0}"/>
          </ac:spMkLst>
        </pc:spChg>
      </pc:sldChg>
      <pc:sldChg chg="modSp add mod ord">
        <pc:chgData name="James Zhu 朱业" userId="c10396f0466951c8" providerId="LiveId" clId="{105803A9-C16E-47A2-ABFE-BA90C462DD59}" dt="2025-08-30T06:09:55.811" v="515"/>
        <pc:sldMkLst>
          <pc:docMk/>
          <pc:sldMk cId="2194908117" sldId="538"/>
        </pc:sldMkLst>
        <pc:spChg chg="mod">
          <ac:chgData name="James Zhu 朱业" userId="c10396f0466951c8" providerId="LiveId" clId="{105803A9-C16E-47A2-ABFE-BA90C462DD59}" dt="2025-08-30T06:09:45.984" v="513" actId="255"/>
          <ac:spMkLst>
            <pc:docMk/>
            <pc:sldMk cId="2194908117" sldId="538"/>
            <ac:spMk id="2" creationId="{56DC285B-A1AA-EF08-5075-49FCCEAAFCA5}"/>
          </ac:spMkLst>
        </pc:spChg>
      </pc:sldChg>
      <pc:sldChg chg="modSp add mod">
        <pc:chgData name="James Zhu 朱业" userId="c10396f0466951c8" providerId="LiveId" clId="{105803A9-C16E-47A2-ABFE-BA90C462DD59}" dt="2025-08-30T14:40:59.271" v="3812"/>
        <pc:sldMkLst>
          <pc:docMk/>
          <pc:sldMk cId="3916453473" sldId="539"/>
        </pc:sldMkLst>
        <pc:spChg chg="mod">
          <ac:chgData name="James Zhu 朱业" userId="c10396f0466951c8" providerId="LiveId" clId="{105803A9-C16E-47A2-ABFE-BA90C462DD59}" dt="2025-08-30T14:40:59.271" v="3812"/>
          <ac:spMkLst>
            <pc:docMk/>
            <pc:sldMk cId="3916453473" sldId="539"/>
            <ac:spMk id="2" creationId="{D168CEDD-CCE9-06F6-9694-97E80A196415}"/>
          </ac:spMkLst>
        </pc:spChg>
        <pc:spChg chg="mod">
          <ac:chgData name="James Zhu 朱业" userId="c10396f0466951c8" providerId="LiveId" clId="{105803A9-C16E-47A2-ABFE-BA90C462DD59}" dt="2025-08-30T06:13:49.516" v="533"/>
          <ac:spMkLst>
            <pc:docMk/>
            <pc:sldMk cId="3916453473" sldId="539"/>
            <ac:spMk id="9" creationId="{B7CAF0F5-7B2C-BCDD-F31E-7DF8E4CE7FF8}"/>
          </ac:spMkLst>
        </pc:spChg>
      </pc:sldChg>
      <pc:sldChg chg="modSp add mod">
        <pc:chgData name="James Zhu 朱业" userId="c10396f0466951c8" providerId="LiveId" clId="{105803A9-C16E-47A2-ABFE-BA90C462DD59}" dt="2025-08-30T06:29:37.984" v="1478"/>
        <pc:sldMkLst>
          <pc:docMk/>
          <pc:sldMk cId="3244363767" sldId="540"/>
        </pc:sldMkLst>
        <pc:spChg chg="mod">
          <ac:chgData name="James Zhu 朱业" userId="c10396f0466951c8" providerId="LiveId" clId="{105803A9-C16E-47A2-ABFE-BA90C462DD59}" dt="2025-08-30T06:29:37.984" v="1478"/>
          <ac:spMkLst>
            <pc:docMk/>
            <pc:sldMk cId="3244363767" sldId="540"/>
            <ac:spMk id="2" creationId="{B3BD9150-D505-5C70-A79C-5EBA2B735F3C}"/>
          </ac:spMkLst>
        </pc:spChg>
        <pc:spChg chg="mod">
          <ac:chgData name="James Zhu 朱业" userId="c10396f0466951c8" providerId="LiveId" clId="{105803A9-C16E-47A2-ABFE-BA90C462DD59}" dt="2025-08-30T06:25:21.701" v="1105"/>
          <ac:spMkLst>
            <pc:docMk/>
            <pc:sldMk cId="3244363767" sldId="540"/>
            <ac:spMk id="9" creationId="{2975B872-1B84-4C91-54ED-E70EFD75C9F1}"/>
          </ac:spMkLst>
        </pc:spChg>
      </pc:sldChg>
      <pc:sldChg chg="modSp add mod">
        <pc:chgData name="James Zhu 朱业" userId="c10396f0466951c8" providerId="LiveId" clId="{105803A9-C16E-47A2-ABFE-BA90C462DD59}" dt="2025-08-30T14:49:57.629" v="3819"/>
        <pc:sldMkLst>
          <pc:docMk/>
          <pc:sldMk cId="3111159340" sldId="541"/>
        </pc:sldMkLst>
        <pc:spChg chg="mod">
          <ac:chgData name="James Zhu 朱业" userId="c10396f0466951c8" providerId="LiveId" clId="{105803A9-C16E-47A2-ABFE-BA90C462DD59}" dt="2025-08-30T14:49:57.629" v="3819"/>
          <ac:spMkLst>
            <pc:docMk/>
            <pc:sldMk cId="3111159340" sldId="541"/>
            <ac:spMk id="2" creationId="{3981883B-0783-3E8A-B89E-5DAB8DB04EBF}"/>
          </ac:spMkLst>
        </pc:spChg>
        <pc:spChg chg="mod">
          <ac:chgData name="James Zhu 朱业" userId="c10396f0466951c8" providerId="LiveId" clId="{105803A9-C16E-47A2-ABFE-BA90C462DD59}" dt="2025-08-30T12:41:06.215" v="2268"/>
          <ac:spMkLst>
            <pc:docMk/>
            <pc:sldMk cId="3111159340" sldId="541"/>
            <ac:spMk id="9" creationId="{7954A1A5-84CD-927D-5131-F58BBFAF6ADB}"/>
          </ac:spMkLst>
        </pc:spChg>
      </pc:sldChg>
      <pc:sldChg chg="modSp add mod">
        <pc:chgData name="James Zhu 朱业" userId="c10396f0466951c8" providerId="LiveId" clId="{105803A9-C16E-47A2-ABFE-BA90C462DD59}" dt="2025-08-30T12:51:36.188" v="3089"/>
        <pc:sldMkLst>
          <pc:docMk/>
          <pc:sldMk cId="2295326084" sldId="542"/>
        </pc:sldMkLst>
        <pc:spChg chg="mod">
          <ac:chgData name="James Zhu 朱业" userId="c10396f0466951c8" providerId="LiveId" clId="{105803A9-C16E-47A2-ABFE-BA90C462DD59}" dt="2025-08-30T12:51:21.640" v="3086"/>
          <ac:spMkLst>
            <pc:docMk/>
            <pc:sldMk cId="2295326084" sldId="542"/>
            <ac:spMk id="2" creationId="{EE7E5DF0-D27A-A6DE-02A6-506EE7BA8F09}"/>
          </ac:spMkLst>
        </pc:spChg>
        <pc:spChg chg="mod">
          <ac:chgData name="James Zhu 朱业" userId="c10396f0466951c8" providerId="LiveId" clId="{105803A9-C16E-47A2-ABFE-BA90C462DD59}" dt="2025-08-30T12:51:36.188" v="3089"/>
          <ac:spMkLst>
            <pc:docMk/>
            <pc:sldMk cId="2295326084" sldId="542"/>
            <ac:spMk id="9" creationId="{A5CF0FE7-6DB4-5C58-E133-C5498E294360}"/>
          </ac:spMkLst>
        </pc:spChg>
      </pc:sldChg>
      <pc:sldChg chg="modSp add mod">
        <pc:chgData name="James Zhu 朱业" userId="c10396f0466951c8" providerId="LiveId" clId="{105803A9-C16E-47A2-ABFE-BA90C462DD59}" dt="2025-08-30T12:59:57.381" v="3737"/>
        <pc:sldMkLst>
          <pc:docMk/>
          <pc:sldMk cId="4039698976" sldId="543"/>
        </pc:sldMkLst>
        <pc:spChg chg="mod">
          <ac:chgData name="James Zhu 朱业" userId="c10396f0466951c8" providerId="LiveId" clId="{105803A9-C16E-47A2-ABFE-BA90C462DD59}" dt="2025-08-30T12:59:48.254" v="3734"/>
          <ac:spMkLst>
            <pc:docMk/>
            <pc:sldMk cId="4039698976" sldId="543"/>
            <ac:spMk id="2" creationId="{AFEF4A01-D004-83C3-A2E9-03FFFAC77BAB}"/>
          </ac:spMkLst>
        </pc:spChg>
        <pc:spChg chg="mod">
          <ac:chgData name="James Zhu 朱业" userId="c10396f0466951c8" providerId="LiveId" clId="{105803A9-C16E-47A2-ABFE-BA90C462DD59}" dt="2025-08-30T12:59:57.381" v="3737"/>
          <ac:spMkLst>
            <pc:docMk/>
            <pc:sldMk cId="4039698976" sldId="543"/>
            <ac:spMk id="9" creationId="{8BA264D7-F6A5-8600-6B93-9CCA6BAB7CEC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8-28T13:12:03.845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F462D-7771-4436-B808-96EADE7B9130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A558E-C147-461C-B6F7-C0BD17F4137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805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2FB1-5937-49F7-8095-CB7FE7DF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AABB2-CB1C-4EE1-AA05-2E7812B6D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592C0-1DD2-4FCD-9FFF-F2EFB93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F10A7-0CF4-4D54-878D-1E11C513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3BAC0-0DB3-425D-94FF-248820ED2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316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5AD3-A727-4C0E-A07B-AEFF6371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6F408-C6A4-49C1-8D09-0B9B520A7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4837C-1B9C-4C3F-AEFE-E3ECE2F1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D308-4811-4650-8FCA-E169B4C2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C49-49B8-47BA-ADC5-8E3D5B10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0C38D2-D438-4797-A577-BAFD5A61A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53F5C-97E4-4510-A303-17F0026C9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C0E5-6F91-4F0D-8D2A-BD182EC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ED65-8972-4F98-9A52-89892FAC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3AA7E-8A2F-4D9A-9386-481B2AF2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83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07F8-44D9-4947-A70A-871D0A99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3498B-050A-48A9-8390-65933E19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0E51-EA03-4E39-92CE-E6339CE4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527CE-B4C8-4956-8616-88C82184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F53F3-ECA8-4D92-85B2-8161A0A7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253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3AB2-12C4-45F8-9999-6995CB48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335D3-AB90-4454-BA18-BCB8C641A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04457-610E-4FB5-9089-48CBA70E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81743-9DBB-4D91-BB4B-CA53233F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728A9-2F3C-4D88-B010-2639EFBA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914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FAF8-AF11-489C-BC7A-A7550A78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C75C-DF19-4A70-B1EF-3373BA269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C6918-7984-4C5E-A287-064B50E1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7430E-111B-4C28-BB3F-F2A1CBD3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392C8-2FAC-4C4C-B031-FBCBD25F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C4BA0-D68F-44CB-91DC-862A1D26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991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056F-E053-4192-8BC8-2F5E5D7E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0409D-383B-4654-BB5C-5BB59B4A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0F5BC-3353-4A76-9B5D-659AC879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8C2FB-6272-4C1C-86D6-DAA0D26EF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95569-E63C-42D9-BB1A-D8B4DB043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651EC-08B0-4C5C-909A-F8EC8A14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ABA1C-C801-4CD4-B336-431E3B6F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E8BDD-6AA2-4B89-90AE-6430FAA2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538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BA779-53FE-4055-9E73-900F3C99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0640A-EEB1-491A-9A7C-CE54C9C2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4E4EF-AE52-493A-9B6E-641E2774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AF825-AD12-42EB-B0C7-4C9009CE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514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3711D-8DFB-40C8-ABC1-B3DCB94C0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F7E94-E98B-4E67-BF59-1293BC5B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29033-2494-4664-B79A-652CB94E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57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D5DF-210B-4CF5-BE48-85B7A1ED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A1BD5-9C83-4699-B689-92D279774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F4AEF-6C4B-464B-92E0-C56886115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4A578-DAFD-4B68-A84F-04ECF2FD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7A672-746E-4B46-B65F-DAF18251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D25F7-FB53-4363-BFAA-B6FF7432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0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E635-A182-41B7-BBDD-FF4A50256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2DCB35-FEAF-4BA7-AD27-1BE8BCE1F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7F189-17E6-430F-B649-1E4B1F105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65667-BF5E-473A-8579-BDBDC95D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29756-B89C-4DBD-9D95-6CC492E9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60C21-07AF-4064-A852-CA316DDC7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517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56C1A0-744E-4F0B-BA60-F2E6D6CB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78C0-D79B-407E-A310-AB4FF246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64F66-FCDF-4753-8768-E06BD01E1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0014D-2800-4681-9786-BA2FC0BADA82}" type="datetimeFigureOut">
              <a:rPr lang="en-SG" smtClean="0"/>
              <a:t>31/8/2025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5D33B-AF8A-45A2-8082-2DE502DE9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ECA0-CF00-4017-BC20-773B180DB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088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88AA9F-C544-4E89-BC90-9D15254EBF7B}"/>
              </a:ext>
            </a:extLst>
          </p:cNvPr>
          <p:cNvSpPr txBox="1"/>
          <p:nvPr/>
        </p:nvSpPr>
        <p:spPr>
          <a:xfrm>
            <a:off x="6805697" y="1399245"/>
            <a:ext cx="487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基督为</a:t>
            </a:r>
            <a:r>
              <a:rPr lang="zh-CN" altLang="en-US" sz="6000" b="1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谁</a:t>
            </a:r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而死</a:t>
            </a:r>
            <a:endParaRPr lang="en-SG" altLang="zh-CN" sz="6000" b="1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F2AFD-9541-3282-BF7D-F9991F65E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20" y="479585"/>
            <a:ext cx="6036846" cy="60368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72A2C5-8B61-51A8-0D56-8948495FAFAB}"/>
              </a:ext>
            </a:extLst>
          </p:cNvPr>
          <p:cNvSpPr txBox="1"/>
          <p:nvPr/>
        </p:nvSpPr>
        <p:spPr>
          <a:xfrm>
            <a:off x="9244096" y="3429000"/>
            <a:ext cx="229439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里的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死亡之死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1026" name="Picture 2" descr="The Death of Death : Owen, John: Amazon.sg: Books">
            <a:extLst>
              <a:ext uri="{FF2B5EF4-FFF2-40B4-BE49-F238E27FC236}">
                <a16:creationId xmlns:a16="http://schemas.microsoft.com/office/drawing/2014/main" id="{62BB9342-370E-9F4B-3B69-CFD6CE661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4" y="664233"/>
            <a:ext cx="122110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314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87C23-5C15-97C1-1DEB-43FC05FBC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EB468B-C881-D7E0-0C14-BBC81A7874E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BA3F0-AB3E-DEF5-9A7F-3FB85BE7D13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6DD960-2E57-E987-402D-6F7A25D0D860}"/>
              </a:ext>
            </a:extLst>
          </p:cNvPr>
          <p:cNvSpPr txBox="1"/>
          <p:nvPr/>
        </p:nvSpPr>
        <p:spPr>
          <a:xfrm>
            <a:off x="448574" y="625328"/>
            <a:ext cx="1124934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“手段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目的”链的决定性环节：信心的地位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的重锤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换言之，神确实命令“你要信”，但祂并没有把“能信与否”的决定权悬在人堕落的意志、理性、情感里；相反，“能信”这件事就是基督已替属祂之人买下、必会按约赐下的礼物。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2:8-9】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要知道，你们得救是靠着恩典，借着信心。这不是出于自己，而是神的赠予；这也不是出于行为，免得有人自夸。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腓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2:12-13】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你们既然一直顺服，就要恐惧战兢，为自己的救恩努力，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要知道，是神在你们里面发挥力量，使你们既立志又发挥力量，好成全祂的美意。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862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D528A-638D-A862-BFC9-6882CBC0E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B7C28A-7CE8-8776-7050-36AA643A21F6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8565AF-A593-D680-2C12-C79FCD91A8A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1D9D2E-0EC1-7291-7515-4B3302E5D292}"/>
              </a:ext>
            </a:extLst>
          </p:cNvPr>
          <p:cNvSpPr txBox="1"/>
          <p:nvPr/>
        </p:nvSpPr>
        <p:spPr>
          <a:xfrm>
            <a:off x="448574" y="625328"/>
            <a:ext cx="1124934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“手段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目的”链的决定性环节：信心的地位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的重锤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6:37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44】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凡是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父赐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给我的人，都会到我这里来；到我这里来的人，我绝不会丢弃他。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如果不是差遣我来的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父吸引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人，就没有人能到我这里来；到我这里来的人，在末日我要使他复活。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由此而来的两道护栏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护栏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（反人本主义）：救恩的决定性原因不在人的自由意志，而在三一神主权、智慧、全能的作为。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护栏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（保传福音与悔改信主的现实呼召）：神“命令人要信”的外在呼召是真实的，而“能信”的内在能力由圣灵赐下；二者并行不悖。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572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639AB-6D20-83C0-8EEC-000449CF5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19E099-D15F-5324-80F6-FE9BD4C71E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326A9A-6572-0711-C0D6-035A575DBAB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B2F1A2-2742-B6A0-4673-24EBBBE6D1D0}"/>
              </a:ext>
            </a:extLst>
          </p:cNvPr>
          <p:cNvSpPr txBox="1"/>
          <p:nvPr/>
        </p:nvSpPr>
        <p:spPr>
          <a:xfrm>
            <a:off x="448574" y="625328"/>
            <a:ext cx="1124934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SG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逻辑链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救赎的终极目的：彰显神自己的荣耀（公义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怜悯）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救赎的直接目的（对我们而言）：把许多儿子实际带到神前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救赎的一个手段：献上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代求→同一目的、同一对象、同一结果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成就与施配不可分：圣子买赎哪些人之救恩，祂就为那些人代求，圣灵就把救恩施配给那些人。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“信心”是基督已购得之恩：救赎不是可能，而是必然落实在这些人身上。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结论：基督之死的目的若是确定拯救，则其对象就不是全体人类，而是那班必被带到神面前的人（选民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祂的百姓）。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240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FCEAB-199C-70D5-5DCD-E2CBAED0D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567087-CB4B-BE59-2B9C-27A1A4D60C3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BE790A-DB2B-209C-6E48-56182D0B15A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734688-DF22-5423-7D1E-8204A6603456}"/>
              </a:ext>
            </a:extLst>
          </p:cNvPr>
          <p:cNvSpPr txBox="1"/>
          <p:nvPr/>
        </p:nvSpPr>
        <p:spPr>
          <a:xfrm>
            <a:off x="448574" y="625328"/>
            <a:ext cx="11249345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5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移除错误的目的</a:t>
            </a:r>
            <a:endParaRPr lang="en-SG" altLang="zh-CN" sz="5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Chapter II  Containing a removal of some mistakes and false assignations of the end of the death of Christ</a:t>
            </a: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澄清若干有关基督之死的错误观念与虚假归属</a:t>
            </a:r>
            <a:endParaRPr lang="en-SG" altLang="zh-CN" sz="2800" b="1" dirty="0">
              <a:solidFill>
                <a:srgbClr val="0070C0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排除错误的“目的界定”，为下一章正面阐述“直接目的”铺路。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重申基督的死乃是达成所定目的的手段，而“目的必是善的（</a:t>
            </a:r>
            <a:r>
              <a:rPr lang="en-S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bonum et </a:t>
            </a:r>
            <a:r>
              <a:rPr lang="en-SG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finis</a:t>
            </a:r>
            <a:r>
              <a:rPr lang="en-S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convertuntur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）”，但否定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基督为自己谋益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基督为父神赢得“现在可以拯救罪人”的自由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权利</a:t>
            </a:r>
          </a:p>
        </p:txBody>
      </p:sp>
    </p:spTree>
    <p:extLst>
      <p:ext uri="{BB962C8B-B14F-4D97-AF65-F5344CB8AC3E}">
        <p14:creationId xmlns:p14="http://schemas.microsoft.com/office/powerpoint/2010/main" val="1503071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B5692-BA94-B5A3-3D0D-12952ABC9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A3415C-D88E-9271-F8AE-628FA369CD9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45CD7A-7437-11D2-4062-D6FC4BF2E31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16272B-7F21-C93F-B5A1-CFF86AF8FDA4}"/>
              </a:ext>
            </a:extLst>
          </p:cNvPr>
          <p:cNvSpPr txBox="1"/>
          <p:nvPr/>
        </p:nvSpPr>
        <p:spPr>
          <a:xfrm>
            <a:off x="448574" y="625328"/>
            <a:ext cx="1124934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否定“圣子谋益”的误判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结论：基督之死的直接目的不是为祂自己谋益（如尊荣、统治、审判权），这些属于后随之果或基于父的委任之爱，而非受死的“直接目的”。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的论证要点：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就神性而言：圣子本自永恒便有一切神格之荣耀；祂向父所求的荣耀，是从创世以前与父同有的那一位格之荣耀，不是靠受死为自己赚取的荣耀。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就人性而言：祂合法完全为义，不需为己受苦来“配得”；祂忍受十架之痛苦，是为要把许多儿女带入荣耀。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41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B01F1-A7FF-2EB5-4CEF-7B9C15C31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8949DB-8AC6-E4E2-F47F-05B2208F092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E68A41-9738-AA09-5304-BC416F201D1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8CD96E-0A58-F43A-46A5-0B5714E5BF04}"/>
              </a:ext>
            </a:extLst>
          </p:cNvPr>
          <p:cNvSpPr txBox="1"/>
          <p:nvPr/>
        </p:nvSpPr>
        <p:spPr>
          <a:xfrm>
            <a:off x="448574" y="625328"/>
            <a:ext cx="112493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否定“圣子谋益”的误判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的论证要点：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统治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审判权的来由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基督确有权柄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主权，但其根基在父的爱与差派──“父爱子，已经把万有交在祂手里。”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3:35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我父已经把一切交给我。除了父，没有人认识子；除了子和子所愿意启示的人，也没有人认识父。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太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11:27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）并非因受死而得。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退一步讲，若由死而得此权柄（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John Owen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指出“并无可证”），也无助于普遍赎罪的结论，“岂能说基督为人而死正是为得以定罪他们的权柄？”这二者互相抵触。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把尊荣、统治、审判权当作受死的直接目的既没有经文关联，也无法推出“为一切个体而死”的普救结论。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60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27ADC-A583-BE0C-43B2-FCD315F2C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3FA087-F963-C896-681A-62671C61DEC8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996328-B503-D006-C3AB-DB1DB75D4CE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AF68C7-0AAF-DC2F-C8C2-4D81226F4D35}"/>
              </a:ext>
            </a:extLst>
          </p:cNvPr>
          <p:cNvSpPr txBox="1"/>
          <p:nvPr/>
        </p:nvSpPr>
        <p:spPr>
          <a:xfrm>
            <a:off x="448574" y="625328"/>
            <a:ext cx="1124934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Arminian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主张：基督之死的主要目的，是满足公义，使神现今可以拯救罪人；换言之，十架“为父取得了赦罪的自由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权利，之后神可自由决定是否救、以何条件救，而不是必然救谁。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把“绝对不能无满足而怜悯”当前提，是无经文依据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把差子之因降格为“普遍善意”而非“拣选旨意”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这等于说“基督赎回的是神的自由”，而非“我们的脱罪”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若此为“完全的目的”，则即使完全达成，也可能一个都不救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497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96360-D03C-27F0-07B0-DF9DD3FAB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13D93A2-568A-0B11-8827-DFD2F16B059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9A1782-B72B-F52C-358B-834DDCA838DF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60A186-68D7-6A3F-A83F-1B386A718015}"/>
              </a:ext>
            </a:extLst>
          </p:cNvPr>
          <p:cNvSpPr txBox="1"/>
          <p:nvPr/>
        </p:nvSpPr>
        <p:spPr>
          <a:xfrm>
            <a:off x="448574" y="625328"/>
            <a:ext cx="112493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把“绝对不能无满足而怜悯”当前提，是无经文依据（前提错误）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承认，在神既立定“借伸张报应之义来施行救赎”的旨意之下，当然“非此路不行”；但把这上升为“在神本体上绝无他法”，是没什么意义的。他宁取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Augustine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的谨慎：神不乏他法，只是祂所拣选的道乃是最合宜。注意，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是在反击对手的逻辑前提。对手用“神先受限，十架来解限”的框架立论，起点不稳；对手把第二层的“秩序必要”抬到第一层的“本体不可能”，是没有启示支持的。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374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B40EC-B971-741D-8EFB-00DB935C6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F76608-DF90-393E-B84B-CD3B18F5D31A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A3961F-3745-BE0E-7D2B-8855F662268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09367A-0566-1EAA-BF39-D8C034A5421E}"/>
              </a:ext>
            </a:extLst>
          </p:cNvPr>
          <p:cNvSpPr txBox="1"/>
          <p:nvPr/>
        </p:nvSpPr>
        <p:spPr>
          <a:xfrm>
            <a:off x="448574" y="625328"/>
            <a:ext cx="1124934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把差子之因降格为“普遍善意”而非“拣选旨意”（动因被降格）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若十架只是为父开路去救“任何人”，那差子之因就成了“普遍善意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愿望”，而不是“按神认识、拣选、救赎其子民的定意”。这就削弱了拣选─救赎─施配三者同向同人的一致性。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29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DAB94-0F3E-0CB2-C9A4-6597AB91D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7E2DD4-82C2-B844-325C-E1CEB49D641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67230A-BB6B-2E42-39EC-57C04046A2B5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DC285B-A1AA-EF08-5075-49FCCEAAFCA5}"/>
              </a:ext>
            </a:extLst>
          </p:cNvPr>
          <p:cNvSpPr txBox="1"/>
          <p:nvPr/>
        </p:nvSpPr>
        <p:spPr>
          <a:xfrm>
            <a:off x="448574" y="625328"/>
            <a:ext cx="112493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这等于说“基督赎回的是神的自由”，而非“我们的脱罪（“受益主体”错位）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若十架的首要效应是“父得以不受公义阻隔而施怜悯”，那基督就是“为父赎回自由”，而不是“为我们赎回自由（脱离罪与神的震怒）”；经文却说神差子来“拯救罪人”，不是来“赎父的自由”。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0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2F0C5A-F410-22E2-F45D-7BA037442D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4F768-F870-675E-AA60-51495F1431D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81286-B46C-C685-BFC8-061A6CAD2473}"/>
              </a:ext>
            </a:extLst>
          </p:cNvPr>
          <p:cNvSpPr txBox="1"/>
          <p:nvPr/>
        </p:nvSpPr>
        <p:spPr>
          <a:xfrm>
            <a:off x="1373037" y="1449250"/>
            <a:ext cx="944592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altLang="zh-CN" sz="6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6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基督之死里的死亡之死</a:t>
            </a:r>
            <a:r>
              <a:rPr lang="en-US" altLang="zh-CN" sz="6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》</a:t>
            </a:r>
          </a:p>
          <a:p>
            <a:pPr algn="ctr">
              <a:spcAft>
                <a:spcPts val="1200"/>
              </a:spcAft>
            </a:pPr>
            <a:r>
              <a:rPr lang="zh-CN" altLang="en-US" sz="6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第二卷第一至第二章</a:t>
            </a:r>
          </a:p>
          <a:p>
            <a:pPr algn="ctr">
              <a:spcAft>
                <a:spcPts val="1200"/>
              </a:spcAft>
            </a:pPr>
            <a:endParaRPr lang="en-SG" altLang="zh-CN" sz="80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Flowchart: Document 2">
            <a:extLst>
              <a:ext uri="{FF2B5EF4-FFF2-40B4-BE49-F238E27FC236}">
                <a16:creationId xmlns:a16="http://schemas.microsoft.com/office/drawing/2014/main" id="{3C6C4A5B-4743-39F4-6DC7-7699D16791E6}"/>
              </a:ext>
            </a:extLst>
          </p:cNvPr>
          <p:cNvSpPr/>
          <p:nvPr/>
        </p:nvSpPr>
        <p:spPr>
          <a:xfrm>
            <a:off x="1075425" y="1380227"/>
            <a:ext cx="10041147" cy="3148641"/>
          </a:xfrm>
          <a:prstGeom prst="flowChartDocument">
            <a:avLst/>
          </a:prstGeom>
          <a:noFill/>
          <a:ln w="127000" cmpd="dbl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106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9C78E-CF50-6609-6889-FB3206F3A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FA8C50-0DE4-1A08-6FD6-C16B41ABA1B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5AA23F-CA70-9EB1-629E-807F3454D7B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A865C7-87D2-F19A-0C2D-A6E7972B16E3}"/>
              </a:ext>
            </a:extLst>
          </p:cNvPr>
          <p:cNvSpPr txBox="1"/>
          <p:nvPr/>
        </p:nvSpPr>
        <p:spPr>
          <a:xfrm>
            <a:off x="448574" y="625328"/>
            <a:ext cx="1124934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这等于说“基督赎回的是神的自由”，而非“我们的脱罪（“受益主体”错位）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对方答：“虽然最初得利的是神的权利，但终究有利于我们──只要我们满足神后来规定的条件。”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反击：这说法摧毁了“功德（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merit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）”的本质。真正的“功德”必然产生“应当给予”的关系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，不是仅仅“可以赐下”。若十架只为父赢得“可施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不可施”的自由，那么基督的功德就被降格为“许可”，而非“应得之报偿”；这把“成就”与“施配”切断为两套系统。十架购买的不是“许可”，而是“按约应当施予”之确定性。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做工的人，报酬不是按恩典计算给他，而是按必须付的计算给他。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816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C3719-3F83-06DF-C412-B0F7BA9D4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AD88D8-6731-2AE3-CBA0-F4FBB03ED9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CAF0F5-7B2C-BCDD-F31E-7DF8E4CE7FF8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8CEDD-CCE9-06F6-9694-97E80A196415}"/>
              </a:ext>
            </a:extLst>
          </p:cNvPr>
          <p:cNvSpPr txBox="1"/>
          <p:nvPr/>
        </p:nvSpPr>
        <p:spPr>
          <a:xfrm>
            <a:off x="448574" y="625328"/>
            <a:ext cx="1124934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这等于说“基督赎回的是神的自由”，而非“我们的脱罪（“受益主体”错位）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把“新约”放回正确位置：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基督及其之死本身就是新约的中心应许（福音的应许从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创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3:15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展开）。</a:t>
            </a:r>
            <a:r>
              <a:rPr lang="zh-CN" altLang="en-US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（我要把仇恨放在你和女人之间、你的后裔和她的后裔之间；女人的后裔会伤你的头，你会伤他的脚跟。）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新约所说的“条件”（信、顺服）本身也是约中应许，并由基督之血盖印确认；所以，不能把“是否施恩”悬在人的条件上，好像十架仅仅“开了口子”，其余全看人。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453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6A676-0791-4E74-7AE5-1AFEA0708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4C49D3-33D4-FF28-48F3-84FFBE79696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7E7194-0A5B-0809-BD16-7B9579DD1EF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7F91ED-B27D-B53D-EBF9-C680FC07CCA8}"/>
              </a:ext>
            </a:extLst>
          </p:cNvPr>
          <p:cNvSpPr txBox="1"/>
          <p:nvPr/>
        </p:nvSpPr>
        <p:spPr>
          <a:xfrm>
            <a:off x="448574" y="625328"/>
            <a:ext cx="112493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4. 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若此为“完全的目的”，则即使完全达成，也可能一个都不救（逻辑后果荒谬）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依对手说法：十架仅购得“父可随意施恩”的权利；那么在逻辑上，父可以选择不施，或设人所不能满足的条件（如行律法），于是十架的“目的”完全达成，却一个也不得救。这与新约“借着基督我们真得赦罪、恩典、荣耀”的见证冲突，也与主在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17:24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的祈求背道而驰。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17:24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父啊，我在哪里，愿袮赐给我的人也和我在哪里，让他们看见袮赐给我的荣耀，因为在创世以前，袮已经爱我了。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把十架目的降为“可施可能”，会导向“救赎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可救性”，而非“救赎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救成性”。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014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C7B8E-E981-F14E-009F-0DAC836F0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27FF7C-2432-9540-9B21-58FD127D9656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75B872-1B84-4C91-54ED-E70EFD75C9F1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BD9150-D505-5C70-A79C-5EBA2B735F3C}"/>
              </a:ext>
            </a:extLst>
          </p:cNvPr>
          <p:cNvSpPr txBox="1"/>
          <p:nvPr/>
        </p:nvSpPr>
        <p:spPr>
          <a:xfrm>
            <a:off x="448574" y="625328"/>
            <a:ext cx="1124934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否定“为父赢得‘可救的自由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权利”的误判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小结：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这套“为父得自由”的目的论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起点前提不稳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淡化拣选导向的差子之因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错置受益主体并摧毁“功德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→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应得报偿”的关系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导致“救赎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可能性”的荒谬结果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因此，不是基督之死的真正目的。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363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90ECB-1BE1-5F75-CF60-D25B62A2E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284216-E00C-7622-4FE7-22C8F7C064E6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4A1A5-84CD-927D-5131-F58BBFAF6AD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81883B-0783-3E8A-B89E-5DAB8DB04EBF}"/>
              </a:ext>
            </a:extLst>
          </p:cNvPr>
          <p:cNvSpPr txBox="1"/>
          <p:nvPr/>
        </p:nvSpPr>
        <p:spPr>
          <a:xfrm>
            <a:off x="448574" y="625328"/>
            <a:ext cx="1124934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正面导向：把目的“拉回正位”，为下一章铺路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终极目的：显明神的荣耀──在十架上“公义与怜悯相遇”。这不是“为神新增某种此前没有的自由”，而是按祂自由预定的方式最贴切地彰显祂自己。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直接目的（就我们而论）：十架的目的不是让神“若愿意就可以施恩”，而是让神按约“应当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必然”把基督所购得的福分赐给祂所为之而死的人。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这把“成就─施配”重新合拢：为谁成就，就为谁施配；对象不分叉、不中断。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159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5137F-58A6-036A-7E3E-95A85FAA5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1F63F2-9FFF-A47D-AC9E-6554391D66D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CF0FE7-6DB4-5C58-E133-C5498E29436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7E5DF0-D27A-A6DE-02A6-506EE7BA8F09}"/>
              </a:ext>
            </a:extLst>
          </p:cNvPr>
          <p:cNvSpPr txBox="1"/>
          <p:nvPr/>
        </p:nvSpPr>
        <p:spPr>
          <a:xfrm>
            <a:off x="448574" y="625328"/>
            <a:ext cx="1124934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常见误解的两点澄清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并非否认“满足的必要性”：他反对的是把“神既定之道的必要”夸张成“神本体上别无可能”的性上命题；他的意图是守住“十架是神自由旨意最合宜，在祂启示的道是唯一的道路”。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并非否认基督被高举：他否认“高举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统治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审判权”是受死的直接目的。高举是事实，是结果，是奖赏；但直接目的是把人确实带到神面前。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326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29776-B553-8BFE-9F33-7F38EB25F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24999F-8DA8-7F92-98A4-C78630AA6F0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A264D7-F6A5-8600-6B93-9CCA6BAB7CE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EF4A01-D004-83C3-A2E9-03FFFAC77BAB}"/>
              </a:ext>
            </a:extLst>
          </p:cNvPr>
          <p:cNvSpPr txBox="1"/>
          <p:nvPr/>
        </p:nvSpPr>
        <p:spPr>
          <a:xfrm>
            <a:off x="448574" y="625328"/>
            <a:ext cx="1124934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把整章逻辑压成一条“救赎方程”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父的定意（拣选）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子的成就（献上→代求）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灵的施配（呼召→重生→赐信→称义→成圣→得荣）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若目的是“确定地救”，三者对象必然一致；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若目的是“仅提供可能”，就会把三者撕裂：父拣选“一部分人”，子却“为所有人而死”，而灵施配给部分人。这既违背“功德─报偿”，也把“赎罪”降格为“许可”。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6989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D54B8-950F-289A-4A26-81986DB82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5C4E2D-6970-CC45-FF79-0A4A500BCA8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6AB5C2-BC68-C4AB-41DD-F03D2DA256B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28B49D41-F433-F2BA-A146-A9DBB97AC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78" y="117652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A57CE2-7BC6-30FF-5701-FAAFE4A5D41E}"/>
              </a:ext>
            </a:extLst>
          </p:cNvPr>
          <p:cNvSpPr txBox="1"/>
          <p:nvPr/>
        </p:nvSpPr>
        <p:spPr>
          <a:xfrm>
            <a:off x="2764937" y="2199310"/>
            <a:ext cx="8394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SG" altLang="zh-CN" sz="9600" b="1" dirty="0">
                <a:latin typeface="Georgia" panose="02040502050405020303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87336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3AAF8-842B-DE92-5B88-BAF9421AF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D34774-950A-8948-4817-4503A35CCE6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BD267E-D1E6-D0EF-D2F1-F12C8CE2C7E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B4F7FD-4BDD-6345-3DFD-AD76189628EA}"/>
              </a:ext>
            </a:extLst>
          </p:cNvPr>
          <p:cNvSpPr txBox="1"/>
          <p:nvPr/>
        </p:nvSpPr>
        <p:spPr>
          <a:xfrm>
            <a:off x="3321170" y="581735"/>
            <a:ext cx="847976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引言：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2400"/>
              </a:spcAft>
              <a:buFont typeface="Wingdings" panose="05000000000000000000" pitchFamily="2" charset="2"/>
              <a:buChar char="Ø"/>
            </a:pPr>
            <a:endParaRPr lang="en-SG" altLang="zh-CN" sz="1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第一卷中，我们看到救赎的根源是三一神的旨意。圣父在永恒中拣选，圣子在历史中成就，圣灵在时间中施行。基督的献上与代求是同一救赎手段的两个方面，它们有相同的对象。基督既为某人而死，就必为此人代求；而父神必垂听祂的祷告，因此这些人必然得救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到了第二卷，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开始回应反对者。在十七世纪的英格兰，面对的主要对手是</a:t>
            </a:r>
            <a:r>
              <a:rPr lang="en-SG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Arminian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。他们强调人的自由意志，否认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Calvinism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的拣选教义和救恩的确定性。他们的核心主张是：基督为所有人而死，但救恩是否生效，要看人是否选择接受。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听起来，这种说法有吸引力。它强调神爱所有人，也让人觉得自己有主动权。但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指出这种观点的危险在于，它实际上削弱了基督的死，把救赎变成可能性，而不是实际成就。这样一来，决定救恩的不是三一神，而是人的自由。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3AAE6F88-8D10-AB31-5C1B-FF5D4EDDF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65" y="86686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44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A555-DB48-DE4B-8129-7AD3A5D37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58E5F2-359A-CA4F-E386-406DE764043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CB70C-B2AA-C6C4-BAC6-D10982B1D099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D7233A-7BFE-4169-9DC4-15EC13C9BE62}"/>
              </a:ext>
            </a:extLst>
          </p:cNvPr>
          <p:cNvSpPr txBox="1"/>
          <p:nvPr/>
        </p:nvSpPr>
        <p:spPr>
          <a:xfrm>
            <a:off x="448574" y="625328"/>
            <a:ext cx="1124934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5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一些预备思考</a:t>
            </a:r>
            <a:endParaRPr lang="en-SG" altLang="zh-CN" sz="5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Chapter I  Some previous considerations to a more particular inquiry after the proper end and effect of the death of Christ</a:t>
            </a: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为更具体地探讨基督之死真正目的与果效而作的若干预备思考</a:t>
            </a:r>
          </a:p>
        </p:txBody>
      </p:sp>
    </p:spTree>
    <p:extLst>
      <p:ext uri="{BB962C8B-B14F-4D97-AF65-F5344CB8AC3E}">
        <p14:creationId xmlns:p14="http://schemas.microsoft.com/office/powerpoint/2010/main" val="266450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BEE83-0A8A-109A-1E09-16A2AA9AF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200E0C-19F9-173A-538A-162DBA3C004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5D0A4-DD52-996B-AC42-CB18AA7688C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6C1583-770B-F2CC-49BB-5B6F2AC625E1}"/>
              </a:ext>
            </a:extLst>
          </p:cNvPr>
          <p:cNvSpPr txBox="1"/>
          <p:nvPr/>
        </p:nvSpPr>
        <p:spPr>
          <a:xfrm>
            <a:off x="448574" y="625328"/>
            <a:ext cx="1124934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主旨</a:t>
            </a:r>
            <a:r>
              <a:rPr lang="zh-CN" altLang="en-US" sz="4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：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基督之死是为了什么（其目的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end/intent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）？目的一旦澄清，基督之死的对象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范围就随之确定。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若你把目的界定为“让所有人都有可能得救”，那么你才会说“基督为所有人而死”；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圣经启示的是“真实而确定地把许多儿子带到神面前”，因此基督之死的对象就是那些必被带到神面前的人（即选民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神的百姓）。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把争论的本质从范围转到了目的，这一步至关重要：目的一旦是“确定的拯救”，就排除了“普遍但无效”的理解。（混淆视听）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980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21897-E6A4-5F68-C656-33091812C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D49E8E-2D7F-99A0-B0FD-23BE08160EC1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04CAFC-CD72-63C8-B53F-BCBB8F12451F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D22478-772E-D446-C78E-9C9C0E06B9FB}"/>
              </a:ext>
            </a:extLst>
          </p:cNvPr>
          <p:cNvSpPr txBox="1"/>
          <p:nvPr/>
        </p:nvSpPr>
        <p:spPr>
          <a:xfrm>
            <a:off x="448574" y="625328"/>
            <a:ext cx="1124934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两层“目的”与一个“手段”</a:t>
            </a:r>
            <a:r>
              <a:rPr lang="zh-CN" altLang="en-US" sz="4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：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至高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终极目的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ultimate/supreme end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US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神的荣耀：在救赎之工中同时显明公义（对罪的审判之满足）与怜悯（对所爱之人的拯救）。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这意味着：基督之死最高目的是向着神的，即三一神自身属性之彰显。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直接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从属目的（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immediate/subordinate end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把我们带到神面前：身份地位的改变，即从与神隔绝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为敌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在神的震怒之下，转为与神和好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蒙神悦纳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享有神的平安。这不是提供一条可能路径，而是实际把人带到目的之地。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84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7EA83-6617-209A-FDB7-54DDF451B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BD737F-C4F4-4EF3-65A4-19DBCECD5AA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C72F51-5F9B-F203-1E30-349AA094426F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2E1C03-0C86-B378-9AAE-FAEDC75E8B31}"/>
              </a:ext>
            </a:extLst>
          </p:cNvPr>
          <p:cNvSpPr txBox="1"/>
          <p:nvPr/>
        </p:nvSpPr>
        <p:spPr>
          <a:xfrm>
            <a:off x="448574" y="625328"/>
            <a:ext cx="1124934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两层“目的”与一个“手段”</a:t>
            </a:r>
            <a:r>
              <a:rPr lang="zh-CN" altLang="en-US" sz="4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：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成就此目的的一个手段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one entire means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献上 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+ 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代求</a:t>
            </a:r>
            <a:r>
              <a:rPr lang="zh-CN" altLang="en-US" sz="1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（降卑顺服、受苦、在十架上受死；复活、升天、在父神前的代祷）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二者不是两套松散机制，而是一个完整手段的一体两面：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同一目的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同一对象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同一结果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既然手段出自全智全能的神，且“献上与代求”彼此贯通，神所意欲借此达成的，必然成就；把“基督之死”说成只是“可能”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“或许”，等于暗示神旨意会失败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这在神学上是不可接受的。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251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8B138-9C10-A16E-B461-9C478624F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5A8147-7167-88DD-0EAD-2055AF5A98B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8BBF80-56E2-0B86-6648-43CC4EE73AB1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8DFC49-972A-79F5-84D9-9736DFEBFE78}"/>
              </a:ext>
            </a:extLst>
          </p:cNvPr>
          <p:cNvSpPr txBox="1"/>
          <p:nvPr/>
        </p:nvSpPr>
        <p:spPr>
          <a:xfrm>
            <a:off x="448574" y="625328"/>
            <a:ext cx="1124934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“成就 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vs 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施配”的区分与合一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用两组词把救赎的“完成”与“到手”分解，同时又重新合上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成就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购得（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impetration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）：基督在十架上为祂的人购得一切救恩益处（赦罪、称义、得儿子名分、圣灵内住、信心等）。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施配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应用（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application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）：基督升天后，圣灵按约施配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应用这些益处，使之实际临到那些基督为之而死的人。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不是“目的只到成就为止，应用全靠人自己”，乃是“基督在十架上连终局与到达终局所需的‘手段’都替你买下，然后在天上以大祭司身份确保这些益处落实到你身上”。因此，为谁成就（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impetration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），就为谁施配（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application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）；对象不分叉，也不中断。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74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A47BA-E81C-721A-E7FE-872EE7FD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26B32C-BA41-0EA4-DCC9-4C904418EABA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7559AE-2880-801B-50C8-3A6F86DCE24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650EE2-08F5-8CAE-AA5B-F13B861A2ABE}"/>
              </a:ext>
            </a:extLst>
          </p:cNvPr>
          <p:cNvSpPr txBox="1"/>
          <p:nvPr/>
        </p:nvSpPr>
        <p:spPr>
          <a:xfrm>
            <a:off x="448574" y="625328"/>
            <a:ext cx="112493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“手段</a:t>
            </a:r>
            <a:r>
              <a:rPr lang="en-US" altLang="zh-CN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目的”链的决定性环节：信心的地位</a:t>
            </a:r>
            <a:endParaRPr lang="en-SG" altLang="zh-CN" sz="4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把“就我们而言的目的”细化为“途中手段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终局”二环：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终局：救恩与荣耀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salvation &amp; glory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途中手段：信心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faith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）和与其相随的一切入门性救恩恩典（悔改、重生、有效的呼召等）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的重锤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救恩确实“以信为条件”赐下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但“信心”本身是基督在十架上替你买下、由圣灵按约施配的恩典。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67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32339</TotalTime>
  <Words>3511</Words>
  <Application>Microsoft Office PowerPoint</Application>
  <PresentationFormat>Widescreen</PresentationFormat>
  <Paragraphs>185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DengXian</vt:lpstr>
      <vt:lpstr>迷你简粗仿宋</vt:lpstr>
      <vt:lpstr>Arial</vt:lpstr>
      <vt:lpstr>Calibri</vt:lpstr>
      <vt:lpstr>Calibri Light</vt:lpstr>
      <vt:lpstr>Georgia</vt:lpstr>
      <vt:lpstr>Segoe UI Black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朱业James Zhu</dc:creator>
  <cp:lastModifiedBy>James Zhu 朱业</cp:lastModifiedBy>
  <cp:revision>1099</cp:revision>
  <dcterms:created xsi:type="dcterms:W3CDTF">2020-08-23T07:58:53Z</dcterms:created>
  <dcterms:modified xsi:type="dcterms:W3CDTF">2025-08-30T23:38:00Z</dcterms:modified>
</cp:coreProperties>
</file>