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376" r:id="rId3"/>
    <p:sldId id="464" r:id="rId4"/>
    <p:sldId id="443" r:id="rId5"/>
    <p:sldId id="426" r:id="rId6"/>
    <p:sldId id="448" r:id="rId7"/>
    <p:sldId id="450" r:id="rId8"/>
    <p:sldId id="451" r:id="rId9"/>
    <p:sldId id="452" r:id="rId10"/>
    <p:sldId id="470" r:id="rId11"/>
    <p:sldId id="453" r:id="rId12"/>
    <p:sldId id="454" r:id="rId13"/>
    <p:sldId id="455" r:id="rId14"/>
    <p:sldId id="456" r:id="rId15"/>
    <p:sldId id="457" r:id="rId16"/>
    <p:sldId id="458" r:id="rId17"/>
    <p:sldId id="459" r:id="rId18"/>
    <p:sldId id="460" r:id="rId19"/>
    <p:sldId id="462" r:id="rId20"/>
    <p:sldId id="461" r:id="rId21"/>
    <p:sldId id="463" r:id="rId22"/>
    <p:sldId id="471" r:id="rId23"/>
    <p:sldId id="465" r:id="rId24"/>
    <p:sldId id="466" r:id="rId25"/>
    <p:sldId id="467" r:id="rId26"/>
    <p:sldId id="468" r:id="rId27"/>
    <p:sldId id="469" r:id="rId28"/>
    <p:sldId id="386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650" autoAdjust="0"/>
    <p:restoredTop sz="92953" autoAdjust="0"/>
  </p:normalViewPr>
  <p:slideViewPr>
    <p:cSldViewPr snapToGrid="0">
      <p:cViewPr varScale="1">
        <p:scale>
          <a:sx n="111" d="100"/>
          <a:sy n="111" d="100"/>
        </p:scale>
        <p:origin x="118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Zhu 朱业" userId="c10396f0466951c8" providerId="LiveId" clId="{105803A9-C16E-47A2-ABFE-BA90C462DD59}"/>
    <pc:docChg chg="undo custSel addSld delSld modSld sldOrd">
      <pc:chgData name="James Zhu 朱业" userId="c10396f0466951c8" providerId="LiveId" clId="{105803A9-C16E-47A2-ABFE-BA90C462DD59}" dt="2025-09-07T08:59:28.966" v="14792"/>
      <pc:docMkLst>
        <pc:docMk/>
      </pc:docMkLst>
      <pc:sldChg chg="modSp mod">
        <pc:chgData name="James Zhu 朱业" userId="c10396f0466951c8" providerId="LiveId" clId="{105803A9-C16E-47A2-ABFE-BA90C462DD59}" dt="2025-09-06T03:04:53.974" v="3" actId="2711"/>
        <pc:sldMkLst>
          <pc:docMk/>
          <pc:sldMk cId="201106231" sldId="376"/>
        </pc:sldMkLst>
        <pc:spChg chg="mod">
          <ac:chgData name="James Zhu 朱业" userId="c10396f0466951c8" providerId="LiveId" clId="{105803A9-C16E-47A2-ABFE-BA90C462DD59}" dt="2025-09-06T03:04:53.974" v="3" actId="2711"/>
          <ac:spMkLst>
            <pc:docMk/>
            <pc:sldMk cId="201106231" sldId="376"/>
            <ac:spMk id="2" creationId="{AD981286-B46C-C685-BFC8-061A6CAD2473}"/>
          </ac:spMkLst>
        </pc:spChg>
      </pc:sldChg>
      <pc:sldChg chg="modSp mod">
        <pc:chgData name="James Zhu 朱业" userId="c10396f0466951c8" providerId="LiveId" clId="{105803A9-C16E-47A2-ABFE-BA90C462DD59}" dt="2025-09-07T08:59:28.966" v="14792"/>
        <pc:sldMkLst>
          <pc:docMk/>
          <pc:sldMk cId="3873366778" sldId="386"/>
        </pc:sldMkLst>
        <pc:spChg chg="mod">
          <ac:chgData name="James Zhu 朱业" userId="c10396f0466951c8" providerId="LiveId" clId="{105803A9-C16E-47A2-ABFE-BA90C462DD59}" dt="2025-09-07T08:59:28.966" v="14792"/>
          <ac:spMkLst>
            <pc:docMk/>
            <pc:sldMk cId="3873366778" sldId="386"/>
            <ac:spMk id="9" creationId="{3B6AB5C2-BC68-C4AB-41DD-F03D2DA256B4}"/>
          </ac:spMkLst>
        </pc:spChg>
      </pc:sldChg>
      <pc:sldChg chg="modSp mod">
        <pc:chgData name="James Zhu 朱业" userId="c10396f0466951c8" providerId="LiveId" clId="{105803A9-C16E-47A2-ABFE-BA90C462DD59}" dt="2025-09-07T08:36:42.051" v="14516"/>
        <pc:sldMkLst>
          <pc:docMk/>
          <pc:sldMk cId="2664508176" sldId="426"/>
        </pc:sldMkLst>
        <pc:spChg chg="mod">
          <ac:chgData name="James Zhu 朱业" userId="c10396f0466951c8" providerId="LiveId" clId="{105803A9-C16E-47A2-ABFE-BA90C462DD59}" dt="2025-09-07T07:52:24.215" v="13662"/>
          <ac:spMkLst>
            <pc:docMk/>
            <pc:sldMk cId="2664508176" sldId="426"/>
            <ac:spMk id="2" creationId="{3CD7233A-7BFE-4169-9DC4-15EC13C9BE62}"/>
          </ac:spMkLst>
        </pc:spChg>
        <pc:spChg chg="mod">
          <ac:chgData name="James Zhu 朱业" userId="c10396f0466951c8" providerId="LiveId" clId="{105803A9-C16E-47A2-ABFE-BA90C462DD59}" dt="2025-09-07T08:36:42.051" v="14516"/>
          <ac:spMkLst>
            <pc:docMk/>
            <pc:sldMk cId="2664508176" sldId="426"/>
            <ac:spMk id="9" creationId="{B5ACB70C-B2AA-C6C4-BAC6-D10982B1D099}"/>
          </ac:spMkLst>
        </pc:spChg>
      </pc:sldChg>
      <pc:sldChg chg="modSp mod">
        <pc:chgData name="James Zhu 朱业" userId="c10396f0466951c8" providerId="LiveId" clId="{105803A9-C16E-47A2-ABFE-BA90C462DD59}" dt="2025-09-07T08:36:36.507" v="14513"/>
        <pc:sldMkLst>
          <pc:docMk/>
          <pc:sldMk cId="2150447740" sldId="443"/>
        </pc:sldMkLst>
        <pc:spChg chg="mod">
          <ac:chgData name="James Zhu 朱业" userId="c10396f0466951c8" providerId="LiveId" clId="{105803A9-C16E-47A2-ABFE-BA90C462DD59}" dt="2025-09-07T08:17:38.601" v="14510"/>
          <ac:spMkLst>
            <pc:docMk/>
            <pc:sldMk cId="2150447740" sldId="443"/>
            <ac:spMk id="2" creationId="{EDB4F7FD-4BDD-6345-3DFD-AD76189628EA}"/>
          </ac:spMkLst>
        </pc:spChg>
        <pc:spChg chg="mod">
          <ac:chgData name="James Zhu 朱业" userId="c10396f0466951c8" providerId="LiveId" clId="{105803A9-C16E-47A2-ABFE-BA90C462DD59}" dt="2025-09-07T08:36:36.507" v="14513"/>
          <ac:spMkLst>
            <pc:docMk/>
            <pc:sldMk cId="2150447740" sldId="443"/>
            <ac:spMk id="9" creationId="{BEBD267E-D1E6-D0EF-D2F1-F12C8CE2C7ED}"/>
          </ac:spMkLst>
        </pc:spChg>
      </pc:sldChg>
      <pc:sldChg chg="del">
        <pc:chgData name="James Zhu 朱业" userId="c10396f0466951c8" providerId="LiveId" clId="{105803A9-C16E-47A2-ABFE-BA90C462DD59}" dt="2025-09-06T09:33:47.753" v="5263" actId="2696"/>
        <pc:sldMkLst>
          <pc:docMk/>
          <pc:sldMk cId="3395376468" sldId="444"/>
        </pc:sldMkLst>
      </pc:sldChg>
      <pc:sldChg chg="del">
        <pc:chgData name="James Zhu 朱业" userId="c10396f0466951c8" providerId="LiveId" clId="{105803A9-C16E-47A2-ABFE-BA90C462DD59}" dt="2025-09-06T14:27:39.383" v="10445" actId="2696"/>
        <pc:sldMkLst>
          <pc:docMk/>
          <pc:sldMk cId="4075165131" sldId="445"/>
        </pc:sldMkLst>
      </pc:sldChg>
      <pc:sldChg chg="modSp del mod">
        <pc:chgData name="James Zhu 朱业" userId="c10396f0466951c8" providerId="LiveId" clId="{105803A9-C16E-47A2-ABFE-BA90C462DD59}" dt="2025-09-07T08:47:04.428" v="14714" actId="2696"/>
        <pc:sldMkLst>
          <pc:docMk/>
          <pc:sldMk cId="461793155" sldId="446"/>
        </pc:sldMkLst>
        <pc:spChg chg="mod">
          <ac:chgData name="James Zhu 朱业" userId="c10396f0466951c8" providerId="LiveId" clId="{105803A9-C16E-47A2-ABFE-BA90C462DD59}" dt="2025-09-07T08:39:28.626" v="14622" actId="20577"/>
          <ac:spMkLst>
            <pc:docMk/>
            <pc:sldMk cId="461793155" sldId="446"/>
            <ac:spMk id="2" creationId="{AFC21D99-DC60-A7D7-2D4D-C951CE7A4056}"/>
          </ac:spMkLst>
        </pc:spChg>
      </pc:sldChg>
      <pc:sldChg chg="del">
        <pc:chgData name="James Zhu 朱业" userId="c10396f0466951c8" providerId="LiveId" clId="{105803A9-C16E-47A2-ABFE-BA90C462DD59}" dt="2025-09-07T08:59:03.541" v="14780" actId="2696"/>
        <pc:sldMkLst>
          <pc:docMk/>
          <pc:sldMk cId="669808390" sldId="447"/>
        </pc:sldMkLst>
      </pc:sldChg>
      <pc:sldChg chg="modSp add mod">
        <pc:chgData name="James Zhu 朱业" userId="c10396f0466951c8" providerId="LiveId" clId="{105803A9-C16E-47A2-ABFE-BA90C462DD59}" dt="2025-09-07T08:36:47.630" v="14519"/>
        <pc:sldMkLst>
          <pc:docMk/>
          <pc:sldMk cId="1173200604" sldId="448"/>
        </pc:sldMkLst>
        <pc:spChg chg="mod">
          <ac:chgData name="James Zhu 朱业" userId="c10396f0466951c8" providerId="LiveId" clId="{105803A9-C16E-47A2-ABFE-BA90C462DD59}" dt="2025-09-06T11:33:31.520" v="6671"/>
          <ac:spMkLst>
            <pc:docMk/>
            <pc:sldMk cId="1173200604" sldId="448"/>
            <ac:spMk id="2" creationId="{3CBE3198-0323-BD6F-1906-0D142677A52C}"/>
          </ac:spMkLst>
        </pc:spChg>
        <pc:spChg chg="mod">
          <ac:chgData name="James Zhu 朱业" userId="c10396f0466951c8" providerId="LiveId" clId="{105803A9-C16E-47A2-ABFE-BA90C462DD59}" dt="2025-09-07T08:36:47.630" v="14519"/>
          <ac:spMkLst>
            <pc:docMk/>
            <pc:sldMk cId="1173200604" sldId="448"/>
            <ac:spMk id="9" creationId="{F8FE7CE5-9951-2CA0-0ADA-9D71A8194A47}"/>
          </ac:spMkLst>
        </pc:spChg>
      </pc:sldChg>
      <pc:sldChg chg="add del">
        <pc:chgData name="James Zhu 朱业" userId="c10396f0466951c8" providerId="LiveId" clId="{105803A9-C16E-47A2-ABFE-BA90C462DD59}" dt="2025-09-06T07:29:48.409" v="3502" actId="2696"/>
        <pc:sldMkLst>
          <pc:docMk/>
          <pc:sldMk cId="904175056" sldId="449"/>
        </pc:sldMkLst>
      </pc:sldChg>
      <pc:sldChg chg="modSp add mod">
        <pc:chgData name="James Zhu 朱业" userId="c10396f0466951c8" providerId="LiveId" clId="{105803A9-C16E-47A2-ABFE-BA90C462DD59}" dt="2025-09-07T08:36:54.067" v="14522"/>
        <pc:sldMkLst>
          <pc:docMk/>
          <pc:sldMk cId="4041883653" sldId="450"/>
        </pc:sldMkLst>
        <pc:spChg chg="mod">
          <ac:chgData name="James Zhu 朱业" userId="c10396f0466951c8" providerId="LiveId" clId="{105803A9-C16E-47A2-ABFE-BA90C462DD59}" dt="2025-09-06T11:39:06.743" v="6717"/>
          <ac:spMkLst>
            <pc:docMk/>
            <pc:sldMk cId="4041883653" sldId="450"/>
            <ac:spMk id="2" creationId="{39B30166-37B3-FA10-99CF-CF492C9E1335}"/>
          </ac:spMkLst>
        </pc:spChg>
        <pc:spChg chg="mod">
          <ac:chgData name="James Zhu 朱业" userId="c10396f0466951c8" providerId="LiveId" clId="{105803A9-C16E-47A2-ABFE-BA90C462DD59}" dt="2025-09-07T08:36:54.067" v="14522"/>
          <ac:spMkLst>
            <pc:docMk/>
            <pc:sldMk cId="4041883653" sldId="450"/>
            <ac:spMk id="9" creationId="{24124DF2-5D48-F109-3E63-035DFD20C423}"/>
          </ac:spMkLst>
        </pc:spChg>
      </pc:sldChg>
      <pc:sldChg chg="modSp add mod">
        <pc:chgData name="James Zhu 朱业" userId="c10396f0466951c8" providerId="LiveId" clId="{105803A9-C16E-47A2-ABFE-BA90C462DD59}" dt="2025-09-07T08:36:59.411" v="14525"/>
        <pc:sldMkLst>
          <pc:docMk/>
          <pc:sldMk cId="3156382371" sldId="451"/>
        </pc:sldMkLst>
        <pc:spChg chg="mod">
          <ac:chgData name="James Zhu 朱业" userId="c10396f0466951c8" providerId="LiveId" clId="{105803A9-C16E-47A2-ABFE-BA90C462DD59}" dt="2025-09-07T07:54:04.492" v="13664" actId="20577"/>
          <ac:spMkLst>
            <pc:docMk/>
            <pc:sldMk cId="3156382371" sldId="451"/>
            <ac:spMk id="2" creationId="{BA857C82-1591-727D-A3EC-610AB282F725}"/>
          </ac:spMkLst>
        </pc:spChg>
        <pc:spChg chg="mod">
          <ac:chgData name="James Zhu 朱业" userId="c10396f0466951c8" providerId="LiveId" clId="{105803A9-C16E-47A2-ABFE-BA90C462DD59}" dt="2025-09-07T08:36:59.411" v="14525"/>
          <ac:spMkLst>
            <pc:docMk/>
            <pc:sldMk cId="3156382371" sldId="451"/>
            <ac:spMk id="9" creationId="{70F36544-CBE0-991B-3326-600777BBE1A1}"/>
          </ac:spMkLst>
        </pc:spChg>
      </pc:sldChg>
      <pc:sldChg chg="modSp add mod">
        <pc:chgData name="James Zhu 朱业" userId="c10396f0466951c8" providerId="LiveId" clId="{105803A9-C16E-47A2-ABFE-BA90C462DD59}" dt="2025-09-07T08:37:07.570" v="14528"/>
        <pc:sldMkLst>
          <pc:docMk/>
          <pc:sldMk cId="2700082990" sldId="452"/>
        </pc:sldMkLst>
        <pc:spChg chg="mod">
          <ac:chgData name="James Zhu 朱业" userId="c10396f0466951c8" providerId="LiveId" clId="{105803A9-C16E-47A2-ABFE-BA90C462DD59}" dt="2025-09-06T11:54:25.432" v="7115"/>
          <ac:spMkLst>
            <pc:docMk/>
            <pc:sldMk cId="2700082990" sldId="452"/>
            <ac:spMk id="2" creationId="{E9AFB139-DFCD-4673-E73F-46A41B6CC568}"/>
          </ac:spMkLst>
        </pc:spChg>
        <pc:spChg chg="mod">
          <ac:chgData name="James Zhu 朱业" userId="c10396f0466951c8" providerId="LiveId" clId="{105803A9-C16E-47A2-ABFE-BA90C462DD59}" dt="2025-09-07T08:37:07.570" v="14528"/>
          <ac:spMkLst>
            <pc:docMk/>
            <pc:sldMk cId="2700082990" sldId="452"/>
            <ac:spMk id="9" creationId="{156535E6-CAD6-E547-4CD0-2E89927EA8DA}"/>
          </ac:spMkLst>
        </pc:spChg>
      </pc:sldChg>
      <pc:sldChg chg="modSp add mod">
        <pc:chgData name="James Zhu 朱业" userId="c10396f0466951c8" providerId="LiveId" clId="{105803A9-C16E-47A2-ABFE-BA90C462DD59}" dt="2025-09-07T08:37:14.013" v="14531"/>
        <pc:sldMkLst>
          <pc:docMk/>
          <pc:sldMk cId="2086144198" sldId="453"/>
        </pc:sldMkLst>
        <pc:spChg chg="mod">
          <ac:chgData name="James Zhu 朱业" userId="c10396f0466951c8" providerId="LiveId" clId="{105803A9-C16E-47A2-ABFE-BA90C462DD59}" dt="2025-09-06T11:54:09.638" v="7107"/>
          <ac:spMkLst>
            <pc:docMk/>
            <pc:sldMk cId="2086144198" sldId="453"/>
            <ac:spMk id="2" creationId="{226C8BCF-A7B8-EC4F-EEC6-03896EF3103D}"/>
          </ac:spMkLst>
        </pc:spChg>
        <pc:spChg chg="mod">
          <ac:chgData name="James Zhu 朱业" userId="c10396f0466951c8" providerId="LiveId" clId="{105803A9-C16E-47A2-ABFE-BA90C462DD59}" dt="2025-09-07T08:37:14.013" v="14531"/>
          <ac:spMkLst>
            <pc:docMk/>
            <pc:sldMk cId="2086144198" sldId="453"/>
            <ac:spMk id="9" creationId="{CEAE4D76-1332-1D08-76CE-9C3CD36A00AD}"/>
          </ac:spMkLst>
        </pc:spChg>
      </pc:sldChg>
      <pc:sldChg chg="modSp add mod">
        <pc:chgData name="James Zhu 朱业" userId="c10396f0466951c8" providerId="LiveId" clId="{105803A9-C16E-47A2-ABFE-BA90C462DD59}" dt="2025-09-07T08:37:19.067" v="14536"/>
        <pc:sldMkLst>
          <pc:docMk/>
          <pc:sldMk cId="935373778" sldId="454"/>
        </pc:sldMkLst>
        <pc:spChg chg="mod">
          <ac:chgData name="James Zhu 朱业" userId="c10396f0466951c8" providerId="LiveId" clId="{105803A9-C16E-47A2-ABFE-BA90C462DD59}" dt="2025-09-06T11:57:35.341" v="7170" actId="20577"/>
          <ac:spMkLst>
            <pc:docMk/>
            <pc:sldMk cId="935373778" sldId="454"/>
            <ac:spMk id="2" creationId="{11AEF536-CE9B-3283-86B6-D930BAA5593C}"/>
          </ac:spMkLst>
        </pc:spChg>
        <pc:spChg chg="mod">
          <ac:chgData name="James Zhu 朱业" userId="c10396f0466951c8" providerId="LiveId" clId="{105803A9-C16E-47A2-ABFE-BA90C462DD59}" dt="2025-09-07T08:37:19.067" v="14536"/>
          <ac:spMkLst>
            <pc:docMk/>
            <pc:sldMk cId="935373778" sldId="454"/>
            <ac:spMk id="9" creationId="{C27DAE31-B8D7-836C-34B5-14D0ECA779DB}"/>
          </ac:spMkLst>
        </pc:spChg>
      </pc:sldChg>
      <pc:sldChg chg="modSp add mod">
        <pc:chgData name="James Zhu 朱业" userId="c10396f0466951c8" providerId="LiveId" clId="{105803A9-C16E-47A2-ABFE-BA90C462DD59}" dt="2025-09-07T08:37:24.927" v="14539"/>
        <pc:sldMkLst>
          <pc:docMk/>
          <pc:sldMk cId="4019031203" sldId="455"/>
        </pc:sldMkLst>
        <pc:spChg chg="mod">
          <ac:chgData name="James Zhu 朱业" userId="c10396f0466951c8" providerId="LiveId" clId="{105803A9-C16E-47A2-ABFE-BA90C462DD59}" dt="2025-09-06T12:02:39.600" v="7253" actId="20577"/>
          <ac:spMkLst>
            <pc:docMk/>
            <pc:sldMk cId="4019031203" sldId="455"/>
            <ac:spMk id="2" creationId="{A17C9867-694D-B5CF-BF47-34849F8BAB40}"/>
          </ac:spMkLst>
        </pc:spChg>
        <pc:spChg chg="mod">
          <ac:chgData name="James Zhu 朱业" userId="c10396f0466951c8" providerId="LiveId" clId="{105803A9-C16E-47A2-ABFE-BA90C462DD59}" dt="2025-09-07T08:37:24.927" v="14539"/>
          <ac:spMkLst>
            <pc:docMk/>
            <pc:sldMk cId="4019031203" sldId="455"/>
            <ac:spMk id="9" creationId="{0509F51F-7587-80B3-9715-897CAC215F4D}"/>
          </ac:spMkLst>
        </pc:spChg>
      </pc:sldChg>
      <pc:sldChg chg="modSp add mod">
        <pc:chgData name="James Zhu 朱业" userId="c10396f0466951c8" providerId="LiveId" clId="{105803A9-C16E-47A2-ABFE-BA90C462DD59}" dt="2025-09-07T08:37:32.880" v="14542"/>
        <pc:sldMkLst>
          <pc:docMk/>
          <pc:sldMk cId="2666949832" sldId="456"/>
        </pc:sldMkLst>
        <pc:spChg chg="mod">
          <ac:chgData name="James Zhu 朱业" userId="c10396f0466951c8" providerId="LiveId" clId="{105803A9-C16E-47A2-ABFE-BA90C462DD59}" dt="2025-09-06T13:21:21.811" v="8081" actId="207"/>
          <ac:spMkLst>
            <pc:docMk/>
            <pc:sldMk cId="2666949832" sldId="456"/>
            <ac:spMk id="2" creationId="{6D7227BC-2BD7-6FE0-741E-6AC753A44ADD}"/>
          </ac:spMkLst>
        </pc:spChg>
        <pc:spChg chg="mod">
          <ac:chgData name="James Zhu 朱业" userId="c10396f0466951c8" providerId="LiveId" clId="{105803A9-C16E-47A2-ABFE-BA90C462DD59}" dt="2025-09-07T08:37:32.880" v="14542"/>
          <ac:spMkLst>
            <pc:docMk/>
            <pc:sldMk cId="2666949832" sldId="456"/>
            <ac:spMk id="9" creationId="{73D2F829-7015-F8C7-9047-EFEFDF640DDB}"/>
          </ac:spMkLst>
        </pc:spChg>
      </pc:sldChg>
      <pc:sldChg chg="modSp add mod">
        <pc:chgData name="James Zhu 朱业" userId="c10396f0466951c8" providerId="LiveId" clId="{105803A9-C16E-47A2-ABFE-BA90C462DD59}" dt="2025-09-07T08:37:39.115" v="14545"/>
        <pc:sldMkLst>
          <pc:docMk/>
          <pc:sldMk cId="1231087781" sldId="457"/>
        </pc:sldMkLst>
        <pc:spChg chg="mod">
          <ac:chgData name="James Zhu 朱业" userId="c10396f0466951c8" providerId="LiveId" clId="{105803A9-C16E-47A2-ABFE-BA90C462DD59}" dt="2025-09-06T13:26:43.923" v="8317"/>
          <ac:spMkLst>
            <pc:docMk/>
            <pc:sldMk cId="1231087781" sldId="457"/>
            <ac:spMk id="2" creationId="{F8944174-3079-18DF-3ACE-80EEBFBDE3C9}"/>
          </ac:spMkLst>
        </pc:spChg>
        <pc:spChg chg="mod">
          <ac:chgData name="James Zhu 朱业" userId="c10396f0466951c8" providerId="LiveId" clId="{105803A9-C16E-47A2-ABFE-BA90C462DD59}" dt="2025-09-07T08:37:39.115" v="14545"/>
          <ac:spMkLst>
            <pc:docMk/>
            <pc:sldMk cId="1231087781" sldId="457"/>
            <ac:spMk id="9" creationId="{2D2CD256-FFDB-3FAC-F5C9-E85DEA417732}"/>
          </ac:spMkLst>
        </pc:spChg>
      </pc:sldChg>
      <pc:sldChg chg="modSp add mod">
        <pc:chgData name="James Zhu 朱业" userId="c10396f0466951c8" providerId="LiveId" clId="{105803A9-C16E-47A2-ABFE-BA90C462DD59}" dt="2025-09-07T08:37:47.664" v="14548"/>
        <pc:sldMkLst>
          <pc:docMk/>
          <pc:sldMk cId="2297149867" sldId="458"/>
        </pc:sldMkLst>
        <pc:spChg chg="mod">
          <ac:chgData name="James Zhu 朱业" userId="c10396f0466951c8" providerId="LiveId" clId="{105803A9-C16E-47A2-ABFE-BA90C462DD59}" dt="2025-09-06T13:49:11.877" v="9464"/>
          <ac:spMkLst>
            <pc:docMk/>
            <pc:sldMk cId="2297149867" sldId="458"/>
            <ac:spMk id="2" creationId="{ECAFCA73-CCF8-3E92-92B7-0D603234D57A}"/>
          </ac:spMkLst>
        </pc:spChg>
        <pc:spChg chg="mod">
          <ac:chgData name="James Zhu 朱业" userId="c10396f0466951c8" providerId="LiveId" clId="{105803A9-C16E-47A2-ABFE-BA90C462DD59}" dt="2025-09-07T08:37:47.664" v="14548"/>
          <ac:spMkLst>
            <pc:docMk/>
            <pc:sldMk cId="2297149867" sldId="458"/>
            <ac:spMk id="9" creationId="{F1F01379-C440-BB6E-76E2-0F1B2E4C51B6}"/>
          </ac:spMkLst>
        </pc:spChg>
      </pc:sldChg>
      <pc:sldChg chg="modSp add mod">
        <pc:chgData name="James Zhu 朱业" userId="c10396f0466951c8" providerId="LiveId" clId="{105803A9-C16E-47A2-ABFE-BA90C462DD59}" dt="2025-09-07T08:37:52.949" v="14551"/>
        <pc:sldMkLst>
          <pc:docMk/>
          <pc:sldMk cId="758575563" sldId="459"/>
        </pc:sldMkLst>
        <pc:spChg chg="mod">
          <ac:chgData name="James Zhu 朱业" userId="c10396f0466951c8" providerId="LiveId" clId="{105803A9-C16E-47A2-ABFE-BA90C462DD59}" dt="2025-09-06T14:03:32.015" v="10161" actId="20577"/>
          <ac:spMkLst>
            <pc:docMk/>
            <pc:sldMk cId="758575563" sldId="459"/>
            <ac:spMk id="2" creationId="{C5A1C07A-64DB-F88B-2C32-B0520F71E85F}"/>
          </ac:spMkLst>
        </pc:spChg>
        <pc:spChg chg="mod">
          <ac:chgData name="James Zhu 朱业" userId="c10396f0466951c8" providerId="LiveId" clId="{105803A9-C16E-47A2-ABFE-BA90C462DD59}" dt="2025-09-07T08:37:52.949" v="14551"/>
          <ac:spMkLst>
            <pc:docMk/>
            <pc:sldMk cId="758575563" sldId="459"/>
            <ac:spMk id="9" creationId="{F8B3BBAA-2E3B-4FBE-CAC1-1B03A7454891}"/>
          </ac:spMkLst>
        </pc:spChg>
      </pc:sldChg>
      <pc:sldChg chg="modSp add mod">
        <pc:chgData name="James Zhu 朱业" userId="c10396f0466951c8" providerId="LiveId" clId="{105803A9-C16E-47A2-ABFE-BA90C462DD59}" dt="2025-09-07T08:37:58.362" v="14554"/>
        <pc:sldMkLst>
          <pc:docMk/>
          <pc:sldMk cId="693535155" sldId="460"/>
        </pc:sldMkLst>
        <pc:spChg chg="mod">
          <ac:chgData name="James Zhu 朱业" userId="c10396f0466951c8" providerId="LiveId" clId="{105803A9-C16E-47A2-ABFE-BA90C462DD59}" dt="2025-09-06T14:05:58.645" v="10444"/>
          <ac:spMkLst>
            <pc:docMk/>
            <pc:sldMk cId="693535155" sldId="460"/>
            <ac:spMk id="2" creationId="{01A218D5-FA5C-BDEC-5AC7-B8360FA0609E}"/>
          </ac:spMkLst>
        </pc:spChg>
        <pc:spChg chg="mod">
          <ac:chgData name="James Zhu 朱业" userId="c10396f0466951c8" providerId="LiveId" clId="{105803A9-C16E-47A2-ABFE-BA90C462DD59}" dt="2025-09-07T08:37:58.362" v="14554"/>
          <ac:spMkLst>
            <pc:docMk/>
            <pc:sldMk cId="693535155" sldId="460"/>
            <ac:spMk id="9" creationId="{5C84F81C-2575-F173-E990-9C3400D17D43}"/>
          </ac:spMkLst>
        </pc:spChg>
      </pc:sldChg>
      <pc:sldChg chg="modSp add mod ord">
        <pc:chgData name="James Zhu 朱业" userId="c10396f0466951c8" providerId="LiveId" clId="{105803A9-C16E-47A2-ABFE-BA90C462DD59}" dt="2025-09-07T08:38:11.743" v="14560"/>
        <pc:sldMkLst>
          <pc:docMk/>
          <pc:sldMk cId="2948520520" sldId="461"/>
        </pc:sldMkLst>
        <pc:spChg chg="mod">
          <ac:chgData name="James Zhu 朱业" userId="c10396f0466951c8" providerId="LiveId" clId="{105803A9-C16E-47A2-ABFE-BA90C462DD59}" dt="2025-09-06T15:11:34.473" v="12371"/>
          <ac:spMkLst>
            <pc:docMk/>
            <pc:sldMk cId="2948520520" sldId="461"/>
            <ac:spMk id="2" creationId="{5C1C62F0-A30A-FA69-14BF-8A4E1441AF5F}"/>
          </ac:spMkLst>
        </pc:spChg>
        <pc:spChg chg="mod">
          <ac:chgData name="James Zhu 朱业" userId="c10396f0466951c8" providerId="LiveId" clId="{105803A9-C16E-47A2-ABFE-BA90C462DD59}" dt="2025-09-07T08:38:11.743" v="14560"/>
          <ac:spMkLst>
            <pc:docMk/>
            <pc:sldMk cId="2948520520" sldId="461"/>
            <ac:spMk id="9" creationId="{F16441C2-2B32-3AC1-79B5-5D3D456069C8}"/>
          </ac:spMkLst>
        </pc:spChg>
      </pc:sldChg>
      <pc:sldChg chg="modSp add mod">
        <pc:chgData name="James Zhu 朱业" userId="c10396f0466951c8" providerId="LiveId" clId="{105803A9-C16E-47A2-ABFE-BA90C462DD59}" dt="2025-09-07T08:38:06.024" v="14557"/>
        <pc:sldMkLst>
          <pc:docMk/>
          <pc:sldMk cId="2847445817" sldId="462"/>
        </pc:sldMkLst>
        <pc:spChg chg="mod">
          <ac:chgData name="James Zhu 朱业" userId="c10396f0466951c8" providerId="LiveId" clId="{105803A9-C16E-47A2-ABFE-BA90C462DD59}" dt="2025-09-07T08:38:06.024" v="14557"/>
          <ac:spMkLst>
            <pc:docMk/>
            <pc:sldMk cId="2847445817" sldId="462"/>
            <ac:spMk id="9" creationId="{BA5AB408-C70F-9A38-AA78-386282B8291C}"/>
          </ac:spMkLst>
        </pc:spChg>
      </pc:sldChg>
      <pc:sldChg chg="modSp add mod">
        <pc:chgData name="James Zhu 朱业" userId="c10396f0466951c8" providerId="LiveId" clId="{105803A9-C16E-47A2-ABFE-BA90C462DD59}" dt="2025-09-07T08:38:20.744" v="14563"/>
        <pc:sldMkLst>
          <pc:docMk/>
          <pc:sldMk cId="1884314590" sldId="463"/>
        </pc:sldMkLst>
        <pc:spChg chg="mod">
          <ac:chgData name="James Zhu 朱业" userId="c10396f0466951c8" providerId="LiveId" clId="{105803A9-C16E-47A2-ABFE-BA90C462DD59}" dt="2025-09-06T15:25:27.632" v="13354"/>
          <ac:spMkLst>
            <pc:docMk/>
            <pc:sldMk cId="1884314590" sldId="463"/>
            <ac:spMk id="2" creationId="{1A7A4636-4367-3BB0-B5C0-1FEEBF0E7E5C}"/>
          </ac:spMkLst>
        </pc:spChg>
        <pc:spChg chg="mod">
          <ac:chgData name="James Zhu 朱业" userId="c10396f0466951c8" providerId="LiveId" clId="{105803A9-C16E-47A2-ABFE-BA90C462DD59}" dt="2025-09-07T08:38:20.744" v="14563"/>
          <ac:spMkLst>
            <pc:docMk/>
            <pc:sldMk cId="1884314590" sldId="463"/>
            <ac:spMk id="9" creationId="{C9EC8B86-5D4A-CA68-DE27-8F17278A6D12}"/>
          </ac:spMkLst>
        </pc:spChg>
      </pc:sldChg>
      <pc:sldChg chg="modSp add mod ord">
        <pc:chgData name="James Zhu 朱业" userId="c10396f0466951c8" providerId="LiveId" clId="{105803A9-C16E-47A2-ABFE-BA90C462DD59}" dt="2025-09-07T08:11:16.375" v="13883"/>
        <pc:sldMkLst>
          <pc:docMk/>
          <pc:sldMk cId="1933056595" sldId="464"/>
        </pc:sldMkLst>
        <pc:spChg chg="mod">
          <ac:chgData name="James Zhu 朱业" userId="c10396f0466951c8" providerId="LiveId" clId="{105803A9-C16E-47A2-ABFE-BA90C462DD59}" dt="2025-09-07T08:10:52.543" v="13881" actId="20577"/>
          <ac:spMkLst>
            <pc:docMk/>
            <pc:sldMk cId="1933056595" sldId="464"/>
            <ac:spMk id="2" creationId="{4406D13A-2E12-3BDC-93CB-036A3952BAAD}"/>
          </ac:spMkLst>
        </pc:spChg>
      </pc:sldChg>
      <pc:sldChg chg="modSp add mod">
        <pc:chgData name="James Zhu 朱业" userId="c10396f0466951c8" providerId="LiveId" clId="{105803A9-C16E-47A2-ABFE-BA90C462DD59}" dt="2025-09-07T08:44:22.351" v="14687"/>
        <pc:sldMkLst>
          <pc:docMk/>
          <pc:sldMk cId="2943719211" sldId="465"/>
        </pc:sldMkLst>
        <pc:spChg chg="mod">
          <ac:chgData name="James Zhu 朱业" userId="c10396f0466951c8" providerId="LiveId" clId="{105803A9-C16E-47A2-ABFE-BA90C462DD59}" dt="2025-09-07T08:44:22.351" v="14687"/>
          <ac:spMkLst>
            <pc:docMk/>
            <pc:sldMk cId="2943719211" sldId="465"/>
            <ac:spMk id="2" creationId="{A1F51889-CDC5-9CA4-5F30-439EECDE8133}"/>
          </ac:spMkLst>
        </pc:spChg>
        <pc:spChg chg="mod">
          <ac:chgData name="James Zhu 朱业" userId="c10396f0466951c8" providerId="LiveId" clId="{105803A9-C16E-47A2-ABFE-BA90C462DD59}" dt="2025-09-07T08:38:57.435" v="14570"/>
          <ac:spMkLst>
            <pc:docMk/>
            <pc:sldMk cId="2943719211" sldId="465"/>
            <ac:spMk id="9" creationId="{FDBD138A-39A5-5E3C-A4E7-C936C12082A8}"/>
          </ac:spMkLst>
        </pc:spChg>
      </pc:sldChg>
      <pc:sldChg chg="modSp add mod">
        <pc:chgData name="James Zhu 朱业" userId="c10396f0466951c8" providerId="LiveId" clId="{105803A9-C16E-47A2-ABFE-BA90C462DD59}" dt="2025-09-07T08:51:03.664" v="14718"/>
        <pc:sldMkLst>
          <pc:docMk/>
          <pc:sldMk cId="800751301" sldId="466"/>
        </pc:sldMkLst>
        <pc:spChg chg="mod">
          <ac:chgData name="James Zhu 朱业" userId="c10396f0466951c8" providerId="LiveId" clId="{105803A9-C16E-47A2-ABFE-BA90C462DD59}" dt="2025-09-07T08:46:51.746" v="14713" actId="20577"/>
          <ac:spMkLst>
            <pc:docMk/>
            <pc:sldMk cId="800751301" sldId="466"/>
            <ac:spMk id="2" creationId="{822719FF-D862-4131-E223-11CD129E1CCC}"/>
          </ac:spMkLst>
        </pc:spChg>
        <pc:spChg chg="mod">
          <ac:chgData name="James Zhu 朱业" userId="c10396f0466951c8" providerId="LiveId" clId="{105803A9-C16E-47A2-ABFE-BA90C462DD59}" dt="2025-09-07T08:51:03.664" v="14718"/>
          <ac:spMkLst>
            <pc:docMk/>
            <pc:sldMk cId="800751301" sldId="466"/>
            <ac:spMk id="9" creationId="{179926D8-112E-9A47-D84D-06ADA2912686}"/>
          </ac:spMkLst>
        </pc:spChg>
      </pc:sldChg>
      <pc:sldChg chg="modSp add mod">
        <pc:chgData name="James Zhu 朱业" userId="c10396f0466951c8" providerId="LiveId" clId="{105803A9-C16E-47A2-ABFE-BA90C462DD59}" dt="2025-09-07T08:55:04.544" v="14762" actId="20577"/>
        <pc:sldMkLst>
          <pc:docMk/>
          <pc:sldMk cId="3823100450" sldId="467"/>
        </pc:sldMkLst>
        <pc:spChg chg="mod">
          <ac:chgData name="James Zhu 朱业" userId="c10396f0466951c8" providerId="LiveId" clId="{105803A9-C16E-47A2-ABFE-BA90C462DD59}" dt="2025-09-07T08:55:04.544" v="14762" actId="20577"/>
          <ac:spMkLst>
            <pc:docMk/>
            <pc:sldMk cId="3823100450" sldId="467"/>
            <ac:spMk id="2" creationId="{E8BD9192-D1C1-B1B0-8C82-453B7B8E21E6}"/>
          </ac:spMkLst>
        </pc:spChg>
        <pc:spChg chg="mod">
          <ac:chgData name="James Zhu 朱业" userId="c10396f0466951c8" providerId="LiveId" clId="{105803A9-C16E-47A2-ABFE-BA90C462DD59}" dt="2025-09-07T08:51:09.592" v="14721"/>
          <ac:spMkLst>
            <pc:docMk/>
            <pc:sldMk cId="3823100450" sldId="467"/>
            <ac:spMk id="9" creationId="{352574A5-5415-1631-AE4C-D97F0E5FEDF4}"/>
          </ac:spMkLst>
        </pc:spChg>
      </pc:sldChg>
      <pc:sldChg chg="modSp add mod">
        <pc:chgData name="James Zhu 朱业" userId="c10396f0466951c8" providerId="LiveId" clId="{105803A9-C16E-47A2-ABFE-BA90C462DD59}" dt="2025-09-07T08:59:15.512" v="14783"/>
        <pc:sldMkLst>
          <pc:docMk/>
          <pc:sldMk cId="2057425066" sldId="468"/>
        </pc:sldMkLst>
        <pc:spChg chg="mod">
          <ac:chgData name="James Zhu 朱业" userId="c10396f0466951c8" providerId="LiveId" clId="{105803A9-C16E-47A2-ABFE-BA90C462DD59}" dt="2025-09-07T08:56:06.506" v="14767" actId="20577"/>
          <ac:spMkLst>
            <pc:docMk/>
            <pc:sldMk cId="2057425066" sldId="468"/>
            <ac:spMk id="2" creationId="{2ADADA96-199D-3D0F-BE16-6FBD0C54F30C}"/>
          </ac:spMkLst>
        </pc:spChg>
        <pc:spChg chg="mod">
          <ac:chgData name="James Zhu 朱业" userId="c10396f0466951c8" providerId="LiveId" clId="{105803A9-C16E-47A2-ABFE-BA90C462DD59}" dt="2025-09-07T08:59:15.512" v="14783"/>
          <ac:spMkLst>
            <pc:docMk/>
            <pc:sldMk cId="2057425066" sldId="468"/>
            <ac:spMk id="9" creationId="{66DDDFDA-1019-5FDA-AFEF-504850403E0E}"/>
          </ac:spMkLst>
        </pc:spChg>
      </pc:sldChg>
      <pc:sldChg chg="modSp add mod ord">
        <pc:chgData name="James Zhu 朱业" userId="c10396f0466951c8" providerId="LiveId" clId="{105803A9-C16E-47A2-ABFE-BA90C462DD59}" dt="2025-09-07T08:59:21.182" v="14786"/>
        <pc:sldMkLst>
          <pc:docMk/>
          <pc:sldMk cId="1809169172" sldId="469"/>
        </pc:sldMkLst>
        <pc:spChg chg="mod">
          <ac:chgData name="James Zhu 朱业" userId="c10396f0466951c8" providerId="LiveId" clId="{105803A9-C16E-47A2-ABFE-BA90C462DD59}" dt="2025-09-07T08:58:55.150" v="14779" actId="20577"/>
          <ac:spMkLst>
            <pc:docMk/>
            <pc:sldMk cId="1809169172" sldId="469"/>
            <ac:spMk id="2" creationId="{0788636C-6838-0364-33AA-1C0BC80AC0AF}"/>
          </ac:spMkLst>
        </pc:spChg>
        <pc:spChg chg="mod">
          <ac:chgData name="James Zhu 朱业" userId="c10396f0466951c8" providerId="LiveId" clId="{105803A9-C16E-47A2-ABFE-BA90C462DD59}" dt="2025-09-07T08:59:21.182" v="14786"/>
          <ac:spMkLst>
            <pc:docMk/>
            <pc:sldMk cId="1809169172" sldId="469"/>
            <ac:spMk id="9" creationId="{D2DFF7EA-A255-A4DD-7455-06D64A9D506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7F462D-7771-4436-B808-96EADE7B9130}" type="datetimeFigureOut">
              <a:rPr lang="en-SG" smtClean="0"/>
              <a:t>13/9/2025</a:t>
            </a:fld>
            <a:endParaRPr lang="en-S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7A558E-C147-461C-B6F7-C0BD17F4137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488054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12FB1-5937-49F7-8095-CB7FE7DF74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2AABB2-CB1C-4EE1-AA05-2E7812B6DC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9592C0-1DD2-4FCD-9FFF-F2EFB93A7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014D-2800-4681-9786-BA2FC0BADA82}" type="datetimeFigureOut">
              <a:rPr lang="en-SG" smtClean="0"/>
              <a:t>13/9/2025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AF10A7-0CF4-4D54-878D-1E11C513E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C3BAC0-0DB3-425D-94FF-248820ED2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25E40-4738-4DE6-A005-4797A8D7ED5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313168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B5AD3-A727-4C0E-A07B-AEFF63716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C6F408-C6A4-49C1-8D09-0B9B520A78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44837C-1B9C-4C3F-AEFE-E3ECE2F1A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014D-2800-4681-9786-BA2FC0BADA82}" type="datetimeFigureOut">
              <a:rPr lang="en-SG" smtClean="0"/>
              <a:t>13/9/2025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7D308-4811-4650-8FCA-E169B4C22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F68C49-49B8-47BA-ADC5-8E3D5B10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25E40-4738-4DE6-A005-4797A8D7ED5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5498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70C38D2-D438-4797-A577-BAFD5A61A6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B53F5C-97E4-4510-A303-17F0026C92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68C0E5-6F91-4F0D-8D2A-BD182EC80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014D-2800-4681-9786-BA2FC0BADA82}" type="datetimeFigureOut">
              <a:rPr lang="en-SG" smtClean="0"/>
              <a:t>13/9/2025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06ED65-8972-4F98-9A52-89892FAC2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03AA7E-8A2F-4D9A-9386-481B2AF2C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25E40-4738-4DE6-A005-4797A8D7ED5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658316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807F8-44D9-4947-A70A-871D0A991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93498B-050A-48A9-8390-65933E19B5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510E51-EA03-4E39-92CE-E6339CE49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014D-2800-4681-9786-BA2FC0BADA82}" type="datetimeFigureOut">
              <a:rPr lang="en-SG" smtClean="0"/>
              <a:t>13/9/2025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9527CE-B4C8-4956-8616-88C821847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6F53F3-ECA8-4D92-85B2-8161A0A7A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25E40-4738-4DE6-A005-4797A8D7ED5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242539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6D3AB2-12C4-45F8-9999-6995CB486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2335D3-AB90-4454-BA18-BCB8C641A1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204457-610E-4FB5-9089-48CBA70E1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014D-2800-4681-9786-BA2FC0BADA82}" type="datetimeFigureOut">
              <a:rPr lang="en-SG" smtClean="0"/>
              <a:t>13/9/2025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881743-9DBB-4D91-BB4B-CA53233F2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A728A9-2F3C-4D88-B010-2639EFBAE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25E40-4738-4DE6-A005-4797A8D7ED5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49148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5FAF8-AF11-489C-BC7A-A7550A786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42C75C-DF19-4A70-B1EF-3373BA2693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6C6918-7984-4C5E-A287-064B50E162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47430E-111B-4C28-BB3F-F2A1CBD3A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014D-2800-4681-9786-BA2FC0BADA82}" type="datetimeFigureOut">
              <a:rPr lang="en-SG" smtClean="0"/>
              <a:t>13/9/2025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7392C8-2FAC-4C4C-B031-FBCBD25F5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0C4BA0-D68F-44CB-91DC-862A1D260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25E40-4738-4DE6-A005-4797A8D7ED5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79910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F056F-E053-4192-8BC8-2F5E5D7E0D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80409D-383B-4654-BB5C-5BB59B4A87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80F5BC-3353-4A76-9B5D-659AC8797E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E8C2FB-6272-4C1C-86D6-DAA0D26EF4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AD95569-E63C-42D9-BB1A-D8B4DB043B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E651EC-08B0-4C5C-909A-F8EC8A14D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014D-2800-4681-9786-BA2FC0BADA82}" type="datetimeFigureOut">
              <a:rPr lang="en-SG" smtClean="0"/>
              <a:t>13/9/2025</a:t>
            </a:fld>
            <a:endParaRPr lang="en-S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94ABA1C-C801-4CD4-B336-431E3B6F0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9E8BDD-6AA2-4B89-90AE-6430FAA28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25E40-4738-4DE6-A005-4797A8D7ED5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105382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BA779-53FE-4055-9E73-900F3C99F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00640A-EEB1-491A-9A7C-CE54C9C2F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014D-2800-4681-9786-BA2FC0BADA82}" type="datetimeFigureOut">
              <a:rPr lang="en-SG" smtClean="0"/>
              <a:t>13/9/2025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04E4EF-AE52-493A-9B6E-641E27748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2AF825-AD12-42EB-B0C7-4C9009CED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25E40-4738-4DE6-A005-4797A8D7ED5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551424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E3711D-8DFB-40C8-ABC1-B3DCB94C0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014D-2800-4681-9786-BA2FC0BADA82}" type="datetimeFigureOut">
              <a:rPr lang="en-SG" smtClean="0"/>
              <a:t>13/9/2025</a:t>
            </a:fld>
            <a:endParaRPr lang="en-S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6F7E94-E98B-4E67-BF59-1293BC5B4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329033-2494-4664-B79A-652CB94E9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25E40-4738-4DE6-A005-4797A8D7ED5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45775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52D5DF-210B-4CF5-BE48-85B7A1ED47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EA1BD5-9C83-4699-B689-92D279774A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1F4AEF-6C4B-464B-92E0-C568861158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24A578-DAFD-4B68-A84F-04ECF2FD4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014D-2800-4681-9786-BA2FC0BADA82}" type="datetimeFigureOut">
              <a:rPr lang="en-SG" smtClean="0"/>
              <a:t>13/9/2025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17A672-746E-4B46-B65F-DAF182510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3D25F7-FB53-4363-BFAA-B6FF74320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25E40-4738-4DE6-A005-4797A8D7ED5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673089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9E635-A182-41B7-BBDD-FF4A50256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22DCB35-FEAF-4BA7-AD27-1BE8BCE1F8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07F189-17E6-430F-B649-1E4B1F1050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B65667-BF5E-473A-8579-BDBDC95DE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014D-2800-4681-9786-BA2FC0BADA82}" type="datetimeFigureOut">
              <a:rPr lang="en-SG" smtClean="0"/>
              <a:t>13/9/2025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E29756-B89C-4DBD-9D95-6CC492E92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060C21-07AF-4064-A852-CA316DDC7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25E40-4738-4DE6-A005-4797A8D7ED5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605171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256C1A0-744E-4F0B-BA60-F2E6D6CB0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0478C0-D79B-407E-A310-AB4FF24614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E64F66-FCDF-4753-8768-E06BD01E1A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E0014D-2800-4681-9786-BA2FC0BADA82}" type="datetimeFigureOut">
              <a:rPr lang="en-SG" smtClean="0"/>
              <a:t>13/9/2025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55D33B-AF8A-45A2-8082-2DE502DE92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CFECA0-CF00-4017-BC20-773B180DBA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825E40-4738-4DE6-A005-4797A8D7ED5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890880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ebp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688AA9F-C544-4E89-BC90-9D15254EBF7B}"/>
              </a:ext>
            </a:extLst>
          </p:cNvPr>
          <p:cNvSpPr txBox="1"/>
          <p:nvPr/>
        </p:nvSpPr>
        <p:spPr>
          <a:xfrm>
            <a:off x="6805697" y="1399245"/>
            <a:ext cx="48767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6000" b="1" dirty="0">
                <a:latin typeface="Segoe UI Black" panose="020B0A02040204020203" pitchFamily="34" charset="0"/>
                <a:ea typeface="Segoe UI Black" panose="020B0A02040204020203" pitchFamily="34" charset="0"/>
              </a:rPr>
              <a:t>基督为</a:t>
            </a:r>
            <a:r>
              <a:rPr lang="zh-CN" altLang="en-US" sz="6000" b="1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谁</a:t>
            </a:r>
            <a:r>
              <a:rPr lang="zh-CN" altLang="en-US" sz="6000" b="1" dirty="0">
                <a:latin typeface="Segoe UI Black" panose="020B0A02040204020203" pitchFamily="34" charset="0"/>
                <a:ea typeface="Segoe UI Black" panose="020B0A02040204020203" pitchFamily="34" charset="0"/>
              </a:rPr>
              <a:t>而死</a:t>
            </a:r>
            <a:endParaRPr lang="en-SG" altLang="zh-CN" sz="6000" b="1" dirty="0"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82F2AFD-9541-3282-BF7D-F9991F65E0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020" y="479585"/>
            <a:ext cx="6036846" cy="603684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672A2C5-8B61-51A8-0D56-8948495FAFAB}"/>
              </a:ext>
            </a:extLst>
          </p:cNvPr>
          <p:cNvSpPr txBox="1"/>
          <p:nvPr/>
        </p:nvSpPr>
        <p:spPr>
          <a:xfrm>
            <a:off x="9244096" y="3429000"/>
            <a:ext cx="2294393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32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基督之死</a:t>
            </a:r>
            <a:endParaRPr lang="en-US" altLang="zh-CN" sz="3200" dirty="0"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  <a:p>
            <a:pPr>
              <a:spcAft>
                <a:spcPts val="1200"/>
              </a:spcAft>
            </a:pPr>
            <a:r>
              <a:rPr lang="zh-CN" altLang="en-US" sz="32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里的</a:t>
            </a:r>
            <a:endParaRPr lang="en-US" altLang="zh-CN" sz="3200" dirty="0"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  <a:p>
            <a:pPr>
              <a:spcAft>
                <a:spcPts val="1200"/>
              </a:spcAft>
            </a:pPr>
            <a:r>
              <a:rPr lang="zh-CN" altLang="en-US" sz="32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死亡之死</a:t>
            </a:r>
            <a:endParaRPr lang="en-US" altLang="zh-CN" sz="3200" dirty="0"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</p:txBody>
      </p:sp>
      <p:pic>
        <p:nvPicPr>
          <p:cNvPr id="1026" name="Picture 2" descr="The Death of Death : Owen, John: Amazon.sg: Books">
            <a:extLst>
              <a:ext uri="{FF2B5EF4-FFF2-40B4-BE49-F238E27FC236}">
                <a16:creationId xmlns:a16="http://schemas.microsoft.com/office/drawing/2014/main" id="{62BB9342-370E-9F4B-3B69-CFD6CE661C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684" y="664233"/>
            <a:ext cx="1221105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93147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2CCFA6-55B6-B04E-656D-05E6268428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DC33B85-EC0E-C053-3CBF-19890C1E2EBE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8AE61CD-A40C-3B58-43E1-560BA30B7720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9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CC9ED7B-6555-FCA2-1D1A-0D4499B45483}"/>
              </a:ext>
            </a:extLst>
          </p:cNvPr>
          <p:cNvSpPr txBox="1"/>
          <p:nvPr/>
        </p:nvSpPr>
        <p:spPr>
          <a:xfrm>
            <a:off x="448574" y="625328"/>
            <a:ext cx="11249345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第二组经文：基督献祭的效力</a:t>
            </a:r>
            <a:r>
              <a:rPr lang="en-US" altLang="zh-CN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——</a:t>
            </a: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十架已经并确实成就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1.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“赎罪”与“洁净”（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《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希伯来书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》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的“完成性”语法）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来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9:12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祂不是用山羊和牛的血，而是用自己的血，只此</a:t>
            </a:r>
            <a:r>
              <a:rPr lang="zh-CN" altLang="en-US" sz="2800" dirty="0">
                <a:solidFill>
                  <a:srgbClr val="FF0000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一次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进入至圣所，</a:t>
            </a:r>
            <a:r>
              <a:rPr lang="zh-CN" altLang="en-US" sz="2800" dirty="0">
                <a:solidFill>
                  <a:srgbClr val="FF0000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就取得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永远的救赎。（关于神）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来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9:14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】……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祂的血不是更</a:t>
            </a:r>
            <a:r>
              <a:rPr lang="zh-CN" altLang="en-US" sz="2800" dirty="0">
                <a:solidFill>
                  <a:srgbClr val="FF0000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能洁净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我们的良心脱离致死的行为，使我们可以侍奉永活的神吗？（关于我们）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来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9:26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】……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可是如今祂在万世的终局只显现</a:t>
            </a:r>
            <a:r>
              <a:rPr lang="zh-CN" altLang="en-US" sz="2800" dirty="0">
                <a:solidFill>
                  <a:srgbClr val="FF0000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一次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，把自己作为祭物献上，好</a:t>
            </a:r>
            <a:r>
              <a:rPr lang="zh-CN" altLang="en-US" sz="2800" dirty="0">
                <a:solidFill>
                  <a:srgbClr val="FF0000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除掉罪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17509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4D8D9D-C27E-A1FB-D77D-15F1257389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27E0B0E-69AE-4D1A-D3C6-E9C09F9D17D3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EAE4D76-1332-1D08-76CE-9C3CD36A00AD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10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26C8BCF-A7B8-EC4F-EEC6-03896EF3103D}"/>
              </a:ext>
            </a:extLst>
          </p:cNvPr>
          <p:cNvSpPr txBox="1"/>
          <p:nvPr/>
        </p:nvSpPr>
        <p:spPr>
          <a:xfrm>
            <a:off x="448574" y="625328"/>
            <a:ext cx="11249345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第二组经文：基督献祭的实际成就</a:t>
            </a:r>
            <a:endParaRPr lang="en-SG" altLang="zh-CN" sz="2800" b="1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1.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“赎罪”与“洁净”（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《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希伯来书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》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的“完成性”语法）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来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10:14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】……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祂借着</a:t>
            </a:r>
            <a:r>
              <a:rPr lang="zh-CN" altLang="en-US" sz="2800" dirty="0">
                <a:solidFill>
                  <a:srgbClr val="FF0000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一次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的献祭，</a:t>
            </a:r>
            <a:r>
              <a:rPr lang="zh-CN" altLang="en-US" sz="2800" dirty="0">
                <a:solidFill>
                  <a:srgbClr val="FF0000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就使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那些成圣的人永远完全。</a:t>
            </a:r>
            <a:endParaRPr lang="en-US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来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1:3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】……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祂</a:t>
            </a:r>
            <a:r>
              <a:rPr lang="zh-CN" altLang="en-US" sz="2800" dirty="0">
                <a:solidFill>
                  <a:srgbClr val="FF0000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完成了洁净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罪恶的事，就坐在高天至尊者的右边。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这里给出的经文都不是“可能性”，而是既成事实。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2.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“担当”与“医治”（因果锁定）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彼前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2:24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祂在十字架上</a:t>
            </a:r>
            <a:r>
              <a:rPr lang="zh-CN" altLang="en-US" sz="2800" dirty="0">
                <a:solidFill>
                  <a:srgbClr val="FF0000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亲身担当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了我们的罪，使我们既然与罪长辞，就可以为义而活。因祂受的鞭伤，你们</a:t>
            </a:r>
            <a:r>
              <a:rPr lang="zh-CN" altLang="en-US" sz="2800" dirty="0">
                <a:solidFill>
                  <a:srgbClr val="FF0000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就得以痊愈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逻辑：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若是“真正担当”，就不是“可能医治”，而是实际医治，否则就与经文矛盾。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61441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A7C4C2-D35A-765E-2790-7F87676897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DDCA5C2-5EEA-959A-21B4-65C9D10F941E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7DAE31-B8D7-836C-34B5-14D0ECA779DB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11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1AEF536-CE9B-3283-86B6-D930BAA5593C}"/>
              </a:ext>
            </a:extLst>
          </p:cNvPr>
          <p:cNvSpPr txBox="1"/>
          <p:nvPr/>
        </p:nvSpPr>
        <p:spPr>
          <a:xfrm>
            <a:off x="448574" y="625328"/>
            <a:ext cx="11249345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第二组经文：基督献祭的实际成就</a:t>
            </a:r>
            <a:endParaRPr lang="en-SG" altLang="zh-CN" sz="2800" b="1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3.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“称义”与“免去忿怒”（替代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—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交换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—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和好）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加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3:13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基督</a:t>
            </a:r>
            <a:r>
              <a:rPr lang="zh-CN" altLang="en-US" sz="2800" dirty="0">
                <a:solidFill>
                  <a:srgbClr val="FF0000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为我们成为受诅咒的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，</a:t>
            </a:r>
            <a:r>
              <a:rPr lang="zh-CN" altLang="en-US" sz="2800" dirty="0">
                <a:solidFill>
                  <a:srgbClr val="FF0000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就救赎我们脱离了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律法的诅咒，</a:t>
            </a:r>
            <a:r>
              <a:rPr lang="en-SG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……</a:t>
            </a: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西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1:21-22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虽然你们从前也与神隔绝，心思上与祂为敌，行为邪恶，但如今神</a:t>
            </a:r>
            <a:r>
              <a:rPr lang="zh-CN" altLang="en-US" sz="2800" dirty="0">
                <a:solidFill>
                  <a:srgbClr val="FF0000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借着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爱子血肉之躯的</a:t>
            </a:r>
            <a:r>
              <a:rPr lang="zh-CN" altLang="en-US" sz="2800" dirty="0">
                <a:solidFill>
                  <a:srgbClr val="FF0000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死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，使你们</a:t>
            </a:r>
            <a:r>
              <a:rPr lang="zh-CN" altLang="en-US" sz="2800" dirty="0">
                <a:solidFill>
                  <a:srgbClr val="FF0000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与祂和好了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，为要把你们呈现在祂面前，圣洁无瑕、无可指摘。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弗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2:16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基督借着十字架使双方在一个身体里</a:t>
            </a:r>
            <a:r>
              <a:rPr lang="zh-CN" altLang="en-US" sz="2800" dirty="0">
                <a:solidFill>
                  <a:srgbClr val="FF0000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与神和好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，在祂自己里面</a:t>
            </a:r>
            <a:r>
              <a:rPr lang="zh-CN" altLang="en-US" sz="2800" dirty="0">
                <a:solidFill>
                  <a:srgbClr val="FF0000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消灭了仇恨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53737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0F7BB8-C089-A4AF-9DE2-0257504509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F9B7B14-DED5-C8C1-DE6D-3264E66EF510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509F51F-7587-80B3-9715-897CAC215F4D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12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17C9867-694D-B5CF-BF47-34849F8BAB40}"/>
              </a:ext>
            </a:extLst>
          </p:cNvPr>
          <p:cNvSpPr txBox="1"/>
          <p:nvPr/>
        </p:nvSpPr>
        <p:spPr>
          <a:xfrm>
            <a:off x="448574" y="625328"/>
            <a:ext cx="11249345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第二组经文：基督献祭的实际成就</a:t>
            </a:r>
            <a:endParaRPr lang="en-SG" altLang="zh-CN" sz="2800" b="1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3.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 “称义”与“免去忿怒”（替代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—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交换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—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和好）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罗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5:8-10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en-SG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……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我们现在既然因祂的血</a:t>
            </a:r>
            <a:r>
              <a:rPr lang="zh-CN" altLang="en-US" sz="2800" dirty="0">
                <a:solidFill>
                  <a:srgbClr val="FF0000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称义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，将来就更要借着祂得救，</a:t>
            </a:r>
            <a:r>
              <a:rPr lang="zh-CN" altLang="en-US" sz="2800" dirty="0">
                <a:solidFill>
                  <a:srgbClr val="FF0000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免于神的震怒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，因为当我们还是神仇敌的时候，尚且借着神儿子的死得以</a:t>
            </a:r>
            <a:r>
              <a:rPr lang="zh-CN" altLang="en-US" sz="2800" dirty="0">
                <a:solidFill>
                  <a:srgbClr val="FF0000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与神和好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，既已和好，就更要因神儿子的生命得救了！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“称义”、“免于震怒”、“与神和好”，这些都被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John Owen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明示为基督之死的“直接产出”。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90312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BE2FD1-5459-8F23-9CA7-8C107B0119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3EB60CF-459F-A773-F49E-A7F0D5B53C3B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3D2F829-7015-F8C7-9047-EFEFDF640DDB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13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D7227BC-2BD7-6FE0-741E-6AC753A44ADD}"/>
              </a:ext>
            </a:extLst>
          </p:cNvPr>
          <p:cNvSpPr txBox="1"/>
          <p:nvPr/>
        </p:nvSpPr>
        <p:spPr>
          <a:xfrm>
            <a:off x="448574" y="625328"/>
            <a:ext cx="11249345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第二组经文：基督献祭的实际成就</a:t>
            </a:r>
            <a:endParaRPr lang="en-SG" altLang="zh-CN" sz="2800" b="1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4.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买赎并使之归神（客体明确）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徒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20:28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en-SG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……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牧养神用自己儿子的血</a:t>
            </a:r>
            <a:r>
              <a:rPr lang="zh-CN" altLang="en-US" sz="2800" dirty="0">
                <a:solidFill>
                  <a:srgbClr val="FF0000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赎来的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教会。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启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5:9-10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en-SG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……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因为袮曾被杀，用袮的血，从所有的部落、语言群体、人民、国家</a:t>
            </a:r>
            <a:r>
              <a:rPr lang="zh-CN" altLang="en-US" sz="2800" dirty="0">
                <a:solidFill>
                  <a:srgbClr val="FF0000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买赎了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人来归于神，</a:t>
            </a:r>
            <a:r>
              <a:rPr lang="zh-CN" altLang="en-US" sz="2800" dirty="0">
                <a:solidFill>
                  <a:srgbClr val="FF0000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使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他们</a:t>
            </a:r>
            <a:r>
              <a:rPr lang="zh-CN" altLang="en-US" sz="2800" dirty="0">
                <a:solidFill>
                  <a:srgbClr val="FF0000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成为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我们神的王国和祭司，</a:t>
            </a:r>
            <a:r>
              <a:rPr lang="en-SG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……</a:t>
            </a:r>
          </a:p>
        </p:txBody>
      </p:sp>
    </p:spTree>
    <p:extLst>
      <p:ext uri="{BB962C8B-B14F-4D97-AF65-F5344CB8AC3E}">
        <p14:creationId xmlns:p14="http://schemas.microsoft.com/office/powerpoint/2010/main" val="26669498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BCF5A3-F892-620A-3D73-A8D3E535A2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2707409-5F76-F4B5-66F6-542A55DBA1A6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D2CD256-FFDB-3FAC-F5C9-E85DEA417732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14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8944174-3079-18DF-3ACE-80EEBFBDE3C9}"/>
              </a:ext>
            </a:extLst>
          </p:cNvPr>
          <p:cNvSpPr txBox="1"/>
          <p:nvPr/>
        </p:nvSpPr>
        <p:spPr>
          <a:xfrm>
            <a:off x="448574" y="625328"/>
            <a:ext cx="11249345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第二组经文：基督献祭的实际成就</a:t>
            </a:r>
            <a:endParaRPr lang="en-SG" altLang="zh-CN" sz="2800" b="1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小结：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就效力看，十架已经赎罪、洁净、使称义、使和好、救赎、买赎。若说“基督为所有人而死，却让多数人永不得这些果效，那就把圣经的“完成性”扭曲成了“可能性”。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思考：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请把“成了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永远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除掉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得了医治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称义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与神和好”等动词圈出，把它们都改读成“可能</a:t>
            </a:r>
            <a:r>
              <a:rPr lang="en-SG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……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”，看看是否有冲突或荒谬。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10877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0F63EF-BCED-E9F1-092F-3F06B005BF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0DDEC3-6B0F-85CF-20F5-8DE6385DDD49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1F01379-C440-BB6E-76E2-0F1B2E4C51B6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15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CAFCA73-CCF8-3E92-92B7-0D603234D57A}"/>
              </a:ext>
            </a:extLst>
          </p:cNvPr>
          <p:cNvSpPr txBox="1"/>
          <p:nvPr/>
        </p:nvSpPr>
        <p:spPr>
          <a:xfrm>
            <a:off x="448574" y="625328"/>
            <a:ext cx="11249345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第三组经文：对象的称谓</a:t>
            </a:r>
            <a:r>
              <a:rPr lang="en-US" altLang="zh-CN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——</a:t>
            </a: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圣经的限定性</a:t>
            </a:r>
            <a:endParaRPr lang="en-SG" altLang="zh-CN" sz="2800" b="1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John Owen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第三步并不先争论“万人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世人”的语义，而是先看圣经是如何称呼基督之死的对象，这些身份性称谓具有限定性。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太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1:21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】……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祂要把</a:t>
            </a:r>
            <a:r>
              <a:rPr lang="zh-CN" altLang="en-US" sz="2800" dirty="0">
                <a:solidFill>
                  <a:srgbClr val="FF0000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自己的子民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从他们的罪中拯救出来。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弗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5:25-27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】……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正如基督爱教会，为</a:t>
            </a:r>
            <a:r>
              <a:rPr lang="zh-CN" altLang="en-US" sz="2800" dirty="0">
                <a:solidFill>
                  <a:srgbClr val="FF0000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教会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舍己，好用水借着道把</a:t>
            </a:r>
            <a:r>
              <a:rPr lang="zh-CN" altLang="en-US" sz="2800" dirty="0">
                <a:solidFill>
                  <a:srgbClr val="FF0000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教会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洗净，使她分别为圣，</a:t>
            </a:r>
            <a:r>
              <a:rPr lang="en-SG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……</a:t>
            </a: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约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10:11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我是好牧人，好牧人为</a:t>
            </a:r>
            <a:r>
              <a:rPr lang="zh-CN" altLang="en-US" sz="2800" dirty="0">
                <a:solidFill>
                  <a:srgbClr val="FF0000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羊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舍命。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约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10:26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然而你们不信，因为你们不是我的羊。我的羊听从我的声音，我也认识他们，他们也跟随我。我赐给他们永生，他们永不灭亡，谁也不能把他们从我手里抢走。（不信者不是基督的羊，基督的羊永不灭亡。）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1498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E1879C-8993-630B-AA6B-F9D6DE69EB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BD83BCD-3EB1-C496-65E5-488B1718AAB2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8B3BBAA-2E3B-4FBE-CAC1-1B03A7454891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16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5A1C07A-64DB-F88B-2C32-B0520F71E85F}"/>
              </a:ext>
            </a:extLst>
          </p:cNvPr>
          <p:cNvSpPr txBox="1"/>
          <p:nvPr/>
        </p:nvSpPr>
        <p:spPr>
          <a:xfrm>
            <a:off x="448574" y="625328"/>
            <a:ext cx="11249345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第三组经文：对象的称谓</a:t>
            </a:r>
            <a:r>
              <a:rPr lang="en-US" altLang="zh-CN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——</a:t>
            </a: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圣经的限定性</a:t>
            </a:r>
            <a:endParaRPr lang="en-SG" altLang="zh-CN" sz="2800" b="1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约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6:37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凡是</a:t>
            </a:r>
            <a:r>
              <a:rPr lang="zh-CN" altLang="en-US" sz="2800" dirty="0">
                <a:solidFill>
                  <a:srgbClr val="FF0000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父赐给我的人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，都会到我这里来；到我这里来的人，我绝不会丢弃他。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启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5:9-10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】……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因为袮曾被杀，用袮的血，从所有的部落、语言群体、人民、国家</a:t>
            </a:r>
            <a:r>
              <a:rPr lang="zh-CN" altLang="en-US" sz="2800" dirty="0">
                <a:solidFill>
                  <a:srgbClr val="FF0000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买赎了人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来归于神，</a:t>
            </a:r>
            <a:r>
              <a:rPr lang="en-SG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……</a:t>
            </a:r>
          </a:p>
        </p:txBody>
      </p:sp>
    </p:spTree>
    <p:extLst>
      <p:ext uri="{BB962C8B-B14F-4D97-AF65-F5344CB8AC3E}">
        <p14:creationId xmlns:p14="http://schemas.microsoft.com/office/powerpoint/2010/main" val="7585755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C779FC-4746-CACF-369A-459506B2C3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F14BF81-6BD5-3442-648B-5A8A3C0F6156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C84F81C-2575-F173-E990-9C3400D17D43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17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1A218D5-FA5C-BDEC-5AC7-B8360FA0609E}"/>
              </a:ext>
            </a:extLst>
          </p:cNvPr>
          <p:cNvSpPr txBox="1"/>
          <p:nvPr/>
        </p:nvSpPr>
        <p:spPr>
          <a:xfrm>
            <a:off x="448574" y="625328"/>
            <a:ext cx="11249345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第三组经文：对象的称谓</a:t>
            </a:r>
            <a:r>
              <a:rPr lang="en-US" altLang="zh-CN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——</a:t>
            </a: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圣经的限定性</a:t>
            </a:r>
            <a:endParaRPr lang="en-SG" altLang="zh-CN" sz="2800" b="1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小结：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这些称谓组合成一幅清晰的画像：“祂的子民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教会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羊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父赐给子的人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用血买赎来的人”，这与“每个个体无例外”的概念完全不同。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思考：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若为教会舍己的目的包含“洁净、荣耀呈献”（弗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5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章），若说祂以同等方式为所有个体舍己，是否意味着所有个体都被洁净并荣耀呈献？为何事实并非如此？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35351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A080AC-5101-993F-2176-1016ABF3BA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A746A47-8F11-4A97-CCC0-3D144081C8BF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A5AB408-C70F-9A38-AA78-386282B8291C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18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340C73C-DBF4-7D10-C23E-27E9E1A1A57D}"/>
              </a:ext>
            </a:extLst>
          </p:cNvPr>
          <p:cNvSpPr txBox="1"/>
          <p:nvPr/>
        </p:nvSpPr>
        <p:spPr>
          <a:xfrm>
            <a:off x="448574" y="625328"/>
            <a:ext cx="11249345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合题：三线</a:t>
            </a:r>
            <a:r>
              <a:rPr lang="zh-CN" altLang="en-US" sz="4000" b="1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合拢</a:t>
            </a:r>
            <a:r>
              <a:rPr lang="en-US" altLang="zh-CN" sz="4000" b="1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→</a:t>
            </a: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一条必然链条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旨意线：神“要救成”，非“可救”。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效力线：十架“已成就”，非“或许成”。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对象线：经文“限定性称谓”，非“每个个体”。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结论</a:t>
            </a:r>
            <a:r>
              <a:rPr lang="en-SG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: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为谁献上，就为谁代求；为谁成就，就为谁施配。基督之死的直接目的就是把所购得的恩惠必然施给祂所代赎的人；不可能出现“为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A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成就，对非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A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施配”的对象错位。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思考：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若坚持“普遍成就，选择施配”，你是否在对象上把“献上”与“代求”拆开了？这与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《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约翰福音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》17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章是否相容？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7445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8000">
              <a:schemeClr val="accent1">
                <a:lumMod val="45000"/>
                <a:lumOff val="55000"/>
              </a:schemeClr>
            </a:gs>
            <a:gs pos="85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D2F0C5A-F410-22E2-F45D-7BA037442D47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5F4F768-F870-675E-AA60-51495F1431D0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1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D981286-B46C-C685-BFC8-061A6CAD2473}"/>
              </a:ext>
            </a:extLst>
          </p:cNvPr>
          <p:cNvSpPr txBox="1"/>
          <p:nvPr/>
        </p:nvSpPr>
        <p:spPr>
          <a:xfrm>
            <a:off x="1373037" y="1449250"/>
            <a:ext cx="944592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altLang="zh-CN" sz="6000" b="1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《</a:t>
            </a:r>
            <a:r>
              <a:rPr lang="zh-CN" altLang="en-US" sz="6000" b="1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基督之死里的死亡之死</a:t>
            </a:r>
            <a:r>
              <a:rPr lang="en-US" altLang="zh-CN" sz="6000" b="1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》</a:t>
            </a:r>
          </a:p>
          <a:p>
            <a:pPr algn="ctr">
              <a:spcAft>
                <a:spcPts val="1200"/>
              </a:spcAft>
            </a:pPr>
            <a:r>
              <a:rPr lang="zh-CN" altLang="en-US" sz="6000" b="1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第二卷第三章</a:t>
            </a:r>
          </a:p>
          <a:p>
            <a:pPr algn="ctr">
              <a:spcAft>
                <a:spcPts val="1200"/>
              </a:spcAft>
            </a:pPr>
            <a:endParaRPr lang="en-SG" altLang="zh-CN" sz="8000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Flowchart: Document 2">
            <a:extLst>
              <a:ext uri="{FF2B5EF4-FFF2-40B4-BE49-F238E27FC236}">
                <a16:creationId xmlns:a16="http://schemas.microsoft.com/office/drawing/2014/main" id="{3C6C4A5B-4743-39F4-6DC7-7699D16791E6}"/>
              </a:ext>
            </a:extLst>
          </p:cNvPr>
          <p:cNvSpPr/>
          <p:nvPr/>
        </p:nvSpPr>
        <p:spPr>
          <a:xfrm>
            <a:off x="1075425" y="1380227"/>
            <a:ext cx="10041147" cy="3148641"/>
          </a:xfrm>
          <a:prstGeom prst="flowChartDocument">
            <a:avLst/>
          </a:prstGeom>
          <a:noFill/>
          <a:ln w="127000" cmpd="dbl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011062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388BC2-B0AF-0B94-F8C5-B7B0036FC2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BC5C4CE-CF05-2B88-0600-2336C91D4F09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16441C2-2B32-3AC1-79B5-5D3D456069C8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19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C1C62F0-A30A-FA69-14BF-8A4E1441AF5F}"/>
              </a:ext>
            </a:extLst>
          </p:cNvPr>
          <p:cNvSpPr txBox="1"/>
          <p:nvPr/>
        </p:nvSpPr>
        <p:spPr>
          <a:xfrm>
            <a:off x="448574" y="625328"/>
            <a:ext cx="11249345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SG" altLang="zh-CN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John Owen</a:t>
            </a: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对“普遍赎罪”的回应</a:t>
            </a: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圣经说“世人”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“万人”，所以基督为每个人而死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这类字眼在脉络里常指跨民族、跨阶层的广度，不限于犹太人，而非“每个个体无例外”。把它读成“每个个体”要么导向普救（人人得救），要么贬低十架为“可能而非成就”，都与前述“完成性经文”冲突。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“多人”就是“所有人”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many </a:t>
            </a:r>
            <a:r>
              <a:rPr lang="zh-CN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≠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 all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；新约没有这句“基督为每一个人而死”的明文。若多人等于所有人，就无法解释“羊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教会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父所赐的人”等限定性称谓的用法。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 </a:t>
            </a: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85205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D58496-1241-965A-D7C3-B800B30EA8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FA69DB5-1AEF-7AA5-7E6E-0C7BF67781C4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9EC8B86-5D4A-CA68-DE27-8F17278A6D12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20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A7A4636-4367-3BB0-B5C0-1FEEBF0E7E5C}"/>
              </a:ext>
            </a:extLst>
          </p:cNvPr>
          <p:cNvSpPr txBox="1"/>
          <p:nvPr/>
        </p:nvSpPr>
        <p:spPr>
          <a:xfrm>
            <a:off x="448574" y="625328"/>
            <a:ext cx="11249345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SG" altLang="zh-CN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John Owen</a:t>
            </a: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对“普遍赎罪”的回应</a:t>
            </a: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基督之死只是赢得神可以赦罪的自由（许可论）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这把“功德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（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merit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）”降为许可，并撕裂祭司职分：献上与代求在对象上会分家。圣经却表述为“应当施予的报偿”与“已然成就的果效”。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效力存在但有条件（要信），所以可普遍为所有人而死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信本身是新约的恩赐，在约中被应许并由基督的血盖印（参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耶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31:33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，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结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36:26-27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），并非人自己的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贡献。把“条件”悬在人的能力上，会把“成就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—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施配”的内在连结割断。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43145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433A53-BB9A-8936-34EC-279E0CFF82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EDA7BED-2104-529B-F074-833ED959126C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389866E-3163-5729-0C7A-A80DCCBBEB9A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21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97CA970-5A11-B453-E4A8-476AA8444B3C}"/>
              </a:ext>
            </a:extLst>
          </p:cNvPr>
          <p:cNvSpPr txBox="1"/>
          <p:nvPr/>
        </p:nvSpPr>
        <p:spPr>
          <a:xfrm>
            <a:off x="448574" y="625328"/>
            <a:ext cx="11249345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SG" altLang="zh-CN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John Owen</a:t>
            </a: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对“普遍赎罪”的回应</a:t>
            </a: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耶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31:33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“在那些日子以后，我要与以色列立这样的约：我要把我的律法放在他们的意念里，写在他们心上；我会做他们的神，他们会做我的子民。”耶和华这样宣告。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结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36:26-27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我要赐给你们一颗新心，把新灵放在你们里面；我将从你们的肉体中除去石心，把肉心赐给你们。我要把我的灵放在你们里面，使你们顺从我的规定，持守遵行我的律例。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52580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271573-E460-5B47-E207-F46A618ACC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7223C36-51D8-A2AF-224D-77282E2DD86C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DBD138A-39A5-5E3C-A4E7-C936C12082A8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22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1F51889-CDC5-9CA4-5F30-439EECDE8133}"/>
              </a:ext>
            </a:extLst>
          </p:cNvPr>
          <p:cNvSpPr txBox="1"/>
          <p:nvPr/>
        </p:nvSpPr>
        <p:spPr>
          <a:xfrm>
            <a:off x="448574" y="625328"/>
            <a:ext cx="11249345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神学总结</a:t>
            </a: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在改革宗神学中，基督之死的直接目的是完成特别救赎，即确实救赎神所拣选的子民。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John Owen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将其定义为：“圣父、圣子意在通过基督之死，为所有祂为之而死之人赎净罪孽、成就公义、从死亡、魔鬼、律法的咒诅中拯救他们，使他们在基督里成为义，归向神”。这一直接目的与其最高目的（神之荣耀）是和谐的，但直接着眼于救赎对象本身。基督的工作不是仅买下救恩的可能，然后让人自由决定；也不是基督为所有人付赎价而其效果待假设条件。换言之，基督所赢得的一切恩典将实际施行于祂为之而死的人，这批人即天父所赐的子民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37192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AB456F-0EE2-CB96-0D55-8C50610712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B0166A0-9D1A-B563-BB49-F3C707A3D2A4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9926D8-112E-9A47-D84D-06ADA2912686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23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22719FF-D862-4131-E223-11CD129E1CCC}"/>
              </a:ext>
            </a:extLst>
          </p:cNvPr>
          <p:cNvSpPr txBox="1"/>
          <p:nvPr/>
        </p:nvSpPr>
        <p:spPr>
          <a:xfrm>
            <a:off x="448574" y="625328"/>
            <a:ext cx="11249345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神学总结</a:t>
            </a: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针对普世救赎论的偏差，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John Owen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坚决否认基督为所有人而死的观点。他引用圣经并论证：若认为“基督为所有人死”，那么大部分人将“未被真正救赎”，这与基督完成目的的教义相冲突。他引用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【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约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17:9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】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，明确基督祈求的是“父赐给祂的那些人”，而不是为全世界祷告。并强调，圣经中对“多人、多数”的提法，只指基督盟约中的子民（例如旧约以色列或新约教会），绝非每个人皆得救的说法。综上，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 John Owen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断言只有为那些祂为之而死之人获得救赎益处，基督之死的目的才得以完成，这对普遍救赎论做出了回应，捍卫了改革宗限定救赎的立场。</a:t>
            </a:r>
            <a:endParaRPr lang="zh-CN" altLang="en-US" sz="2800" b="1" dirty="0"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007513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9F2D90-5709-C5E3-200B-389AE7E0B6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4B2A1FB-8B20-6B32-A944-C99A14FA52CA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52574A5-5415-1631-AE4C-D97F0E5FEDF4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24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8BD9192-D1C1-B1B0-8C82-453B7B8E21E6}"/>
              </a:ext>
            </a:extLst>
          </p:cNvPr>
          <p:cNvSpPr txBox="1"/>
          <p:nvPr/>
        </p:nvSpPr>
        <p:spPr>
          <a:xfrm>
            <a:off x="448574" y="625328"/>
            <a:ext cx="1124934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反思</a:t>
            </a:r>
          </a:p>
          <a:p>
            <a:pPr>
              <a:spcAft>
                <a:spcPts val="1200"/>
              </a:spcAft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理解基督救赎工作的直接目的，对当今教会有多方面的益处。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首先，它加深信徒对救恩确保性的认识：基督的死不是一个“可选方案”，而是实实在在为神拣选之人达成救恩，这给信徒坚定的信心、满足与安慰。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其次，此教导促使我们正视福音对象：基督所爱的子民与非信者之间的区别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——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教会可以在传讲公义、恩典时既宣称基督为“世人的罪”做了代赎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【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约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1:29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】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，又坚持救赎恩典实为信靠祂之人的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【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约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10:11-16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】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【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约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1:29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】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</a:rPr>
              <a:t>第二天，约翰见耶稣迎面而来，就说：“看哪，神的羔羊，祂除去世人的罪！”</a:t>
            </a:r>
            <a:endParaRPr lang="en-SG" altLang="zh-CN" sz="2800" dirty="0">
              <a:solidFill>
                <a:srgbClr val="333333"/>
              </a:solidFill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231004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1C9D10-48D7-3ED0-0EA8-65729162FD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3E7087C-E52E-D35C-95AD-9A3FFA01BE6A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6DDDFDA-1019-5FDA-AFEF-504850403E0E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25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ADADA96-199D-3D0F-BE16-6FBD0C54F30C}"/>
              </a:ext>
            </a:extLst>
          </p:cNvPr>
          <p:cNvSpPr txBox="1"/>
          <p:nvPr/>
        </p:nvSpPr>
        <p:spPr>
          <a:xfrm>
            <a:off x="448574" y="625328"/>
            <a:ext cx="11249345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反思</a:t>
            </a: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【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约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10:11-16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】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</a:rPr>
              <a:t>我是好牧人，好牧人为羊舍命。雇工不是牧人，羊也不是他自己的，他一见狼来了，就把羊丢下逃跑，狼就抢夺羊群，把羊群驱散了；因为他是雇工，对羊群漠不关心。我是好牧人，我认识我的羊，我的羊也认识我，就像父认识我，我也认识父一样；并且我为羊舍命。我还有别的羊，不属于这羊圈；我一定要把它们领来，它们也会听从我的声音，并且要合成一群，归于一个牧人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SG" altLang="zh-CN" sz="2800" dirty="0">
              <a:solidFill>
                <a:srgbClr val="333333"/>
              </a:solidFill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574250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4AE523-C077-A015-A4AB-44830C8C86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0488A17-9311-CFD6-1712-7A7F0B122D05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2DFF7EA-A255-A4DD-7455-06D64A9D5062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26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788636C-6838-0364-33AA-1C0BC80AC0AF}"/>
              </a:ext>
            </a:extLst>
          </p:cNvPr>
          <p:cNvSpPr txBox="1"/>
          <p:nvPr/>
        </p:nvSpPr>
        <p:spPr>
          <a:xfrm>
            <a:off x="448574" y="625328"/>
            <a:ext cx="11249345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反思</a:t>
            </a: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再次，它提醒教会在宣教中要正确使用圣经：既要向万民宣读救恩的信息，也要明白只有信者才确实领受；所以教导应包括既广传天国福音，也教导救恩确据。这可以帮助信徒避免两种极端：一是神恩外延说（认为神愿人人得救，却因人自由意志或其他原因不能成全），二是悲观失望论（疑惑福音成效）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最后，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John Owen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的强调能使教会更加珍视彼此作为基督所爱的对象，激发生命荣耀基督的呼召。</a:t>
            </a:r>
            <a:endParaRPr lang="zh-CN" altLang="en-US" sz="2800" b="1" dirty="0"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091691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2D54B8-950F-289A-4A26-81986DB82E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55C4E2D-6970-CC45-FF79-0A4A500BCA8D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B6AB5C2-BC68-C4AB-41DD-F03D2DA256B4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27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11" name="Picture 2" descr="The Death of Death in the Death of Christ: A Treatise in Which the Whole  Controversy about Universal Redemption is Fully Discussed: John Owen, J. I.  Packer: 9780851513829: Amazon.com: Books">
            <a:extLst>
              <a:ext uri="{FF2B5EF4-FFF2-40B4-BE49-F238E27FC236}">
                <a16:creationId xmlns:a16="http://schemas.microsoft.com/office/drawing/2014/main" id="{28B49D41-F433-F2BA-A146-A9DBB97ACF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578" y="1176528"/>
            <a:ext cx="2317359" cy="3615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AA57CE2-7BC6-30FF-5701-FAAFE4A5D41E}"/>
              </a:ext>
            </a:extLst>
          </p:cNvPr>
          <p:cNvSpPr txBox="1"/>
          <p:nvPr/>
        </p:nvSpPr>
        <p:spPr>
          <a:xfrm>
            <a:off x="2764937" y="2199310"/>
            <a:ext cx="839400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SG" altLang="zh-CN" sz="9600" b="1" dirty="0">
                <a:latin typeface="Georgia" panose="02040502050405020303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Q &amp; A</a:t>
            </a:r>
          </a:p>
        </p:txBody>
      </p:sp>
    </p:spTree>
    <p:extLst>
      <p:ext uri="{BB962C8B-B14F-4D97-AF65-F5344CB8AC3E}">
        <p14:creationId xmlns:p14="http://schemas.microsoft.com/office/powerpoint/2010/main" val="3873366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E43D8D-8517-3249-CF80-E31A96BB70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E5BAF66-6EFC-1F8C-C241-B4A1350F25C0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7355BF1-B71C-11DE-1207-7308D93051C5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2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406D13A-2E12-3BDC-93CB-036A3952BAAD}"/>
              </a:ext>
            </a:extLst>
          </p:cNvPr>
          <p:cNvSpPr txBox="1"/>
          <p:nvPr/>
        </p:nvSpPr>
        <p:spPr>
          <a:xfrm>
            <a:off x="3075710" y="581735"/>
            <a:ext cx="872522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400"/>
              </a:spcAft>
            </a:pP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引言：救赎的直接目的决定争论走向</a:t>
            </a:r>
            <a:endParaRPr lang="en-SG" altLang="zh-CN" sz="15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24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卷一，三一神在救赎中的作为；基督的献上与代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  <a:p>
            <a:pPr marL="457200" indent="-457200">
              <a:spcAft>
                <a:spcPts val="24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卷二第一章：救赎的终极目的是神的荣耀；直接目的是，满足了神的公义，把神的子民带到神面前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  <a:p>
            <a:pPr marL="457200" indent="-457200">
              <a:spcAft>
                <a:spcPts val="24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卷二第二章：驳斥了错误目的：①不是为子自益（尊荣、统治、审判权等是果，不是直接目的）；②也不是为父赢得“可以救人的自由”（那会把十架功德降格为“许可”，而非“应当施予”的报偿）。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</p:txBody>
      </p:sp>
      <p:pic>
        <p:nvPicPr>
          <p:cNvPr id="3" name="Picture 2" descr="The Death of Death in the Death of Christ: A Treatise in Which the Whole  Controversy about Universal Redemption is Fully Discussed: John Owen, J. I.  Packer: 9780851513829: Amazon.com: Books">
            <a:extLst>
              <a:ext uri="{FF2B5EF4-FFF2-40B4-BE49-F238E27FC236}">
                <a16:creationId xmlns:a16="http://schemas.microsoft.com/office/drawing/2014/main" id="{59AF7CE3-D6D2-1D2A-402F-33338B5BA4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065" y="866868"/>
            <a:ext cx="2317359" cy="3615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3056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23AAF8-842B-DE92-5B88-BAF9421AF1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7D34774-950A-8948-4817-4503A35CCE6C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EBD267E-D1E6-D0EF-D2F1-F12C8CE2C7ED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3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DB4F7FD-4BDD-6345-3DFD-AD76189628EA}"/>
              </a:ext>
            </a:extLst>
          </p:cNvPr>
          <p:cNvSpPr txBox="1"/>
          <p:nvPr/>
        </p:nvSpPr>
        <p:spPr>
          <a:xfrm>
            <a:off x="3075710" y="581735"/>
            <a:ext cx="8725226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400"/>
              </a:spcAft>
            </a:pP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引言：救赎的直接目的决定争论走向</a:t>
            </a:r>
            <a:endParaRPr lang="en-SG" altLang="zh-CN" sz="15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24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本章的核心：基督照父神的旨意在十字架上献上自己，并为同一群人持续代求；祂的死的直接目的不是仅仅开启“可能得救”的机会，而是把十字架所购得的一切恩惠，确实而必然地施给祂所代赎的人。因而，为谁成就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（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impetration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），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就为谁施配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（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application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）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；献上与代求同向同人。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  <a:p>
            <a:pPr marL="457200" indent="-457200">
              <a:spcAft>
                <a:spcPts val="24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以三组圣经进行立论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</p:txBody>
      </p:sp>
      <p:pic>
        <p:nvPicPr>
          <p:cNvPr id="3" name="Picture 2" descr="The Death of Death in the Death of Christ: A Treatise in Which the Whole  Controversy about Universal Redemption is Fully Discussed: John Owen, J. I.  Packer: 9780851513829: Amazon.com: Books">
            <a:extLst>
              <a:ext uri="{FF2B5EF4-FFF2-40B4-BE49-F238E27FC236}">
                <a16:creationId xmlns:a16="http://schemas.microsoft.com/office/drawing/2014/main" id="{3AAE6F88-8D10-AB31-5C1B-FF5D4EDDF8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065" y="866868"/>
            <a:ext cx="2317359" cy="3615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0447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E4A555-DB48-DE4B-8129-7AD3A5D372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D58E5F2-359A-CA4F-E386-406DE764043C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5ACB70C-B2AA-C6C4-BAC6-D10982B1D099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4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CD7233A-7BFE-4169-9DC4-15EC13C9BE62}"/>
              </a:ext>
            </a:extLst>
          </p:cNvPr>
          <p:cNvSpPr txBox="1"/>
          <p:nvPr/>
        </p:nvSpPr>
        <p:spPr>
          <a:xfrm>
            <a:off x="448574" y="625328"/>
            <a:ext cx="11249345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5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基督之死的直接目的</a:t>
            </a:r>
            <a:endParaRPr lang="en-SG" altLang="zh-CN" sz="5000" b="1" dirty="0">
              <a:latin typeface="Segoe UI Black" panose="020B0A02040204020203" pitchFamily="34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SG" altLang="zh-CN" sz="2800" b="1" dirty="0">
                <a:solidFill>
                  <a:srgbClr val="0070C0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Chapter III  More particularly of the immediate end of the death of Christ, with the several ways whereby it is designed</a:t>
            </a:r>
          </a:p>
          <a:p>
            <a:pPr>
              <a:spcAft>
                <a:spcPts val="1200"/>
              </a:spcAft>
            </a:pPr>
            <a:r>
              <a:rPr lang="zh-CN" altLang="en-US" sz="2800" b="1" dirty="0">
                <a:solidFill>
                  <a:srgbClr val="0070C0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更具体地论述基督之死的直接目的，以及神借着多种方式所设定的这一目的</a:t>
            </a:r>
            <a:endParaRPr lang="en-SG" altLang="zh-CN" sz="2800" b="1" dirty="0">
              <a:solidFill>
                <a:srgbClr val="0070C0"/>
              </a:solidFill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endParaRPr lang="en-SG" altLang="zh-CN" sz="2800" b="1" dirty="0">
              <a:solidFill>
                <a:srgbClr val="0070C0"/>
              </a:solidFill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第一组经文：神的旨意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——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不是“可能救”，而是“要救成”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第二组经文：基督献祭的效力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——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十架已经并确实成就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第三组经文：被救赎对象的称谓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——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圣经的限定性</a:t>
            </a:r>
          </a:p>
        </p:txBody>
      </p:sp>
    </p:spTree>
    <p:extLst>
      <p:ext uri="{BB962C8B-B14F-4D97-AF65-F5344CB8AC3E}">
        <p14:creationId xmlns:p14="http://schemas.microsoft.com/office/powerpoint/2010/main" val="2664508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C6B0CC-23D9-BB6D-6B7E-332E5FDFCC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2778BE0-E219-E386-A73F-EA77CEF69D07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8FE7CE5-9951-2CA0-0ADA-9D71A8194A47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5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CBE3198-0323-BD6F-1906-0D142677A52C}"/>
              </a:ext>
            </a:extLst>
          </p:cNvPr>
          <p:cNvSpPr txBox="1"/>
          <p:nvPr/>
        </p:nvSpPr>
        <p:spPr>
          <a:xfrm>
            <a:off x="448574" y="625328"/>
            <a:ext cx="11249345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第一组经文：神的旨意与基督自述</a:t>
            </a:r>
            <a:endParaRPr lang="en-SG" altLang="zh-CN" sz="4000" b="1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US" altLang="zh-CN" sz="24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John Owen</a:t>
            </a:r>
            <a:r>
              <a:rPr lang="zh-CN" altLang="en-US" sz="24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先看圣父、圣子在起初究竟打算做什么。经文的语气不是“或许”，而是“是要</a:t>
            </a:r>
            <a:r>
              <a:rPr lang="en-SG" altLang="zh-CN" sz="24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……</a:t>
            </a:r>
            <a:r>
              <a:rPr lang="zh-CN" altLang="en-US" sz="24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并且成就”。</a:t>
            </a:r>
            <a:endParaRPr lang="en-US" altLang="zh-CN" sz="24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4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主耶稣自己宣告“是要</a:t>
            </a:r>
            <a:r>
              <a:rPr lang="en-SG" altLang="zh-CN" sz="24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……</a:t>
            </a:r>
            <a:r>
              <a:rPr lang="zh-CN" altLang="en-US" sz="24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”</a:t>
            </a:r>
            <a:endParaRPr lang="en-SG" altLang="zh-CN" sz="24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4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4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太</a:t>
            </a:r>
            <a:r>
              <a:rPr lang="en-US" altLang="zh-CN" sz="24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18:11】</a:t>
            </a:r>
            <a:r>
              <a:rPr lang="zh-CN" altLang="en-US" sz="24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人子来，</a:t>
            </a:r>
            <a:r>
              <a:rPr lang="zh-CN" alt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是要</a:t>
            </a:r>
            <a:r>
              <a:rPr lang="zh-CN" altLang="en-US" sz="24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拯救失丧的人。</a:t>
            </a:r>
            <a:r>
              <a:rPr lang="zh-CN" altLang="en-US" sz="12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（引出迷羊的比喻）</a:t>
            </a:r>
            <a:endParaRPr lang="en-SG" altLang="zh-CN" sz="12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4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4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路</a:t>
            </a:r>
            <a:r>
              <a:rPr lang="en-US" altLang="zh-CN" sz="24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19</a:t>
            </a:r>
            <a:r>
              <a:rPr lang="en-SG" altLang="zh-CN" sz="24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:10</a:t>
            </a:r>
            <a:r>
              <a:rPr lang="en-US" altLang="zh-CN" sz="24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4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要知道，人子来，就</a:t>
            </a:r>
            <a:r>
              <a:rPr lang="zh-CN" altLang="en-US" sz="2400" dirty="0">
                <a:solidFill>
                  <a:srgbClr val="FF0000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是要</a:t>
            </a:r>
            <a:r>
              <a:rPr lang="zh-CN" altLang="en-US" sz="24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寻找和拯救失丧的人。</a:t>
            </a:r>
            <a:r>
              <a:rPr lang="zh-CN" altLang="en-US" sz="12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（与税吏长撒该对话之后）</a:t>
            </a:r>
            <a:endParaRPr lang="en-SG" altLang="zh-CN" sz="12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4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并以“迷羊</a:t>
            </a:r>
            <a:r>
              <a:rPr lang="en-US" altLang="zh-CN" sz="24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4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撒该”示例，“寻找→找到→背回”才不负目的；若找不着，就“失其旨意”；而这不可能归于基督。</a:t>
            </a:r>
            <a:endParaRPr lang="en-SG" altLang="zh-CN" sz="24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4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4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太</a:t>
            </a:r>
            <a:r>
              <a:rPr lang="en-SG" altLang="zh-CN" sz="24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1:21</a:t>
            </a:r>
            <a:r>
              <a:rPr lang="en-US" altLang="zh-CN" sz="24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4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天使宣告，“她将要生一个儿子，你要给祂起名叫耶稣，因为祂要把</a:t>
            </a:r>
            <a:r>
              <a:rPr lang="zh-CN" altLang="en-US" sz="2400" dirty="0">
                <a:solidFill>
                  <a:srgbClr val="FF0000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自己的子民</a:t>
            </a:r>
            <a:r>
              <a:rPr lang="zh-CN" altLang="en-US" sz="24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从他们的罪中</a:t>
            </a:r>
            <a:r>
              <a:rPr lang="zh-CN" altLang="en-US" sz="2400" dirty="0">
                <a:solidFill>
                  <a:srgbClr val="FF0000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拯救出来</a:t>
            </a:r>
            <a:r>
              <a:rPr lang="zh-CN" altLang="en-US" sz="24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”。对象限定在“自己的子民”，动词是“拯救出来”，不是“给个可能或提供机会”。</a:t>
            </a:r>
            <a:endParaRPr lang="en-SG" altLang="zh-CN" sz="24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32006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6FABDD-05E6-B405-24D9-0293887EE6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1850AFB-4C9B-2FA0-1427-FE9952B8836F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4124DF2-5D48-F109-3E63-035DFD20C423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6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9B30166-37B3-FA10-99CF-CF492C9E1335}"/>
              </a:ext>
            </a:extLst>
          </p:cNvPr>
          <p:cNvSpPr txBox="1"/>
          <p:nvPr/>
        </p:nvSpPr>
        <p:spPr>
          <a:xfrm>
            <a:off x="448574" y="625328"/>
            <a:ext cx="11249345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第一组经文：神的旨意与基督自述</a:t>
            </a:r>
            <a:endParaRPr lang="en-SG" altLang="zh-CN" sz="4000" b="1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4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使徒的总结与先知的应许：目的语态不是“许可”而是“拯救”</a:t>
            </a:r>
            <a:endParaRPr lang="en-SG" altLang="zh-CN" sz="24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4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4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提前</a:t>
            </a:r>
            <a:r>
              <a:rPr lang="en-US" altLang="zh-CN" sz="24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1:15</a:t>
            </a:r>
            <a:r>
              <a:rPr lang="en-US" altLang="zh-CN" sz="24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4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“基督耶稣降世，为要拯救罪人”</a:t>
            </a:r>
            <a:r>
              <a:rPr lang="en-US" altLang="zh-CN" sz="24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——</a:t>
            </a:r>
            <a:r>
              <a:rPr lang="zh-CN" altLang="en-US" sz="24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这话是可靠的，值得完全接受。</a:t>
            </a:r>
            <a:endParaRPr lang="en-SG" altLang="zh-CN" sz="2400" dirty="0"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SG" altLang="zh-CN" sz="24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John Owen</a:t>
            </a:r>
            <a:r>
              <a:rPr lang="zh-CN" altLang="en-US" sz="24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强调这不是“开门待选”，不是“或许得享赦免”，而是</a:t>
            </a:r>
            <a:r>
              <a:rPr lang="zh-C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真实拯救</a:t>
            </a:r>
            <a:r>
              <a:rPr lang="zh-CN" altLang="en-US" sz="24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。</a:t>
            </a:r>
            <a:endParaRPr lang="en-SG" altLang="zh-CN" sz="24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4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4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赛</a:t>
            </a:r>
            <a:r>
              <a:rPr lang="en-SG" altLang="zh-CN" sz="24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53:10-12</a:t>
            </a:r>
            <a:r>
              <a:rPr lang="en-US" altLang="zh-CN" sz="24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4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是耶和华想要把祂压伤，使祂受痛楚。如果你以祂的性命作抵罪祭，祂就会看见后裔，日子长久，而且耶和华想要的事将会借着祂的手成功。</a:t>
            </a:r>
            <a:endParaRPr lang="en-US" altLang="zh-CN" sz="24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4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父应许“看见后裔”、“耶和华想要的事将会借着祂的手成功”。换言之，立为赎罪祭←→必有后裔，是连体的旨意与结果。</a:t>
            </a:r>
            <a:endParaRPr lang="en-SG" altLang="zh-CN" sz="24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18836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89179F-A4CE-E762-D9DF-3244B86D65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EB15496-5D4F-57FF-27BD-167827ABDB91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0F36544-CBE0-991B-3326-600777BBE1A1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7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A857C82-1591-727D-A3EC-610AB282F725}"/>
              </a:ext>
            </a:extLst>
          </p:cNvPr>
          <p:cNvSpPr txBox="1"/>
          <p:nvPr/>
        </p:nvSpPr>
        <p:spPr>
          <a:xfrm>
            <a:off x="448574" y="625328"/>
            <a:ext cx="11249345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第一组经文：神的旨意与基督自述</a:t>
            </a:r>
            <a:endParaRPr lang="en-SG" altLang="zh-CN" sz="24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小结：</a:t>
            </a:r>
            <a:endParaRPr lang="en-SG" altLang="zh-CN" sz="2800" b="1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就旨意看，基督之死的直接目的不是“神可以救人”，乃是神要救成祂所要救的人。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读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太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1:21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时，你更自然地听见“机会”还是“救出来”？如果是“救出来”，这对“普遍而不必然的救赎观”意味着什么？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正如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John Owen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警告的，如果基督没有完成“拯救他们脱离一切罪恶的目的”，那么祂这次降生就未达成其目的。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63823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71540B-236F-C939-DAEB-59182D6B87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FA13C2E-DF56-F0C8-0EAB-9A9A2EE992BC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56535E6-CAD6-E547-4CD0-2E89927EA8DA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8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9AFB139-DFCD-4673-E73F-46A41B6CC568}"/>
              </a:ext>
            </a:extLst>
          </p:cNvPr>
          <p:cNvSpPr txBox="1"/>
          <p:nvPr/>
        </p:nvSpPr>
        <p:spPr>
          <a:xfrm>
            <a:off x="448574" y="625328"/>
            <a:ext cx="11249345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第二组经文：基督献祭的效力</a:t>
            </a:r>
            <a:r>
              <a:rPr lang="en-US" altLang="zh-CN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——</a:t>
            </a: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十架已经并确实成就</a:t>
            </a:r>
            <a:endParaRPr lang="en-SG" altLang="zh-CN" sz="2800" b="1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John Owen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从目的转向事实层面：十字架到底做成了什么？圣经用一连串完成性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确定性的经文表述。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1.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“赎罪”与“洁净”（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《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希伯来书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》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的“完成性”语法）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2.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“担当”与“医治”（因果锁定）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3.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“称义”与“免去忿怒”（替代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—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交换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—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和好）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4.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“买赎”并使之归神（客体明确）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00829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31296</TotalTime>
  <Words>3408</Words>
  <Application>Microsoft Office PowerPoint</Application>
  <PresentationFormat>Widescreen</PresentationFormat>
  <Paragraphs>181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9" baseType="lpstr">
      <vt:lpstr>DengXian</vt:lpstr>
      <vt:lpstr>KaiTi</vt:lpstr>
      <vt:lpstr>迷你简粗仿宋</vt:lpstr>
      <vt:lpstr>Arial</vt:lpstr>
      <vt:lpstr>Calibri</vt:lpstr>
      <vt:lpstr>Calibri Light</vt:lpstr>
      <vt:lpstr>Georgia</vt:lpstr>
      <vt:lpstr>Segoe UI Black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朱业James Zhu</dc:creator>
  <cp:lastModifiedBy>James Zhu 朱业</cp:lastModifiedBy>
  <cp:revision>1104</cp:revision>
  <dcterms:created xsi:type="dcterms:W3CDTF">2020-08-23T07:58:53Z</dcterms:created>
  <dcterms:modified xsi:type="dcterms:W3CDTF">2025-09-13T04:46:52Z</dcterms:modified>
</cp:coreProperties>
</file>