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1"/>
    <p:sldMasterId id="2147483718" r:id="rId2"/>
  </p:sldMasterIdLst>
  <p:notesMasterIdLst>
    <p:notesMasterId r:id="rId39"/>
  </p:notesMasterIdLst>
  <p:sldIdLst>
    <p:sldId id="3913" r:id="rId3"/>
    <p:sldId id="4808" r:id="rId4"/>
    <p:sldId id="4856" r:id="rId5"/>
    <p:sldId id="4857" r:id="rId6"/>
    <p:sldId id="4864" r:id="rId7"/>
    <p:sldId id="4468" r:id="rId8"/>
    <p:sldId id="4810" r:id="rId9"/>
    <p:sldId id="4836" r:id="rId10"/>
    <p:sldId id="4837" r:id="rId11"/>
    <p:sldId id="4838" r:id="rId12"/>
    <p:sldId id="4830" r:id="rId13"/>
    <p:sldId id="4840" r:id="rId14"/>
    <p:sldId id="4839" r:id="rId15"/>
    <p:sldId id="4841" r:id="rId16"/>
    <p:sldId id="4842" r:id="rId17"/>
    <p:sldId id="4843" r:id="rId18"/>
    <p:sldId id="4844" r:id="rId19"/>
    <p:sldId id="4741" r:id="rId20"/>
    <p:sldId id="4846" r:id="rId21"/>
    <p:sldId id="4847" r:id="rId22"/>
    <p:sldId id="4848" r:id="rId23"/>
    <p:sldId id="4849" r:id="rId24"/>
    <p:sldId id="4850" r:id="rId25"/>
    <p:sldId id="4851" r:id="rId26"/>
    <p:sldId id="4852" r:id="rId27"/>
    <p:sldId id="4853" r:id="rId28"/>
    <p:sldId id="4855" r:id="rId29"/>
    <p:sldId id="4859" r:id="rId30"/>
    <p:sldId id="4861" r:id="rId31"/>
    <p:sldId id="4862" r:id="rId32"/>
    <p:sldId id="4858" r:id="rId33"/>
    <p:sldId id="298" r:id="rId34"/>
    <p:sldId id="622" r:id="rId35"/>
    <p:sldId id="304" r:id="rId36"/>
    <p:sldId id="305" r:id="rId37"/>
    <p:sldId id="306"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FF6A"/>
    <a:srgbClr val="00EFFF"/>
    <a:srgbClr val="FFF1AF"/>
    <a:srgbClr val="FFFF00"/>
    <a:srgbClr val="FFF0A2"/>
    <a:srgbClr val="FFFFFF"/>
    <a:srgbClr val="FFF6A6"/>
    <a:srgbClr val="EFEDE5"/>
    <a:srgbClr val="FFF6B8"/>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63"/>
    <p:restoredTop sz="94435"/>
  </p:normalViewPr>
  <p:slideViewPr>
    <p:cSldViewPr snapToGrid="0">
      <p:cViewPr>
        <p:scale>
          <a:sx n="90" d="100"/>
          <a:sy n="90" d="100"/>
        </p:scale>
        <p:origin x="544" y="25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A9F0DD-D6A9-7848-A298-80BF8C111593}" type="datetimeFigureOut">
              <a:t>3/1/25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175359-D11F-FA4A-9B6D-38484B5AB193}" type="slidenum">
              <a:t>‹#›</a:t>
            </a:fld>
            <a:endParaRPr lang="en-US"/>
          </a:p>
        </p:txBody>
      </p:sp>
    </p:spTree>
    <p:extLst>
      <p:ext uri="{BB962C8B-B14F-4D97-AF65-F5344CB8AC3E}">
        <p14:creationId xmlns:p14="http://schemas.microsoft.com/office/powerpoint/2010/main" val="2990811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C54BC-BD4F-0342-ABDA-5417AF5819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icrosoft YaHei" panose="020B0503020204020204" pitchFamily="34" charset="-122"/>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icrosoft YaHei" panose="020B0503020204020204" pitchFamily="34" charset="-122"/>
              <a:cs typeface="Arial"/>
              <a:sym typeface="Arial"/>
            </a:endParaRPr>
          </a:p>
        </p:txBody>
      </p:sp>
    </p:spTree>
    <p:extLst>
      <p:ext uri="{BB962C8B-B14F-4D97-AF65-F5344CB8AC3E}">
        <p14:creationId xmlns:p14="http://schemas.microsoft.com/office/powerpoint/2010/main" val="625894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F3D34D-0A11-6495-7FCE-D22F3AF7D2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55D5DB-E260-CE3C-76BF-FC7FC24B4D7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920E2C7-F844-7ACB-7CA8-488F471404E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57474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7EEB6B-F753-96D5-FC6C-CC5AAD5652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7FC4EB-F72D-DA76-E20D-62822E6DE467}"/>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83635ED-9E22-C8CC-325E-2EDE45E137A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777720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288866-1CBE-CF20-A018-94BDD43512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DFA01D-E3A1-3D2D-1DC7-BF60B008FBBC}"/>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3AE7924-8F1A-1FFE-1215-76B4B4D09FA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34023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a:extLst>
            <a:ext uri="{FF2B5EF4-FFF2-40B4-BE49-F238E27FC236}">
              <a16:creationId xmlns:a16="http://schemas.microsoft.com/office/drawing/2014/main" id="{E199AE9E-5022-8C0A-AFE0-FBE93B1C7FAB}"/>
            </a:ext>
          </a:extLst>
        </p:cNvPr>
        <p:cNvGrpSpPr/>
        <p:nvPr/>
      </p:nvGrpSpPr>
      <p:grpSpPr>
        <a:xfrm>
          <a:off x="0" y="0"/>
          <a:ext cx="0" cy="0"/>
          <a:chOff x="0" y="0"/>
          <a:chExt cx="0" cy="0"/>
        </a:xfrm>
      </p:grpSpPr>
      <p:sp>
        <p:nvSpPr>
          <p:cNvPr id="974" name="Google Shape;974;g877b642fd3_0_223:notes">
            <a:extLst>
              <a:ext uri="{FF2B5EF4-FFF2-40B4-BE49-F238E27FC236}">
                <a16:creationId xmlns:a16="http://schemas.microsoft.com/office/drawing/2014/main" id="{BC1DE270-4038-FBBF-71A8-157C1A3A570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5" name="Google Shape;975;g877b642fd3_0_223:notes">
            <a:extLst>
              <a:ext uri="{FF2B5EF4-FFF2-40B4-BE49-F238E27FC236}">
                <a16:creationId xmlns:a16="http://schemas.microsoft.com/office/drawing/2014/main" id="{FF4F982B-687A-13EA-2346-EC354C9400F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844075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EA0097-450D-87E2-7E16-2BC3E6D0A6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11E611-C0FE-935C-412F-1F07F93D79E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ADF2605-E34D-D13F-6FA5-8741D6779EC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202525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BF395-F082-D2ED-1A62-72F354C409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FDD8CB-5A3F-51BB-98CB-AF67C0D4583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90EAF1CB-35B9-4C3E-0801-B7C830ABE7D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964022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8C75D-1591-12CA-F56C-427E7279FE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DB733E-BEE6-027F-E288-36A6E23E4317}"/>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8EC31F4-FB66-86EE-9DAF-E33CCABDD65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280602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05CC9B-CDF8-379E-A91C-59A3E6CB26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D49FEA-854C-5C14-73F0-C1B50B92565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97DA9A92-CBB6-22C8-FD04-34D42C61AE7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718587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a:extLst>
            <a:ext uri="{FF2B5EF4-FFF2-40B4-BE49-F238E27FC236}">
              <a16:creationId xmlns:a16="http://schemas.microsoft.com/office/drawing/2014/main" id="{80523870-45A7-C556-7047-AAF00B491EE2}"/>
            </a:ext>
          </a:extLst>
        </p:cNvPr>
        <p:cNvGrpSpPr/>
        <p:nvPr/>
      </p:nvGrpSpPr>
      <p:grpSpPr>
        <a:xfrm>
          <a:off x="0" y="0"/>
          <a:ext cx="0" cy="0"/>
          <a:chOff x="0" y="0"/>
          <a:chExt cx="0" cy="0"/>
        </a:xfrm>
      </p:grpSpPr>
      <p:sp>
        <p:nvSpPr>
          <p:cNvPr id="974" name="Google Shape;974;g877b642fd3_0_223:notes">
            <a:extLst>
              <a:ext uri="{FF2B5EF4-FFF2-40B4-BE49-F238E27FC236}">
                <a16:creationId xmlns:a16="http://schemas.microsoft.com/office/drawing/2014/main" id="{26C55687-4362-CB14-218E-89F000F890D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5" name="Google Shape;975;g877b642fd3_0_223:notes">
            <a:extLst>
              <a:ext uri="{FF2B5EF4-FFF2-40B4-BE49-F238E27FC236}">
                <a16:creationId xmlns:a16="http://schemas.microsoft.com/office/drawing/2014/main" id="{0482B189-EA9F-7341-E344-D4C6650810B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992289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05BC32-54CF-D844-B923-DDD0A14146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A3C953-F26B-80AB-A055-CD9390F802D0}"/>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E78EAE7-A1D2-B9B8-717A-B3194C5F2F6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098059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EE30A7-7A51-0F9A-6C5D-01692EE65E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17CAB9-E4C0-42F1-CD10-531E1439C21D}"/>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2408237-CE2B-94E9-8D93-F0243370DD6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171942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B6FAE4-0CB2-A0B1-A183-75C46044E6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4DC7F0-8C95-94DF-F6F6-08DAE4B5519E}"/>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62B90EF-2792-4832-8758-722AA94E9B7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2272665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D00106-0CEA-7809-AD54-E3E5CD2C2A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E57451-3681-43CA-08DF-3D8420EDEADE}"/>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9AD5A38E-C4C7-DE77-473D-3BD7F63B210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5474835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a:extLst>
            <a:ext uri="{FF2B5EF4-FFF2-40B4-BE49-F238E27FC236}">
              <a16:creationId xmlns:a16="http://schemas.microsoft.com/office/drawing/2014/main" id="{3068B2D7-A2BC-EBF8-7B41-9EFA1688CA98}"/>
            </a:ext>
          </a:extLst>
        </p:cNvPr>
        <p:cNvGrpSpPr/>
        <p:nvPr/>
      </p:nvGrpSpPr>
      <p:grpSpPr>
        <a:xfrm>
          <a:off x="0" y="0"/>
          <a:ext cx="0" cy="0"/>
          <a:chOff x="0" y="0"/>
          <a:chExt cx="0" cy="0"/>
        </a:xfrm>
      </p:grpSpPr>
      <p:sp>
        <p:nvSpPr>
          <p:cNvPr id="974" name="Google Shape;974;g877b642fd3_0_223:notes">
            <a:extLst>
              <a:ext uri="{FF2B5EF4-FFF2-40B4-BE49-F238E27FC236}">
                <a16:creationId xmlns:a16="http://schemas.microsoft.com/office/drawing/2014/main" id="{9B3A9649-25D2-2014-6E6C-3D818626E00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5" name="Google Shape;975;g877b642fd3_0_223:notes">
            <a:extLst>
              <a:ext uri="{FF2B5EF4-FFF2-40B4-BE49-F238E27FC236}">
                <a16:creationId xmlns:a16="http://schemas.microsoft.com/office/drawing/2014/main" id="{EA28F2FB-4471-552F-605E-636A0B95470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565536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EE2D2-F895-F51D-8753-4C4BA6DD5A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670480-CFEF-AA59-D65B-0B4BE2141A8E}"/>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F7C4E1C-CD60-7CB2-E8A1-47514FAAE71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094587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5A192-246A-EAF0-A88D-FDF042B83C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91C1D4-C863-8D38-5024-E3640DE2D776}"/>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E4C03B4-2484-D2D6-A24E-06D6374F850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967311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80B88C-A809-4B0F-766F-67F3289FA3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412317-D2BD-B5D5-EA23-142FAC87F4BD}"/>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79838176-2C6C-C1C5-22B6-9E8811C29F9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162607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5E9CB-828E-79E1-16FB-BE30C42645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AF06D4-470D-F14F-1590-046615A86880}"/>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587B48E-E9F3-AB4B-9C78-F6F6C3C165E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41316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CB60D0-D953-4094-9EF3-BD6EDA5787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933C0F-C4E3-303D-5791-08B31D51D60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17F415C-4A75-7F3D-3C44-C34B81ECAE8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563695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52BDC6-D44D-F286-55F8-380A1278B5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C63AFA-C202-7A2C-7BE1-FFD78333429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35452D9-6EDA-2399-C544-1DAD9A4619E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74036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4797E3-3292-8A9E-6FBA-012B15E02D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F809C0-18F0-76FF-C465-AE694F5599E2}"/>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641F966-4410-4788-3596-02C965AB59A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974652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a:extLst>
            <a:ext uri="{FF2B5EF4-FFF2-40B4-BE49-F238E27FC236}">
              <a16:creationId xmlns:a16="http://schemas.microsoft.com/office/drawing/2014/main" id="{94DEBE53-4984-A5CB-D785-223B5EBD2C97}"/>
            </a:ext>
          </a:extLst>
        </p:cNvPr>
        <p:cNvGrpSpPr/>
        <p:nvPr/>
      </p:nvGrpSpPr>
      <p:grpSpPr>
        <a:xfrm>
          <a:off x="0" y="0"/>
          <a:ext cx="0" cy="0"/>
          <a:chOff x="0" y="0"/>
          <a:chExt cx="0" cy="0"/>
        </a:xfrm>
      </p:grpSpPr>
      <p:sp>
        <p:nvSpPr>
          <p:cNvPr id="974" name="Google Shape;974;g877b642fd3_0_223:notes">
            <a:extLst>
              <a:ext uri="{FF2B5EF4-FFF2-40B4-BE49-F238E27FC236}">
                <a16:creationId xmlns:a16="http://schemas.microsoft.com/office/drawing/2014/main" id="{4B9B1F86-D95E-8D53-D1FE-82DAB4C546B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5" name="Google Shape;975;g877b642fd3_0_223:notes">
            <a:extLst>
              <a:ext uri="{FF2B5EF4-FFF2-40B4-BE49-F238E27FC236}">
                <a16:creationId xmlns:a16="http://schemas.microsoft.com/office/drawing/2014/main" id="{A3278F1F-2D55-4F37-53FE-8042EEF199D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84320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370148-1A91-CC8A-1BBF-6F935EE331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DBD5EA-CC83-D778-114C-AF431A78DF8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DE544EA-B2A2-FA78-5E01-CE08172E21A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863467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45400-AE7A-9532-6859-8EB8A65F1F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C1E744-F31C-D4F3-C0A0-8C9CD191B9E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276C6C1-FC6B-6A93-0DF7-50861AD2142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138697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CE6EBC0-1B19-4041-9822-DE55211994AC}" type="datetimeFigureOut">
              <a:rPr lang="en-US" smtClean="0"/>
              <a:t>3/1/25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82A882-CD6A-7A46-9FFE-AEC21A3F1BDF}" type="slidenum">
              <a:rPr lang="en-US" smtClean="0"/>
              <a:t>‹#›</a:t>
            </a:fld>
            <a:endParaRPr lang="en-US"/>
          </a:p>
        </p:txBody>
      </p:sp>
    </p:spTree>
    <p:extLst>
      <p:ext uri="{BB962C8B-B14F-4D97-AF65-F5344CB8AC3E}">
        <p14:creationId xmlns:p14="http://schemas.microsoft.com/office/powerpoint/2010/main" val="176502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3/1/25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06263627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3/1/25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0137990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3/1/25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6242500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3/1/25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408857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3/1/25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3839394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3/1/25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0356305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E6EBC0-1B19-4041-9822-DE55211994AC}" type="datetimeFigureOut">
              <a:rPr lang="en-US" smtClean="0"/>
              <a:t>3/1/25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82A882-CD6A-7A46-9FFE-AEC21A3F1BDF}" type="slidenum">
              <a:rPr lang="en-US" smtClean="0"/>
              <a:t>‹#›</a:t>
            </a:fld>
            <a:endParaRPr lang="en-US"/>
          </a:p>
        </p:txBody>
      </p:sp>
    </p:spTree>
    <p:extLst>
      <p:ext uri="{BB962C8B-B14F-4D97-AF65-F5344CB8AC3E}">
        <p14:creationId xmlns:p14="http://schemas.microsoft.com/office/powerpoint/2010/main" val="21470067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E6EBC0-1B19-4041-9822-DE55211994AC}" type="datetimeFigureOut">
              <a:rPr lang="en-US" smtClean="0"/>
              <a:t>3/1/25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82A882-CD6A-7A46-9FFE-AEC21A3F1BDF}" type="slidenum">
              <a:rPr lang="en-US" smtClean="0"/>
              <a:t>‹#›</a:t>
            </a:fld>
            <a:endParaRPr lang="en-US"/>
          </a:p>
        </p:txBody>
      </p:sp>
    </p:spTree>
    <p:extLst>
      <p:ext uri="{BB962C8B-B14F-4D97-AF65-F5344CB8AC3E}">
        <p14:creationId xmlns:p14="http://schemas.microsoft.com/office/powerpoint/2010/main" val="2782333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33"/>
        <p:cNvGrpSpPr/>
        <p:nvPr/>
      </p:nvGrpSpPr>
      <p:grpSpPr>
        <a:xfrm>
          <a:off x="0" y="0"/>
          <a:ext cx="0" cy="0"/>
          <a:chOff x="0" y="0"/>
          <a:chExt cx="0" cy="0"/>
        </a:xfrm>
      </p:grpSpPr>
      <p:sp>
        <p:nvSpPr>
          <p:cNvPr id="56" name="Google Shape;56;p3"/>
          <p:cNvSpPr txBox="1">
            <a:spLocks noGrp="1"/>
          </p:cNvSpPr>
          <p:nvPr>
            <p:ph type="title"/>
          </p:nvPr>
        </p:nvSpPr>
        <p:spPr>
          <a:xfrm>
            <a:off x="966839" y="3260261"/>
            <a:ext cx="9144000" cy="1502400"/>
          </a:xfrm>
          <a:prstGeom prst="rect">
            <a:avLst/>
          </a:prstGeom>
        </p:spPr>
        <p:txBody>
          <a:bodyPr spcFirstLastPara="1" wrap="square" lIns="91425" tIns="91425" rIns="91425" bIns="91425" anchor="ctr" anchorCtr="0">
            <a:noAutofit/>
          </a:bodyPr>
          <a:lstStyle>
            <a:lvl1pPr lvl="0" rtl="0">
              <a:spcBef>
                <a:spcPts val="0"/>
              </a:spcBef>
              <a:spcAft>
                <a:spcPts val="0"/>
              </a:spcAft>
              <a:buSzPts val="7000"/>
              <a:buNone/>
              <a:defRPr sz="7333"/>
            </a:lvl1pPr>
            <a:lvl2pPr lvl="1" algn="ctr" rtl="0">
              <a:lnSpc>
                <a:spcPct val="100000"/>
              </a:lnSpc>
              <a:spcBef>
                <a:spcPts val="0"/>
              </a:spcBef>
              <a:spcAft>
                <a:spcPts val="0"/>
              </a:spcAft>
              <a:buSzPts val="5000"/>
              <a:buNone/>
              <a:defRPr sz="6667"/>
            </a:lvl2pPr>
            <a:lvl3pPr lvl="2" algn="ctr" rtl="0">
              <a:lnSpc>
                <a:spcPct val="100000"/>
              </a:lnSpc>
              <a:spcBef>
                <a:spcPts val="0"/>
              </a:spcBef>
              <a:spcAft>
                <a:spcPts val="0"/>
              </a:spcAft>
              <a:buSzPts val="5000"/>
              <a:buNone/>
              <a:defRPr sz="6667"/>
            </a:lvl3pPr>
            <a:lvl4pPr lvl="3" algn="ctr" rtl="0">
              <a:lnSpc>
                <a:spcPct val="100000"/>
              </a:lnSpc>
              <a:spcBef>
                <a:spcPts val="0"/>
              </a:spcBef>
              <a:spcAft>
                <a:spcPts val="0"/>
              </a:spcAft>
              <a:buSzPts val="5000"/>
              <a:buNone/>
              <a:defRPr sz="6667"/>
            </a:lvl4pPr>
            <a:lvl5pPr lvl="4" algn="ctr" rtl="0">
              <a:lnSpc>
                <a:spcPct val="100000"/>
              </a:lnSpc>
              <a:spcBef>
                <a:spcPts val="0"/>
              </a:spcBef>
              <a:spcAft>
                <a:spcPts val="0"/>
              </a:spcAft>
              <a:buSzPts val="5000"/>
              <a:buNone/>
              <a:defRPr sz="6667"/>
            </a:lvl5pPr>
            <a:lvl6pPr lvl="5" algn="ctr" rtl="0">
              <a:lnSpc>
                <a:spcPct val="100000"/>
              </a:lnSpc>
              <a:spcBef>
                <a:spcPts val="0"/>
              </a:spcBef>
              <a:spcAft>
                <a:spcPts val="0"/>
              </a:spcAft>
              <a:buSzPts val="5000"/>
              <a:buNone/>
              <a:defRPr sz="6667"/>
            </a:lvl6pPr>
            <a:lvl7pPr lvl="6" algn="ctr" rtl="0">
              <a:lnSpc>
                <a:spcPct val="100000"/>
              </a:lnSpc>
              <a:spcBef>
                <a:spcPts val="0"/>
              </a:spcBef>
              <a:spcAft>
                <a:spcPts val="0"/>
              </a:spcAft>
              <a:buSzPts val="5000"/>
              <a:buNone/>
              <a:defRPr sz="6667"/>
            </a:lvl7pPr>
            <a:lvl8pPr lvl="7" algn="ctr" rtl="0">
              <a:lnSpc>
                <a:spcPct val="100000"/>
              </a:lnSpc>
              <a:spcBef>
                <a:spcPts val="0"/>
              </a:spcBef>
              <a:spcAft>
                <a:spcPts val="0"/>
              </a:spcAft>
              <a:buSzPts val="5000"/>
              <a:buNone/>
              <a:defRPr sz="6667"/>
            </a:lvl8pPr>
            <a:lvl9pPr lvl="8" algn="ctr" rtl="0">
              <a:lnSpc>
                <a:spcPct val="100000"/>
              </a:lnSpc>
              <a:spcBef>
                <a:spcPts val="0"/>
              </a:spcBef>
              <a:spcAft>
                <a:spcPts val="0"/>
              </a:spcAft>
              <a:buSzPts val="5000"/>
              <a:buNone/>
              <a:defRPr sz="6667"/>
            </a:lvl9pPr>
          </a:lstStyle>
          <a:p>
            <a:endParaRPr/>
          </a:p>
        </p:txBody>
      </p:sp>
      <p:sp>
        <p:nvSpPr>
          <p:cNvPr id="57" name="Google Shape;57;p3"/>
          <p:cNvSpPr txBox="1">
            <a:spLocks noGrp="1"/>
          </p:cNvSpPr>
          <p:nvPr>
            <p:ph type="title" idx="2" hasCustomPrompt="1"/>
          </p:nvPr>
        </p:nvSpPr>
        <p:spPr>
          <a:xfrm>
            <a:off x="1287239" y="1291821"/>
            <a:ext cx="1750800" cy="123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5000"/>
              <a:buNone/>
              <a:defRPr sz="7333"/>
            </a:lvl1pPr>
            <a:lvl2pPr lvl="1" algn="ctr" rtl="0">
              <a:lnSpc>
                <a:spcPct val="100000"/>
              </a:lnSpc>
              <a:spcBef>
                <a:spcPts val="0"/>
              </a:spcBef>
              <a:spcAft>
                <a:spcPts val="0"/>
              </a:spcAft>
              <a:buSzPts val="5000"/>
              <a:buNone/>
              <a:defRPr sz="6667"/>
            </a:lvl2pPr>
            <a:lvl3pPr lvl="2" algn="ctr" rtl="0">
              <a:lnSpc>
                <a:spcPct val="100000"/>
              </a:lnSpc>
              <a:spcBef>
                <a:spcPts val="0"/>
              </a:spcBef>
              <a:spcAft>
                <a:spcPts val="0"/>
              </a:spcAft>
              <a:buSzPts val="5000"/>
              <a:buNone/>
              <a:defRPr sz="6667"/>
            </a:lvl3pPr>
            <a:lvl4pPr lvl="3" algn="ctr" rtl="0">
              <a:lnSpc>
                <a:spcPct val="100000"/>
              </a:lnSpc>
              <a:spcBef>
                <a:spcPts val="0"/>
              </a:spcBef>
              <a:spcAft>
                <a:spcPts val="0"/>
              </a:spcAft>
              <a:buSzPts val="5000"/>
              <a:buNone/>
              <a:defRPr sz="6667"/>
            </a:lvl4pPr>
            <a:lvl5pPr lvl="4" algn="ctr" rtl="0">
              <a:lnSpc>
                <a:spcPct val="100000"/>
              </a:lnSpc>
              <a:spcBef>
                <a:spcPts val="0"/>
              </a:spcBef>
              <a:spcAft>
                <a:spcPts val="0"/>
              </a:spcAft>
              <a:buSzPts val="5000"/>
              <a:buNone/>
              <a:defRPr sz="6667"/>
            </a:lvl5pPr>
            <a:lvl6pPr lvl="5" algn="ctr" rtl="0">
              <a:lnSpc>
                <a:spcPct val="100000"/>
              </a:lnSpc>
              <a:spcBef>
                <a:spcPts val="0"/>
              </a:spcBef>
              <a:spcAft>
                <a:spcPts val="0"/>
              </a:spcAft>
              <a:buSzPts val="5000"/>
              <a:buNone/>
              <a:defRPr sz="6667"/>
            </a:lvl6pPr>
            <a:lvl7pPr lvl="6" algn="ctr" rtl="0">
              <a:lnSpc>
                <a:spcPct val="100000"/>
              </a:lnSpc>
              <a:spcBef>
                <a:spcPts val="0"/>
              </a:spcBef>
              <a:spcAft>
                <a:spcPts val="0"/>
              </a:spcAft>
              <a:buSzPts val="5000"/>
              <a:buNone/>
              <a:defRPr sz="6667"/>
            </a:lvl7pPr>
            <a:lvl8pPr lvl="7" algn="ctr" rtl="0">
              <a:lnSpc>
                <a:spcPct val="100000"/>
              </a:lnSpc>
              <a:spcBef>
                <a:spcPts val="0"/>
              </a:spcBef>
              <a:spcAft>
                <a:spcPts val="0"/>
              </a:spcAft>
              <a:buSzPts val="5000"/>
              <a:buNone/>
              <a:defRPr sz="6667"/>
            </a:lvl8pPr>
            <a:lvl9pPr lvl="8" algn="ctr" rtl="0">
              <a:lnSpc>
                <a:spcPct val="100000"/>
              </a:lnSpc>
              <a:spcBef>
                <a:spcPts val="0"/>
              </a:spcBef>
              <a:spcAft>
                <a:spcPts val="0"/>
              </a:spcAft>
              <a:buSzPts val="5000"/>
              <a:buNone/>
              <a:defRPr sz="6667"/>
            </a:lvl9pPr>
          </a:lstStyle>
          <a:p>
            <a:r>
              <a:t>xx%</a:t>
            </a:r>
          </a:p>
        </p:txBody>
      </p:sp>
      <p:sp>
        <p:nvSpPr>
          <p:cNvPr id="58" name="Google Shape;58;p3"/>
          <p:cNvSpPr txBox="1">
            <a:spLocks noGrp="1"/>
          </p:cNvSpPr>
          <p:nvPr>
            <p:ph type="subTitle" idx="1"/>
          </p:nvPr>
        </p:nvSpPr>
        <p:spPr>
          <a:xfrm>
            <a:off x="966839" y="4685423"/>
            <a:ext cx="4598800" cy="9332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None/>
              <a:defRPr sz="2400"/>
            </a:lvl1pPr>
            <a:lvl2pPr lvl="1">
              <a:lnSpc>
                <a:spcPct val="100000"/>
              </a:lnSpc>
              <a:spcBef>
                <a:spcPts val="0"/>
              </a:spcBef>
              <a:spcAft>
                <a:spcPts val="0"/>
              </a:spcAft>
              <a:buNone/>
              <a:defRPr sz="2400"/>
            </a:lvl2pPr>
            <a:lvl3pPr lvl="2">
              <a:lnSpc>
                <a:spcPct val="100000"/>
              </a:lnSpc>
              <a:spcBef>
                <a:spcPts val="0"/>
              </a:spcBef>
              <a:spcAft>
                <a:spcPts val="0"/>
              </a:spcAft>
              <a:buNone/>
              <a:defRPr sz="2400"/>
            </a:lvl3pPr>
            <a:lvl4pPr lvl="3">
              <a:lnSpc>
                <a:spcPct val="100000"/>
              </a:lnSpc>
              <a:spcBef>
                <a:spcPts val="0"/>
              </a:spcBef>
              <a:spcAft>
                <a:spcPts val="0"/>
              </a:spcAft>
              <a:buNone/>
              <a:defRPr sz="2400"/>
            </a:lvl4pPr>
            <a:lvl5pPr lvl="4">
              <a:lnSpc>
                <a:spcPct val="100000"/>
              </a:lnSpc>
              <a:spcBef>
                <a:spcPts val="0"/>
              </a:spcBef>
              <a:spcAft>
                <a:spcPts val="0"/>
              </a:spcAft>
              <a:buNone/>
              <a:defRPr sz="2400"/>
            </a:lvl5pPr>
            <a:lvl6pPr lvl="5">
              <a:lnSpc>
                <a:spcPct val="100000"/>
              </a:lnSpc>
              <a:spcBef>
                <a:spcPts val="0"/>
              </a:spcBef>
              <a:spcAft>
                <a:spcPts val="0"/>
              </a:spcAft>
              <a:buNone/>
              <a:defRPr sz="2400"/>
            </a:lvl6pPr>
            <a:lvl7pPr lvl="6">
              <a:lnSpc>
                <a:spcPct val="100000"/>
              </a:lnSpc>
              <a:spcBef>
                <a:spcPts val="0"/>
              </a:spcBef>
              <a:spcAft>
                <a:spcPts val="0"/>
              </a:spcAft>
              <a:buNone/>
              <a:defRPr sz="2400"/>
            </a:lvl7pPr>
            <a:lvl8pPr lvl="7">
              <a:lnSpc>
                <a:spcPct val="100000"/>
              </a:lnSpc>
              <a:spcBef>
                <a:spcPts val="0"/>
              </a:spcBef>
              <a:spcAft>
                <a:spcPts val="0"/>
              </a:spcAft>
              <a:buNone/>
              <a:defRPr sz="2400"/>
            </a:lvl8pPr>
            <a:lvl9pPr lvl="8">
              <a:lnSpc>
                <a:spcPct val="100000"/>
              </a:lnSpc>
              <a:spcBef>
                <a:spcPts val="0"/>
              </a:spcBef>
              <a:spcAft>
                <a:spcPts val="0"/>
              </a:spcAft>
              <a:buNone/>
              <a:defRPr sz="2400"/>
            </a:lvl9pPr>
          </a:lstStyle>
          <a:p>
            <a:endParaRPr/>
          </a:p>
        </p:txBody>
      </p:sp>
    </p:spTree>
    <p:extLst>
      <p:ext uri="{BB962C8B-B14F-4D97-AF65-F5344CB8AC3E}">
        <p14:creationId xmlns:p14="http://schemas.microsoft.com/office/powerpoint/2010/main" val="3576020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C7DC5-76E9-9549-9732-275A787466E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7C9999E1-A7AE-994C-B5CE-34857445EC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278578C-99CB-3448-95B8-B3979382D7F3}"/>
              </a:ext>
            </a:extLst>
          </p:cNvPr>
          <p:cNvSpPr>
            <a:spLocks noGrp="1"/>
          </p:cNvSpPr>
          <p:nvPr>
            <p:ph type="dt" sz="half" idx="10"/>
          </p:nvPr>
        </p:nvSpPr>
        <p:spPr/>
        <p:txBody>
          <a:bodyPr/>
          <a:lstStyle/>
          <a:p>
            <a:fld id="{967E9579-EA2A-A44B-B59A-E6DC356F6073}" type="datetimeFigureOut">
              <a:rPr lang="en-US" smtClean="0"/>
              <a:t>3/1/25</a:t>
            </a:fld>
            <a:endParaRPr lang="en-US"/>
          </a:p>
        </p:txBody>
      </p:sp>
      <p:sp>
        <p:nvSpPr>
          <p:cNvPr id="5" name="Footer Placeholder 4">
            <a:extLst>
              <a:ext uri="{FF2B5EF4-FFF2-40B4-BE49-F238E27FC236}">
                <a16:creationId xmlns:a16="http://schemas.microsoft.com/office/drawing/2014/main" id="{04F12635-2A6E-F342-A86D-39ED0FD2B8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587834-AED2-8A4F-BAEB-E053B3A228DA}"/>
              </a:ext>
            </a:extLst>
          </p:cNvPr>
          <p:cNvSpPr>
            <a:spLocks noGrp="1"/>
          </p:cNvSpPr>
          <p:nvPr>
            <p:ph type="sldNum" sz="quarter" idx="12"/>
          </p:nvPr>
        </p:nvSpPr>
        <p:spPr/>
        <p:txBody>
          <a:bodyPr/>
          <a:lstStyle/>
          <a:p>
            <a:fld id="{3FF9C6B2-0954-9442-9958-DCD52C5C7A7A}" type="slidenum">
              <a:rPr lang="en-US" smtClean="0"/>
              <a:t>‹#›</a:t>
            </a:fld>
            <a:endParaRPr lang="en-US"/>
          </a:p>
        </p:txBody>
      </p:sp>
    </p:spTree>
    <p:extLst>
      <p:ext uri="{BB962C8B-B14F-4D97-AF65-F5344CB8AC3E}">
        <p14:creationId xmlns:p14="http://schemas.microsoft.com/office/powerpoint/2010/main" val="3069020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E6EBC0-1B19-4041-9822-DE55211994AC}" type="datetimeFigureOut">
              <a:rPr lang="en-US" smtClean="0"/>
              <a:t>3/1/25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82A882-CD6A-7A46-9FFE-AEC21A3F1BDF}" type="slidenum">
              <a:rPr lang="en-US" smtClean="0"/>
              <a:t>‹#›</a:t>
            </a:fld>
            <a:endParaRPr lang="en-US"/>
          </a:p>
        </p:txBody>
      </p:sp>
    </p:spTree>
    <p:extLst>
      <p:ext uri="{BB962C8B-B14F-4D97-AF65-F5344CB8AC3E}">
        <p14:creationId xmlns:p14="http://schemas.microsoft.com/office/powerpoint/2010/main" val="305364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92214-9E7A-5E42-B5FC-46D1B03FD43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3104025-BCA3-AA43-BC72-4BA743BF3CC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79E96F0-9A0B-CF46-AC63-D710D354D107}"/>
              </a:ext>
            </a:extLst>
          </p:cNvPr>
          <p:cNvSpPr>
            <a:spLocks noGrp="1"/>
          </p:cNvSpPr>
          <p:nvPr>
            <p:ph type="dt" sz="half" idx="10"/>
          </p:nvPr>
        </p:nvSpPr>
        <p:spPr/>
        <p:txBody>
          <a:bodyPr/>
          <a:lstStyle/>
          <a:p>
            <a:fld id="{967E9579-EA2A-A44B-B59A-E6DC356F6073}" type="datetimeFigureOut">
              <a:rPr lang="en-US" smtClean="0"/>
              <a:t>3/1/25</a:t>
            </a:fld>
            <a:endParaRPr lang="en-US"/>
          </a:p>
        </p:txBody>
      </p:sp>
      <p:sp>
        <p:nvSpPr>
          <p:cNvPr id="5" name="Footer Placeholder 4">
            <a:extLst>
              <a:ext uri="{FF2B5EF4-FFF2-40B4-BE49-F238E27FC236}">
                <a16:creationId xmlns:a16="http://schemas.microsoft.com/office/drawing/2014/main" id="{656365A7-1A46-F44C-B285-B444A23178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4BB759-DD4D-8048-9215-111B8D5D5F8E}"/>
              </a:ext>
            </a:extLst>
          </p:cNvPr>
          <p:cNvSpPr>
            <a:spLocks noGrp="1"/>
          </p:cNvSpPr>
          <p:nvPr>
            <p:ph type="sldNum" sz="quarter" idx="12"/>
          </p:nvPr>
        </p:nvSpPr>
        <p:spPr/>
        <p:txBody>
          <a:bodyPr/>
          <a:lstStyle/>
          <a:p>
            <a:fld id="{3FF9C6B2-0954-9442-9958-DCD52C5C7A7A}" type="slidenum">
              <a:rPr lang="en-US" smtClean="0"/>
              <a:t>‹#›</a:t>
            </a:fld>
            <a:endParaRPr lang="en-US"/>
          </a:p>
        </p:txBody>
      </p:sp>
    </p:spTree>
    <p:extLst>
      <p:ext uri="{BB962C8B-B14F-4D97-AF65-F5344CB8AC3E}">
        <p14:creationId xmlns:p14="http://schemas.microsoft.com/office/powerpoint/2010/main" val="22058561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8BF37-88BB-A74C-9E57-84BDDAEEBFE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6B5CA65-CB81-EE42-9004-F69076313E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408DC83-A93D-8341-8C3C-08FAD36A39FF}"/>
              </a:ext>
            </a:extLst>
          </p:cNvPr>
          <p:cNvSpPr>
            <a:spLocks noGrp="1"/>
          </p:cNvSpPr>
          <p:nvPr>
            <p:ph type="dt" sz="half" idx="10"/>
          </p:nvPr>
        </p:nvSpPr>
        <p:spPr/>
        <p:txBody>
          <a:bodyPr/>
          <a:lstStyle/>
          <a:p>
            <a:fld id="{967E9579-EA2A-A44B-B59A-E6DC356F6073}" type="datetimeFigureOut">
              <a:rPr lang="en-US" smtClean="0"/>
              <a:t>3/1/25</a:t>
            </a:fld>
            <a:endParaRPr lang="en-US"/>
          </a:p>
        </p:txBody>
      </p:sp>
      <p:sp>
        <p:nvSpPr>
          <p:cNvPr id="5" name="Footer Placeholder 4">
            <a:extLst>
              <a:ext uri="{FF2B5EF4-FFF2-40B4-BE49-F238E27FC236}">
                <a16:creationId xmlns:a16="http://schemas.microsoft.com/office/drawing/2014/main" id="{93D93677-3BE7-6B4C-ABFC-5F84C8092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B74288-66B0-1841-B770-539D31713DE4}"/>
              </a:ext>
            </a:extLst>
          </p:cNvPr>
          <p:cNvSpPr>
            <a:spLocks noGrp="1"/>
          </p:cNvSpPr>
          <p:nvPr>
            <p:ph type="sldNum" sz="quarter" idx="12"/>
          </p:nvPr>
        </p:nvSpPr>
        <p:spPr/>
        <p:txBody>
          <a:bodyPr/>
          <a:lstStyle/>
          <a:p>
            <a:fld id="{3FF9C6B2-0954-9442-9958-DCD52C5C7A7A}" type="slidenum">
              <a:rPr lang="en-US" smtClean="0"/>
              <a:t>‹#›</a:t>
            </a:fld>
            <a:endParaRPr lang="en-US"/>
          </a:p>
        </p:txBody>
      </p:sp>
    </p:spTree>
    <p:extLst>
      <p:ext uri="{BB962C8B-B14F-4D97-AF65-F5344CB8AC3E}">
        <p14:creationId xmlns:p14="http://schemas.microsoft.com/office/powerpoint/2010/main" val="15160908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C172F-E1B9-2146-AC81-618D2ABD056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3A4604F-0091-E042-8D60-B8C3C7DF9AC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AC485E5-9DC7-D94C-8F47-41D7A4E60E5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3723888-D284-AE46-9511-E8A0C859338F}"/>
              </a:ext>
            </a:extLst>
          </p:cNvPr>
          <p:cNvSpPr>
            <a:spLocks noGrp="1"/>
          </p:cNvSpPr>
          <p:nvPr>
            <p:ph type="dt" sz="half" idx="10"/>
          </p:nvPr>
        </p:nvSpPr>
        <p:spPr/>
        <p:txBody>
          <a:bodyPr/>
          <a:lstStyle/>
          <a:p>
            <a:fld id="{967E9579-EA2A-A44B-B59A-E6DC356F6073}" type="datetimeFigureOut">
              <a:rPr lang="en-US" smtClean="0"/>
              <a:t>3/1/25</a:t>
            </a:fld>
            <a:endParaRPr lang="en-US"/>
          </a:p>
        </p:txBody>
      </p:sp>
      <p:sp>
        <p:nvSpPr>
          <p:cNvPr id="6" name="Footer Placeholder 5">
            <a:extLst>
              <a:ext uri="{FF2B5EF4-FFF2-40B4-BE49-F238E27FC236}">
                <a16:creationId xmlns:a16="http://schemas.microsoft.com/office/drawing/2014/main" id="{78B0F461-3D40-4747-8CA2-8CEEB7255B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4C15A3-0CEF-A043-B349-A595481087C8}"/>
              </a:ext>
            </a:extLst>
          </p:cNvPr>
          <p:cNvSpPr>
            <a:spLocks noGrp="1"/>
          </p:cNvSpPr>
          <p:nvPr>
            <p:ph type="sldNum" sz="quarter" idx="12"/>
          </p:nvPr>
        </p:nvSpPr>
        <p:spPr/>
        <p:txBody>
          <a:bodyPr/>
          <a:lstStyle/>
          <a:p>
            <a:fld id="{3FF9C6B2-0954-9442-9958-DCD52C5C7A7A}" type="slidenum">
              <a:rPr lang="en-US" smtClean="0"/>
              <a:t>‹#›</a:t>
            </a:fld>
            <a:endParaRPr lang="en-US"/>
          </a:p>
        </p:txBody>
      </p:sp>
    </p:spTree>
    <p:extLst>
      <p:ext uri="{BB962C8B-B14F-4D97-AF65-F5344CB8AC3E}">
        <p14:creationId xmlns:p14="http://schemas.microsoft.com/office/powerpoint/2010/main" val="29374603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5E640-17D4-7645-AF72-653021756189}"/>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6F7F1E3-503F-3B4A-A8CF-3865175E17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E502B8F-18FB-FD44-ACC2-FB2E8E3575B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8386DF1-B5BF-B14B-A437-A7A66E45AD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5BA4C76-1D9F-5648-91F5-E449EC77792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9C5AB9E-AC01-0647-80A5-B7441DC7CC22}"/>
              </a:ext>
            </a:extLst>
          </p:cNvPr>
          <p:cNvSpPr>
            <a:spLocks noGrp="1"/>
          </p:cNvSpPr>
          <p:nvPr>
            <p:ph type="dt" sz="half" idx="10"/>
          </p:nvPr>
        </p:nvSpPr>
        <p:spPr/>
        <p:txBody>
          <a:bodyPr/>
          <a:lstStyle/>
          <a:p>
            <a:fld id="{967E9579-EA2A-A44B-B59A-E6DC356F6073}" type="datetimeFigureOut">
              <a:rPr lang="en-US" smtClean="0"/>
              <a:t>3/1/25</a:t>
            </a:fld>
            <a:endParaRPr lang="en-US"/>
          </a:p>
        </p:txBody>
      </p:sp>
      <p:sp>
        <p:nvSpPr>
          <p:cNvPr id="8" name="Footer Placeholder 7">
            <a:extLst>
              <a:ext uri="{FF2B5EF4-FFF2-40B4-BE49-F238E27FC236}">
                <a16:creationId xmlns:a16="http://schemas.microsoft.com/office/drawing/2014/main" id="{08DC829A-2BC8-1F48-AD3D-D01EA5A21D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EA09510-00C7-6149-99D1-6FBD655D2F17}"/>
              </a:ext>
            </a:extLst>
          </p:cNvPr>
          <p:cNvSpPr>
            <a:spLocks noGrp="1"/>
          </p:cNvSpPr>
          <p:nvPr>
            <p:ph type="sldNum" sz="quarter" idx="12"/>
          </p:nvPr>
        </p:nvSpPr>
        <p:spPr/>
        <p:txBody>
          <a:bodyPr/>
          <a:lstStyle/>
          <a:p>
            <a:fld id="{3FF9C6B2-0954-9442-9958-DCD52C5C7A7A}" type="slidenum">
              <a:rPr lang="en-US" smtClean="0"/>
              <a:t>‹#›</a:t>
            </a:fld>
            <a:endParaRPr lang="en-US"/>
          </a:p>
        </p:txBody>
      </p:sp>
    </p:spTree>
    <p:extLst>
      <p:ext uri="{BB962C8B-B14F-4D97-AF65-F5344CB8AC3E}">
        <p14:creationId xmlns:p14="http://schemas.microsoft.com/office/powerpoint/2010/main" val="5569944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2CDA3-46D6-6645-85A5-344464BAC08D}"/>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4090E1E4-6B85-9F4F-ADC0-7089BDECB93B}"/>
              </a:ext>
            </a:extLst>
          </p:cNvPr>
          <p:cNvSpPr>
            <a:spLocks noGrp="1"/>
          </p:cNvSpPr>
          <p:nvPr>
            <p:ph type="dt" sz="half" idx="10"/>
          </p:nvPr>
        </p:nvSpPr>
        <p:spPr/>
        <p:txBody>
          <a:bodyPr/>
          <a:lstStyle/>
          <a:p>
            <a:fld id="{967E9579-EA2A-A44B-B59A-E6DC356F6073}" type="datetimeFigureOut">
              <a:rPr lang="en-US" smtClean="0"/>
              <a:t>3/1/25</a:t>
            </a:fld>
            <a:endParaRPr lang="en-US"/>
          </a:p>
        </p:txBody>
      </p:sp>
      <p:sp>
        <p:nvSpPr>
          <p:cNvPr id="4" name="Footer Placeholder 3">
            <a:extLst>
              <a:ext uri="{FF2B5EF4-FFF2-40B4-BE49-F238E27FC236}">
                <a16:creationId xmlns:a16="http://schemas.microsoft.com/office/drawing/2014/main" id="{F0FD5EC0-0D1F-2442-95C0-48723220F6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3ED4553-16C7-8C4A-BB60-4B339F1871AC}"/>
              </a:ext>
            </a:extLst>
          </p:cNvPr>
          <p:cNvSpPr>
            <a:spLocks noGrp="1"/>
          </p:cNvSpPr>
          <p:nvPr>
            <p:ph type="sldNum" sz="quarter" idx="12"/>
          </p:nvPr>
        </p:nvSpPr>
        <p:spPr/>
        <p:txBody>
          <a:bodyPr/>
          <a:lstStyle/>
          <a:p>
            <a:fld id="{3FF9C6B2-0954-9442-9958-DCD52C5C7A7A}" type="slidenum">
              <a:rPr lang="en-US" smtClean="0"/>
              <a:t>‹#›</a:t>
            </a:fld>
            <a:endParaRPr lang="en-US"/>
          </a:p>
        </p:txBody>
      </p:sp>
    </p:spTree>
    <p:extLst>
      <p:ext uri="{BB962C8B-B14F-4D97-AF65-F5344CB8AC3E}">
        <p14:creationId xmlns:p14="http://schemas.microsoft.com/office/powerpoint/2010/main" val="23299526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5859B4-DC1F-F04F-8282-AF0C53CF30F2}"/>
              </a:ext>
            </a:extLst>
          </p:cNvPr>
          <p:cNvSpPr>
            <a:spLocks noGrp="1"/>
          </p:cNvSpPr>
          <p:nvPr>
            <p:ph type="dt" sz="half" idx="10"/>
          </p:nvPr>
        </p:nvSpPr>
        <p:spPr/>
        <p:txBody>
          <a:bodyPr/>
          <a:lstStyle/>
          <a:p>
            <a:fld id="{967E9579-EA2A-A44B-B59A-E6DC356F6073}" type="datetimeFigureOut">
              <a:rPr lang="en-US" smtClean="0"/>
              <a:t>3/1/25</a:t>
            </a:fld>
            <a:endParaRPr lang="en-US"/>
          </a:p>
        </p:txBody>
      </p:sp>
      <p:sp>
        <p:nvSpPr>
          <p:cNvPr id="3" name="Footer Placeholder 2">
            <a:extLst>
              <a:ext uri="{FF2B5EF4-FFF2-40B4-BE49-F238E27FC236}">
                <a16:creationId xmlns:a16="http://schemas.microsoft.com/office/drawing/2014/main" id="{0E68BD9D-CA89-BB46-9371-941E8648D91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57DEB9E-EA66-BF4C-9303-C67DD3E43DD1}"/>
              </a:ext>
            </a:extLst>
          </p:cNvPr>
          <p:cNvSpPr>
            <a:spLocks noGrp="1"/>
          </p:cNvSpPr>
          <p:nvPr>
            <p:ph type="sldNum" sz="quarter" idx="12"/>
          </p:nvPr>
        </p:nvSpPr>
        <p:spPr/>
        <p:txBody>
          <a:bodyPr/>
          <a:lstStyle/>
          <a:p>
            <a:fld id="{3FF9C6B2-0954-9442-9958-DCD52C5C7A7A}" type="slidenum">
              <a:rPr lang="en-US" smtClean="0"/>
              <a:t>‹#›</a:t>
            </a:fld>
            <a:endParaRPr lang="en-US"/>
          </a:p>
        </p:txBody>
      </p:sp>
    </p:spTree>
    <p:extLst>
      <p:ext uri="{BB962C8B-B14F-4D97-AF65-F5344CB8AC3E}">
        <p14:creationId xmlns:p14="http://schemas.microsoft.com/office/powerpoint/2010/main" val="1812800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E61D0-5D66-4B44-ADEA-5261AD0B15D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928403E-752B-3C4E-98AB-6A06BCE1B6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02E11850-CC6C-5A4F-BEEE-21A3161FC0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49BCE83-DEFD-8443-90BC-73CFDC958184}"/>
              </a:ext>
            </a:extLst>
          </p:cNvPr>
          <p:cNvSpPr>
            <a:spLocks noGrp="1"/>
          </p:cNvSpPr>
          <p:nvPr>
            <p:ph type="dt" sz="half" idx="10"/>
          </p:nvPr>
        </p:nvSpPr>
        <p:spPr/>
        <p:txBody>
          <a:bodyPr/>
          <a:lstStyle/>
          <a:p>
            <a:fld id="{967E9579-EA2A-A44B-B59A-E6DC356F6073}" type="datetimeFigureOut">
              <a:rPr lang="en-US" smtClean="0"/>
              <a:t>3/1/25</a:t>
            </a:fld>
            <a:endParaRPr lang="en-US"/>
          </a:p>
        </p:txBody>
      </p:sp>
      <p:sp>
        <p:nvSpPr>
          <p:cNvPr id="6" name="Footer Placeholder 5">
            <a:extLst>
              <a:ext uri="{FF2B5EF4-FFF2-40B4-BE49-F238E27FC236}">
                <a16:creationId xmlns:a16="http://schemas.microsoft.com/office/drawing/2014/main" id="{8C35F89B-0FE6-8A44-BCC0-73264657DE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E70E52-56D2-B842-9197-2EEE7B160A84}"/>
              </a:ext>
            </a:extLst>
          </p:cNvPr>
          <p:cNvSpPr>
            <a:spLocks noGrp="1"/>
          </p:cNvSpPr>
          <p:nvPr>
            <p:ph type="sldNum" sz="quarter" idx="12"/>
          </p:nvPr>
        </p:nvSpPr>
        <p:spPr/>
        <p:txBody>
          <a:bodyPr/>
          <a:lstStyle/>
          <a:p>
            <a:fld id="{3FF9C6B2-0954-9442-9958-DCD52C5C7A7A}" type="slidenum">
              <a:rPr lang="en-US" smtClean="0"/>
              <a:t>‹#›</a:t>
            </a:fld>
            <a:endParaRPr lang="en-US"/>
          </a:p>
        </p:txBody>
      </p:sp>
    </p:spTree>
    <p:extLst>
      <p:ext uri="{BB962C8B-B14F-4D97-AF65-F5344CB8AC3E}">
        <p14:creationId xmlns:p14="http://schemas.microsoft.com/office/powerpoint/2010/main" val="38248298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A5BC2-F8BC-864E-A430-B98E4E76426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356CED45-2564-2444-9EB6-C8B6C5D812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6EF77A-1E92-3D41-A6EC-200E5BDD4B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86756FD-F8BD-934E-B039-8CAB0943DB42}"/>
              </a:ext>
            </a:extLst>
          </p:cNvPr>
          <p:cNvSpPr>
            <a:spLocks noGrp="1"/>
          </p:cNvSpPr>
          <p:nvPr>
            <p:ph type="dt" sz="half" idx="10"/>
          </p:nvPr>
        </p:nvSpPr>
        <p:spPr/>
        <p:txBody>
          <a:bodyPr/>
          <a:lstStyle/>
          <a:p>
            <a:fld id="{967E9579-EA2A-A44B-B59A-E6DC356F6073}" type="datetimeFigureOut">
              <a:rPr lang="en-US" smtClean="0"/>
              <a:t>3/1/25</a:t>
            </a:fld>
            <a:endParaRPr lang="en-US"/>
          </a:p>
        </p:txBody>
      </p:sp>
      <p:sp>
        <p:nvSpPr>
          <p:cNvPr id="6" name="Footer Placeholder 5">
            <a:extLst>
              <a:ext uri="{FF2B5EF4-FFF2-40B4-BE49-F238E27FC236}">
                <a16:creationId xmlns:a16="http://schemas.microsoft.com/office/drawing/2014/main" id="{A4F26FB3-33AD-354E-9C04-1AF848E214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49C89E-7F77-6B47-89BF-82CBCA460C94}"/>
              </a:ext>
            </a:extLst>
          </p:cNvPr>
          <p:cNvSpPr>
            <a:spLocks noGrp="1"/>
          </p:cNvSpPr>
          <p:nvPr>
            <p:ph type="sldNum" sz="quarter" idx="12"/>
          </p:nvPr>
        </p:nvSpPr>
        <p:spPr/>
        <p:txBody>
          <a:bodyPr/>
          <a:lstStyle/>
          <a:p>
            <a:fld id="{3FF9C6B2-0954-9442-9958-DCD52C5C7A7A}" type="slidenum">
              <a:rPr lang="en-US" smtClean="0"/>
              <a:t>‹#›</a:t>
            </a:fld>
            <a:endParaRPr lang="en-US"/>
          </a:p>
        </p:txBody>
      </p:sp>
    </p:spTree>
    <p:extLst>
      <p:ext uri="{BB962C8B-B14F-4D97-AF65-F5344CB8AC3E}">
        <p14:creationId xmlns:p14="http://schemas.microsoft.com/office/powerpoint/2010/main" val="20563433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777E6-0F1C-E444-B6C9-37986D924C9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2D49813-36B0-B243-BD49-ABAA68AEB11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737B514-33DB-5548-AFE1-4E4793DA64DA}"/>
              </a:ext>
            </a:extLst>
          </p:cNvPr>
          <p:cNvSpPr>
            <a:spLocks noGrp="1"/>
          </p:cNvSpPr>
          <p:nvPr>
            <p:ph type="dt" sz="half" idx="10"/>
          </p:nvPr>
        </p:nvSpPr>
        <p:spPr/>
        <p:txBody>
          <a:bodyPr/>
          <a:lstStyle/>
          <a:p>
            <a:fld id="{967E9579-EA2A-A44B-B59A-E6DC356F6073}" type="datetimeFigureOut">
              <a:rPr lang="en-US" smtClean="0"/>
              <a:t>3/1/25</a:t>
            </a:fld>
            <a:endParaRPr lang="en-US"/>
          </a:p>
        </p:txBody>
      </p:sp>
      <p:sp>
        <p:nvSpPr>
          <p:cNvPr id="5" name="Footer Placeholder 4">
            <a:extLst>
              <a:ext uri="{FF2B5EF4-FFF2-40B4-BE49-F238E27FC236}">
                <a16:creationId xmlns:a16="http://schemas.microsoft.com/office/drawing/2014/main" id="{BE4B5EDD-D27D-B44C-8945-043C1DFE3C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ABA0A9-D612-E94A-A989-ABECD13CDD7B}"/>
              </a:ext>
            </a:extLst>
          </p:cNvPr>
          <p:cNvSpPr>
            <a:spLocks noGrp="1"/>
          </p:cNvSpPr>
          <p:nvPr>
            <p:ph type="sldNum" sz="quarter" idx="12"/>
          </p:nvPr>
        </p:nvSpPr>
        <p:spPr/>
        <p:txBody>
          <a:bodyPr/>
          <a:lstStyle/>
          <a:p>
            <a:fld id="{3FF9C6B2-0954-9442-9958-DCD52C5C7A7A}" type="slidenum">
              <a:rPr lang="en-US" smtClean="0"/>
              <a:t>‹#›</a:t>
            </a:fld>
            <a:endParaRPr lang="en-US"/>
          </a:p>
        </p:txBody>
      </p:sp>
    </p:spTree>
    <p:extLst>
      <p:ext uri="{BB962C8B-B14F-4D97-AF65-F5344CB8AC3E}">
        <p14:creationId xmlns:p14="http://schemas.microsoft.com/office/powerpoint/2010/main" val="8466624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2B904C-E136-DD49-8143-DCEA7F70994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456CB1E-2E68-BD41-8F36-08C47E9CF91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83CD913-9A70-BE4C-8962-C19504FEF371}"/>
              </a:ext>
            </a:extLst>
          </p:cNvPr>
          <p:cNvSpPr>
            <a:spLocks noGrp="1"/>
          </p:cNvSpPr>
          <p:nvPr>
            <p:ph type="dt" sz="half" idx="10"/>
          </p:nvPr>
        </p:nvSpPr>
        <p:spPr/>
        <p:txBody>
          <a:bodyPr/>
          <a:lstStyle/>
          <a:p>
            <a:fld id="{967E9579-EA2A-A44B-B59A-E6DC356F6073}" type="datetimeFigureOut">
              <a:rPr lang="en-US" smtClean="0"/>
              <a:t>3/1/25</a:t>
            </a:fld>
            <a:endParaRPr lang="en-US"/>
          </a:p>
        </p:txBody>
      </p:sp>
      <p:sp>
        <p:nvSpPr>
          <p:cNvPr id="5" name="Footer Placeholder 4">
            <a:extLst>
              <a:ext uri="{FF2B5EF4-FFF2-40B4-BE49-F238E27FC236}">
                <a16:creationId xmlns:a16="http://schemas.microsoft.com/office/drawing/2014/main" id="{7DA99DA4-EB2D-4749-A180-7B945A6F2E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7060AB-7FBE-E649-A8C7-5C792D3472EC}"/>
              </a:ext>
            </a:extLst>
          </p:cNvPr>
          <p:cNvSpPr>
            <a:spLocks noGrp="1"/>
          </p:cNvSpPr>
          <p:nvPr>
            <p:ph type="sldNum" sz="quarter" idx="12"/>
          </p:nvPr>
        </p:nvSpPr>
        <p:spPr/>
        <p:txBody>
          <a:bodyPr/>
          <a:lstStyle/>
          <a:p>
            <a:fld id="{3FF9C6B2-0954-9442-9958-DCD52C5C7A7A}" type="slidenum">
              <a:rPr lang="en-US" smtClean="0"/>
              <a:t>‹#›</a:t>
            </a:fld>
            <a:endParaRPr lang="en-US"/>
          </a:p>
        </p:txBody>
      </p:sp>
    </p:spTree>
    <p:extLst>
      <p:ext uri="{BB962C8B-B14F-4D97-AF65-F5344CB8AC3E}">
        <p14:creationId xmlns:p14="http://schemas.microsoft.com/office/powerpoint/2010/main" val="4037507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E6EBC0-1B19-4041-9822-DE55211994AC}" type="datetimeFigureOut">
              <a:rPr lang="en-US" smtClean="0"/>
              <a:t>3/1/25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82A882-CD6A-7A46-9FFE-AEC21A3F1BDF}" type="slidenum">
              <a:rPr lang="en-US" smtClean="0"/>
              <a:t>‹#›</a:t>
            </a:fld>
            <a:endParaRPr lang="en-US"/>
          </a:p>
        </p:txBody>
      </p:sp>
    </p:spTree>
    <p:extLst>
      <p:ext uri="{BB962C8B-B14F-4D97-AF65-F5344CB8AC3E}">
        <p14:creationId xmlns:p14="http://schemas.microsoft.com/office/powerpoint/2010/main" val="834921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E6EBC0-1B19-4041-9822-DE55211994AC}" type="datetimeFigureOut">
              <a:rPr lang="en-US" smtClean="0"/>
              <a:t>3/1/25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82A882-CD6A-7A46-9FFE-AEC21A3F1BDF}" type="slidenum">
              <a:rPr lang="en-US" smtClean="0"/>
              <a:t>‹#›</a:t>
            </a:fld>
            <a:endParaRPr lang="en-US"/>
          </a:p>
        </p:txBody>
      </p:sp>
    </p:spTree>
    <p:extLst>
      <p:ext uri="{BB962C8B-B14F-4D97-AF65-F5344CB8AC3E}">
        <p14:creationId xmlns:p14="http://schemas.microsoft.com/office/powerpoint/2010/main" val="348585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CE6EBC0-1B19-4041-9822-DE55211994AC}" type="datetimeFigureOut">
              <a:rPr lang="en-US" smtClean="0"/>
              <a:t>3/1/25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82A882-CD6A-7A46-9FFE-AEC21A3F1BDF}" type="slidenum">
              <a:rPr lang="en-US" smtClean="0"/>
              <a:t>‹#›</a:t>
            </a:fld>
            <a:endParaRPr lang="en-US"/>
          </a:p>
        </p:txBody>
      </p:sp>
    </p:spTree>
    <p:extLst>
      <p:ext uri="{BB962C8B-B14F-4D97-AF65-F5344CB8AC3E}">
        <p14:creationId xmlns:p14="http://schemas.microsoft.com/office/powerpoint/2010/main" val="252664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CE6EBC0-1B19-4041-9822-DE55211994AC}" type="datetimeFigureOut">
              <a:rPr lang="en-US" smtClean="0"/>
              <a:t>3/1/25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82A882-CD6A-7A46-9FFE-AEC21A3F1BDF}" type="slidenum">
              <a:rPr lang="en-US" smtClean="0"/>
              <a:t>‹#›</a:t>
            </a:fld>
            <a:endParaRPr lang="en-US"/>
          </a:p>
        </p:txBody>
      </p:sp>
    </p:spTree>
    <p:extLst>
      <p:ext uri="{BB962C8B-B14F-4D97-AF65-F5344CB8AC3E}">
        <p14:creationId xmlns:p14="http://schemas.microsoft.com/office/powerpoint/2010/main" val="3587231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E6EBC0-1B19-4041-9822-DE55211994AC}" type="datetimeFigureOut">
              <a:rPr lang="en-US" smtClean="0"/>
              <a:t>3/1/25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82A882-CD6A-7A46-9FFE-AEC21A3F1BDF}" type="slidenum">
              <a:rPr lang="en-US" smtClean="0"/>
              <a:t>‹#›</a:t>
            </a:fld>
            <a:endParaRPr lang="en-US"/>
          </a:p>
        </p:txBody>
      </p:sp>
    </p:spTree>
    <p:extLst>
      <p:ext uri="{BB962C8B-B14F-4D97-AF65-F5344CB8AC3E}">
        <p14:creationId xmlns:p14="http://schemas.microsoft.com/office/powerpoint/2010/main" val="3818854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E6EBC0-1B19-4041-9822-DE55211994AC}" type="datetimeFigureOut">
              <a:rPr lang="en-US" smtClean="0"/>
              <a:t>3/1/25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82A882-CD6A-7A46-9FFE-AEC21A3F1BDF}" type="slidenum">
              <a:rPr lang="en-US" smtClean="0"/>
              <a:t>‹#›</a:t>
            </a:fld>
            <a:endParaRPr lang="en-US"/>
          </a:p>
        </p:txBody>
      </p:sp>
    </p:spTree>
    <p:extLst>
      <p:ext uri="{BB962C8B-B14F-4D97-AF65-F5344CB8AC3E}">
        <p14:creationId xmlns:p14="http://schemas.microsoft.com/office/powerpoint/2010/main" val="607273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7CE6EBC0-1B19-4041-9822-DE55211994AC}" type="datetimeFigureOut">
              <a:rPr lang="en-US" smtClean="0"/>
              <a:t>3/1/25</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7582A882-CD6A-7A46-9FFE-AEC21A3F1BDF}" type="slidenum">
              <a:rPr lang="en-US" smtClean="0"/>
              <a:t>‹#›</a:t>
            </a:fld>
            <a:endParaRPr lang="en-US"/>
          </a:p>
        </p:txBody>
      </p:sp>
    </p:spTree>
    <p:extLst>
      <p:ext uri="{BB962C8B-B14F-4D97-AF65-F5344CB8AC3E}">
        <p14:creationId xmlns:p14="http://schemas.microsoft.com/office/powerpoint/2010/main" val="1898341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C764DE79-268F-4C1A-8933-263129D2AF90}" type="datetimeFigureOut">
              <a:rPr lang="en-US" smtClean="0"/>
              <a:t>3/1/25</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236877469"/>
      </p:ext>
    </p:extLst>
  </p:cSld>
  <p:clrMap bg1="dk1" tx1="lt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Lst>
  <p:hf sldNum="0" hdr="0" ftr="0" dt="0"/>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9939D6-936B-5340-8686-86EA826BFC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7CFAAFA-B9EC-854E-A3FD-28794A8A1F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60B0812-664B-3E44-A59F-57097FAC19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7E9579-EA2A-A44B-B59A-E6DC356F6073}" type="datetimeFigureOut">
              <a:rPr lang="en-US" smtClean="0"/>
              <a:t>3/1/25</a:t>
            </a:fld>
            <a:endParaRPr lang="en-US"/>
          </a:p>
        </p:txBody>
      </p:sp>
      <p:sp>
        <p:nvSpPr>
          <p:cNvPr id="5" name="Footer Placeholder 4">
            <a:extLst>
              <a:ext uri="{FF2B5EF4-FFF2-40B4-BE49-F238E27FC236}">
                <a16:creationId xmlns:a16="http://schemas.microsoft.com/office/drawing/2014/main" id="{443383CC-3B66-154D-BFBF-63234487BB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2C9EF0A-4F1A-C641-BD83-15F2B36F6D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F9C6B2-0954-9442-9958-DCD52C5C7A7A}" type="slidenum">
              <a:rPr lang="en-US" smtClean="0"/>
              <a:t>‹#›</a:t>
            </a:fld>
            <a:endParaRPr lang="en-US"/>
          </a:p>
        </p:txBody>
      </p:sp>
    </p:spTree>
    <p:extLst>
      <p:ext uri="{BB962C8B-B14F-4D97-AF65-F5344CB8AC3E}">
        <p14:creationId xmlns:p14="http://schemas.microsoft.com/office/powerpoint/2010/main" val="3888918679"/>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person, woman, cellphone, phone&#10;&#10;Description automatically generated">
            <a:extLst>
              <a:ext uri="{FF2B5EF4-FFF2-40B4-BE49-F238E27FC236}">
                <a16:creationId xmlns:a16="http://schemas.microsoft.com/office/drawing/2014/main" id="{2E3722D2-203E-4C48-84E5-67BC09A07144}"/>
              </a:ext>
            </a:extLst>
          </p:cNvPr>
          <p:cNvPicPr>
            <a:picLocks noChangeAspect="1"/>
          </p:cNvPicPr>
          <p:nvPr/>
        </p:nvPicPr>
        <p:blipFill rotWithShape="1">
          <a:blip r:embed="rId3"/>
          <a:srcRect b="27419"/>
          <a:stretch/>
        </p:blipFill>
        <p:spPr>
          <a:xfrm>
            <a:off x="10108" y="2628"/>
            <a:ext cx="12186946" cy="6609600"/>
          </a:xfrm>
          <a:prstGeom prst="rect">
            <a:avLst/>
          </a:prstGeom>
        </p:spPr>
      </p:pic>
      <p:sp>
        <p:nvSpPr>
          <p:cNvPr id="3" name="Rectangle 2">
            <a:extLst>
              <a:ext uri="{FF2B5EF4-FFF2-40B4-BE49-F238E27FC236}">
                <a16:creationId xmlns:a16="http://schemas.microsoft.com/office/drawing/2014/main" id="{3D2D0AFE-0AA1-3A47-AC8F-255B176D3666}"/>
              </a:ext>
            </a:extLst>
          </p:cNvPr>
          <p:cNvSpPr/>
          <p:nvPr/>
        </p:nvSpPr>
        <p:spPr>
          <a:xfrm>
            <a:off x="0" y="6558455"/>
            <a:ext cx="12192000" cy="29954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4" name="Rectangle 3">
            <a:extLst>
              <a:ext uri="{FF2B5EF4-FFF2-40B4-BE49-F238E27FC236}">
                <a16:creationId xmlns:a16="http://schemas.microsoft.com/office/drawing/2014/main" id="{28F4829D-5714-4C77-E662-9110A7E6A7CE}"/>
              </a:ext>
            </a:extLst>
          </p:cNvPr>
          <p:cNvSpPr/>
          <p:nvPr/>
        </p:nvSpPr>
        <p:spPr>
          <a:xfrm>
            <a:off x="-10108" y="5295756"/>
            <a:ext cx="12192000" cy="1316472"/>
          </a:xfrm>
          <a:prstGeom prst="rect">
            <a:avLst/>
          </a:prstGeom>
          <a:solidFill>
            <a:sysClr val="windowText" lastClr="000000">
              <a:lumMod val="85000"/>
              <a:lumOff val="15000"/>
            </a:sysClr>
          </a:solidFill>
          <a:ln w="12700" cap="flat" cmpd="sng" algn="ctr">
            <a:noFill/>
            <a:prstDash val="solid"/>
            <a:miter lim="800000"/>
          </a:ln>
          <a:effectLst/>
        </p:spPr>
        <p:txBody>
          <a:bodyPr rtlCol="0" anchor="ctr"/>
          <a:lstStyle/>
          <a:p>
            <a:pPr marL="0" lvl="1" algn="ctr" defTabSz="1828800">
              <a:defRPr/>
            </a:pPr>
            <a:r>
              <a:rPr lang="en-US" altLang="zh-CN" sz="3200" b="1" kern="100" dirty="0">
                <a:solidFill>
                  <a:prstClr val="white"/>
                </a:solidFill>
                <a:latin typeface="SimHei" panose="02010609060101010101" pitchFamily="49" charset="-122"/>
                <a:ea typeface="SimHei" panose="02010609060101010101" pitchFamily="49" charset="-122"/>
                <a:cs typeface="Arial" panose="020B0604020202020204" pitchFamily="34" charset="0"/>
                <a:sym typeface="Arial"/>
              </a:rPr>
              <a:t>088 </a:t>
            </a:r>
            <a:r>
              <a:rPr lang="zh-CN" altLang="en-US" sz="3200" b="1" kern="100" dirty="0">
                <a:solidFill>
                  <a:prstClr val="white"/>
                </a:solidFill>
                <a:latin typeface="SimHei" panose="02010609060101010101" pitchFamily="49" charset="-122"/>
                <a:ea typeface="SimHei" panose="02010609060101010101" pitchFamily="49" charset="-122"/>
                <a:cs typeface="Arial" panose="020B0604020202020204" pitchFamily="34" charset="0"/>
                <a:sym typeface="Arial"/>
              </a:rPr>
              <a:t>耶稣的显现：消除忧愁、恐惧与疑惑</a:t>
            </a:r>
            <a:endParaRPr lang="en-US" altLang="zh-CN" sz="3200" b="1" kern="100" dirty="0">
              <a:solidFill>
                <a:prstClr val="white"/>
              </a:solidFill>
              <a:latin typeface="SimHei" panose="02010609060101010101" pitchFamily="49" charset="-122"/>
              <a:ea typeface="SimHei" panose="02010609060101010101" pitchFamily="49" charset="-122"/>
              <a:cs typeface="Arial" panose="020B0604020202020204" pitchFamily="34" charset="0"/>
              <a:sym typeface="Arial"/>
            </a:endParaRPr>
          </a:p>
          <a:p>
            <a:pPr marL="0" lvl="1" algn="ctr" defTabSz="1828800">
              <a:defRPr/>
            </a:pPr>
            <a:r>
              <a:rPr lang="zh-CN" altLang="en-US" sz="2400" b="1" kern="100" dirty="0">
                <a:solidFill>
                  <a:prstClr val="white"/>
                </a:solidFill>
                <a:latin typeface="SimHei" panose="02010609060101010101" pitchFamily="49" charset="-122"/>
                <a:ea typeface="SimHei" panose="02010609060101010101" pitchFamily="49" charset="-122"/>
                <a:cs typeface="Arial" panose="020B0604020202020204" pitchFamily="34" charset="0"/>
                <a:sym typeface="Arial"/>
              </a:rPr>
              <a:t>约</a:t>
            </a:r>
            <a:r>
              <a:rPr lang="en-US" altLang="zh-CN" sz="2400" b="1" kern="100" dirty="0">
                <a:solidFill>
                  <a:prstClr val="white"/>
                </a:solidFill>
                <a:latin typeface="SimHei" panose="02010609060101010101" pitchFamily="49" charset="-122"/>
                <a:ea typeface="SimHei" panose="02010609060101010101" pitchFamily="49" charset="-122"/>
                <a:cs typeface="Arial" panose="020B0604020202020204" pitchFamily="34" charset="0"/>
                <a:sym typeface="Arial"/>
              </a:rPr>
              <a:t>20</a:t>
            </a:r>
            <a:r>
              <a:rPr lang="zh-CN" altLang="en-US" sz="2400" b="1" kern="100" dirty="0">
                <a:solidFill>
                  <a:prstClr val="white"/>
                </a:solidFill>
                <a:latin typeface="SimHei" panose="02010609060101010101" pitchFamily="49" charset="-122"/>
                <a:ea typeface="SimHei" panose="02010609060101010101" pitchFamily="49" charset="-122"/>
                <a:cs typeface="Arial" panose="020B0604020202020204" pitchFamily="34" charset="0"/>
                <a:sym typeface="Arial"/>
              </a:rPr>
              <a:t>章</a:t>
            </a:r>
            <a:r>
              <a:rPr lang="en-US" altLang="zh-CN" sz="2400" b="1" kern="100" dirty="0">
                <a:solidFill>
                  <a:prstClr val="white"/>
                </a:solidFill>
                <a:latin typeface="SimHei" panose="02010609060101010101" pitchFamily="49" charset="-122"/>
                <a:ea typeface="SimHei" panose="02010609060101010101" pitchFamily="49" charset="-122"/>
                <a:cs typeface="Arial" panose="020B0604020202020204" pitchFamily="34" charset="0"/>
                <a:sym typeface="Arial"/>
              </a:rPr>
              <a:t>11</a:t>
            </a:r>
            <a:r>
              <a:rPr lang="zh-CN" altLang="en-US" sz="2400" b="1" kern="100" dirty="0">
                <a:solidFill>
                  <a:prstClr val="white"/>
                </a:solidFill>
                <a:latin typeface="SimHei" panose="02010609060101010101" pitchFamily="49" charset="-122"/>
                <a:ea typeface="SimHei" panose="02010609060101010101" pitchFamily="49" charset="-122"/>
                <a:cs typeface="Arial" panose="020B0604020202020204" pitchFamily="34" charset="0"/>
                <a:sym typeface="Arial"/>
              </a:rPr>
              <a:t>至</a:t>
            </a:r>
            <a:r>
              <a:rPr lang="en-US" altLang="zh-CN" sz="2400" b="1" kern="100" dirty="0">
                <a:solidFill>
                  <a:prstClr val="white"/>
                </a:solidFill>
                <a:latin typeface="SimHei" panose="02010609060101010101" pitchFamily="49" charset="-122"/>
                <a:ea typeface="SimHei" panose="02010609060101010101" pitchFamily="49" charset="-122"/>
                <a:cs typeface="Arial" panose="020B0604020202020204" pitchFamily="34" charset="0"/>
                <a:sym typeface="Arial"/>
              </a:rPr>
              <a:t>31</a:t>
            </a:r>
          </a:p>
          <a:p>
            <a:pPr marL="0" lvl="1" algn="ctr" defTabSz="1828800">
              <a:defRPr/>
            </a:pPr>
            <a:r>
              <a:rPr lang="en-US" dirty="0"/>
              <a:t>The Appearance of Jesus:  Dispelling Sorrow, Fear, and Doubt</a:t>
            </a:r>
            <a:endParaRPr lang="en-SG" altLang="zh-CN" sz="1400" b="1" kern="0" dirty="0">
              <a:solidFill>
                <a:prstClr val="white"/>
              </a:solidFill>
              <a:cs typeface="Arial" panose="020B0604020202020204" pitchFamily="34" charset="0"/>
              <a:sym typeface="Arial"/>
            </a:endParaRPr>
          </a:p>
        </p:txBody>
      </p:sp>
    </p:spTree>
    <p:extLst>
      <p:ext uri="{BB962C8B-B14F-4D97-AF65-F5344CB8AC3E}">
        <p14:creationId xmlns:p14="http://schemas.microsoft.com/office/powerpoint/2010/main" val="3996114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20144"/>
        </a:solidFill>
        <a:effectLst/>
      </p:bgPr>
    </p:bg>
    <p:spTree>
      <p:nvGrpSpPr>
        <p:cNvPr id="1" name="">
          <a:extLst>
            <a:ext uri="{FF2B5EF4-FFF2-40B4-BE49-F238E27FC236}">
              <a16:creationId xmlns:a16="http://schemas.microsoft.com/office/drawing/2014/main" id="{5023A82C-A802-890E-48F5-9ABD200127AF}"/>
            </a:ext>
          </a:extLst>
        </p:cNvPr>
        <p:cNvGrpSpPr/>
        <p:nvPr/>
      </p:nvGrpSpPr>
      <p:grpSpPr>
        <a:xfrm>
          <a:off x="0" y="0"/>
          <a:ext cx="0" cy="0"/>
          <a:chOff x="0" y="0"/>
          <a:chExt cx="0" cy="0"/>
        </a:xfrm>
      </p:grpSpPr>
      <p:sp>
        <p:nvSpPr>
          <p:cNvPr id="328" name="我们若认自己的罪，神是信实的，…">
            <a:extLst>
              <a:ext uri="{FF2B5EF4-FFF2-40B4-BE49-F238E27FC236}">
                <a16:creationId xmlns:a16="http://schemas.microsoft.com/office/drawing/2014/main" id="{19CFD114-3700-13B3-8DD5-487FE764D7F1}"/>
              </a:ext>
            </a:extLst>
          </p:cNvPr>
          <p:cNvSpPr txBox="1"/>
          <p:nvPr/>
        </p:nvSpPr>
        <p:spPr>
          <a:xfrm>
            <a:off x="1" y="657225"/>
            <a:ext cx="12199782" cy="35656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2511" tIns="32511" rIns="32511" bIns="32511">
            <a:spAutoFit/>
          </a:bodyPr>
          <a:lstStyle/>
          <a:p>
            <a:pPr>
              <a:lnSpc>
                <a:spcPct val="150000"/>
              </a:lnSpc>
            </a:pPr>
            <a:r>
              <a:rPr lang="en-US" altLang="zh-CN" sz="3200" b="1" dirty="0">
                <a:latin typeface="SimHei" panose="02010609060101010101" pitchFamily="49" charset="-122"/>
                <a:ea typeface="SimHei" panose="02010609060101010101" pitchFamily="49" charset="-122"/>
                <a:cs typeface="Arial" panose="020B0604020202020204" pitchFamily="34" charset="0"/>
                <a:sym typeface="Arial"/>
              </a:rPr>
              <a:t>29.</a:t>
            </a:r>
            <a:r>
              <a:rPr lang="zh-CN" altLang="en-US" sz="3200" b="1" dirty="0">
                <a:latin typeface="SimHei" panose="02010609060101010101" pitchFamily="49" charset="-122"/>
                <a:ea typeface="SimHei" panose="02010609060101010101" pitchFamily="49" charset="-122"/>
                <a:cs typeface="Arial" panose="020B0604020202020204" pitchFamily="34" charset="0"/>
                <a:sym typeface="Arial"/>
              </a:rPr>
              <a:t>耶稣说：“你因为看见我才信吗？那些没有看见就信的人，是有福的。”</a:t>
            </a:r>
            <a:r>
              <a:rPr lang="en-US" altLang="zh-CN" sz="3200" b="1" dirty="0">
                <a:latin typeface="SimHei" panose="02010609060101010101" pitchFamily="49" charset="-122"/>
                <a:ea typeface="SimHei" panose="02010609060101010101" pitchFamily="49" charset="-122"/>
                <a:cs typeface="Arial" panose="020B0604020202020204" pitchFamily="34" charset="0"/>
                <a:sym typeface="Arial"/>
              </a:rPr>
              <a:t>30.</a:t>
            </a:r>
            <a:r>
              <a:rPr lang="zh-CN" altLang="en-US" sz="3200" b="1" dirty="0">
                <a:latin typeface="SimHei" panose="02010609060101010101" pitchFamily="49" charset="-122"/>
                <a:ea typeface="SimHei" panose="02010609060101010101" pitchFamily="49" charset="-122"/>
                <a:cs typeface="Arial" panose="020B0604020202020204" pitchFamily="34" charset="0"/>
                <a:sym typeface="Arial"/>
              </a:rPr>
              <a:t>耶稣在门徒面前还行了许多别的神迹，没有记在这书上。</a:t>
            </a:r>
            <a:r>
              <a:rPr lang="en-US" altLang="zh-CN" sz="3200" b="1" dirty="0">
                <a:latin typeface="SimHei" panose="02010609060101010101" pitchFamily="49" charset="-122"/>
                <a:ea typeface="SimHei" panose="02010609060101010101" pitchFamily="49" charset="-122"/>
                <a:cs typeface="Arial" panose="020B0604020202020204" pitchFamily="34" charset="0"/>
                <a:sym typeface="Arial"/>
              </a:rPr>
              <a:t>31.</a:t>
            </a:r>
            <a:r>
              <a:rPr lang="zh-CN" altLang="en-US" sz="3200" b="1" dirty="0">
                <a:latin typeface="SimHei" panose="02010609060101010101" pitchFamily="49" charset="-122"/>
                <a:ea typeface="SimHei" panose="02010609060101010101" pitchFamily="49" charset="-122"/>
                <a:cs typeface="Arial" panose="020B0604020202020204" pitchFamily="34" charset="0"/>
                <a:sym typeface="Arial"/>
              </a:rPr>
              <a:t>但把这些事记下来，是要你们信耶稣是基督，是　神的儿子，并且使你们信了，可以因他的名得生命。</a:t>
            </a:r>
          </a:p>
          <a:p>
            <a:pPr>
              <a:lnSpc>
                <a:spcPct val="150000"/>
              </a:lnSpc>
            </a:pPr>
            <a:endParaRPr lang="zh-CN" altLang="en-US" sz="2800" b="1" dirty="0">
              <a:solidFill>
                <a:prstClr val="white"/>
              </a:solidFill>
              <a:latin typeface="SimHei" panose="02010609060101010101" pitchFamily="49" charset="-122"/>
              <a:ea typeface="SimHei" panose="02010609060101010101" pitchFamily="49" charset="-122"/>
              <a:cs typeface="Arial" panose="020B0604020202020204" pitchFamily="34" charset="0"/>
              <a:sym typeface="Arial"/>
            </a:endParaRPr>
          </a:p>
        </p:txBody>
      </p:sp>
      <p:sp>
        <p:nvSpPr>
          <p:cNvPr id="2" name="TextBox 1">
            <a:extLst>
              <a:ext uri="{FF2B5EF4-FFF2-40B4-BE49-F238E27FC236}">
                <a16:creationId xmlns:a16="http://schemas.microsoft.com/office/drawing/2014/main" id="{895D7074-EA09-8232-5D27-EC3FF57820F9}"/>
              </a:ext>
            </a:extLst>
          </p:cNvPr>
          <p:cNvSpPr txBox="1"/>
          <p:nvPr/>
        </p:nvSpPr>
        <p:spPr>
          <a:xfrm>
            <a:off x="0" y="5144249"/>
            <a:ext cx="12199783" cy="1077218"/>
          </a:xfrm>
          <a:prstGeom prst="rect">
            <a:avLst/>
          </a:prstGeom>
          <a:noFill/>
        </p:spPr>
        <p:txBody>
          <a:bodyPr wrap="square">
            <a:spAutoFit/>
          </a:bodyPr>
          <a:lstStyle/>
          <a:p>
            <a:r>
              <a:rPr lang="en-SG" sz="1600" kern="100" dirty="0">
                <a:effectLst/>
                <a:ea typeface="DengXian" panose="02010600030101010101" pitchFamily="2" charset="-122"/>
                <a:cs typeface="Arial" panose="020B0604020202020204" pitchFamily="34" charset="0"/>
              </a:rPr>
              <a:t>29.Jesus said to him, "Have you believed because you have seen me? Blessed are those who have not seen and yet have believed."30.Now Jesus did many other signs in the presence of the disciples, which are not written in this book;31.but these are written so that you may believe that Jesus is the Christ, the Son of God, and that by believing you may have life in his name.</a:t>
            </a:r>
            <a:endParaRPr kumimoji="0" lang="en-SG" sz="1400" i="0" u="none" strike="noStrike" kern="100" cap="none" spc="0" normalizeH="0" baseline="0" noProof="0" dirty="0">
              <a:ln>
                <a:noFill/>
              </a:ln>
              <a:solidFill>
                <a:prstClr val="white"/>
              </a:solidFill>
              <a:effectLst/>
              <a:uLnTx/>
              <a:uFillTx/>
              <a:ea typeface="DengXian" panose="02010600030101010101" pitchFamily="2" charset="-122"/>
              <a:cs typeface="Arial" panose="020B0604020202020204" pitchFamily="34" charset="0"/>
              <a:sym typeface="Arial"/>
            </a:endParaRPr>
          </a:p>
        </p:txBody>
      </p:sp>
      <p:sp>
        <p:nvSpPr>
          <p:cNvPr id="3" name="Hexagon 2">
            <a:extLst>
              <a:ext uri="{FF2B5EF4-FFF2-40B4-BE49-F238E27FC236}">
                <a16:creationId xmlns:a16="http://schemas.microsoft.com/office/drawing/2014/main" id="{73B51156-C3EC-EA89-2F10-3D3D6AE51E47}"/>
              </a:ext>
            </a:extLst>
          </p:cNvPr>
          <p:cNvSpPr/>
          <p:nvPr/>
        </p:nvSpPr>
        <p:spPr>
          <a:xfrm>
            <a:off x="11435787" y="6609143"/>
            <a:ext cx="635544" cy="209533"/>
          </a:xfrm>
          <a:prstGeom prst="hex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400" dirty="0"/>
              <a:t>5/5</a:t>
            </a:r>
            <a:endParaRPr lang="en-US" sz="1400" dirty="0"/>
          </a:p>
        </p:txBody>
      </p:sp>
    </p:spTree>
    <p:extLst>
      <p:ext uri="{BB962C8B-B14F-4D97-AF65-F5344CB8AC3E}">
        <p14:creationId xmlns:p14="http://schemas.microsoft.com/office/powerpoint/2010/main" val="1372985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76">
          <a:extLst>
            <a:ext uri="{FF2B5EF4-FFF2-40B4-BE49-F238E27FC236}">
              <a16:creationId xmlns:a16="http://schemas.microsoft.com/office/drawing/2014/main" id="{76CCBA61-03C9-878E-8528-79814953DBC5}"/>
            </a:ext>
          </a:extLst>
        </p:cNvPr>
        <p:cNvGrpSpPr/>
        <p:nvPr/>
      </p:nvGrpSpPr>
      <p:grpSpPr>
        <a:xfrm>
          <a:off x="0" y="0"/>
          <a:ext cx="0" cy="0"/>
          <a:chOff x="0" y="0"/>
          <a:chExt cx="0" cy="0"/>
        </a:xfrm>
      </p:grpSpPr>
      <p:sp>
        <p:nvSpPr>
          <p:cNvPr id="977" name="Google Shape;977;p44">
            <a:extLst>
              <a:ext uri="{FF2B5EF4-FFF2-40B4-BE49-F238E27FC236}">
                <a16:creationId xmlns:a16="http://schemas.microsoft.com/office/drawing/2014/main" id="{CC14AE02-A545-4650-E525-BBE34A05132F}"/>
              </a:ext>
            </a:extLst>
          </p:cNvPr>
          <p:cNvSpPr/>
          <p:nvPr/>
        </p:nvSpPr>
        <p:spPr>
          <a:xfrm rot="19800500" flipH="1">
            <a:off x="819348" y="540924"/>
            <a:ext cx="1979094" cy="1979094"/>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8" name="Google Shape;978;p44">
            <a:extLst>
              <a:ext uri="{FF2B5EF4-FFF2-40B4-BE49-F238E27FC236}">
                <a16:creationId xmlns:a16="http://schemas.microsoft.com/office/drawing/2014/main" id="{A329BF92-CE26-3182-B6B1-7A819F8E5E87}"/>
              </a:ext>
            </a:extLst>
          </p:cNvPr>
          <p:cNvSpPr txBox="1">
            <a:spLocks noGrp="1"/>
          </p:cNvSpPr>
          <p:nvPr>
            <p:ph type="title"/>
          </p:nvPr>
        </p:nvSpPr>
        <p:spPr>
          <a:xfrm>
            <a:off x="532074" y="3535516"/>
            <a:ext cx="11277600" cy="1698264"/>
          </a:xfrm>
          <a:prstGeom prst="rect">
            <a:avLst/>
          </a:prstGeom>
        </p:spPr>
        <p:txBody>
          <a:bodyPr spcFirstLastPara="1" wrap="square" lIns="121900" tIns="121900" rIns="121900" bIns="121900" anchor="ctr" anchorCtr="0">
            <a:noAutofit/>
          </a:bodyPr>
          <a:lstStyle/>
          <a:p>
            <a:pPr defTabSz="1033272"/>
            <a:r>
              <a:rPr lang="zh-CN" altLang="en-US" sz="5400" b="1" dirty="0">
                <a:latin typeface="SimHei" panose="02010609060101010101" pitchFamily="49" charset="-122"/>
                <a:ea typeface="SimHei" panose="02010609060101010101" pitchFamily="49" charset="-122"/>
              </a:rPr>
              <a:t>主消除门徒的忧愁</a:t>
            </a:r>
            <a:br>
              <a:rPr lang="zh-CN" altLang="en-US" sz="5400" b="1" dirty="0">
                <a:latin typeface="SimHei" panose="02010609060101010101" pitchFamily="49" charset="-122"/>
                <a:ea typeface="SimHei" panose="02010609060101010101" pitchFamily="49" charset="-122"/>
              </a:rPr>
            </a:br>
            <a:endParaRPr lang="zh-CN" altLang="en-US" sz="4400" b="1" dirty="0">
              <a:latin typeface="SimHei" panose="02010609060101010101" pitchFamily="49" charset="-122"/>
              <a:ea typeface="SimHei" panose="02010609060101010101" pitchFamily="49" charset="-122"/>
            </a:endParaRPr>
          </a:p>
        </p:txBody>
      </p:sp>
      <p:sp>
        <p:nvSpPr>
          <p:cNvPr id="979" name="Google Shape;979;p44">
            <a:extLst>
              <a:ext uri="{FF2B5EF4-FFF2-40B4-BE49-F238E27FC236}">
                <a16:creationId xmlns:a16="http://schemas.microsoft.com/office/drawing/2014/main" id="{D0AF51C6-A8BF-37F3-23F3-77F248E2DE8F}"/>
              </a:ext>
            </a:extLst>
          </p:cNvPr>
          <p:cNvSpPr txBox="1">
            <a:spLocks noGrp="1"/>
          </p:cNvSpPr>
          <p:nvPr>
            <p:ph type="title" idx="2"/>
          </p:nvPr>
        </p:nvSpPr>
        <p:spPr>
          <a:xfrm>
            <a:off x="819370" y="832128"/>
            <a:ext cx="1979047" cy="1396682"/>
          </a:xfrm>
          <a:prstGeom prst="rect">
            <a:avLst/>
          </a:prstGeom>
        </p:spPr>
        <p:txBody>
          <a:bodyPr spcFirstLastPara="1" wrap="square" lIns="121900" tIns="219433" rIns="121900" bIns="121900" anchor="ctr" anchorCtr="0">
            <a:noAutofit/>
          </a:bodyPr>
          <a:lstStyle/>
          <a:p>
            <a:pPr defTabSz="1033272"/>
            <a:r>
              <a:rPr lang="en" sz="8286" kern="1200" dirty="0">
                <a:solidFill>
                  <a:schemeClr val="tx1"/>
                </a:solidFill>
                <a:latin typeface="+mj-lt"/>
                <a:ea typeface="+mj-ea"/>
                <a:cs typeface="+mj-cs"/>
              </a:rPr>
              <a:t>0</a:t>
            </a:r>
            <a:r>
              <a:rPr lang="en-US" altLang="zh-CN" sz="8286" kern="1200" dirty="0">
                <a:solidFill>
                  <a:schemeClr val="tx1"/>
                </a:solidFill>
                <a:latin typeface="+mj-lt"/>
                <a:ea typeface="+mj-ea"/>
                <a:cs typeface="+mj-cs"/>
              </a:rPr>
              <a:t>1</a:t>
            </a:r>
            <a:endParaRPr lang="en" dirty="0"/>
          </a:p>
        </p:txBody>
      </p:sp>
      <p:sp>
        <p:nvSpPr>
          <p:cNvPr id="980" name="Google Shape;980;p44">
            <a:extLst>
              <a:ext uri="{FF2B5EF4-FFF2-40B4-BE49-F238E27FC236}">
                <a16:creationId xmlns:a16="http://schemas.microsoft.com/office/drawing/2014/main" id="{474CC1CA-B60B-1D8D-1DE9-23436F5B5F47}"/>
              </a:ext>
            </a:extLst>
          </p:cNvPr>
          <p:cNvSpPr txBox="1">
            <a:spLocks noGrp="1"/>
          </p:cNvSpPr>
          <p:nvPr>
            <p:ph type="subTitle" idx="1"/>
          </p:nvPr>
        </p:nvSpPr>
        <p:spPr>
          <a:xfrm>
            <a:off x="606947" y="4604383"/>
            <a:ext cx="11127854" cy="1282748"/>
          </a:xfrm>
          <a:prstGeom prst="rect">
            <a:avLst/>
          </a:prstGeom>
        </p:spPr>
        <p:txBody>
          <a:bodyPr spcFirstLastPara="1" wrap="square" lIns="121900" tIns="121900" rIns="121900" bIns="121900" anchor="ctr" anchorCtr="0">
            <a:noAutofit/>
          </a:bodyPr>
          <a:lstStyle/>
          <a:p>
            <a:r>
              <a:rPr lang="en-US" b="1" dirty="0"/>
              <a:t>The Lord dispelled the disciples' sorrow.</a:t>
            </a:r>
          </a:p>
        </p:txBody>
      </p:sp>
    </p:spTree>
    <p:extLst>
      <p:ext uri="{BB962C8B-B14F-4D97-AF65-F5344CB8AC3E}">
        <p14:creationId xmlns:p14="http://schemas.microsoft.com/office/powerpoint/2010/main" val="1436947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5" name="Picture 4" descr="A person wearing a white scarf&#10;&#10;AI-generated content may be incorrect.">
            <a:extLst>
              <a:ext uri="{FF2B5EF4-FFF2-40B4-BE49-F238E27FC236}">
                <a16:creationId xmlns:a16="http://schemas.microsoft.com/office/drawing/2014/main" id="{DC739B89-D712-0B95-C2D7-6464C110454E}"/>
              </a:ext>
            </a:extLst>
          </p:cNvPr>
          <p:cNvPicPr>
            <a:picLocks noChangeAspect="1"/>
          </p:cNvPicPr>
          <p:nvPr/>
        </p:nvPicPr>
        <p:blipFill>
          <a:blip r:embed="rId3">
            <a:grayscl/>
          </a:blip>
          <a:srcRect l="43480" r="5481" b="1"/>
          <a:stretch/>
        </p:blipFill>
        <p:spPr>
          <a:xfrm>
            <a:off x="691151" y="1164653"/>
            <a:ext cx="4423776" cy="4528693"/>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
        <p:nvSpPr>
          <p:cNvPr id="7" name="TextBox 6">
            <a:extLst>
              <a:ext uri="{FF2B5EF4-FFF2-40B4-BE49-F238E27FC236}">
                <a16:creationId xmlns:a16="http://schemas.microsoft.com/office/drawing/2014/main" id="{1344D5AB-2430-5AB6-42D1-DD8AB0BFD34F}"/>
              </a:ext>
            </a:extLst>
          </p:cNvPr>
          <p:cNvSpPr txBox="1"/>
          <p:nvPr/>
        </p:nvSpPr>
        <p:spPr>
          <a:xfrm>
            <a:off x="5576889" y="1258573"/>
            <a:ext cx="6457950" cy="2616101"/>
          </a:xfrm>
          <a:prstGeom prst="rect">
            <a:avLst/>
          </a:prstGeom>
          <a:noFill/>
        </p:spPr>
        <p:txBody>
          <a:bodyPr wrap="square">
            <a:spAutoFit/>
          </a:bodyPr>
          <a:lstStyle/>
          <a:p>
            <a:r>
              <a:rPr lang="zh-CN" altLang="en-US" sz="4400" b="1" dirty="0">
                <a:effectLst/>
                <a:latin typeface="SimHei" panose="02010609060101010101" pitchFamily="49" charset="-122"/>
                <a:ea typeface="SimHei" panose="02010609060101010101" pitchFamily="49" charset="-122"/>
                <a:cs typeface="SimSun" panose="02010600030101010101" pitchFamily="2" charset="-122"/>
              </a:rPr>
              <a:t>抹大拉的马利亚</a:t>
            </a:r>
            <a:r>
              <a:rPr lang="zh-CN" sz="4400" b="1" dirty="0">
                <a:effectLst/>
                <a:latin typeface="SimHei" panose="02010609060101010101" pitchFamily="49" charset="-122"/>
                <a:ea typeface="SimHei" panose="02010609060101010101" pitchFamily="49" charset="-122"/>
                <a:cs typeface="SimSun" panose="02010600030101010101" pitchFamily="2" charset="-122"/>
              </a:rPr>
              <a:t>爱主，</a:t>
            </a:r>
            <a:endParaRPr lang="en-US" altLang="zh-CN" sz="4400" b="1" dirty="0">
              <a:effectLst/>
              <a:latin typeface="SimHei" panose="02010609060101010101" pitchFamily="49" charset="-122"/>
              <a:ea typeface="SimHei" panose="02010609060101010101" pitchFamily="49" charset="-122"/>
              <a:cs typeface="SimSun" panose="02010600030101010101" pitchFamily="2" charset="-122"/>
            </a:endParaRPr>
          </a:p>
          <a:p>
            <a:endParaRPr lang="en-US" altLang="zh-CN" sz="4000" b="1" dirty="0">
              <a:latin typeface="SimHei" panose="02010609060101010101" pitchFamily="49" charset="-122"/>
              <a:ea typeface="SimHei" panose="02010609060101010101" pitchFamily="49" charset="-122"/>
              <a:cs typeface="SimSun" panose="02010600030101010101" pitchFamily="2" charset="-122"/>
            </a:endParaRPr>
          </a:p>
          <a:p>
            <a:r>
              <a:rPr lang="zh-CN" sz="4000" b="1" dirty="0">
                <a:effectLst/>
                <a:latin typeface="SimHei" panose="02010609060101010101" pitchFamily="49" charset="-122"/>
                <a:ea typeface="SimHei" panose="02010609060101010101" pitchFamily="49" charset="-122"/>
                <a:cs typeface="SimSun" panose="02010600030101010101" pitchFamily="2" charset="-122"/>
              </a:rPr>
              <a:t>曾有七个鬼从她身上赶出来（路</a:t>
            </a:r>
            <a:r>
              <a:rPr lang="en-US" sz="4000" b="1" dirty="0">
                <a:effectLst/>
                <a:latin typeface="SimHei" panose="02010609060101010101" pitchFamily="49" charset="-122"/>
                <a:ea typeface="SimHei" panose="02010609060101010101" pitchFamily="49" charset="-122"/>
                <a:cs typeface="SimSun" panose="02010600030101010101" pitchFamily="2" charset="-122"/>
              </a:rPr>
              <a:t>8:2-3</a:t>
            </a:r>
            <a:r>
              <a:rPr lang="zh-CN" sz="4000" b="1" dirty="0">
                <a:effectLst/>
                <a:latin typeface="SimHei" panose="02010609060101010101" pitchFamily="49" charset="-122"/>
                <a:ea typeface="SimHei" panose="02010609060101010101" pitchFamily="49" charset="-122"/>
                <a:cs typeface="SimSun" panose="02010600030101010101" pitchFamily="2" charset="-122"/>
              </a:rPr>
              <a:t>）</a:t>
            </a:r>
            <a:r>
              <a:rPr lang="en-US" sz="4000" b="1" dirty="0">
                <a:effectLst/>
                <a:latin typeface="SimHei" panose="02010609060101010101" pitchFamily="49" charset="-122"/>
                <a:ea typeface="SimHei" panose="02010609060101010101" pitchFamily="49" charset="-122"/>
              </a:rPr>
              <a:t> </a:t>
            </a:r>
            <a:endParaRPr lang="en-US" sz="4000" b="1" dirty="0">
              <a:latin typeface="SimHei" panose="02010609060101010101" pitchFamily="49" charset="-122"/>
              <a:ea typeface="SimHei" panose="02010609060101010101" pitchFamily="49" charset="-122"/>
            </a:endParaRPr>
          </a:p>
        </p:txBody>
      </p:sp>
      <p:sp>
        <p:nvSpPr>
          <p:cNvPr id="9" name="TextBox 8">
            <a:extLst>
              <a:ext uri="{FF2B5EF4-FFF2-40B4-BE49-F238E27FC236}">
                <a16:creationId xmlns:a16="http://schemas.microsoft.com/office/drawing/2014/main" id="{155507A4-83D6-BFA8-F8AD-7EE2FD8E9807}"/>
              </a:ext>
            </a:extLst>
          </p:cNvPr>
          <p:cNvSpPr txBox="1"/>
          <p:nvPr/>
        </p:nvSpPr>
        <p:spPr>
          <a:xfrm>
            <a:off x="5576889" y="4399098"/>
            <a:ext cx="6100762" cy="1200329"/>
          </a:xfrm>
          <a:prstGeom prst="rect">
            <a:avLst/>
          </a:prstGeom>
          <a:noFill/>
        </p:spPr>
        <p:txBody>
          <a:bodyPr wrap="square">
            <a:spAutoFit/>
          </a:bodyPr>
          <a:lstStyle/>
          <a:p>
            <a:r>
              <a:rPr lang="en-US" dirty="0"/>
              <a:t>Mary Magdalene loved the Lord,</a:t>
            </a:r>
          </a:p>
          <a:p>
            <a:endParaRPr lang="en-US" dirty="0"/>
          </a:p>
          <a:p>
            <a:r>
              <a:rPr lang="en-US" dirty="0"/>
              <a:t>seven demons had been cast out from her </a:t>
            </a:r>
          </a:p>
          <a:p>
            <a:r>
              <a:rPr lang="en-US" dirty="0"/>
              <a:t>(Luke 8:2-3).</a:t>
            </a:r>
          </a:p>
        </p:txBody>
      </p:sp>
    </p:spTree>
    <p:extLst>
      <p:ext uri="{BB962C8B-B14F-4D97-AF65-F5344CB8AC3E}">
        <p14:creationId xmlns:p14="http://schemas.microsoft.com/office/powerpoint/2010/main" val="1963614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20144"/>
        </a:solidFill>
        <a:effectLst/>
      </p:bgPr>
    </p:bg>
    <p:spTree>
      <p:nvGrpSpPr>
        <p:cNvPr id="1" name="">
          <a:extLst>
            <a:ext uri="{FF2B5EF4-FFF2-40B4-BE49-F238E27FC236}">
              <a16:creationId xmlns:a16="http://schemas.microsoft.com/office/drawing/2014/main" id="{7E526D59-5F98-D3AF-29D5-93543BD98B95}"/>
            </a:ext>
          </a:extLst>
        </p:cNvPr>
        <p:cNvGrpSpPr/>
        <p:nvPr/>
      </p:nvGrpSpPr>
      <p:grpSpPr>
        <a:xfrm>
          <a:off x="0" y="0"/>
          <a:ext cx="0" cy="0"/>
          <a:chOff x="0" y="0"/>
          <a:chExt cx="0" cy="0"/>
        </a:xfrm>
      </p:grpSpPr>
      <p:sp>
        <p:nvSpPr>
          <p:cNvPr id="328" name="我们若认自己的罪，神是信实的，…">
            <a:extLst>
              <a:ext uri="{FF2B5EF4-FFF2-40B4-BE49-F238E27FC236}">
                <a16:creationId xmlns:a16="http://schemas.microsoft.com/office/drawing/2014/main" id="{9510D572-EB79-BB55-67BD-CB2F682C4597}"/>
              </a:ext>
            </a:extLst>
          </p:cNvPr>
          <p:cNvSpPr txBox="1"/>
          <p:nvPr/>
        </p:nvSpPr>
        <p:spPr>
          <a:xfrm>
            <a:off x="116777" y="524062"/>
            <a:ext cx="11950662" cy="43677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2511" tIns="32511" rIns="32511" bIns="32511">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约 </a:t>
            </a:r>
            <a:r>
              <a:rPr kumimoji="0" lang="en-US" altLang="zh-CN"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20:11.</a:t>
            </a:r>
            <a:r>
              <a:rPr kumimoji="0" lang="zh-CN" altLang="en-US" sz="3600" b="1" i="0" u="none" strike="noStrike" kern="1200" cap="none" spc="0" normalizeH="0" baseline="0" noProof="0" dirty="0">
                <a:ln>
                  <a:noFill/>
                </a:ln>
                <a:solidFill>
                  <a:srgbClr val="B4FF6A"/>
                </a:solidFill>
                <a:effectLst/>
                <a:uLnTx/>
                <a:uFillTx/>
                <a:latin typeface="SimHei" panose="02010609060101010101" pitchFamily="49" charset="-122"/>
                <a:ea typeface="SimHei" panose="02010609060101010101" pitchFamily="49" charset="-122"/>
                <a:cs typeface="Arial" panose="020B0604020202020204" pitchFamily="34" charset="0"/>
                <a:sym typeface="Arial"/>
              </a:rPr>
              <a:t>马利亚站在坟墓外面</a:t>
            </a:r>
            <a:r>
              <a:rPr kumimoji="0" lang="zh-CN" altLang="en-US" sz="4400" b="1" i="0" u="sng" strike="noStrike" kern="1200" cap="none" spc="0" normalizeH="0" baseline="0" noProof="0" dirty="0">
                <a:ln>
                  <a:noFill/>
                </a:ln>
                <a:solidFill>
                  <a:srgbClr val="B4FF6A"/>
                </a:solidFill>
                <a:effectLst/>
                <a:uLnTx/>
                <a:uFillTx/>
                <a:latin typeface="SimHei" panose="02010609060101010101" pitchFamily="49" charset="-122"/>
                <a:ea typeface="SimHei" panose="02010609060101010101" pitchFamily="49" charset="-122"/>
                <a:cs typeface="Arial" panose="020B0604020202020204" pitchFamily="34" charset="0"/>
                <a:sym typeface="Arial"/>
              </a:rPr>
              <a:t>哭泣</a:t>
            </a:r>
            <a:r>
              <a:rPr kumimoji="0" lang="zh-CN" altLang="en-US"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。她哭的时候，屈身往里面观看，</a:t>
            </a:r>
            <a:r>
              <a:rPr kumimoji="0" lang="en-US" altLang="zh-CN"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12.</a:t>
            </a:r>
            <a:r>
              <a:rPr kumimoji="0" lang="zh-CN" altLang="en-US" sz="4000" b="1" i="0" u="sng" strike="noStrike" kern="1200" cap="none" spc="0" normalizeH="0" baseline="0" noProof="0" dirty="0">
                <a:ln>
                  <a:noFill/>
                </a:ln>
                <a:solidFill>
                  <a:srgbClr val="FFFF00"/>
                </a:solidFill>
                <a:effectLst/>
                <a:uLnTx/>
                <a:uFillTx/>
                <a:latin typeface="SimHei" panose="02010609060101010101" pitchFamily="49" charset="-122"/>
                <a:ea typeface="SimHei" panose="02010609060101010101" pitchFamily="49" charset="-122"/>
                <a:cs typeface="Arial" panose="020B0604020202020204" pitchFamily="34" charset="0"/>
                <a:sym typeface="Arial"/>
              </a:rPr>
              <a:t>看见两个身穿白衣的天使</a:t>
            </a:r>
            <a:r>
              <a:rPr kumimoji="0" lang="zh-CN" altLang="en-US"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，坐在安放耶稣身体的地方，一个在头那边，一个在脚那边。</a:t>
            </a:r>
            <a:r>
              <a:rPr kumimoji="0" lang="en-US" altLang="zh-CN"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13.</a:t>
            </a:r>
            <a:r>
              <a:rPr kumimoji="0" lang="zh-CN" altLang="en-US"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天使问她：“妇人，你为甚么哭？”她说：“有人把我的主搬走了，我不知道他们把他放在哪里。”</a:t>
            </a:r>
          </a:p>
        </p:txBody>
      </p:sp>
      <p:sp>
        <p:nvSpPr>
          <p:cNvPr id="2" name="TextBox 1">
            <a:extLst>
              <a:ext uri="{FF2B5EF4-FFF2-40B4-BE49-F238E27FC236}">
                <a16:creationId xmlns:a16="http://schemas.microsoft.com/office/drawing/2014/main" id="{2D24559E-EC4D-521E-38FB-7EB84BE3915B}"/>
              </a:ext>
            </a:extLst>
          </p:cNvPr>
          <p:cNvSpPr txBox="1"/>
          <p:nvPr/>
        </p:nvSpPr>
        <p:spPr>
          <a:xfrm>
            <a:off x="-7783" y="5336771"/>
            <a:ext cx="12199783" cy="120032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SG" b="0" i="0" u="none" strike="noStrike" kern="100" cap="none" spc="0" normalizeH="0" baseline="0" noProof="0" dirty="0">
                <a:ln>
                  <a:noFill/>
                </a:ln>
                <a:solidFill>
                  <a:prstClr val="white"/>
                </a:solidFill>
                <a:effectLst/>
                <a:uLnTx/>
                <a:uFillTx/>
                <a:latin typeface="Century Gothic" panose="020B0502020202020204"/>
                <a:ea typeface="DengXian" panose="02010600030101010101" pitchFamily="2" charset="-122"/>
                <a:cs typeface="Arial" panose="020B0604020202020204" pitchFamily="34" charset="0"/>
              </a:rPr>
              <a:t>John 20</a:t>
            </a:r>
            <a:r>
              <a:rPr kumimoji="0" lang="zh-CN" altLang="en-US" b="0" i="0" u="none" strike="noStrike" kern="100" cap="none" spc="0" normalizeH="0" baseline="0" noProof="0" dirty="0">
                <a:ln>
                  <a:noFill/>
                </a:ln>
                <a:solidFill>
                  <a:prstClr val="white"/>
                </a:solidFill>
                <a:effectLst/>
                <a:uLnTx/>
                <a:uFillTx/>
                <a:latin typeface="Century Gothic" panose="020B0502020202020204"/>
                <a:ea typeface="DengXian" panose="02010600030101010101" pitchFamily="2" charset="-122"/>
                <a:cs typeface="Arial" panose="020B0604020202020204" pitchFamily="34" charset="0"/>
              </a:rPr>
              <a:t>：</a:t>
            </a:r>
            <a:r>
              <a:rPr kumimoji="0" lang="en-SG" b="0" i="0" u="none" strike="noStrike" kern="100" cap="none" spc="0" normalizeH="0" baseline="0" noProof="0" dirty="0">
                <a:ln>
                  <a:noFill/>
                </a:ln>
                <a:solidFill>
                  <a:prstClr val="white"/>
                </a:solidFill>
                <a:effectLst/>
                <a:uLnTx/>
                <a:uFillTx/>
                <a:latin typeface="Century Gothic" panose="020B0502020202020204"/>
                <a:ea typeface="DengXian" panose="02010600030101010101" pitchFamily="2" charset="-122"/>
                <a:cs typeface="Arial" panose="020B0604020202020204" pitchFamily="34" charset="0"/>
              </a:rPr>
              <a:t>11.But </a:t>
            </a:r>
            <a:r>
              <a:rPr kumimoji="0" lang="en-SG" b="1" i="0" u="none" strike="noStrike" kern="100" cap="none" spc="0" normalizeH="0" baseline="0" noProof="0" dirty="0">
                <a:ln>
                  <a:noFill/>
                </a:ln>
                <a:solidFill>
                  <a:srgbClr val="B4FF6A"/>
                </a:solidFill>
                <a:effectLst/>
                <a:uLnTx/>
                <a:uFillTx/>
                <a:latin typeface="Century Gothic" panose="020B0502020202020204"/>
                <a:ea typeface="DengXian" panose="02010600030101010101" pitchFamily="2" charset="-122"/>
                <a:cs typeface="Arial" panose="020B0604020202020204" pitchFamily="34" charset="0"/>
              </a:rPr>
              <a:t>Mary stood weeping outside the tomb</a:t>
            </a:r>
            <a:r>
              <a:rPr kumimoji="0" lang="en-SG" b="0" i="0" u="none" strike="noStrike" kern="100" cap="none" spc="0" normalizeH="0" baseline="0" noProof="0" dirty="0">
                <a:ln>
                  <a:noFill/>
                </a:ln>
                <a:solidFill>
                  <a:prstClr val="white"/>
                </a:solidFill>
                <a:effectLst/>
                <a:uLnTx/>
                <a:uFillTx/>
                <a:latin typeface="Century Gothic" panose="020B0502020202020204"/>
                <a:ea typeface="DengXian" panose="02010600030101010101" pitchFamily="2" charset="-122"/>
                <a:cs typeface="Arial" panose="020B0604020202020204" pitchFamily="34" charset="0"/>
              </a:rPr>
              <a:t>, and as she wept she stooped to look into the tomb.12.And she </a:t>
            </a:r>
            <a:r>
              <a:rPr kumimoji="0" lang="en-SG" b="1" i="0" u="none" strike="noStrike" kern="100" cap="none" spc="0" normalizeH="0" baseline="0" noProof="0" dirty="0">
                <a:ln>
                  <a:noFill/>
                </a:ln>
                <a:solidFill>
                  <a:srgbClr val="FFFF00"/>
                </a:solidFill>
                <a:effectLst/>
                <a:uLnTx/>
                <a:uFillTx/>
                <a:latin typeface="Century Gothic" panose="020B0502020202020204"/>
                <a:ea typeface="DengXian" panose="02010600030101010101" pitchFamily="2" charset="-122"/>
                <a:cs typeface="Arial" panose="020B0604020202020204" pitchFamily="34" charset="0"/>
              </a:rPr>
              <a:t>saw two angels in white, </a:t>
            </a:r>
            <a:r>
              <a:rPr kumimoji="0" lang="en-SG" b="0" i="0" u="none" strike="noStrike" kern="100" cap="none" spc="0" normalizeH="0" baseline="0" noProof="0" dirty="0">
                <a:ln>
                  <a:noFill/>
                </a:ln>
                <a:solidFill>
                  <a:prstClr val="white"/>
                </a:solidFill>
                <a:effectLst/>
                <a:uLnTx/>
                <a:uFillTx/>
                <a:latin typeface="Century Gothic" panose="020B0502020202020204"/>
                <a:ea typeface="DengXian" panose="02010600030101010101" pitchFamily="2" charset="-122"/>
                <a:cs typeface="Arial" panose="020B0604020202020204" pitchFamily="34" charset="0"/>
              </a:rPr>
              <a:t>sitting where the body of Jesus had lain, one at the head and one at the feet.13.They said to her, "Woman, why are you weeping?" She said to them, "They have taken away my Lord, and I do not know where they have laid him."</a:t>
            </a:r>
            <a:endParaRPr kumimoji="0" lang="en-SG" sz="1600" b="0" i="0" u="none" strike="noStrike" kern="100" cap="none" spc="0" normalizeH="0" baseline="0" noProof="0" dirty="0">
              <a:ln>
                <a:noFill/>
              </a:ln>
              <a:solidFill>
                <a:prstClr val="white"/>
              </a:solidFill>
              <a:effectLst/>
              <a:uLnTx/>
              <a:uFillTx/>
              <a:latin typeface="Century Gothic" panose="020B0502020202020204"/>
              <a:ea typeface="DengXian" panose="02010600030101010101" pitchFamily="2" charset="-122"/>
              <a:cs typeface="Arial" panose="020B0604020202020204" pitchFamily="34" charset="0"/>
              <a:sym typeface="Arial"/>
            </a:endParaRPr>
          </a:p>
        </p:txBody>
      </p:sp>
    </p:spTree>
    <p:extLst>
      <p:ext uri="{BB962C8B-B14F-4D97-AF65-F5344CB8AC3E}">
        <p14:creationId xmlns:p14="http://schemas.microsoft.com/office/powerpoint/2010/main" val="4048461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20144"/>
        </a:solidFill>
        <a:effectLst/>
      </p:bgPr>
    </p:bg>
    <p:spTree>
      <p:nvGrpSpPr>
        <p:cNvPr id="1" name="">
          <a:extLst>
            <a:ext uri="{FF2B5EF4-FFF2-40B4-BE49-F238E27FC236}">
              <a16:creationId xmlns:a16="http://schemas.microsoft.com/office/drawing/2014/main" id="{DB894927-7BA6-8E1F-E5E5-A0008A651DBC}"/>
            </a:ext>
          </a:extLst>
        </p:cNvPr>
        <p:cNvGrpSpPr/>
        <p:nvPr/>
      </p:nvGrpSpPr>
      <p:grpSpPr>
        <a:xfrm>
          <a:off x="0" y="0"/>
          <a:ext cx="0" cy="0"/>
          <a:chOff x="0" y="0"/>
          <a:chExt cx="0" cy="0"/>
        </a:xfrm>
      </p:grpSpPr>
      <p:sp>
        <p:nvSpPr>
          <p:cNvPr id="328" name="我们若认自己的罪，神是信实的，…">
            <a:extLst>
              <a:ext uri="{FF2B5EF4-FFF2-40B4-BE49-F238E27FC236}">
                <a16:creationId xmlns:a16="http://schemas.microsoft.com/office/drawing/2014/main" id="{D2833E4C-E222-6C5C-69ED-752F354B9801}"/>
              </a:ext>
            </a:extLst>
          </p:cNvPr>
          <p:cNvSpPr txBox="1"/>
          <p:nvPr/>
        </p:nvSpPr>
        <p:spPr>
          <a:xfrm>
            <a:off x="233555" y="600713"/>
            <a:ext cx="11950662" cy="49217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2511" tIns="32511" rIns="32511" bIns="32511">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14.</a:t>
            </a:r>
            <a:r>
              <a:rPr kumimoji="0" lang="zh-CN" altLang="en-US"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马利亚说了这话，就转过身来，看见耶稣站在那里，</a:t>
            </a:r>
            <a:r>
              <a:rPr kumimoji="0" lang="zh-CN" altLang="en-US" sz="3600" b="1" i="0" u="sng" strike="noStrike" kern="1200" cap="none" spc="0" normalizeH="0" baseline="0" noProof="0" dirty="0">
                <a:ln>
                  <a:noFill/>
                </a:ln>
                <a:solidFill>
                  <a:srgbClr val="B4FF6A"/>
                </a:solidFill>
                <a:effectLst/>
                <a:uLnTx/>
                <a:uFillTx/>
                <a:latin typeface="SimHei" panose="02010609060101010101" pitchFamily="49" charset="-122"/>
                <a:ea typeface="SimHei" panose="02010609060101010101" pitchFamily="49" charset="-122"/>
                <a:cs typeface="Arial" panose="020B0604020202020204" pitchFamily="34" charset="0"/>
                <a:sym typeface="Arial"/>
              </a:rPr>
              <a:t>却不知道他就是耶稣</a:t>
            </a:r>
            <a:r>
              <a:rPr kumimoji="0" lang="zh-CN" altLang="en-US"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a:t>
            </a:r>
            <a:r>
              <a:rPr kumimoji="0" lang="en-US" altLang="zh-CN"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15.</a:t>
            </a:r>
            <a:r>
              <a:rPr kumimoji="0" lang="zh-CN" altLang="en-US"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耶稣对她说：“妇人，你为甚么哭？你找谁呢？”</a:t>
            </a:r>
            <a:r>
              <a:rPr kumimoji="0" lang="zh-CN" altLang="en-US" sz="3600" b="1" i="0" u="sng" strike="noStrike" kern="1200" cap="none" spc="0" normalizeH="0" baseline="0" noProof="0" dirty="0">
                <a:ln>
                  <a:noFill/>
                </a:ln>
                <a:solidFill>
                  <a:srgbClr val="00EFFF"/>
                </a:solidFill>
                <a:effectLst/>
                <a:uLnTx/>
                <a:uFillTx/>
                <a:latin typeface="SimHei" panose="02010609060101010101" pitchFamily="49" charset="-122"/>
                <a:ea typeface="SimHei" panose="02010609060101010101" pitchFamily="49" charset="-122"/>
                <a:cs typeface="Arial" panose="020B0604020202020204" pitchFamily="34" charset="0"/>
                <a:sym typeface="Arial"/>
              </a:rPr>
              <a:t>马利亚以为耶稣是园丁</a:t>
            </a:r>
            <a:r>
              <a:rPr kumimoji="0" lang="zh-CN" altLang="en-US"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，就对他说：“先生，如果是你把他挪去了，请告诉我你把他放在甚么地方，我好去搬回来。”</a:t>
            </a: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endParaRPr>
          </a:p>
        </p:txBody>
      </p:sp>
      <p:sp>
        <p:nvSpPr>
          <p:cNvPr id="2" name="TextBox 1">
            <a:extLst>
              <a:ext uri="{FF2B5EF4-FFF2-40B4-BE49-F238E27FC236}">
                <a16:creationId xmlns:a16="http://schemas.microsoft.com/office/drawing/2014/main" id="{EEF0335D-852F-A266-75EE-20E8F9A5527F}"/>
              </a:ext>
            </a:extLst>
          </p:cNvPr>
          <p:cNvSpPr txBox="1"/>
          <p:nvPr/>
        </p:nvSpPr>
        <p:spPr>
          <a:xfrm>
            <a:off x="233555" y="5242695"/>
            <a:ext cx="11958445" cy="120032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SG" b="0" i="0" u="none" strike="noStrike" kern="100" cap="none" spc="0" normalizeH="0" baseline="0" noProof="0" dirty="0">
                <a:ln>
                  <a:noFill/>
                </a:ln>
                <a:solidFill>
                  <a:prstClr val="white"/>
                </a:solidFill>
                <a:effectLst/>
                <a:uLnTx/>
                <a:uFillTx/>
                <a:latin typeface="Century Gothic" panose="020B0502020202020204"/>
                <a:ea typeface="DengXian" panose="02010600030101010101" pitchFamily="2" charset="-122"/>
                <a:cs typeface="Arial" panose="020B0604020202020204" pitchFamily="34" charset="0"/>
              </a:rPr>
              <a:t>14.Having said this, she turned around and saw Jesus standing</a:t>
            </a:r>
            <a:r>
              <a:rPr kumimoji="0" lang="en-SG" b="1" i="0" u="none" strike="noStrike" kern="100" cap="none" spc="0" normalizeH="0" baseline="0" noProof="0" dirty="0">
                <a:ln>
                  <a:noFill/>
                </a:ln>
                <a:solidFill>
                  <a:srgbClr val="B4FF6A"/>
                </a:solidFill>
                <a:effectLst/>
                <a:uLnTx/>
                <a:uFillTx/>
                <a:latin typeface="Century Gothic" panose="020B0502020202020204"/>
                <a:ea typeface="DengXian" panose="02010600030101010101" pitchFamily="2" charset="-122"/>
                <a:cs typeface="Arial" panose="020B0604020202020204" pitchFamily="34" charset="0"/>
              </a:rPr>
              <a:t>, but she did not know that it was Jesus. </a:t>
            </a:r>
            <a:r>
              <a:rPr kumimoji="0" lang="en-SG" b="0" i="0" u="none" strike="noStrike" kern="100" cap="none" spc="0" normalizeH="0" baseline="0" noProof="0" dirty="0">
                <a:ln>
                  <a:noFill/>
                </a:ln>
                <a:solidFill>
                  <a:prstClr val="white"/>
                </a:solidFill>
                <a:effectLst/>
                <a:uLnTx/>
                <a:uFillTx/>
                <a:latin typeface="Century Gothic" panose="020B0502020202020204"/>
                <a:ea typeface="DengXian" panose="02010600030101010101" pitchFamily="2" charset="-122"/>
                <a:cs typeface="Arial" panose="020B0604020202020204" pitchFamily="34" charset="0"/>
              </a:rPr>
              <a:t>15.Jesus said to her, "Woman, why are you weeping? Whom are you seeking?" </a:t>
            </a:r>
            <a:r>
              <a:rPr kumimoji="0" lang="en-SG" b="1" i="0" u="none" strike="noStrike" kern="100" cap="none" spc="0" normalizeH="0" baseline="0" noProof="0" dirty="0">
                <a:ln>
                  <a:noFill/>
                </a:ln>
                <a:solidFill>
                  <a:srgbClr val="00EFFF"/>
                </a:solidFill>
                <a:effectLst/>
                <a:uLnTx/>
                <a:uFillTx/>
                <a:latin typeface="Century Gothic" panose="020B0502020202020204"/>
                <a:ea typeface="DengXian" panose="02010600030101010101" pitchFamily="2" charset="-122"/>
                <a:cs typeface="Arial" panose="020B0604020202020204" pitchFamily="34" charset="0"/>
              </a:rPr>
              <a:t>Supposing him to be the gardener,</a:t>
            </a:r>
            <a:r>
              <a:rPr kumimoji="0" lang="en-SG" b="0" i="0" u="none" strike="noStrike" kern="100" cap="none" spc="0" normalizeH="0" baseline="0" noProof="0" dirty="0">
                <a:ln>
                  <a:noFill/>
                </a:ln>
                <a:solidFill>
                  <a:prstClr val="white"/>
                </a:solidFill>
                <a:effectLst/>
                <a:uLnTx/>
                <a:uFillTx/>
                <a:latin typeface="Century Gothic" panose="020B0502020202020204"/>
                <a:ea typeface="DengXian" panose="02010600030101010101" pitchFamily="2" charset="-122"/>
                <a:cs typeface="Arial" panose="020B0604020202020204" pitchFamily="34" charset="0"/>
              </a:rPr>
              <a:t> she said to him, "Sir, if you have carried him away, tell me where you have laid him, and I will take him away."</a:t>
            </a:r>
            <a:endParaRPr kumimoji="0" lang="en-SG" sz="1600" b="0" i="0" u="none" strike="noStrike" kern="100" cap="none" spc="0" normalizeH="0" baseline="0" noProof="0" dirty="0">
              <a:ln>
                <a:noFill/>
              </a:ln>
              <a:solidFill>
                <a:prstClr val="white"/>
              </a:solidFill>
              <a:effectLst/>
              <a:uLnTx/>
              <a:uFillTx/>
              <a:latin typeface="Century Gothic" panose="020B0502020202020204"/>
              <a:ea typeface="DengXian" panose="02010600030101010101" pitchFamily="2" charset="-122"/>
              <a:cs typeface="Arial" panose="020B0604020202020204" pitchFamily="34" charset="0"/>
              <a:sym typeface="Arial"/>
            </a:endParaRPr>
          </a:p>
        </p:txBody>
      </p:sp>
    </p:spTree>
    <p:extLst>
      <p:ext uri="{BB962C8B-B14F-4D97-AF65-F5344CB8AC3E}">
        <p14:creationId xmlns:p14="http://schemas.microsoft.com/office/powerpoint/2010/main" val="1834155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20144"/>
        </a:solidFill>
        <a:effectLst/>
      </p:bgPr>
    </p:bg>
    <p:spTree>
      <p:nvGrpSpPr>
        <p:cNvPr id="1" name="">
          <a:extLst>
            <a:ext uri="{FF2B5EF4-FFF2-40B4-BE49-F238E27FC236}">
              <a16:creationId xmlns:a16="http://schemas.microsoft.com/office/drawing/2014/main" id="{3D483E2B-725E-B1C2-020E-5323D3DF487B}"/>
            </a:ext>
          </a:extLst>
        </p:cNvPr>
        <p:cNvGrpSpPr/>
        <p:nvPr/>
      </p:nvGrpSpPr>
      <p:grpSpPr>
        <a:xfrm>
          <a:off x="0" y="0"/>
          <a:ext cx="0" cy="0"/>
          <a:chOff x="0" y="0"/>
          <a:chExt cx="0" cy="0"/>
        </a:xfrm>
      </p:grpSpPr>
      <p:sp>
        <p:nvSpPr>
          <p:cNvPr id="328" name="我们若认自己的罪，神是信实的，…">
            <a:extLst>
              <a:ext uri="{FF2B5EF4-FFF2-40B4-BE49-F238E27FC236}">
                <a16:creationId xmlns:a16="http://schemas.microsoft.com/office/drawing/2014/main" id="{C91A377C-3072-1E2F-26D5-5CB11FFF1C26}"/>
              </a:ext>
            </a:extLst>
          </p:cNvPr>
          <p:cNvSpPr txBox="1"/>
          <p:nvPr/>
        </p:nvSpPr>
        <p:spPr>
          <a:xfrm>
            <a:off x="1" y="842962"/>
            <a:ext cx="12199782" cy="40907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2511" tIns="32511" rIns="32511" bIns="32511">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17.</a:t>
            </a:r>
            <a:r>
              <a:rPr kumimoji="0" lang="zh-CN" altLang="en-US"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耶稣说：“</a:t>
            </a:r>
            <a:r>
              <a:rPr kumimoji="0" lang="zh-CN" altLang="en-US" sz="3600" b="1" i="0" u="none" strike="noStrike" kern="1200" cap="none" spc="0" normalizeH="0" baseline="0" noProof="0" dirty="0">
                <a:ln>
                  <a:noFill/>
                </a:ln>
                <a:solidFill>
                  <a:srgbClr val="00EFFF"/>
                </a:solidFill>
                <a:effectLst/>
                <a:uLnTx/>
                <a:uFillTx/>
                <a:latin typeface="SimHei" panose="02010609060101010101" pitchFamily="49" charset="-122"/>
                <a:ea typeface="SimHei" panose="02010609060101010101" pitchFamily="49" charset="-122"/>
                <a:cs typeface="Arial" panose="020B0604020202020204" pitchFamily="34" charset="0"/>
                <a:sym typeface="Arial"/>
              </a:rPr>
              <a:t>你不要拉住我</a:t>
            </a:r>
            <a:r>
              <a:rPr kumimoji="0" lang="zh-CN" altLang="en-US"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，因为我还没有上去见父。你要到我的弟兄们那里去，告诉他们我要上去见我的父，也是你们的父；见我的　神，也是你们的　神。”</a:t>
            </a:r>
            <a:r>
              <a:rPr kumimoji="0" lang="en-US" altLang="zh-CN"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18.</a:t>
            </a:r>
            <a:r>
              <a:rPr kumimoji="0" lang="zh-CN" altLang="en-US"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抹大拉的马利亚就去，向门徒报信说：“我已经看见主了！”她又把主对她所说的话告诉他们。</a:t>
            </a:r>
          </a:p>
        </p:txBody>
      </p:sp>
      <p:sp>
        <p:nvSpPr>
          <p:cNvPr id="2" name="TextBox 1">
            <a:extLst>
              <a:ext uri="{FF2B5EF4-FFF2-40B4-BE49-F238E27FC236}">
                <a16:creationId xmlns:a16="http://schemas.microsoft.com/office/drawing/2014/main" id="{CD9064D9-06A7-7966-54A3-082A65AFD692}"/>
              </a:ext>
            </a:extLst>
          </p:cNvPr>
          <p:cNvSpPr txBox="1"/>
          <p:nvPr/>
        </p:nvSpPr>
        <p:spPr>
          <a:xfrm>
            <a:off x="0" y="5498571"/>
            <a:ext cx="12199783" cy="92333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SG" b="1" i="0" u="none" strike="noStrike" kern="100" cap="none" spc="0" normalizeH="0" baseline="0" noProof="0" dirty="0">
                <a:ln>
                  <a:noFill/>
                </a:ln>
                <a:solidFill>
                  <a:prstClr val="white"/>
                </a:solidFill>
                <a:effectLst/>
                <a:uLnTx/>
                <a:uFillTx/>
                <a:latin typeface="Century Gothic" panose="020B0502020202020204"/>
                <a:ea typeface="DengXian" panose="02010600030101010101" pitchFamily="2" charset="-122"/>
                <a:cs typeface="Arial" panose="020B0604020202020204" pitchFamily="34" charset="0"/>
              </a:rPr>
              <a:t>17.Jesus said to her, "</a:t>
            </a:r>
            <a:r>
              <a:rPr kumimoji="0" lang="en-SG" b="1" i="0" u="none" strike="noStrike" kern="100" cap="none" spc="0" normalizeH="0" baseline="0" noProof="0" dirty="0">
                <a:ln>
                  <a:noFill/>
                </a:ln>
                <a:solidFill>
                  <a:srgbClr val="00EFFF"/>
                </a:solidFill>
                <a:effectLst/>
                <a:uLnTx/>
                <a:uFillTx/>
                <a:latin typeface="Century Gothic" panose="020B0502020202020204"/>
                <a:ea typeface="DengXian" panose="02010600030101010101" pitchFamily="2" charset="-122"/>
                <a:cs typeface="Arial" panose="020B0604020202020204" pitchFamily="34" charset="0"/>
              </a:rPr>
              <a:t>Do not cling to me, </a:t>
            </a:r>
            <a:r>
              <a:rPr kumimoji="0" lang="en-SG" b="1" i="0" u="none" strike="noStrike" kern="100" cap="none" spc="0" normalizeH="0" baseline="0" noProof="0" dirty="0">
                <a:ln>
                  <a:noFill/>
                </a:ln>
                <a:solidFill>
                  <a:prstClr val="white"/>
                </a:solidFill>
                <a:effectLst/>
                <a:uLnTx/>
                <a:uFillTx/>
                <a:latin typeface="Century Gothic" panose="020B0502020202020204"/>
                <a:ea typeface="DengXian" panose="02010600030101010101" pitchFamily="2" charset="-122"/>
                <a:cs typeface="Arial" panose="020B0604020202020204" pitchFamily="34" charset="0"/>
              </a:rPr>
              <a:t>for I have not yet ascended to the Father; but go to my brothers and say to them, I am ascending to my Father and your Father, to my God and your God."18.Mary Magdalene went and announced to the disciples, "I have seen the Lord"—and that he had said these things to her.</a:t>
            </a:r>
            <a:endParaRPr kumimoji="0" lang="en-SG" sz="1600" b="1" i="0" u="none" strike="noStrike" kern="100" cap="none" spc="0" normalizeH="0" baseline="0" noProof="0" dirty="0">
              <a:ln>
                <a:noFill/>
              </a:ln>
              <a:solidFill>
                <a:prstClr val="white"/>
              </a:solidFill>
              <a:effectLst/>
              <a:uLnTx/>
              <a:uFillTx/>
              <a:latin typeface="Century Gothic" panose="020B0502020202020204"/>
              <a:ea typeface="DengXian" panose="02010600030101010101" pitchFamily="2" charset="-122"/>
              <a:cs typeface="Arial" panose="020B0604020202020204" pitchFamily="34" charset="0"/>
              <a:sym typeface="Arial"/>
            </a:endParaRPr>
          </a:p>
        </p:txBody>
      </p:sp>
    </p:spTree>
    <p:extLst>
      <p:ext uri="{BB962C8B-B14F-4D97-AF65-F5344CB8AC3E}">
        <p14:creationId xmlns:p14="http://schemas.microsoft.com/office/powerpoint/2010/main" val="3983924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20144"/>
        </a:solidFill>
        <a:effectLst/>
      </p:bgPr>
    </p:bg>
    <p:spTree>
      <p:nvGrpSpPr>
        <p:cNvPr id="1" name="">
          <a:extLst>
            <a:ext uri="{FF2B5EF4-FFF2-40B4-BE49-F238E27FC236}">
              <a16:creationId xmlns:a16="http://schemas.microsoft.com/office/drawing/2014/main" id="{17F5DA2E-02A0-8D7C-04AB-BF973E554F64}"/>
            </a:ext>
          </a:extLst>
        </p:cNvPr>
        <p:cNvGrpSpPr/>
        <p:nvPr/>
      </p:nvGrpSpPr>
      <p:grpSpPr>
        <a:xfrm>
          <a:off x="0" y="0"/>
          <a:ext cx="0" cy="0"/>
          <a:chOff x="0" y="0"/>
          <a:chExt cx="0" cy="0"/>
        </a:xfrm>
      </p:grpSpPr>
      <p:sp>
        <p:nvSpPr>
          <p:cNvPr id="328" name="我们若认自己的罪，神是信实的，…">
            <a:extLst>
              <a:ext uri="{FF2B5EF4-FFF2-40B4-BE49-F238E27FC236}">
                <a16:creationId xmlns:a16="http://schemas.microsoft.com/office/drawing/2014/main" id="{3F981D1E-5A9F-4717-F504-8E741A85D241}"/>
              </a:ext>
            </a:extLst>
          </p:cNvPr>
          <p:cNvSpPr txBox="1"/>
          <p:nvPr/>
        </p:nvSpPr>
        <p:spPr>
          <a:xfrm>
            <a:off x="-7782" y="1676913"/>
            <a:ext cx="12199782" cy="36147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2511" tIns="32511" rIns="32511" bIns="32511">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17.</a:t>
            </a:r>
            <a:r>
              <a:rPr kumimoji="0" lang="zh-CN" altLang="en-US" sz="40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耶稣说：“</a:t>
            </a:r>
            <a:r>
              <a:rPr kumimoji="0" lang="zh-CN" altLang="en-US" sz="4000" b="1" i="0" u="none" strike="noStrike" kern="1200" cap="none" spc="0" normalizeH="0" baseline="0" noProof="0" dirty="0">
                <a:ln>
                  <a:noFill/>
                </a:ln>
                <a:effectLst/>
                <a:uLnTx/>
                <a:uFillTx/>
                <a:latin typeface="SimHei" panose="02010609060101010101" pitchFamily="49" charset="-122"/>
                <a:ea typeface="SimHei" panose="02010609060101010101" pitchFamily="49" charset="-122"/>
                <a:cs typeface="Arial" panose="020B0604020202020204" pitchFamily="34" charset="0"/>
                <a:sym typeface="Arial"/>
              </a:rPr>
              <a:t>你不要拉住我</a:t>
            </a:r>
            <a:r>
              <a:rPr kumimoji="0" lang="zh-CN" altLang="en-US" sz="40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，因为我还没有上去见父。</a:t>
            </a:r>
            <a:r>
              <a:rPr kumimoji="0" lang="zh-CN" altLang="en-US" sz="4000" b="1" i="0" u="sng" strike="noStrike" kern="1200" cap="none" spc="0" normalizeH="0" baseline="0" noProof="0" dirty="0">
                <a:ln>
                  <a:noFill/>
                </a:ln>
                <a:solidFill>
                  <a:srgbClr val="00EFFF"/>
                </a:solidFill>
                <a:effectLst/>
                <a:uLnTx/>
                <a:uFillTx/>
                <a:latin typeface="SimHei" panose="02010609060101010101" pitchFamily="49" charset="-122"/>
                <a:ea typeface="SimHei" panose="02010609060101010101" pitchFamily="49" charset="-122"/>
                <a:cs typeface="Arial" panose="020B0604020202020204" pitchFamily="34" charset="0"/>
                <a:sym typeface="Arial"/>
              </a:rPr>
              <a:t>你要到我的弟兄们那里去，告诉他们我要上去见我的父</a:t>
            </a:r>
            <a:endParaRPr kumimoji="0" lang="zh-CN" altLang="en-US" sz="40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zh-CN" altLang="en-US" sz="40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endParaRPr>
          </a:p>
        </p:txBody>
      </p:sp>
      <p:sp>
        <p:nvSpPr>
          <p:cNvPr id="2" name="TextBox 1">
            <a:extLst>
              <a:ext uri="{FF2B5EF4-FFF2-40B4-BE49-F238E27FC236}">
                <a16:creationId xmlns:a16="http://schemas.microsoft.com/office/drawing/2014/main" id="{5C1595AA-B940-8C3F-A6DA-BCD3B640195F}"/>
              </a:ext>
            </a:extLst>
          </p:cNvPr>
          <p:cNvSpPr txBox="1"/>
          <p:nvPr/>
        </p:nvSpPr>
        <p:spPr>
          <a:xfrm>
            <a:off x="0" y="5291618"/>
            <a:ext cx="12199783"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SG" b="1" i="0" u="none" strike="noStrike" kern="100" cap="none" spc="0" normalizeH="0" baseline="0" noProof="0" dirty="0">
                <a:ln>
                  <a:noFill/>
                </a:ln>
                <a:solidFill>
                  <a:prstClr val="white"/>
                </a:solidFill>
                <a:effectLst/>
                <a:uLnTx/>
                <a:uFillTx/>
                <a:latin typeface="Century Gothic" panose="020B0502020202020204"/>
                <a:ea typeface="DengXian" panose="02010600030101010101" pitchFamily="2" charset="-122"/>
                <a:cs typeface="Arial" panose="020B0604020202020204" pitchFamily="34" charset="0"/>
              </a:rPr>
              <a:t>17.Jesus said to her, “</a:t>
            </a:r>
            <a:r>
              <a:rPr kumimoji="0" lang="en-SG" b="1" i="0" u="none" strike="noStrike" kern="100" cap="none" spc="0" normalizeH="0" baseline="0" noProof="0" dirty="0">
                <a:ln>
                  <a:noFill/>
                </a:ln>
                <a:solidFill>
                  <a:srgbClr val="00EFFF"/>
                </a:solidFill>
                <a:effectLst/>
                <a:uLnTx/>
                <a:uFillTx/>
                <a:latin typeface="Century Gothic" panose="020B0502020202020204"/>
                <a:ea typeface="DengXian" panose="02010600030101010101" pitchFamily="2" charset="-122"/>
                <a:cs typeface="Arial" panose="020B0604020202020204" pitchFamily="34" charset="0"/>
              </a:rPr>
              <a:t>Do not cling to me, </a:t>
            </a:r>
            <a:r>
              <a:rPr kumimoji="0" lang="en-SG" b="1" i="0" u="none" strike="noStrike" kern="100" cap="none" spc="0" normalizeH="0" baseline="0" noProof="0" dirty="0">
                <a:ln>
                  <a:noFill/>
                </a:ln>
                <a:solidFill>
                  <a:prstClr val="white"/>
                </a:solidFill>
                <a:effectLst/>
                <a:uLnTx/>
                <a:uFillTx/>
                <a:latin typeface="Century Gothic" panose="020B0502020202020204"/>
                <a:ea typeface="DengXian" panose="02010600030101010101" pitchFamily="2" charset="-122"/>
                <a:cs typeface="Arial" panose="020B0604020202020204" pitchFamily="34" charset="0"/>
              </a:rPr>
              <a:t>for I have not yet ascended to the Father; but go to my brothers and say to them, I am ascending to my Father </a:t>
            </a:r>
            <a:r>
              <a:rPr kumimoji="0" lang="zh-CN" altLang="en-US" b="1" i="0" u="none" strike="noStrike" kern="100" cap="none" spc="0" normalizeH="0" baseline="0" noProof="0" dirty="0">
                <a:ln>
                  <a:noFill/>
                </a:ln>
                <a:solidFill>
                  <a:prstClr val="white"/>
                </a:solidFill>
                <a:effectLst/>
                <a:uLnTx/>
                <a:uFillTx/>
                <a:latin typeface="Century Gothic" panose="020B0502020202020204"/>
                <a:ea typeface="DengXian" panose="02010600030101010101" pitchFamily="2" charset="-122"/>
                <a:cs typeface="Arial" panose="020B0604020202020204" pitchFamily="34" charset="0"/>
              </a:rPr>
              <a:t>。。。</a:t>
            </a:r>
            <a:endParaRPr kumimoji="0" lang="en-SG" sz="1600" b="1" i="0" u="none" strike="noStrike" kern="100" cap="none" spc="0" normalizeH="0" baseline="0" noProof="0" dirty="0">
              <a:ln>
                <a:noFill/>
              </a:ln>
              <a:solidFill>
                <a:prstClr val="white"/>
              </a:solidFill>
              <a:effectLst/>
              <a:uLnTx/>
              <a:uFillTx/>
              <a:latin typeface="Century Gothic" panose="020B0502020202020204"/>
              <a:ea typeface="DengXian" panose="02010600030101010101" pitchFamily="2" charset="-122"/>
              <a:cs typeface="Arial" panose="020B0604020202020204" pitchFamily="34" charset="0"/>
              <a:sym typeface="Arial"/>
            </a:endParaRPr>
          </a:p>
        </p:txBody>
      </p:sp>
    </p:spTree>
    <p:extLst>
      <p:ext uri="{BB962C8B-B14F-4D97-AF65-F5344CB8AC3E}">
        <p14:creationId xmlns:p14="http://schemas.microsoft.com/office/powerpoint/2010/main" val="3405992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320144"/>
        </a:solidFill>
        <a:effectLst/>
      </p:bgPr>
    </p:bg>
    <p:spTree>
      <p:nvGrpSpPr>
        <p:cNvPr id="1" name="">
          <a:extLst>
            <a:ext uri="{FF2B5EF4-FFF2-40B4-BE49-F238E27FC236}">
              <a16:creationId xmlns:a16="http://schemas.microsoft.com/office/drawing/2014/main" id="{51FF21C3-29A1-B7D6-8105-750DD309BF9E}"/>
            </a:ext>
          </a:extLst>
        </p:cNvPr>
        <p:cNvGrpSpPr/>
        <p:nvPr/>
      </p:nvGrpSpPr>
      <p:grpSpPr>
        <a:xfrm>
          <a:off x="0" y="0"/>
          <a:ext cx="0" cy="0"/>
          <a:chOff x="0" y="0"/>
          <a:chExt cx="0" cy="0"/>
        </a:xfrm>
      </p:grpSpPr>
      <p:sp>
        <p:nvSpPr>
          <p:cNvPr id="328" name="我们若认自己的罪，神是信实的，…">
            <a:extLst>
              <a:ext uri="{FF2B5EF4-FFF2-40B4-BE49-F238E27FC236}">
                <a16:creationId xmlns:a16="http://schemas.microsoft.com/office/drawing/2014/main" id="{B697600B-B3C0-F4E8-F939-BA944F8AEDA6}"/>
              </a:ext>
            </a:extLst>
          </p:cNvPr>
          <p:cNvSpPr txBox="1"/>
          <p:nvPr/>
        </p:nvSpPr>
        <p:spPr>
          <a:xfrm>
            <a:off x="180975" y="1248287"/>
            <a:ext cx="11830050" cy="30318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2511" tIns="32511" rIns="32511" bIns="32511">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17...</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zh-CN" altLang="en-US" sz="3600" b="1" i="0" strike="noStrike" kern="1200" cap="none" spc="0" normalizeH="0" baseline="0" noProof="0" dirty="0">
                <a:ln>
                  <a:noFill/>
                </a:ln>
                <a:effectLst/>
                <a:uLnTx/>
                <a:uFillTx/>
                <a:latin typeface="SimHei" panose="02010609060101010101" pitchFamily="49" charset="-122"/>
                <a:ea typeface="SimHei" panose="02010609060101010101" pitchFamily="49" charset="-122"/>
                <a:cs typeface="Arial" panose="020B0604020202020204" pitchFamily="34" charset="0"/>
                <a:sym typeface="Arial"/>
              </a:rPr>
              <a:t>告诉他们我要上去见</a:t>
            </a:r>
            <a:r>
              <a:rPr kumimoji="0" lang="zh-CN" altLang="en-US" sz="4800" b="1" i="0" u="sng" strike="noStrike" kern="1200" cap="none" spc="0" normalizeH="0" baseline="0" noProof="0" dirty="0">
                <a:ln>
                  <a:noFill/>
                </a:ln>
                <a:solidFill>
                  <a:srgbClr val="FFFF00"/>
                </a:solidFill>
                <a:effectLst/>
                <a:uLnTx/>
                <a:uFillTx/>
                <a:latin typeface="SimHei" panose="02010609060101010101" pitchFamily="49" charset="-122"/>
                <a:ea typeface="SimHei" panose="02010609060101010101" pitchFamily="49" charset="-122"/>
                <a:cs typeface="Arial" panose="020B0604020202020204" pitchFamily="34" charset="0"/>
                <a:sym typeface="Arial"/>
              </a:rPr>
              <a:t>我的</a:t>
            </a:r>
            <a:r>
              <a:rPr kumimoji="0" lang="zh-CN" altLang="en-US" sz="3600" b="1" i="0" strike="noStrike" kern="1200" cap="none" spc="0" normalizeH="0" baseline="0" noProof="0" dirty="0">
                <a:ln>
                  <a:noFill/>
                </a:ln>
                <a:effectLst/>
                <a:uLnTx/>
                <a:uFillTx/>
                <a:latin typeface="SimHei" panose="02010609060101010101" pitchFamily="49" charset="-122"/>
                <a:ea typeface="SimHei" panose="02010609060101010101" pitchFamily="49" charset="-122"/>
                <a:cs typeface="Arial" panose="020B0604020202020204" pitchFamily="34" charset="0"/>
                <a:sym typeface="Arial"/>
              </a:rPr>
              <a:t>父，也是</a:t>
            </a:r>
            <a:r>
              <a:rPr kumimoji="0" lang="zh-CN" altLang="en-US" sz="4800" b="1" i="0" u="sng" strike="noStrike" kern="1200" cap="none" spc="0" normalizeH="0" baseline="0" noProof="0" dirty="0">
                <a:ln>
                  <a:noFill/>
                </a:ln>
                <a:solidFill>
                  <a:srgbClr val="B4FF6A"/>
                </a:solidFill>
                <a:effectLst/>
                <a:uLnTx/>
                <a:uFillTx/>
                <a:latin typeface="SimHei" panose="02010609060101010101" pitchFamily="49" charset="-122"/>
                <a:ea typeface="SimHei" panose="02010609060101010101" pitchFamily="49" charset="-122"/>
                <a:cs typeface="Arial" panose="020B0604020202020204" pitchFamily="34" charset="0"/>
                <a:sym typeface="Arial"/>
              </a:rPr>
              <a:t>你们的</a:t>
            </a:r>
            <a:r>
              <a:rPr kumimoji="0" lang="zh-CN" altLang="en-US" sz="3600" b="1" i="0" strike="noStrike" kern="1200" cap="none" spc="0" normalizeH="0" baseline="0" noProof="0" dirty="0">
                <a:ln>
                  <a:noFill/>
                </a:ln>
                <a:effectLst/>
                <a:uLnTx/>
                <a:uFillTx/>
                <a:latin typeface="SimHei" panose="02010609060101010101" pitchFamily="49" charset="-122"/>
                <a:ea typeface="SimHei" panose="02010609060101010101" pitchFamily="49" charset="-122"/>
                <a:cs typeface="Arial" panose="020B0604020202020204" pitchFamily="34" charset="0"/>
                <a:sym typeface="Arial"/>
              </a:rPr>
              <a:t>父；见</a:t>
            </a:r>
            <a:r>
              <a:rPr kumimoji="0" lang="zh-CN" altLang="en-US" sz="4400" b="1" i="0" u="sng" strike="noStrike" kern="1200" cap="none" spc="0" normalizeH="0" baseline="0" noProof="0" dirty="0">
                <a:ln>
                  <a:noFill/>
                </a:ln>
                <a:solidFill>
                  <a:srgbClr val="FFFF00"/>
                </a:solidFill>
                <a:effectLst/>
                <a:uLnTx/>
                <a:uFillTx/>
                <a:latin typeface="SimHei" panose="02010609060101010101" pitchFamily="49" charset="-122"/>
                <a:ea typeface="SimHei" panose="02010609060101010101" pitchFamily="49" charset="-122"/>
                <a:cs typeface="Arial" panose="020B0604020202020204" pitchFamily="34" charset="0"/>
                <a:sym typeface="Arial"/>
              </a:rPr>
              <a:t>我的</a:t>
            </a:r>
            <a:r>
              <a:rPr kumimoji="0" lang="zh-CN" altLang="en-US" sz="3600" b="1" i="0" strike="noStrike" kern="1200" cap="none" spc="0" normalizeH="0" baseline="0" noProof="0" dirty="0">
                <a:ln>
                  <a:noFill/>
                </a:ln>
                <a:effectLst/>
                <a:uLnTx/>
                <a:uFillTx/>
                <a:latin typeface="SimHei" panose="02010609060101010101" pitchFamily="49" charset="-122"/>
                <a:ea typeface="SimHei" panose="02010609060101010101" pitchFamily="49" charset="-122"/>
                <a:cs typeface="Arial" panose="020B0604020202020204" pitchFamily="34" charset="0"/>
                <a:sym typeface="Arial"/>
              </a:rPr>
              <a:t>神，也是</a:t>
            </a:r>
            <a:r>
              <a:rPr kumimoji="0" lang="zh-CN" altLang="en-US" sz="4800" b="1" i="0" u="sng" strike="noStrike" kern="1200" cap="none" spc="0" normalizeH="0" baseline="0" noProof="0" dirty="0">
                <a:ln>
                  <a:noFill/>
                </a:ln>
                <a:solidFill>
                  <a:srgbClr val="B4FF6A"/>
                </a:solidFill>
                <a:effectLst/>
                <a:uLnTx/>
                <a:uFillTx/>
                <a:latin typeface="SimHei" panose="02010609060101010101" pitchFamily="49" charset="-122"/>
                <a:ea typeface="SimHei" panose="02010609060101010101" pitchFamily="49" charset="-122"/>
                <a:cs typeface="Arial" panose="020B0604020202020204" pitchFamily="34" charset="0"/>
                <a:sym typeface="Arial"/>
              </a:rPr>
              <a:t>你们的</a:t>
            </a:r>
            <a:r>
              <a:rPr kumimoji="0" lang="zh-CN" altLang="en-US" sz="3600" b="1" i="0" strike="noStrike" kern="1200" cap="none" spc="0" normalizeH="0" baseline="0" noProof="0" dirty="0">
                <a:ln>
                  <a:noFill/>
                </a:ln>
                <a:effectLst/>
                <a:uLnTx/>
                <a:uFillTx/>
                <a:latin typeface="SimHei" panose="02010609060101010101" pitchFamily="49" charset="-122"/>
                <a:ea typeface="SimHei" panose="02010609060101010101" pitchFamily="49" charset="-122"/>
                <a:cs typeface="Arial" panose="020B0604020202020204" pitchFamily="34" charset="0"/>
                <a:sym typeface="Arial"/>
              </a:rPr>
              <a:t>神。”</a:t>
            </a:r>
            <a:endParaRPr kumimoji="0" lang="zh-CN" altLang="en-US"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endParaRPr>
          </a:p>
        </p:txBody>
      </p:sp>
      <p:sp>
        <p:nvSpPr>
          <p:cNvPr id="2" name="TextBox 1">
            <a:extLst>
              <a:ext uri="{FF2B5EF4-FFF2-40B4-BE49-F238E27FC236}">
                <a16:creationId xmlns:a16="http://schemas.microsoft.com/office/drawing/2014/main" id="{AA43AAFA-9B18-95E3-1A4A-5D2C4DF0BBD6}"/>
              </a:ext>
            </a:extLst>
          </p:cNvPr>
          <p:cNvSpPr txBox="1"/>
          <p:nvPr/>
        </p:nvSpPr>
        <p:spPr>
          <a:xfrm>
            <a:off x="180975" y="4918346"/>
            <a:ext cx="12011025" cy="95410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SG" b="1" i="0" u="none" strike="noStrike" kern="100" cap="none" spc="0" normalizeH="0" baseline="0" noProof="0" dirty="0">
                <a:ln>
                  <a:noFill/>
                </a:ln>
                <a:effectLst/>
                <a:uLnTx/>
                <a:uFillTx/>
                <a:latin typeface="Century Gothic" panose="020B0502020202020204"/>
                <a:ea typeface="DengXian" panose="02010600030101010101" pitchFamily="2" charset="-122"/>
                <a:cs typeface="Arial" panose="020B0604020202020204" pitchFamily="34" charset="0"/>
              </a:rPr>
              <a:t>17.</a:t>
            </a:r>
            <a:r>
              <a:rPr lang="zh-CN" altLang="en-US" b="1" kern="100" dirty="0">
                <a:latin typeface="Century Gothic" panose="020B0502020202020204"/>
                <a:ea typeface="DengXian" panose="02010600030101010101" pitchFamily="2" charset="-122"/>
                <a:cs typeface="Arial" panose="020B0604020202020204" pitchFamily="34" charset="0"/>
              </a:rPr>
              <a:t>。。 </a:t>
            </a:r>
            <a:r>
              <a:rPr kumimoji="0" lang="en-SG" b="1" i="0" u="none" strike="noStrike" kern="100" cap="none" spc="0" normalizeH="0" baseline="0" noProof="0" dirty="0">
                <a:ln>
                  <a:noFill/>
                </a:ln>
                <a:effectLst/>
                <a:uLnTx/>
                <a:uFillTx/>
                <a:latin typeface="Century Gothic" panose="020B0502020202020204"/>
                <a:ea typeface="DengXian" panose="02010600030101010101" pitchFamily="2" charset="-122"/>
                <a:cs typeface="Arial" panose="020B0604020202020204" pitchFamily="34" charset="0"/>
              </a:rPr>
              <a:t>but go to my brothers and say to them, I am ascending </a:t>
            </a:r>
            <a:r>
              <a:rPr kumimoji="0" lang="en-SG" sz="2800" b="1" i="0" u="sng" strike="noStrike" kern="100" cap="none" spc="0" normalizeH="0" baseline="0" noProof="0" dirty="0">
                <a:ln>
                  <a:noFill/>
                </a:ln>
                <a:solidFill>
                  <a:srgbClr val="FFFF00"/>
                </a:solidFill>
                <a:effectLst/>
                <a:uLnTx/>
                <a:uFillTx/>
                <a:latin typeface="Century Gothic" panose="020B0502020202020204"/>
                <a:ea typeface="DengXian" panose="02010600030101010101" pitchFamily="2" charset="-122"/>
                <a:cs typeface="Arial" panose="020B0604020202020204" pitchFamily="34" charset="0"/>
              </a:rPr>
              <a:t>to my </a:t>
            </a:r>
            <a:r>
              <a:rPr kumimoji="0" lang="en-SG" sz="2800" b="1" i="0" u="none" strike="noStrike" kern="100" cap="none" spc="0" normalizeH="0" baseline="0" noProof="0" dirty="0">
                <a:ln>
                  <a:noFill/>
                </a:ln>
                <a:effectLst/>
                <a:uLnTx/>
                <a:uFillTx/>
                <a:latin typeface="Century Gothic" panose="020B0502020202020204"/>
                <a:ea typeface="DengXian" panose="02010600030101010101" pitchFamily="2" charset="-122"/>
                <a:cs typeface="Arial" panose="020B0604020202020204" pitchFamily="34" charset="0"/>
              </a:rPr>
              <a:t>Father </a:t>
            </a:r>
            <a:r>
              <a:rPr kumimoji="0" lang="en-SG" b="1" i="0" u="none" strike="noStrike" kern="100" cap="none" spc="0" normalizeH="0" baseline="0" noProof="0" dirty="0">
                <a:ln>
                  <a:noFill/>
                </a:ln>
                <a:effectLst/>
                <a:uLnTx/>
                <a:uFillTx/>
                <a:latin typeface="Century Gothic" panose="020B0502020202020204"/>
                <a:ea typeface="DengXian" panose="02010600030101010101" pitchFamily="2" charset="-122"/>
                <a:cs typeface="Arial" panose="020B0604020202020204" pitchFamily="34" charset="0"/>
              </a:rPr>
              <a:t>and </a:t>
            </a:r>
            <a:r>
              <a:rPr kumimoji="0" lang="en-SG" sz="2800" b="1" i="0" u="sng" strike="noStrike" kern="100" cap="none" spc="0" normalizeH="0" baseline="0" noProof="0" dirty="0">
                <a:ln>
                  <a:noFill/>
                </a:ln>
                <a:solidFill>
                  <a:srgbClr val="B4FF6A"/>
                </a:solidFill>
                <a:effectLst/>
                <a:uLnTx/>
                <a:uFillTx/>
                <a:latin typeface="Century Gothic" panose="020B0502020202020204"/>
                <a:ea typeface="DengXian" panose="02010600030101010101" pitchFamily="2" charset="-122"/>
                <a:cs typeface="Arial" panose="020B0604020202020204" pitchFamily="34" charset="0"/>
              </a:rPr>
              <a:t>your</a:t>
            </a:r>
            <a:r>
              <a:rPr kumimoji="0" lang="en-SG" sz="2800" b="1" i="0" u="none" strike="noStrike" kern="100" cap="none" spc="0" normalizeH="0" baseline="0" noProof="0" dirty="0">
                <a:ln>
                  <a:noFill/>
                </a:ln>
                <a:effectLst/>
                <a:uLnTx/>
                <a:uFillTx/>
                <a:latin typeface="Century Gothic" panose="020B0502020202020204"/>
                <a:ea typeface="DengXian" panose="02010600030101010101" pitchFamily="2" charset="-122"/>
                <a:cs typeface="Arial" panose="020B0604020202020204" pitchFamily="34" charset="0"/>
              </a:rPr>
              <a:t> Father</a:t>
            </a:r>
            <a:r>
              <a:rPr kumimoji="0" lang="en-SG" sz="2400" b="1" i="0" u="sng" strike="noStrike" kern="100" cap="none" spc="0" normalizeH="0" baseline="0" noProof="0" dirty="0">
                <a:ln>
                  <a:noFill/>
                </a:ln>
                <a:solidFill>
                  <a:srgbClr val="FFFF00"/>
                </a:solidFill>
                <a:effectLst/>
                <a:uLnTx/>
                <a:uFillTx/>
                <a:latin typeface="Century Gothic" panose="020B0502020202020204"/>
                <a:ea typeface="DengXian" panose="02010600030101010101" pitchFamily="2" charset="-122"/>
                <a:cs typeface="Arial" panose="020B0604020202020204" pitchFamily="34" charset="0"/>
              </a:rPr>
              <a:t>, to my</a:t>
            </a:r>
            <a:r>
              <a:rPr kumimoji="0" lang="en-SG" sz="2800" b="1" i="0" u="none" strike="noStrike" kern="100" cap="none" spc="0" normalizeH="0" baseline="0" noProof="0" dirty="0">
                <a:ln>
                  <a:noFill/>
                </a:ln>
                <a:effectLst/>
                <a:uLnTx/>
                <a:uFillTx/>
                <a:latin typeface="Century Gothic" panose="020B0502020202020204"/>
                <a:ea typeface="DengXian" panose="02010600030101010101" pitchFamily="2" charset="-122"/>
                <a:cs typeface="Arial" panose="020B0604020202020204" pitchFamily="34" charset="0"/>
              </a:rPr>
              <a:t> God </a:t>
            </a:r>
            <a:r>
              <a:rPr kumimoji="0" lang="en-SG" b="1" i="0" u="none" strike="noStrike" kern="100" cap="none" spc="0" normalizeH="0" baseline="0" noProof="0" dirty="0">
                <a:ln>
                  <a:noFill/>
                </a:ln>
                <a:effectLst/>
                <a:uLnTx/>
                <a:uFillTx/>
                <a:latin typeface="Century Gothic" panose="020B0502020202020204"/>
                <a:ea typeface="DengXian" panose="02010600030101010101" pitchFamily="2" charset="-122"/>
                <a:cs typeface="Arial" panose="020B0604020202020204" pitchFamily="34" charset="0"/>
              </a:rPr>
              <a:t>and </a:t>
            </a:r>
            <a:r>
              <a:rPr kumimoji="0" lang="en-SG" sz="2800" b="1" i="0" u="sng" strike="noStrike" kern="100" cap="none" spc="0" normalizeH="0" baseline="0" noProof="0" dirty="0">
                <a:ln>
                  <a:noFill/>
                </a:ln>
                <a:solidFill>
                  <a:srgbClr val="B4FF6A"/>
                </a:solidFill>
                <a:effectLst/>
                <a:uLnTx/>
                <a:uFillTx/>
                <a:latin typeface="Century Gothic" panose="020B0502020202020204"/>
                <a:ea typeface="DengXian" panose="02010600030101010101" pitchFamily="2" charset="-122"/>
                <a:cs typeface="Arial" panose="020B0604020202020204" pitchFamily="34" charset="0"/>
              </a:rPr>
              <a:t>your</a:t>
            </a:r>
            <a:r>
              <a:rPr kumimoji="0" lang="en-SG" sz="2800" b="1" i="0" u="none" strike="noStrike" kern="100" cap="none" spc="0" normalizeH="0" baseline="0" noProof="0" dirty="0">
                <a:ln>
                  <a:noFill/>
                </a:ln>
                <a:effectLst/>
                <a:uLnTx/>
                <a:uFillTx/>
                <a:latin typeface="Century Gothic" panose="020B0502020202020204"/>
                <a:ea typeface="DengXian" panose="02010600030101010101" pitchFamily="2" charset="-122"/>
                <a:cs typeface="Arial" panose="020B0604020202020204" pitchFamily="34" charset="0"/>
              </a:rPr>
              <a:t> God</a:t>
            </a:r>
            <a:r>
              <a:rPr kumimoji="0" lang="en-SG" b="1" i="0" u="none" strike="noStrike" kern="100" cap="none" spc="0" normalizeH="0" baseline="0" noProof="0" dirty="0">
                <a:ln>
                  <a:noFill/>
                </a:ln>
                <a:effectLst/>
                <a:uLnTx/>
                <a:uFillTx/>
                <a:latin typeface="Century Gothic" panose="020B0502020202020204"/>
                <a:ea typeface="DengXian" panose="02010600030101010101" pitchFamily="2" charset="-122"/>
                <a:cs typeface="Arial" panose="020B0604020202020204" pitchFamily="34" charset="0"/>
              </a:rPr>
              <a:t>."</a:t>
            </a:r>
            <a:endParaRPr kumimoji="0" lang="en-SG" sz="1600" b="1" i="0" u="none" strike="noStrike" kern="100" cap="none" spc="0" normalizeH="0" baseline="0" noProof="0" dirty="0">
              <a:ln>
                <a:noFill/>
              </a:ln>
              <a:effectLst/>
              <a:uLnTx/>
              <a:uFillTx/>
              <a:latin typeface="Century Gothic" panose="020B0502020202020204"/>
              <a:ea typeface="DengXian" panose="02010600030101010101" pitchFamily="2" charset="-122"/>
              <a:cs typeface="Arial" panose="020B0604020202020204" pitchFamily="34" charset="0"/>
              <a:sym typeface="Arial"/>
            </a:endParaRPr>
          </a:p>
        </p:txBody>
      </p:sp>
    </p:spTree>
    <p:extLst>
      <p:ext uri="{BB962C8B-B14F-4D97-AF65-F5344CB8AC3E}">
        <p14:creationId xmlns:p14="http://schemas.microsoft.com/office/powerpoint/2010/main" val="3670312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76">
          <a:extLst>
            <a:ext uri="{FF2B5EF4-FFF2-40B4-BE49-F238E27FC236}">
              <a16:creationId xmlns:a16="http://schemas.microsoft.com/office/drawing/2014/main" id="{D28D4E7F-10E1-52C2-E8A3-0B0F328D7B68}"/>
            </a:ext>
          </a:extLst>
        </p:cNvPr>
        <p:cNvGrpSpPr/>
        <p:nvPr/>
      </p:nvGrpSpPr>
      <p:grpSpPr>
        <a:xfrm>
          <a:off x="0" y="0"/>
          <a:ext cx="0" cy="0"/>
          <a:chOff x="0" y="0"/>
          <a:chExt cx="0" cy="0"/>
        </a:xfrm>
      </p:grpSpPr>
      <p:sp>
        <p:nvSpPr>
          <p:cNvPr id="977" name="Google Shape;977;p44">
            <a:extLst>
              <a:ext uri="{FF2B5EF4-FFF2-40B4-BE49-F238E27FC236}">
                <a16:creationId xmlns:a16="http://schemas.microsoft.com/office/drawing/2014/main" id="{1A6E79F2-6A1E-5B5A-ED8C-29649D2C20EB}"/>
              </a:ext>
            </a:extLst>
          </p:cNvPr>
          <p:cNvSpPr/>
          <p:nvPr/>
        </p:nvSpPr>
        <p:spPr>
          <a:xfrm rot="19800500" flipH="1">
            <a:off x="819348" y="540924"/>
            <a:ext cx="1979094" cy="1979094"/>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8" name="Google Shape;978;p44">
            <a:extLst>
              <a:ext uri="{FF2B5EF4-FFF2-40B4-BE49-F238E27FC236}">
                <a16:creationId xmlns:a16="http://schemas.microsoft.com/office/drawing/2014/main" id="{6E88888D-0DD0-150B-91C5-E4AB6AB80FF8}"/>
              </a:ext>
            </a:extLst>
          </p:cNvPr>
          <p:cNvSpPr txBox="1">
            <a:spLocks noGrp="1"/>
          </p:cNvSpPr>
          <p:nvPr>
            <p:ph type="title"/>
          </p:nvPr>
        </p:nvSpPr>
        <p:spPr>
          <a:xfrm>
            <a:off x="532074" y="3535516"/>
            <a:ext cx="11277600" cy="1698264"/>
          </a:xfrm>
          <a:prstGeom prst="rect">
            <a:avLst/>
          </a:prstGeom>
        </p:spPr>
        <p:txBody>
          <a:bodyPr spcFirstLastPara="1" wrap="square" lIns="121900" tIns="121900" rIns="121900" bIns="121900" anchor="ctr" anchorCtr="0">
            <a:noAutofit/>
          </a:bodyPr>
          <a:lstStyle/>
          <a:p>
            <a:pPr defTabSz="1033272"/>
            <a:r>
              <a:rPr lang="zh-CN" altLang="en-US" sz="5400" b="1" dirty="0">
                <a:latin typeface="SimHei" panose="02010609060101010101" pitchFamily="49" charset="-122"/>
                <a:ea typeface="SimHei" panose="02010609060101010101" pitchFamily="49" charset="-122"/>
              </a:rPr>
              <a:t>主消除门徒的惧怕 </a:t>
            </a:r>
            <a:endParaRPr lang="zh-CN" altLang="en-US" sz="4400" b="1" dirty="0">
              <a:latin typeface="SimHei" panose="02010609060101010101" pitchFamily="49" charset="-122"/>
              <a:ea typeface="SimHei" panose="02010609060101010101" pitchFamily="49" charset="-122"/>
            </a:endParaRPr>
          </a:p>
        </p:txBody>
      </p:sp>
      <p:sp>
        <p:nvSpPr>
          <p:cNvPr id="979" name="Google Shape;979;p44">
            <a:extLst>
              <a:ext uri="{FF2B5EF4-FFF2-40B4-BE49-F238E27FC236}">
                <a16:creationId xmlns:a16="http://schemas.microsoft.com/office/drawing/2014/main" id="{F1B118CF-8C60-C611-5C06-E5324D23F54B}"/>
              </a:ext>
            </a:extLst>
          </p:cNvPr>
          <p:cNvSpPr txBox="1">
            <a:spLocks noGrp="1"/>
          </p:cNvSpPr>
          <p:nvPr>
            <p:ph type="title" idx="2"/>
          </p:nvPr>
        </p:nvSpPr>
        <p:spPr>
          <a:xfrm>
            <a:off x="819370" y="832128"/>
            <a:ext cx="1979047" cy="1396682"/>
          </a:xfrm>
          <a:prstGeom prst="rect">
            <a:avLst/>
          </a:prstGeom>
        </p:spPr>
        <p:txBody>
          <a:bodyPr spcFirstLastPara="1" wrap="square" lIns="121900" tIns="219433" rIns="121900" bIns="121900" anchor="ctr" anchorCtr="0">
            <a:noAutofit/>
          </a:bodyPr>
          <a:lstStyle/>
          <a:p>
            <a:pPr defTabSz="1033272"/>
            <a:r>
              <a:rPr lang="en" sz="8286" kern="1200" dirty="0">
                <a:solidFill>
                  <a:schemeClr val="tx1"/>
                </a:solidFill>
                <a:latin typeface="+mj-lt"/>
                <a:ea typeface="+mj-ea"/>
                <a:cs typeface="+mj-cs"/>
              </a:rPr>
              <a:t>02</a:t>
            </a:r>
            <a:endParaRPr lang="en" dirty="0"/>
          </a:p>
        </p:txBody>
      </p:sp>
      <p:sp>
        <p:nvSpPr>
          <p:cNvPr id="980" name="Google Shape;980;p44">
            <a:extLst>
              <a:ext uri="{FF2B5EF4-FFF2-40B4-BE49-F238E27FC236}">
                <a16:creationId xmlns:a16="http://schemas.microsoft.com/office/drawing/2014/main" id="{120320CB-2114-A51C-BFB0-E74418A49728}"/>
              </a:ext>
            </a:extLst>
          </p:cNvPr>
          <p:cNvSpPr txBox="1">
            <a:spLocks noGrp="1"/>
          </p:cNvSpPr>
          <p:nvPr>
            <p:ph type="subTitle" idx="1"/>
          </p:nvPr>
        </p:nvSpPr>
        <p:spPr>
          <a:xfrm>
            <a:off x="606947" y="5022218"/>
            <a:ext cx="11127854" cy="1282748"/>
          </a:xfrm>
          <a:prstGeom prst="rect">
            <a:avLst/>
          </a:prstGeom>
        </p:spPr>
        <p:txBody>
          <a:bodyPr spcFirstLastPara="1" wrap="square" lIns="121900" tIns="121900" rIns="121900" bIns="121900" anchor="ctr" anchorCtr="0">
            <a:noAutofit/>
          </a:bodyPr>
          <a:lstStyle/>
          <a:p>
            <a:r>
              <a:rPr lang="en-US" b="1" dirty="0"/>
              <a:t>The Lord dispelled the disciples' fear.</a:t>
            </a:r>
          </a:p>
        </p:txBody>
      </p:sp>
    </p:spTree>
    <p:extLst>
      <p:ext uri="{BB962C8B-B14F-4D97-AF65-F5344CB8AC3E}">
        <p14:creationId xmlns:p14="http://schemas.microsoft.com/office/powerpoint/2010/main" val="2158016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20144"/>
        </a:solidFill>
        <a:effectLst/>
      </p:bgPr>
    </p:bg>
    <p:spTree>
      <p:nvGrpSpPr>
        <p:cNvPr id="1" name="">
          <a:extLst>
            <a:ext uri="{FF2B5EF4-FFF2-40B4-BE49-F238E27FC236}">
              <a16:creationId xmlns:a16="http://schemas.microsoft.com/office/drawing/2014/main" id="{7372E0C3-D5C6-6CC0-B1B5-4A90D2F05DC7}"/>
            </a:ext>
          </a:extLst>
        </p:cNvPr>
        <p:cNvGrpSpPr/>
        <p:nvPr/>
      </p:nvGrpSpPr>
      <p:grpSpPr>
        <a:xfrm>
          <a:off x="0" y="0"/>
          <a:ext cx="0" cy="0"/>
          <a:chOff x="0" y="0"/>
          <a:chExt cx="0" cy="0"/>
        </a:xfrm>
      </p:grpSpPr>
      <p:sp>
        <p:nvSpPr>
          <p:cNvPr id="328" name="我们若认自己的罪，神是信实的，…">
            <a:extLst>
              <a:ext uri="{FF2B5EF4-FFF2-40B4-BE49-F238E27FC236}">
                <a16:creationId xmlns:a16="http://schemas.microsoft.com/office/drawing/2014/main" id="{E4A33FD8-1B1B-A930-5DD2-39488CA8CB62}"/>
              </a:ext>
            </a:extLst>
          </p:cNvPr>
          <p:cNvSpPr txBox="1"/>
          <p:nvPr/>
        </p:nvSpPr>
        <p:spPr>
          <a:xfrm>
            <a:off x="1" y="0"/>
            <a:ext cx="12199782" cy="58595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2511" tIns="32511" rIns="32511" bIns="32511">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19.</a:t>
            </a:r>
            <a:r>
              <a:rPr kumimoji="0" lang="zh-CN" altLang="en-US" sz="32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礼拜日黄昏的时候，门徒聚在一起，因为</a:t>
            </a:r>
            <a:r>
              <a:rPr kumimoji="0" lang="zh-CN" altLang="en-US" sz="3200" b="1" i="0" u="none" strike="noStrike" kern="1200" cap="none" spc="0" normalizeH="0" baseline="0" noProof="0" dirty="0">
                <a:ln>
                  <a:noFill/>
                </a:ln>
                <a:solidFill>
                  <a:srgbClr val="00EFFF"/>
                </a:solidFill>
                <a:effectLst/>
                <a:uLnTx/>
                <a:uFillTx/>
                <a:latin typeface="SimHei" panose="02010609060101010101" pitchFamily="49" charset="-122"/>
                <a:ea typeface="SimHei" panose="02010609060101010101" pitchFamily="49" charset="-122"/>
                <a:cs typeface="Arial" panose="020B0604020202020204" pitchFamily="34" charset="0"/>
                <a:sym typeface="Arial"/>
              </a:rPr>
              <a:t>怕犹太人，就把门户都关上</a:t>
            </a:r>
            <a:r>
              <a:rPr kumimoji="0" lang="zh-CN" altLang="en-US" sz="32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。耶稣来了，站在他们中间，说：“愿你们平安。”</a:t>
            </a:r>
            <a:r>
              <a:rPr kumimoji="0" lang="en-US" altLang="zh-CN" sz="32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20.</a:t>
            </a:r>
            <a:r>
              <a:rPr kumimoji="0" lang="zh-CN" altLang="en-US" sz="32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说了这话，就把手和肋旁给他们看。门徒看见主，就欢喜了。</a:t>
            </a:r>
            <a:r>
              <a:rPr kumimoji="0" lang="en-US" altLang="zh-CN" sz="32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21.</a:t>
            </a:r>
            <a:r>
              <a:rPr kumimoji="0" lang="zh-CN" altLang="en-US" sz="32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耶稣又对他们说：“愿你们平安。父怎样差遣了我，我也怎样差遣你们。”</a:t>
            </a:r>
            <a:r>
              <a:rPr kumimoji="0" lang="en-US" altLang="zh-CN" sz="32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22.</a:t>
            </a:r>
            <a:r>
              <a:rPr kumimoji="0" lang="zh-CN" altLang="en-US" sz="32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说了这话，就向他们吹一口气，说：“你们领受圣灵吧！</a:t>
            </a:r>
            <a:r>
              <a:rPr kumimoji="0" lang="en-US" altLang="zh-CN" sz="32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23.</a:t>
            </a:r>
            <a:r>
              <a:rPr kumimoji="0" lang="zh-CN" altLang="en-US" sz="32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你们赦免谁的罪，谁的罪就得赦免；你们不赦免谁的罪，谁的罪就不得赦免。”</a:t>
            </a: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zh-CN" altLang="en-US" sz="32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endParaRPr>
          </a:p>
        </p:txBody>
      </p:sp>
      <p:sp>
        <p:nvSpPr>
          <p:cNvPr id="2" name="TextBox 1">
            <a:extLst>
              <a:ext uri="{FF2B5EF4-FFF2-40B4-BE49-F238E27FC236}">
                <a16:creationId xmlns:a16="http://schemas.microsoft.com/office/drawing/2014/main" id="{F17FF3AA-51F7-A142-0814-9950D93667FA}"/>
              </a:ext>
            </a:extLst>
          </p:cNvPr>
          <p:cNvSpPr txBox="1"/>
          <p:nvPr/>
        </p:nvSpPr>
        <p:spPr>
          <a:xfrm>
            <a:off x="-7784" y="5288340"/>
            <a:ext cx="12199783" cy="156966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SG" sz="1600" b="0" i="0" u="none" strike="noStrike" kern="100" cap="none" spc="0" normalizeH="0" baseline="0" noProof="0" dirty="0">
                <a:ln>
                  <a:noFill/>
                </a:ln>
                <a:solidFill>
                  <a:prstClr val="white"/>
                </a:solidFill>
                <a:effectLst/>
                <a:uLnTx/>
                <a:uFillTx/>
                <a:latin typeface="Century Gothic" panose="020B0502020202020204"/>
                <a:ea typeface="DengXian" panose="02010600030101010101" pitchFamily="2" charset="-122"/>
                <a:cs typeface="Arial" panose="020B0604020202020204" pitchFamily="34" charset="0"/>
              </a:rPr>
              <a:t>19.On the evening of that day, the first day of the week, the </a:t>
            </a:r>
            <a:r>
              <a:rPr kumimoji="0" lang="en-SG" sz="1600" b="1" i="0" u="none" strike="noStrike" kern="100" cap="none" spc="0" normalizeH="0" baseline="0" noProof="0" dirty="0">
                <a:ln>
                  <a:noFill/>
                </a:ln>
                <a:solidFill>
                  <a:srgbClr val="00EFFF"/>
                </a:solidFill>
                <a:effectLst/>
                <a:uLnTx/>
                <a:uFillTx/>
                <a:latin typeface="Century Gothic" panose="020B0502020202020204"/>
                <a:ea typeface="DengXian" panose="02010600030101010101" pitchFamily="2" charset="-122"/>
                <a:cs typeface="Arial" panose="020B0604020202020204" pitchFamily="34" charset="0"/>
              </a:rPr>
              <a:t>doors being locked </a:t>
            </a:r>
            <a:r>
              <a:rPr kumimoji="0" lang="en-SG" sz="1600" b="0" i="0" u="none" strike="noStrike" kern="100" cap="none" spc="0" normalizeH="0" baseline="0" noProof="0" dirty="0">
                <a:ln>
                  <a:noFill/>
                </a:ln>
                <a:solidFill>
                  <a:prstClr val="white"/>
                </a:solidFill>
                <a:effectLst/>
                <a:uLnTx/>
                <a:uFillTx/>
                <a:latin typeface="Century Gothic" panose="020B0502020202020204"/>
                <a:ea typeface="DengXian" panose="02010600030101010101" pitchFamily="2" charset="-122"/>
                <a:cs typeface="Arial" panose="020B0604020202020204" pitchFamily="34" charset="0"/>
              </a:rPr>
              <a:t>where the disciples were </a:t>
            </a:r>
            <a:r>
              <a:rPr kumimoji="0" lang="en-SG" sz="1600" b="1" i="0" u="none" strike="noStrike" kern="100" cap="none" spc="0" normalizeH="0" baseline="0" noProof="0" dirty="0">
                <a:ln>
                  <a:noFill/>
                </a:ln>
                <a:solidFill>
                  <a:srgbClr val="00EFFF"/>
                </a:solidFill>
                <a:effectLst/>
                <a:uLnTx/>
                <a:uFillTx/>
                <a:latin typeface="Century Gothic" panose="020B0502020202020204"/>
                <a:ea typeface="DengXian" panose="02010600030101010101" pitchFamily="2" charset="-122"/>
                <a:cs typeface="Arial" panose="020B0604020202020204" pitchFamily="34" charset="0"/>
              </a:rPr>
              <a:t>for fear of the Jews</a:t>
            </a:r>
            <a:r>
              <a:rPr kumimoji="0" lang="en-SG" sz="1600" b="0" i="0" u="none" strike="noStrike" kern="100" cap="none" spc="0" normalizeH="0" baseline="0" noProof="0" dirty="0">
                <a:ln>
                  <a:noFill/>
                </a:ln>
                <a:solidFill>
                  <a:prstClr val="white"/>
                </a:solidFill>
                <a:effectLst/>
                <a:uLnTx/>
                <a:uFillTx/>
                <a:latin typeface="Century Gothic" panose="020B0502020202020204"/>
                <a:ea typeface="DengXian" panose="02010600030101010101" pitchFamily="2" charset="-122"/>
                <a:cs typeface="Arial" panose="020B0604020202020204" pitchFamily="34" charset="0"/>
              </a:rPr>
              <a:t>, Jesus came and stood among them and said to them, "Peace be with you."20.When he had said this, he showed them his hands and his side. Then the disciples were glad when they saw the Lord.21.Jesus said to them again, "Peace be with you. As the Father has sent me, even so I am sending you."22.And when he had said this, he breathed on them and said to them, "Receive the Holy Spirit.23.If you forgive the sins of any, they are forgiven them; if you withhold forgiveness from any, it is withheld."</a:t>
            </a:r>
            <a:endParaRPr kumimoji="0" lang="en-SG" sz="1400" b="0" i="0" u="none" strike="noStrike" kern="100" cap="none" spc="0" normalizeH="0" baseline="0" noProof="0" dirty="0">
              <a:ln>
                <a:noFill/>
              </a:ln>
              <a:solidFill>
                <a:prstClr val="white"/>
              </a:solidFill>
              <a:effectLst/>
              <a:uLnTx/>
              <a:uFillTx/>
              <a:latin typeface="Century Gothic" panose="020B0502020202020204"/>
              <a:ea typeface="DengXian" panose="02010600030101010101" pitchFamily="2" charset="-122"/>
              <a:cs typeface="Arial" panose="020B0604020202020204" pitchFamily="34" charset="0"/>
              <a:sym typeface="Arial"/>
            </a:endParaRPr>
          </a:p>
        </p:txBody>
      </p:sp>
    </p:spTree>
    <p:extLst>
      <p:ext uri="{BB962C8B-B14F-4D97-AF65-F5344CB8AC3E}">
        <p14:creationId xmlns:p14="http://schemas.microsoft.com/office/powerpoint/2010/main" val="503531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208460C-0A45-4EDD-6BCE-2D924D9F9443}"/>
              </a:ext>
            </a:extLst>
          </p:cNvPr>
          <p:cNvSpPr txBox="1"/>
          <p:nvPr/>
        </p:nvSpPr>
        <p:spPr>
          <a:xfrm>
            <a:off x="6604001" y="530014"/>
            <a:ext cx="5587999" cy="3268202"/>
          </a:xfrm>
          <a:prstGeom prst="rect">
            <a:avLst/>
          </a:prstGeom>
          <a:noFill/>
        </p:spPr>
        <p:txBody>
          <a:bodyPr wrap="square" rtlCol="0">
            <a:spAutoFit/>
          </a:bodyPr>
          <a:lstStyle/>
          <a:p>
            <a:pPr>
              <a:lnSpc>
                <a:spcPct val="150000"/>
              </a:lnSpc>
            </a:pPr>
            <a:r>
              <a:rPr lang="zh-CN" altLang="en-US" sz="4800" b="1" dirty="0">
                <a:solidFill>
                  <a:srgbClr val="B4FF6A"/>
                </a:solidFill>
              </a:rPr>
              <a:t>我信爸爸所说</a:t>
            </a:r>
            <a:r>
              <a:rPr lang="zh-CN" altLang="en-US" sz="4800" b="1" dirty="0"/>
              <a:t>：“我带你去迪士尼乐园。”</a:t>
            </a:r>
            <a:endParaRPr lang="en-US" sz="4800" b="1" dirty="0"/>
          </a:p>
        </p:txBody>
      </p:sp>
      <p:pic>
        <p:nvPicPr>
          <p:cNvPr id="8" name="Picture 7" descr="A screenshot of a chat&#10;&#10;AI-generated content may be incorrect.">
            <a:extLst>
              <a:ext uri="{FF2B5EF4-FFF2-40B4-BE49-F238E27FC236}">
                <a16:creationId xmlns:a16="http://schemas.microsoft.com/office/drawing/2014/main" id="{C4CC20D7-F32E-BF2A-255D-E9B0C49CBBA5}"/>
              </a:ext>
            </a:extLst>
          </p:cNvPr>
          <p:cNvPicPr>
            <a:picLocks noChangeAspect="1"/>
          </p:cNvPicPr>
          <p:nvPr/>
        </p:nvPicPr>
        <p:blipFill>
          <a:blip r:embed="rId3"/>
          <a:stretch>
            <a:fillRect/>
          </a:stretch>
        </p:blipFill>
        <p:spPr>
          <a:xfrm>
            <a:off x="304992" y="182915"/>
            <a:ext cx="5588000" cy="6362700"/>
          </a:xfrm>
          <a:prstGeom prst="rect">
            <a:avLst/>
          </a:prstGeom>
        </p:spPr>
      </p:pic>
      <p:sp>
        <p:nvSpPr>
          <p:cNvPr id="11" name="TextBox 10">
            <a:extLst>
              <a:ext uri="{FF2B5EF4-FFF2-40B4-BE49-F238E27FC236}">
                <a16:creationId xmlns:a16="http://schemas.microsoft.com/office/drawing/2014/main" id="{1BC47B8D-BD24-7678-922B-34A67EAB1EFA}"/>
              </a:ext>
            </a:extLst>
          </p:cNvPr>
          <p:cNvSpPr txBox="1"/>
          <p:nvPr/>
        </p:nvSpPr>
        <p:spPr>
          <a:xfrm>
            <a:off x="6604001" y="4224845"/>
            <a:ext cx="6100762" cy="646331"/>
          </a:xfrm>
          <a:prstGeom prst="rect">
            <a:avLst/>
          </a:prstGeom>
          <a:noFill/>
        </p:spPr>
        <p:txBody>
          <a:bodyPr wrap="square">
            <a:spAutoFit/>
          </a:bodyPr>
          <a:lstStyle/>
          <a:p>
            <a:r>
              <a:rPr lang="en-US" dirty="0">
                <a:solidFill>
                  <a:srgbClr val="B4FF6A"/>
                </a:solidFill>
              </a:rPr>
              <a:t>I believe what my dad said</a:t>
            </a:r>
            <a:r>
              <a:rPr lang="en-US" dirty="0"/>
              <a:t>:</a:t>
            </a:r>
          </a:p>
          <a:p>
            <a:r>
              <a:rPr lang="en-US" dirty="0"/>
              <a:t> "I will take you to Disneyland."</a:t>
            </a:r>
          </a:p>
        </p:txBody>
      </p:sp>
      <p:sp>
        <p:nvSpPr>
          <p:cNvPr id="12" name="TextBox 11">
            <a:extLst>
              <a:ext uri="{FF2B5EF4-FFF2-40B4-BE49-F238E27FC236}">
                <a16:creationId xmlns:a16="http://schemas.microsoft.com/office/drawing/2014/main" id="{42A9EF50-677C-89BA-E28D-197B1D88FC62}"/>
              </a:ext>
            </a:extLst>
          </p:cNvPr>
          <p:cNvSpPr txBox="1"/>
          <p:nvPr/>
        </p:nvSpPr>
        <p:spPr>
          <a:xfrm>
            <a:off x="463743" y="4339624"/>
            <a:ext cx="5516754" cy="1052211"/>
          </a:xfrm>
          <a:prstGeom prst="rect">
            <a:avLst/>
          </a:prstGeom>
          <a:noFill/>
        </p:spPr>
        <p:txBody>
          <a:bodyPr wrap="square" rtlCol="0">
            <a:spAutoFit/>
          </a:bodyPr>
          <a:lstStyle/>
          <a:p>
            <a:pPr>
              <a:lnSpc>
                <a:spcPct val="150000"/>
              </a:lnSpc>
            </a:pPr>
            <a:r>
              <a:rPr lang="zh-CN" altLang="en-US" sz="4800" b="1" u="sng" dirty="0">
                <a:solidFill>
                  <a:srgbClr val="B4FF6A"/>
                </a:solidFill>
              </a:rPr>
              <a:t>信息说的</a:t>
            </a:r>
            <a:endParaRPr lang="en-US" sz="4800" b="1" dirty="0">
              <a:solidFill>
                <a:srgbClr val="B4FF6A"/>
              </a:solidFill>
            </a:endParaRPr>
          </a:p>
        </p:txBody>
      </p:sp>
    </p:spTree>
    <p:extLst>
      <p:ext uri="{BB962C8B-B14F-4D97-AF65-F5344CB8AC3E}">
        <p14:creationId xmlns:p14="http://schemas.microsoft.com/office/powerpoint/2010/main" val="24243517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320144"/>
        </a:solidFill>
        <a:effectLst/>
      </p:bgPr>
    </p:bg>
    <p:spTree>
      <p:nvGrpSpPr>
        <p:cNvPr id="1" name="">
          <a:extLst>
            <a:ext uri="{FF2B5EF4-FFF2-40B4-BE49-F238E27FC236}">
              <a16:creationId xmlns:a16="http://schemas.microsoft.com/office/drawing/2014/main" id="{EE7D513A-B75B-9E52-7D33-ADEAF3C38781}"/>
            </a:ext>
          </a:extLst>
        </p:cNvPr>
        <p:cNvGrpSpPr/>
        <p:nvPr/>
      </p:nvGrpSpPr>
      <p:grpSpPr>
        <a:xfrm>
          <a:off x="0" y="0"/>
          <a:ext cx="0" cy="0"/>
          <a:chOff x="0" y="0"/>
          <a:chExt cx="0" cy="0"/>
        </a:xfrm>
      </p:grpSpPr>
      <p:sp>
        <p:nvSpPr>
          <p:cNvPr id="328" name="我们若认自己的罪，神是信实的，…">
            <a:extLst>
              <a:ext uri="{FF2B5EF4-FFF2-40B4-BE49-F238E27FC236}">
                <a16:creationId xmlns:a16="http://schemas.microsoft.com/office/drawing/2014/main" id="{D90D5390-0765-9F01-2614-1657C910E330}"/>
              </a:ext>
            </a:extLst>
          </p:cNvPr>
          <p:cNvSpPr txBox="1"/>
          <p:nvPr/>
        </p:nvSpPr>
        <p:spPr>
          <a:xfrm>
            <a:off x="185738" y="2228850"/>
            <a:ext cx="12199782" cy="17680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2511" tIns="32511" rIns="32511" bIns="32511">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altLang="zh-CN" sz="4000" b="1" i="0" u="none" strike="noStrike" kern="1200" cap="none" spc="0" normalizeH="0" baseline="0" noProof="0" dirty="0">
                <a:ln>
                  <a:noFill/>
                </a:ln>
                <a:effectLst/>
                <a:uLnTx/>
                <a:uFillTx/>
                <a:latin typeface="SimHei" panose="02010609060101010101" pitchFamily="49" charset="-122"/>
                <a:ea typeface="SimHei" panose="02010609060101010101" pitchFamily="49" charset="-122"/>
                <a:cs typeface="Arial" panose="020B0604020202020204" pitchFamily="34" charset="0"/>
                <a:sym typeface="Arial"/>
              </a:rPr>
              <a:t>21.</a:t>
            </a:r>
            <a:r>
              <a:rPr kumimoji="0" lang="zh-CN" altLang="en-US" sz="4000" b="1" i="0" u="none" strike="noStrike" kern="1200" cap="none" spc="0" normalizeH="0" baseline="0" noProof="0" dirty="0">
                <a:ln>
                  <a:noFill/>
                </a:ln>
                <a:effectLst/>
                <a:uLnTx/>
                <a:uFillTx/>
                <a:latin typeface="SimHei" panose="02010609060101010101" pitchFamily="49" charset="-122"/>
                <a:ea typeface="SimHei" panose="02010609060101010101" pitchFamily="49" charset="-122"/>
                <a:cs typeface="Arial" panose="020B0604020202020204" pitchFamily="34" charset="0"/>
                <a:sym typeface="Arial"/>
              </a:rPr>
              <a:t>耶稣又对他们说：“愿你们平安。</a:t>
            </a:r>
            <a:r>
              <a:rPr kumimoji="0" lang="zh-CN" altLang="en-US" sz="4000" b="1" i="0" u="none" strike="noStrike" kern="1200" cap="none" spc="0" normalizeH="0" baseline="0" noProof="0" dirty="0">
                <a:ln>
                  <a:noFill/>
                </a:ln>
                <a:solidFill>
                  <a:srgbClr val="FFFF00"/>
                </a:solidFill>
                <a:effectLst/>
                <a:uLnTx/>
                <a:uFillTx/>
                <a:latin typeface="SimHei" panose="02010609060101010101" pitchFamily="49" charset="-122"/>
                <a:ea typeface="SimHei" panose="02010609060101010101" pitchFamily="49" charset="-122"/>
                <a:cs typeface="Arial" panose="020B0604020202020204" pitchFamily="34" charset="0"/>
                <a:sym typeface="Arial"/>
              </a:rPr>
              <a:t>父怎样差遣了我，</a:t>
            </a:r>
            <a:r>
              <a:rPr kumimoji="0" lang="zh-CN" altLang="en-US" sz="4000" b="1" i="0" u="none" strike="noStrike" kern="1200" cap="none" spc="0" normalizeH="0" baseline="0" noProof="0" dirty="0">
                <a:ln>
                  <a:noFill/>
                </a:ln>
                <a:solidFill>
                  <a:srgbClr val="B4FF6A"/>
                </a:solidFill>
                <a:effectLst/>
                <a:uLnTx/>
                <a:uFillTx/>
                <a:latin typeface="SimHei" panose="02010609060101010101" pitchFamily="49" charset="-122"/>
                <a:ea typeface="SimHei" panose="02010609060101010101" pitchFamily="49" charset="-122"/>
                <a:cs typeface="Arial" panose="020B0604020202020204" pitchFamily="34" charset="0"/>
                <a:sym typeface="Arial"/>
              </a:rPr>
              <a:t>我也怎样差遣你们</a:t>
            </a:r>
            <a:r>
              <a:rPr kumimoji="0" lang="zh-CN" altLang="en-US" sz="4000" b="1" i="0" u="none" strike="noStrike" kern="1200" cap="none" spc="0" normalizeH="0" baseline="0" noProof="0" dirty="0">
                <a:ln>
                  <a:noFill/>
                </a:ln>
                <a:effectLst/>
                <a:uLnTx/>
                <a:uFillTx/>
                <a:latin typeface="SimHei" panose="02010609060101010101" pitchFamily="49" charset="-122"/>
                <a:ea typeface="SimHei" panose="02010609060101010101" pitchFamily="49" charset="-122"/>
                <a:cs typeface="Arial" panose="020B0604020202020204" pitchFamily="34" charset="0"/>
                <a:sym typeface="Arial"/>
              </a:rPr>
              <a:t>。</a:t>
            </a:r>
          </a:p>
        </p:txBody>
      </p:sp>
      <p:sp>
        <p:nvSpPr>
          <p:cNvPr id="2" name="TextBox 1">
            <a:extLst>
              <a:ext uri="{FF2B5EF4-FFF2-40B4-BE49-F238E27FC236}">
                <a16:creationId xmlns:a16="http://schemas.microsoft.com/office/drawing/2014/main" id="{AD87F51E-CA3C-84A3-C5D8-0455667E1B96}"/>
              </a:ext>
            </a:extLst>
          </p:cNvPr>
          <p:cNvSpPr txBox="1"/>
          <p:nvPr/>
        </p:nvSpPr>
        <p:spPr>
          <a:xfrm>
            <a:off x="-7784" y="5288340"/>
            <a:ext cx="12199783"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SG" b="1" i="0" u="none" strike="noStrike" kern="100" cap="none" spc="0" normalizeH="0" baseline="0" noProof="0" dirty="0">
                <a:ln>
                  <a:noFill/>
                </a:ln>
                <a:effectLst/>
                <a:uLnTx/>
                <a:uFillTx/>
                <a:latin typeface="Century Gothic" panose="020B0502020202020204"/>
                <a:ea typeface="DengXian" panose="02010600030101010101" pitchFamily="2" charset="-122"/>
                <a:cs typeface="Arial" panose="020B0604020202020204" pitchFamily="34" charset="0"/>
              </a:rPr>
              <a:t>21.Jesus said to them again, "Peace be with you. As </a:t>
            </a:r>
            <a:r>
              <a:rPr kumimoji="0" lang="en-SG" b="1" i="0" u="none" strike="noStrike" kern="100" cap="none" spc="0" normalizeH="0" baseline="0" noProof="0" dirty="0">
                <a:ln>
                  <a:noFill/>
                </a:ln>
                <a:solidFill>
                  <a:srgbClr val="FFFF00"/>
                </a:solidFill>
                <a:effectLst/>
                <a:uLnTx/>
                <a:uFillTx/>
                <a:latin typeface="Century Gothic" panose="020B0502020202020204"/>
                <a:ea typeface="DengXian" panose="02010600030101010101" pitchFamily="2" charset="-122"/>
                <a:cs typeface="Arial" panose="020B0604020202020204" pitchFamily="34" charset="0"/>
              </a:rPr>
              <a:t>the Father has sent me</a:t>
            </a:r>
            <a:r>
              <a:rPr kumimoji="0" lang="en-SG" b="1" i="0" u="none" strike="noStrike" kern="100" cap="none" spc="0" normalizeH="0" baseline="0" noProof="0" dirty="0">
                <a:ln>
                  <a:noFill/>
                </a:ln>
                <a:effectLst/>
                <a:uLnTx/>
                <a:uFillTx/>
                <a:latin typeface="Century Gothic" panose="020B0502020202020204"/>
                <a:ea typeface="DengXian" panose="02010600030101010101" pitchFamily="2" charset="-122"/>
                <a:cs typeface="Arial" panose="020B0604020202020204" pitchFamily="34" charset="0"/>
              </a:rPr>
              <a:t>, </a:t>
            </a:r>
            <a:r>
              <a:rPr kumimoji="0" lang="en-SG" b="1" i="0" u="none" strike="noStrike" kern="100" cap="none" spc="0" normalizeH="0" baseline="0" noProof="0" dirty="0">
                <a:ln>
                  <a:noFill/>
                </a:ln>
                <a:solidFill>
                  <a:srgbClr val="B4FF6A"/>
                </a:solidFill>
                <a:effectLst/>
                <a:uLnTx/>
                <a:uFillTx/>
                <a:latin typeface="Century Gothic" panose="020B0502020202020204"/>
                <a:ea typeface="DengXian" panose="02010600030101010101" pitchFamily="2" charset="-122"/>
                <a:cs typeface="Arial" panose="020B0604020202020204" pitchFamily="34" charset="0"/>
              </a:rPr>
              <a:t>even so I am sending you</a:t>
            </a:r>
            <a:r>
              <a:rPr kumimoji="0" lang="en-SG" b="1" i="0" u="none" strike="noStrike" kern="100" cap="none" spc="0" normalizeH="0" baseline="0" noProof="0" dirty="0">
                <a:ln>
                  <a:noFill/>
                </a:ln>
                <a:effectLst/>
                <a:uLnTx/>
                <a:uFillTx/>
                <a:latin typeface="Century Gothic" panose="020B0502020202020204"/>
                <a:ea typeface="DengXian" panose="02010600030101010101" pitchFamily="2" charset="-122"/>
                <a:cs typeface="Arial" panose="020B0604020202020204" pitchFamily="34" charset="0"/>
              </a:rPr>
              <a:t>."</a:t>
            </a:r>
            <a:endParaRPr kumimoji="0" lang="en-SG" sz="1600" b="1" i="0" u="none" strike="noStrike" kern="100" cap="none" spc="0" normalizeH="0" baseline="0" noProof="0" dirty="0">
              <a:ln>
                <a:noFill/>
              </a:ln>
              <a:effectLst/>
              <a:uLnTx/>
              <a:uFillTx/>
              <a:latin typeface="Century Gothic" panose="020B0502020202020204"/>
              <a:ea typeface="DengXian" panose="02010600030101010101" pitchFamily="2" charset="-122"/>
              <a:cs typeface="Arial" panose="020B0604020202020204" pitchFamily="34" charset="0"/>
              <a:sym typeface="Arial"/>
            </a:endParaRPr>
          </a:p>
        </p:txBody>
      </p:sp>
    </p:spTree>
    <p:extLst>
      <p:ext uri="{BB962C8B-B14F-4D97-AF65-F5344CB8AC3E}">
        <p14:creationId xmlns:p14="http://schemas.microsoft.com/office/powerpoint/2010/main" val="562615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320144"/>
        </a:solidFill>
        <a:effectLst/>
      </p:bgPr>
    </p:bg>
    <p:spTree>
      <p:nvGrpSpPr>
        <p:cNvPr id="1" name="">
          <a:extLst>
            <a:ext uri="{FF2B5EF4-FFF2-40B4-BE49-F238E27FC236}">
              <a16:creationId xmlns:a16="http://schemas.microsoft.com/office/drawing/2014/main" id="{E66ED3E3-B888-A681-98CF-BD12A0AE42AB}"/>
            </a:ext>
          </a:extLst>
        </p:cNvPr>
        <p:cNvGrpSpPr/>
        <p:nvPr/>
      </p:nvGrpSpPr>
      <p:grpSpPr>
        <a:xfrm>
          <a:off x="0" y="0"/>
          <a:ext cx="0" cy="0"/>
          <a:chOff x="0" y="0"/>
          <a:chExt cx="0" cy="0"/>
        </a:xfrm>
      </p:grpSpPr>
      <p:sp>
        <p:nvSpPr>
          <p:cNvPr id="328" name="我们若认自己的罪，神是信实的，…">
            <a:extLst>
              <a:ext uri="{FF2B5EF4-FFF2-40B4-BE49-F238E27FC236}">
                <a16:creationId xmlns:a16="http://schemas.microsoft.com/office/drawing/2014/main" id="{858CD170-2994-1526-1711-F149CFAAF5C4}"/>
              </a:ext>
            </a:extLst>
          </p:cNvPr>
          <p:cNvSpPr txBox="1"/>
          <p:nvPr/>
        </p:nvSpPr>
        <p:spPr>
          <a:xfrm>
            <a:off x="185738" y="2400300"/>
            <a:ext cx="12199782" cy="17680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2511" tIns="32511" rIns="32511" bIns="32511">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22.</a:t>
            </a:r>
            <a:r>
              <a:rPr kumimoji="0" lang="zh-CN" altLang="en-US" sz="40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说了这话，就</a:t>
            </a:r>
            <a:r>
              <a:rPr kumimoji="0" lang="zh-CN" altLang="en-US" sz="4000" b="1" i="0" u="none" strike="noStrike" kern="1200" cap="none" spc="0" normalizeH="0" baseline="0" noProof="0" dirty="0">
                <a:ln>
                  <a:noFill/>
                </a:ln>
                <a:solidFill>
                  <a:srgbClr val="FFFF00"/>
                </a:solidFill>
                <a:effectLst/>
                <a:uLnTx/>
                <a:uFillTx/>
                <a:latin typeface="SimHei" panose="02010609060101010101" pitchFamily="49" charset="-122"/>
                <a:ea typeface="SimHei" panose="02010609060101010101" pitchFamily="49" charset="-122"/>
                <a:cs typeface="Arial" panose="020B0604020202020204" pitchFamily="34" charset="0"/>
                <a:sym typeface="Arial"/>
              </a:rPr>
              <a:t>向他们吹一口气，说：</a:t>
            </a:r>
            <a:r>
              <a:rPr kumimoji="0" lang="zh-CN" altLang="en-US" sz="4000" b="1" i="0" u="none" strike="noStrike" kern="1200" cap="none" spc="0" normalizeH="0" baseline="0" noProof="0" dirty="0">
                <a:ln>
                  <a:noFill/>
                </a:ln>
                <a:solidFill>
                  <a:srgbClr val="B4FF6A"/>
                </a:solidFill>
                <a:effectLst/>
                <a:uLnTx/>
                <a:uFillTx/>
                <a:latin typeface="SimHei" panose="02010609060101010101" pitchFamily="49" charset="-122"/>
                <a:ea typeface="SimHei" panose="02010609060101010101" pitchFamily="49" charset="-122"/>
                <a:cs typeface="Arial" panose="020B0604020202020204" pitchFamily="34" charset="0"/>
                <a:sym typeface="Arial"/>
              </a:rPr>
              <a:t>“你们领受圣灵吧！</a:t>
            </a:r>
            <a:endParaRPr kumimoji="0" lang="zh-CN" altLang="en-US" sz="40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endParaRPr>
          </a:p>
        </p:txBody>
      </p:sp>
      <p:sp>
        <p:nvSpPr>
          <p:cNvPr id="2" name="TextBox 1">
            <a:extLst>
              <a:ext uri="{FF2B5EF4-FFF2-40B4-BE49-F238E27FC236}">
                <a16:creationId xmlns:a16="http://schemas.microsoft.com/office/drawing/2014/main" id="{0151F1A0-0442-C632-CE5D-F435E7FB6E80}"/>
              </a:ext>
            </a:extLst>
          </p:cNvPr>
          <p:cNvSpPr txBox="1"/>
          <p:nvPr/>
        </p:nvSpPr>
        <p:spPr>
          <a:xfrm>
            <a:off x="-7784" y="5288340"/>
            <a:ext cx="12199783" cy="4001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SG" sz="2000" b="0" i="0" u="none" strike="noStrike" kern="100" cap="none" spc="0" normalizeH="0" baseline="0" noProof="0" dirty="0">
                <a:ln>
                  <a:noFill/>
                </a:ln>
                <a:solidFill>
                  <a:prstClr val="white"/>
                </a:solidFill>
                <a:effectLst/>
                <a:uLnTx/>
                <a:uFillTx/>
                <a:latin typeface="Century Gothic" panose="020B0502020202020204"/>
                <a:ea typeface="DengXian" panose="02010600030101010101" pitchFamily="2" charset="-122"/>
                <a:cs typeface="Arial" panose="020B0604020202020204" pitchFamily="34" charset="0"/>
              </a:rPr>
              <a:t>22.And when he had said this, </a:t>
            </a:r>
            <a:r>
              <a:rPr kumimoji="0" lang="en-SG" sz="2000" b="1" i="0" u="none" strike="noStrike" kern="100" cap="none" spc="0" normalizeH="0" baseline="0" noProof="0" dirty="0">
                <a:ln>
                  <a:noFill/>
                </a:ln>
                <a:solidFill>
                  <a:srgbClr val="FFFF00"/>
                </a:solidFill>
                <a:effectLst/>
                <a:uLnTx/>
                <a:uFillTx/>
                <a:latin typeface="Century Gothic" panose="020B0502020202020204"/>
                <a:ea typeface="DengXian" panose="02010600030101010101" pitchFamily="2" charset="-122"/>
                <a:cs typeface="Arial" panose="020B0604020202020204" pitchFamily="34" charset="0"/>
              </a:rPr>
              <a:t>he breathed on them </a:t>
            </a:r>
            <a:r>
              <a:rPr kumimoji="0" lang="en-SG" sz="2000" b="1" i="0" u="none" strike="noStrike" kern="100" cap="none" spc="0" normalizeH="0" baseline="0" noProof="0" dirty="0">
                <a:ln>
                  <a:noFill/>
                </a:ln>
                <a:solidFill>
                  <a:srgbClr val="B4FF6A"/>
                </a:solidFill>
                <a:effectLst/>
                <a:uLnTx/>
                <a:uFillTx/>
                <a:latin typeface="Century Gothic" panose="020B0502020202020204"/>
                <a:ea typeface="DengXian" panose="02010600030101010101" pitchFamily="2" charset="-122"/>
                <a:cs typeface="Arial" panose="020B0604020202020204" pitchFamily="34" charset="0"/>
              </a:rPr>
              <a:t>and said to them, "Receive the Holy Spirit.</a:t>
            </a:r>
            <a:endParaRPr kumimoji="0" lang="en-SG" b="1" i="0" u="none" strike="noStrike" kern="100" cap="none" spc="0" normalizeH="0" baseline="0" noProof="0" dirty="0">
              <a:ln>
                <a:noFill/>
              </a:ln>
              <a:solidFill>
                <a:srgbClr val="B4FF6A"/>
              </a:solidFill>
              <a:effectLst/>
              <a:uLnTx/>
              <a:uFillTx/>
              <a:latin typeface="Century Gothic" panose="020B0502020202020204"/>
              <a:ea typeface="DengXian" panose="02010600030101010101" pitchFamily="2" charset="-122"/>
              <a:cs typeface="Arial" panose="020B0604020202020204" pitchFamily="34" charset="0"/>
              <a:sym typeface="Arial"/>
            </a:endParaRPr>
          </a:p>
        </p:txBody>
      </p:sp>
    </p:spTree>
    <p:extLst>
      <p:ext uri="{BB962C8B-B14F-4D97-AF65-F5344CB8AC3E}">
        <p14:creationId xmlns:p14="http://schemas.microsoft.com/office/powerpoint/2010/main" val="3175725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320144"/>
        </a:solidFill>
        <a:effectLst/>
      </p:bgPr>
    </p:bg>
    <p:spTree>
      <p:nvGrpSpPr>
        <p:cNvPr id="1" name="">
          <a:extLst>
            <a:ext uri="{FF2B5EF4-FFF2-40B4-BE49-F238E27FC236}">
              <a16:creationId xmlns:a16="http://schemas.microsoft.com/office/drawing/2014/main" id="{1C454A86-13B7-9449-9E27-5D1CD10CAD42}"/>
            </a:ext>
          </a:extLst>
        </p:cNvPr>
        <p:cNvGrpSpPr/>
        <p:nvPr/>
      </p:nvGrpSpPr>
      <p:grpSpPr>
        <a:xfrm>
          <a:off x="0" y="0"/>
          <a:ext cx="0" cy="0"/>
          <a:chOff x="0" y="0"/>
          <a:chExt cx="0" cy="0"/>
        </a:xfrm>
      </p:grpSpPr>
      <p:sp>
        <p:nvSpPr>
          <p:cNvPr id="328" name="我们若认自己的罪，神是信实的，…">
            <a:extLst>
              <a:ext uri="{FF2B5EF4-FFF2-40B4-BE49-F238E27FC236}">
                <a16:creationId xmlns:a16="http://schemas.microsoft.com/office/drawing/2014/main" id="{431E1903-16E5-2158-04CE-260B7A34C814}"/>
              </a:ext>
            </a:extLst>
          </p:cNvPr>
          <p:cNvSpPr txBox="1"/>
          <p:nvPr/>
        </p:nvSpPr>
        <p:spPr>
          <a:xfrm>
            <a:off x="117551" y="2228849"/>
            <a:ext cx="11949111" cy="26913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2511" tIns="32511" rIns="32511" bIns="32511">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23.</a:t>
            </a:r>
            <a:r>
              <a:rPr kumimoji="0" lang="zh-CN" altLang="en-US" sz="40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你们赦免谁的罪，谁的罪就得赦免；你们不赦免谁的罪，谁的罪就不得赦免。”</a:t>
            </a: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zh-CN" altLang="en-US" sz="40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endParaRPr>
          </a:p>
        </p:txBody>
      </p:sp>
      <p:sp>
        <p:nvSpPr>
          <p:cNvPr id="2" name="TextBox 1">
            <a:extLst>
              <a:ext uri="{FF2B5EF4-FFF2-40B4-BE49-F238E27FC236}">
                <a16:creationId xmlns:a16="http://schemas.microsoft.com/office/drawing/2014/main" id="{66F8206B-4D36-A72B-243D-7192641F8B13}"/>
              </a:ext>
            </a:extLst>
          </p:cNvPr>
          <p:cNvSpPr txBox="1"/>
          <p:nvPr/>
        </p:nvSpPr>
        <p:spPr>
          <a:xfrm>
            <a:off x="-7784" y="5288340"/>
            <a:ext cx="12199783"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SG" sz="2000" b="0" i="0" u="none" strike="noStrike" kern="100" cap="none" spc="0" normalizeH="0" baseline="0" noProof="0" dirty="0">
                <a:ln>
                  <a:noFill/>
                </a:ln>
                <a:solidFill>
                  <a:prstClr val="white"/>
                </a:solidFill>
                <a:effectLst/>
                <a:uLnTx/>
                <a:uFillTx/>
                <a:latin typeface="Century Gothic" panose="020B0502020202020204"/>
                <a:ea typeface="DengXian" panose="02010600030101010101" pitchFamily="2" charset="-122"/>
                <a:cs typeface="Arial" panose="020B0604020202020204" pitchFamily="34" charset="0"/>
              </a:rPr>
              <a:t>23.If you forgive the sins of any, they are forgiven them; if you withhold forgiveness from any, it is withheld."</a:t>
            </a:r>
            <a:endParaRPr kumimoji="0" lang="en-SG" b="0" i="0" u="none" strike="noStrike" kern="100" cap="none" spc="0" normalizeH="0" baseline="0" noProof="0" dirty="0">
              <a:ln>
                <a:noFill/>
              </a:ln>
              <a:solidFill>
                <a:prstClr val="white"/>
              </a:solidFill>
              <a:effectLst/>
              <a:uLnTx/>
              <a:uFillTx/>
              <a:latin typeface="Century Gothic" panose="020B0502020202020204"/>
              <a:ea typeface="DengXian" panose="02010600030101010101" pitchFamily="2" charset="-122"/>
              <a:cs typeface="Arial" panose="020B0604020202020204" pitchFamily="34" charset="0"/>
              <a:sym typeface="Arial"/>
            </a:endParaRPr>
          </a:p>
        </p:txBody>
      </p:sp>
    </p:spTree>
    <p:extLst>
      <p:ext uri="{BB962C8B-B14F-4D97-AF65-F5344CB8AC3E}">
        <p14:creationId xmlns:p14="http://schemas.microsoft.com/office/powerpoint/2010/main" val="1816427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76">
          <a:extLst>
            <a:ext uri="{FF2B5EF4-FFF2-40B4-BE49-F238E27FC236}">
              <a16:creationId xmlns:a16="http://schemas.microsoft.com/office/drawing/2014/main" id="{7C5EA1D1-4B88-1FE1-9555-C6F361728F64}"/>
            </a:ext>
          </a:extLst>
        </p:cNvPr>
        <p:cNvGrpSpPr/>
        <p:nvPr/>
      </p:nvGrpSpPr>
      <p:grpSpPr>
        <a:xfrm>
          <a:off x="0" y="0"/>
          <a:ext cx="0" cy="0"/>
          <a:chOff x="0" y="0"/>
          <a:chExt cx="0" cy="0"/>
        </a:xfrm>
      </p:grpSpPr>
      <p:sp>
        <p:nvSpPr>
          <p:cNvPr id="977" name="Google Shape;977;p44">
            <a:extLst>
              <a:ext uri="{FF2B5EF4-FFF2-40B4-BE49-F238E27FC236}">
                <a16:creationId xmlns:a16="http://schemas.microsoft.com/office/drawing/2014/main" id="{72FAE119-1852-298F-7271-1072FAD85053}"/>
              </a:ext>
            </a:extLst>
          </p:cNvPr>
          <p:cNvSpPr/>
          <p:nvPr/>
        </p:nvSpPr>
        <p:spPr>
          <a:xfrm rot="19800500" flipH="1">
            <a:off x="819348" y="540924"/>
            <a:ext cx="1979094" cy="1979094"/>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8" name="Google Shape;978;p44">
            <a:extLst>
              <a:ext uri="{FF2B5EF4-FFF2-40B4-BE49-F238E27FC236}">
                <a16:creationId xmlns:a16="http://schemas.microsoft.com/office/drawing/2014/main" id="{E0D05834-48E9-0028-861A-3FC0560BA41B}"/>
              </a:ext>
            </a:extLst>
          </p:cNvPr>
          <p:cNvSpPr txBox="1">
            <a:spLocks noGrp="1"/>
          </p:cNvSpPr>
          <p:nvPr>
            <p:ph type="title"/>
          </p:nvPr>
        </p:nvSpPr>
        <p:spPr>
          <a:xfrm>
            <a:off x="532074" y="3535516"/>
            <a:ext cx="11277600" cy="1698264"/>
          </a:xfrm>
          <a:prstGeom prst="rect">
            <a:avLst/>
          </a:prstGeom>
        </p:spPr>
        <p:txBody>
          <a:bodyPr spcFirstLastPara="1" wrap="square" lIns="121900" tIns="121900" rIns="121900" bIns="121900" anchor="ctr" anchorCtr="0">
            <a:noAutofit/>
          </a:bodyPr>
          <a:lstStyle/>
          <a:p>
            <a:pPr defTabSz="1033272"/>
            <a:r>
              <a:rPr lang="zh-CN" altLang="en-US" sz="5400" b="1" dirty="0">
                <a:latin typeface="SimHei" panose="02010609060101010101" pitchFamily="49" charset="-122"/>
                <a:ea typeface="SimHei" panose="02010609060101010101" pitchFamily="49" charset="-122"/>
              </a:rPr>
              <a:t>主消除门徒的疑惑  </a:t>
            </a:r>
            <a:endParaRPr lang="zh-CN" altLang="en-US" sz="4400" b="1" dirty="0">
              <a:latin typeface="SimHei" panose="02010609060101010101" pitchFamily="49" charset="-122"/>
              <a:ea typeface="SimHei" panose="02010609060101010101" pitchFamily="49" charset="-122"/>
            </a:endParaRPr>
          </a:p>
        </p:txBody>
      </p:sp>
      <p:sp>
        <p:nvSpPr>
          <p:cNvPr id="979" name="Google Shape;979;p44">
            <a:extLst>
              <a:ext uri="{FF2B5EF4-FFF2-40B4-BE49-F238E27FC236}">
                <a16:creationId xmlns:a16="http://schemas.microsoft.com/office/drawing/2014/main" id="{224EB951-9512-AF7B-51EB-987208C896E2}"/>
              </a:ext>
            </a:extLst>
          </p:cNvPr>
          <p:cNvSpPr txBox="1">
            <a:spLocks noGrp="1"/>
          </p:cNvSpPr>
          <p:nvPr>
            <p:ph type="title" idx="2"/>
          </p:nvPr>
        </p:nvSpPr>
        <p:spPr>
          <a:xfrm>
            <a:off x="819370" y="832128"/>
            <a:ext cx="1979047" cy="1396682"/>
          </a:xfrm>
          <a:prstGeom prst="rect">
            <a:avLst/>
          </a:prstGeom>
        </p:spPr>
        <p:txBody>
          <a:bodyPr spcFirstLastPara="1" wrap="square" lIns="121900" tIns="219433" rIns="121900" bIns="121900" anchor="ctr" anchorCtr="0">
            <a:noAutofit/>
          </a:bodyPr>
          <a:lstStyle/>
          <a:p>
            <a:pPr defTabSz="1033272"/>
            <a:r>
              <a:rPr lang="en" sz="8286" kern="1200" dirty="0">
                <a:solidFill>
                  <a:schemeClr val="tx1"/>
                </a:solidFill>
                <a:latin typeface="+mj-lt"/>
                <a:ea typeface="+mj-ea"/>
                <a:cs typeface="+mj-cs"/>
              </a:rPr>
              <a:t>0</a:t>
            </a:r>
            <a:r>
              <a:rPr lang="en-US" altLang="zh-CN" sz="8286" kern="1200" dirty="0">
                <a:solidFill>
                  <a:schemeClr val="tx1"/>
                </a:solidFill>
                <a:latin typeface="+mj-lt"/>
                <a:ea typeface="+mj-ea"/>
                <a:cs typeface="+mj-cs"/>
              </a:rPr>
              <a:t>3</a:t>
            </a:r>
            <a:endParaRPr lang="en" dirty="0"/>
          </a:p>
        </p:txBody>
      </p:sp>
      <p:sp>
        <p:nvSpPr>
          <p:cNvPr id="980" name="Google Shape;980;p44">
            <a:extLst>
              <a:ext uri="{FF2B5EF4-FFF2-40B4-BE49-F238E27FC236}">
                <a16:creationId xmlns:a16="http://schemas.microsoft.com/office/drawing/2014/main" id="{494D57AA-7AAD-F7EA-CAEC-40D3D7C1FD39}"/>
              </a:ext>
            </a:extLst>
          </p:cNvPr>
          <p:cNvSpPr txBox="1">
            <a:spLocks noGrp="1"/>
          </p:cNvSpPr>
          <p:nvPr>
            <p:ph type="subTitle" idx="1"/>
          </p:nvPr>
        </p:nvSpPr>
        <p:spPr>
          <a:xfrm>
            <a:off x="606947" y="5022218"/>
            <a:ext cx="11127854" cy="1282748"/>
          </a:xfrm>
          <a:prstGeom prst="rect">
            <a:avLst/>
          </a:prstGeom>
        </p:spPr>
        <p:txBody>
          <a:bodyPr spcFirstLastPara="1" wrap="square" lIns="121900" tIns="121900" rIns="121900" bIns="121900" anchor="ctr" anchorCtr="0">
            <a:noAutofit/>
          </a:bodyPr>
          <a:lstStyle/>
          <a:p>
            <a:r>
              <a:rPr lang="en-US" b="1" dirty="0"/>
              <a:t>The Lord dispelled the disciples' doubt.</a:t>
            </a:r>
          </a:p>
        </p:txBody>
      </p:sp>
    </p:spTree>
    <p:extLst>
      <p:ext uri="{BB962C8B-B14F-4D97-AF65-F5344CB8AC3E}">
        <p14:creationId xmlns:p14="http://schemas.microsoft.com/office/powerpoint/2010/main" val="3833051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320144"/>
        </a:solidFill>
        <a:effectLst/>
      </p:bgPr>
    </p:bg>
    <p:spTree>
      <p:nvGrpSpPr>
        <p:cNvPr id="1" name="">
          <a:extLst>
            <a:ext uri="{FF2B5EF4-FFF2-40B4-BE49-F238E27FC236}">
              <a16:creationId xmlns:a16="http://schemas.microsoft.com/office/drawing/2014/main" id="{F8A262C5-FAC4-D1E0-67DF-4325FD56E463}"/>
            </a:ext>
          </a:extLst>
        </p:cNvPr>
        <p:cNvGrpSpPr/>
        <p:nvPr/>
      </p:nvGrpSpPr>
      <p:grpSpPr>
        <a:xfrm>
          <a:off x="0" y="0"/>
          <a:ext cx="0" cy="0"/>
          <a:chOff x="0" y="0"/>
          <a:chExt cx="0" cy="0"/>
        </a:xfrm>
      </p:grpSpPr>
      <p:sp>
        <p:nvSpPr>
          <p:cNvPr id="328" name="我们若认自己的罪，神是信实的，…">
            <a:extLst>
              <a:ext uri="{FF2B5EF4-FFF2-40B4-BE49-F238E27FC236}">
                <a16:creationId xmlns:a16="http://schemas.microsoft.com/office/drawing/2014/main" id="{54459143-ACB0-09E4-D61E-40ECADB1893F}"/>
              </a:ext>
            </a:extLst>
          </p:cNvPr>
          <p:cNvSpPr txBox="1"/>
          <p:nvPr/>
        </p:nvSpPr>
        <p:spPr>
          <a:xfrm>
            <a:off x="1" y="0"/>
            <a:ext cx="12199782" cy="5781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2511" tIns="32511" rIns="32511" bIns="32511">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24.</a:t>
            </a:r>
            <a:r>
              <a:rPr kumimoji="0" lang="zh-CN" altLang="en-US" sz="28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十二个门徒中，有一个称为“双生子”的多马。耶稣来的时候，他没有和门徒在一起。</a:t>
            </a:r>
            <a:r>
              <a:rPr kumimoji="0" lang="en-US" altLang="zh-CN" sz="28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25.</a:t>
            </a:r>
            <a:r>
              <a:rPr kumimoji="0" lang="zh-CN" altLang="en-US" sz="2800" b="1" i="0" u="none" strike="noStrike" kern="1200" cap="none" spc="0" normalizeH="0" baseline="0" noProof="0" dirty="0">
                <a:ln>
                  <a:noFill/>
                </a:ln>
                <a:solidFill>
                  <a:srgbClr val="B4FF6A"/>
                </a:solidFill>
                <a:effectLst/>
                <a:uLnTx/>
                <a:uFillTx/>
                <a:latin typeface="SimHei" panose="02010609060101010101" pitchFamily="49" charset="-122"/>
                <a:ea typeface="SimHei" panose="02010609060101010101" pitchFamily="49" charset="-122"/>
                <a:cs typeface="Arial" panose="020B0604020202020204" pitchFamily="34" charset="0"/>
                <a:sym typeface="Arial"/>
              </a:rPr>
              <a:t>其他的门徒对他说：“我们已经见过主了</a:t>
            </a:r>
            <a:r>
              <a:rPr kumimoji="0" lang="zh-CN" altLang="en-US" sz="28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。”多马对他们说：“除非我亲眼看见他手上的钉痕，用我的指头探入那钉痕，又用我的手探入他的肋旁，我决不相信。”</a:t>
            </a:r>
            <a:r>
              <a:rPr kumimoji="0" lang="en-US" altLang="zh-CN" sz="28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26.</a:t>
            </a:r>
            <a:r>
              <a:rPr kumimoji="0" lang="zh-CN" altLang="en-US" sz="2800" b="1" i="0" u="none" strike="noStrike" kern="1200" cap="none" spc="0" normalizeH="0" baseline="0" noProof="0" dirty="0">
                <a:ln>
                  <a:noFill/>
                </a:ln>
                <a:solidFill>
                  <a:srgbClr val="00EFFF"/>
                </a:solidFill>
                <a:effectLst/>
                <a:uLnTx/>
                <a:uFillTx/>
                <a:latin typeface="SimHei" panose="02010609060101010101" pitchFamily="49" charset="-122"/>
                <a:ea typeface="SimHei" panose="02010609060101010101" pitchFamily="49" charset="-122"/>
                <a:cs typeface="Arial" panose="020B0604020202020204" pitchFamily="34" charset="0"/>
                <a:sym typeface="Arial"/>
              </a:rPr>
              <a:t>过了八天</a:t>
            </a:r>
            <a:r>
              <a:rPr kumimoji="0" lang="zh-CN" altLang="en-US" sz="28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，门徒又在屋子里，多马也和他们在一起。门户都关上了。耶稣来了，站在他们中间，说：“愿你们平安。”</a:t>
            </a:r>
            <a:r>
              <a:rPr kumimoji="0" lang="en-US" altLang="zh-CN" sz="28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27.</a:t>
            </a:r>
            <a:r>
              <a:rPr kumimoji="0" lang="zh-CN" altLang="en-US" sz="28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然后对多马说：“把你的指头放在这里，看看我的手吧！伸出你的手来，探探我的肋旁！不要疑惑，只要信！”</a:t>
            </a:r>
            <a:r>
              <a:rPr kumimoji="0" lang="en-US" altLang="zh-CN" sz="28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28.</a:t>
            </a:r>
            <a:r>
              <a:rPr kumimoji="0" lang="zh-CN" altLang="en-US" sz="28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多马对他说：“我的主！我的　神！”</a:t>
            </a: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zh-CN" altLang="en-US" sz="28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endParaRPr>
          </a:p>
        </p:txBody>
      </p:sp>
      <p:sp>
        <p:nvSpPr>
          <p:cNvPr id="2" name="TextBox 1">
            <a:extLst>
              <a:ext uri="{FF2B5EF4-FFF2-40B4-BE49-F238E27FC236}">
                <a16:creationId xmlns:a16="http://schemas.microsoft.com/office/drawing/2014/main" id="{029DAD09-ACDA-CA5B-9DC3-84B2113BBE84}"/>
              </a:ext>
            </a:extLst>
          </p:cNvPr>
          <p:cNvSpPr txBox="1"/>
          <p:nvPr/>
        </p:nvSpPr>
        <p:spPr>
          <a:xfrm>
            <a:off x="0" y="5144249"/>
            <a:ext cx="12199783" cy="156966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SG" sz="1600" b="0" i="0" u="none" strike="noStrike" kern="100" cap="none" spc="0" normalizeH="0" baseline="0" noProof="0" dirty="0">
                <a:ln>
                  <a:noFill/>
                </a:ln>
                <a:solidFill>
                  <a:prstClr val="white"/>
                </a:solidFill>
                <a:effectLst/>
                <a:uLnTx/>
                <a:uFillTx/>
                <a:latin typeface="Century Gothic" panose="020B0502020202020204"/>
                <a:ea typeface="DengXian" panose="02010600030101010101" pitchFamily="2" charset="-122"/>
                <a:cs typeface="Arial" panose="020B0604020202020204" pitchFamily="34" charset="0"/>
              </a:rPr>
              <a:t>24.Now Thomas, one of the twelve, called the Twin, was not with them when Jesus came.25.</a:t>
            </a:r>
            <a:r>
              <a:rPr kumimoji="0" lang="en-SG" sz="1600" b="0" i="0" u="none" strike="noStrike" kern="100" cap="none" spc="0" normalizeH="0" baseline="0" noProof="0" dirty="0">
                <a:ln>
                  <a:noFill/>
                </a:ln>
                <a:solidFill>
                  <a:srgbClr val="B4FF6A"/>
                </a:solidFill>
                <a:effectLst/>
                <a:uLnTx/>
                <a:uFillTx/>
                <a:latin typeface="Century Gothic" panose="020B0502020202020204"/>
                <a:ea typeface="DengXian" panose="02010600030101010101" pitchFamily="2" charset="-122"/>
                <a:cs typeface="Arial" panose="020B0604020202020204" pitchFamily="34" charset="0"/>
              </a:rPr>
              <a:t>So the other disciples told him, "We have seen the Lord</a:t>
            </a:r>
            <a:r>
              <a:rPr kumimoji="0" lang="en-SG" sz="1600" b="0" i="0" u="none" strike="noStrike" kern="100" cap="none" spc="0" normalizeH="0" baseline="0" noProof="0" dirty="0">
                <a:ln>
                  <a:noFill/>
                </a:ln>
                <a:solidFill>
                  <a:prstClr val="white"/>
                </a:solidFill>
                <a:effectLst/>
                <a:uLnTx/>
                <a:uFillTx/>
                <a:latin typeface="Century Gothic" panose="020B0502020202020204"/>
                <a:ea typeface="DengXian" panose="02010600030101010101" pitchFamily="2" charset="-122"/>
                <a:cs typeface="Arial" panose="020B0604020202020204" pitchFamily="34" charset="0"/>
              </a:rPr>
              <a:t>." But he said to them, "Unless I see in his hands the mark of the nails, and place my finger into the mark of the nails, and place my hand into his side, I will never believe."26.</a:t>
            </a:r>
            <a:r>
              <a:rPr kumimoji="0" lang="en-SG" sz="1600" b="0" i="0" u="none" strike="noStrike" kern="100" cap="none" spc="0" normalizeH="0" baseline="0" noProof="0" dirty="0">
                <a:ln>
                  <a:noFill/>
                </a:ln>
                <a:solidFill>
                  <a:srgbClr val="00EFFF"/>
                </a:solidFill>
                <a:effectLst/>
                <a:uLnTx/>
                <a:uFillTx/>
                <a:latin typeface="Century Gothic" panose="020B0502020202020204"/>
                <a:ea typeface="DengXian" panose="02010600030101010101" pitchFamily="2" charset="-122"/>
                <a:cs typeface="Arial" panose="020B0604020202020204" pitchFamily="34" charset="0"/>
              </a:rPr>
              <a:t>Eight days later</a:t>
            </a:r>
            <a:r>
              <a:rPr kumimoji="0" lang="en-SG" sz="1600" b="0" i="0" u="none" strike="noStrike" kern="100" cap="none" spc="0" normalizeH="0" baseline="0" noProof="0" dirty="0">
                <a:ln>
                  <a:noFill/>
                </a:ln>
                <a:solidFill>
                  <a:prstClr val="white"/>
                </a:solidFill>
                <a:effectLst/>
                <a:uLnTx/>
                <a:uFillTx/>
                <a:latin typeface="Century Gothic" panose="020B0502020202020204"/>
                <a:ea typeface="DengXian" panose="02010600030101010101" pitchFamily="2" charset="-122"/>
                <a:cs typeface="Arial" panose="020B0604020202020204" pitchFamily="34" charset="0"/>
              </a:rPr>
              <a:t>, his disciples were inside again, and Thomas was with them. Although the doors were locked, Jesus came and stood among them and said, "Peace be with you."27.Then he said to Thomas, "Put your finger here, and see my hands; and put out your hand, and place it in my side. Do not disbelieve, but believe."28.Thomas answered him, "My Lord and my God!"</a:t>
            </a:r>
            <a:endParaRPr kumimoji="0" lang="en-SG" sz="1400" b="0" i="0" u="none" strike="noStrike" kern="100" cap="none" spc="0" normalizeH="0" baseline="0" noProof="0" dirty="0">
              <a:ln>
                <a:noFill/>
              </a:ln>
              <a:solidFill>
                <a:prstClr val="white"/>
              </a:solidFill>
              <a:effectLst/>
              <a:uLnTx/>
              <a:uFillTx/>
              <a:latin typeface="Century Gothic" panose="020B0502020202020204"/>
              <a:ea typeface="DengXian" panose="02010600030101010101" pitchFamily="2" charset="-122"/>
              <a:cs typeface="Arial" panose="020B0604020202020204" pitchFamily="34" charset="0"/>
              <a:sym typeface="Arial"/>
            </a:endParaRPr>
          </a:p>
        </p:txBody>
      </p:sp>
    </p:spTree>
    <p:extLst>
      <p:ext uri="{BB962C8B-B14F-4D97-AF65-F5344CB8AC3E}">
        <p14:creationId xmlns:p14="http://schemas.microsoft.com/office/powerpoint/2010/main" val="24143076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320144"/>
        </a:solidFill>
        <a:effectLst/>
      </p:bgPr>
    </p:bg>
    <p:spTree>
      <p:nvGrpSpPr>
        <p:cNvPr id="1" name="">
          <a:extLst>
            <a:ext uri="{FF2B5EF4-FFF2-40B4-BE49-F238E27FC236}">
              <a16:creationId xmlns:a16="http://schemas.microsoft.com/office/drawing/2014/main" id="{5B54EF09-C3C3-29E8-999E-C4A9ED693A30}"/>
            </a:ext>
          </a:extLst>
        </p:cNvPr>
        <p:cNvGrpSpPr/>
        <p:nvPr/>
      </p:nvGrpSpPr>
      <p:grpSpPr>
        <a:xfrm>
          <a:off x="0" y="0"/>
          <a:ext cx="0" cy="0"/>
          <a:chOff x="0" y="0"/>
          <a:chExt cx="0" cy="0"/>
        </a:xfrm>
      </p:grpSpPr>
      <p:sp>
        <p:nvSpPr>
          <p:cNvPr id="328" name="我们若认自己的罪，神是信实的，…">
            <a:extLst>
              <a:ext uri="{FF2B5EF4-FFF2-40B4-BE49-F238E27FC236}">
                <a16:creationId xmlns:a16="http://schemas.microsoft.com/office/drawing/2014/main" id="{DF6B453C-9067-C840-5E3F-E04B57415E78}"/>
              </a:ext>
            </a:extLst>
          </p:cNvPr>
          <p:cNvSpPr txBox="1"/>
          <p:nvPr/>
        </p:nvSpPr>
        <p:spPr>
          <a:xfrm>
            <a:off x="114301" y="1628775"/>
            <a:ext cx="12199782" cy="29640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2511" tIns="32511" rIns="32511" bIns="32511">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25...</a:t>
            </a:r>
            <a:r>
              <a:rPr kumimoji="0" lang="zh-CN" altLang="en-US" sz="40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多马对他们说：“除非我</a:t>
            </a:r>
            <a:r>
              <a:rPr kumimoji="0" lang="zh-CN" altLang="en-US" sz="4000" b="1" i="0" u="none" strike="noStrike" kern="1200" cap="none" spc="0" normalizeH="0" baseline="0" noProof="0" dirty="0">
                <a:ln>
                  <a:noFill/>
                </a:ln>
                <a:solidFill>
                  <a:srgbClr val="B4FF6A"/>
                </a:solidFill>
                <a:effectLst/>
                <a:uLnTx/>
                <a:uFillTx/>
                <a:latin typeface="SimHei" panose="02010609060101010101" pitchFamily="49" charset="-122"/>
                <a:ea typeface="SimHei" panose="02010609060101010101" pitchFamily="49" charset="-122"/>
                <a:cs typeface="Arial" panose="020B0604020202020204" pitchFamily="34" charset="0"/>
                <a:sym typeface="Arial"/>
              </a:rPr>
              <a:t>亲眼看见</a:t>
            </a:r>
            <a:r>
              <a:rPr kumimoji="0" lang="zh-CN" altLang="en-US" sz="40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他手上的钉痕，</a:t>
            </a:r>
            <a:r>
              <a:rPr kumimoji="0" lang="zh-CN" altLang="en-US" sz="4000" b="1" i="0" u="none" strike="noStrike" kern="1200" cap="none" spc="0" normalizeH="0" baseline="0" noProof="0" dirty="0">
                <a:ln>
                  <a:noFill/>
                </a:ln>
                <a:solidFill>
                  <a:srgbClr val="00EFFF"/>
                </a:solidFill>
                <a:effectLst/>
                <a:uLnTx/>
                <a:uFillTx/>
                <a:latin typeface="SimHei" panose="02010609060101010101" pitchFamily="49" charset="-122"/>
                <a:ea typeface="SimHei" panose="02010609060101010101" pitchFamily="49" charset="-122"/>
                <a:cs typeface="Arial" panose="020B0604020202020204" pitchFamily="34" charset="0"/>
                <a:sym typeface="Arial"/>
              </a:rPr>
              <a:t>用我的指头探入</a:t>
            </a:r>
            <a:r>
              <a:rPr kumimoji="0" lang="zh-CN" altLang="en-US" sz="40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那钉痕，又</a:t>
            </a:r>
            <a:r>
              <a:rPr kumimoji="0" lang="zh-CN" altLang="en-US" sz="4000" b="1" i="0" u="none" strike="noStrike" kern="1200" cap="none" spc="0" normalizeH="0" baseline="0" noProof="0" dirty="0">
                <a:ln>
                  <a:noFill/>
                </a:ln>
                <a:solidFill>
                  <a:srgbClr val="00EFFF"/>
                </a:solidFill>
                <a:effectLst/>
                <a:uLnTx/>
                <a:uFillTx/>
                <a:latin typeface="SimHei" panose="02010609060101010101" pitchFamily="49" charset="-122"/>
                <a:ea typeface="SimHei" panose="02010609060101010101" pitchFamily="49" charset="-122"/>
                <a:cs typeface="Arial" panose="020B0604020202020204" pitchFamily="34" charset="0"/>
                <a:sym typeface="Arial"/>
              </a:rPr>
              <a:t>用我的手探入</a:t>
            </a:r>
            <a:r>
              <a:rPr kumimoji="0" lang="zh-CN" altLang="en-US" sz="40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他的肋旁，</a:t>
            </a:r>
            <a:r>
              <a:rPr kumimoji="0" lang="zh-CN" altLang="en-US" sz="54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我决不相信</a:t>
            </a:r>
            <a:r>
              <a:rPr kumimoji="0" lang="zh-CN" altLang="en-US" sz="40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a:t>
            </a:r>
          </a:p>
        </p:txBody>
      </p:sp>
      <p:sp>
        <p:nvSpPr>
          <p:cNvPr id="2" name="TextBox 1">
            <a:extLst>
              <a:ext uri="{FF2B5EF4-FFF2-40B4-BE49-F238E27FC236}">
                <a16:creationId xmlns:a16="http://schemas.microsoft.com/office/drawing/2014/main" id="{1175F7A9-AF35-28F7-ADA9-F974B6000CCB}"/>
              </a:ext>
            </a:extLst>
          </p:cNvPr>
          <p:cNvSpPr txBox="1"/>
          <p:nvPr/>
        </p:nvSpPr>
        <p:spPr>
          <a:xfrm>
            <a:off x="0" y="5144249"/>
            <a:ext cx="12199783" cy="83099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SG" sz="2000" b="0" i="0" u="none" strike="noStrike" kern="100" cap="none" spc="0" normalizeH="0" baseline="0" noProof="0" dirty="0">
                <a:ln>
                  <a:noFill/>
                </a:ln>
                <a:effectLst/>
                <a:uLnTx/>
                <a:uFillTx/>
                <a:latin typeface="Century Gothic" panose="020B0502020202020204"/>
                <a:ea typeface="DengXian" panose="02010600030101010101" pitchFamily="2" charset="-122"/>
                <a:cs typeface="Arial" panose="020B0604020202020204" pitchFamily="34" charset="0"/>
              </a:rPr>
              <a:t>25.</a:t>
            </a:r>
            <a:r>
              <a:rPr kumimoji="0" lang="zh-CN" altLang="en-US" sz="2000" b="0" i="0" u="none" strike="noStrike" kern="100" cap="none" spc="0" normalizeH="0" baseline="0" noProof="0" dirty="0">
                <a:ln>
                  <a:noFill/>
                </a:ln>
                <a:effectLst/>
                <a:uLnTx/>
                <a:uFillTx/>
                <a:latin typeface="Century Gothic" panose="020B0502020202020204"/>
                <a:ea typeface="DengXian" panose="02010600030101010101" pitchFamily="2" charset="-122"/>
                <a:cs typeface="Arial" panose="020B0604020202020204" pitchFamily="34" charset="0"/>
              </a:rPr>
              <a:t>。。</a:t>
            </a:r>
            <a:r>
              <a:rPr kumimoji="0" lang="en-SG" sz="2000" b="0" i="0" u="none" strike="noStrike" kern="100" cap="none" spc="0" normalizeH="0" baseline="0" noProof="0" dirty="0">
                <a:ln>
                  <a:noFill/>
                </a:ln>
                <a:effectLst/>
                <a:uLnTx/>
                <a:uFillTx/>
                <a:latin typeface="Century Gothic" panose="020B0502020202020204"/>
                <a:ea typeface="DengXian" panose="02010600030101010101" pitchFamily="2" charset="-122"/>
                <a:cs typeface="Arial" panose="020B0604020202020204" pitchFamily="34" charset="0"/>
              </a:rPr>
              <a:t>But he said to them, "</a:t>
            </a:r>
            <a:r>
              <a:rPr kumimoji="0" lang="en-SG" sz="2000" b="1" i="0" u="none" strike="noStrike" kern="100" cap="none" spc="0" normalizeH="0" baseline="0" noProof="0" dirty="0">
                <a:ln>
                  <a:noFill/>
                </a:ln>
                <a:solidFill>
                  <a:srgbClr val="B4FF6A"/>
                </a:solidFill>
                <a:effectLst/>
                <a:uLnTx/>
                <a:uFillTx/>
                <a:latin typeface="Century Gothic" panose="020B0502020202020204"/>
                <a:ea typeface="DengXian" panose="02010600030101010101" pitchFamily="2" charset="-122"/>
                <a:cs typeface="Arial" panose="020B0604020202020204" pitchFamily="34" charset="0"/>
              </a:rPr>
              <a:t>Unless I see </a:t>
            </a:r>
            <a:r>
              <a:rPr kumimoji="0" lang="en-SG" sz="2000" b="0" i="0" u="none" strike="noStrike" kern="100" cap="none" spc="0" normalizeH="0" baseline="0" noProof="0" dirty="0">
                <a:ln>
                  <a:noFill/>
                </a:ln>
                <a:effectLst/>
                <a:uLnTx/>
                <a:uFillTx/>
                <a:latin typeface="Century Gothic" panose="020B0502020202020204"/>
                <a:ea typeface="DengXian" panose="02010600030101010101" pitchFamily="2" charset="-122"/>
                <a:cs typeface="Arial" panose="020B0604020202020204" pitchFamily="34" charset="0"/>
              </a:rPr>
              <a:t>in his hands the mark of the nails, and </a:t>
            </a:r>
            <a:r>
              <a:rPr kumimoji="0" lang="en-SG" sz="2000" b="1" i="0" u="none" strike="noStrike" kern="100" cap="none" spc="0" normalizeH="0" baseline="0" noProof="0" dirty="0">
                <a:ln>
                  <a:noFill/>
                </a:ln>
                <a:solidFill>
                  <a:srgbClr val="00EFFF"/>
                </a:solidFill>
                <a:effectLst/>
                <a:uLnTx/>
                <a:uFillTx/>
                <a:latin typeface="Century Gothic" panose="020B0502020202020204"/>
                <a:ea typeface="DengXian" panose="02010600030101010101" pitchFamily="2" charset="-122"/>
                <a:cs typeface="Arial" panose="020B0604020202020204" pitchFamily="34" charset="0"/>
              </a:rPr>
              <a:t>place my finger into</a:t>
            </a:r>
            <a:r>
              <a:rPr kumimoji="0" lang="en-SG" sz="2000" b="0" i="0" u="none" strike="noStrike" kern="100" cap="none" spc="0" normalizeH="0" baseline="0" noProof="0" dirty="0">
                <a:ln>
                  <a:noFill/>
                </a:ln>
                <a:effectLst/>
                <a:uLnTx/>
                <a:uFillTx/>
                <a:latin typeface="Century Gothic" panose="020B0502020202020204"/>
                <a:ea typeface="DengXian" panose="02010600030101010101" pitchFamily="2" charset="-122"/>
                <a:cs typeface="Arial" panose="020B0604020202020204" pitchFamily="34" charset="0"/>
              </a:rPr>
              <a:t> the mark of the nails, and </a:t>
            </a:r>
            <a:r>
              <a:rPr kumimoji="0" lang="en-SG" sz="2000" b="1" i="0" u="none" strike="noStrike" kern="100" cap="none" spc="0" normalizeH="0" baseline="0" noProof="0" dirty="0">
                <a:ln>
                  <a:noFill/>
                </a:ln>
                <a:solidFill>
                  <a:srgbClr val="00EFFF"/>
                </a:solidFill>
                <a:effectLst/>
                <a:uLnTx/>
                <a:uFillTx/>
                <a:latin typeface="Century Gothic" panose="020B0502020202020204"/>
                <a:ea typeface="DengXian" panose="02010600030101010101" pitchFamily="2" charset="-122"/>
                <a:cs typeface="Arial" panose="020B0604020202020204" pitchFamily="34" charset="0"/>
              </a:rPr>
              <a:t>place my hand into </a:t>
            </a:r>
            <a:r>
              <a:rPr kumimoji="0" lang="en-SG" sz="2000" b="0" i="0" u="none" strike="noStrike" kern="100" cap="none" spc="0" normalizeH="0" baseline="0" noProof="0" dirty="0">
                <a:ln>
                  <a:noFill/>
                </a:ln>
                <a:effectLst/>
                <a:uLnTx/>
                <a:uFillTx/>
                <a:latin typeface="Century Gothic" panose="020B0502020202020204"/>
                <a:ea typeface="DengXian" panose="02010600030101010101" pitchFamily="2" charset="-122"/>
                <a:cs typeface="Arial" panose="020B0604020202020204" pitchFamily="34" charset="0"/>
              </a:rPr>
              <a:t>his side</a:t>
            </a:r>
            <a:r>
              <a:rPr kumimoji="0" lang="en-SG" sz="2800" b="1" i="0" u="none" strike="noStrike" kern="100" cap="none" spc="0" normalizeH="0" baseline="0" noProof="0" dirty="0">
                <a:ln>
                  <a:noFill/>
                </a:ln>
                <a:effectLst/>
                <a:uLnTx/>
                <a:uFillTx/>
                <a:latin typeface="Century Gothic" panose="020B0502020202020204"/>
                <a:ea typeface="DengXian" panose="02010600030101010101" pitchFamily="2" charset="-122"/>
                <a:cs typeface="Arial" panose="020B0604020202020204" pitchFamily="34" charset="0"/>
              </a:rPr>
              <a:t>, I will never believe."</a:t>
            </a:r>
            <a:endParaRPr kumimoji="0" lang="en-SG" b="1" i="0" u="none" strike="noStrike" kern="100" cap="none" spc="0" normalizeH="0" baseline="0" noProof="0" dirty="0">
              <a:ln>
                <a:noFill/>
              </a:ln>
              <a:effectLst/>
              <a:uLnTx/>
              <a:uFillTx/>
              <a:latin typeface="Century Gothic" panose="020B0502020202020204"/>
              <a:ea typeface="DengXian" panose="02010600030101010101" pitchFamily="2" charset="-122"/>
              <a:cs typeface="Arial" panose="020B0604020202020204" pitchFamily="34" charset="0"/>
              <a:sym typeface="Arial"/>
            </a:endParaRPr>
          </a:p>
        </p:txBody>
      </p:sp>
    </p:spTree>
    <p:extLst>
      <p:ext uri="{BB962C8B-B14F-4D97-AF65-F5344CB8AC3E}">
        <p14:creationId xmlns:p14="http://schemas.microsoft.com/office/powerpoint/2010/main" val="23215705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320144"/>
        </a:solidFill>
        <a:effectLst/>
      </p:bgPr>
    </p:bg>
    <p:spTree>
      <p:nvGrpSpPr>
        <p:cNvPr id="1" name="">
          <a:extLst>
            <a:ext uri="{FF2B5EF4-FFF2-40B4-BE49-F238E27FC236}">
              <a16:creationId xmlns:a16="http://schemas.microsoft.com/office/drawing/2014/main" id="{07CE0DE9-887F-3323-D1B3-262177BCBF57}"/>
            </a:ext>
          </a:extLst>
        </p:cNvPr>
        <p:cNvGrpSpPr/>
        <p:nvPr/>
      </p:nvGrpSpPr>
      <p:grpSpPr>
        <a:xfrm>
          <a:off x="0" y="0"/>
          <a:ext cx="0" cy="0"/>
          <a:chOff x="0" y="0"/>
          <a:chExt cx="0" cy="0"/>
        </a:xfrm>
      </p:grpSpPr>
      <p:sp>
        <p:nvSpPr>
          <p:cNvPr id="328" name="我们若认自己的罪，神是信实的，…">
            <a:extLst>
              <a:ext uri="{FF2B5EF4-FFF2-40B4-BE49-F238E27FC236}">
                <a16:creationId xmlns:a16="http://schemas.microsoft.com/office/drawing/2014/main" id="{8BDCB537-6407-AF68-CEE5-82FE4CE95E0F}"/>
              </a:ext>
            </a:extLst>
          </p:cNvPr>
          <p:cNvSpPr txBox="1"/>
          <p:nvPr/>
        </p:nvSpPr>
        <p:spPr>
          <a:xfrm>
            <a:off x="128588" y="1171575"/>
            <a:ext cx="12199782" cy="36147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2511" tIns="32511" rIns="32511" bIns="32511">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27.</a:t>
            </a:r>
            <a:r>
              <a:rPr kumimoji="0" lang="zh-CN" altLang="en-US" sz="40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然后对多马说：“</a:t>
            </a:r>
            <a:r>
              <a:rPr kumimoji="0" lang="zh-CN" altLang="en-US" sz="4000" b="1" i="0" u="none" strike="noStrike" kern="1200" cap="none" spc="0" normalizeH="0" baseline="0" noProof="0" dirty="0">
                <a:ln>
                  <a:noFill/>
                </a:ln>
                <a:solidFill>
                  <a:srgbClr val="00EFFF"/>
                </a:solidFill>
                <a:effectLst/>
                <a:uLnTx/>
                <a:uFillTx/>
                <a:latin typeface="SimHei" panose="02010609060101010101" pitchFamily="49" charset="-122"/>
                <a:ea typeface="SimHei" panose="02010609060101010101" pitchFamily="49" charset="-122"/>
                <a:cs typeface="Arial" panose="020B0604020202020204" pitchFamily="34" charset="0"/>
                <a:sym typeface="Arial"/>
              </a:rPr>
              <a:t>把你的指头放在这里</a:t>
            </a:r>
            <a:r>
              <a:rPr kumimoji="0" lang="zh-CN" altLang="en-US" sz="40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a:t>
            </a:r>
            <a:r>
              <a:rPr kumimoji="0" lang="zh-CN" altLang="en-US" sz="4000" b="1" i="0" u="none" strike="noStrike" kern="1200" cap="none" spc="0" normalizeH="0" baseline="0" noProof="0" dirty="0">
                <a:ln>
                  <a:noFill/>
                </a:ln>
                <a:solidFill>
                  <a:srgbClr val="B4FF6A"/>
                </a:solidFill>
                <a:effectLst/>
                <a:uLnTx/>
                <a:uFillTx/>
                <a:latin typeface="SimHei" panose="02010609060101010101" pitchFamily="49" charset="-122"/>
                <a:ea typeface="SimHei" panose="02010609060101010101" pitchFamily="49" charset="-122"/>
                <a:cs typeface="Arial" panose="020B0604020202020204" pitchFamily="34" charset="0"/>
                <a:sym typeface="Arial"/>
              </a:rPr>
              <a:t>看看</a:t>
            </a:r>
            <a:r>
              <a:rPr kumimoji="0" lang="zh-CN" altLang="en-US" sz="40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我的手吧！</a:t>
            </a:r>
            <a:r>
              <a:rPr kumimoji="0" lang="zh-CN" altLang="en-US" sz="4000" b="1" i="0" u="none" strike="noStrike" kern="1200" cap="none" spc="0" normalizeH="0" baseline="0" noProof="0" dirty="0">
                <a:ln>
                  <a:noFill/>
                </a:ln>
                <a:solidFill>
                  <a:srgbClr val="00EFFF"/>
                </a:solidFill>
                <a:effectLst/>
                <a:uLnTx/>
                <a:uFillTx/>
                <a:latin typeface="SimHei" panose="02010609060101010101" pitchFamily="49" charset="-122"/>
                <a:ea typeface="SimHei" panose="02010609060101010101" pitchFamily="49" charset="-122"/>
                <a:cs typeface="Arial" panose="020B0604020202020204" pitchFamily="34" charset="0"/>
                <a:sym typeface="Arial"/>
              </a:rPr>
              <a:t>伸出你的手来，探探我的</a:t>
            </a:r>
            <a:r>
              <a:rPr kumimoji="0" lang="zh-CN" altLang="en-US" sz="40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肋旁！不要疑惑，只要信！”</a:t>
            </a:r>
            <a:r>
              <a:rPr kumimoji="0" lang="en-US" altLang="zh-CN" sz="40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28.</a:t>
            </a:r>
            <a:r>
              <a:rPr kumimoji="0" lang="zh-CN" altLang="en-US" sz="40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多马对他说：“</a:t>
            </a:r>
            <a:r>
              <a:rPr kumimoji="0" lang="zh-CN" altLang="en-US" sz="4000" b="1" i="0" u="none" strike="noStrike" kern="1200" cap="none" spc="0" normalizeH="0" baseline="0" noProof="0" dirty="0">
                <a:ln>
                  <a:noFill/>
                </a:ln>
                <a:solidFill>
                  <a:srgbClr val="FFFF00"/>
                </a:solidFill>
                <a:effectLst/>
                <a:uLnTx/>
                <a:uFillTx/>
                <a:latin typeface="SimHei" panose="02010609060101010101" pitchFamily="49" charset="-122"/>
                <a:ea typeface="SimHei" panose="02010609060101010101" pitchFamily="49" charset="-122"/>
                <a:cs typeface="Arial" panose="020B0604020202020204" pitchFamily="34" charset="0"/>
                <a:sym typeface="Arial"/>
              </a:rPr>
              <a:t>我的主！我的　神！</a:t>
            </a:r>
            <a:r>
              <a:rPr kumimoji="0" lang="zh-CN" altLang="en-US" sz="40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a:t>
            </a: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zh-CN" altLang="en-US" sz="40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endParaRPr>
          </a:p>
        </p:txBody>
      </p:sp>
      <p:sp>
        <p:nvSpPr>
          <p:cNvPr id="2" name="TextBox 1">
            <a:extLst>
              <a:ext uri="{FF2B5EF4-FFF2-40B4-BE49-F238E27FC236}">
                <a16:creationId xmlns:a16="http://schemas.microsoft.com/office/drawing/2014/main" id="{4F03AFF7-0CF3-11E5-C069-600B78EC7D43}"/>
              </a:ext>
            </a:extLst>
          </p:cNvPr>
          <p:cNvSpPr txBox="1"/>
          <p:nvPr/>
        </p:nvSpPr>
        <p:spPr>
          <a:xfrm>
            <a:off x="0" y="5144249"/>
            <a:ext cx="12199783" cy="101566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SG" sz="2000" b="0" i="0" u="none" strike="noStrike" kern="100" cap="none" spc="0" normalizeH="0" baseline="0" noProof="0" dirty="0">
                <a:ln>
                  <a:noFill/>
                </a:ln>
                <a:solidFill>
                  <a:prstClr val="white"/>
                </a:solidFill>
                <a:effectLst/>
                <a:uLnTx/>
                <a:uFillTx/>
                <a:latin typeface="Century Gothic" panose="020B0502020202020204"/>
                <a:ea typeface="DengXian" panose="02010600030101010101" pitchFamily="2" charset="-122"/>
                <a:cs typeface="Arial" panose="020B0604020202020204" pitchFamily="34" charset="0"/>
              </a:rPr>
              <a:t>27.Then he said to Thomas, "</a:t>
            </a:r>
            <a:r>
              <a:rPr kumimoji="0" lang="en-SG" sz="2000" b="1" i="0" u="none" strike="noStrike" kern="100" cap="none" spc="0" normalizeH="0" baseline="0" noProof="0" dirty="0">
                <a:ln>
                  <a:noFill/>
                </a:ln>
                <a:solidFill>
                  <a:srgbClr val="00EFFF"/>
                </a:solidFill>
                <a:effectLst/>
                <a:uLnTx/>
                <a:uFillTx/>
                <a:latin typeface="Century Gothic" panose="020B0502020202020204"/>
                <a:ea typeface="DengXian" panose="02010600030101010101" pitchFamily="2" charset="-122"/>
                <a:cs typeface="Arial" panose="020B0604020202020204" pitchFamily="34" charset="0"/>
              </a:rPr>
              <a:t>Put your finger here</a:t>
            </a:r>
            <a:r>
              <a:rPr kumimoji="0" lang="en-SG" sz="2000" b="0" i="0" u="none" strike="noStrike" kern="100" cap="none" spc="0" normalizeH="0" baseline="0" noProof="0" dirty="0">
                <a:ln>
                  <a:noFill/>
                </a:ln>
                <a:solidFill>
                  <a:prstClr val="white"/>
                </a:solidFill>
                <a:effectLst/>
                <a:uLnTx/>
                <a:uFillTx/>
                <a:latin typeface="Century Gothic" panose="020B0502020202020204"/>
                <a:ea typeface="DengXian" panose="02010600030101010101" pitchFamily="2" charset="-122"/>
                <a:cs typeface="Arial" panose="020B0604020202020204" pitchFamily="34" charset="0"/>
              </a:rPr>
              <a:t>, </a:t>
            </a:r>
            <a:r>
              <a:rPr kumimoji="0" lang="en-SG" sz="2000" b="1" i="0" u="none" strike="noStrike" kern="100" cap="none" spc="0" normalizeH="0" baseline="0" noProof="0" dirty="0">
                <a:ln>
                  <a:noFill/>
                </a:ln>
                <a:solidFill>
                  <a:srgbClr val="B4FF6A"/>
                </a:solidFill>
                <a:effectLst/>
                <a:uLnTx/>
                <a:uFillTx/>
                <a:latin typeface="Century Gothic" panose="020B0502020202020204"/>
                <a:ea typeface="DengXian" panose="02010600030101010101" pitchFamily="2" charset="-122"/>
                <a:cs typeface="Arial" panose="020B0604020202020204" pitchFamily="34" charset="0"/>
              </a:rPr>
              <a:t>and see </a:t>
            </a:r>
            <a:r>
              <a:rPr kumimoji="0" lang="en-SG" sz="2000" b="0" i="0" u="none" strike="noStrike" kern="100" cap="none" spc="0" normalizeH="0" baseline="0" noProof="0" dirty="0">
                <a:ln>
                  <a:noFill/>
                </a:ln>
                <a:solidFill>
                  <a:prstClr val="white"/>
                </a:solidFill>
                <a:effectLst/>
                <a:uLnTx/>
                <a:uFillTx/>
                <a:latin typeface="Century Gothic" panose="020B0502020202020204"/>
                <a:ea typeface="DengXian" panose="02010600030101010101" pitchFamily="2" charset="-122"/>
                <a:cs typeface="Arial" panose="020B0604020202020204" pitchFamily="34" charset="0"/>
              </a:rPr>
              <a:t>my hands; </a:t>
            </a:r>
            <a:r>
              <a:rPr kumimoji="0" lang="en-SG" sz="2000" b="1" i="0" u="none" strike="noStrike" kern="100" cap="none" spc="0" normalizeH="0" baseline="0" noProof="0" dirty="0">
                <a:ln>
                  <a:noFill/>
                </a:ln>
                <a:solidFill>
                  <a:srgbClr val="00EFFF"/>
                </a:solidFill>
                <a:effectLst/>
                <a:uLnTx/>
                <a:uFillTx/>
                <a:latin typeface="Century Gothic" panose="020B0502020202020204"/>
                <a:ea typeface="DengXian" panose="02010600030101010101" pitchFamily="2" charset="-122"/>
                <a:cs typeface="Arial" panose="020B0604020202020204" pitchFamily="34" charset="0"/>
              </a:rPr>
              <a:t>and put out your hand, and place it in </a:t>
            </a:r>
            <a:r>
              <a:rPr kumimoji="0" lang="en-SG" sz="2000" b="0" i="0" u="none" strike="noStrike" kern="100" cap="none" spc="0" normalizeH="0" baseline="0" noProof="0" dirty="0">
                <a:ln>
                  <a:noFill/>
                </a:ln>
                <a:solidFill>
                  <a:prstClr val="white"/>
                </a:solidFill>
                <a:effectLst/>
                <a:uLnTx/>
                <a:uFillTx/>
                <a:latin typeface="Century Gothic" panose="020B0502020202020204"/>
                <a:ea typeface="DengXian" panose="02010600030101010101" pitchFamily="2" charset="-122"/>
                <a:cs typeface="Arial" panose="020B0604020202020204" pitchFamily="34" charset="0"/>
              </a:rPr>
              <a:t>my side. Do not disbelieve, but believe."28.Thomas answered him, </a:t>
            </a:r>
            <a:r>
              <a:rPr kumimoji="0" lang="en-SG" sz="2000" b="0" i="0" u="none" strike="noStrike" kern="100" cap="none" spc="0" normalizeH="0" baseline="0" noProof="0" dirty="0">
                <a:ln>
                  <a:noFill/>
                </a:ln>
                <a:solidFill>
                  <a:srgbClr val="FFFF00"/>
                </a:solidFill>
                <a:effectLst/>
                <a:uLnTx/>
                <a:uFillTx/>
                <a:latin typeface="Century Gothic" panose="020B0502020202020204"/>
                <a:ea typeface="DengXian" panose="02010600030101010101" pitchFamily="2" charset="-122"/>
                <a:cs typeface="Arial" panose="020B0604020202020204" pitchFamily="34" charset="0"/>
              </a:rPr>
              <a:t>"</a:t>
            </a:r>
            <a:r>
              <a:rPr kumimoji="0" lang="en-SG" sz="2000" b="1" i="0" u="none" strike="noStrike" kern="100" cap="none" spc="0" normalizeH="0" baseline="0" noProof="0" dirty="0">
                <a:ln>
                  <a:noFill/>
                </a:ln>
                <a:solidFill>
                  <a:srgbClr val="FFFF00"/>
                </a:solidFill>
                <a:effectLst/>
                <a:uLnTx/>
                <a:uFillTx/>
                <a:latin typeface="Century Gothic" panose="020B0502020202020204"/>
                <a:ea typeface="DengXian" panose="02010600030101010101" pitchFamily="2" charset="-122"/>
                <a:cs typeface="Arial" panose="020B0604020202020204" pitchFamily="34" charset="0"/>
              </a:rPr>
              <a:t>My Lord and my God!"</a:t>
            </a:r>
            <a:endParaRPr kumimoji="0" lang="en-SG" b="1" i="0" u="none" strike="noStrike" kern="100" cap="none" spc="0" normalizeH="0" baseline="0" noProof="0" dirty="0">
              <a:ln>
                <a:noFill/>
              </a:ln>
              <a:solidFill>
                <a:srgbClr val="FFFF00"/>
              </a:solidFill>
              <a:effectLst/>
              <a:uLnTx/>
              <a:uFillTx/>
              <a:latin typeface="Century Gothic" panose="020B0502020202020204"/>
              <a:ea typeface="DengXian" panose="02010600030101010101" pitchFamily="2" charset="-122"/>
              <a:cs typeface="Arial" panose="020B0604020202020204" pitchFamily="34" charset="0"/>
              <a:sym typeface="Arial"/>
            </a:endParaRPr>
          </a:p>
        </p:txBody>
      </p:sp>
    </p:spTree>
    <p:extLst>
      <p:ext uri="{BB962C8B-B14F-4D97-AF65-F5344CB8AC3E}">
        <p14:creationId xmlns:p14="http://schemas.microsoft.com/office/powerpoint/2010/main" val="36186470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76">
          <a:extLst>
            <a:ext uri="{FF2B5EF4-FFF2-40B4-BE49-F238E27FC236}">
              <a16:creationId xmlns:a16="http://schemas.microsoft.com/office/drawing/2014/main" id="{7145DFEB-C308-2BE5-5D89-3CF6386F1586}"/>
            </a:ext>
          </a:extLst>
        </p:cNvPr>
        <p:cNvGrpSpPr/>
        <p:nvPr/>
      </p:nvGrpSpPr>
      <p:grpSpPr>
        <a:xfrm>
          <a:off x="0" y="0"/>
          <a:ext cx="0" cy="0"/>
          <a:chOff x="0" y="0"/>
          <a:chExt cx="0" cy="0"/>
        </a:xfrm>
      </p:grpSpPr>
      <p:sp>
        <p:nvSpPr>
          <p:cNvPr id="977" name="Google Shape;977;p44">
            <a:extLst>
              <a:ext uri="{FF2B5EF4-FFF2-40B4-BE49-F238E27FC236}">
                <a16:creationId xmlns:a16="http://schemas.microsoft.com/office/drawing/2014/main" id="{D9F08597-6B57-7551-FD99-70473D610EA4}"/>
              </a:ext>
            </a:extLst>
          </p:cNvPr>
          <p:cNvSpPr/>
          <p:nvPr/>
        </p:nvSpPr>
        <p:spPr>
          <a:xfrm rot="19800500" flipH="1">
            <a:off x="819348" y="540924"/>
            <a:ext cx="1979094" cy="1979094"/>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8" name="Google Shape;978;p44">
            <a:extLst>
              <a:ext uri="{FF2B5EF4-FFF2-40B4-BE49-F238E27FC236}">
                <a16:creationId xmlns:a16="http://schemas.microsoft.com/office/drawing/2014/main" id="{C0FD6E96-665E-A565-0EC3-77996F202C6D}"/>
              </a:ext>
            </a:extLst>
          </p:cNvPr>
          <p:cNvSpPr txBox="1">
            <a:spLocks noGrp="1"/>
          </p:cNvSpPr>
          <p:nvPr>
            <p:ph type="title"/>
          </p:nvPr>
        </p:nvSpPr>
        <p:spPr>
          <a:xfrm>
            <a:off x="532074" y="3535516"/>
            <a:ext cx="11277600" cy="1698264"/>
          </a:xfrm>
          <a:prstGeom prst="rect">
            <a:avLst/>
          </a:prstGeom>
        </p:spPr>
        <p:txBody>
          <a:bodyPr spcFirstLastPara="1" wrap="square" lIns="121900" tIns="121900" rIns="121900" bIns="121900" anchor="ctr" anchorCtr="0">
            <a:noAutofit/>
          </a:bodyPr>
          <a:lstStyle/>
          <a:p>
            <a:pPr defTabSz="1033272"/>
            <a:r>
              <a:rPr lang="zh-CN" altLang="en-US" sz="5400" b="1" dirty="0">
                <a:latin typeface="SimHei" panose="02010609060101010101" pitchFamily="49" charset="-122"/>
                <a:ea typeface="SimHei" panose="02010609060101010101" pitchFamily="49" charset="-122"/>
              </a:rPr>
              <a:t>没有看见就信的人，是有福的 </a:t>
            </a:r>
            <a:endParaRPr lang="zh-CN" altLang="en-US" sz="4400" b="1" dirty="0">
              <a:latin typeface="SimHei" panose="02010609060101010101" pitchFamily="49" charset="-122"/>
              <a:ea typeface="SimHei" panose="02010609060101010101" pitchFamily="49" charset="-122"/>
            </a:endParaRPr>
          </a:p>
        </p:txBody>
      </p:sp>
      <p:sp>
        <p:nvSpPr>
          <p:cNvPr id="979" name="Google Shape;979;p44">
            <a:extLst>
              <a:ext uri="{FF2B5EF4-FFF2-40B4-BE49-F238E27FC236}">
                <a16:creationId xmlns:a16="http://schemas.microsoft.com/office/drawing/2014/main" id="{75F189A1-9539-FC39-9029-5419830F4853}"/>
              </a:ext>
            </a:extLst>
          </p:cNvPr>
          <p:cNvSpPr txBox="1">
            <a:spLocks noGrp="1"/>
          </p:cNvSpPr>
          <p:nvPr>
            <p:ph type="title" idx="2"/>
          </p:nvPr>
        </p:nvSpPr>
        <p:spPr>
          <a:xfrm>
            <a:off x="819370" y="832128"/>
            <a:ext cx="1979047" cy="1396682"/>
          </a:xfrm>
          <a:prstGeom prst="rect">
            <a:avLst/>
          </a:prstGeom>
        </p:spPr>
        <p:txBody>
          <a:bodyPr spcFirstLastPara="1" wrap="square" lIns="121900" tIns="219433" rIns="121900" bIns="121900" anchor="ctr" anchorCtr="0">
            <a:noAutofit/>
          </a:bodyPr>
          <a:lstStyle/>
          <a:p>
            <a:pPr defTabSz="1033272"/>
            <a:r>
              <a:rPr lang="en" sz="8286" kern="1200" dirty="0">
                <a:solidFill>
                  <a:schemeClr val="tx1"/>
                </a:solidFill>
                <a:latin typeface="+mj-lt"/>
                <a:ea typeface="+mj-ea"/>
                <a:cs typeface="+mj-cs"/>
              </a:rPr>
              <a:t>0</a:t>
            </a:r>
            <a:r>
              <a:rPr lang="en-US" altLang="zh-CN" sz="8286" dirty="0">
                <a:solidFill>
                  <a:schemeClr val="tx1"/>
                </a:solidFill>
              </a:rPr>
              <a:t>4</a:t>
            </a:r>
            <a:endParaRPr lang="en" dirty="0"/>
          </a:p>
        </p:txBody>
      </p:sp>
      <p:sp>
        <p:nvSpPr>
          <p:cNvPr id="980" name="Google Shape;980;p44">
            <a:extLst>
              <a:ext uri="{FF2B5EF4-FFF2-40B4-BE49-F238E27FC236}">
                <a16:creationId xmlns:a16="http://schemas.microsoft.com/office/drawing/2014/main" id="{D1FF528C-7588-7028-1F4F-54E4460622ED}"/>
              </a:ext>
            </a:extLst>
          </p:cNvPr>
          <p:cNvSpPr txBox="1">
            <a:spLocks noGrp="1"/>
          </p:cNvSpPr>
          <p:nvPr>
            <p:ph type="subTitle" idx="1"/>
          </p:nvPr>
        </p:nvSpPr>
        <p:spPr>
          <a:xfrm>
            <a:off x="606947" y="5022218"/>
            <a:ext cx="11127854" cy="1282748"/>
          </a:xfrm>
          <a:prstGeom prst="rect">
            <a:avLst/>
          </a:prstGeom>
        </p:spPr>
        <p:txBody>
          <a:bodyPr spcFirstLastPara="1" wrap="square" lIns="121900" tIns="121900" rIns="121900" bIns="121900" anchor="ctr" anchorCtr="0">
            <a:noAutofit/>
          </a:bodyPr>
          <a:lstStyle/>
          <a:p>
            <a:r>
              <a:rPr lang="en-US" b="1" dirty="0"/>
              <a:t>Blessed are those who believe without seeing</a:t>
            </a:r>
          </a:p>
        </p:txBody>
      </p:sp>
    </p:spTree>
    <p:extLst>
      <p:ext uri="{BB962C8B-B14F-4D97-AF65-F5344CB8AC3E}">
        <p14:creationId xmlns:p14="http://schemas.microsoft.com/office/powerpoint/2010/main" val="32958971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320144"/>
        </a:solidFill>
        <a:effectLst/>
      </p:bgPr>
    </p:bg>
    <p:spTree>
      <p:nvGrpSpPr>
        <p:cNvPr id="1" name="">
          <a:extLst>
            <a:ext uri="{FF2B5EF4-FFF2-40B4-BE49-F238E27FC236}">
              <a16:creationId xmlns:a16="http://schemas.microsoft.com/office/drawing/2014/main" id="{2AD41BE3-EA34-11C6-5E5E-0E14D6FB61A9}"/>
            </a:ext>
          </a:extLst>
        </p:cNvPr>
        <p:cNvGrpSpPr/>
        <p:nvPr/>
      </p:nvGrpSpPr>
      <p:grpSpPr>
        <a:xfrm>
          <a:off x="0" y="0"/>
          <a:ext cx="0" cy="0"/>
          <a:chOff x="0" y="0"/>
          <a:chExt cx="0" cy="0"/>
        </a:xfrm>
      </p:grpSpPr>
      <p:sp>
        <p:nvSpPr>
          <p:cNvPr id="328" name="我们若认自己的罪，神是信实的，…">
            <a:extLst>
              <a:ext uri="{FF2B5EF4-FFF2-40B4-BE49-F238E27FC236}">
                <a16:creationId xmlns:a16="http://schemas.microsoft.com/office/drawing/2014/main" id="{DBD6C3DD-99D3-DD3F-67A6-76E02542E318}"/>
              </a:ext>
            </a:extLst>
          </p:cNvPr>
          <p:cNvSpPr txBox="1"/>
          <p:nvPr/>
        </p:nvSpPr>
        <p:spPr>
          <a:xfrm>
            <a:off x="1" y="292994"/>
            <a:ext cx="12199782" cy="53834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2511" tIns="32511" rIns="32511" bIns="32511">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29.</a:t>
            </a:r>
            <a:r>
              <a:rPr kumimoji="0" lang="zh-CN" altLang="en-US" sz="40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耶稣说：“你因为看见我才信吗？那些没有看见就信的人，是有福的。”</a:t>
            </a:r>
            <a:r>
              <a:rPr kumimoji="0" lang="en-US" altLang="zh-CN" sz="40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30.</a:t>
            </a:r>
            <a:r>
              <a:rPr kumimoji="0" lang="zh-CN" altLang="en-US" sz="40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耶稣在门徒面前还行了许多别的神迹，没有记在这书上。</a:t>
            </a:r>
            <a:r>
              <a:rPr kumimoji="0" lang="en-US" altLang="zh-CN" sz="40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31.</a:t>
            </a:r>
            <a:r>
              <a:rPr kumimoji="0" lang="zh-CN" altLang="en-US" sz="40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但把这些事记下来，是要你们信耶稣是基督，是　神的儿子，并且使你们信了，可以因他的名得生命。</a:t>
            </a: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endParaRPr>
          </a:p>
        </p:txBody>
      </p:sp>
      <p:sp>
        <p:nvSpPr>
          <p:cNvPr id="2" name="TextBox 1">
            <a:extLst>
              <a:ext uri="{FF2B5EF4-FFF2-40B4-BE49-F238E27FC236}">
                <a16:creationId xmlns:a16="http://schemas.microsoft.com/office/drawing/2014/main" id="{44784CA4-777F-C8BE-8613-5EB7AE74C29A}"/>
              </a:ext>
            </a:extLst>
          </p:cNvPr>
          <p:cNvSpPr txBox="1"/>
          <p:nvPr/>
        </p:nvSpPr>
        <p:spPr>
          <a:xfrm>
            <a:off x="0" y="5144249"/>
            <a:ext cx="12199783" cy="132343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SG" sz="2000" b="0" i="0" u="none" strike="noStrike" kern="100" cap="none" spc="0" normalizeH="0" baseline="0" noProof="0" dirty="0">
                <a:ln>
                  <a:noFill/>
                </a:ln>
                <a:solidFill>
                  <a:prstClr val="white"/>
                </a:solidFill>
                <a:effectLst/>
                <a:uLnTx/>
                <a:uFillTx/>
                <a:latin typeface="Century Gothic" panose="020B0502020202020204"/>
                <a:ea typeface="DengXian" panose="02010600030101010101" pitchFamily="2" charset="-122"/>
                <a:cs typeface="Arial" panose="020B0604020202020204" pitchFamily="34" charset="0"/>
              </a:rPr>
              <a:t>29.Jesus said to him, "Have you believed because you have seen me? Blessed are those who have not seen and yet have believed."30.Now Jesus did many other signs in the presence of the disciples, which are not written in this book;31.but these are written so that you may believe that Jesus is the Christ, the Son of God, and that by believing you may have life in his name.</a:t>
            </a:r>
            <a:endParaRPr kumimoji="0" lang="en-SG" b="0" i="0" u="none" strike="noStrike" kern="100" cap="none" spc="0" normalizeH="0" baseline="0" noProof="0" dirty="0">
              <a:ln>
                <a:noFill/>
              </a:ln>
              <a:solidFill>
                <a:prstClr val="white"/>
              </a:solidFill>
              <a:effectLst/>
              <a:uLnTx/>
              <a:uFillTx/>
              <a:latin typeface="Century Gothic" panose="020B0502020202020204"/>
              <a:ea typeface="DengXian" panose="02010600030101010101" pitchFamily="2" charset="-122"/>
              <a:cs typeface="Arial" panose="020B0604020202020204" pitchFamily="34" charset="0"/>
              <a:sym typeface="Arial"/>
            </a:endParaRPr>
          </a:p>
        </p:txBody>
      </p:sp>
    </p:spTree>
    <p:extLst>
      <p:ext uri="{BB962C8B-B14F-4D97-AF65-F5344CB8AC3E}">
        <p14:creationId xmlns:p14="http://schemas.microsoft.com/office/powerpoint/2010/main" val="27552564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320144"/>
        </a:solidFill>
        <a:effectLst/>
      </p:bgPr>
    </p:bg>
    <p:spTree>
      <p:nvGrpSpPr>
        <p:cNvPr id="1" name="">
          <a:extLst>
            <a:ext uri="{FF2B5EF4-FFF2-40B4-BE49-F238E27FC236}">
              <a16:creationId xmlns:a16="http://schemas.microsoft.com/office/drawing/2014/main" id="{2B4AAFD3-3B6F-F69B-B73E-140F5D039AF1}"/>
            </a:ext>
          </a:extLst>
        </p:cNvPr>
        <p:cNvGrpSpPr/>
        <p:nvPr/>
      </p:nvGrpSpPr>
      <p:grpSpPr>
        <a:xfrm>
          <a:off x="0" y="0"/>
          <a:ext cx="0" cy="0"/>
          <a:chOff x="0" y="0"/>
          <a:chExt cx="0" cy="0"/>
        </a:xfrm>
      </p:grpSpPr>
      <p:sp>
        <p:nvSpPr>
          <p:cNvPr id="328" name="我们若认自己的罪，神是信实的，…">
            <a:extLst>
              <a:ext uri="{FF2B5EF4-FFF2-40B4-BE49-F238E27FC236}">
                <a16:creationId xmlns:a16="http://schemas.microsoft.com/office/drawing/2014/main" id="{E9434E4B-07B1-E05C-BD74-415318F5915E}"/>
              </a:ext>
            </a:extLst>
          </p:cNvPr>
          <p:cNvSpPr txBox="1"/>
          <p:nvPr/>
        </p:nvSpPr>
        <p:spPr>
          <a:xfrm>
            <a:off x="142876" y="1764606"/>
            <a:ext cx="12199782" cy="26134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2511" tIns="32511" rIns="32511" bIns="32511">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29.</a:t>
            </a:r>
            <a:r>
              <a:rPr kumimoji="0" lang="zh-CN" altLang="en-US" sz="40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耶稣说：“你因为看见我才信吗？</a:t>
            </a:r>
            <a:r>
              <a:rPr kumimoji="0" lang="zh-CN" altLang="en-US" sz="4000" b="1" i="0" u="none" strike="noStrike" kern="1200" cap="none" spc="0" normalizeH="0" baseline="0" noProof="0" dirty="0">
                <a:ln>
                  <a:noFill/>
                </a:ln>
                <a:solidFill>
                  <a:srgbClr val="B4FF6A"/>
                </a:solidFill>
                <a:effectLst/>
                <a:uLnTx/>
                <a:uFillTx/>
                <a:latin typeface="SimHei" panose="02010609060101010101" pitchFamily="49" charset="-122"/>
                <a:ea typeface="SimHei" panose="02010609060101010101" pitchFamily="49" charset="-122"/>
                <a:cs typeface="Arial" panose="020B0604020202020204" pitchFamily="34" charset="0"/>
                <a:sym typeface="Arial"/>
              </a:rPr>
              <a:t>那些没有看见就信的人，是有福的。”</a:t>
            </a: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endParaRPr>
          </a:p>
        </p:txBody>
      </p:sp>
      <p:sp>
        <p:nvSpPr>
          <p:cNvPr id="2" name="TextBox 1">
            <a:extLst>
              <a:ext uri="{FF2B5EF4-FFF2-40B4-BE49-F238E27FC236}">
                <a16:creationId xmlns:a16="http://schemas.microsoft.com/office/drawing/2014/main" id="{C45E4679-6AD0-C750-2410-6D668D3740B1}"/>
              </a:ext>
            </a:extLst>
          </p:cNvPr>
          <p:cNvSpPr txBox="1"/>
          <p:nvPr/>
        </p:nvSpPr>
        <p:spPr>
          <a:xfrm>
            <a:off x="0" y="5144249"/>
            <a:ext cx="12199783"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SG" sz="2000" b="0" i="0" u="none" strike="noStrike" kern="100" cap="none" spc="0" normalizeH="0" baseline="0" noProof="0" dirty="0">
                <a:ln>
                  <a:noFill/>
                </a:ln>
                <a:solidFill>
                  <a:prstClr val="white"/>
                </a:solidFill>
                <a:effectLst/>
                <a:uLnTx/>
                <a:uFillTx/>
                <a:latin typeface="Century Gothic" panose="020B0502020202020204"/>
                <a:ea typeface="DengXian" panose="02010600030101010101" pitchFamily="2" charset="-122"/>
                <a:cs typeface="Arial" panose="020B0604020202020204" pitchFamily="34" charset="0"/>
              </a:rPr>
              <a:t>29.Jesus said to him, "Have you believed because you have seen me</a:t>
            </a:r>
            <a:r>
              <a:rPr kumimoji="0" lang="en-SG" sz="2000" b="1" i="0" u="none" strike="noStrike" kern="100" cap="none" spc="0" normalizeH="0" baseline="0" noProof="0" dirty="0">
                <a:ln>
                  <a:noFill/>
                </a:ln>
                <a:solidFill>
                  <a:srgbClr val="B4FF6A"/>
                </a:solidFill>
                <a:effectLst/>
                <a:uLnTx/>
                <a:uFillTx/>
                <a:latin typeface="Century Gothic" panose="020B0502020202020204"/>
                <a:ea typeface="DengXian" panose="02010600030101010101" pitchFamily="2" charset="-122"/>
                <a:cs typeface="Arial" panose="020B0604020202020204" pitchFamily="34" charset="0"/>
              </a:rPr>
              <a:t>? Blessed are those who have not seen and yet have believed."</a:t>
            </a:r>
            <a:endParaRPr kumimoji="0" lang="en-SG" b="1" i="0" u="none" strike="noStrike" kern="100" cap="none" spc="0" normalizeH="0" baseline="0" noProof="0" dirty="0">
              <a:ln>
                <a:noFill/>
              </a:ln>
              <a:solidFill>
                <a:srgbClr val="B4FF6A"/>
              </a:solidFill>
              <a:effectLst/>
              <a:uLnTx/>
              <a:uFillTx/>
              <a:latin typeface="Century Gothic" panose="020B0502020202020204"/>
              <a:ea typeface="DengXian" panose="02010600030101010101" pitchFamily="2" charset="-122"/>
              <a:cs typeface="Arial" panose="020B0604020202020204" pitchFamily="34" charset="0"/>
              <a:sym typeface="Arial"/>
            </a:endParaRPr>
          </a:p>
        </p:txBody>
      </p:sp>
    </p:spTree>
    <p:extLst>
      <p:ext uri="{BB962C8B-B14F-4D97-AF65-F5344CB8AC3E}">
        <p14:creationId xmlns:p14="http://schemas.microsoft.com/office/powerpoint/2010/main" val="672624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a:extLst>
            <a:ext uri="{FF2B5EF4-FFF2-40B4-BE49-F238E27FC236}">
              <a16:creationId xmlns:a16="http://schemas.microsoft.com/office/drawing/2014/main" id="{0425FAF3-5634-C547-9583-216CF618BA9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4BCF27B-5007-15AE-71FC-7A58AA81DFF1}"/>
              </a:ext>
            </a:extLst>
          </p:cNvPr>
          <p:cNvPicPr>
            <a:picLocks noChangeAspect="1"/>
          </p:cNvPicPr>
          <p:nvPr/>
        </p:nvPicPr>
        <p:blipFill>
          <a:blip r:embed="rId3"/>
          <a:stretch>
            <a:fillRect/>
          </a:stretch>
        </p:blipFill>
        <p:spPr>
          <a:xfrm>
            <a:off x="920942" y="1613604"/>
            <a:ext cx="4594034" cy="3397671"/>
          </a:xfrm>
          <a:prstGeom prst="rect">
            <a:avLst/>
          </a:prstGeom>
        </p:spPr>
      </p:pic>
      <p:sp>
        <p:nvSpPr>
          <p:cNvPr id="6" name="TextBox 5">
            <a:extLst>
              <a:ext uri="{FF2B5EF4-FFF2-40B4-BE49-F238E27FC236}">
                <a16:creationId xmlns:a16="http://schemas.microsoft.com/office/drawing/2014/main" id="{28028C42-AEC1-3CF0-D70F-AC085A23FABE}"/>
              </a:ext>
            </a:extLst>
          </p:cNvPr>
          <p:cNvSpPr txBox="1"/>
          <p:nvPr/>
        </p:nvSpPr>
        <p:spPr>
          <a:xfrm>
            <a:off x="6096000" y="1240901"/>
            <a:ext cx="5516754" cy="4376198"/>
          </a:xfrm>
          <a:prstGeom prst="rect">
            <a:avLst/>
          </a:prstGeom>
          <a:noFill/>
        </p:spPr>
        <p:txBody>
          <a:bodyPr wrap="square" rtlCol="0">
            <a:spAutoFit/>
          </a:bodyPr>
          <a:lstStyle/>
          <a:p>
            <a:pPr>
              <a:lnSpc>
                <a:spcPct val="150000"/>
              </a:lnSpc>
            </a:pPr>
            <a:r>
              <a:rPr lang="zh-CN" altLang="en-US" sz="4800" b="1" u="sng" dirty="0">
                <a:solidFill>
                  <a:srgbClr val="00EFFF"/>
                </a:solidFill>
              </a:rPr>
              <a:t>我亲眼看见</a:t>
            </a:r>
            <a:r>
              <a:rPr lang="zh-CN" altLang="en-US" sz="4800" b="1" dirty="0"/>
              <a:t>迪士尼乐园，才相信爸爸说：“我带你去迪士尼乐园。”</a:t>
            </a:r>
            <a:endParaRPr lang="en-US" sz="4800" b="1" dirty="0"/>
          </a:p>
        </p:txBody>
      </p:sp>
    </p:spTree>
    <p:extLst>
      <p:ext uri="{BB962C8B-B14F-4D97-AF65-F5344CB8AC3E}">
        <p14:creationId xmlns:p14="http://schemas.microsoft.com/office/powerpoint/2010/main" val="41064451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70E18-986F-0CAA-5BF0-FE5D73E02F4E}"/>
            </a:ext>
          </a:extLst>
        </p:cNvPr>
        <p:cNvGrpSpPr/>
        <p:nvPr/>
      </p:nvGrpSpPr>
      <p:grpSpPr>
        <a:xfrm>
          <a:off x="0" y="0"/>
          <a:ext cx="0" cy="0"/>
          <a:chOff x="0" y="0"/>
          <a:chExt cx="0" cy="0"/>
        </a:xfrm>
      </p:grpSpPr>
      <p:sp>
        <p:nvSpPr>
          <p:cNvPr id="328" name="我们若认自己的罪，神是信实的，…">
            <a:extLst>
              <a:ext uri="{FF2B5EF4-FFF2-40B4-BE49-F238E27FC236}">
                <a16:creationId xmlns:a16="http://schemas.microsoft.com/office/drawing/2014/main" id="{382D6E35-C48C-35FC-7A42-BC33E81415B6}"/>
              </a:ext>
            </a:extLst>
          </p:cNvPr>
          <p:cNvSpPr txBox="1"/>
          <p:nvPr/>
        </p:nvSpPr>
        <p:spPr>
          <a:xfrm>
            <a:off x="1" y="292994"/>
            <a:ext cx="12199782" cy="53834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2511" tIns="32511" rIns="32511" bIns="32511">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US" altLang="zh-CN" sz="40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30.</a:t>
            </a:r>
            <a:r>
              <a:rPr kumimoji="0" lang="zh-CN" altLang="en-US" sz="40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耶稣在门徒面前还行了许多别的神迹，没有记在这书上。</a:t>
            </a:r>
            <a:r>
              <a:rPr kumimoji="0" lang="en-US" altLang="zh-CN" sz="40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31.</a:t>
            </a:r>
            <a:r>
              <a:rPr kumimoji="0" lang="zh-CN" altLang="en-US" sz="4000" b="1" i="0" u="none" strike="noStrike" kern="1200" cap="none" spc="0" normalizeH="0" baseline="0" noProof="0" dirty="0">
                <a:ln>
                  <a:noFill/>
                </a:ln>
                <a:solidFill>
                  <a:srgbClr val="B4FF6A"/>
                </a:solidFill>
                <a:effectLst/>
                <a:uLnTx/>
                <a:uFillTx/>
                <a:latin typeface="SimHei" panose="02010609060101010101" pitchFamily="49" charset="-122"/>
                <a:ea typeface="SimHei" panose="02010609060101010101" pitchFamily="49" charset="-122"/>
                <a:cs typeface="Arial" panose="020B0604020202020204" pitchFamily="34" charset="0"/>
                <a:sym typeface="Arial"/>
              </a:rPr>
              <a:t>但把这些事记下来，是要你们信耶稣是基督，是神的儿子</a:t>
            </a:r>
            <a:r>
              <a:rPr kumimoji="0" lang="zh-CN" altLang="en-US" sz="40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，并且使你们信了，可以因他的名得生命。</a:t>
            </a: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endParaRPr>
          </a:p>
        </p:txBody>
      </p:sp>
      <p:sp>
        <p:nvSpPr>
          <p:cNvPr id="2" name="TextBox 1">
            <a:extLst>
              <a:ext uri="{FF2B5EF4-FFF2-40B4-BE49-F238E27FC236}">
                <a16:creationId xmlns:a16="http://schemas.microsoft.com/office/drawing/2014/main" id="{FE1485EA-3756-8333-404E-35B4FB551668}"/>
              </a:ext>
            </a:extLst>
          </p:cNvPr>
          <p:cNvSpPr txBox="1"/>
          <p:nvPr/>
        </p:nvSpPr>
        <p:spPr>
          <a:xfrm>
            <a:off x="0" y="5144249"/>
            <a:ext cx="12199783" cy="101566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SG" sz="2000" b="0" i="0" u="none" strike="noStrike" kern="100" cap="none" spc="0" normalizeH="0" baseline="0" noProof="0" dirty="0">
                <a:ln>
                  <a:noFill/>
                </a:ln>
                <a:solidFill>
                  <a:prstClr val="white"/>
                </a:solidFill>
                <a:effectLst/>
                <a:uLnTx/>
                <a:uFillTx/>
                <a:latin typeface="Century Gothic" panose="020B0502020202020204"/>
                <a:ea typeface="DengXian" panose="02010600030101010101" pitchFamily="2" charset="-122"/>
                <a:cs typeface="Arial" panose="020B0604020202020204" pitchFamily="34" charset="0"/>
              </a:rPr>
              <a:t>30.Now Jesus did many other signs in the presence of the disciples, which are not written in this book;31.</a:t>
            </a:r>
            <a:r>
              <a:rPr kumimoji="0" lang="en-SG" sz="2000" b="1" i="0" u="none" strike="noStrike" kern="100" cap="none" spc="0" normalizeH="0" baseline="0" noProof="0" dirty="0">
                <a:ln>
                  <a:noFill/>
                </a:ln>
                <a:solidFill>
                  <a:srgbClr val="B4FF6A"/>
                </a:solidFill>
                <a:effectLst/>
                <a:uLnTx/>
                <a:uFillTx/>
                <a:latin typeface="Century Gothic" panose="020B0502020202020204"/>
                <a:ea typeface="DengXian" panose="02010600030101010101" pitchFamily="2" charset="-122"/>
                <a:cs typeface="Arial" panose="020B0604020202020204" pitchFamily="34" charset="0"/>
              </a:rPr>
              <a:t>but these are written so that you may believe that Jesus is the Christ, the Son of God, </a:t>
            </a:r>
            <a:r>
              <a:rPr kumimoji="0" lang="en-SG" sz="2000" b="0" i="0" u="none" strike="noStrike" kern="100" cap="none" spc="0" normalizeH="0" baseline="0" noProof="0" dirty="0">
                <a:ln>
                  <a:noFill/>
                </a:ln>
                <a:solidFill>
                  <a:prstClr val="white"/>
                </a:solidFill>
                <a:effectLst/>
                <a:uLnTx/>
                <a:uFillTx/>
                <a:latin typeface="Century Gothic" panose="020B0502020202020204"/>
                <a:ea typeface="DengXian" panose="02010600030101010101" pitchFamily="2" charset="-122"/>
                <a:cs typeface="Arial" panose="020B0604020202020204" pitchFamily="34" charset="0"/>
              </a:rPr>
              <a:t>and that by believing you may have life in his name.</a:t>
            </a:r>
            <a:endParaRPr kumimoji="0" lang="en-SG" b="0" i="0" u="none" strike="noStrike" kern="100" cap="none" spc="0" normalizeH="0" baseline="0" noProof="0" dirty="0">
              <a:ln>
                <a:noFill/>
              </a:ln>
              <a:solidFill>
                <a:prstClr val="white"/>
              </a:solidFill>
              <a:effectLst/>
              <a:uLnTx/>
              <a:uFillTx/>
              <a:latin typeface="Century Gothic" panose="020B0502020202020204"/>
              <a:ea typeface="DengXian" panose="02010600030101010101" pitchFamily="2" charset="-122"/>
              <a:cs typeface="Arial" panose="020B0604020202020204" pitchFamily="34" charset="0"/>
              <a:sym typeface="Arial"/>
            </a:endParaRPr>
          </a:p>
        </p:txBody>
      </p:sp>
    </p:spTree>
    <p:extLst>
      <p:ext uri="{BB962C8B-B14F-4D97-AF65-F5344CB8AC3E}">
        <p14:creationId xmlns:p14="http://schemas.microsoft.com/office/powerpoint/2010/main" val="12733979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2595E-FFA6-3497-7663-D0CD128FECA6}"/>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F17B23A4-0AD6-E680-5871-6DFF386F3086}"/>
              </a:ext>
            </a:extLst>
          </p:cNvPr>
          <p:cNvSpPr txBox="1"/>
          <p:nvPr/>
        </p:nvSpPr>
        <p:spPr>
          <a:xfrm>
            <a:off x="1016794" y="256360"/>
            <a:ext cx="3595688" cy="1601016"/>
          </a:xfrm>
          <a:prstGeom prst="rect">
            <a:avLst/>
          </a:prstGeom>
          <a:noFill/>
        </p:spPr>
        <p:txBody>
          <a:bodyPr wrap="square" rtlCol="0">
            <a:spAutoFit/>
          </a:bodyPr>
          <a:lstStyle/>
          <a:p>
            <a:pPr algn="ctr">
              <a:lnSpc>
                <a:spcPct val="150000"/>
              </a:lnSpc>
            </a:pPr>
            <a:r>
              <a:rPr lang="zh-CN" altLang="en-US" sz="4800" b="1" dirty="0">
                <a:solidFill>
                  <a:srgbClr val="B4FF6A"/>
                </a:solidFill>
                <a:latin typeface="SimHei" panose="02010609060101010101" pitchFamily="49" charset="-122"/>
                <a:ea typeface="SimHei" panose="02010609060101010101" pitchFamily="49" charset="-122"/>
              </a:rPr>
              <a:t>门徒们见证</a:t>
            </a:r>
            <a:endParaRPr lang="en-US" altLang="zh-CN" sz="4800" b="1" dirty="0">
              <a:solidFill>
                <a:srgbClr val="B4FF6A"/>
              </a:solidFill>
              <a:latin typeface="SimHei" panose="02010609060101010101" pitchFamily="49" charset="-122"/>
              <a:ea typeface="SimHei" panose="02010609060101010101" pitchFamily="49" charset="-122"/>
            </a:endParaRPr>
          </a:p>
          <a:p>
            <a:pPr algn="ctr">
              <a:lnSpc>
                <a:spcPct val="150000"/>
              </a:lnSpc>
            </a:pPr>
            <a:r>
              <a:rPr lang="en-US" sz="2000" dirty="0"/>
              <a:t>The disciples' testimony.</a:t>
            </a:r>
            <a:endParaRPr lang="en-US" sz="2000" b="1" dirty="0">
              <a:solidFill>
                <a:srgbClr val="B4FF6A"/>
              </a:solidFill>
              <a:latin typeface="SimHei" panose="02010609060101010101" pitchFamily="49" charset="-122"/>
              <a:ea typeface="SimHei" panose="02010609060101010101" pitchFamily="49" charset="-122"/>
            </a:endParaRPr>
          </a:p>
        </p:txBody>
      </p:sp>
      <p:pic>
        <p:nvPicPr>
          <p:cNvPr id="12" name="Picture 11" descr="A group of people with their arms out&#10;&#10;AI-generated content may be incorrect.">
            <a:extLst>
              <a:ext uri="{FF2B5EF4-FFF2-40B4-BE49-F238E27FC236}">
                <a16:creationId xmlns:a16="http://schemas.microsoft.com/office/drawing/2014/main" id="{C039A105-6BC5-8D94-9843-5C3238067021}"/>
              </a:ext>
            </a:extLst>
          </p:cNvPr>
          <p:cNvPicPr>
            <a:picLocks noChangeAspect="1"/>
          </p:cNvPicPr>
          <p:nvPr/>
        </p:nvPicPr>
        <p:blipFill>
          <a:blip r:embed="rId2"/>
          <a:stretch>
            <a:fillRect/>
          </a:stretch>
        </p:blipFill>
        <p:spPr>
          <a:xfrm>
            <a:off x="914401" y="2228851"/>
            <a:ext cx="3810000" cy="2857500"/>
          </a:xfrm>
          <a:prstGeom prst="rect">
            <a:avLst/>
          </a:prstGeom>
        </p:spPr>
      </p:pic>
      <p:sp>
        <p:nvSpPr>
          <p:cNvPr id="16" name="TextBox 15">
            <a:extLst>
              <a:ext uri="{FF2B5EF4-FFF2-40B4-BE49-F238E27FC236}">
                <a16:creationId xmlns:a16="http://schemas.microsoft.com/office/drawing/2014/main" id="{E9F44AEB-3253-D078-53A1-CB87B6423FDD}"/>
              </a:ext>
            </a:extLst>
          </p:cNvPr>
          <p:cNvSpPr txBox="1"/>
          <p:nvPr/>
        </p:nvSpPr>
        <p:spPr>
          <a:xfrm>
            <a:off x="1128713" y="4909033"/>
            <a:ext cx="3371850" cy="1601016"/>
          </a:xfrm>
          <a:prstGeom prst="rect">
            <a:avLst/>
          </a:prstGeom>
          <a:noFill/>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zh-CN" altLang="en-US" sz="4800" b="1" dirty="0">
                <a:solidFill>
                  <a:srgbClr val="00EFFF"/>
                </a:solidFill>
                <a:latin typeface="SimHei" panose="02010609060101010101" pitchFamily="49" charset="-122"/>
                <a:ea typeface="SimHei" panose="02010609060101010101" pitchFamily="49" charset="-122"/>
              </a:rPr>
              <a:t>多马不相信</a:t>
            </a:r>
            <a:endParaRPr lang="en-US" altLang="zh-CN" sz="4800" b="1" dirty="0">
              <a:solidFill>
                <a:srgbClr val="00EFFF"/>
              </a:solidFill>
              <a:latin typeface="SimHei" panose="02010609060101010101" pitchFamily="49" charset="-122"/>
              <a:ea typeface="SimHei" panose="02010609060101010101" pitchFamily="49" charset="-122"/>
            </a:endParaRPr>
          </a:p>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rPr>
              <a:t>Thomas do not believe</a:t>
            </a:r>
            <a:endParaRPr kumimoji="0" lang="en-US" sz="2000" b="1" i="0" u="none" strike="noStrike" kern="1200" cap="none" spc="0" normalizeH="0" baseline="0" noProof="0" dirty="0">
              <a:ln>
                <a:noFill/>
              </a:ln>
              <a:solidFill>
                <a:srgbClr val="B4FF6A"/>
              </a:solidFill>
              <a:effectLst/>
              <a:uLnTx/>
              <a:uFillTx/>
              <a:latin typeface="SimHei" panose="02010609060101010101" pitchFamily="49" charset="-122"/>
              <a:ea typeface="SimHei" panose="02010609060101010101" pitchFamily="49" charset="-122"/>
              <a:cs typeface="+mn-cs"/>
            </a:endParaRPr>
          </a:p>
        </p:txBody>
      </p:sp>
      <p:pic>
        <p:nvPicPr>
          <p:cNvPr id="18" name="Picture 17" descr="A brown book with a cross on it&#10;&#10;AI-generated content may be incorrect.">
            <a:extLst>
              <a:ext uri="{FF2B5EF4-FFF2-40B4-BE49-F238E27FC236}">
                <a16:creationId xmlns:a16="http://schemas.microsoft.com/office/drawing/2014/main" id="{F07BB6A9-FCA7-AFF0-94CA-E33669601C82}"/>
              </a:ext>
            </a:extLst>
          </p:cNvPr>
          <p:cNvPicPr>
            <a:picLocks noChangeAspect="1"/>
          </p:cNvPicPr>
          <p:nvPr/>
        </p:nvPicPr>
        <p:blipFill>
          <a:blip r:embed="rId3"/>
          <a:stretch>
            <a:fillRect/>
          </a:stretch>
        </p:blipFill>
        <p:spPr>
          <a:xfrm>
            <a:off x="6972301" y="2228851"/>
            <a:ext cx="3810000" cy="2857499"/>
          </a:xfrm>
          <a:prstGeom prst="rect">
            <a:avLst/>
          </a:prstGeom>
        </p:spPr>
      </p:pic>
      <p:sp>
        <p:nvSpPr>
          <p:cNvPr id="19" name="TextBox 18">
            <a:extLst>
              <a:ext uri="{FF2B5EF4-FFF2-40B4-BE49-F238E27FC236}">
                <a16:creationId xmlns:a16="http://schemas.microsoft.com/office/drawing/2014/main" id="{E7D289EC-26A7-7A97-27EB-CFBB477D4BF0}"/>
              </a:ext>
            </a:extLst>
          </p:cNvPr>
          <p:cNvSpPr txBox="1"/>
          <p:nvPr/>
        </p:nvSpPr>
        <p:spPr>
          <a:xfrm>
            <a:off x="7191376" y="4848939"/>
            <a:ext cx="3371850" cy="1601016"/>
          </a:xfrm>
          <a:prstGeom prst="rect">
            <a:avLst/>
          </a:prstGeom>
          <a:noFill/>
        </p:spPr>
        <p:txBody>
          <a:bodyPr wrap="square">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zh-CN" altLang="en-US" sz="4800" b="1" dirty="0">
                <a:solidFill>
                  <a:srgbClr val="FFFF00"/>
                </a:solidFill>
                <a:latin typeface="SimHei" panose="02010609060101010101" pitchFamily="49" charset="-122"/>
                <a:ea typeface="SimHei" panose="02010609060101010101" pitchFamily="49" charset="-122"/>
              </a:rPr>
              <a:t>我们相信</a:t>
            </a:r>
            <a:endParaRPr lang="en-US" altLang="zh-CN" sz="4800" b="1" dirty="0">
              <a:solidFill>
                <a:srgbClr val="FFFF00"/>
              </a:solidFill>
              <a:latin typeface="SimHei" panose="02010609060101010101" pitchFamily="49" charset="-122"/>
              <a:ea typeface="SimHei" panose="02010609060101010101" pitchFamily="49" charset="-122"/>
            </a:endParaRPr>
          </a:p>
          <a:p>
            <a:pPr algn="ctr">
              <a:lnSpc>
                <a:spcPct val="150000"/>
              </a:lnSpc>
              <a:defRPr/>
            </a:pPr>
            <a:r>
              <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rPr>
              <a:t>We believed</a:t>
            </a:r>
            <a:endParaRPr kumimoji="0" lang="en-US" sz="4800" b="1" i="0" strike="noStrike" kern="1200" cap="none" spc="0" normalizeH="0" baseline="0" noProof="0" dirty="0">
              <a:ln>
                <a:noFill/>
              </a:ln>
              <a:solidFill>
                <a:srgbClr val="FFFF00"/>
              </a:solidFill>
              <a:effectLst/>
              <a:uLnTx/>
              <a:uFillTx/>
              <a:latin typeface="SimHei" panose="02010609060101010101" pitchFamily="49" charset="-122"/>
              <a:ea typeface="SimHei" panose="02010609060101010101" pitchFamily="49" charset="-122"/>
            </a:endParaRPr>
          </a:p>
        </p:txBody>
      </p:sp>
      <p:sp>
        <p:nvSpPr>
          <p:cNvPr id="21" name="TextBox 20">
            <a:extLst>
              <a:ext uri="{FF2B5EF4-FFF2-40B4-BE49-F238E27FC236}">
                <a16:creationId xmlns:a16="http://schemas.microsoft.com/office/drawing/2014/main" id="{AB67BCE8-C797-5843-4DFE-1F0C4D809401}"/>
              </a:ext>
            </a:extLst>
          </p:cNvPr>
          <p:cNvSpPr txBox="1"/>
          <p:nvPr/>
        </p:nvSpPr>
        <p:spPr>
          <a:xfrm>
            <a:off x="6967538" y="256360"/>
            <a:ext cx="3595688" cy="1601016"/>
          </a:xfrm>
          <a:prstGeom prst="rect">
            <a:avLst/>
          </a:prstGeom>
          <a:noFill/>
        </p:spPr>
        <p:txBody>
          <a:bodyPr wrap="square" rtlCol="0">
            <a:spAutoFit/>
          </a:bodyPr>
          <a:lstStyle/>
          <a:p>
            <a:pPr algn="ctr">
              <a:lnSpc>
                <a:spcPct val="150000"/>
              </a:lnSpc>
            </a:pPr>
            <a:r>
              <a:rPr lang="zh-CN" altLang="en-US" sz="4800" b="1" dirty="0">
                <a:solidFill>
                  <a:srgbClr val="B4FF6A"/>
                </a:solidFill>
                <a:latin typeface="SimHei" panose="02010609060101010101" pitchFamily="49" charset="-122"/>
                <a:ea typeface="SimHei" panose="02010609060101010101" pitchFamily="49" charset="-122"/>
              </a:rPr>
              <a:t>门徒们见证</a:t>
            </a:r>
            <a:endParaRPr lang="en-US" altLang="zh-CN" sz="4800" b="1" dirty="0">
              <a:solidFill>
                <a:srgbClr val="B4FF6A"/>
              </a:solidFill>
              <a:latin typeface="SimHei" panose="02010609060101010101" pitchFamily="49" charset="-122"/>
              <a:ea typeface="SimHei" panose="02010609060101010101" pitchFamily="49" charset="-122"/>
            </a:endParaRPr>
          </a:p>
          <a:p>
            <a:pPr algn="ctr">
              <a:lnSpc>
                <a:spcPct val="150000"/>
              </a:lnSpc>
            </a:pPr>
            <a:r>
              <a:rPr lang="en-US" sz="2000" dirty="0"/>
              <a:t>The disciples' testimony.</a:t>
            </a:r>
            <a:endParaRPr lang="en-US" sz="2000" b="1" dirty="0">
              <a:solidFill>
                <a:srgbClr val="B4FF6A"/>
              </a:solidFill>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353180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Title 1"/>
          <p:cNvSpPr txBox="1">
            <a:spLocks noGrp="1"/>
          </p:cNvSpPr>
          <p:nvPr>
            <p:ph type="title"/>
          </p:nvPr>
        </p:nvSpPr>
        <p:spPr>
          <a:prstGeom prst="rect">
            <a:avLst/>
          </a:prstGeom>
        </p:spPr>
        <p:txBody>
          <a:bodyPr/>
          <a:lstStyle/>
          <a:p>
            <a:endParaRPr/>
          </a:p>
        </p:txBody>
      </p:sp>
      <p:sp>
        <p:nvSpPr>
          <p:cNvPr id="266" name="Content Placeholder 2"/>
          <p:cNvSpPr txBox="1">
            <a:spLocks noGrp="1"/>
          </p:cNvSpPr>
          <p:nvPr>
            <p:ph idx="1"/>
          </p:nvPr>
        </p:nvSpPr>
        <p:spPr>
          <a:prstGeom prst="rect">
            <a:avLst/>
          </a:prstGeom>
        </p:spPr>
        <p:txBody>
          <a:bodyPr/>
          <a:lstStyle/>
          <a:p>
            <a:endParaRPr/>
          </a:p>
        </p:txBody>
      </p:sp>
      <p:pic>
        <p:nvPicPr>
          <p:cNvPr id="267" name="Picture 3" descr="Picture 3"/>
          <p:cNvPicPr>
            <a:picLocks noChangeAspect="1"/>
          </p:cNvPicPr>
          <p:nvPr/>
        </p:nvPicPr>
        <p:blipFill>
          <a:blip r:embed="rId2"/>
          <a:stretch>
            <a:fillRect/>
          </a:stretch>
        </p:blipFill>
        <p:spPr>
          <a:xfrm>
            <a:off x="0" y="0"/>
            <a:ext cx="12192000" cy="6884990"/>
          </a:xfrm>
          <a:prstGeom prst="rect">
            <a:avLst/>
          </a:prstGeom>
          <a:ln w="12700">
            <a:miter lim="400000"/>
          </a:ln>
        </p:spPr>
      </p:pic>
      <p:sp>
        <p:nvSpPr>
          <p:cNvPr id="268" name="Rectangle 8"/>
          <p:cNvSpPr txBox="1"/>
          <p:nvPr/>
        </p:nvSpPr>
        <p:spPr>
          <a:xfrm>
            <a:off x="2445232" y="1264555"/>
            <a:ext cx="2259589" cy="30231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pPr marL="0" marR="0" lvl="0" indent="0" algn="ctr" defTabSz="457200" rtl="0" eaLnBrk="1" fontAlgn="auto" latinLnBrk="0" hangingPunct="0">
              <a:lnSpc>
                <a:spcPct val="200000"/>
              </a:lnSpc>
              <a:spcBef>
                <a:spcPts val="0"/>
              </a:spcBef>
              <a:spcAft>
                <a:spcPts val="0"/>
              </a:spcAft>
              <a:buClrTx/>
              <a:buSzTx/>
              <a:buFontTx/>
              <a:buNone/>
              <a:tabLst/>
              <a:defRPr sz="3600" b="1">
                <a:solidFill>
                  <a:srgbClr val="FFC000"/>
                </a:solidFill>
                <a:effectLst>
                  <a:outerShdw blurRad="38100" dist="38100" dir="2700000" rotWithShape="0">
                    <a:srgbClr val="000000">
                      <a:alpha val="43137"/>
                    </a:srgbClr>
                  </a:outerShdw>
                </a:effectLst>
              </a:defRPr>
            </a:pPr>
            <a:r>
              <a:rPr kumimoji="0" sz="8000" b="1" i="0" u="none" strike="noStrike" kern="0" cap="none" spc="0" normalizeH="0" baseline="0" noProof="0" dirty="0">
                <a:ln>
                  <a:noFill/>
                </a:ln>
                <a:solidFill>
                  <a:srgbClr val="FFC000"/>
                </a:solidFill>
                <a:effectLst>
                  <a:outerShdw blurRad="38100" dist="38100" dir="2700000" rotWithShape="0">
                    <a:srgbClr val="000000">
                      <a:alpha val="43137"/>
                    </a:srgbClr>
                  </a:outerShdw>
                </a:effectLst>
                <a:uLnTx/>
                <a:uFillTx/>
                <a:latin typeface="Franklin Gothic Book"/>
                <a:ea typeface="+mn-ea"/>
                <a:cs typeface="+mn-cs"/>
                <a:sym typeface="Franklin Gothic Book"/>
              </a:rPr>
              <a:t>圣餐</a:t>
            </a:r>
            <a:r>
              <a:rPr kumimoji="0" sz="3600" b="1" i="0" u="none" strike="noStrike" kern="0" cap="none" spc="0" normalizeH="0" baseline="0" noProof="0" dirty="0">
                <a:ln>
                  <a:noFill/>
                </a:ln>
                <a:solidFill>
                  <a:srgbClr val="FFC000"/>
                </a:solidFill>
                <a:effectLst>
                  <a:outerShdw blurRad="38100" dist="38100" dir="2700000" rotWithShape="0">
                    <a:srgbClr val="000000">
                      <a:alpha val="43137"/>
                    </a:srgbClr>
                  </a:outerShdw>
                </a:effectLst>
                <a:uLnTx/>
                <a:uFillTx/>
                <a:latin typeface="Franklin Gothic Book"/>
                <a:ea typeface="+mn-ea"/>
                <a:cs typeface="+mn-cs"/>
                <a:sym typeface="Franklin Gothic Book"/>
              </a:rPr>
              <a:t> </a:t>
            </a:r>
          </a:p>
          <a:p>
            <a:pPr marL="0" marR="0" lvl="0" indent="0" algn="ctr" defTabSz="457200" rtl="0" eaLnBrk="1" fontAlgn="auto" latinLnBrk="0" hangingPunct="0">
              <a:lnSpc>
                <a:spcPct val="200000"/>
              </a:lnSpc>
              <a:spcBef>
                <a:spcPts val="0"/>
              </a:spcBef>
              <a:spcAft>
                <a:spcPts val="0"/>
              </a:spcAft>
              <a:buClrTx/>
              <a:buSzTx/>
              <a:buFontTx/>
              <a:buNone/>
              <a:tabLst/>
              <a:defRPr b="1">
                <a:solidFill>
                  <a:srgbClr val="FFFFFF"/>
                </a:solidFill>
                <a:effectLst>
                  <a:outerShdw blurRad="38100" dist="38100" dir="2700000" rotWithShape="0">
                    <a:srgbClr val="000000">
                      <a:alpha val="43137"/>
                    </a:srgbClr>
                  </a:outerShdw>
                </a:effectLst>
              </a:defRPr>
            </a:pPr>
            <a:r>
              <a:rPr kumimoji="0" sz="1800" b="1" i="0" u="none" strike="noStrike" kern="0" cap="none" spc="0" normalizeH="0" baseline="0" noProof="0" dirty="0">
                <a:ln>
                  <a:noFill/>
                </a:ln>
                <a:solidFill>
                  <a:srgbClr val="FFFFFF"/>
                </a:solidFill>
                <a:effectLst>
                  <a:outerShdw blurRad="38100" dist="38100" dir="2700000" rotWithShape="0">
                    <a:srgbClr val="000000">
                      <a:alpha val="43137"/>
                    </a:srgbClr>
                  </a:outerShdw>
                </a:effectLst>
                <a:uLnTx/>
                <a:uFillTx/>
                <a:latin typeface="Franklin Gothic Book"/>
                <a:ea typeface="+mn-ea"/>
                <a:cs typeface="+mn-cs"/>
                <a:sym typeface="Franklin Gothic Book"/>
              </a:rPr>
              <a:t>Lord Supper </a:t>
            </a:r>
          </a:p>
        </p:txBody>
      </p:sp>
    </p:spTree>
    <p:extLst>
      <p:ext uri="{BB962C8B-B14F-4D97-AF65-F5344CB8AC3E}">
        <p14:creationId xmlns:p14="http://schemas.microsoft.com/office/powerpoint/2010/main" val="15992962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Title 1"/>
          <p:cNvSpPr txBox="1">
            <a:spLocks noGrp="1"/>
          </p:cNvSpPr>
          <p:nvPr>
            <p:ph type="title"/>
          </p:nvPr>
        </p:nvSpPr>
        <p:spPr>
          <a:prstGeom prst="rect">
            <a:avLst/>
          </a:prstGeom>
        </p:spPr>
        <p:txBody>
          <a:bodyPr/>
          <a:lstStyle/>
          <a:p>
            <a:endParaRPr/>
          </a:p>
        </p:txBody>
      </p:sp>
      <p:sp>
        <p:nvSpPr>
          <p:cNvPr id="291" name="Content Placeholder 2"/>
          <p:cNvSpPr txBox="1">
            <a:spLocks noGrp="1"/>
          </p:cNvSpPr>
          <p:nvPr>
            <p:ph idx="1"/>
          </p:nvPr>
        </p:nvSpPr>
        <p:spPr>
          <a:prstGeom prst="rect">
            <a:avLst/>
          </a:prstGeom>
        </p:spPr>
        <p:txBody>
          <a:bodyPr/>
          <a:lstStyle/>
          <a:p>
            <a:endParaRPr/>
          </a:p>
        </p:txBody>
      </p:sp>
      <p:pic>
        <p:nvPicPr>
          <p:cNvPr id="292" name="Picture 2" descr="Picture 2"/>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293" name="Rectangle 2"/>
          <p:cNvSpPr txBox="1"/>
          <p:nvPr/>
        </p:nvSpPr>
        <p:spPr>
          <a:xfrm>
            <a:off x="201477" y="211236"/>
            <a:ext cx="11515241" cy="51090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nchor="ctr">
            <a:spAutoFit/>
          </a:bodyPr>
          <a:lstStyle/>
          <a:p>
            <a:pPr marL="0" marR="0" lvl="0" indent="0" algn="l" defTabSz="457200" rtl="0" eaLnBrk="1" fontAlgn="auto" latinLnBrk="0" hangingPunct="0">
              <a:lnSpc>
                <a:spcPct val="150000"/>
              </a:lnSpc>
              <a:spcBef>
                <a:spcPts val="0"/>
              </a:spcBef>
              <a:spcAft>
                <a:spcPts val="0"/>
              </a:spcAft>
              <a:buClrTx/>
              <a:buSzTx/>
              <a:buFontTx/>
              <a:buNone/>
              <a:tabLst/>
              <a:defRPr sz="2800">
                <a:solidFill>
                  <a:srgbClr val="FFFFFF"/>
                </a:solidFill>
                <a:latin typeface="宋体"/>
                <a:ea typeface="宋体"/>
                <a:cs typeface="宋体"/>
                <a:sym typeface="宋体"/>
              </a:defRPr>
            </a:pPr>
            <a:r>
              <a:rPr kumimoji="0" sz="4400" b="1" i="0" u="none" strike="noStrike" kern="0" cap="none" spc="0" normalizeH="0" baseline="0" noProof="0" dirty="0">
                <a:ln>
                  <a:noFill/>
                </a:ln>
                <a:solidFill>
                  <a:srgbClr val="FFC800"/>
                </a:solidFill>
                <a:effectLst/>
                <a:uLnTx/>
                <a:uFillTx/>
                <a:latin typeface="SimHei" panose="02010609060101010101" pitchFamily="49" charset="-122"/>
                <a:ea typeface="SimHei" panose="02010609060101010101" pitchFamily="49" charset="-122"/>
                <a:sym typeface="宋体"/>
              </a:rPr>
              <a:t>圣餐是什么？</a:t>
            </a:r>
            <a:endParaRPr kumimoji="0" lang="en-US" sz="4400" b="1" i="0" u="none" strike="noStrike" kern="0" cap="none" spc="0" normalizeH="0" baseline="0" noProof="0" dirty="0">
              <a:ln>
                <a:noFill/>
              </a:ln>
              <a:solidFill>
                <a:srgbClr val="FFC800"/>
              </a:solidFill>
              <a:effectLst/>
              <a:uLnTx/>
              <a:uFillTx/>
              <a:latin typeface="SimHei" panose="02010609060101010101" pitchFamily="49" charset="-122"/>
              <a:ea typeface="SimHei" panose="02010609060101010101" pitchFamily="49" charset="-122"/>
              <a:sym typeface="宋体"/>
            </a:endParaRPr>
          </a:p>
          <a:p>
            <a:pPr marL="0" marR="0" lvl="0" indent="0" algn="l" defTabSz="457200" rtl="0" eaLnBrk="1" fontAlgn="auto" latinLnBrk="0" hangingPunct="0">
              <a:lnSpc>
                <a:spcPct val="150000"/>
              </a:lnSpc>
              <a:spcBef>
                <a:spcPts val="0"/>
              </a:spcBef>
              <a:spcAft>
                <a:spcPts val="0"/>
              </a:spcAft>
              <a:buClrTx/>
              <a:buSzTx/>
              <a:buFontTx/>
              <a:buNone/>
              <a:tabLst/>
              <a:defRPr sz="2800">
                <a:solidFill>
                  <a:srgbClr val="FFFFFF"/>
                </a:solidFill>
                <a:latin typeface="宋体"/>
                <a:ea typeface="宋体"/>
                <a:cs typeface="宋体"/>
                <a:sym typeface="宋体"/>
              </a:defRPr>
            </a:pPr>
            <a:r>
              <a:rPr kumimoji="0" sz="4400" b="1" i="0" u="none" strike="noStrike" kern="0" cap="none" spc="0" normalizeH="0" baseline="0" noProof="0" dirty="0">
                <a:ln>
                  <a:noFill/>
                </a:ln>
                <a:solidFill>
                  <a:srgbClr val="FFFFFF"/>
                </a:solidFill>
                <a:effectLst/>
                <a:uLnTx/>
                <a:uFillTx/>
                <a:latin typeface="SimHei" panose="02010609060101010101" pitchFamily="49" charset="-122"/>
                <a:ea typeface="SimHei" panose="02010609060101010101" pitchFamily="49" charset="-122"/>
                <a:sym typeface="宋体"/>
              </a:rPr>
              <a:t>答：圣餐是上帝与我们立约的圣礼。我们按耶稣基督的吩咐，分发并领受饼与酒，来表明祂为我们的罪受死。（路22:20）。</a:t>
            </a:r>
            <a:endParaRPr kumimoji="0" lang="en-US" sz="4400" b="1" i="0" u="none" strike="noStrike" kern="0" cap="none" spc="0" normalizeH="0" baseline="0" noProof="0" dirty="0">
              <a:ln>
                <a:noFill/>
              </a:ln>
              <a:solidFill>
                <a:srgbClr val="FFFFFF"/>
              </a:solidFill>
              <a:effectLst/>
              <a:uLnTx/>
              <a:uFillTx/>
              <a:latin typeface="SimHei" panose="02010609060101010101" pitchFamily="49" charset="-122"/>
              <a:ea typeface="SimHei" panose="02010609060101010101" pitchFamily="49" charset="-122"/>
              <a:sym typeface="宋体"/>
            </a:endParaRPr>
          </a:p>
          <a:p>
            <a:pPr marL="0" marR="0" lvl="0" indent="0" algn="l" defTabSz="457200" rtl="0" eaLnBrk="1" fontAlgn="auto" latinLnBrk="0" hangingPunct="0">
              <a:lnSpc>
                <a:spcPct val="100000"/>
              </a:lnSpc>
              <a:spcBef>
                <a:spcPts val="0"/>
              </a:spcBef>
              <a:spcAft>
                <a:spcPts val="0"/>
              </a:spcAft>
              <a:buClrTx/>
              <a:buSzTx/>
              <a:buFontTx/>
              <a:buNone/>
              <a:tabLst/>
              <a:defRPr sz="2800">
                <a:solidFill>
                  <a:srgbClr val="FFFFFF"/>
                </a:solidFill>
                <a:latin typeface="宋体"/>
                <a:ea typeface="宋体"/>
                <a:cs typeface="宋体"/>
                <a:sym typeface="宋体"/>
              </a:defRPr>
            </a:pPr>
            <a:endParaRPr kumimoji="0" sz="4400" b="1" i="0" u="none" strike="noStrike" kern="0" cap="none" spc="0" normalizeH="0" baseline="0" noProof="0" dirty="0">
              <a:ln>
                <a:noFill/>
              </a:ln>
              <a:solidFill>
                <a:srgbClr val="FFFFFF"/>
              </a:solidFill>
              <a:effectLst/>
              <a:uLnTx/>
              <a:uFillTx/>
              <a:latin typeface="宋体"/>
              <a:ea typeface="宋体"/>
              <a:sym typeface="宋体"/>
            </a:endParaRPr>
          </a:p>
          <a:p>
            <a:pPr marL="0" marR="0" lvl="0" indent="0" algn="l" defTabSz="457200" rtl="0" eaLnBrk="1" fontAlgn="auto" latinLnBrk="0" hangingPunct="0">
              <a:lnSpc>
                <a:spcPct val="100000"/>
              </a:lnSpc>
              <a:spcBef>
                <a:spcPts val="0"/>
              </a:spcBef>
              <a:spcAft>
                <a:spcPts val="0"/>
              </a:spcAft>
              <a:buClrTx/>
              <a:buSzTx/>
              <a:buFontTx/>
              <a:buNone/>
              <a:tabLst/>
              <a:defRPr>
                <a:solidFill>
                  <a:srgbClr val="FFFFFF"/>
                </a:solidFill>
                <a:latin typeface="宋体"/>
                <a:ea typeface="宋体"/>
                <a:cs typeface="宋体"/>
                <a:sym typeface="宋体"/>
              </a:defRPr>
            </a:pPr>
            <a:endParaRPr kumimoji="0" lang="en-US" sz="1800" b="0" i="0" u="none" strike="noStrike" kern="0" cap="none" spc="0" normalizeH="0" baseline="0" noProof="0" dirty="0">
              <a:ln>
                <a:noFill/>
              </a:ln>
              <a:solidFill>
                <a:srgbClr val="FFFFFF"/>
              </a:solidFill>
              <a:effectLst/>
              <a:uLnTx/>
              <a:uFillTx/>
              <a:latin typeface="宋体"/>
              <a:ea typeface="宋体"/>
              <a:sym typeface="宋体"/>
            </a:endParaRPr>
          </a:p>
        </p:txBody>
      </p:sp>
      <p:sp>
        <p:nvSpPr>
          <p:cNvPr id="2" name="Rectangle 1">
            <a:extLst>
              <a:ext uri="{FF2B5EF4-FFF2-40B4-BE49-F238E27FC236}">
                <a16:creationId xmlns:a16="http://schemas.microsoft.com/office/drawing/2014/main" id="{B529B3A6-008D-874E-BD61-0E8F153D6585}"/>
              </a:ext>
            </a:extLst>
          </p:cNvPr>
          <p:cNvSpPr/>
          <p:nvPr/>
        </p:nvSpPr>
        <p:spPr>
          <a:xfrm>
            <a:off x="201478" y="4981769"/>
            <a:ext cx="7640665" cy="1631216"/>
          </a:xfrm>
          <a:prstGeom prst="rect">
            <a:avLst/>
          </a:prstGeom>
        </p:spPr>
        <p:txBody>
          <a:bodyPr wrap="square">
            <a:spAutoFit/>
          </a:bodyPr>
          <a:lstStyle/>
          <a:p>
            <a:pPr marL="0" marR="0" lvl="0" indent="0" algn="l" defTabSz="457200" rtl="0" eaLnBrk="1" fontAlgn="auto" latinLnBrk="0" hangingPunct="0">
              <a:lnSpc>
                <a:spcPct val="100000"/>
              </a:lnSpc>
              <a:spcBef>
                <a:spcPts val="0"/>
              </a:spcBef>
              <a:spcAft>
                <a:spcPts val="0"/>
              </a:spcAft>
              <a:buClrTx/>
              <a:buSzTx/>
              <a:buFontTx/>
              <a:buNone/>
              <a:tabLst/>
              <a:defRPr sz="2800">
                <a:solidFill>
                  <a:srgbClr val="FFFFFF"/>
                </a:solidFill>
                <a:latin typeface="宋体"/>
                <a:ea typeface="宋体"/>
                <a:cs typeface="宋体"/>
                <a:sym typeface="宋体"/>
              </a:defRPr>
            </a:pPr>
            <a:r>
              <a:rPr kumimoji="0" lang="en-SG" sz="2000" b="1" i="0" u="none" strike="noStrike" kern="0" cap="none" spc="0" normalizeH="0" baseline="0" noProof="0" dirty="0">
                <a:ln>
                  <a:noFill/>
                </a:ln>
                <a:solidFill>
                  <a:srgbClr val="FFC800"/>
                </a:solidFill>
                <a:effectLst/>
                <a:uLnTx/>
                <a:uFillTx/>
                <a:latin typeface="宋体"/>
                <a:ea typeface="宋体"/>
                <a:sym typeface="宋体"/>
              </a:rPr>
              <a:t>What is the Lord’s Supper</a:t>
            </a:r>
          </a:p>
          <a:p>
            <a:pPr marL="0" marR="0" lvl="0" indent="0" algn="l" defTabSz="457200" rtl="0" eaLnBrk="1" fontAlgn="auto" latinLnBrk="0" hangingPunct="0">
              <a:lnSpc>
                <a:spcPct val="100000"/>
              </a:lnSpc>
              <a:spcBef>
                <a:spcPts val="0"/>
              </a:spcBef>
              <a:spcAft>
                <a:spcPts val="0"/>
              </a:spcAft>
              <a:buClrTx/>
              <a:buSzTx/>
              <a:buFontTx/>
              <a:buNone/>
              <a:tabLst/>
              <a:defRPr sz="2800">
                <a:solidFill>
                  <a:srgbClr val="FFFFFF"/>
                </a:solidFill>
                <a:latin typeface="宋体"/>
                <a:ea typeface="宋体"/>
                <a:cs typeface="宋体"/>
                <a:sym typeface="宋体"/>
              </a:defRPr>
            </a:pPr>
            <a:r>
              <a:rPr kumimoji="0" lang="en-US" sz="2000" b="0" i="0" u="none" strike="noStrike" kern="0" cap="none" spc="0" normalizeH="0" baseline="0" noProof="0" dirty="0">
                <a:ln>
                  <a:noFill/>
                </a:ln>
                <a:solidFill>
                  <a:srgbClr val="FFFFFF"/>
                </a:solidFill>
                <a:effectLst/>
                <a:uLnTx/>
                <a:uFillTx/>
                <a:latin typeface="宋体"/>
                <a:ea typeface="宋体"/>
                <a:sym typeface="宋体"/>
              </a:rPr>
              <a:t>The Lord's Supper is a sacrament of the covenant with our God.  wherein, by giving and receiving bread and wine (symbolizing his body and blood) according to the appointment of Jesus Christ , his death is showed forth. </a:t>
            </a:r>
          </a:p>
        </p:txBody>
      </p:sp>
    </p:spTree>
    <p:extLst>
      <p:ext uri="{BB962C8B-B14F-4D97-AF65-F5344CB8AC3E}">
        <p14:creationId xmlns:p14="http://schemas.microsoft.com/office/powerpoint/2010/main" val="38378826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Title 1"/>
          <p:cNvSpPr txBox="1">
            <a:spLocks noGrp="1"/>
          </p:cNvSpPr>
          <p:nvPr>
            <p:ph type="title"/>
          </p:nvPr>
        </p:nvSpPr>
        <p:spPr>
          <a:prstGeom prst="rect">
            <a:avLst/>
          </a:prstGeom>
        </p:spPr>
        <p:txBody>
          <a:bodyPr/>
          <a:lstStyle/>
          <a:p>
            <a:endParaRPr/>
          </a:p>
        </p:txBody>
      </p:sp>
      <p:sp>
        <p:nvSpPr>
          <p:cNvPr id="296" name="Content Placeholder 2"/>
          <p:cNvSpPr txBox="1">
            <a:spLocks noGrp="1"/>
          </p:cNvSpPr>
          <p:nvPr>
            <p:ph idx="1"/>
          </p:nvPr>
        </p:nvSpPr>
        <p:spPr>
          <a:prstGeom prst="rect">
            <a:avLst/>
          </a:prstGeom>
        </p:spPr>
        <p:txBody>
          <a:bodyPr/>
          <a:lstStyle/>
          <a:p>
            <a:endParaRPr/>
          </a:p>
        </p:txBody>
      </p:sp>
      <p:pic>
        <p:nvPicPr>
          <p:cNvPr id="297" name="Picture 2" descr="Picture 2"/>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298" name="Rectangle 2"/>
          <p:cNvSpPr txBox="1"/>
          <p:nvPr/>
        </p:nvSpPr>
        <p:spPr>
          <a:xfrm>
            <a:off x="276386" y="952142"/>
            <a:ext cx="11201400" cy="39183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nchor="ctr">
            <a:spAutoFit/>
          </a:bodyPr>
          <a:lstStyle/>
          <a:p>
            <a:pPr marL="0" marR="0" lvl="0" indent="0" algn="l" defTabSz="457200" rtl="0" eaLnBrk="1" fontAlgn="auto" latinLnBrk="0" hangingPunct="0">
              <a:lnSpc>
                <a:spcPct val="150000"/>
              </a:lnSpc>
              <a:spcBef>
                <a:spcPts val="0"/>
              </a:spcBef>
              <a:spcAft>
                <a:spcPts val="0"/>
              </a:spcAft>
              <a:buClrTx/>
              <a:buSzTx/>
              <a:buFontTx/>
              <a:buNone/>
              <a:tabLst/>
              <a:defRPr sz="2800">
                <a:solidFill>
                  <a:srgbClr val="FFFFFF"/>
                </a:solidFill>
                <a:latin typeface="宋体"/>
                <a:ea typeface="宋体"/>
                <a:cs typeface="宋体"/>
                <a:sym typeface="宋体"/>
              </a:defRPr>
            </a:pPr>
            <a:r>
              <a:rPr kumimoji="0" sz="4400" b="1" i="0" u="none" strike="noStrike" kern="0" cap="none" spc="0" normalizeH="0" baseline="0" noProof="0" dirty="0">
                <a:ln>
                  <a:noFill/>
                </a:ln>
                <a:solidFill>
                  <a:srgbClr val="FFFFFF"/>
                </a:solidFill>
                <a:effectLst/>
                <a:uLnTx/>
                <a:uFillTx/>
                <a:latin typeface="SimHei" panose="02010609060101010101" pitchFamily="49" charset="-122"/>
                <a:ea typeface="SimHei" panose="02010609060101010101" pitchFamily="49" charset="-122"/>
                <a:sym typeface="宋体"/>
              </a:rPr>
              <a:t>（1）那些以信心与敬畏神的心吃喝这饼与酒（预表基督的身体与血），得上帝属灵的喂养，并在上帝的恩典中长进</a:t>
            </a:r>
            <a:r>
              <a:rPr kumimoji="0" sz="3600" b="1" i="0" u="none" strike="noStrike" kern="0" cap="none" spc="0" normalizeH="0" baseline="0" noProof="0" dirty="0">
                <a:ln>
                  <a:noFill/>
                </a:ln>
                <a:solidFill>
                  <a:srgbClr val="FFFFFF"/>
                </a:solidFill>
                <a:effectLst/>
                <a:uLnTx/>
                <a:uFillTx/>
                <a:latin typeface="SimHei" panose="02010609060101010101" pitchFamily="49" charset="-122"/>
                <a:ea typeface="SimHei" panose="02010609060101010101" pitchFamily="49" charset="-122"/>
                <a:sym typeface="宋体"/>
              </a:rPr>
              <a:t>（太26:26－28；林前11:23－26）</a:t>
            </a:r>
            <a:endParaRPr kumimoji="0" sz="4400" b="1" i="0" u="none" strike="noStrike" kern="0" cap="none" spc="0" normalizeH="0" baseline="0" noProof="0" dirty="0">
              <a:ln>
                <a:noFill/>
              </a:ln>
              <a:solidFill>
                <a:srgbClr val="FFFFFF"/>
              </a:solidFill>
              <a:effectLst/>
              <a:uLnTx/>
              <a:uFillTx/>
              <a:latin typeface="SimHei" panose="02010609060101010101" pitchFamily="49" charset="-122"/>
              <a:ea typeface="SimHei" panose="02010609060101010101" pitchFamily="49" charset="-122"/>
              <a:sym typeface="宋体"/>
            </a:endParaRPr>
          </a:p>
        </p:txBody>
      </p:sp>
      <p:sp>
        <p:nvSpPr>
          <p:cNvPr id="2" name="Rectangle 1">
            <a:extLst>
              <a:ext uri="{FF2B5EF4-FFF2-40B4-BE49-F238E27FC236}">
                <a16:creationId xmlns:a16="http://schemas.microsoft.com/office/drawing/2014/main" id="{F36B87F3-30BD-6947-B830-FFFEDF49FA47}"/>
              </a:ext>
            </a:extLst>
          </p:cNvPr>
          <p:cNvSpPr/>
          <p:nvPr/>
        </p:nvSpPr>
        <p:spPr>
          <a:xfrm>
            <a:off x="459783" y="5565857"/>
            <a:ext cx="6096000" cy="923330"/>
          </a:xfrm>
          <a:prstGeom prst="rect">
            <a:avLst/>
          </a:prstGeom>
        </p:spPr>
        <p:txBody>
          <a:bodyP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solidFill>
                  <a:srgbClr val="FFFFFF"/>
                </a:solidFill>
                <a:latin typeface="宋体"/>
                <a:ea typeface="宋体"/>
                <a:cs typeface="宋体"/>
                <a:sym typeface="宋体"/>
              </a:defRPr>
            </a:pPr>
            <a:r>
              <a:rPr kumimoji="0" lang="en-SG" sz="1800" b="0" i="0" u="none" strike="noStrike" kern="0" cap="none" spc="0" normalizeH="0" baseline="0" noProof="0" dirty="0">
                <a:ln>
                  <a:noFill/>
                </a:ln>
                <a:solidFill>
                  <a:srgbClr val="FFFFFF"/>
                </a:solidFill>
                <a:effectLst/>
                <a:uLnTx/>
                <a:uFillTx/>
                <a:latin typeface="宋体"/>
                <a:ea typeface="宋体"/>
                <a:sym typeface="宋体"/>
              </a:rPr>
              <a:t>Those who by faith and reverence feed upon the bread and wine (symbolising his body and blood), to their spiritual nourishment and growth in grace.</a:t>
            </a:r>
          </a:p>
        </p:txBody>
      </p:sp>
    </p:spTree>
    <p:extLst>
      <p:ext uri="{BB962C8B-B14F-4D97-AF65-F5344CB8AC3E}">
        <p14:creationId xmlns:p14="http://schemas.microsoft.com/office/powerpoint/2010/main" val="38367196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Title 1"/>
          <p:cNvSpPr txBox="1">
            <a:spLocks noGrp="1"/>
          </p:cNvSpPr>
          <p:nvPr>
            <p:ph type="title"/>
          </p:nvPr>
        </p:nvSpPr>
        <p:spPr>
          <a:prstGeom prst="rect">
            <a:avLst/>
          </a:prstGeom>
        </p:spPr>
        <p:txBody>
          <a:bodyPr/>
          <a:lstStyle/>
          <a:p>
            <a:endParaRPr/>
          </a:p>
        </p:txBody>
      </p:sp>
      <p:sp>
        <p:nvSpPr>
          <p:cNvPr id="301" name="Content Placeholder 2"/>
          <p:cNvSpPr txBox="1">
            <a:spLocks noGrp="1"/>
          </p:cNvSpPr>
          <p:nvPr>
            <p:ph idx="1"/>
          </p:nvPr>
        </p:nvSpPr>
        <p:spPr>
          <a:prstGeom prst="rect">
            <a:avLst/>
          </a:prstGeom>
        </p:spPr>
        <p:txBody>
          <a:bodyPr/>
          <a:lstStyle/>
          <a:p>
            <a:endParaRPr/>
          </a:p>
        </p:txBody>
      </p:sp>
      <p:pic>
        <p:nvPicPr>
          <p:cNvPr id="302" name="Picture 2" descr="Picture 2"/>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2" name="Rectangle 1">
            <a:extLst>
              <a:ext uri="{FF2B5EF4-FFF2-40B4-BE49-F238E27FC236}">
                <a16:creationId xmlns:a16="http://schemas.microsoft.com/office/drawing/2014/main" id="{6441CB2F-69AF-1748-99EF-EDB17E25A6D2}"/>
              </a:ext>
            </a:extLst>
          </p:cNvPr>
          <p:cNvSpPr/>
          <p:nvPr/>
        </p:nvSpPr>
        <p:spPr>
          <a:xfrm>
            <a:off x="1524000" y="4872642"/>
            <a:ext cx="6096000" cy="646331"/>
          </a:xfrm>
          <a:prstGeom prst="rect">
            <a:avLst/>
          </a:prstGeom>
        </p:spPr>
        <p:txBody>
          <a:bodyP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solidFill>
                  <a:srgbClr val="FFFFFF"/>
                </a:solidFill>
                <a:latin typeface="宋体"/>
                <a:ea typeface="宋体"/>
                <a:cs typeface="宋体"/>
                <a:sym typeface="宋体"/>
              </a:defRPr>
            </a:pPr>
            <a:r>
              <a:rPr kumimoji="0" lang="en-SG" sz="1800" b="0" i="0" u="none" strike="noStrike" kern="0" cap="none" spc="0" normalizeH="0" baseline="0" noProof="0" dirty="0">
                <a:ln>
                  <a:noFill/>
                </a:ln>
                <a:solidFill>
                  <a:srgbClr val="FFFFFF"/>
                </a:solidFill>
                <a:effectLst/>
                <a:uLnTx/>
                <a:uFillTx/>
                <a:latin typeface="宋体"/>
                <a:ea typeface="宋体"/>
                <a:sym typeface="宋体"/>
              </a:rPr>
              <a:t> The Lord supper point towards our union and communion in Christ. </a:t>
            </a:r>
            <a:endParaRPr kumimoji="0" lang="en-SG" sz="1800" b="0" i="0" u="none" strike="noStrike" kern="0" cap="none" spc="0" normalizeH="0" baseline="0" noProof="0" dirty="0">
              <a:ln>
                <a:noFill/>
              </a:ln>
              <a:solidFill>
                <a:srgbClr val="FFFFFF"/>
              </a:solidFill>
              <a:effectLst/>
              <a:uLnTx/>
              <a:uFillTx/>
              <a:latin typeface="Trebuchet MS"/>
              <a:ea typeface="Trebuchet MS"/>
              <a:cs typeface="Trebuchet MS"/>
              <a:sym typeface="Trebuchet MS"/>
            </a:endParaRPr>
          </a:p>
        </p:txBody>
      </p:sp>
      <p:sp>
        <p:nvSpPr>
          <p:cNvPr id="3" name="Rectangle 2">
            <a:extLst>
              <a:ext uri="{FF2B5EF4-FFF2-40B4-BE49-F238E27FC236}">
                <a16:creationId xmlns:a16="http://schemas.microsoft.com/office/drawing/2014/main" id="{C41977E8-2064-BB9C-2DC6-F720D72B7D8A}"/>
              </a:ext>
            </a:extLst>
          </p:cNvPr>
          <p:cNvSpPr txBox="1"/>
          <p:nvPr/>
        </p:nvSpPr>
        <p:spPr>
          <a:xfrm>
            <a:off x="838200" y="1690688"/>
            <a:ext cx="10477500" cy="21351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nchor="ctr">
            <a:spAutoFit/>
          </a:bodyPr>
          <a:lstStyle/>
          <a:p>
            <a:pPr marL="0" marR="0" lvl="0" indent="0" algn="l" defTabSz="457200" rtl="0" eaLnBrk="1" fontAlgn="auto" latinLnBrk="0" hangingPunct="0">
              <a:lnSpc>
                <a:spcPct val="150000"/>
              </a:lnSpc>
              <a:spcBef>
                <a:spcPts val="0"/>
              </a:spcBef>
              <a:spcAft>
                <a:spcPts val="0"/>
              </a:spcAft>
              <a:buClrTx/>
              <a:buSzTx/>
              <a:buFontTx/>
              <a:buNone/>
              <a:tabLst/>
              <a:defRPr sz="2800">
                <a:solidFill>
                  <a:srgbClr val="FFFFFF"/>
                </a:solidFill>
                <a:latin typeface="宋体"/>
                <a:ea typeface="宋体"/>
                <a:cs typeface="宋体"/>
                <a:sym typeface="宋体"/>
              </a:defRPr>
            </a:pPr>
            <a:r>
              <a:rPr kumimoji="0" sz="4800" b="1" i="0" u="none" strike="noStrike" kern="0" cap="none" spc="0" normalizeH="0" baseline="0" noProof="0" dirty="0">
                <a:ln>
                  <a:noFill/>
                </a:ln>
                <a:solidFill>
                  <a:srgbClr val="FFFFFF"/>
                </a:solidFill>
                <a:effectLst/>
                <a:uLnTx/>
                <a:uFillTx/>
                <a:latin typeface="SimHei" panose="02010609060101010101" pitchFamily="49" charset="-122"/>
                <a:ea typeface="SimHei" panose="02010609060101010101" pitchFamily="49" charset="-122"/>
                <a:sym typeface="宋体"/>
              </a:rPr>
              <a:t>（2）</a:t>
            </a:r>
            <a:r>
              <a:rPr kumimoji="0" lang="zh-CN" altLang="en-US" sz="4800" b="1" i="0" u="none" strike="noStrike" kern="0" cap="none" spc="0" normalizeH="0" baseline="0" noProof="0" dirty="0">
                <a:ln>
                  <a:noFill/>
                </a:ln>
                <a:solidFill>
                  <a:srgbClr val="FFFFFF"/>
                </a:solidFill>
                <a:effectLst/>
                <a:uLnTx/>
                <a:uFillTx/>
                <a:latin typeface="SimHei" panose="02010609060101010101" pitchFamily="49" charset="-122"/>
                <a:ea typeface="SimHei" panose="02010609060101010101" pitchFamily="49" charset="-122"/>
                <a:sym typeface="宋体"/>
              </a:rPr>
              <a:t> 圣餐表明信徒在新约中与基督有属灵的联合 </a:t>
            </a:r>
            <a:r>
              <a:rPr kumimoji="0" sz="4800" b="1" i="0" u="none" strike="noStrike" kern="0" cap="none" spc="0" normalizeH="0" baseline="0" noProof="0" dirty="0">
                <a:ln>
                  <a:noFill/>
                </a:ln>
                <a:solidFill>
                  <a:srgbClr val="FFFFFF"/>
                </a:solidFill>
                <a:effectLst/>
                <a:uLnTx/>
                <a:uFillTx/>
                <a:latin typeface="SimHei" panose="02010609060101010101" pitchFamily="49" charset="-122"/>
                <a:ea typeface="SimHei" panose="02010609060101010101" pitchFamily="49" charset="-122"/>
                <a:sym typeface="宋体"/>
              </a:rPr>
              <a:t>。</a:t>
            </a:r>
            <a:r>
              <a:rPr kumimoji="0" lang="zh-CN" altLang="en-US" sz="4400" b="1" i="0" u="none" strike="noStrike" kern="0" cap="none" spc="0" normalizeH="0" baseline="0" noProof="0" dirty="0">
                <a:ln>
                  <a:noFill/>
                </a:ln>
                <a:solidFill>
                  <a:srgbClr val="FFFFFF"/>
                </a:solidFill>
                <a:effectLst/>
                <a:uLnTx/>
                <a:uFillTx/>
                <a:latin typeface="SimHei" panose="02010609060101010101" pitchFamily="49" charset="-122"/>
                <a:ea typeface="SimHei" panose="02010609060101010101" pitchFamily="49" charset="-122"/>
                <a:sym typeface="宋体"/>
              </a:rPr>
              <a:t>（</a:t>
            </a:r>
            <a:r>
              <a:rPr kumimoji="0" sz="4400" b="1" i="0" u="none" strike="noStrike" kern="0" cap="none" spc="0" normalizeH="0" baseline="0" noProof="0" dirty="0">
                <a:ln>
                  <a:noFill/>
                </a:ln>
                <a:solidFill>
                  <a:srgbClr val="FFFFFF"/>
                </a:solidFill>
                <a:effectLst/>
                <a:uLnTx/>
                <a:uFillTx/>
                <a:latin typeface="SimHei" panose="02010609060101010101" pitchFamily="49" charset="-122"/>
                <a:ea typeface="SimHei" panose="02010609060101010101" pitchFamily="49" charset="-122"/>
                <a:sym typeface="宋体"/>
              </a:rPr>
              <a:t>林前10:16）</a:t>
            </a:r>
          </a:p>
        </p:txBody>
      </p:sp>
    </p:spTree>
    <p:extLst>
      <p:ext uri="{BB962C8B-B14F-4D97-AF65-F5344CB8AC3E}">
        <p14:creationId xmlns:p14="http://schemas.microsoft.com/office/powerpoint/2010/main" val="34589022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Title 1"/>
          <p:cNvSpPr txBox="1">
            <a:spLocks noGrp="1"/>
          </p:cNvSpPr>
          <p:nvPr>
            <p:ph type="title"/>
          </p:nvPr>
        </p:nvSpPr>
        <p:spPr>
          <a:prstGeom prst="rect">
            <a:avLst/>
          </a:prstGeom>
        </p:spPr>
        <p:txBody>
          <a:bodyPr/>
          <a:lstStyle/>
          <a:p>
            <a:endParaRPr/>
          </a:p>
        </p:txBody>
      </p:sp>
      <p:sp>
        <p:nvSpPr>
          <p:cNvPr id="306" name="Content Placeholder 2"/>
          <p:cNvSpPr txBox="1">
            <a:spLocks noGrp="1"/>
          </p:cNvSpPr>
          <p:nvPr>
            <p:ph idx="1"/>
          </p:nvPr>
        </p:nvSpPr>
        <p:spPr>
          <a:prstGeom prst="rect">
            <a:avLst/>
          </a:prstGeom>
        </p:spPr>
        <p:txBody>
          <a:bodyPr/>
          <a:lstStyle/>
          <a:p>
            <a:endParaRPr/>
          </a:p>
        </p:txBody>
      </p:sp>
      <p:pic>
        <p:nvPicPr>
          <p:cNvPr id="307" name="Picture 2" descr="Picture 2"/>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308" name="Rectangle 2"/>
          <p:cNvSpPr txBox="1"/>
          <p:nvPr/>
        </p:nvSpPr>
        <p:spPr>
          <a:xfrm>
            <a:off x="501112" y="1118609"/>
            <a:ext cx="10852688" cy="35702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nchor="ctr">
            <a:spAutoFit/>
          </a:bodyPr>
          <a:lstStyle/>
          <a:p>
            <a:pPr marL="0" marR="0" lvl="0" indent="0" algn="l" defTabSz="457200" rtl="0" eaLnBrk="1" fontAlgn="auto" latinLnBrk="0" hangingPunct="0">
              <a:lnSpc>
                <a:spcPct val="150000"/>
              </a:lnSpc>
              <a:spcBef>
                <a:spcPts val="0"/>
              </a:spcBef>
              <a:spcAft>
                <a:spcPts val="0"/>
              </a:spcAft>
              <a:buClrTx/>
              <a:buSzTx/>
              <a:buFontTx/>
              <a:buNone/>
              <a:tabLst/>
              <a:defRPr sz="2800">
                <a:solidFill>
                  <a:srgbClr val="FFFFFF"/>
                </a:solidFill>
                <a:latin typeface="宋体"/>
                <a:ea typeface="宋体"/>
                <a:cs typeface="宋体"/>
                <a:sym typeface="宋体"/>
              </a:defRPr>
            </a:pPr>
            <a:r>
              <a:rPr kumimoji="0" sz="4400" b="1" i="0" u="none" strike="noStrike" kern="0" cap="none" spc="0" normalizeH="0" baseline="0" noProof="0" dirty="0">
                <a:ln>
                  <a:noFill/>
                </a:ln>
                <a:solidFill>
                  <a:srgbClr val="FFFFFF"/>
                </a:solidFill>
                <a:effectLst/>
                <a:uLnTx/>
                <a:uFillTx/>
                <a:latin typeface="SimHei" panose="02010609060101010101" pitchFamily="49" charset="-122"/>
                <a:ea typeface="SimHei" panose="02010609060101010101" pitchFamily="49" charset="-122"/>
                <a:sym typeface="宋体"/>
              </a:rPr>
              <a:t>（3） 圣餐也表明信徒同为一个肢体,是属于耶稣基督的身体。所以我们应当彼此相爱（林前10:17）。</a:t>
            </a:r>
          </a:p>
          <a:p>
            <a:pPr marL="0" marR="0" lvl="0" indent="0" algn="l" defTabSz="457200" rtl="0" eaLnBrk="1" fontAlgn="auto" latinLnBrk="0" hangingPunct="0">
              <a:lnSpc>
                <a:spcPct val="100000"/>
              </a:lnSpc>
              <a:spcBef>
                <a:spcPts val="0"/>
              </a:spcBef>
              <a:spcAft>
                <a:spcPts val="0"/>
              </a:spcAft>
              <a:buClrTx/>
              <a:buSzTx/>
              <a:buFontTx/>
              <a:buNone/>
              <a:tabLst/>
              <a:defRPr sz="2800">
                <a:solidFill>
                  <a:srgbClr val="FFFFFF"/>
                </a:solidFill>
                <a:latin typeface="宋体"/>
                <a:ea typeface="宋体"/>
                <a:cs typeface="宋体"/>
                <a:sym typeface="宋体"/>
              </a:defRPr>
            </a:pPr>
            <a:endParaRPr kumimoji="0" sz="2800" b="0" i="0" u="none" strike="noStrike" kern="0" cap="none" spc="0" normalizeH="0" baseline="0" noProof="0" dirty="0">
              <a:ln>
                <a:noFill/>
              </a:ln>
              <a:solidFill>
                <a:srgbClr val="FFFFFF"/>
              </a:solidFill>
              <a:effectLst/>
              <a:uLnTx/>
              <a:uFillTx/>
              <a:latin typeface="宋体"/>
              <a:ea typeface="宋体"/>
              <a:sym typeface="宋体"/>
            </a:endParaRPr>
          </a:p>
        </p:txBody>
      </p:sp>
      <p:sp>
        <p:nvSpPr>
          <p:cNvPr id="2" name="Rectangle 1">
            <a:extLst>
              <a:ext uri="{FF2B5EF4-FFF2-40B4-BE49-F238E27FC236}">
                <a16:creationId xmlns:a16="http://schemas.microsoft.com/office/drawing/2014/main" id="{4D89982A-9FD4-0A4C-A826-B5058A6940BD}"/>
              </a:ext>
            </a:extLst>
          </p:cNvPr>
          <p:cNvSpPr/>
          <p:nvPr/>
        </p:nvSpPr>
        <p:spPr>
          <a:xfrm>
            <a:off x="838200" y="5132487"/>
            <a:ext cx="6096000" cy="923330"/>
          </a:xfrm>
          <a:prstGeom prst="rect">
            <a:avLst/>
          </a:prstGeom>
        </p:spPr>
        <p:txBody>
          <a:bodyP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solidFill>
                  <a:srgbClr val="FFFFFF"/>
                </a:solidFill>
                <a:latin typeface="宋体"/>
                <a:ea typeface="宋体"/>
                <a:cs typeface="宋体"/>
                <a:sym typeface="宋体"/>
              </a:defRPr>
            </a:pPr>
            <a:r>
              <a:rPr kumimoji="0" lang="en-SG" sz="1800" b="0" i="0" u="none" strike="noStrike" kern="0" cap="none" spc="0" normalizeH="0" baseline="0" noProof="0" dirty="0">
                <a:ln>
                  <a:noFill/>
                </a:ln>
                <a:solidFill>
                  <a:srgbClr val="FFFFFF"/>
                </a:solidFill>
                <a:effectLst/>
                <a:uLnTx/>
                <a:uFillTx/>
                <a:latin typeface="宋体"/>
                <a:ea typeface="宋体"/>
                <a:sym typeface="宋体"/>
              </a:rPr>
              <a:t>The Lord supper points toward the union of believers as members  in the one body of Christ and therefore we ought to love one another. </a:t>
            </a:r>
          </a:p>
        </p:txBody>
      </p:sp>
    </p:spTree>
    <p:extLst>
      <p:ext uri="{BB962C8B-B14F-4D97-AF65-F5344CB8AC3E}">
        <p14:creationId xmlns:p14="http://schemas.microsoft.com/office/powerpoint/2010/main" val="1565861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a:extLst>
            <a:ext uri="{FF2B5EF4-FFF2-40B4-BE49-F238E27FC236}">
              <a16:creationId xmlns:a16="http://schemas.microsoft.com/office/drawing/2014/main" id="{6CED54BE-0388-7891-334D-59A92FDBEDB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9949FE1-82B3-E727-0ED4-14BC74DB16BC}"/>
              </a:ext>
            </a:extLst>
          </p:cNvPr>
          <p:cNvPicPr>
            <a:picLocks noChangeAspect="1"/>
          </p:cNvPicPr>
          <p:nvPr/>
        </p:nvPicPr>
        <p:blipFill>
          <a:blip r:embed="rId3"/>
          <a:stretch>
            <a:fillRect/>
          </a:stretch>
        </p:blipFill>
        <p:spPr>
          <a:xfrm>
            <a:off x="6848481" y="1591967"/>
            <a:ext cx="4715463" cy="3487478"/>
          </a:xfrm>
          <a:prstGeom prst="rect">
            <a:avLst/>
          </a:prstGeom>
        </p:spPr>
      </p:pic>
      <p:sp>
        <p:nvSpPr>
          <p:cNvPr id="6" name="TextBox 5">
            <a:extLst>
              <a:ext uri="{FF2B5EF4-FFF2-40B4-BE49-F238E27FC236}">
                <a16:creationId xmlns:a16="http://schemas.microsoft.com/office/drawing/2014/main" id="{958DEE24-E03B-6DEA-A9C2-77CF791DC944}"/>
              </a:ext>
            </a:extLst>
          </p:cNvPr>
          <p:cNvSpPr txBox="1"/>
          <p:nvPr/>
        </p:nvSpPr>
        <p:spPr>
          <a:xfrm>
            <a:off x="7467600" y="312213"/>
            <a:ext cx="5516754" cy="1052211"/>
          </a:xfrm>
          <a:prstGeom prst="rect">
            <a:avLst/>
          </a:prstGeom>
          <a:noFill/>
        </p:spPr>
        <p:txBody>
          <a:bodyPr wrap="square" rtlCol="0">
            <a:spAutoFit/>
          </a:bodyPr>
          <a:lstStyle/>
          <a:p>
            <a:pPr>
              <a:lnSpc>
                <a:spcPct val="150000"/>
              </a:lnSpc>
            </a:pPr>
            <a:r>
              <a:rPr lang="zh-CN" altLang="en-US" sz="4800" b="1" u="sng" dirty="0">
                <a:solidFill>
                  <a:srgbClr val="00EFFF"/>
                </a:solidFill>
              </a:rPr>
              <a:t>你亲眼看见</a:t>
            </a:r>
            <a:endParaRPr lang="en-US" sz="4800" b="1" dirty="0"/>
          </a:p>
        </p:txBody>
      </p:sp>
      <p:sp>
        <p:nvSpPr>
          <p:cNvPr id="7" name="TextBox 6">
            <a:extLst>
              <a:ext uri="{FF2B5EF4-FFF2-40B4-BE49-F238E27FC236}">
                <a16:creationId xmlns:a16="http://schemas.microsoft.com/office/drawing/2014/main" id="{5B92CA9E-390D-CAE1-599B-E36E743FEE33}"/>
              </a:ext>
            </a:extLst>
          </p:cNvPr>
          <p:cNvSpPr txBox="1"/>
          <p:nvPr/>
        </p:nvSpPr>
        <p:spPr>
          <a:xfrm>
            <a:off x="1950846" y="312213"/>
            <a:ext cx="5516754" cy="1052211"/>
          </a:xfrm>
          <a:prstGeom prst="rect">
            <a:avLst/>
          </a:prstGeom>
          <a:noFill/>
        </p:spPr>
        <p:txBody>
          <a:bodyPr wrap="square" rtlCol="0">
            <a:spAutoFit/>
          </a:bodyPr>
          <a:lstStyle/>
          <a:p>
            <a:pPr>
              <a:lnSpc>
                <a:spcPct val="150000"/>
              </a:lnSpc>
            </a:pPr>
            <a:r>
              <a:rPr lang="zh-CN" altLang="en-US" sz="4800" b="1" u="sng" dirty="0">
                <a:solidFill>
                  <a:srgbClr val="B4FF6A"/>
                </a:solidFill>
              </a:rPr>
              <a:t>爸爸说</a:t>
            </a:r>
            <a:endParaRPr lang="en-US" sz="4800" b="1" dirty="0">
              <a:solidFill>
                <a:srgbClr val="B4FF6A"/>
              </a:solidFill>
            </a:endParaRPr>
          </a:p>
        </p:txBody>
      </p:sp>
      <p:cxnSp>
        <p:nvCxnSpPr>
          <p:cNvPr id="9" name="Straight Connector 8">
            <a:extLst>
              <a:ext uri="{FF2B5EF4-FFF2-40B4-BE49-F238E27FC236}">
                <a16:creationId xmlns:a16="http://schemas.microsoft.com/office/drawing/2014/main" id="{67B6D619-D4AF-2245-B561-D8C6B97C8175}"/>
              </a:ext>
            </a:extLst>
          </p:cNvPr>
          <p:cNvCxnSpPr>
            <a:cxnSpLocks/>
          </p:cNvCxnSpPr>
          <p:nvPr/>
        </p:nvCxnSpPr>
        <p:spPr>
          <a:xfrm>
            <a:off x="6096000" y="124436"/>
            <a:ext cx="0" cy="4994775"/>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5706F833-8F23-83FA-F157-3CCE7B251993}"/>
              </a:ext>
            </a:extLst>
          </p:cNvPr>
          <p:cNvGrpSpPr/>
          <p:nvPr/>
        </p:nvGrpSpPr>
        <p:grpSpPr>
          <a:xfrm>
            <a:off x="749486" y="1552201"/>
            <a:ext cx="4594034" cy="3567010"/>
            <a:chOff x="507207" y="2219428"/>
            <a:chExt cx="4594034" cy="3567010"/>
          </a:xfrm>
        </p:grpSpPr>
        <p:pic>
          <p:nvPicPr>
            <p:cNvPr id="2" name="Picture 1" descr="A screenshot of a chat&#10;&#10;AI-generated content may be incorrect.">
              <a:extLst>
                <a:ext uri="{FF2B5EF4-FFF2-40B4-BE49-F238E27FC236}">
                  <a16:creationId xmlns:a16="http://schemas.microsoft.com/office/drawing/2014/main" id="{71BD9C5F-5C89-DA15-E3B0-845AB6E8AAEA}"/>
                </a:ext>
              </a:extLst>
            </p:cNvPr>
            <p:cNvPicPr>
              <a:picLocks noChangeAspect="1"/>
            </p:cNvPicPr>
            <p:nvPr/>
          </p:nvPicPr>
          <p:blipFill>
            <a:blip r:embed="rId4"/>
            <a:srcRect t="7929" b="23902"/>
            <a:stretch/>
          </p:blipFill>
          <p:spPr>
            <a:xfrm>
              <a:off x="507207" y="2219428"/>
              <a:ext cx="4594034" cy="3397671"/>
            </a:xfrm>
            <a:prstGeom prst="rect">
              <a:avLst/>
            </a:prstGeom>
          </p:spPr>
        </p:pic>
        <p:sp>
          <p:nvSpPr>
            <p:cNvPr id="10" name="Rectangle 9">
              <a:extLst>
                <a:ext uri="{FF2B5EF4-FFF2-40B4-BE49-F238E27FC236}">
                  <a16:creationId xmlns:a16="http://schemas.microsoft.com/office/drawing/2014/main" id="{D7A4E667-80B9-77F9-9D12-704F201C3BC9}"/>
                </a:ext>
              </a:extLst>
            </p:cNvPr>
            <p:cNvSpPr/>
            <p:nvPr/>
          </p:nvSpPr>
          <p:spPr>
            <a:xfrm>
              <a:off x="507207" y="2219428"/>
              <a:ext cx="4594034" cy="3567010"/>
            </a:xfrm>
            <a:prstGeom prst="rect">
              <a:avLst/>
            </a:prstGeom>
            <a:no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TextBox 15">
            <a:extLst>
              <a:ext uri="{FF2B5EF4-FFF2-40B4-BE49-F238E27FC236}">
                <a16:creationId xmlns:a16="http://schemas.microsoft.com/office/drawing/2014/main" id="{62A96F50-30C0-8275-1A0B-0337A73A5884}"/>
              </a:ext>
            </a:extLst>
          </p:cNvPr>
          <p:cNvSpPr txBox="1"/>
          <p:nvPr/>
        </p:nvSpPr>
        <p:spPr>
          <a:xfrm>
            <a:off x="3693248" y="5518037"/>
            <a:ext cx="4426212" cy="646331"/>
          </a:xfrm>
          <a:prstGeom prst="rect">
            <a:avLst/>
          </a:prstGeom>
          <a:noFill/>
        </p:spPr>
        <p:txBody>
          <a:bodyPr wrap="none" rtlCol="0">
            <a:spAutoFit/>
          </a:bodyPr>
          <a:lstStyle/>
          <a:p>
            <a:r>
              <a:rPr lang="zh-CN" altLang="en-US" sz="3600" b="1" dirty="0">
                <a:latin typeface="SimHei" panose="02010609060101010101" pitchFamily="49" charset="-122"/>
                <a:ea typeface="SimHei" panose="02010609060101010101" pitchFamily="49" charset="-122"/>
              </a:rPr>
              <a:t>那一个孩子更有福？</a:t>
            </a:r>
            <a:endParaRPr lang="en-US" sz="3600" b="1" dirty="0">
              <a:latin typeface="SimHei" panose="02010609060101010101" pitchFamily="49" charset="-122"/>
              <a:ea typeface="SimHei" panose="02010609060101010101" pitchFamily="49" charset="-122"/>
            </a:endParaRPr>
          </a:p>
        </p:txBody>
      </p:sp>
      <p:sp>
        <p:nvSpPr>
          <p:cNvPr id="17" name="TextBox 16">
            <a:extLst>
              <a:ext uri="{FF2B5EF4-FFF2-40B4-BE49-F238E27FC236}">
                <a16:creationId xmlns:a16="http://schemas.microsoft.com/office/drawing/2014/main" id="{0440882D-0FB5-2725-BA9E-D028A5805D98}"/>
              </a:ext>
            </a:extLst>
          </p:cNvPr>
          <p:cNvSpPr txBox="1"/>
          <p:nvPr/>
        </p:nvSpPr>
        <p:spPr>
          <a:xfrm>
            <a:off x="3868929" y="6176455"/>
            <a:ext cx="3717733" cy="369332"/>
          </a:xfrm>
          <a:prstGeom prst="rect">
            <a:avLst/>
          </a:prstGeom>
          <a:noFill/>
        </p:spPr>
        <p:txBody>
          <a:bodyPr wrap="square" rtlCol="0">
            <a:spAutoFit/>
          </a:bodyPr>
          <a:lstStyle/>
          <a:p>
            <a:r>
              <a:rPr lang="en-US" dirty="0"/>
              <a:t>Which child is more blessed?</a:t>
            </a:r>
          </a:p>
        </p:txBody>
      </p:sp>
    </p:spTree>
    <p:extLst>
      <p:ext uri="{BB962C8B-B14F-4D97-AF65-F5344CB8AC3E}">
        <p14:creationId xmlns:p14="http://schemas.microsoft.com/office/powerpoint/2010/main" val="1097806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show="0">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3213C9F-F1B6-4980-95B6-4F07946C5E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5291665" cy="5571066"/>
          </a:xfrm>
          <a:prstGeom prst="rect">
            <a:avLst/>
          </a:prstGeom>
          <a:solidFill>
            <a:srgbClr val="FFFFFF"/>
          </a:solidFill>
          <a:ln>
            <a:noFill/>
          </a:ln>
          <a:effectLst>
            <a:outerShdw blurRad="165100" dist="381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AA28026-5AE8-4702-8944-83B64C4869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5" y="643467"/>
            <a:ext cx="5291665" cy="5571066"/>
          </a:xfrm>
          <a:prstGeom prst="rect">
            <a:avLst/>
          </a:prstGeom>
          <a:solidFill>
            <a:srgbClr val="FFFFFF"/>
          </a:solidFill>
          <a:ln>
            <a:noFill/>
          </a:ln>
          <a:effectLst>
            <a:outerShdw blurRad="165100" dist="381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rown book with a cross on it&#10;&#10;AI-generated content may be incorrect.">
            <a:extLst>
              <a:ext uri="{FF2B5EF4-FFF2-40B4-BE49-F238E27FC236}">
                <a16:creationId xmlns:a16="http://schemas.microsoft.com/office/drawing/2014/main" id="{D5E51ADD-9620-5426-9B58-D34EF86837B5}"/>
              </a:ext>
            </a:extLst>
          </p:cNvPr>
          <p:cNvPicPr>
            <a:picLocks noChangeAspect="1"/>
          </p:cNvPicPr>
          <p:nvPr/>
        </p:nvPicPr>
        <p:blipFill>
          <a:blip r:embed="rId3"/>
          <a:stretch>
            <a:fillRect/>
          </a:stretch>
        </p:blipFill>
        <p:spPr>
          <a:xfrm>
            <a:off x="1474206" y="2257425"/>
            <a:ext cx="3821425" cy="3241946"/>
          </a:xfrm>
          <a:prstGeom prst="rect">
            <a:avLst/>
          </a:prstGeom>
        </p:spPr>
      </p:pic>
      <p:pic>
        <p:nvPicPr>
          <p:cNvPr id="6" name="Picture 5" descr="A cartoon of a child holding a magnifying glass&#10;&#10;AI-generated content may be incorrect.">
            <a:extLst>
              <a:ext uri="{FF2B5EF4-FFF2-40B4-BE49-F238E27FC236}">
                <a16:creationId xmlns:a16="http://schemas.microsoft.com/office/drawing/2014/main" id="{4DF8BE38-7955-7AC1-4198-19D9DC68C32C}"/>
              </a:ext>
            </a:extLst>
          </p:cNvPr>
          <p:cNvPicPr>
            <a:picLocks noChangeAspect="1"/>
          </p:cNvPicPr>
          <p:nvPr/>
        </p:nvPicPr>
        <p:blipFill>
          <a:blip r:embed="rId4"/>
          <a:stretch>
            <a:fillRect/>
          </a:stretch>
        </p:blipFill>
        <p:spPr>
          <a:xfrm>
            <a:off x="6958012" y="1490202"/>
            <a:ext cx="4346839" cy="4564181"/>
          </a:xfrm>
          <a:prstGeom prst="rect">
            <a:avLst/>
          </a:prstGeom>
        </p:spPr>
      </p:pic>
      <p:sp>
        <p:nvSpPr>
          <p:cNvPr id="7" name="TextBox 6">
            <a:extLst>
              <a:ext uri="{FF2B5EF4-FFF2-40B4-BE49-F238E27FC236}">
                <a16:creationId xmlns:a16="http://schemas.microsoft.com/office/drawing/2014/main" id="{D727F6E6-7851-8B6B-C521-673DF33563DF}"/>
              </a:ext>
            </a:extLst>
          </p:cNvPr>
          <p:cNvSpPr txBox="1"/>
          <p:nvPr/>
        </p:nvSpPr>
        <p:spPr>
          <a:xfrm>
            <a:off x="7467600" y="570618"/>
            <a:ext cx="5516754" cy="1052211"/>
          </a:xfrm>
          <a:prstGeom prst="rect">
            <a:avLst/>
          </a:prstGeom>
          <a:noFill/>
        </p:spPr>
        <p:txBody>
          <a:bodyPr wrap="square" rtlCol="0">
            <a:spAutoFit/>
          </a:bodyPr>
          <a:lstStyle/>
          <a:p>
            <a:pPr>
              <a:lnSpc>
                <a:spcPct val="150000"/>
              </a:lnSpc>
            </a:pPr>
            <a:r>
              <a:rPr lang="zh-CN" altLang="en-US" sz="4800" b="1" dirty="0">
                <a:solidFill>
                  <a:schemeClr val="bg1"/>
                </a:solidFill>
                <a:latin typeface="SimHei" panose="02010609060101010101" pitchFamily="49" charset="-122"/>
                <a:ea typeface="SimHei" panose="02010609060101010101" pitchFamily="49" charset="-122"/>
              </a:rPr>
              <a:t>你亲眼看见</a:t>
            </a:r>
            <a:endParaRPr lang="en-US" sz="4800" b="1" dirty="0">
              <a:solidFill>
                <a:schemeClr val="bg1"/>
              </a:solidFill>
              <a:latin typeface="SimHei" panose="02010609060101010101" pitchFamily="49" charset="-122"/>
              <a:ea typeface="SimHei" panose="02010609060101010101" pitchFamily="49" charset="-122"/>
            </a:endParaRPr>
          </a:p>
        </p:txBody>
      </p:sp>
      <p:sp>
        <p:nvSpPr>
          <p:cNvPr id="8" name="TextBox 7">
            <a:extLst>
              <a:ext uri="{FF2B5EF4-FFF2-40B4-BE49-F238E27FC236}">
                <a16:creationId xmlns:a16="http://schemas.microsoft.com/office/drawing/2014/main" id="{ADC3CCD5-30B8-6662-9355-730725AAFE97}"/>
              </a:ext>
            </a:extLst>
          </p:cNvPr>
          <p:cNvSpPr txBox="1"/>
          <p:nvPr/>
        </p:nvSpPr>
        <p:spPr>
          <a:xfrm>
            <a:off x="2266061" y="680383"/>
            <a:ext cx="5516754" cy="1052211"/>
          </a:xfrm>
          <a:prstGeom prst="rect">
            <a:avLst/>
          </a:prstGeom>
          <a:noFill/>
        </p:spPr>
        <p:txBody>
          <a:bodyPr wrap="square" rtlCol="0">
            <a:spAutoFit/>
          </a:bodyPr>
          <a:lstStyle/>
          <a:p>
            <a:pPr>
              <a:lnSpc>
                <a:spcPct val="150000"/>
              </a:lnSpc>
            </a:pPr>
            <a:r>
              <a:rPr lang="en-US" sz="4800" b="1" dirty="0" err="1">
                <a:solidFill>
                  <a:schemeClr val="bg1"/>
                </a:solidFill>
                <a:latin typeface="SimHei" panose="02010609060101010101" pitchFamily="49" charset="-122"/>
                <a:ea typeface="SimHei" panose="02010609060101010101" pitchFamily="49" charset="-122"/>
              </a:rPr>
              <a:t>神说的</a:t>
            </a:r>
            <a:endParaRPr lang="en-US" sz="4800" b="1" dirty="0">
              <a:solidFill>
                <a:schemeClr val="bg1"/>
              </a:solidFill>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3189278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20144"/>
        </a:solidFill>
        <a:effectLst/>
      </p:bgPr>
    </p:bg>
    <p:spTree>
      <p:nvGrpSpPr>
        <p:cNvPr id="1" name="">
          <a:extLst>
            <a:ext uri="{FF2B5EF4-FFF2-40B4-BE49-F238E27FC236}">
              <a16:creationId xmlns:a16="http://schemas.microsoft.com/office/drawing/2014/main" id="{12F2E456-147A-8362-FDC3-3E4250582A99}"/>
            </a:ext>
          </a:extLst>
        </p:cNvPr>
        <p:cNvGrpSpPr/>
        <p:nvPr/>
      </p:nvGrpSpPr>
      <p:grpSpPr>
        <a:xfrm>
          <a:off x="0" y="0"/>
          <a:ext cx="0" cy="0"/>
          <a:chOff x="0" y="0"/>
          <a:chExt cx="0" cy="0"/>
        </a:xfrm>
      </p:grpSpPr>
      <p:sp>
        <p:nvSpPr>
          <p:cNvPr id="328" name="我们若认自己的罪，神是信实的，…">
            <a:extLst>
              <a:ext uri="{FF2B5EF4-FFF2-40B4-BE49-F238E27FC236}">
                <a16:creationId xmlns:a16="http://schemas.microsoft.com/office/drawing/2014/main" id="{48A5BCF9-6727-C231-997D-C6ED5051F5ED}"/>
              </a:ext>
            </a:extLst>
          </p:cNvPr>
          <p:cNvSpPr txBox="1"/>
          <p:nvPr/>
        </p:nvSpPr>
        <p:spPr>
          <a:xfrm>
            <a:off x="116777" y="39324"/>
            <a:ext cx="11950662" cy="61898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2511" tIns="32511" rIns="32511" bIns="32511">
            <a:spAutoFit/>
          </a:bodyPr>
          <a:lstStyle/>
          <a:p>
            <a:pPr>
              <a:lnSpc>
                <a:spcPct val="150000"/>
              </a:lnSpc>
            </a:pPr>
            <a:r>
              <a:rPr lang="zh-CN" altLang="en-US" sz="2900" b="1" dirty="0">
                <a:latin typeface="SimHei" panose="02010609060101010101" pitchFamily="49" charset="-122"/>
                <a:ea typeface="SimHei" panose="02010609060101010101" pitchFamily="49" charset="-122"/>
                <a:cs typeface="Arial" panose="020B0604020202020204" pitchFamily="34" charset="0"/>
                <a:sym typeface="Arial"/>
              </a:rPr>
              <a:t>约 </a:t>
            </a:r>
            <a:r>
              <a:rPr lang="en-US" altLang="zh-CN" sz="2900" b="1" dirty="0">
                <a:latin typeface="SimHei" panose="02010609060101010101" pitchFamily="49" charset="-122"/>
                <a:ea typeface="SimHei" panose="02010609060101010101" pitchFamily="49" charset="-122"/>
                <a:cs typeface="Arial" panose="020B0604020202020204" pitchFamily="34" charset="0"/>
                <a:sym typeface="Arial"/>
              </a:rPr>
              <a:t>20:11.</a:t>
            </a:r>
            <a:r>
              <a:rPr lang="zh-CN" altLang="en-US" sz="2900" b="1" dirty="0">
                <a:latin typeface="SimHei" panose="02010609060101010101" pitchFamily="49" charset="-122"/>
                <a:ea typeface="SimHei" panose="02010609060101010101" pitchFamily="49" charset="-122"/>
                <a:cs typeface="Arial" panose="020B0604020202020204" pitchFamily="34" charset="0"/>
                <a:sym typeface="Arial"/>
              </a:rPr>
              <a:t>马利亚站在坟墓外面哭泣。她哭的时候，屈身往里面观看，</a:t>
            </a:r>
            <a:r>
              <a:rPr lang="en-US" altLang="zh-CN" sz="2900" b="1" dirty="0">
                <a:latin typeface="SimHei" panose="02010609060101010101" pitchFamily="49" charset="-122"/>
                <a:ea typeface="SimHei" panose="02010609060101010101" pitchFamily="49" charset="-122"/>
                <a:cs typeface="Arial" panose="020B0604020202020204" pitchFamily="34" charset="0"/>
                <a:sym typeface="Arial"/>
              </a:rPr>
              <a:t>12.</a:t>
            </a:r>
            <a:r>
              <a:rPr lang="zh-CN" altLang="en-US" sz="2900" b="1" dirty="0">
                <a:latin typeface="SimHei" panose="02010609060101010101" pitchFamily="49" charset="-122"/>
                <a:ea typeface="SimHei" panose="02010609060101010101" pitchFamily="49" charset="-122"/>
                <a:cs typeface="Arial" panose="020B0604020202020204" pitchFamily="34" charset="0"/>
                <a:sym typeface="Arial"/>
              </a:rPr>
              <a:t>看见两个身穿白衣的天使，坐在安放耶稣身体的地方，一个在头那边，一个在脚那边。</a:t>
            </a:r>
            <a:r>
              <a:rPr lang="en-US" altLang="zh-CN" sz="2900" b="1" dirty="0">
                <a:latin typeface="SimHei" panose="02010609060101010101" pitchFamily="49" charset="-122"/>
                <a:ea typeface="SimHei" panose="02010609060101010101" pitchFamily="49" charset="-122"/>
                <a:cs typeface="Arial" panose="020B0604020202020204" pitchFamily="34" charset="0"/>
                <a:sym typeface="Arial"/>
              </a:rPr>
              <a:t>13.</a:t>
            </a:r>
            <a:r>
              <a:rPr lang="zh-CN" altLang="en-US" sz="2900" b="1" dirty="0">
                <a:latin typeface="SimHei" panose="02010609060101010101" pitchFamily="49" charset="-122"/>
                <a:ea typeface="SimHei" panose="02010609060101010101" pitchFamily="49" charset="-122"/>
                <a:cs typeface="Arial" panose="020B0604020202020204" pitchFamily="34" charset="0"/>
                <a:sym typeface="Arial"/>
              </a:rPr>
              <a:t>天使问她：“妇人，你为甚么哭？”她说：“有人把我的主搬走了，我不知道他们把他放在哪里。”</a:t>
            </a:r>
            <a:r>
              <a:rPr lang="en-US" altLang="zh-CN" sz="2900" b="1" dirty="0">
                <a:latin typeface="SimHei" panose="02010609060101010101" pitchFamily="49" charset="-122"/>
                <a:ea typeface="SimHei" panose="02010609060101010101" pitchFamily="49" charset="-122"/>
                <a:cs typeface="Arial" panose="020B0604020202020204" pitchFamily="34" charset="0"/>
                <a:sym typeface="Arial"/>
              </a:rPr>
              <a:t>14.</a:t>
            </a:r>
            <a:r>
              <a:rPr lang="zh-CN" altLang="en-US" sz="2900" b="1" dirty="0">
                <a:latin typeface="SimHei" panose="02010609060101010101" pitchFamily="49" charset="-122"/>
                <a:ea typeface="SimHei" panose="02010609060101010101" pitchFamily="49" charset="-122"/>
                <a:cs typeface="Arial" panose="020B0604020202020204" pitchFamily="34" charset="0"/>
                <a:sym typeface="Arial"/>
              </a:rPr>
              <a:t>马利亚说了这话，就转过身来，看见耶稣站在那里，却不知道他就是耶稣。</a:t>
            </a:r>
            <a:r>
              <a:rPr lang="en-US" altLang="zh-CN" sz="2900" b="1" dirty="0">
                <a:latin typeface="SimHei" panose="02010609060101010101" pitchFamily="49" charset="-122"/>
                <a:ea typeface="SimHei" panose="02010609060101010101" pitchFamily="49" charset="-122"/>
                <a:cs typeface="Arial" panose="020B0604020202020204" pitchFamily="34" charset="0"/>
                <a:sym typeface="Arial"/>
              </a:rPr>
              <a:t>15.</a:t>
            </a:r>
            <a:r>
              <a:rPr lang="zh-CN" altLang="en-US" sz="2900" b="1" dirty="0">
                <a:latin typeface="SimHei" panose="02010609060101010101" pitchFamily="49" charset="-122"/>
                <a:ea typeface="SimHei" panose="02010609060101010101" pitchFamily="49" charset="-122"/>
                <a:cs typeface="Arial" panose="020B0604020202020204" pitchFamily="34" charset="0"/>
                <a:sym typeface="Arial"/>
              </a:rPr>
              <a:t>耶稣对她说：“妇人，你为甚么哭？你找谁呢？”马利亚以为耶稣是园丁，就对他说：“先生，如果是你把他挪去了，请告诉我你把他放在甚么地方，我好去搬回来。”</a:t>
            </a:r>
          </a:p>
          <a:p>
            <a:pPr>
              <a:lnSpc>
                <a:spcPct val="150000"/>
              </a:lnSpc>
            </a:pPr>
            <a:endParaRPr lang="zh-CN" altLang="en-US" sz="2900" b="1" dirty="0">
              <a:solidFill>
                <a:prstClr val="white"/>
              </a:solidFill>
              <a:latin typeface="SimHei" panose="02010609060101010101" pitchFamily="49" charset="-122"/>
              <a:ea typeface="SimHei" panose="02010609060101010101" pitchFamily="49" charset="-122"/>
              <a:cs typeface="Arial" panose="020B0604020202020204" pitchFamily="34" charset="0"/>
              <a:sym typeface="Arial"/>
            </a:endParaRPr>
          </a:p>
        </p:txBody>
      </p:sp>
      <p:sp>
        <p:nvSpPr>
          <p:cNvPr id="2" name="TextBox 1">
            <a:extLst>
              <a:ext uri="{FF2B5EF4-FFF2-40B4-BE49-F238E27FC236}">
                <a16:creationId xmlns:a16="http://schemas.microsoft.com/office/drawing/2014/main" id="{3551B0FC-2492-E415-C374-F2921B38AB68}"/>
              </a:ext>
            </a:extLst>
          </p:cNvPr>
          <p:cNvSpPr txBox="1"/>
          <p:nvPr/>
        </p:nvSpPr>
        <p:spPr>
          <a:xfrm>
            <a:off x="-7783" y="5336771"/>
            <a:ext cx="12199783" cy="1569660"/>
          </a:xfrm>
          <a:prstGeom prst="rect">
            <a:avLst/>
          </a:prstGeom>
          <a:noFill/>
        </p:spPr>
        <p:txBody>
          <a:bodyPr wrap="square">
            <a:spAutoFit/>
          </a:bodyPr>
          <a:lstStyle/>
          <a:p>
            <a:r>
              <a:rPr lang="en-SG" sz="1600" kern="100" dirty="0">
                <a:effectLst/>
                <a:ea typeface="DengXian" panose="02010600030101010101" pitchFamily="2" charset="-122"/>
                <a:cs typeface="Arial" panose="020B0604020202020204" pitchFamily="34" charset="0"/>
              </a:rPr>
              <a:t>John 20</a:t>
            </a:r>
            <a:r>
              <a:rPr lang="zh-CN" altLang="en-US" sz="1600" kern="100" dirty="0">
                <a:effectLst/>
                <a:ea typeface="DengXian" panose="02010600030101010101" pitchFamily="2" charset="-122"/>
                <a:cs typeface="Arial" panose="020B0604020202020204" pitchFamily="34" charset="0"/>
              </a:rPr>
              <a:t>：</a:t>
            </a:r>
            <a:r>
              <a:rPr lang="en-SG" sz="1600" kern="100" dirty="0">
                <a:effectLst/>
                <a:ea typeface="DengXian" panose="02010600030101010101" pitchFamily="2" charset="-122"/>
                <a:cs typeface="Arial" panose="020B0604020202020204" pitchFamily="34" charset="0"/>
              </a:rPr>
              <a:t>11.But Mary stood weeping outside the tomb, and as she wept she stooped to look into the tomb.12.And she saw two angels in white, sitting where the body of Jesus had lain, one at the head and one at the feet.13.They said to her, "Woman, why are you weeping?" She said to them, "They have taken away my Lord, and I do not know where they have laid him."14.Having said this, she turned around and saw Jesus standing, but she did not know that it was Jesus.15.Jesus said to her, "Woman, why are you weeping? Whom are you seeking?" Supposing him to be the gardener, she said to him, "Sir, if you have carried him away, tell me where you have laid him, and I will take him away."</a:t>
            </a:r>
            <a:endParaRPr kumimoji="0" lang="en-SG" sz="1400" i="0" u="none" strike="noStrike" kern="100" cap="none" spc="0" normalizeH="0" baseline="0" noProof="0" dirty="0">
              <a:ln>
                <a:noFill/>
              </a:ln>
              <a:solidFill>
                <a:prstClr val="white"/>
              </a:solidFill>
              <a:effectLst/>
              <a:uLnTx/>
              <a:uFillTx/>
              <a:ea typeface="DengXian" panose="02010600030101010101" pitchFamily="2" charset="-122"/>
              <a:cs typeface="Arial" panose="020B0604020202020204" pitchFamily="34" charset="0"/>
              <a:sym typeface="Arial"/>
            </a:endParaRPr>
          </a:p>
        </p:txBody>
      </p:sp>
      <p:sp>
        <p:nvSpPr>
          <p:cNvPr id="3" name="Hexagon 2">
            <a:extLst>
              <a:ext uri="{FF2B5EF4-FFF2-40B4-BE49-F238E27FC236}">
                <a16:creationId xmlns:a16="http://schemas.microsoft.com/office/drawing/2014/main" id="{8812BB74-5450-9B54-25DE-40E15B1C7C25}"/>
              </a:ext>
            </a:extLst>
          </p:cNvPr>
          <p:cNvSpPr/>
          <p:nvPr/>
        </p:nvSpPr>
        <p:spPr>
          <a:xfrm>
            <a:off x="11452720" y="6609143"/>
            <a:ext cx="635544" cy="209533"/>
          </a:xfrm>
          <a:prstGeom prst="hex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400" dirty="0"/>
              <a:t>1/5</a:t>
            </a:r>
            <a:endParaRPr lang="en-US" sz="1400" dirty="0"/>
          </a:p>
        </p:txBody>
      </p:sp>
    </p:spTree>
    <p:extLst>
      <p:ext uri="{BB962C8B-B14F-4D97-AF65-F5344CB8AC3E}">
        <p14:creationId xmlns:p14="http://schemas.microsoft.com/office/powerpoint/2010/main" val="3052195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20144"/>
        </a:solidFill>
        <a:effectLst/>
      </p:bgPr>
    </p:bg>
    <p:spTree>
      <p:nvGrpSpPr>
        <p:cNvPr id="1" name="">
          <a:extLst>
            <a:ext uri="{FF2B5EF4-FFF2-40B4-BE49-F238E27FC236}">
              <a16:creationId xmlns:a16="http://schemas.microsoft.com/office/drawing/2014/main" id="{5F817BB9-1969-67A8-596B-B893345189B0}"/>
            </a:ext>
          </a:extLst>
        </p:cNvPr>
        <p:cNvGrpSpPr/>
        <p:nvPr/>
      </p:nvGrpSpPr>
      <p:grpSpPr>
        <a:xfrm>
          <a:off x="0" y="0"/>
          <a:ext cx="0" cy="0"/>
          <a:chOff x="0" y="0"/>
          <a:chExt cx="0" cy="0"/>
        </a:xfrm>
      </p:grpSpPr>
      <p:sp>
        <p:nvSpPr>
          <p:cNvPr id="328" name="我们若认自己的罪，神是信实的，…">
            <a:extLst>
              <a:ext uri="{FF2B5EF4-FFF2-40B4-BE49-F238E27FC236}">
                <a16:creationId xmlns:a16="http://schemas.microsoft.com/office/drawing/2014/main" id="{6A9BD691-F2E8-DD99-7AC6-BC1FD817D44D}"/>
              </a:ext>
            </a:extLst>
          </p:cNvPr>
          <p:cNvSpPr txBox="1"/>
          <p:nvPr/>
        </p:nvSpPr>
        <p:spPr>
          <a:xfrm>
            <a:off x="-7783" y="250986"/>
            <a:ext cx="12199782" cy="51208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2511" tIns="32511" rIns="32511" bIns="32511">
            <a:spAutoFit/>
          </a:bodyPr>
          <a:lstStyle/>
          <a:p>
            <a:pPr>
              <a:lnSpc>
                <a:spcPct val="150000"/>
              </a:lnSpc>
            </a:pPr>
            <a:r>
              <a:rPr lang="en-US" altLang="zh-CN" sz="3200" b="1" dirty="0">
                <a:latin typeface="SimHei" panose="02010609060101010101" pitchFamily="49" charset="-122"/>
                <a:ea typeface="SimHei" panose="02010609060101010101" pitchFamily="49" charset="-122"/>
                <a:cs typeface="Arial" panose="020B0604020202020204" pitchFamily="34" charset="0"/>
                <a:sym typeface="Arial"/>
              </a:rPr>
              <a:t>16.</a:t>
            </a:r>
            <a:r>
              <a:rPr lang="zh-CN" altLang="en-US" sz="3200" b="1" dirty="0">
                <a:latin typeface="SimHei" panose="02010609060101010101" pitchFamily="49" charset="-122"/>
                <a:ea typeface="SimHei" panose="02010609060101010101" pitchFamily="49" charset="-122"/>
                <a:cs typeface="Arial" panose="020B0604020202020204" pitchFamily="34" charset="0"/>
                <a:sym typeface="Arial"/>
              </a:rPr>
              <a:t>耶稣对她说：“马利亚！”她转过身来，用希伯来话对他说：“拉波尼！”</a:t>
            </a:r>
            <a:r>
              <a:rPr lang="en-US" altLang="zh-CN" sz="3200" b="1" dirty="0">
                <a:latin typeface="SimHei" panose="02010609060101010101" pitchFamily="49" charset="-122"/>
                <a:ea typeface="SimHei" panose="02010609060101010101" pitchFamily="49" charset="-122"/>
                <a:cs typeface="Arial" panose="020B0604020202020204" pitchFamily="34" charset="0"/>
                <a:sym typeface="Arial"/>
              </a:rPr>
              <a:t>(</a:t>
            </a:r>
            <a:r>
              <a:rPr lang="zh-CN" altLang="en-US" sz="3200" b="1" dirty="0">
                <a:latin typeface="SimHei" panose="02010609060101010101" pitchFamily="49" charset="-122"/>
                <a:ea typeface="SimHei" panose="02010609060101010101" pitchFamily="49" charset="-122"/>
                <a:cs typeface="Arial" panose="020B0604020202020204" pitchFamily="34" charset="0"/>
                <a:sym typeface="Arial"/>
              </a:rPr>
              <a:t>就是“老师”的意思。</a:t>
            </a:r>
            <a:r>
              <a:rPr lang="en-US" altLang="zh-CN" sz="3200" b="1" dirty="0">
                <a:latin typeface="SimHei" panose="02010609060101010101" pitchFamily="49" charset="-122"/>
                <a:ea typeface="SimHei" panose="02010609060101010101" pitchFamily="49" charset="-122"/>
                <a:cs typeface="Arial" panose="020B0604020202020204" pitchFamily="34" charset="0"/>
                <a:sym typeface="Arial"/>
              </a:rPr>
              <a:t>)17.</a:t>
            </a:r>
            <a:r>
              <a:rPr lang="zh-CN" altLang="en-US" sz="3200" b="1" dirty="0">
                <a:latin typeface="SimHei" panose="02010609060101010101" pitchFamily="49" charset="-122"/>
                <a:ea typeface="SimHei" panose="02010609060101010101" pitchFamily="49" charset="-122"/>
                <a:cs typeface="Arial" panose="020B0604020202020204" pitchFamily="34" charset="0"/>
                <a:sym typeface="Arial"/>
              </a:rPr>
              <a:t>耶稣说：“你不要拉住我，因为我还没有上去见父。你要到我的弟兄们那里去，告诉他们我要上去见我的父，也是你们的父；见我的　神，也是你们的　神。”</a:t>
            </a:r>
            <a:r>
              <a:rPr lang="en-US" altLang="zh-CN" sz="3200" b="1" dirty="0">
                <a:latin typeface="SimHei" panose="02010609060101010101" pitchFamily="49" charset="-122"/>
                <a:ea typeface="SimHei" panose="02010609060101010101" pitchFamily="49" charset="-122"/>
                <a:cs typeface="Arial" panose="020B0604020202020204" pitchFamily="34" charset="0"/>
                <a:sym typeface="Arial"/>
              </a:rPr>
              <a:t>18.</a:t>
            </a:r>
            <a:r>
              <a:rPr lang="zh-CN" altLang="en-US" sz="3200" b="1" dirty="0">
                <a:latin typeface="SimHei" panose="02010609060101010101" pitchFamily="49" charset="-122"/>
                <a:ea typeface="SimHei" panose="02010609060101010101" pitchFamily="49" charset="-122"/>
                <a:cs typeface="Arial" panose="020B0604020202020204" pitchFamily="34" charset="0"/>
                <a:sym typeface="Arial"/>
              </a:rPr>
              <a:t>抹大拉的马利亚就去，向门徒报信说：“我已经看见主了！”她又把主对她所说的话告诉他们。</a:t>
            </a:r>
          </a:p>
          <a:p>
            <a:pPr>
              <a:lnSpc>
                <a:spcPct val="150000"/>
              </a:lnSpc>
            </a:pPr>
            <a:endParaRPr lang="zh-CN" altLang="en-US" sz="3200" b="1" dirty="0">
              <a:solidFill>
                <a:prstClr val="white"/>
              </a:solidFill>
              <a:latin typeface="SimHei" panose="02010609060101010101" pitchFamily="49" charset="-122"/>
              <a:ea typeface="SimHei" panose="02010609060101010101" pitchFamily="49" charset="-122"/>
              <a:cs typeface="Arial" panose="020B0604020202020204" pitchFamily="34" charset="0"/>
              <a:sym typeface="Arial"/>
            </a:endParaRPr>
          </a:p>
        </p:txBody>
      </p:sp>
      <p:sp>
        <p:nvSpPr>
          <p:cNvPr id="2" name="TextBox 1">
            <a:extLst>
              <a:ext uri="{FF2B5EF4-FFF2-40B4-BE49-F238E27FC236}">
                <a16:creationId xmlns:a16="http://schemas.microsoft.com/office/drawing/2014/main" id="{3B9A3F9E-BC8E-D5B1-48C8-DBECA46872C5}"/>
              </a:ext>
            </a:extLst>
          </p:cNvPr>
          <p:cNvSpPr txBox="1"/>
          <p:nvPr/>
        </p:nvSpPr>
        <p:spPr>
          <a:xfrm>
            <a:off x="0" y="5451899"/>
            <a:ext cx="12199783" cy="1077218"/>
          </a:xfrm>
          <a:prstGeom prst="rect">
            <a:avLst/>
          </a:prstGeom>
          <a:noFill/>
        </p:spPr>
        <p:txBody>
          <a:bodyPr wrap="square">
            <a:spAutoFit/>
          </a:bodyPr>
          <a:lstStyle/>
          <a:p>
            <a:r>
              <a:rPr lang="en-SG" sz="1600" kern="100" dirty="0">
                <a:effectLst/>
                <a:ea typeface="DengXian" panose="02010600030101010101" pitchFamily="2" charset="-122"/>
                <a:cs typeface="Arial" panose="020B0604020202020204" pitchFamily="34" charset="0"/>
              </a:rPr>
              <a:t>16.Jesus said to her, "Mary." She turned and said to him in Aramaic, "</a:t>
            </a:r>
            <a:r>
              <a:rPr lang="en-SG" sz="1600" kern="100" dirty="0" err="1">
                <a:effectLst/>
                <a:ea typeface="DengXian" panose="02010600030101010101" pitchFamily="2" charset="-122"/>
                <a:cs typeface="Arial" panose="020B0604020202020204" pitchFamily="34" charset="0"/>
              </a:rPr>
              <a:t>Rabboni</a:t>
            </a:r>
            <a:r>
              <a:rPr lang="en-SG" sz="1600" kern="100" dirty="0">
                <a:effectLst/>
                <a:ea typeface="DengXian" panose="02010600030101010101" pitchFamily="2" charset="-122"/>
                <a:cs typeface="Arial" panose="020B0604020202020204" pitchFamily="34" charset="0"/>
              </a:rPr>
              <a:t>!" (which means Teacher).17.Jesus said to her, "Do not cling to me, for I have not yet ascended to the Father; but go to my brothers and say to them, I am ascending to my Father and your Father, to my God and your God."18.Mary Magdalene went and announced to the disciples, "I have seen the Lord"—and that he had said these things to her.</a:t>
            </a:r>
            <a:endParaRPr kumimoji="0" lang="en-SG" sz="1400" i="0" u="none" strike="noStrike" kern="100" cap="none" spc="0" normalizeH="0" baseline="0" noProof="0" dirty="0">
              <a:ln>
                <a:noFill/>
              </a:ln>
              <a:solidFill>
                <a:prstClr val="white"/>
              </a:solidFill>
              <a:effectLst/>
              <a:uLnTx/>
              <a:uFillTx/>
              <a:ea typeface="DengXian" panose="02010600030101010101" pitchFamily="2" charset="-122"/>
              <a:cs typeface="Arial" panose="020B0604020202020204" pitchFamily="34" charset="0"/>
              <a:sym typeface="Arial"/>
            </a:endParaRPr>
          </a:p>
        </p:txBody>
      </p:sp>
      <p:sp>
        <p:nvSpPr>
          <p:cNvPr id="3" name="Hexagon 2">
            <a:extLst>
              <a:ext uri="{FF2B5EF4-FFF2-40B4-BE49-F238E27FC236}">
                <a16:creationId xmlns:a16="http://schemas.microsoft.com/office/drawing/2014/main" id="{FC1D2B51-85A1-6F43-911F-93A8DDF10111}"/>
              </a:ext>
            </a:extLst>
          </p:cNvPr>
          <p:cNvSpPr/>
          <p:nvPr/>
        </p:nvSpPr>
        <p:spPr>
          <a:xfrm>
            <a:off x="11435787" y="6609143"/>
            <a:ext cx="635544" cy="209533"/>
          </a:xfrm>
          <a:prstGeom prst="hex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400" dirty="0"/>
              <a:t>2/5</a:t>
            </a:r>
            <a:endParaRPr lang="en-US" sz="1400" dirty="0"/>
          </a:p>
        </p:txBody>
      </p:sp>
    </p:spTree>
    <p:extLst>
      <p:ext uri="{BB962C8B-B14F-4D97-AF65-F5344CB8AC3E}">
        <p14:creationId xmlns:p14="http://schemas.microsoft.com/office/powerpoint/2010/main" val="1299601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20144"/>
        </a:solidFill>
        <a:effectLst/>
      </p:bgPr>
    </p:bg>
    <p:spTree>
      <p:nvGrpSpPr>
        <p:cNvPr id="1" name="">
          <a:extLst>
            <a:ext uri="{FF2B5EF4-FFF2-40B4-BE49-F238E27FC236}">
              <a16:creationId xmlns:a16="http://schemas.microsoft.com/office/drawing/2014/main" id="{C88A5021-71E5-EB79-C2B2-B0C210DBA667}"/>
            </a:ext>
          </a:extLst>
        </p:cNvPr>
        <p:cNvGrpSpPr/>
        <p:nvPr/>
      </p:nvGrpSpPr>
      <p:grpSpPr>
        <a:xfrm>
          <a:off x="0" y="0"/>
          <a:ext cx="0" cy="0"/>
          <a:chOff x="0" y="0"/>
          <a:chExt cx="0" cy="0"/>
        </a:xfrm>
      </p:grpSpPr>
      <p:sp>
        <p:nvSpPr>
          <p:cNvPr id="328" name="我们若认自己的罪，神是信实的，…">
            <a:extLst>
              <a:ext uri="{FF2B5EF4-FFF2-40B4-BE49-F238E27FC236}">
                <a16:creationId xmlns:a16="http://schemas.microsoft.com/office/drawing/2014/main" id="{A971206B-C1BB-FD48-F51C-9A3CB62C5960}"/>
              </a:ext>
            </a:extLst>
          </p:cNvPr>
          <p:cNvSpPr txBox="1"/>
          <p:nvPr/>
        </p:nvSpPr>
        <p:spPr>
          <a:xfrm>
            <a:off x="1" y="0"/>
            <a:ext cx="12199782" cy="58595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2511" tIns="32511" rIns="32511" bIns="32511">
            <a:spAutoFit/>
          </a:bodyPr>
          <a:lstStyle/>
          <a:p>
            <a:pPr>
              <a:lnSpc>
                <a:spcPct val="150000"/>
              </a:lnSpc>
            </a:pPr>
            <a:r>
              <a:rPr lang="en-US" altLang="zh-CN" sz="3200" b="1" dirty="0">
                <a:latin typeface="SimHei" panose="02010609060101010101" pitchFamily="49" charset="-122"/>
                <a:ea typeface="SimHei" panose="02010609060101010101" pitchFamily="49" charset="-122"/>
                <a:cs typeface="Arial" panose="020B0604020202020204" pitchFamily="34" charset="0"/>
                <a:sym typeface="Arial"/>
              </a:rPr>
              <a:t>19.</a:t>
            </a:r>
            <a:r>
              <a:rPr lang="zh-CN" altLang="en-US" sz="3200" b="1" dirty="0">
                <a:latin typeface="SimHei" panose="02010609060101010101" pitchFamily="49" charset="-122"/>
                <a:ea typeface="SimHei" panose="02010609060101010101" pitchFamily="49" charset="-122"/>
                <a:cs typeface="Arial" panose="020B0604020202020204" pitchFamily="34" charset="0"/>
                <a:sym typeface="Arial"/>
              </a:rPr>
              <a:t>礼拜日黄昏的时候，门徒聚在一起，因为怕犹太人，就把门户都关上。耶稣来了，站在他们中间，说：“愿你们平安。”</a:t>
            </a:r>
            <a:r>
              <a:rPr lang="en-US" altLang="zh-CN" sz="3200" b="1" dirty="0">
                <a:latin typeface="SimHei" panose="02010609060101010101" pitchFamily="49" charset="-122"/>
                <a:ea typeface="SimHei" panose="02010609060101010101" pitchFamily="49" charset="-122"/>
                <a:cs typeface="Arial" panose="020B0604020202020204" pitchFamily="34" charset="0"/>
                <a:sym typeface="Arial"/>
              </a:rPr>
              <a:t>20.</a:t>
            </a:r>
            <a:r>
              <a:rPr lang="zh-CN" altLang="en-US" sz="3200" b="1" dirty="0">
                <a:latin typeface="SimHei" panose="02010609060101010101" pitchFamily="49" charset="-122"/>
                <a:ea typeface="SimHei" panose="02010609060101010101" pitchFamily="49" charset="-122"/>
                <a:cs typeface="Arial" panose="020B0604020202020204" pitchFamily="34" charset="0"/>
                <a:sym typeface="Arial"/>
              </a:rPr>
              <a:t>说了这话，就把手和肋旁给他们看。门徒看见主，就欢喜了。</a:t>
            </a:r>
            <a:r>
              <a:rPr lang="en-US" altLang="zh-CN" sz="3200" b="1" dirty="0">
                <a:latin typeface="SimHei" panose="02010609060101010101" pitchFamily="49" charset="-122"/>
                <a:ea typeface="SimHei" panose="02010609060101010101" pitchFamily="49" charset="-122"/>
                <a:cs typeface="Arial" panose="020B0604020202020204" pitchFamily="34" charset="0"/>
                <a:sym typeface="Arial"/>
              </a:rPr>
              <a:t>21.</a:t>
            </a:r>
            <a:r>
              <a:rPr lang="zh-CN" altLang="en-US" sz="3200" b="1" dirty="0">
                <a:latin typeface="SimHei" panose="02010609060101010101" pitchFamily="49" charset="-122"/>
                <a:ea typeface="SimHei" panose="02010609060101010101" pitchFamily="49" charset="-122"/>
                <a:cs typeface="Arial" panose="020B0604020202020204" pitchFamily="34" charset="0"/>
                <a:sym typeface="Arial"/>
              </a:rPr>
              <a:t>耶稣又对他们说：“愿你们平安。父怎样差遣了我，我也怎样差遣你们。”</a:t>
            </a:r>
            <a:r>
              <a:rPr lang="en-US" altLang="zh-CN" sz="3200" b="1" dirty="0">
                <a:latin typeface="SimHei" panose="02010609060101010101" pitchFamily="49" charset="-122"/>
                <a:ea typeface="SimHei" panose="02010609060101010101" pitchFamily="49" charset="-122"/>
                <a:cs typeface="Arial" panose="020B0604020202020204" pitchFamily="34" charset="0"/>
                <a:sym typeface="Arial"/>
              </a:rPr>
              <a:t>22.</a:t>
            </a:r>
            <a:r>
              <a:rPr lang="zh-CN" altLang="en-US" sz="3200" b="1" dirty="0">
                <a:latin typeface="SimHei" panose="02010609060101010101" pitchFamily="49" charset="-122"/>
                <a:ea typeface="SimHei" panose="02010609060101010101" pitchFamily="49" charset="-122"/>
                <a:cs typeface="Arial" panose="020B0604020202020204" pitchFamily="34" charset="0"/>
                <a:sym typeface="Arial"/>
              </a:rPr>
              <a:t>说了这话，就向他们吹一口气，说：“你们领受圣灵吧！</a:t>
            </a:r>
            <a:r>
              <a:rPr lang="en-US" altLang="zh-CN" sz="3200" b="1" dirty="0">
                <a:latin typeface="SimHei" panose="02010609060101010101" pitchFamily="49" charset="-122"/>
                <a:ea typeface="SimHei" panose="02010609060101010101" pitchFamily="49" charset="-122"/>
                <a:cs typeface="Arial" panose="020B0604020202020204" pitchFamily="34" charset="0"/>
                <a:sym typeface="Arial"/>
              </a:rPr>
              <a:t>23.</a:t>
            </a:r>
            <a:r>
              <a:rPr lang="zh-CN" altLang="en-US" sz="3200" b="1" dirty="0">
                <a:latin typeface="SimHei" panose="02010609060101010101" pitchFamily="49" charset="-122"/>
                <a:ea typeface="SimHei" panose="02010609060101010101" pitchFamily="49" charset="-122"/>
                <a:cs typeface="Arial" panose="020B0604020202020204" pitchFamily="34" charset="0"/>
                <a:sym typeface="Arial"/>
              </a:rPr>
              <a:t>你们赦免谁的罪，谁的罪就得赦免；你们不赦免谁的罪，谁的罪就不得赦免。”</a:t>
            </a:r>
          </a:p>
          <a:p>
            <a:pPr>
              <a:lnSpc>
                <a:spcPct val="150000"/>
              </a:lnSpc>
            </a:pPr>
            <a:endParaRPr lang="zh-CN" altLang="en-US" sz="3200" b="1" dirty="0">
              <a:solidFill>
                <a:prstClr val="white"/>
              </a:solidFill>
              <a:latin typeface="SimHei" panose="02010609060101010101" pitchFamily="49" charset="-122"/>
              <a:ea typeface="SimHei" panose="02010609060101010101" pitchFamily="49" charset="-122"/>
              <a:cs typeface="Arial" panose="020B0604020202020204" pitchFamily="34" charset="0"/>
              <a:sym typeface="Arial"/>
            </a:endParaRPr>
          </a:p>
        </p:txBody>
      </p:sp>
      <p:sp>
        <p:nvSpPr>
          <p:cNvPr id="2" name="TextBox 1">
            <a:extLst>
              <a:ext uri="{FF2B5EF4-FFF2-40B4-BE49-F238E27FC236}">
                <a16:creationId xmlns:a16="http://schemas.microsoft.com/office/drawing/2014/main" id="{20E79C64-1F7E-4E8E-4D52-E1D46EC37DAE}"/>
              </a:ext>
            </a:extLst>
          </p:cNvPr>
          <p:cNvSpPr txBox="1"/>
          <p:nvPr/>
        </p:nvSpPr>
        <p:spPr>
          <a:xfrm>
            <a:off x="-7784" y="5288340"/>
            <a:ext cx="12199783" cy="1569660"/>
          </a:xfrm>
          <a:prstGeom prst="rect">
            <a:avLst/>
          </a:prstGeom>
          <a:noFill/>
        </p:spPr>
        <p:txBody>
          <a:bodyPr wrap="square">
            <a:spAutoFit/>
          </a:bodyPr>
          <a:lstStyle/>
          <a:p>
            <a:r>
              <a:rPr lang="en-SG" sz="1600" kern="100" dirty="0">
                <a:effectLst/>
                <a:ea typeface="DengXian" panose="02010600030101010101" pitchFamily="2" charset="-122"/>
                <a:cs typeface="Arial" panose="020B0604020202020204" pitchFamily="34" charset="0"/>
              </a:rPr>
              <a:t>19.On the evening of that day, the first day of the week, the doors being locked where the disciples were for fear of the Jews, Jesus came and stood among them and said to them, "Peace be with you."20.When he had said this, he showed them his hands and his side. Then the disciples were glad when they saw the Lord.21.Jesus said to them again, "Peace be with you. As the Father has sent me, even so I am sending you."22.And when he had said this, he breathed on them and said to them, "Receive the Holy Spirit.23.If you forgive the sins of any, they are forgiven them; if you withhold forgiveness from any, it is withheld."</a:t>
            </a:r>
            <a:endParaRPr kumimoji="0" lang="en-SG" sz="1400" i="0" u="none" strike="noStrike" kern="100" cap="none" spc="0" normalizeH="0" baseline="0" noProof="0" dirty="0">
              <a:ln>
                <a:noFill/>
              </a:ln>
              <a:solidFill>
                <a:prstClr val="white"/>
              </a:solidFill>
              <a:effectLst/>
              <a:uLnTx/>
              <a:uFillTx/>
              <a:ea typeface="DengXian" panose="02010600030101010101" pitchFamily="2" charset="-122"/>
              <a:cs typeface="Arial" panose="020B0604020202020204" pitchFamily="34" charset="0"/>
              <a:sym typeface="Arial"/>
            </a:endParaRPr>
          </a:p>
        </p:txBody>
      </p:sp>
      <p:sp>
        <p:nvSpPr>
          <p:cNvPr id="3" name="Hexagon 2">
            <a:extLst>
              <a:ext uri="{FF2B5EF4-FFF2-40B4-BE49-F238E27FC236}">
                <a16:creationId xmlns:a16="http://schemas.microsoft.com/office/drawing/2014/main" id="{C46B6B40-8889-6EBA-78AA-7971F2D28EC9}"/>
              </a:ext>
            </a:extLst>
          </p:cNvPr>
          <p:cNvSpPr/>
          <p:nvPr/>
        </p:nvSpPr>
        <p:spPr>
          <a:xfrm>
            <a:off x="11435787" y="6609143"/>
            <a:ext cx="635544" cy="209533"/>
          </a:xfrm>
          <a:prstGeom prst="hex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400" dirty="0"/>
              <a:t>3/5</a:t>
            </a:r>
            <a:endParaRPr lang="en-US" sz="1400" dirty="0"/>
          </a:p>
        </p:txBody>
      </p:sp>
    </p:spTree>
    <p:extLst>
      <p:ext uri="{BB962C8B-B14F-4D97-AF65-F5344CB8AC3E}">
        <p14:creationId xmlns:p14="http://schemas.microsoft.com/office/powerpoint/2010/main" val="3534737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20144"/>
        </a:solidFill>
        <a:effectLst/>
      </p:bgPr>
    </p:bg>
    <p:spTree>
      <p:nvGrpSpPr>
        <p:cNvPr id="1" name="">
          <a:extLst>
            <a:ext uri="{FF2B5EF4-FFF2-40B4-BE49-F238E27FC236}">
              <a16:creationId xmlns:a16="http://schemas.microsoft.com/office/drawing/2014/main" id="{26A8119D-35C5-00B2-BEB4-2C7CB6579106}"/>
            </a:ext>
          </a:extLst>
        </p:cNvPr>
        <p:cNvGrpSpPr/>
        <p:nvPr/>
      </p:nvGrpSpPr>
      <p:grpSpPr>
        <a:xfrm>
          <a:off x="0" y="0"/>
          <a:ext cx="0" cy="0"/>
          <a:chOff x="0" y="0"/>
          <a:chExt cx="0" cy="0"/>
        </a:xfrm>
      </p:grpSpPr>
      <p:sp>
        <p:nvSpPr>
          <p:cNvPr id="328" name="我们若认自己的罪，神是信实的，…">
            <a:extLst>
              <a:ext uri="{FF2B5EF4-FFF2-40B4-BE49-F238E27FC236}">
                <a16:creationId xmlns:a16="http://schemas.microsoft.com/office/drawing/2014/main" id="{E573BE65-C52E-4D74-439F-5190A016CB35}"/>
              </a:ext>
            </a:extLst>
          </p:cNvPr>
          <p:cNvSpPr txBox="1"/>
          <p:nvPr/>
        </p:nvSpPr>
        <p:spPr>
          <a:xfrm>
            <a:off x="1" y="0"/>
            <a:ext cx="12199782" cy="5781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2511" tIns="32511" rIns="32511" bIns="32511">
            <a:spAutoFit/>
          </a:bodyPr>
          <a:lstStyle/>
          <a:p>
            <a:pPr>
              <a:lnSpc>
                <a:spcPct val="150000"/>
              </a:lnSpc>
            </a:pPr>
            <a:r>
              <a:rPr lang="en-US" altLang="zh-CN" sz="2800" b="1" dirty="0">
                <a:latin typeface="SimHei" panose="02010609060101010101" pitchFamily="49" charset="-122"/>
                <a:ea typeface="SimHei" panose="02010609060101010101" pitchFamily="49" charset="-122"/>
                <a:cs typeface="Arial" panose="020B0604020202020204" pitchFamily="34" charset="0"/>
                <a:sym typeface="Arial"/>
              </a:rPr>
              <a:t>24.</a:t>
            </a:r>
            <a:r>
              <a:rPr lang="zh-CN" altLang="en-US" sz="2800" b="1" dirty="0">
                <a:latin typeface="SimHei" panose="02010609060101010101" pitchFamily="49" charset="-122"/>
                <a:ea typeface="SimHei" panose="02010609060101010101" pitchFamily="49" charset="-122"/>
                <a:cs typeface="Arial" panose="020B0604020202020204" pitchFamily="34" charset="0"/>
                <a:sym typeface="Arial"/>
              </a:rPr>
              <a:t>十二个门徒中，有一个称为“双生子”的多马。耶稣来的时候，他没有和门徒在一起。</a:t>
            </a:r>
            <a:r>
              <a:rPr lang="en-US" altLang="zh-CN" sz="2800" b="1" dirty="0">
                <a:latin typeface="SimHei" panose="02010609060101010101" pitchFamily="49" charset="-122"/>
                <a:ea typeface="SimHei" panose="02010609060101010101" pitchFamily="49" charset="-122"/>
                <a:cs typeface="Arial" panose="020B0604020202020204" pitchFamily="34" charset="0"/>
                <a:sym typeface="Arial"/>
              </a:rPr>
              <a:t>25.</a:t>
            </a:r>
            <a:r>
              <a:rPr lang="zh-CN" altLang="en-US" sz="2800" b="1" dirty="0">
                <a:latin typeface="SimHei" panose="02010609060101010101" pitchFamily="49" charset="-122"/>
                <a:ea typeface="SimHei" panose="02010609060101010101" pitchFamily="49" charset="-122"/>
                <a:cs typeface="Arial" panose="020B0604020202020204" pitchFamily="34" charset="0"/>
                <a:sym typeface="Arial"/>
              </a:rPr>
              <a:t>其他的门徒对他说：“我们已经见过主了。”多马对他们说：“除非我亲眼看见他手上的钉痕，用我的指头探入那钉痕，又用我的手探入他的肋旁，我决不相信。”</a:t>
            </a:r>
            <a:r>
              <a:rPr lang="en-US" altLang="zh-CN" sz="2800" b="1" dirty="0">
                <a:latin typeface="SimHei" panose="02010609060101010101" pitchFamily="49" charset="-122"/>
                <a:ea typeface="SimHei" panose="02010609060101010101" pitchFamily="49" charset="-122"/>
                <a:cs typeface="Arial" panose="020B0604020202020204" pitchFamily="34" charset="0"/>
                <a:sym typeface="Arial"/>
              </a:rPr>
              <a:t>26.</a:t>
            </a:r>
            <a:r>
              <a:rPr lang="zh-CN" altLang="en-US" sz="2800" b="1" dirty="0">
                <a:latin typeface="SimHei" panose="02010609060101010101" pitchFamily="49" charset="-122"/>
                <a:ea typeface="SimHei" panose="02010609060101010101" pitchFamily="49" charset="-122"/>
                <a:cs typeface="Arial" panose="020B0604020202020204" pitchFamily="34" charset="0"/>
                <a:sym typeface="Arial"/>
              </a:rPr>
              <a:t>过了八天，门徒又在屋子里，多马也和他们在一起。门户都关上了。耶稣来了，站在他们中间，说：“愿你们平安。”</a:t>
            </a:r>
            <a:r>
              <a:rPr lang="en-US" altLang="zh-CN" sz="2800" b="1" dirty="0">
                <a:latin typeface="SimHei" panose="02010609060101010101" pitchFamily="49" charset="-122"/>
                <a:ea typeface="SimHei" panose="02010609060101010101" pitchFamily="49" charset="-122"/>
                <a:cs typeface="Arial" panose="020B0604020202020204" pitchFamily="34" charset="0"/>
                <a:sym typeface="Arial"/>
              </a:rPr>
              <a:t>27.</a:t>
            </a:r>
            <a:r>
              <a:rPr lang="zh-CN" altLang="en-US" sz="2800" b="1" dirty="0">
                <a:latin typeface="SimHei" panose="02010609060101010101" pitchFamily="49" charset="-122"/>
                <a:ea typeface="SimHei" panose="02010609060101010101" pitchFamily="49" charset="-122"/>
                <a:cs typeface="Arial" panose="020B0604020202020204" pitchFamily="34" charset="0"/>
                <a:sym typeface="Arial"/>
              </a:rPr>
              <a:t>然后对多马说：“把你的指头放在这里，看看我的手吧！伸出你的手来，探探我的肋旁！不要疑惑，只要信！”</a:t>
            </a:r>
            <a:r>
              <a:rPr lang="en-US" altLang="zh-CN" sz="2800" b="1" dirty="0">
                <a:latin typeface="SimHei" panose="02010609060101010101" pitchFamily="49" charset="-122"/>
                <a:ea typeface="SimHei" panose="02010609060101010101" pitchFamily="49" charset="-122"/>
                <a:cs typeface="Arial" panose="020B0604020202020204" pitchFamily="34" charset="0"/>
                <a:sym typeface="Arial"/>
              </a:rPr>
              <a:t>28.</a:t>
            </a:r>
            <a:r>
              <a:rPr lang="zh-CN" altLang="en-US" sz="2800" b="1" dirty="0">
                <a:latin typeface="SimHei" panose="02010609060101010101" pitchFamily="49" charset="-122"/>
                <a:ea typeface="SimHei" panose="02010609060101010101" pitchFamily="49" charset="-122"/>
                <a:cs typeface="Arial" panose="020B0604020202020204" pitchFamily="34" charset="0"/>
                <a:sym typeface="Arial"/>
              </a:rPr>
              <a:t>多马对他说：“我的主！我的　神！”</a:t>
            </a:r>
          </a:p>
          <a:p>
            <a:pPr>
              <a:lnSpc>
                <a:spcPct val="150000"/>
              </a:lnSpc>
            </a:pPr>
            <a:endParaRPr lang="zh-CN" altLang="en-US" sz="2800" b="1" dirty="0">
              <a:solidFill>
                <a:prstClr val="white"/>
              </a:solidFill>
              <a:latin typeface="SimHei" panose="02010609060101010101" pitchFamily="49" charset="-122"/>
              <a:ea typeface="SimHei" panose="02010609060101010101" pitchFamily="49" charset="-122"/>
              <a:cs typeface="Arial" panose="020B0604020202020204" pitchFamily="34" charset="0"/>
              <a:sym typeface="Arial"/>
            </a:endParaRPr>
          </a:p>
        </p:txBody>
      </p:sp>
      <p:sp>
        <p:nvSpPr>
          <p:cNvPr id="2" name="TextBox 1">
            <a:extLst>
              <a:ext uri="{FF2B5EF4-FFF2-40B4-BE49-F238E27FC236}">
                <a16:creationId xmlns:a16="http://schemas.microsoft.com/office/drawing/2014/main" id="{C1C680FD-008A-FB73-AB38-7AF86016CBD4}"/>
              </a:ext>
            </a:extLst>
          </p:cNvPr>
          <p:cNvSpPr txBox="1"/>
          <p:nvPr/>
        </p:nvSpPr>
        <p:spPr>
          <a:xfrm>
            <a:off x="0" y="5144249"/>
            <a:ext cx="12199783" cy="1569660"/>
          </a:xfrm>
          <a:prstGeom prst="rect">
            <a:avLst/>
          </a:prstGeom>
          <a:noFill/>
        </p:spPr>
        <p:txBody>
          <a:bodyPr wrap="square">
            <a:spAutoFit/>
          </a:bodyPr>
          <a:lstStyle/>
          <a:p>
            <a:r>
              <a:rPr lang="en-SG" sz="1600" kern="100" dirty="0">
                <a:effectLst/>
                <a:ea typeface="DengXian" panose="02010600030101010101" pitchFamily="2" charset="-122"/>
                <a:cs typeface="Arial" panose="020B0604020202020204" pitchFamily="34" charset="0"/>
              </a:rPr>
              <a:t>24.Now Thomas, one of the twelve, called the Twin, was not with them when Jesus came.25.So the other disciples told him, "We have seen the Lord." But he said to them, "Unless I see in his hands the mark of the nails, and place my finger into the mark of the nails, and place my hand into his side, I will never believe."26.Eight days later, his disciples were inside again, and Thomas was with them. Although the doors were locked, Jesus came and stood among them and said, "Peace be with you."27.Then he said to Thomas, "Put your finger here, and see my hands; and put out your hand, and place it in my side. Do not disbelieve, but believe."28.Thomas answered him, "My Lord and my God!"</a:t>
            </a:r>
            <a:endParaRPr kumimoji="0" lang="en-SG" sz="1400" i="0" u="none" strike="noStrike" kern="100" cap="none" spc="0" normalizeH="0" baseline="0" noProof="0" dirty="0">
              <a:ln>
                <a:noFill/>
              </a:ln>
              <a:solidFill>
                <a:prstClr val="white"/>
              </a:solidFill>
              <a:effectLst/>
              <a:uLnTx/>
              <a:uFillTx/>
              <a:ea typeface="DengXian" panose="02010600030101010101" pitchFamily="2" charset="-122"/>
              <a:cs typeface="Arial" panose="020B0604020202020204" pitchFamily="34" charset="0"/>
              <a:sym typeface="Arial"/>
            </a:endParaRPr>
          </a:p>
        </p:txBody>
      </p:sp>
      <p:sp>
        <p:nvSpPr>
          <p:cNvPr id="3" name="Hexagon 2">
            <a:extLst>
              <a:ext uri="{FF2B5EF4-FFF2-40B4-BE49-F238E27FC236}">
                <a16:creationId xmlns:a16="http://schemas.microsoft.com/office/drawing/2014/main" id="{27B91299-23F2-66AC-53FE-82B6FF757AED}"/>
              </a:ext>
            </a:extLst>
          </p:cNvPr>
          <p:cNvSpPr/>
          <p:nvPr/>
        </p:nvSpPr>
        <p:spPr>
          <a:xfrm>
            <a:off x="11435787" y="6609143"/>
            <a:ext cx="635544" cy="209533"/>
          </a:xfrm>
          <a:prstGeom prst="hex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400" dirty="0"/>
              <a:t>4/5</a:t>
            </a:r>
            <a:endParaRPr lang="en-US" sz="1400" dirty="0"/>
          </a:p>
        </p:txBody>
      </p:sp>
    </p:spTree>
    <p:extLst>
      <p:ext uri="{BB962C8B-B14F-4D97-AF65-F5344CB8AC3E}">
        <p14:creationId xmlns:p14="http://schemas.microsoft.com/office/powerpoint/2010/main" val="603666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Mesh</Template>
  <TotalTime>5362</TotalTime>
  <Words>3890</Words>
  <Application>Microsoft Macintosh PowerPoint</Application>
  <PresentationFormat>Widescreen</PresentationFormat>
  <Paragraphs>101</Paragraphs>
  <Slides>36</Slides>
  <Notes>25</Notes>
  <HiddenSlides>4</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36</vt:i4>
      </vt:variant>
    </vt:vector>
  </HeadingPairs>
  <TitlesOfParts>
    <vt:vector size="47" baseType="lpstr">
      <vt:lpstr>DengXian</vt:lpstr>
      <vt:lpstr>SimHei</vt:lpstr>
      <vt:lpstr>宋体</vt:lpstr>
      <vt:lpstr>Arial</vt:lpstr>
      <vt:lpstr>Calibri</vt:lpstr>
      <vt:lpstr>Calibri Light</vt:lpstr>
      <vt:lpstr>Century Gothic</vt:lpstr>
      <vt:lpstr>Franklin Gothic Book</vt:lpstr>
      <vt:lpstr>Trebuchet MS</vt:lpstr>
      <vt:lpstr>Mesh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主消除门徒的忧愁 </vt:lpstr>
      <vt:lpstr>PowerPoint Presentation</vt:lpstr>
      <vt:lpstr>PowerPoint Presentation</vt:lpstr>
      <vt:lpstr>PowerPoint Presentation</vt:lpstr>
      <vt:lpstr>PowerPoint Presentation</vt:lpstr>
      <vt:lpstr>PowerPoint Presentation</vt:lpstr>
      <vt:lpstr>PowerPoint Presentation</vt:lpstr>
      <vt:lpstr>主消除门徒的惧怕 </vt:lpstr>
      <vt:lpstr>PowerPoint Presentation</vt:lpstr>
      <vt:lpstr>PowerPoint Presentation</vt:lpstr>
      <vt:lpstr>PowerPoint Presentation</vt:lpstr>
      <vt:lpstr>PowerPoint Presentation</vt:lpstr>
      <vt:lpstr>主消除门徒的疑惑  </vt:lpstr>
      <vt:lpstr>PowerPoint Presentation</vt:lpstr>
      <vt:lpstr>PowerPoint Presentation</vt:lpstr>
      <vt:lpstr>PowerPoint Presentation</vt:lpstr>
      <vt:lpstr>没有看见就信的人，是有福的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nelson lee</dc:creator>
  <cp:lastModifiedBy>nelson lee</cp:lastModifiedBy>
  <cp:revision>284</cp:revision>
  <dcterms:created xsi:type="dcterms:W3CDTF">2023-10-12T02:24:22Z</dcterms:created>
  <dcterms:modified xsi:type="dcterms:W3CDTF">2025-03-01T09:32:39Z</dcterms:modified>
</cp:coreProperties>
</file>