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 id="2147483760" r:id="rId2"/>
  </p:sldMasterIdLst>
  <p:notesMasterIdLst>
    <p:notesMasterId r:id="rId13"/>
  </p:notesMasterIdLst>
  <p:sldIdLst>
    <p:sldId id="3399" r:id="rId3"/>
    <p:sldId id="622" r:id="rId4"/>
    <p:sldId id="3412" r:id="rId5"/>
    <p:sldId id="490" r:id="rId6"/>
    <p:sldId id="3416" r:id="rId7"/>
    <p:sldId id="3417" r:id="rId8"/>
    <p:sldId id="3418" r:id="rId9"/>
    <p:sldId id="3415" r:id="rId10"/>
    <p:sldId id="3393" r:id="rId11"/>
    <p:sldId id="33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F86"/>
    <a:srgbClr val="00C0FF"/>
    <a:srgbClr val="FFF2CC"/>
    <a:srgbClr val="AEE673"/>
    <a:srgbClr val="7D280C"/>
    <a:srgbClr val="1F0D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7"/>
    <p:restoredTop sz="94460"/>
  </p:normalViewPr>
  <p:slideViewPr>
    <p:cSldViewPr snapToGrid="0">
      <p:cViewPr varScale="1">
        <p:scale>
          <a:sx n="104" d="100"/>
          <a:sy n="104" d="100"/>
        </p:scale>
        <p:origin x="240"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F10C0-E575-E148-A77B-C86F5B429CE6}" type="datetimeFigureOut">
              <a:rPr lang="en-US" smtClean="0"/>
              <a:t>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8ED0-7443-4747-A471-AD241308B48A}" type="slidenum">
              <a:rPr lang="en-US" smtClean="0"/>
              <a:t>‹#›</a:t>
            </a:fld>
            <a:endParaRPr lang="en-US"/>
          </a:p>
        </p:txBody>
      </p:sp>
    </p:spTree>
    <p:extLst>
      <p:ext uri="{BB962C8B-B14F-4D97-AF65-F5344CB8AC3E}">
        <p14:creationId xmlns:p14="http://schemas.microsoft.com/office/powerpoint/2010/main" val="349408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78ED0-7443-4747-A471-AD241308B48A}" type="slidenum">
              <a:rPr lang="en-US" smtClean="0"/>
              <a:t>1</a:t>
            </a:fld>
            <a:endParaRPr lang="en-US"/>
          </a:p>
        </p:txBody>
      </p:sp>
    </p:spTree>
    <p:extLst>
      <p:ext uri="{BB962C8B-B14F-4D97-AF65-F5344CB8AC3E}">
        <p14:creationId xmlns:p14="http://schemas.microsoft.com/office/powerpoint/2010/main" val="64680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latinLnBrk="0">
              <a:spcBef>
                <a:spcPts val="400"/>
              </a:spcBef>
            </a:pPr>
            <a:endParaRPr lang="en-US" dirty="0"/>
          </a:p>
        </p:txBody>
      </p:sp>
    </p:spTree>
    <p:extLst>
      <p:ext uri="{BB962C8B-B14F-4D97-AF65-F5344CB8AC3E}">
        <p14:creationId xmlns:p14="http://schemas.microsoft.com/office/powerpoint/2010/main" val="393854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A3A5-FEF4-2A25-509E-6AA696184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0033-8C15-C6F0-CEE4-89FD5597C7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21411-90BE-79F5-B90D-8527B3A71FB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554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78ED0-7443-4747-A471-AD241308B48A}" type="slidenum">
              <a:rPr lang="en-US" smtClean="0"/>
              <a:t>3</a:t>
            </a:fld>
            <a:endParaRPr lang="en-US"/>
          </a:p>
        </p:txBody>
      </p:sp>
    </p:spTree>
    <p:extLst>
      <p:ext uri="{BB962C8B-B14F-4D97-AF65-F5344CB8AC3E}">
        <p14:creationId xmlns:p14="http://schemas.microsoft.com/office/powerpoint/2010/main" val="347487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FA6C-3AB1-376E-6B5D-65A798CD0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8DC86-1D8B-AC89-E2A1-1F3BCD28D86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FFB7A7-2B5B-7E80-192D-32860C76B8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8279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D9953-DAF5-2675-F9D2-D8AF28059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A9CBE-3049-F24E-A49D-9851816112A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DD7136-C0FA-4061-35D1-609408DE1B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8894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8BD5-DBF6-D662-B8BF-4C537A26E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08516-2DE6-1197-53D5-2EA8D03786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A2558A-339E-ECA3-B08F-C9C0BDE3F9B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75433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FDD51-293E-A9EE-5719-94E07A0AE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7929F-3BD7-9FB0-51EC-9E4BA6DEA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525BE-02D1-BFF9-BCB0-CDE7553E37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13B8E5-8F7B-C794-3268-42E45145D1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978ED0-7443-4747-A471-AD241308B48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501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333B2-B9DD-EE62-A298-640CF4174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D88BD-10A3-E7AC-E4D9-D5AE6ABBC5D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BD28FC-D970-E032-AEC2-DA7B103EBD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791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126C-4D36-1735-7F6B-A0103B547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D715C-6AC6-004A-2E2C-74A0BE97B8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4E4FED3-19E5-F308-DBC4-809F1DA40E1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6024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3489-A7D1-8855-FFD1-96B05051EA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60511-4458-A42E-D4F5-A21DE7F79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67F305-E083-587C-3E1E-631657CABB20}"/>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DD9E4D59-CE79-5340-1B9F-6EBF67EC44D7}"/>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BBAB6B7F-7D44-760C-AE74-1116B50ACBEE}"/>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419537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EA62-1A67-473C-AE1B-D18086F26A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015B5-902F-9702-6D4A-AD88FF78A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F539-97AF-DFF3-D2CA-3ABE30F29712}"/>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87F2E077-78D5-C3C0-3E85-694F507D0668}"/>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5C0DF6EE-2CC9-910F-DAA2-6C050D726944}"/>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6180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FF7E5-57C7-AA13-56D8-7E1E24D38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56155-496A-55C7-9C53-F7EECF58B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B0F7C-3E69-CD4E-9D95-7EC2CCC027BF}"/>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0B7770A1-0C6C-DEFF-27CF-CA6544F29B02}"/>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20645836-A344-9E92-65B0-ADC08F7132A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87879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D6BC-818C-4842-86A3-A789B1C09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D9F5B36-EA8C-4DE8-AA2A-16B476DC0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1918B9DB-C038-476E-9FEA-9D210E899B7E}"/>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4234ACFA-EE68-4214-ABD1-73E5C98F733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68B16CCB-9DC8-4B2A-9D24-A289E4AE660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81253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1C64C-1567-4C55-A190-2CC7E9FCD07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AE94C65-2C2A-4453-B4BE-91F02B9226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44BDBD6-8055-4F63-B0C5-9736517B74E4}"/>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08C7FA3B-F4E4-4BA8-AA9C-A622BCD46EA1}"/>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E4C000AB-A212-4FB5-AAF8-AED0B4B106B8}"/>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960857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41A9-3FAE-4405-8652-438334C1F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05414ED-47EE-4BA0-9EA3-563B4347D1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365032-007A-44EC-BED5-EFC9A8A4CB82}"/>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3CFC78A1-0774-468D-8749-CFD11B82EDFC}"/>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C43EBBE4-B7A6-4D71-B74D-C8A14B7FE8D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042193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A048-F631-4BDB-B80E-768AC9E803A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142ACAA-47FD-4DE9-B069-029CB84AA82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85895BF-D9B1-4B38-8F03-62CD17A448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1A13A5F-620B-4917-96DF-CD5F5203C36A}"/>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6" name="Footer Placeholder 5">
            <a:extLst>
              <a:ext uri="{FF2B5EF4-FFF2-40B4-BE49-F238E27FC236}">
                <a16:creationId xmlns:a16="http://schemas.microsoft.com/office/drawing/2014/main" id="{0E910835-C162-4E82-8D23-3ABA7B546F16}"/>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4D01CE6E-89A2-4C1F-924D-3B63880CA47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47128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7F16-395D-464F-A53E-6A2CB1AC041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ED8525E-4FFE-497A-94A5-DF1FF9DD0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90FF08-9789-4E40-B027-CCB9C52496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66AC172-AF32-4E86-BC91-A37E5565B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3E62B3-9CE6-4920-A20B-659963569F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0BE34CB2-5B13-45FC-A890-D8E4E0B358A7}"/>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8" name="Footer Placeholder 7">
            <a:extLst>
              <a:ext uri="{FF2B5EF4-FFF2-40B4-BE49-F238E27FC236}">
                <a16:creationId xmlns:a16="http://schemas.microsoft.com/office/drawing/2014/main" id="{38B4BF52-F2E4-4921-8699-8219BA8E99AD}"/>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64C82530-0751-4B1F-B572-DA2D7BAB545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12939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4F2B-3BE2-4391-B98C-15FC9CDDA7A3}"/>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A127295-22BD-43FB-A860-1A9E0AD774D6}"/>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4" name="Footer Placeholder 3">
            <a:extLst>
              <a:ext uri="{FF2B5EF4-FFF2-40B4-BE49-F238E27FC236}">
                <a16:creationId xmlns:a16="http://schemas.microsoft.com/office/drawing/2014/main" id="{465517B8-512D-402F-870D-658A91B7384E}"/>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633E4E95-957E-40F7-BE0F-0640EF24776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96077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91F9B-614F-48C0-BF5C-7A27D69B76BA}"/>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3" name="Footer Placeholder 2">
            <a:extLst>
              <a:ext uri="{FF2B5EF4-FFF2-40B4-BE49-F238E27FC236}">
                <a16:creationId xmlns:a16="http://schemas.microsoft.com/office/drawing/2014/main" id="{A1CC5340-4F96-4FF1-8689-33FA2D3C5C56}"/>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A70A4770-E213-4224-B35C-7E01CCE287F2}"/>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792498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5F1A-72E5-4BA6-9B66-31E60993F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E92523F1-DD80-4537-848B-2C3908A3F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C8A016AC-B9CD-4C6C-A90D-CF260B3D6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26A1E1-7441-49CE-B9AA-F41527374382}"/>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6" name="Footer Placeholder 5">
            <a:extLst>
              <a:ext uri="{FF2B5EF4-FFF2-40B4-BE49-F238E27FC236}">
                <a16:creationId xmlns:a16="http://schemas.microsoft.com/office/drawing/2014/main" id="{79802B8B-8C86-4CF7-BC46-A9DC337C5F99}"/>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D7B1EBB-FE0B-4081-B7E8-B0B8BBBABD67}"/>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2275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7A55-0F2B-DBDB-A591-46199E848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9A035-F688-AB9F-568A-FCB516156D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3B311-E3A5-279D-32B6-6D75E59CD06A}"/>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B0A98569-73F3-E8AA-A5F9-97D5911D27CD}"/>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45E6989F-3988-1DFB-4360-C2FFCF4DDBDC}"/>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140717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9307-1BB1-427C-A840-0889816A6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5984FC5-436E-4AE6-8A71-3A1DB741F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dirty="0"/>
          </a:p>
        </p:txBody>
      </p:sp>
      <p:sp>
        <p:nvSpPr>
          <p:cNvPr id="4" name="Text Placeholder 3">
            <a:extLst>
              <a:ext uri="{FF2B5EF4-FFF2-40B4-BE49-F238E27FC236}">
                <a16:creationId xmlns:a16="http://schemas.microsoft.com/office/drawing/2014/main" id="{7005A971-E338-48C9-9B89-8381A19D7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EDD058-A953-46FE-98EE-A44E20AB4D53}"/>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6" name="Footer Placeholder 5">
            <a:extLst>
              <a:ext uri="{FF2B5EF4-FFF2-40B4-BE49-F238E27FC236}">
                <a16:creationId xmlns:a16="http://schemas.microsoft.com/office/drawing/2014/main" id="{C7F5A3B1-C658-4F55-BFD8-F076323B1EBD}"/>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A2FE773-055C-4D37-A66B-0E90A17E7A2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779302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392-E128-47FA-BE90-B357B31ED10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76DD390-570B-4DF5-A6F5-EDC8E35A08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32227FF-F0B7-42E9-9004-D1FCC0766047}"/>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737D9AB0-1DCF-467E-ACBE-3B05F2A90D7B}"/>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71B0E29A-75A6-4C3A-ADF6-CC478D2DDCFF}"/>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05265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C4D86F-2B2B-44BE-B19C-EF7891481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7A42EAB-A4F4-435F-818D-7738C7A543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9DCFC66-3D85-49AA-8F59-B2CD237A45A3}"/>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C27DF97A-5827-49A5-B08C-1FD77941DFA5}"/>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996DF419-5B46-44D5-BBB7-A7CE159E73F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8564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B50B-93A2-A126-6962-37CA3F44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6380C-67E7-99E5-1CB3-6388262EFF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2A58F-B7CA-D235-A3AC-3EF9556C29D8}"/>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0877794E-A992-E667-4F18-121FE49423BA}"/>
              </a:ext>
            </a:extLst>
          </p:cNvPr>
          <p:cNvSpPr>
            <a:spLocks noGrp="1"/>
          </p:cNvSpPr>
          <p:nvPr>
            <p:ph type="ftr" sz="quarter" idx="11"/>
          </p:nvPr>
        </p:nvSpPr>
        <p:spPr/>
        <p:txBody>
          <a:bodyPr/>
          <a:lstStyle/>
          <a:p>
            <a:endParaRPr lang="en-SG" dirty="0"/>
          </a:p>
        </p:txBody>
      </p:sp>
      <p:sp>
        <p:nvSpPr>
          <p:cNvPr id="6" name="Slide Number Placeholder 5">
            <a:extLst>
              <a:ext uri="{FF2B5EF4-FFF2-40B4-BE49-F238E27FC236}">
                <a16:creationId xmlns:a16="http://schemas.microsoft.com/office/drawing/2014/main" id="{831B7597-7CA9-D97D-B758-F0E58878915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02694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8205-F7CA-4006-0526-AEDCFDE3F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AF275-DE76-EC5C-9728-9AB897B691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1BB3C-192E-62F5-ABA1-2A34FA20E1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B4EC33-F294-1AF6-1EF5-44A7D10AD4A4}"/>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6" name="Footer Placeholder 5">
            <a:extLst>
              <a:ext uri="{FF2B5EF4-FFF2-40B4-BE49-F238E27FC236}">
                <a16:creationId xmlns:a16="http://schemas.microsoft.com/office/drawing/2014/main" id="{9C8A6473-8F07-04B3-1532-AB03909198D5}"/>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62600E38-87A6-1360-50CE-AA8A7DA12510}"/>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55289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FADB-90F2-A7EC-D920-78436F65A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18843E-6209-CF2F-7715-088F3E15D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3533AD-2326-9649-F6C5-44AAB11AE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E8640-472B-3B17-C84E-3EF3384FD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C1E4F-583B-5741-9D94-65C7FC77DD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D9CB8D-924B-4483-E522-33965F5F7C20}"/>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8" name="Footer Placeholder 7">
            <a:extLst>
              <a:ext uri="{FF2B5EF4-FFF2-40B4-BE49-F238E27FC236}">
                <a16:creationId xmlns:a16="http://schemas.microsoft.com/office/drawing/2014/main" id="{F9BFA045-36FB-CD54-1C9D-C3B893D6EEB4}"/>
              </a:ext>
            </a:extLst>
          </p:cNvPr>
          <p:cNvSpPr>
            <a:spLocks noGrp="1"/>
          </p:cNvSpPr>
          <p:nvPr>
            <p:ph type="ftr" sz="quarter" idx="11"/>
          </p:nvPr>
        </p:nvSpPr>
        <p:spPr/>
        <p:txBody>
          <a:bodyPr/>
          <a:lstStyle/>
          <a:p>
            <a:endParaRPr lang="en-SG" dirty="0"/>
          </a:p>
        </p:txBody>
      </p:sp>
      <p:sp>
        <p:nvSpPr>
          <p:cNvPr id="9" name="Slide Number Placeholder 8">
            <a:extLst>
              <a:ext uri="{FF2B5EF4-FFF2-40B4-BE49-F238E27FC236}">
                <a16:creationId xmlns:a16="http://schemas.microsoft.com/office/drawing/2014/main" id="{24E6FBCA-1D72-B3D6-0AD6-8DCE0D101065}"/>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340461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98DB-A667-2B07-4472-7E093AD67F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ECF1F-9A8E-B7FE-35CA-7C16BF26AFB8}"/>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4" name="Footer Placeholder 3">
            <a:extLst>
              <a:ext uri="{FF2B5EF4-FFF2-40B4-BE49-F238E27FC236}">
                <a16:creationId xmlns:a16="http://schemas.microsoft.com/office/drawing/2014/main" id="{970015A7-C878-0C52-CCF2-768C72EF6355}"/>
              </a:ext>
            </a:extLst>
          </p:cNvPr>
          <p:cNvSpPr>
            <a:spLocks noGrp="1"/>
          </p:cNvSpPr>
          <p:nvPr>
            <p:ph type="ftr" sz="quarter" idx="11"/>
          </p:nvPr>
        </p:nvSpPr>
        <p:spPr/>
        <p:txBody>
          <a:bodyPr/>
          <a:lstStyle/>
          <a:p>
            <a:endParaRPr lang="en-SG" dirty="0"/>
          </a:p>
        </p:txBody>
      </p:sp>
      <p:sp>
        <p:nvSpPr>
          <p:cNvPr id="5" name="Slide Number Placeholder 4">
            <a:extLst>
              <a:ext uri="{FF2B5EF4-FFF2-40B4-BE49-F238E27FC236}">
                <a16:creationId xmlns:a16="http://schemas.microsoft.com/office/drawing/2014/main" id="{E5B0380D-DB21-60CE-DCB0-B41A61ED6AED}"/>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7720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D0716-1D07-D0B5-E675-2033838F1DDA}"/>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3" name="Footer Placeholder 2">
            <a:extLst>
              <a:ext uri="{FF2B5EF4-FFF2-40B4-BE49-F238E27FC236}">
                <a16:creationId xmlns:a16="http://schemas.microsoft.com/office/drawing/2014/main" id="{271D38A5-D0D2-B4E4-BBD0-E3315A86A830}"/>
              </a:ext>
            </a:extLst>
          </p:cNvPr>
          <p:cNvSpPr>
            <a:spLocks noGrp="1"/>
          </p:cNvSpPr>
          <p:nvPr>
            <p:ph type="ftr" sz="quarter" idx="11"/>
          </p:nvPr>
        </p:nvSpPr>
        <p:spPr/>
        <p:txBody>
          <a:bodyPr/>
          <a:lstStyle/>
          <a:p>
            <a:endParaRPr lang="en-SG" dirty="0"/>
          </a:p>
        </p:txBody>
      </p:sp>
      <p:sp>
        <p:nvSpPr>
          <p:cNvPr id="4" name="Slide Number Placeholder 3">
            <a:extLst>
              <a:ext uri="{FF2B5EF4-FFF2-40B4-BE49-F238E27FC236}">
                <a16:creationId xmlns:a16="http://schemas.microsoft.com/office/drawing/2014/main" id="{221087BA-0F64-55C5-A6F8-82BED04BC49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632578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BE6C-27BD-6D5F-E2DD-FEE412B24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1B9076-C2A4-88A2-CC29-329234668E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098E84-B9D9-EF25-9711-5872193B1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D9BD7-0572-E4E4-09F1-4180F07AE21F}"/>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6" name="Footer Placeholder 5">
            <a:extLst>
              <a:ext uri="{FF2B5EF4-FFF2-40B4-BE49-F238E27FC236}">
                <a16:creationId xmlns:a16="http://schemas.microsoft.com/office/drawing/2014/main" id="{B84C08CB-BF9B-5F9D-FF01-81F9DCD4B7B1}"/>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7BDB6EB4-1BC7-E10F-05A4-9CFCF837E536}"/>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173181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262A-CB3C-DF44-DCDA-3E04BB09A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E5A350-5BE5-204E-7955-A6ED0D0D99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747D2C-EE2C-43A6-C7EF-CFA8CC330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4833-889B-8317-6211-0F35821D5C46}"/>
              </a:ext>
            </a:extLst>
          </p:cNvPr>
          <p:cNvSpPr>
            <a:spLocks noGrp="1"/>
          </p:cNvSpPr>
          <p:nvPr>
            <p:ph type="dt" sz="half" idx="10"/>
          </p:nvPr>
        </p:nvSpPr>
        <p:spPr/>
        <p:txBody>
          <a:bodyPr/>
          <a:lstStyle/>
          <a:p>
            <a:fld id="{62BFBA3C-AF41-438F-92FB-0CC48C23B1E9}" type="datetimeFigureOut">
              <a:rPr lang="en-SG" smtClean="0"/>
              <a:t>7/1/26</a:t>
            </a:fld>
            <a:endParaRPr lang="en-SG" dirty="0"/>
          </a:p>
        </p:txBody>
      </p:sp>
      <p:sp>
        <p:nvSpPr>
          <p:cNvPr id="6" name="Footer Placeholder 5">
            <a:extLst>
              <a:ext uri="{FF2B5EF4-FFF2-40B4-BE49-F238E27FC236}">
                <a16:creationId xmlns:a16="http://schemas.microsoft.com/office/drawing/2014/main" id="{6DFFDB96-D661-BE76-A9E3-708E75F6303A}"/>
              </a:ext>
            </a:extLst>
          </p:cNvPr>
          <p:cNvSpPr>
            <a:spLocks noGrp="1"/>
          </p:cNvSpPr>
          <p:nvPr>
            <p:ph type="ftr" sz="quarter" idx="11"/>
          </p:nvPr>
        </p:nvSpPr>
        <p:spPr/>
        <p:txBody>
          <a:bodyPr/>
          <a:lstStyle/>
          <a:p>
            <a:endParaRPr lang="en-SG" dirty="0"/>
          </a:p>
        </p:txBody>
      </p:sp>
      <p:sp>
        <p:nvSpPr>
          <p:cNvPr id="7" name="Slide Number Placeholder 6">
            <a:extLst>
              <a:ext uri="{FF2B5EF4-FFF2-40B4-BE49-F238E27FC236}">
                <a16:creationId xmlns:a16="http://schemas.microsoft.com/office/drawing/2014/main" id="{B2E41130-56EE-C517-490B-4708875F5879}"/>
              </a:ext>
            </a:extLst>
          </p:cNvPr>
          <p:cNvSpPr>
            <a:spLocks noGrp="1"/>
          </p:cNvSpPr>
          <p:nvPr>
            <p:ph type="sldNum" sz="quarter" idx="12"/>
          </p:nvPr>
        </p:nvSpPr>
        <p:spPr/>
        <p:txBody>
          <a:bodyPr/>
          <a:lstStyle/>
          <a:p>
            <a:fld id="{E166470C-498F-417A-9FEA-4E166E8501A9}" type="slidenum">
              <a:rPr lang="en-SG" smtClean="0"/>
              <a:t>‹#›</a:t>
            </a:fld>
            <a:endParaRPr lang="en-SG" dirty="0"/>
          </a:p>
        </p:txBody>
      </p:sp>
    </p:spTree>
    <p:extLst>
      <p:ext uri="{BB962C8B-B14F-4D97-AF65-F5344CB8AC3E}">
        <p14:creationId xmlns:p14="http://schemas.microsoft.com/office/powerpoint/2010/main" val="29864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8F35C4-9FBF-FE95-D7C7-069AB718E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16382D-3A2A-E507-11FB-164F2B114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A6723-5E80-0C6D-FB58-1777ECBC41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49AA12-8195-4182-A7AC-2E7E59DFBDAF}" type="datetimeFigureOut">
              <a:rPr lang="en-US" smtClean="0"/>
              <a:pPr/>
              <a:t>1/7/26</a:t>
            </a:fld>
            <a:endParaRPr lang="en-US"/>
          </a:p>
        </p:txBody>
      </p:sp>
      <p:sp>
        <p:nvSpPr>
          <p:cNvPr id="5" name="Footer Placeholder 4">
            <a:extLst>
              <a:ext uri="{FF2B5EF4-FFF2-40B4-BE49-F238E27FC236}">
                <a16:creationId xmlns:a16="http://schemas.microsoft.com/office/drawing/2014/main" id="{B5AD2E0D-9749-3904-7A6C-785D35D9C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90D64C1-6B35-6A55-1BDB-EB56F2D61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280999656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8950E-0DAB-4E54-B41C-50E2B4BED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CCBD68D9-33DA-4FA3-925E-827C1DEF5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D51625D-CC43-4045-BC67-4C1FE90B6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FBA3C-AF41-438F-92FB-0CC48C23B1E9}" type="datetimeFigureOut">
              <a:rPr lang="en-SG" smtClean="0"/>
              <a:t>7/1/26</a:t>
            </a:fld>
            <a:endParaRPr lang="en-SG" dirty="0"/>
          </a:p>
        </p:txBody>
      </p:sp>
      <p:sp>
        <p:nvSpPr>
          <p:cNvPr id="5" name="Footer Placeholder 4">
            <a:extLst>
              <a:ext uri="{FF2B5EF4-FFF2-40B4-BE49-F238E27FC236}">
                <a16:creationId xmlns:a16="http://schemas.microsoft.com/office/drawing/2014/main" id="{9646DCBC-1FAF-4AC2-9887-8FE925FBB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dirty="0"/>
          </a:p>
        </p:txBody>
      </p:sp>
      <p:sp>
        <p:nvSpPr>
          <p:cNvPr id="6" name="Slide Number Placeholder 5">
            <a:extLst>
              <a:ext uri="{FF2B5EF4-FFF2-40B4-BE49-F238E27FC236}">
                <a16:creationId xmlns:a16="http://schemas.microsoft.com/office/drawing/2014/main" id="{95DB3CB3-270F-42AC-B4CC-727479C4C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6470C-498F-417A-9FEA-4E166E8501A9}" type="slidenum">
              <a:rPr lang="en-SG" smtClean="0"/>
              <a:t>‹#›</a:t>
            </a:fld>
            <a:endParaRPr lang="en-SG" dirty="0"/>
          </a:p>
        </p:txBody>
      </p:sp>
    </p:spTree>
    <p:extLst>
      <p:ext uri="{BB962C8B-B14F-4D97-AF65-F5344CB8AC3E}">
        <p14:creationId xmlns:p14="http://schemas.microsoft.com/office/powerpoint/2010/main" val="28347966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oody glove with a cloth and a cloth covering&#10;&#10;AI-generated content may be incorrect.">
            <a:extLst>
              <a:ext uri="{FF2B5EF4-FFF2-40B4-BE49-F238E27FC236}">
                <a16:creationId xmlns:a16="http://schemas.microsoft.com/office/drawing/2014/main" id="{F9156634-D49F-97D5-3D53-88ACEB5E4921}"/>
              </a:ext>
            </a:extLst>
          </p:cNvPr>
          <p:cNvPicPr>
            <a:picLocks noChangeAspect="1"/>
          </p:cNvPicPr>
          <p:nvPr/>
        </p:nvPicPr>
        <p:blipFill>
          <a:blip r:embed="rId3"/>
          <a:stretch>
            <a:fillRect/>
          </a:stretch>
        </p:blipFill>
        <p:spPr>
          <a:xfrm>
            <a:off x="0" y="1"/>
            <a:ext cx="12192000" cy="685800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6BE3C-708C-CB5E-7096-63C05A6B9F62}"/>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2400" b="1" dirty="0">
                <a:solidFill>
                  <a:schemeClr val="tx1">
                    <a:lumMod val="85000"/>
                    <a:lumOff val="15000"/>
                  </a:schemeClr>
                </a:solidFill>
              </a:rPr>
              <a:t>10 The Incompatibility of the New and the Old </a:t>
            </a:r>
            <a:br>
              <a:rPr lang="en-US" sz="1800" b="1" dirty="0">
                <a:solidFill>
                  <a:schemeClr val="tx1">
                    <a:lumMod val="85000"/>
                    <a:lumOff val="15000"/>
                  </a:schemeClr>
                </a:solidFill>
              </a:rPr>
            </a:br>
            <a:r>
              <a:rPr lang="en-US" sz="1800" b="1" dirty="0">
                <a:solidFill>
                  <a:schemeClr val="tx1">
                    <a:lumMod val="85000"/>
                    <a:lumOff val="15000"/>
                  </a:schemeClr>
                </a:solidFill>
              </a:rPr>
              <a:t>Mark 2:18-22</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7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68478F-B315-9008-E3DB-17DF27C259F9}"/>
              </a:ext>
            </a:extLst>
          </p:cNvPr>
          <p:cNvPicPr>
            <a:picLocks noChangeAspect="1"/>
          </p:cNvPicPr>
          <p:nvPr/>
        </p:nvPicPr>
        <p:blipFill>
          <a:blip r:embed="rId3"/>
          <a:srcRect r="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Rectangle 3">
            <a:extLst>
              <a:ext uri="{FF2B5EF4-FFF2-40B4-BE49-F238E27FC236}">
                <a16:creationId xmlns:a16="http://schemas.microsoft.com/office/drawing/2014/main" id="{BAF33742-1EFF-8AEB-5D5D-02BC688AD034}"/>
              </a:ext>
            </a:extLst>
          </p:cNvPr>
          <p:cNvSpPr txBox="1"/>
          <p:nvPr/>
        </p:nvSpPr>
        <p:spPr>
          <a:xfrm>
            <a:off x="143496" y="5534565"/>
            <a:ext cx="7898297" cy="33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b="1" u="sng">
                <a:solidFill>
                  <a:srgbClr val="FFFFFF"/>
                </a:solidFill>
                <a:latin typeface="Helvetica Neue"/>
                <a:ea typeface="Helvetica Neue"/>
                <a:cs typeface="Helvetica Neue"/>
                <a:sym typeface="Helvetica Neue"/>
              </a:defRPr>
            </a:pPr>
            <a:endParaRPr kumimoji="0" sz="1600" b="0" i="0" u="none" strike="noStrike" kern="0" cap="none" spc="0" normalizeH="0" baseline="0" noProof="0">
              <a:ln>
                <a:noFill/>
              </a:ln>
              <a:solidFill>
                <a:srgbClr val="FF0000"/>
              </a:solidFill>
              <a:effectLst/>
              <a:uLnTx/>
              <a:uFillTx/>
              <a:latin typeface="Helvetica Neue"/>
              <a:ea typeface="Helvetica Neue"/>
              <a:cs typeface="Helvetica Neue"/>
              <a:sym typeface="Helvetica Neue"/>
            </a:endParaRPr>
          </a:p>
        </p:txBody>
      </p:sp>
      <p:sp>
        <p:nvSpPr>
          <p:cNvPr id="12" name="Content Placeholder 7">
            <a:extLst>
              <a:ext uri="{FF2B5EF4-FFF2-40B4-BE49-F238E27FC236}">
                <a16:creationId xmlns:a16="http://schemas.microsoft.com/office/drawing/2014/main" id="{AFD6F7F6-3D8D-C5F4-9FE7-8CD100B73120}"/>
              </a:ext>
            </a:extLst>
          </p:cNvPr>
          <p:cNvSpPr>
            <a:spLocks noGrp="1"/>
          </p:cNvSpPr>
          <p:nvPr>
            <p:ph idx="1"/>
          </p:nvPr>
        </p:nvSpPr>
        <p:spPr>
          <a:xfrm>
            <a:off x="6266652" y="106878"/>
            <a:ext cx="5781851" cy="6751121"/>
          </a:xfrm>
        </p:spPr>
        <p:txBody>
          <a:bodyPr>
            <a:normAutofit fontScale="92500" lnSpcReduction="20000"/>
          </a:bodyPr>
          <a:lstStyle/>
          <a:p>
            <a:pPr marL="0" indent="0">
              <a:lnSpc>
                <a:spcPct val="160000"/>
              </a:lnSpc>
              <a:spcBef>
                <a:spcPts val="0"/>
              </a:spcBef>
              <a:buNone/>
            </a:pPr>
            <a:r>
              <a:rPr lang="en-SG" altLang="zh-CN" sz="2800" dirty="0">
                <a:latin typeface="Helvetica" pitchFamily="2" charset="0"/>
              </a:rPr>
              <a:t>lev 16:15 “Then he shall </a:t>
            </a:r>
            <a:r>
              <a:rPr lang="en-SG" altLang="zh-CN" sz="2800" dirty="0">
                <a:solidFill>
                  <a:srgbClr val="C00000"/>
                </a:solidFill>
                <a:latin typeface="Helvetica" pitchFamily="2" charset="0"/>
              </a:rPr>
              <a:t>kill the goat of the sin offering</a:t>
            </a:r>
            <a:r>
              <a:rPr lang="en-SG" altLang="zh-CN" sz="2800" dirty="0">
                <a:latin typeface="Helvetica" pitchFamily="2" charset="0"/>
              </a:rPr>
              <a:t> that is for the people … 21 And Aaron shall lay both his hands on the head of the live goat, and confess over it all the iniquities of the people of Israel, and all their transgressions, all their sins. And he shall put them on the head of the goat and send it away into the wilderness by the hand of a man who is in readiness. 22 </a:t>
            </a:r>
            <a:r>
              <a:rPr lang="en-SG" altLang="zh-CN" sz="2800" dirty="0">
                <a:solidFill>
                  <a:srgbClr val="C00000"/>
                </a:solidFill>
                <a:latin typeface="Helvetica" pitchFamily="2" charset="0"/>
              </a:rPr>
              <a:t>The goat shall bear all their iniquities</a:t>
            </a:r>
          </a:p>
        </p:txBody>
      </p:sp>
    </p:spTree>
    <p:extLst>
      <p:ext uri="{BB962C8B-B14F-4D97-AF65-F5344CB8AC3E}">
        <p14:creationId xmlns:p14="http://schemas.microsoft.com/office/powerpoint/2010/main" val="245586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EF4C57-D307-138F-F486-B3C19DF61010}"/>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B0050E98-9CF1-88A2-874A-9E9EC2EC9BE7}"/>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27A6995-C5A0-C0FE-B086-997D99785D4F}"/>
              </a:ext>
            </a:extLst>
          </p:cNvPr>
          <p:cNvSpPr txBox="1"/>
          <p:nvPr/>
        </p:nvSpPr>
        <p:spPr>
          <a:xfrm>
            <a:off x="78059" y="195786"/>
            <a:ext cx="12113941" cy="6009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sz="2600" dirty="0">
                <a:solidFill>
                  <a:srgbClr val="FFF2CC"/>
                </a:solidFill>
                <a:latin typeface="Helvetica" pitchFamily="2" charset="0"/>
                <a:ea typeface="SimSun" panose="02010600030101010101" pitchFamily="2" charset="-122"/>
                <a:cs typeface="Times New Roman" panose="02020603050405020304" pitchFamily="18" charset="0"/>
              </a:rPr>
              <a:t>Mark 2:18  Now John's disciples and the Pharisees were fasting. And people came and said to him, “Why do John's disciples and the disciples of the Pharisees fast, but your disciples do not fast?”19  And Jesus said to them, “Can the wedding guests fast while the bridegroom is with them? As long as they have the bridegroom with them, they cannot fast.20  The days will come when the bridegroom is taken away from them, and then they will fast in that day.21  No one sews a piece of unshrunk cloth on an old garment. If he does, the patch tears away from it, the new from the old, and a worse tear is made.22  And no one puts new wine into old wineskins. If he does, the wine will burst the skins—and the wine is destroyed, and so are the skins. But new wine is for fresh wineskins.”</a:t>
            </a:r>
          </a:p>
        </p:txBody>
      </p:sp>
    </p:spTree>
    <p:extLst>
      <p:ext uri="{BB962C8B-B14F-4D97-AF65-F5344CB8AC3E}">
        <p14:creationId xmlns:p14="http://schemas.microsoft.com/office/powerpoint/2010/main" val="17620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77F839-81BA-04AB-A511-B6681ED80AD2}"/>
              </a:ext>
            </a:extLst>
          </p:cNvPr>
          <p:cNvPicPr>
            <a:picLocks noChangeAspect="1"/>
          </p:cNvPicPr>
          <p:nvPr/>
        </p:nvPicPr>
        <p:blipFill>
          <a:blip r:embed="rId3"/>
          <a:srcRect b="443"/>
          <a:stretch>
            <a:fill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71826B9-D359-9CA1-D6B0-B4B5531381D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800"/>
              </a:spcAft>
            </a:pPr>
            <a:r>
              <a:rPr lang="en-US" altLang="zh-CN" sz="3600">
                <a:solidFill>
                  <a:schemeClr val="tx1">
                    <a:lumMod val="85000"/>
                    <a:lumOff val="15000"/>
                  </a:schemeClr>
                </a:solidFill>
                <a:effectLst/>
                <a:latin typeface="+mj-lt"/>
                <a:ea typeface="+mj-ea"/>
                <a:cs typeface="+mj-cs"/>
              </a:rPr>
              <a:t>【</a:t>
            </a:r>
            <a:r>
              <a:rPr lang="en-US" sz="3600">
                <a:solidFill>
                  <a:schemeClr val="tx1">
                    <a:lumMod val="85000"/>
                    <a:lumOff val="15000"/>
                  </a:schemeClr>
                </a:solidFill>
                <a:effectLst/>
                <a:latin typeface="+mj-lt"/>
                <a:ea typeface="+mj-ea"/>
                <a:cs typeface="+mj-cs"/>
              </a:rPr>
              <a:t>1</a:t>
            </a:r>
            <a:r>
              <a:rPr lang="en-US" altLang="zh-CN" sz="3600">
                <a:solidFill>
                  <a:schemeClr val="tx1">
                    <a:lumMod val="85000"/>
                    <a:lumOff val="15000"/>
                  </a:schemeClr>
                </a:solidFill>
                <a:effectLst/>
                <a:latin typeface="+mj-lt"/>
                <a:ea typeface="+mj-ea"/>
                <a:cs typeface="+mj-cs"/>
              </a:rPr>
              <a:t>】</a:t>
            </a:r>
            <a:r>
              <a:rPr lang="en-US" sz="3600" b="1">
                <a:solidFill>
                  <a:schemeClr val="tx1">
                    <a:lumMod val="85000"/>
                    <a:lumOff val="15000"/>
                  </a:schemeClr>
                </a:solidFill>
                <a:effectLst/>
                <a:latin typeface="+mj-lt"/>
                <a:ea typeface="+mj-ea"/>
                <a:cs typeface="+mj-cs"/>
              </a:rPr>
              <a:t>Critical Spiritual Attitudes </a:t>
            </a:r>
            <a:endParaRPr lang="en-US" sz="3600">
              <a:solidFill>
                <a:schemeClr val="tx1">
                  <a:lumMod val="85000"/>
                  <a:lumOff val="15000"/>
                </a:schemeClr>
              </a:solidFill>
              <a:effectLst/>
              <a:latin typeface="+mj-lt"/>
              <a:ea typeface="+mj-ea"/>
              <a:cs typeface="+mj-cs"/>
            </a:endParaRP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7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2CDBB5-74C6-C4CD-8EFC-A105DC0C3B77}"/>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D07118CE-FE95-3938-E356-844CA3413CFD}"/>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1FC7B5EC-7BE8-C9C5-EFBC-AB3F0203BDCD}"/>
              </a:ext>
            </a:extLst>
          </p:cNvPr>
          <p:cNvSpPr txBox="1"/>
          <p:nvPr/>
        </p:nvSpPr>
        <p:spPr>
          <a:xfrm>
            <a:off x="78059" y="1802626"/>
            <a:ext cx="11597268" cy="32527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R="0" lvl="0" algn="ctr" defTabSz="325120" rtl="0" eaLnBrk="1" fontAlgn="auto" latinLnBrk="0" hangingPunct="1">
              <a:lnSpc>
                <a:spcPct val="150000"/>
              </a:lnSpc>
              <a:spcBef>
                <a:spcPts val="0"/>
              </a:spcBef>
              <a:spcAft>
                <a:spcPts val="0"/>
              </a:spcAft>
              <a:buClrTx/>
              <a:buSzTx/>
              <a:tabLst/>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【2】First metaphor: </a:t>
            </a:r>
          </a:p>
          <a:p>
            <a:pPr marR="0" lvl="0" algn="ctr" defTabSz="325120" rtl="0" eaLnBrk="1" fontAlgn="auto" latinLnBrk="0" hangingPunct="1">
              <a:lnSpc>
                <a:spcPct val="150000"/>
              </a:lnSpc>
              <a:spcBef>
                <a:spcPts val="0"/>
              </a:spcBef>
              <a:spcAft>
                <a:spcPts val="0"/>
              </a:spcAft>
              <a:buClrTx/>
              <a:buSzTx/>
              <a:tabLst/>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Jesus is the Bridegroom </a:t>
            </a:r>
          </a:p>
          <a:p>
            <a:pPr marL="742950" marR="0" lvl="0" indent="-742950" algn="ctr" defTabSz="325120" rtl="0" eaLnBrk="1" fontAlgn="auto" latinLnBrk="0" hangingPunct="1">
              <a:lnSpc>
                <a:spcPct val="150000"/>
              </a:lnSpc>
              <a:spcBef>
                <a:spcPts val="0"/>
              </a:spcBef>
              <a:spcAft>
                <a:spcPts val="0"/>
              </a:spcAft>
              <a:buClrTx/>
              <a:buSzTx/>
              <a:buFontTx/>
              <a:buAutoNum type="alphaUcPeriod"/>
              <a:tabLst/>
              <a:defRPr sz="5400">
                <a:latin typeface="Helvetica"/>
                <a:ea typeface="Helvetica"/>
                <a:cs typeface="Helvetica"/>
                <a:sym typeface="Helvetica"/>
              </a:defRPr>
            </a:pP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55659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96D48C-01BA-8E62-7E0C-58FB7C5AE94D}"/>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C9B6FB0A-578F-31E7-0514-56CFD7A51648}"/>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A73CBEE1-94CE-6500-B329-278A5F6B40C6}"/>
              </a:ext>
            </a:extLst>
          </p:cNvPr>
          <p:cNvSpPr txBox="1"/>
          <p:nvPr/>
        </p:nvSpPr>
        <p:spPr>
          <a:xfrm>
            <a:off x="78059" y="1802626"/>
            <a:ext cx="11597268" cy="3252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R="0" lvl="0" algn="ctr" defTabSz="325120" rtl="0" eaLnBrk="1" fontAlgn="auto" latinLnBrk="0" hangingPunct="1">
              <a:lnSpc>
                <a:spcPct val="150000"/>
              </a:lnSpc>
              <a:spcBef>
                <a:spcPts val="0"/>
              </a:spcBef>
              <a:spcAft>
                <a:spcPts val="0"/>
              </a:spcAft>
              <a:buClrTx/>
              <a:buSzTx/>
              <a:tabLst/>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t>
            </a:r>
            <a:r>
              <a:rPr lang="en-SG" altLang="zh-CN" sz="4800" spc="150" dirty="0">
                <a:solidFill>
                  <a:srgbClr val="FFC000">
                    <a:lumMod val="20000"/>
                    <a:lumOff val="80000"/>
                  </a:srgbClr>
                </a:solidFill>
                <a:latin typeface="Arial" panose="020B0604020202020204" pitchFamily="34" charset="0"/>
                <a:ea typeface="SimHei" panose="02010609060101010101" pitchFamily="49" charset="-122"/>
                <a:cs typeface="Arial" panose="020B0604020202020204" pitchFamily="34" charset="0"/>
                <a:sym typeface="Helvetica"/>
              </a:rPr>
              <a:t>3</a:t>
            </a: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】Second metaphor: </a:t>
            </a:r>
          </a:p>
          <a:p>
            <a:pPr marR="0" lvl="0" algn="ctr" defTabSz="325120" rtl="0" eaLnBrk="1" fontAlgn="auto" latinLnBrk="0" hangingPunct="1">
              <a:lnSpc>
                <a:spcPct val="150000"/>
              </a:lnSpc>
              <a:spcBef>
                <a:spcPts val="0"/>
              </a:spcBef>
              <a:spcAft>
                <a:spcPts val="0"/>
              </a:spcAft>
              <a:buClrTx/>
              <a:buSzTx/>
              <a:tabLst/>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New cloth will tear the old garment.</a:t>
            </a:r>
            <a:b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b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212002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603A738-C95C-A00D-C4AA-F162193F2FE1}"/>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A755A263-710D-4D12-39D3-804C0FF1D9AA}"/>
              </a:ext>
            </a:extLst>
          </p:cNvPr>
          <p:cNvSpPr txBox="1"/>
          <p:nvPr/>
        </p:nvSpPr>
        <p:spPr>
          <a:xfrm>
            <a:off x="78059" y="41601"/>
            <a:ext cx="12192001" cy="742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sp>
        <p:nvSpPr>
          <p:cNvPr id="328" name="我们若认自己的罪，神是信实的，…">
            <a:extLst>
              <a:ext uri="{FF2B5EF4-FFF2-40B4-BE49-F238E27FC236}">
                <a16:creationId xmlns:a16="http://schemas.microsoft.com/office/drawing/2014/main" id="{C34DF0D2-04E2-9A65-603F-98CFD29092C0}"/>
              </a:ext>
            </a:extLst>
          </p:cNvPr>
          <p:cNvSpPr txBox="1"/>
          <p:nvPr/>
        </p:nvSpPr>
        <p:spPr>
          <a:xfrm>
            <a:off x="78059" y="1802626"/>
            <a:ext cx="11597268" cy="4360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【4】Third metaphor: </a:t>
            </a:r>
          </a:p>
          <a:p>
            <a:pPr algn="ctr" defTabSz="325120">
              <a:lnSpc>
                <a:spcPct val="150000"/>
              </a:lnSpc>
              <a:defRPr sz="5400">
                <a:latin typeface="Helvetica"/>
                <a:ea typeface="Helvetica"/>
                <a:cs typeface="Helvetica"/>
                <a:sym typeface="Helvetica"/>
              </a:defRPr>
            </a:pP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New wine bursts old wineskins.</a:t>
            </a:r>
            <a:b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br>
            <a: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t>.</a:t>
            </a:r>
            <a:br>
              <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rPr>
            </a:br>
            <a:endParaRPr kumimoji="0" lang="en-SG" altLang="zh-CN" sz="4800" b="0" i="0" u="none" strike="noStrike" kern="1200" cap="none" spc="150" normalizeH="0" baseline="0" noProof="0" dirty="0">
              <a:ln>
                <a:noFill/>
              </a:ln>
              <a:solidFill>
                <a:srgbClr val="FFC000">
                  <a:lumMod val="20000"/>
                  <a:lumOff val="80000"/>
                </a:srgbClr>
              </a:solidFill>
              <a:effectLst/>
              <a:uLnTx/>
              <a:uFillTx/>
              <a:latin typeface="Arial" panose="020B0604020202020204" pitchFamily="34" charset="0"/>
              <a:ea typeface="SimHei" panose="02010609060101010101" pitchFamily="49" charset="-122"/>
              <a:cs typeface="Arial" panose="020B0604020202020204" pitchFamily="34" charset="0"/>
              <a:sym typeface="Helvetica"/>
            </a:endParaRPr>
          </a:p>
        </p:txBody>
      </p:sp>
    </p:spTree>
    <p:extLst>
      <p:ext uri="{BB962C8B-B14F-4D97-AF65-F5344CB8AC3E}">
        <p14:creationId xmlns:p14="http://schemas.microsoft.com/office/powerpoint/2010/main" val="935581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154AF1-D0A1-2FD4-4B76-4E02B9DC94F8}"/>
            </a:ext>
          </a:extLst>
        </p:cNvPr>
        <p:cNvGrpSpPr/>
        <p:nvPr/>
      </p:nvGrpSpPr>
      <p:grpSpPr>
        <a:xfrm>
          <a:off x="0" y="0"/>
          <a:ext cx="0" cy="0"/>
          <a:chOff x="0" y="0"/>
          <a:chExt cx="0" cy="0"/>
        </a:xfrm>
      </p:grpSpPr>
      <p:pic>
        <p:nvPicPr>
          <p:cNvPr id="4" name="Picture 3" descr="A bloody glove with a cloth and a cloth covering&#10;&#10;AI-generated content may be incorrect.">
            <a:extLst>
              <a:ext uri="{FF2B5EF4-FFF2-40B4-BE49-F238E27FC236}">
                <a16:creationId xmlns:a16="http://schemas.microsoft.com/office/drawing/2014/main" id="{0DBB313B-FE9E-7949-1DB4-FEC4522D56BA}"/>
              </a:ext>
            </a:extLst>
          </p:cNvPr>
          <p:cNvPicPr>
            <a:picLocks noChangeAspect="1"/>
          </p:cNvPicPr>
          <p:nvPr/>
        </p:nvPicPr>
        <p:blipFill>
          <a:blip r:embed="rId3"/>
          <a:stretch>
            <a:fillRect/>
          </a:stretch>
        </p:blipFill>
        <p:spPr>
          <a:xfrm>
            <a:off x="0" y="1"/>
            <a:ext cx="12192000" cy="6858000"/>
          </a:xfrm>
          <a:prstGeom prst="rect">
            <a:avLst/>
          </a:prstGeom>
        </p:spPr>
      </p:pic>
      <p:sp>
        <p:nvSpPr>
          <p:cNvPr id="10" name="Rectangle 9">
            <a:extLst>
              <a:ext uri="{FF2B5EF4-FFF2-40B4-BE49-F238E27FC236}">
                <a16:creationId xmlns:a16="http://schemas.microsoft.com/office/drawing/2014/main" id="{C3B76FFD-9489-1C91-9591-3D6D80EDB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B9CAC58-E4FC-B850-0499-946A26BC02EC}"/>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2400" b="1" dirty="0">
                <a:solidFill>
                  <a:schemeClr val="tx1">
                    <a:lumMod val="85000"/>
                    <a:lumOff val="15000"/>
                  </a:schemeClr>
                </a:solidFill>
              </a:rPr>
              <a:t>5 Reflection</a:t>
            </a:r>
            <a:endParaRPr lang="en-US" sz="1800" b="1"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C5ED2080-5707-2D02-F8B5-BC58B7A49E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224A15-F015-8745-BA4E-4DE7C61EB8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5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E1984E1-5CB6-ED7C-A1A2-693D0516BA1F}"/>
            </a:ext>
          </a:extLst>
        </p:cNvPr>
        <p:cNvGrpSpPr/>
        <p:nvPr/>
      </p:nvGrpSpPr>
      <p:grpSpPr>
        <a:xfrm>
          <a:off x="0" y="0"/>
          <a:ext cx="0" cy="0"/>
          <a:chOff x="0" y="0"/>
          <a:chExt cx="0" cy="0"/>
        </a:xfrm>
      </p:grpSpPr>
      <p:sp>
        <p:nvSpPr>
          <p:cNvPr id="327" name="认罪祷告">
            <a:extLst>
              <a:ext uri="{FF2B5EF4-FFF2-40B4-BE49-F238E27FC236}">
                <a16:creationId xmlns:a16="http://schemas.microsoft.com/office/drawing/2014/main" id="{97DE7D6A-E722-4D43-EF95-9BA47F572411}"/>
              </a:ext>
            </a:extLst>
          </p:cNvPr>
          <p:cNvSpPr txBox="1"/>
          <p:nvPr/>
        </p:nvSpPr>
        <p:spPr>
          <a:xfrm>
            <a:off x="78059" y="41601"/>
            <a:ext cx="12192001" cy="742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2511" tIns="32511" rIns="32511" bIns="32511">
            <a:spAutoFit/>
          </a:bodyPr>
          <a:lstStyle>
            <a:lvl1pPr defTabSz="650240">
              <a:defRPr sz="12000">
                <a:latin typeface="Helvetica"/>
                <a:ea typeface="Helvetica"/>
                <a:cs typeface="Helvetica"/>
                <a:sym typeface="Helvetica"/>
              </a:defRPr>
            </a:lvl1pPr>
          </a:lstStyle>
          <a:p>
            <a:pPr marL="0" marR="0" lvl="0" indent="0" algn="ctr" defTabSz="457200" rtl="0" eaLnBrk="1" fontAlgn="auto" latinLnBrk="0" hangingPunct="1">
              <a:lnSpc>
                <a:spcPct val="100000"/>
              </a:lnSpc>
              <a:spcBef>
                <a:spcPts val="600"/>
              </a:spcBef>
              <a:spcAft>
                <a:spcPts val="0"/>
              </a:spcAft>
              <a:buClrTx/>
              <a:buSzTx/>
              <a:buFontTx/>
              <a:buNone/>
              <a:tabLst/>
              <a:defRPr sz="12000">
                <a:latin typeface="Helvetica"/>
                <a:ea typeface="Helvetica"/>
                <a:cs typeface="Helvetica"/>
                <a:sym typeface="Helvetica"/>
              </a:defRPr>
            </a:pPr>
            <a:endParaRPr kumimoji="0" lang="ja-JP" altLang="en-US" sz="4400" b="0" i="0" u="none" strike="noStrike" kern="1200" cap="none" spc="150" normalizeH="0" baseline="0" noProof="0">
              <a:ln>
                <a:noFill/>
              </a:ln>
              <a:solidFill>
                <a:srgbClr val="E1D096"/>
              </a:solidFill>
              <a:effectLst/>
              <a:uLnTx/>
              <a:uFillTx/>
              <a:latin typeface="Microsoft YaHei" panose="020B0503020204020204" pitchFamily="34" charset="-122"/>
              <a:ea typeface="Microsoft YaHei" panose="020B0503020204020204" pitchFamily="34" charset="-122"/>
              <a:sym typeface="Helvetica"/>
            </a:endParaRPr>
          </a:p>
        </p:txBody>
      </p:sp>
      <p:pic>
        <p:nvPicPr>
          <p:cNvPr id="3" name="Picture 2" descr="A cow and a lamb in a field&#10;&#10;AI-generated content may be incorrect.">
            <a:extLst>
              <a:ext uri="{FF2B5EF4-FFF2-40B4-BE49-F238E27FC236}">
                <a16:creationId xmlns:a16="http://schemas.microsoft.com/office/drawing/2014/main" id="{B70B8982-2190-F74E-DEB9-6BA049397111}"/>
              </a:ext>
            </a:extLst>
          </p:cNvPr>
          <p:cNvPicPr>
            <a:picLocks noChangeAspect="1"/>
          </p:cNvPicPr>
          <p:nvPr/>
        </p:nvPicPr>
        <p:blipFill>
          <a:blip r:embed="rId3"/>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52923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9B84-4496-7AF7-4908-20431E534219}"/>
            </a:ext>
          </a:extLst>
        </p:cNvPr>
        <p:cNvGrpSpPr/>
        <p:nvPr/>
      </p:nvGrpSpPr>
      <p:grpSpPr>
        <a:xfrm>
          <a:off x="0" y="0"/>
          <a:ext cx="0" cy="0"/>
          <a:chOff x="0" y="0"/>
          <a:chExt cx="0" cy="0"/>
        </a:xfrm>
      </p:grpSpPr>
      <p:sp>
        <p:nvSpPr>
          <p:cNvPr id="420" name="奇异恩典">
            <a:extLst>
              <a:ext uri="{FF2B5EF4-FFF2-40B4-BE49-F238E27FC236}">
                <a16:creationId xmlns:a16="http://schemas.microsoft.com/office/drawing/2014/main" id="{BC1EDCDB-C051-E993-9D54-5592D12B8EDC}"/>
              </a:ext>
            </a:extLst>
          </p:cNvPr>
          <p:cNvSpPr txBox="1"/>
          <p:nvPr/>
        </p:nvSpPr>
        <p:spPr>
          <a:xfrm>
            <a:off x="3338000" y="1837382"/>
            <a:ext cx="6233446" cy="995465"/>
          </a:xfrm>
          <a:prstGeom prst="rect">
            <a:avLst/>
          </a:prstGeom>
          <a:ln w="12700">
            <a:miter lim="400000"/>
          </a:ln>
          <a:effectLst>
            <a:outerShdw blurRad="88900" dist="25400" dir="5400000" rotWithShape="0">
              <a:srgbClr val="FFFFFF">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marR="642937" defTabSz="642937">
              <a:defRPr sz="12000">
                <a:solidFill>
                  <a:srgbClr val="000000"/>
                </a:solidFill>
                <a:latin typeface="Calibri"/>
                <a:ea typeface="Calibri"/>
                <a:cs typeface="Calibri"/>
                <a:sym typeface="Calibri"/>
              </a:defRPr>
            </a:lvl1pPr>
          </a:lstStyle>
          <a:p>
            <a:pPr marR="321469" algn="ctr" defTabSz="321469" hangingPunct="0"/>
            <a:r>
              <a:rPr lang="ja-JP" altLang="en-US" sz="6000" kern="0">
                <a:latin typeface="Microsoft YaHei" panose="020B0503020204020204" pitchFamily="34" charset="-122"/>
                <a:ea typeface="Microsoft YaHei" panose="020B0503020204020204" pitchFamily="34" charset="-122"/>
              </a:rPr>
              <a:t>奇异</a:t>
            </a:r>
            <a:r>
              <a:rPr sz="6000" kern="0">
                <a:latin typeface="Microsoft YaHei" panose="020B0503020204020204" pitchFamily="34" charset="-122"/>
                <a:ea typeface="Microsoft YaHei" panose="020B0503020204020204" pitchFamily="34" charset="-122"/>
              </a:rPr>
              <a:t>恩典</a:t>
            </a:r>
          </a:p>
        </p:txBody>
      </p:sp>
      <p:pic>
        <p:nvPicPr>
          <p:cNvPr id="3" name="Bread and Wine #2 _ Communion _ Worship Background Loops Full HD" descr="Bread and Wine #2 _ Communion _ Worship Background Loops Full HD">
            <a:hlinkClick r:id="" action="ppaction://media"/>
            <a:extLst>
              <a:ext uri="{FF2B5EF4-FFF2-40B4-BE49-F238E27FC236}">
                <a16:creationId xmlns:a16="http://schemas.microsoft.com/office/drawing/2014/main" id="{6AB1CF65-EB72-9A32-3D61-D905040299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88031" cy="6855768"/>
          </a:xfrm>
          <a:prstGeom prst="rect">
            <a:avLst/>
          </a:prstGeom>
        </p:spPr>
      </p:pic>
      <p:sp>
        <p:nvSpPr>
          <p:cNvPr id="4" name="Rectangle 3">
            <a:extLst>
              <a:ext uri="{FF2B5EF4-FFF2-40B4-BE49-F238E27FC236}">
                <a16:creationId xmlns:a16="http://schemas.microsoft.com/office/drawing/2014/main" id="{E286675B-2190-04FB-912F-B42A3AA5093A}"/>
              </a:ext>
            </a:extLst>
          </p:cNvPr>
          <p:cNvSpPr/>
          <p:nvPr/>
        </p:nvSpPr>
        <p:spPr>
          <a:xfrm>
            <a:off x="7419974" y="5223591"/>
            <a:ext cx="3768980" cy="584775"/>
          </a:xfrm>
          <a:prstGeom prst="rect">
            <a:avLst/>
          </a:prstGeom>
          <a:effectLst>
            <a:outerShdw blurRad="50800" dist="50800" dir="5400000" algn="ctr" rotWithShape="0">
              <a:schemeClr val="bg1"/>
            </a:outerShdw>
          </a:effectLst>
        </p:spPr>
        <p:txBody>
          <a:bodyPr wrap="none">
            <a:spAutoFit/>
          </a:bodyPr>
          <a:lstStyle/>
          <a:p>
            <a:pPr algn="ctr" defTabSz="412750" hangingPunct="0"/>
            <a:r>
              <a:rPr lang="en-US" altLang="ja-JP" sz="3200" kern="0" dirty="0">
                <a:solidFill>
                  <a:srgbClr val="FFFFFF"/>
                </a:solidFill>
                <a:latin typeface="Microsoft YaHei" panose="020B0503020204020204" pitchFamily="34" charset="-122"/>
                <a:ea typeface="Microsoft YaHei" panose="020B0503020204020204" pitchFamily="34" charset="-122"/>
                <a:cs typeface="Helvetica Neue"/>
                <a:sym typeface="Helvetica Neue"/>
              </a:rPr>
              <a:t>Holy Communion </a:t>
            </a:r>
            <a:endParaRPr lang="ja-JP" altLang="en-US" sz="3200" kern="0">
              <a:solidFill>
                <a:srgbClr val="FFFFFF"/>
              </a:solidFill>
              <a:latin typeface="Microsoft YaHei" panose="020B0503020204020204" pitchFamily="34" charset="-122"/>
              <a:ea typeface="Microsoft YaHei" panose="020B0503020204020204" pitchFamily="34" charset="-122"/>
              <a:cs typeface="Helvetica Neue"/>
              <a:sym typeface="Helvetica Neue"/>
            </a:endParaRPr>
          </a:p>
        </p:txBody>
      </p:sp>
      <p:pic>
        <p:nvPicPr>
          <p:cNvPr id="5" name="Picture 4">
            <a:extLst>
              <a:ext uri="{FF2B5EF4-FFF2-40B4-BE49-F238E27FC236}">
                <a16:creationId xmlns:a16="http://schemas.microsoft.com/office/drawing/2014/main" id="{258F88A1-ED27-F66A-2513-31581F4CD82D}"/>
              </a:ext>
            </a:extLst>
          </p:cNvPr>
          <p:cNvPicPr>
            <a:picLocks noChangeAspect="1"/>
          </p:cNvPicPr>
          <p:nvPr/>
        </p:nvPicPr>
        <p:blipFill>
          <a:blip r:embed="rId6"/>
          <a:stretch>
            <a:fillRect/>
          </a:stretch>
        </p:blipFill>
        <p:spPr>
          <a:xfrm>
            <a:off x="6578449" y="5980228"/>
            <a:ext cx="5143500" cy="503126"/>
          </a:xfrm>
          <a:prstGeom prst="rect">
            <a:avLst/>
          </a:prstGeom>
        </p:spPr>
      </p:pic>
    </p:spTree>
    <p:extLst>
      <p:ext uri="{BB962C8B-B14F-4D97-AF65-F5344CB8AC3E}">
        <p14:creationId xmlns:p14="http://schemas.microsoft.com/office/powerpoint/2010/main" val="38561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4400" dirty="0">
            <a:solidFill>
              <a:srgbClr val="FFFF00"/>
            </a:solidFill>
            <a:effectLst>
              <a:glow rad="127000">
                <a:schemeClr val="tx1"/>
              </a:glow>
            </a:effectLst>
            <a:latin typeface="Calibri" panose="020F0502020204030204" pitchFamily="34" charset="0"/>
            <a:ea typeface="DengXian" panose="02010600030101010101" pitchFamily="2" charset="-122"/>
            <a:cs typeface="Times New Roman" panose="02020603050405020304" pitchFamily="18"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1054</TotalTime>
  <Words>337</Words>
  <Application>Microsoft Macintosh PowerPoint</Application>
  <PresentationFormat>Widescreen</PresentationFormat>
  <Paragraphs>16</Paragraphs>
  <Slides>10</Slides>
  <Notes>10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Microsoft YaHei</vt:lpstr>
      <vt:lpstr>Aptos</vt:lpstr>
      <vt:lpstr>Aptos Display</vt:lpstr>
      <vt:lpstr>Arial</vt:lpstr>
      <vt:lpstr>Calibri</vt:lpstr>
      <vt:lpstr>Calibri Light</vt:lpstr>
      <vt:lpstr>Helvetica</vt:lpstr>
      <vt:lpstr>Helvetica Neue</vt:lpstr>
      <vt:lpstr>Office Theme</vt:lpstr>
      <vt:lpstr>1_Office Theme</vt:lpstr>
      <vt:lpstr>10 The Incompatibility of the New and the Old  Mark 2:18-22</vt:lpstr>
      <vt:lpstr>PowerPoint Presentation</vt:lpstr>
      <vt:lpstr>PowerPoint Presentation</vt:lpstr>
      <vt:lpstr>PowerPoint Presentation</vt:lpstr>
      <vt:lpstr>PowerPoint Presentation</vt:lpstr>
      <vt:lpstr>PowerPoint Presentation</vt:lpstr>
      <vt:lpstr>5 Reflection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nelson lee</dc:creator>
  <cp:lastModifiedBy>nelson lee</cp:lastModifiedBy>
  <cp:revision>50</cp:revision>
  <dcterms:created xsi:type="dcterms:W3CDTF">2025-01-10T02:07:28Z</dcterms:created>
  <dcterms:modified xsi:type="dcterms:W3CDTF">2026-01-07T06:12:16Z</dcterms:modified>
</cp:coreProperties>
</file>