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8" r:id="rId1"/>
    <p:sldMasterId id="2147483760" r:id="rId2"/>
    <p:sldMasterId id="2147483772" r:id="rId3"/>
    <p:sldMasterId id="2147483784" r:id="rId4"/>
  </p:sldMasterIdLst>
  <p:notesMasterIdLst>
    <p:notesMasterId r:id="rId21"/>
  </p:notesMasterIdLst>
  <p:sldIdLst>
    <p:sldId id="3399" r:id="rId5"/>
    <p:sldId id="622" r:id="rId6"/>
    <p:sldId id="490" r:id="rId7"/>
    <p:sldId id="3419" r:id="rId8"/>
    <p:sldId id="3432" r:id="rId9"/>
    <p:sldId id="3424" r:id="rId10"/>
    <p:sldId id="3433" r:id="rId11"/>
    <p:sldId id="3434" r:id="rId12"/>
    <p:sldId id="3416" r:id="rId13"/>
    <p:sldId id="3429" r:id="rId14"/>
    <p:sldId id="3391" r:id="rId15"/>
    <p:sldId id="3387" r:id="rId16"/>
    <p:sldId id="3388" r:id="rId17"/>
    <p:sldId id="3389" r:id="rId18"/>
    <p:sldId id="3390" r:id="rId19"/>
    <p:sldId id="337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2FF86"/>
    <a:srgbClr val="00C0FF"/>
    <a:srgbClr val="FFF2CC"/>
    <a:srgbClr val="AEE673"/>
    <a:srgbClr val="7D280C"/>
    <a:srgbClr val="1F0D0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34"/>
    <p:restoredTop sz="94452"/>
  </p:normalViewPr>
  <p:slideViewPr>
    <p:cSldViewPr snapToGrid="0">
      <p:cViewPr varScale="1">
        <p:scale>
          <a:sx n="98" d="100"/>
          <a:sy n="98" d="100"/>
        </p:scale>
        <p:origin x="224" y="6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FF10C0-E575-E148-A77B-C86F5B429CE6}" type="datetimeFigureOut">
              <a:rPr lang="en-US" smtClean="0"/>
              <a:t>7/10/26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978ED0-7443-4747-A471-AD241308B48A}" type="slidenum">
              <a:rPr lang="en-US" smtClean="0"/>
              <a:t>‹#›</a:t>
            </a:fld>
            <a:endParaRPr lang="en-US"/>
          </a:p>
        </p:txBody>
      </p:sp>
    </p:spTree>
    <p:extLst>
      <p:ext uri="{BB962C8B-B14F-4D97-AF65-F5344CB8AC3E}">
        <p14:creationId xmlns:p14="http://schemas.microsoft.com/office/powerpoint/2010/main" val="3494080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978ED0-7443-4747-A471-AD241308B48A}" type="slidenum">
              <a:rPr lang="en-US" smtClean="0"/>
              <a:t>1</a:t>
            </a:fld>
            <a:endParaRPr lang="en-US"/>
          </a:p>
        </p:txBody>
      </p:sp>
    </p:spTree>
    <p:extLst>
      <p:ext uri="{BB962C8B-B14F-4D97-AF65-F5344CB8AC3E}">
        <p14:creationId xmlns:p14="http://schemas.microsoft.com/office/powerpoint/2010/main" val="646805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55A74-4345-88BF-CA7A-20A660B055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7B10AF-C85E-CA99-B85A-32A6040E9BF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0EA7740-103C-3073-20C9-71A0468FD4A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242757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rtl="0" latinLnBrk="0">
              <a:spcBef>
                <a:spcPts val="400"/>
              </a:spcBef>
            </a:pPr>
            <a:endParaRPr lang="en-US" dirty="0"/>
          </a:p>
        </p:txBody>
      </p:sp>
    </p:spTree>
    <p:extLst>
      <p:ext uri="{BB962C8B-B14F-4D97-AF65-F5344CB8AC3E}">
        <p14:creationId xmlns:p14="http://schemas.microsoft.com/office/powerpoint/2010/main" val="3938540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BA3A5-FEF4-2A25-509E-6AA696184A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C60033-8C15-C6F0-CEE4-89FD5597C74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7F21411-90BE-79F5-B90D-8527B3A71FB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285547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2FA6C-3AB1-376E-6B5D-65A798CD0B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D8DC86-1D8B-AC89-E2A1-1F3BCD28D86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1FFB7A7-2B5B-7E80-192D-32860C76B8C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38279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8CEBF-7B5A-C963-8DA7-DC48CDA973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A5FE50-E303-5A4C-0DF5-2E874E7B639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188D0BD-39C9-FBDC-B8E3-C858601E976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197559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6C788-1E88-BB6E-30BF-91C7CCB9A4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B254D3-6E21-FA00-3D1E-E12C10421AB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6ADD3F2-24A1-4FFD-87F4-58B12D1B0C0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51108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AF1A3-F526-4701-32F6-FCAA1A0D21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99F8DC-9820-81CF-99EE-1A8A4D59BF1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407AD26-3696-F197-7359-1E94ED40993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16134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5B5F3-E3A4-B5A4-B17D-D2DCE40152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2A4863-6300-AF0C-AF9F-91270ECB4D3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1CC92AF-C622-8C18-AB0A-4D98A83AF37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03123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30742-79A1-3FAE-F65F-A00BBE203B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990E95-C13F-EB7E-9C70-1B344269F9C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3F111C1-9BCE-1E74-DE9D-162AC4D9284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024399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D9953-DAF5-2675-F9D2-D8AF28059A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CA9CBE-3049-F24E-A49D-9851816112A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CDD7136-C0FA-4061-35D1-609408DE1B8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788943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63489-A7D1-8855-FFD1-96B05051EA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060511-4458-A42E-D4F5-A21DE7F798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67F305-E083-587C-3E1E-631657CABB20}"/>
              </a:ext>
            </a:extLst>
          </p:cNvPr>
          <p:cNvSpPr>
            <a:spLocks noGrp="1"/>
          </p:cNvSpPr>
          <p:nvPr>
            <p:ph type="dt" sz="half" idx="10"/>
          </p:nvPr>
        </p:nvSpPr>
        <p:spPr/>
        <p:txBody>
          <a:bodyPr/>
          <a:lstStyle/>
          <a:p>
            <a:fld id="{62BFBA3C-AF41-438F-92FB-0CC48C23B1E9}" type="datetimeFigureOut">
              <a:rPr lang="en-SG" smtClean="0"/>
              <a:t>10/7/26</a:t>
            </a:fld>
            <a:endParaRPr lang="en-SG" dirty="0"/>
          </a:p>
        </p:txBody>
      </p:sp>
      <p:sp>
        <p:nvSpPr>
          <p:cNvPr id="5" name="Footer Placeholder 4">
            <a:extLst>
              <a:ext uri="{FF2B5EF4-FFF2-40B4-BE49-F238E27FC236}">
                <a16:creationId xmlns:a16="http://schemas.microsoft.com/office/drawing/2014/main" id="{DD9E4D59-CE79-5340-1B9F-6EBF67EC44D7}"/>
              </a:ext>
            </a:extLst>
          </p:cNvPr>
          <p:cNvSpPr>
            <a:spLocks noGrp="1"/>
          </p:cNvSpPr>
          <p:nvPr>
            <p:ph type="ftr" sz="quarter" idx="11"/>
          </p:nvPr>
        </p:nvSpPr>
        <p:spPr/>
        <p:txBody>
          <a:bodyPr/>
          <a:lstStyle/>
          <a:p>
            <a:endParaRPr lang="en-SG" dirty="0"/>
          </a:p>
        </p:txBody>
      </p:sp>
      <p:sp>
        <p:nvSpPr>
          <p:cNvPr id="6" name="Slide Number Placeholder 5">
            <a:extLst>
              <a:ext uri="{FF2B5EF4-FFF2-40B4-BE49-F238E27FC236}">
                <a16:creationId xmlns:a16="http://schemas.microsoft.com/office/drawing/2014/main" id="{BBAB6B7F-7D44-760C-AE74-1116B50ACBEE}"/>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4195377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1EA62-1A67-473C-AE1B-D18086F26A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5015B5-902F-9702-6D4A-AD88FF78AE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FAF539-97AF-DFF3-D2CA-3ABE30F29712}"/>
              </a:ext>
            </a:extLst>
          </p:cNvPr>
          <p:cNvSpPr>
            <a:spLocks noGrp="1"/>
          </p:cNvSpPr>
          <p:nvPr>
            <p:ph type="dt" sz="half" idx="10"/>
          </p:nvPr>
        </p:nvSpPr>
        <p:spPr/>
        <p:txBody>
          <a:bodyPr/>
          <a:lstStyle/>
          <a:p>
            <a:fld id="{62BFBA3C-AF41-438F-92FB-0CC48C23B1E9}" type="datetimeFigureOut">
              <a:rPr lang="en-SG" smtClean="0"/>
              <a:t>10/7/26</a:t>
            </a:fld>
            <a:endParaRPr lang="en-SG" dirty="0"/>
          </a:p>
        </p:txBody>
      </p:sp>
      <p:sp>
        <p:nvSpPr>
          <p:cNvPr id="5" name="Footer Placeholder 4">
            <a:extLst>
              <a:ext uri="{FF2B5EF4-FFF2-40B4-BE49-F238E27FC236}">
                <a16:creationId xmlns:a16="http://schemas.microsoft.com/office/drawing/2014/main" id="{87F2E077-78D5-C3C0-3E85-694F507D0668}"/>
              </a:ext>
            </a:extLst>
          </p:cNvPr>
          <p:cNvSpPr>
            <a:spLocks noGrp="1"/>
          </p:cNvSpPr>
          <p:nvPr>
            <p:ph type="ftr" sz="quarter" idx="11"/>
          </p:nvPr>
        </p:nvSpPr>
        <p:spPr/>
        <p:txBody>
          <a:bodyPr/>
          <a:lstStyle/>
          <a:p>
            <a:endParaRPr lang="en-SG" dirty="0"/>
          </a:p>
        </p:txBody>
      </p:sp>
      <p:sp>
        <p:nvSpPr>
          <p:cNvPr id="6" name="Slide Number Placeholder 5">
            <a:extLst>
              <a:ext uri="{FF2B5EF4-FFF2-40B4-BE49-F238E27FC236}">
                <a16:creationId xmlns:a16="http://schemas.microsoft.com/office/drawing/2014/main" id="{5C0DF6EE-2CC9-910F-DAA2-6C050D726944}"/>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3861804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EFF7E5-57C7-AA13-56D8-7E1E24D387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156155-496A-55C7-9C53-F7EECF58BD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AB0F7C-3E69-CD4E-9D95-7EC2CCC027BF}"/>
              </a:ext>
            </a:extLst>
          </p:cNvPr>
          <p:cNvSpPr>
            <a:spLocks noGrp="1"/>
          </p:cNvSpPr>
          <p:nvPr>
            <p:ph type="dt" sz="half" idx="10"/>
          </p:nvPr>
        </p:nvSpPr>
        <p:spPr/>
        <p:txBody>
          <a:bodyPr/>
          <a:lstStyle/>
          <a:p>
            <a:fld id="{62BFBA3C-AF41-438F-92FB-0CC48C23B1E9}" type="datetimeFigureOut">
              <a:rPr lang="en-SG" smtClean="0"/>
              <a:t>10/7/26</a:t>
            </a:fld>
            <a:endParaRPr lang="en-SG" dirty="0"/>
          </a:p>
        </p:txBody>
      </p:sp>
      <p:sp>
        <p:nvSpPr>
          <p:cNvPr id="5" name="Footer Placeholder 4">
            <a:extLst>
              <a:ext uri="{FF2B5EF4-FFF2-40B4-BE49-F238E27FC236}">
                <a16:creationId xmlns:a16="http://schemas.microsoft.com/office/drawing/2014/main" id="{0B7770A1-0C6C-DEFF-27CF-CA6544F29B02}"/>
              </a:ext>
            </a:extLst>
          </p:cNvPr>
          <p:cNvSpPr>
            <a:spLocks noGrp="1"/>
          </p:cNvSpPr>
          <p:nvPr>
            <p:ph type="ftr" sz="quarter" idx="11"/>
          </p:nvPr>
        </p:nvSpPr>
        <p:spPr/>
        <p:txBody>
          <a:bodyPr/>
          <a:lstStyle/>
          <a:p>
            <a:endParaRPr lang="en-SG" dirty="0"/>
          </a:p>
        </p:txBody>
      </p:sp>
      <p:sp>
        <p:nvSpPr>
          <p:cNvPr id="6" name="Slide Number Placeholder 5">
            <a:extLst>
              <a:ext uri="{FF2B5EF4-FFF2-40B4-BE49-F238E27FC236}">
                <a16:creationId xmlns:a16="http://schemas.microsoft.com/office/drawing/2014/main" id="{20645836-A344-9E92-65B0-ADC08F7132A2}"/>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3878793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9D6BC-818C-4842-86A3-A789B1C090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AD9F5B36-EA8C-4DE8-AA2A-16B476DC0F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1918B9DB-C038-476E-9FEA-9D210E899B7E}"/>
              </a:ext>
            </a:extLst>
          </p:cNvPr>
          <p:cNvSpPr>
            <a:spLocks noGrp="1"/>
          </p:cNvSpPr>
          <p:nvPr>
            <p:ph type="dt" sz="half" idx="10"/>
          </p:nvPr>
        </p:nvSpPr>
        <p:spPr/>
        <p:txBody>
          <a:bodyPr/>
          <a:lstStyle/>
          <a:p>
            <a:fld id="{62BFBA3C-AF41-438F-92FB-0CC48C23B1E9}" type="datetimeFigureOut">
              <a:rPr lang="en-SG" smtClean="0"/>
              <a:t>10/7/26</a:t>
            </a:fld>
            <a:endParaRPr lang="en-SG" dirty="0"/>
          </a:p>
        </p:txBody>
      </p:sp>
      <p:sp>
        <p:nvSpPr>
          <p:cNvPr id="5" name="Footer Placeholder 4">
            <a:extLst>
              <a:ext uri="{FF2B5EF4-FFF2-40B4-BE49-F238E27FC236}">
                <a16:creationId xmlns:a16="http://schemas.microsoft.com/office/drawing/2014/main" id="{4234ACFA-EE68-4214-ABD1-73E5C98F733B}"/>
              </a:ext>
            </a:extLst>
          </p:cNvPr>
          <p:cNvSpPr>
            <a:spLocks noGrp="1"/>
          </p:cNvSpPr>
          <p:nvPr>
            <p:ph type="ftr" sz="quarter" idx="11"/>
          </p:nvPr>
        </p:nvSpPr>
        <p:spPr/>
        <p:txBody>
          <a:bodyPr/>
          <a:lstStyle/>
          <a:p>
            <a:endParaRPr lang="en-SG" dirty="0"/>
          </a:p>
        </p:txBody>
      </p:sp>
      <p:sp>
        <p:nvSpPr>
          <p:cNvPr id="6" name="Slide Number Placeholder 5">
            <a:extLst>
              <a:ext uri="{FF2B5EF4-FFF2-40B4-BE49-F238E27FC236}">
                <a16:creationId xmlns:a16="http://schemas.microsoft.com/office/drawing/2014/main" id="{68B16CCB-9DC8-4B2A-9D24-A289E4AE660F}"/>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12812532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1C64C-1567-4C55-A190-2CC7E9FCD076}"/>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EAE94C65-2C2A-4453-B4BE-91F02B92268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044BDBD6-8055-4F63-B0C5-9736517B74E4}"/>
              </a:ext>
            </a:extLst>
          </p:cNvPr>
          <p:cNvSpPr>
            <a:spLocks noGrp="1"/>
          </p:cNvSpPr>
          <p:nvPr>
            <p:ph type="dt" sz="half" idx="10"/>
          </p:nvPr>
        </p:nvSpPr>
        <p:spPr/>
        <p:txBody>
          <a:bodyPr/>
          <a:lstStyle/>
          <a:p>
            <a:fld id="{62BFBA3C-AF41-438F-92FB-0CC48C23B1E9}" type="datetimeFigureOut">
              <a:rPr lang="en-SG" smtClean="0"/>
              <a:t>10/7/26</a:t>
            </a:fld>
            <a:endParaRPr lang="en-SG" dirty="0"/>
          </a:p>
        </p:txBody>
      </p:sp>
      <p:sp>
        <p:nvSpPr>
          <p:cNvPr id="5" name="Footer Placeholder 4">
            <a:extLst>
              <a:ext uri="{FF2B5EF4-FFF2-40B4-BE49-F238E27FC236}">
                <a16:creationId xmlns:a16="http://schemas.microsoft.com/office/drawing/2014/main" id="{08C7FA3B-F4E4-4BA8-AA9C-A622BCD46EA1}"/>
              </a:ext>
            </a:extLst>
          </p:cNvPr>
          <p:cNvSpPr>
            <a:spLocks noGrp="1"/>
          </p:cNvSpPr>
          <p:nvPr>
            <p:ph type="ftr" sz="quarter" idx="11"/>
          </p:nvPr>
        </p:nvSpPr>
        <p:spPr/>
        <p:txBody>
          <a:bodyPr/>
          <a:lstStyle/>
          <a:p>
            <a:endParaRPr lang="en-SG" dirty="0"/>
          </a:p>
        </p:txBody>
      </p:sp>
      <p:sp>
        <p:nvSpPr>
          <p:cNvPr id="6" name="Slide Number Placeholder 5">
            <a:extLst>
              <a:ext uri="{FF2B5EF4-FFF2-40B4-BE49-F238E27FC236}">
                <a16:creationId xmlns:a16="http://schemas.microsoft.com/office/drawing/2014/main" id="{E4C000AB-A212-4FB5-AAF8-AED0B4B106B8}"/>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9608577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941A9-3FAE-4405-8652-438334C1FF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905414ED-47EE-4BA0-9EA3-563B4347D1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E365032-007A-44EC-BED5-EFC9A8A4CB82}"/>
              </a:ext>
            </a:extLst>
          </p:cNvPr>
          <p:cNvSpPr>
            <a:spLocks noGrp="1"/>
          </p:cNvSpPr>
          <p:nvPr>
            <p:ph type="dt" sz="half" idx="10"/>
          </p:nvPr>
        </p:nvSpPr>
        <p:spPr/>
        <p:txBody>
          <a:bodyPr/>
          <a:lstStyle/>
          <a:p>
            <a:fld id="{62BFBA3C-AF41-438F-92FB-0CC48C23B1E9}" type="datetimeFigureOut">
              <a:rPr lang="en-SG" smtClean="0"/>
              <a:t>10/7/26</a:t>
            </a:fld>
            <a:endParaRPr lang="en-SG" dirty="0"/>
          </a:p>
        </p:txBody>
      </p:sp>
      <p:sp>
        <p:nvSpPr>
          <p:cNvPr id="5" name="Footer Placeholder 4">
            <a:extLst>
              <a:ext uri="{FF2B5EF4-FFF2-40B4-BE49-F238E27FC236}">
                <a16:creationId xmlns:a16="http://schemas.microsoft.com/office/drawing/2014/main" id="{3CFC78A1-0774-468D-8749-CFD11B82EDFC}"/>
              </a:ext>
            </a:extLst>
          </p:cNvPr>
          <p:cNvSpPr>
            <a:spLocks noGrp="1"/>
          </p:cNvSpPr>
          <p:nvPr>
            <p:ph type="ftr" sz="quarter" idx="11"/>
          </p:nvPr>
        </p:nvSpPr>
        <p:spPr/>
        <p:txBody>
          <a:bodyPr/>
          <a:lstStyle/>
          <a:p>
            <a:endParaRPr lang="en-SG" dirty="0"/>
          </a:p>
        </p:txBody>
      </p:sp>
      <p:sp>
        <p:nvSpPr>
          <p:cNvPr id="6" name="Slide Number Placeholder 5">
            <a:extLst>
              <a:ext uri="{FF2B5EF4-FFF2-40B4-BE49-F238E27FC236}">
                <a16:creationId xmlns:a16="http://schemas.microsoft.com/office/drawing/2014/main" id="{C43EBBE4-B7A6-4D71-B74D-C8A14B7FE8D2}"/>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30421930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4A048-F631-4BDB-B80E-768AC9E803A4}"/>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F142ACAA-47FD-4DE9-B069-029CB84AA82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D85895BF-D9B1-4B38-8F03-62CD17A4481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91A13A5F-620B-4917-96DF-CD5F5203C36A}"/>
              </a:ext>
            </a:extLst>
          </p:cNvPr>
          <p:cNvSpPr>
            <a:spLocks noGrp="1"/>
          </p:cNvSpPr>
          <p:nvPr>
            <p:ph type="dt" sz="half" idx="10"/>
          </p:nvPr>
        </p:nvSpPr>
        <p:spPr/>
        <p:txBody>
          <a:bodyPr/>
          <a:lstStyle/>
          <a:p>
            <a:fld id="{62BFBA3C-AF41-438F-92FB-0CC48C23B1E9}" type="datetimeFigureOut">
              <a:rPr lang="en-SG" smtClean="0"/>
              <a:t>10/7/26</a:t>
            </a:fld>
            <a:endParaRPr lang="en-SG" dirty="0"/>
          </a:p>
        </p:txBody>
      </p:sp>
      <p:sp>
        <p:nvSpPr>
          <p:cNvPr id="6" name="Footer Placeholder 5">
            <a:extLst>
              <a:ext uri="{FF2B5EF4-FFF2-40B4-BE49-F238E27FC236}">
                <a16:creationId xmlns:a16="http://schemas.microsoft.com/office/drawing/2014/main" id="{0E910835-C162-4E82-8D23-3ABA7B546F16}"/>
              </a:ext>
            </a:extLst>
          </p:cNvPr>
          <p:cNvSpPr>
            <a:spLocks noGrp="1"/>
          </p:cNvSpPr>
          <p:nvPr>
            <p:ph type="ftr" sz="quarter" idx="11"/>
          </p:nvPr>
        </p:nvSpPr>
        <p:spPr/>
        <p:txBody>
          <a:bodyPr/>
          <a:lstStyle/>
          <a:p>
            <a:endParaRPr lang="en-SG" dirty="0"/>
          </a:p>
        </p:txBody>
      </p:sp>
      <p:sp>
        <p:nvSpPr>
          <p:cNvPr id="7" name="Slide Number Placeholder 6">
            <a:extLst>
              <a:ext uri="{FF2B5EF4-FFF2-40B4-BE49-F238E27FC236}">
                <a16:creationId xmlns:a16="http://schemas.microsoft.com/office/drawing/2014/main" id="{4D01CE6E-89A2-4C1F-924D-3B63880CA470}"/>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12471280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D7F16-395D-464F-A53E-6A2CB1AC0410}"/>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FED8525E-4FFE-497A-94A5-DF1FF9DD0A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990FF08-9789-4E40-B027-CCB9C524962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D66AC172-AF32-4E86-BC91-A37E5565BC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F3E62B3-9CE6-4920-A20B-659963569FD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0BE34CB2-5B13-45FC-A890-D8E4E0B358A7}"/>
              </a:ext>
            </a:extLst>
          </p:cNvPr>
          <p:cNvSpPr>
            <a:spLocks noGrp="1"/>
          </p:cNvSpPr>
          <p:nvPr>
            <p:ph type="dt" sz="half" idx="10"/>
          </p:nvPr>
        </p:nvSpPr>
        <p:spPr/>
        <p:txBody>
          <a:bodyPr/>
          <a:lstStyle/>
          <a:p>
            <a:fld id="{62BFBA3C-AF41-438F-92FB-0CC48C23B1E9}" type="datetimeFigureOut">
              <a:rPr lang="en-SG" smtClean="0"/>
              <a:t>10/7/26</a:t>
            </a:fld>
            <a:endParaRPr lang="en-SG" dirty="0"/>
          </a:p>
        </p:txBody>
      </p:sp>
      <p:sp>
        <p:nvSpPr>
          <p:cNvPr id="8" name="Footer Placeholder 7">
            <a:extLst>
              <a:ext uri="{FF2B5EF4-FFF2-40B4-BE49-F238E27FC236}">
                <a16:creationId xmlns:a16="http://schemas.microsoft.com/office/drawing/2014/main" id="{38B4BF52-F2E4-4921-8699-8219BA8E99AD}"/>
              </a:ext>
            </a:extLst>
          </p:cNvPr>
          <p:cNvSpPr>
            <a:spLocks noGrp="1"/>
          </p:cNvSpPr>
          <p:nvPr>
            <p:ph type="ftr" sz="quarter" idx="11"/>
          </p:nvPr>
        </p:nvSpPr>
        <p:spPr/>
        <p:txBody>
          <a:bodyPr/>
          <a:lstStyle/>
          <a:p>
            <a:endParaRPr lang="en-SG" dirty="0"/>
          </a:p>
        </p:txBody>
      </p:sp>
      <p:sp>
        <p:nvSpPr>
          <p:cNvPr id="9" name="Slide Number Placeholder 8">
            <a:extLst>
              <a:ext uri="{FF2B5EF4-FFF2-40B4-BE49-F238E27FC236}">
                <a16:creationId xmlns:a16="http://schemas.microsoft.com/office/drawing/2014/main" id="{64C82530-0751-4B1F-B572-DA2D7BAB5457}"/>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31293980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D4F2B-3BE2-4391-B98C-15FC9CDDA7A3}"/>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EA127295-22BD-43FB-A860-1A9E0AD774D6}"/>
              </a:ext>
            </a:extLst>
          </p:cNvPr>
          <p:cNvSpPr>
            <a:spLocks noGrp="1"/>
          </p:cNvSpPr>
          <p:nvPr>
            <p:ph type="dt" sz="half" idx="10"/>
          </p:nvPr>
        </p:nvSpPr>
        <p:spPr/>
        <p:txBody>
          <a:bodyPr/>
          <a:lstStyle/>
          <a:p>
            <a:fld id="{62BFBA3C-AF41-438F-92FB-0CC48C23B1E9}" type="datetimeFigureOut">
              <a:rPr lang="en-SG" smtClean="0"/>
              <a:t>10/7/26</a:t>
            </a:fld>
            <a:endParaRPr lang="en-SG" dirty="0"/>
          </a:p>
        </p:txBody>
      </p:sp>
      <p:sp>
        <p:nvSpPr>
          <p:cNvPr id="4" name="Footer Placeholder 3">
            <a:extLst>
              <a:ext uri="{FF2B5EF4-FFF2-40B4-BE49-F238E27FC236}">
                <a16:creationId xmlns:a16="http://schemas.microsoft.com/office/drawing/2014/main" id="{465517B8-512D-402F-870D-658A91B7384E}"/>
              </a:ext>
            </a:extLst>
          </p:cNvPr>
          <p:cNvSpPr>
            <a:spLocks noGrp="1"/>
          </p:cNvSpPr>
          <p:nvPr>
            <p:ph type="ftr" sz="quarter" idx="11"/>
          </p:nvPr>
        </p:nvSpPr>
        <p:spPr/>
        <p:txBody>
          <a:bodyPr/>
          <a:lstStyle/>
          <a:p>
            <a:endParaRPr lang="en-SG" dirty="0"/>
          </a:p>
        </p:txBody>
      </p:sp>
      <p:sp>
        <p:nvSpPr>
          <p:cNvPr id="5" name="Slide Number Placeholder 4">
            <a:extLst>
              <a:ext uri="{FF2B5EF4-FFF2-40B4-BE49-F238E27FC236}">
                <a16:creationId xmlns:a16="http://schemas.microsoft.com/office/drawing/2014/main" id="{633E4E95-957E-40F7-BE0F-0640EF24776C}"/>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19607788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E91F9B-614F-48C0-BF5C-7A27D69B76BA}"/>
              </a:ext>
            </a:extLst>
          </p:cNvPr>
          <p:cNvSpPr>
            <a:spLocks noGrp="1"/>
          </p:cNvSpPr>
          <p:nvPr>
            <p:ph type="dt" sz="half" idx="10"/>
          </p:nvPr>
        </p:nvSpPr>
        <p:spPr/>
        <p:txBody>
          <a:bodyPr/>
          <a:lstStyle/>
          <a:p>
            <a:fld id="{62BFBA3C-AF41-438F-92FB-0CC48C23B1E9}" type="datetimeFigureOut">
              <a:rPr lang="en-SG" smtClean="0"/>
              <a:t>10/7/26</a:t>
            </a:fld>
            <a:endParaRPr lang="en-SG" dirty="0"/>
          </a:p>
        </p:txBody>
      </p:sp>
      <p:sp>
        <p:nvSpPr>
          <p:cNvPr id="3" name="Footer Placeholder 2">
            <a:extLst>
              <a:ext uri="{FF2B5EF4-FFF2-40B4-BE49-F238E27FC236}">
                <a16:creationId xmlns:a16="http://schemas.microsoft.com/office/drawing/2014/main" id="{A1CC5340-4F96-4FF1-8689-33FA2D3C5C56}"/>
              </a:ext>
            </a:extLst>
          </p:cNvPr>
          <p:cNvSpPr>
            <a:spLocks noGrp="1"/>
          </p:cNvSpPr>
          <p:nvPr>
            <p:ph type="ftr" sz="quarter" idx="11"/>
          </p:nvPr>
        </p:nvSpPr>
        <p:spPr/>
        <p:txBody>
          <a:bodyPr/>
          <a:lstStyle/>
          <a:p>
            <a:endParaRPr lang="en-SG" dirty="0"/>
          </a:p>
        </p:txBody>
      </p:sp>
      <p:sp>
        <p:nvSpPr>
          <p:cNvPr id="4" name="Slide Number Placeholder 3">
            <a:extLst>
              <a:ext uri="{FF2B5EF4-FFF2-40B4-BE49-F238E27FC236}">
                <a16:creationId xmlns:a16="http://schemas.microsoft.com/office/drawing/2014/main" id="{A70A4770-E213-4224-B35C-7E01CCE287F2}"/>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27924982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C5F1A-72E5-4BA6-9B66-31E60993F1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E92523F1-DD80-4537-848B-2C3908A3F6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C8A016AC-B9CD-4C6C-A90D-CF260B3D62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A26A1E1-7441-49CE-B9AA-F41527374382}"/>
              </a:ext>
            </a:extLst>
          </p:cNvPr>
          <p:cNvSpPr>
            <a:spLocks noGrp="1"/>
          </p:cNvSpPr>
          <p:nvPr>
            <p:ph type="dt" sz="half" idx="10"/>
          </p:nvPr>
        </p:nvSpPr>
        <p:spPr/>
        <p:txBody>
          <a:bodyPr/>
          <a:lstStyle/>
          <a:p>
            <a:fld id="{62BFBA3C-AF41-438F-92FB-0CC48C23B1E9}" type="datetimeFigureOut">
              <a:rPr lang="en-SG" smtClean="0"/>
              <a:t>10/7/26</a:t>
            </a:fld>
            <a:endParaRPr lang="en-SG" dirty="0"/>
          </a:p>
        </p:txBody>
      </p:sp>
      <p:sp>
        <p:nvSpPr>
          <p:cNvPr id="6" name="Footer Placeholder 5">
            <a:extLst>
              <a:ext uri="{FF2B5EF4-FFF2-40B4-BE49-F238E27FC236}">
                <a16:creationId xmlns:a16="http://schemas.microsoft.com/office/drawing/2014/main" id="{79802B8B-8C86-4CF7-BC46-A9DC337C5F99}"/>
              </a:ext>
            </a:extLst>
          </p:cNvPr>
          <p:cNvSpPr>
            <a:spLocks noGrp="1"/>
          </p:cNvSpPr>
          <p:nvPr>
            <p:ph type="ftr" sz="quarter" idx="11"/>
          </p:nvPr>
        </p:nvSpPr>
        <p:spPr/>
        <p:txBody>
          <a:bodyPr/>
          <a:lstStyle/>
          <a:p>
            <a:endParaRPr lang="en-SG" dirty="0"/>
          </a:p>
        </p:txBody>
      </p:sp>
      <p:sp>
        <p:nvSpPr>
          <p:cNvPr id="7" name="Slide Number Placeholder 6">
            <a:extLst>
              <a:ext uri="{FF2B5EF4-FFF2-40B4-BE49-F238E27FC236}">
                <a16:creationId xmlns:a16="http://schemas.microsoft.com/office/drawing/2014/main" id="{BD7B1EBB-FE0B-4081-B7E8-B0B8BBBABD67}"/>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122758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57A55-0F2B-DBDB-A591-46199E848B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E9A035-F688-AB9F-568A-FCB516156D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53B311-E3A5-279D-32B6-6D75E59CD06A}"/>
              </a:ext>
            </a:extLst>
          </p:cNvPr>
          <p:cNvSpPr>
            <a:spLocks noGrp="1"/>
          </p:cNvSpPr>
          <p:nvPr>
            <p:ph type="dt" sz="half" idx="10"/>
          </p:nvPr>
        </p:nvSpPr>
        <p:spPr/>
        <p:txBody>
          <a:bodyPr/>
          <a:lstStyle/>
          <a:p>
            <a:fld id="{62BFBA3C-AF41-438F-92FB-0CC48C23B1E9}" type="datetimeFigureOut">
              <a:rPr lang="en-SG" smtClean="0"/>
              <a:t>10/7/26</a:t>
            </a:fld>
            <a:endParaRPr lang="en-SG" dirty="0"/>
          </a:p>
        </p:txBody>
      </p:sp>
      <p:sp>
        <p:nvSpPr>
          <p:cNvPr id="5" name="Footer Placeholder 4">
            <a:extLst>
              <a:ext uri="{FF2B5EF4-FFF2-40B4-BE49-F238E27FC236}">
                <a16:creationId xmlns:a16="http://schemas.microsoft.com/office/drawing/2014/main" id="{B0A98569-73F3-E8AA-A5F9-97D5911D27CD}"/>
              </a:ext>
            </a:extLst>
          </p:cNvPr>
          <p:cNvSpPr>
            <a:spLocks noGrp="1"/>
          </p:cNvSpPr>
          <p:nvPr>
            <p:ph type="ftr" sz="quarter" idx="11"/>
          </p:nvPr>
        </p:nvSpPr>
        <p:spPr/>
        <p:txBody>
          <a:bodyPr/>
          <a:lstStyle/>
          <a:p>
            <a:endParaRPr lang="en-SG" dirty="0"/>
          </a:p>
        </p:txBody>
      </p:sp>
      <p:sp>
        <p:nvSpPr>
          <p:cNvPr id="6" name="Slide Number Placeholder 5">
            <a:extLst>
              <a:ext uri="{FF2B5EF4-FFF2-40B4-BE49-F238E27FC236}">
                <a16:creationId xmlns:a16="http://schemas.microsoft.com/office/drawing/2014/main" id="{45E6989F-3988-1DFB-4360-C2FFCF4DDBDC}"/>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11407170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79307-1BB1-427C-A840-0889816A6C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05984FC5-436E-4AE6-8A71-3A1DB741F5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dirty="0"/>
          </a:p>
        </p:txBody>
      </p:sp>
      <p:sp>
        <p:nvSpPr>
          <p:cNvPr id="4" name="Text Placeholder 3">
            <a:extLst>
              <a:ext uri="{FF2B5EF4-FFF2-40B4-BE49-F238E27FC236}">
                <a16:creationId xmlns:a16="http://schemas.microsoft.com/office/drawing/2014/main" id="{7005A971-E338-48C9-9B89-8381A19D7C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DEDD058-A953-46FE-98EE-A44E20AB4D53}"/>
              </a:ext>
            </a:extLst>
          </p:cNvPr>
          <p:cNvSpPr>
            <a:spLocks noGrp="1"/>
          </p:cNvSpPr>
          <p:nvPr>
            <p:ph type="dt" sz="half" idx="10"/>
          </p:nvPr>
        </p:nvSpPr>
        <p:spPr/>
        <p:txBody>
          <a:bodyPr/>
          <a:lstStyle/>
          <a:p>
            <a:fld id="{62BFBA3C-AF41-438F-92FB-0CC48C23B1E9}" type="datetimeFigureOut">
              <a:rPr lang="en-SG" smtClean="0"/>
              <a:t>10/7/26</a:t>
            </a:fld>
            <a:endParaRPr lang="en-SG" dirty="0"/>
          </a:p>
        </p:txBody>
      </p:sp>
      <p:sp>
        <p:nvSpPr>
          <p:cNvPr id="6" name="Footer Placeholder 5">
            <a:extLst>
              <a:ext uri="{FF2B5EF4-FFF2-40B4-BE49-F238E27FC236}">
                <a16:creationId xmlns:a16="http://schemas.microsoft.com/office/drawing/2014/main" id="{C7F5A3B1-C658-4F55-BFD8-F076323B1EBD}"/>
              </a:ext>
            </a:extLst>
          </p:cNvPr>
          <p:cNvSpPr>
            <a:spLocks noGrp="1"/>
          </p:cNvSpPr>
          <p:nvPr>
            <p:ph type="ftr" sz="quarter" idx="11"/>
          </p:nvPr>
        </p:nvSpPr>
        <p:spPr/>
        <p:txBody>
          <a:bodyPr/>
          <a:lstStyle/>
          <a:p>
            <a:endParaRPr lang="en-SG" dirty="0"/>
          </a:p>
        </p:txBody>
      </p:sp>
      <p:sp>
        <p:nvSpPr>
          <p:cNvPr id="7" name="Slide Number Placeholder 6">
            <a:extLst>
              <a:ext uri="{FF2B5EF4-FFF2-40B4-BE49-F238E27FC236}">
                <a16:creationId xmlns:a16="http://schemas.microsoft.com/office/drawing/2014/main" id="{BA2FE773-055C-4D37-A66B-0E90A17E7A26}"/>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27793029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E3392-E128-47FA-BE90-B357B31ED100}"/>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376DD390-570B-4DF5-A6F5-EDC8E35A085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032227FF-F0B7-42E9-9004-D1FCC0766047}"/>
              </a:ext>
            </a:extLst>
          </p:cNvPr>
          <p:cNvSpPr>
            <a:spLocks noGrp="1"/>
          </p:cNvSpPr>
          <p:nvPr>
            <p:ph type="dt" sz="half" idx="10"/>
          </p:nvPr>
        </p:nvSpPr>
        <p:spPr/>
        <p:txBody>
          <a:bodyPr/>
          <a:lstStyle/>
          <a:p>
            <a:fld id="{62BFBA3C-AF41-438F-92FB-0CC48C23B1E9}" type="datetimeFigureOut">
              <a:rPr lang="en-SG" smtClean="0"/>
              <a:t>10/7/26</a:t>
            </a:fld>
            <a:endParaRPr lang="en-SG" dirty="0"/>
          </a:p>
        </p:txBody>
      </p:sp>
      <p:sp>
        <p:nvSpPr>
          <p:cNvPr id="5" name="Footer Placeholder 4">
            <a:extLst>
              <a:ext uri="{FF2B5EF4-FFF2-40B4-BE49-F238E27FC236}">
                <a16:creationId xmlns:a16="http://schemas.microsoft.com/office/drawing/2014/main" id="{737D9AB0-1DCF-467E-ACBE-3B05F2A90D7B}"/>
              </a:ext>
            </a:extLst>
          </p:cNvPr>
          <p:cNvSpPr>
            <a:spLocks noGrp="1"/>
          </p:cNvSpPr>
          <p:nvPr>
            <p:ph type="ftr" sz="quarter" idx="11"/>
          </p:nvPr>
        </p:nvSpPr>
        <p:spPr/>
        <p:txBody>
          <a:bodyPr/>
          <a:lstStyle/>
          <a:p>
            <a:endParaRPr lang="en-SG" dirty="0"/>
          </a:p>
        </p:txBody>
      </p:sp>
      <p:sp>
        <p:nvSpPr>
          <p:cNvPr id="6" name="Slide Number Placeholder 5">
            <a:extLst>
              <a:ext uri="{FF2B5EF4-FFF2-40B4-BE49-F238E27FC236}">
                <a16:creationId xmlns:a16="http://schemas.microsoft.com/office/drawing/2014/main" id="{71B0E29A-75A6-4C3A-ADF6-CC478D2DDCFF}"/>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26052651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C4D86F-2B2B-44BE-B19C-EF78914814E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C7A42EAB-A4F4-435F-818D-7738C7A543A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79DCFC66-3D85-49AA-8F59-B2CD237A45A3}"/>
              </a:ext>
            </a:extLst>
          </p:cNvPr>
          <p:cNvSpPr>
            <a:spLocks noGrp="1"/>
          </p:cNvSpPr>
          <p:nvPr>
            <p:ph type="dt" sz="half" idx="10"/>
          </p:nvPr>
        </p:nvSpPr>
        <p:spPr/>
        <p:txBody>
          <a:bodyPr/>
          <a:lstStyle/>
          <a:p>
            <a:fld id="{62BFBA3C-AF41-438F-92FB-0CC48C23B1E9}" type="datetimeFigureOut">
              <a:rPr lang="en-SG" smtClean="0"/>
              <a:t>10/7/26</a:t>
            </a:fld>
            <a:endParaRPr lang="en-SG" dirty="0"/>
          </a:p>
        </p:txBody>
      </p:sp>
      <p:sp>
        <p:nvSpPr>
          <p:cNvPr id="5" name="Footer Placeholder 4">
            <a:extLst>
              <a:ext uri="{FF2B5EF4-FFF2-40B4-BE49-F238E27FC236}">
                <a16:creationId xmlns:a16="http://schemas.microsoft.com/office/drawing/2014/main" id="{C27DF97A-5827-49A5-B08C-1FD77941DFA5}"/>
              </a:ext>
            </a:extLst>
          </p:cNvPr>
          <p:cNvSpPr>
            <a:spLocks noGrp="1"/>
          </p:cNvSpPr>
          <p:nvPr>
            <p:ph type="ftr" sz="quarter" idx="11"/>
          </p:nvPr>
        </p:nvSpPr>
        <p:spPr/>
        <p:txBody>
          <a:bodyPr/>
          <a:lstStyle/>
          <a:p>
            <a:endParaRPr lang="en-SG" dirty="0"/>
          </a:p>
        </p:txBody>
      </p:sp>
      <p:sp>
        <p:nvSpPr>
          <p:cNvPr id="6" name="Slide Number Placeholder 5">
            <a:extLst>
              <a:ext uri="{FF2B5EF4-FFF2-40B4-BE49-F238E27FC236}">
                <a16:creationId xmlns:a16="http://schemas.microsoft.com/office/drawing/2014/main" id="{996DF419-5B46-44D5-BBB7-A7CE159E73F9}"/>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2856479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03645-DCFE-47FC-8A66-F9A45A422ED9}"/>
              </a:ext>
            </a:extLst>
          </p:cNvPr>
          <p:cNvSpPr>
            <a:spLocks noGrp="1"/>
          </p:cNvSpPr>
          <p:nvPr>
            <p:ph type="ctrTitle"/>
          </p:nvPr>
        </p:nvSpPr>
        <p:spPr>
          <a:xfrm>
            <a:off x="3221150" y="1247140"/>
            <a:ext cx="7891760" cy="3450844"/>
          </a:xfrm>
        </p:spPr>
        <p:txBody>
          <a:bodyPr anchor="t"/>
          <a:lstStyle>
            <a:lvl1pPr algn="l">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AD509FA-7BD7-4D45-998F-0E43038F179C}"/>
              </a:ext>
            </a:extLst>
          </p:cNvPr>
          <p:cNvSpPr>
            <a:spLocks noGrp="1"/>
          </p:cNvSpPr>
          <p:nvPr>
            <p:ph type="subTitle" idx="1"/>
          </p:nvPr>
        </p:nvSpPr>
        <p:spPr>
          <a:xfrm>
            <a:off x="3221150" y="4818126"/>
            <a:ext cx="7891760" cy="1268984"/>
          </a:xfrm>
        </p:spPr>
        <p:txBody>
          <a:bodyPr anchor="b"/>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Rectangle 8">
            <a:extLst>
              <a:ext uri="{FF2B5EF4-FFF2-40B4-BE49-F238E27FC236}">
                <a16:creationId xmlns:a16="http://schemas.microsoft.com/office/drawing/2014/main" id="{2D03A0B2-4A2F-D846-A5E6-FB7CB9A031F7}"/>
              </a:ext>
            </a:extLst>
          </p:cNvPr>
          <p:cNvSpPr/>
          <p:nvPr/>
        </p:nvSpPr>
        <p:spPr>
          <a:xfrm>
            <a:off x="1"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Rectangle 9">
            <a:extLst>
              <a:ext uri="{FF2B5EF4-FFF2-40B4-BE49-F238E27FC236}">
                <a16:creationId xmlns:a16="http://schemas.microsoft.com/office/drawing/2014/main" id="{7F573F1D-73A7-FB41-BCAD-FC9AA7DEF4F5}"/>
              </a:ext>
            </a:extLst>
          </p:cNvPr>
          <p:cNvSpPr/>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 name="Date Placeholder 6">
            <a:extLst>
              <a:ext uri="{FF2B5EF4-FFF2-40B4-BE49-F238E27FC236}">
                <a16:creationId xmlns:a16="http://schemas.microsoft.com/office/drawing/2014/main" id="{DDCFA51C-E4FE-4BF2-A2DD-E32DE57D8AD0}"/>
              </a:ext>
            </a:extLst>
          </p:cNvPr>
          <p:cNvSpPr>
            <a:spLocks noGrp="1"/>
          </p:cNvSpPr>
          <p:nvPr>
            <p:ph type="dt" sz="half" idx="10"/>
          </p:nvPr>
        </p:nvSpPr>
        <p:spPr/>
        <p:txBody>
          <a:bodyPr/>
          <a:lstStyle/>
          <a:p>
            <a:pPr algn="r"/>
            <a:fld id="{1449AA12-8195-4182-A7AC-2E7E59DFBDAF}" type="datetimeFigureOut">
              <a:rPr lang="en-US" smtClean="0"/>
              <a:pPr algn="r"/>
              <a:t>7/10/26</a:t>
            </a:fld>
            <a:endParaRPr lang="en-US"/>
          </a:p>
        </p:txBody>
      </p:sp>
      <p:sp>
        <p:nvSpPr>
          <p:cNvPr id="8" name="Footer Placeholder 7">
            <a:extLst>
              <a:ext uri="{FF2B5EF4-FFF2-40B4-BE49-F238E27FC236}">
                <a16:creationId xmlns:a16="http://schemas.microsoft.com/office/drawing/2014/main" id="{5A438448-FC2D-4A2F-B7C0-04AC50311EAA}"/>
              </a:ext>
            </a:extLst>
          </p:cNvPr>
          <p:cNvSpPr>
            <a:spLocks noGrp="1"/>
          </p:cNvSpPr>
          <p:nvPr>
            <p:ph type="ftr" sz="quarter" idx="11"/>
          </p:nvPr>
        </p:nvSpPr>
        <p:spPr>
          <a:xfrm>
            <a:off x="3221150" y="6292850"/>
            <a:ext cx="4114800" cy="365125"/>
          </a:xfrm>
        </p:spPr>
        <p:txBody>
          <a:bodyPr/>
          <a:lstStyle/>
          <a:p>
            <a:pPr algn="l"/>
            <a:endParaRPr lang="en-US" dirty="0"/>
          </a:p>
        </p:txBody>
      </p:sp>
      <p:sp>
        <p:nvSpPr>
          <p:cNvPr id="11" name="Slide Number Placeholder 10">
            <a:extLst>
              <a:ext uri="{FF2B5EF4-FFF2-40B4-BE49-F238E27FC236}">
                <a16:creationId xmlns:a16="http://schemas.microsoft.com/office/drawing/2014/main" id="{3B07C67E-EAD9-47D8-9559-4E091BC03BA8}"/>
              </a:ext>
            </a:extLst>
          </p:cNvPr>
          <p:cNvSpPr>
            <a:spLocks noGrp="1"/>
          </p:cNvSpPr>
          <p:nvPr>
            <p:ph type="sldNum" sz="quarter" idx="12"/>
          </p:nvPr>
        </p:nvSpPr>
        <p:spPr/>
        <p:txBody>
          <a:bodyPr/>
          <a:lstStyle/>
          <a:p>
            <a:fld id="{14DFC975-2FD7-44A5-9E78-ECBA46156075}" type="slidenum">
              <a:rPr lang="en-US" smtClean="0"/>
              <a:t>‹#›</a:t>
            </a:fld>
            <a:endParaRPr lang="en-US"/>
          </a:p>
        </p:txBody>
      </p:sp>
    </p:spTree>
    <p:extLst>
      <p:ext uri="{BB962C8B-B14F-4D97-AF65-F5344CB8AC3E}">
        <p14:creationId xmlns:p14="http://schemas.microsoft.com/office/powerpoint/2010/main" val="42340171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C5DD8-8608-4B55-96D8-0AB848C028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A3CC0B-7B21-422D-937D-FBD49EE939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A0EAFA-89BC-43E9-8EB9-B6B3CD136E43}"/>
              </a:ext>
            </a:extLst>
          </p:cNvPr>
          <p:cNvSpPr>
            <a:spLocks noGrp="1"/>
          </p:cNvSpPr>
          <p:nvPr>
            <p:ph type="dt" sz="half" idx="10"/>
          </p:nvPr>
        </p:nvSpPr>
        <p:spPr/>
        <p:txBody>
          <a:bodyPr/>
          <a:lstStyle/>
          <a:p>
            <a:fld id="{1449AA12-8195-4182-A7AC-2E7E59DFBDAF}" type="datetimeFigureOut">
              <a:rPr lang="en-US" smtClean="0"/>
              <a:t>7/10/26</a:t>
            </a:fld>
            <a:endParaRPr lang="en-US"/>
          </a:p>
        </p:txBody>
      </p:sp>
      <p:sp>
        <p:nvSpPr>
          <p:cNvPr id="5" name="Footer Placeholder 4">
            <a:extLst>
              <a:ext uri="{FF2B5EF4-FFF2-40B4-BE49-F238E27FC236}">
                <a16:creationId xmlns:a16="http://schemas.microsoft.com/office/drawing/2014/main" id="{A3850944-70C2-487F-A102-58CDFB94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77B7B8-A972-455E-9D8C-9B8026A5306D}"/>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51" name="Rectangle 50">
            <a:extLst>
              <a:ext uri="{FF2B5EF4-FFF2-40B4-BE49-F238E27FC236}">
                <a16:creationId xmlns:a16="http://schemas.microsoft.com/office/drawing/2014/main" id="{CCC95119-6D9D-3542-9E0E-4171B33DC9CA}"/>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EFC92F19-7317-314C-81B7-43B8B687F4E4}"/>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81872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087F2-AA0E-4F0C-9AD6-2353021573D7}"/>
              </a:ext>
            </a:extLst>
          </p:cNvPr>
          <p:cNvSpPr>
            <a:spLocks noGrp="1"/>
          </p:cNvSpPr>
          <p:nvPr>
            <p:ph type="title"/>
          </p:nvPr>
        </p:nvSpPr>
        <p:spPr>
          <a:xfrm>
            <a:off x="3221150" y="1251674"/>
            <a:ext cx="7891760" cy="2914688"/>
          </a:xfrm>
        </p:spPr>
        <p:txBody>
          <a:bodyPr anchor="t"/>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7937807-96B8-4061-A845-1287216BF53B}"/>
              </a:ext>
            </a:extLst>
          </p:cNvPr>
          <p:cNvSpPr>
            <a:spLocks noGrp="1"/>
          </p:cNvSpPr>
          <p:nvPr>
            <p:ph type="body" idx="1"/>
          </p:nvPr>
        </p:nvSpPr>
        <p:spPr>
          <a:xfrm>
            <a:off x="3221150" y="4818126"/>
            <a:ext cx="7891760" cy="1271524"/>
          </a:xfrm>
        </p:spPr>
        <p:txBody>
          <a:bodyPr anchor="b"/>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2AF346-9503-4767-BCB4-84B823E27419}"/>
              </a:ext>
            </a:extLst>
          </p:cNvPr>
          <p:cNvSpPr>
            <a:spLocks noGrp="1"/>
          </p:cNvSpPr>
          <p:nvPr>
            <p:ph type="dt" sz="half" idx="10"/>
          </p:nvPr>
        </p:nvSpPr>
        <p:spPr/>
        <p:txBody>
          <a:bodyPr/>
          <a:lstStyle/>
          <a:p>
            <a:fld id="{1449AA12-8195-4182-A7AC-2E7E59DFBDAF}" type="datetimeFigureOut">
              <a:rPr lang="en-US" smtClean="0"/>
              <a:t>7/10/26</a:t>
            </a:fld>
            <a:endParaRPr lang="en-US"/>
          </a:p>
        </p:txBody>
      </p:sp>
      <p:sp>
        <p:nvSpPr>
          <p:cNvPr id="5" name="Footer Placeholder 4">
            <a:extLst>
              <a:ext uri="{FF2B5EF4-FFF2-40B4-BE49-F238E27FC236}">
                <a16:creationId xmlns:a16="http://schemas.microsoft.com/office/drawing/2014/main" id="{5259605B-A39D-4BEE-B46F-16CF13FA0BA7}"/>
              </a:ext>
            </a:extLst>
          </p:cNvPr>
          <p:cNvSpPr>
            <a:spLocks noGrp="1"/>
          </p:cNvSpPr>
          <p:nvPr>
            <p:ph type="ftr" sz="quarter" idx="11"/>
          </p:nvPr>
        </p:nvSpPr>
        <p:spPr>
          <a:xfrm>
            <a:off x="3221150" y="6292850"/>
            <a:ext cx="4114800" cy="365125"/>
          </a:xfrm>
        </p:spPr>
        <p:txBody>
          <a:bodyPr/>
          <a:lstStyle/>
          <a:p>
            <a:endParaRPr lang="en-US"/>
          </a:p>
        </p:txBody>
      </p:sp>
      <p:sp>
        <p:nvSpPr>
          <p:cNvPr id="6" name="Slide Number Placeholder 5">
            <a:extLst>
              <a:ext uri="{FF2B5EF4-FFF2-40B4-BE49-F238E27FC236}">
                <a16:creationId xmlns:a16="http://schemas.microsoft.com/office/drawing/2014/main" id="{2575834A-942D-410B-A430-43F9E01FC5F9}"/>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9" name="Rectangle 8">
            <a:extLst>
              <a:ext uri="{FF2B5EF4-FFF2-40B4-BE49-F238E27FC236}">
                <a16:creationId xmlns:a16="http://schemas.microsoft.com/office/drawing/2014/main" id="{4AD199D5-C485-D449-9804-F755E0907B51}"/>
              </a:ext>
            </a:extLst>
          </p:cNvPr>
          <p:cNvSpPr/>
          <p:nvPr/>
        </p:nvSpPr>
        <p:spPr>
          <a:xfrm>
            <a:off x="1"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Rectangle 9">
            <a:extLst>
              <a:ext uri="{FF2B5EF4-FFF2-40B4-BE49-F238E27FC236}">
                <a16:creationId xmlns:a16="http://schemas.microsoft.com/office/drawing/2014/main" id="{4290D1A7-C550-2540-86C9-EB0FB2EB2E71}"/>
              </a:ext>
            </a:extLst>
          </p:cNvPr>
          <p:cNvSpPr/>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29178137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FCAD2-C321-4E81-AEBE-696A90E2D9A4}"/>
              </a:ext>
            </a:extLst>
          </p:cNvPr>
          <p:cNvSpPr>
            <a:spLocks noGrp="1"/>
          </p:cNvSpPr>
          <p:nvPr>
            <p:ph type="title"/>
          </p:nvPr>
        </p:nvSpPr>
        <p:spPr>
          <a:xfrm>
            <a:off x="1587710" y="455362"/>
            <a:ext cx="9486690" cy="155041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EF20CD1-0E09-4415-911C-0F5B7341DD80}"/>
              </a:ext>
            </a:extLst>
          </p:cNvPr>
          <p:cNvSpPr>
            <a:spLocks noGrp="1"/>
          </p:cNvSpPr>
          <p:nvPr>
            <p:ph sz="half" idx="1"/>
          </p:nvPr>
        </p:nvSpPr>
        <p:spPr>
          <a:xfrm>
            <a:off x="1587709" y="2160016"/>
            <a:ext cx="4425437" cy="39270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A963EDD-031A-49CA-9130-067550BD0D55}"/>
              </a:ext>
            </a:extLst>
          </p:cNvPr>
          <p:cNvSpPr>
            <a:spLocks noGrp="1"/>
          </p:cNvSpPr>
          <p:nvPr>
            <p:ph sz="half" idx="2"/>
          </p:nvPr>
        </p:nvSpPr>
        <p:spPr>
          <a:xfrm>
            <a:off x="6648963" y="2160016"/>
            <a:ext cx="4425437" cy="39270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0808E79-A0BE-49F3-AE92-7EE5CC78F1A6}"/>
              </a:ext>
            </a:extLst>
          </p:cNvPr>
          <p:cNvSpPr>
            <a:spLocks noGrp="1"/>
          </p:cNvSpPr>
          <p:nvPr>
            <p:ph type="dt" sz="half" idx="10"/>
          </p:nvPr>
        </p:nvSpPr>
        <p:spPr/>
        <p:txBody>
          <a:bodyPr/>
          <a:lstStyle/>
          <a:p>
            <a:fld id="{1449AA12-8195-4182-A7AC-2E7E59DFBDAF}" type="datetimeFigureOut">
              <a:rPr lang="en-US" smtClean="0"/>
              <a:t>7/10/26</a:t>
            </a:fld>
            <a:endParaRPr lang="en-US"/>
          </a:p>
        </p:txBody>
      </p:sp>
      <p:sp>
        <p:nvSpPr>
          <p:cNvPr id="6" name="Footer Placeholder 5">
            <a:extLst>
              <a:ext uri="{FF2B5EF4-FFF2-40B4-BE49-F238E27FC236}">
                <a16:creationId xmlns:a16="http://schemas.microsoft.com/office/drawing/2014/main" id="{2898B87C-BF1E-47CF-9A4E-FD4BE32C05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C06E71-46F6-469C-A9CA-E707EBE51B58}"/>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0" name="Rectangle 9">
            <a:extLst>
              <a:ext uri="{FF2B5EF4-FFF2-40B4-BE49-F238E27FC236}">
                <a16:creationId xmlns:a16="http://schemas.microsoft.com/office/drawing/2014/main" id="{052659F6-6B3B-A545-A45F-FAD238210D47}"/>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80637F8-15DE-2240-8BF8-D6E57A337B1A}"/>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02098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3B26D-64DE-4314-8BD2-25FD618FB46D}"/>
              </a:ext>
            </a:extLst>
          </p:cNvPr>
          <p:cNvSpPr>
            <a:spLocks noGrp="1"/>
          </p:cNvSpPr>
          <p:nvPr>
            <p:ph type="title"/>
          </p:nvPr>
        </p:nvSpPr>
        <p:spPr>
          <a:xfrm>
            <a:off x="1591056" y="457200"/>
            <a:ext cx="9521854" cy="155448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9D77613-5CEE-4B05-A937-CD43EAAABF38}"/>
              </a:ext>
            </a:extLst>
          </p:cNvPr>
          <p:cNvSpPr>
            <a:spLocks noGrp="1"/>
          </p:cNvSpPr>
          <p:nvPr>
            <p:ph type="body" idx="1"/>
          </p:nvPr>
        </p:nvSpPr>
        <p:spPr>
          <a:xfrm>
            <a:off x="1591057" y="2165086"/>
            <a:ext cx="4425696" cy="82391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43E4779-3B5A-4993-9C7F-FB19F1633F5D}"/>
              </a:ext>
            </a:extLst>
          </p:cNvPr>
          <p:cNvSpPr>
            <a:spLocks noGrp="1"/>
          </p:cNvSpPr>
          <p:nvPr>
            <p:ph sz="half" idx="2"/>
          </p:nvPr>
        </p:nvSpPr>
        <p:spPr>
          <a:xfrm>
            <a:off x="1591056" y="2988998"/>
            <a:ext cx="4425697" cy="3098112"/>
          </a:xfrm>
        </p:spPr>
        <p:txBody>
          <a:bodyPr/>
          <a:lstStyle>
            <a:lvl1pPr>
              <a:defRPr sz="2000"/>
            </a:lvl1pPr>
            <a:lvl2pPr>
              <a:defRPr sz="1800"/>
            </a:lvl2pPr>
            <a:lvl3pPr>
              <a:defRPr sz="1600"/>
            </a:lvl3pPr>
            <a:lvl4pPr>
              <a:defRPr sz="14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B51081A-685C-4C18-9AE9-425106A02F6B}"/>
              </a:ext>
            </a:extLst>
          </p:cNvPr>
          <p:cNvSpPr>
            <a:spLocks noGrp="1"/>
          </p:cNvSpPr>
          <p:nvPr>
            <p:ph type="body" sz="quarter" idx="3"/>
          </p:nvPr>
        </p:nvSpPr>
        <p:spPr>
          <a:xfrm>
            <a:off x="6687214" y="2165086"/>
            <a:ext cx="4425696" cy="82391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780F424-FE3A-4B7D-B60C-7AEA2118A585}"/>
              </a:ext>
            </a:extLst>
          </p:cNvPr>
          <p:cNvSpPr>
            <a:spLocks noGrp="1"/>
          </p:cNvSpPr>
          <p:nvPr>
            <p:ph sz="quarter" idx="4"/>
          </p:nvPr>
        </p:nvSpPr>
        <p:spPr>
          <a:xfrm>
            <a:off x="6687214" y="2988998"/>
            <a:ext cx="4425696" cy="3098112"/>
          </a:xfrm>
        </p:spPr>
        <p:txBody>
          <a:bodyPr/>
          <a:lstStyle>
            <a:lvl1pPr>
              <a:defRPr sz="2000"/>
            </a:lvl1pPr>
            <a:lvl2pPr>
              <a:defRPr sz="1800"/>
            </a:lvl2pPr>
            <a:lvl3pPr>
              <a:defRPr sz="1600"/>
            </a:lvl3pPr>
            <a:lvl4pPr>
              <a:defRPr sz="14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864D2A96-CD7D-41BC-BDBE-5E29B7C0B325}"/>
              </a:ext>
            </a:extLst>
          </p:cNvPr>
          <p:cNvSpPr>
            <a:spLocks noGrp="1"/>
          </p:cNvSpPr>
          <p:nvPr>
            <p:ph type="dt" sz="half" idx="10"/>
          </p:nvPr>
        </p:nvSpPr>
        <p:spPr/>
        <p:txBody>
          <a:bodyPr/>
          <a:lstStyle/>
          <a:p>
            <a:fld id="{1449AA12-8195-4182-A7AC-2E7E59DFBDAF}" type="datetimeFigureOut">
              <a:rPr lang="en-US" smtClean="0"/>
              <a:t>7/10/26</a:t>
            </a:fld>
            <a:endParaRPr lang="en-US"/>
          </a:p>
        </p:txBody>
      </p:sp>
      <p:sp>
        <p:nvSpPr>
          <p:cNvPr id="8" name="Footer Placeholder 7">
            <a:extLst>
              <a:ext uri="{FF2B5EF4-FFF2-40B4-BE49-F238E27FC236}">
                <a16:creationId xmlns:a16="http://schemas.microsoft.com/office/drawing/2014/main" id="{2CD1471D-6DDE-4E56-84E9-48136966A9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A3F451-CF28-4F57-B844-52A665440A02}"/>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2" name="Rectangle 11">
            <a:extLst>
              <a:ext uri="{FF2B5EF4-FFF2-40B4-BE49-F238E27FC236}">
                <a16:creationId xmlns:a16="http://schemas.microsoft.com/office/drawing/2014/main" id="{2D1FA03E-7A83-AB41-BB4B-25B04946559A}"/>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7702630-3C98-A142-9D04-1D852974DC26}"/>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91839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22D7A-4502-49C3-BAFB-6D46F7A2E2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AB67EE-A167-43D1-9C58-7B736CF28B64}"/>
              </a:ext>
            </a:extLst>
          </p:cNvPr>
          <p:cNvSpPr>
            <a:spLocks noGrp="1"/>
          </p:cNvSpPr>
          <p:nvPr>
            <p:ph type="dt" sz="half" idx="10"/>
          </p:nvPr>
        </p:nvSpPr>
        <p:spPr/>
        <p:txBody>
          <a:bodyPr/>
          <a:lstStyle/>
          <a:p>
            <a:fld id="{1449AA12-8195-4182-A7AC-2E7E59DFBDAF}" type="datetimeFigureOut">
              <a:rPr lang="en-US" smtClean="0"/>
              <a:t>7/10/26</a:t>
            </a:fld>
            <a:endParaRPr lang="en-US"/>
          </a:p>
        </p:txBody>
      </p:sp>
      <p:sp>
        <p:nvSpPr>
          <p:cNvPr id="4" name="Footer Placeholder 3">
            <a:extLst>
              <a:ext uri="{FF2B5EF4-FFF2-40B4-BE49-F238E27FC236}">
                <a16:creationId xmlns:a16="http://schemas.microsoft.com/office/drawing/2014/main" id="{3C5605B7-599B-450E-9E8D-2A9AE3F30F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5BD2B1-8C5F-430B-A0F2-CD5281AB75E2}"/>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8" name="Rectangle 7">
            <a:extLst>
              <a:ext uri="{FF2B5EF4-FFF2-40B4-BE49-F238E27FC236}">
                <a16:creationId xmlns:a16="http://schemas.microsoft.com/office/drawing/2014/main" id="{1DBA877B-B45A-BD48-8FC8-E752E7D7174F}"/>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BF3343D-2AFA-B544-B40A-315F5EC680B6}"/>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02899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308016-71BA-4CD3-918D-51613F7F4DF5}"/>
              </a:ext>
            </a:extLst>
          </p:cNvPr>
          <p:cNvSpPr>
            <a:spLocks noGrp="1"/>
          </p:cNvSpPr>
          <p:nvPr>
            <p:ph type="dt" sz="half" idx="10"/>
          </p:nvPr>
        </p:nvSpPr>
        <p:spPr/>
        <p:txBody>
          <a:bodyPr/>
          <a:lstStyle/>
          <a:p>
            <a:fld id="{1449AA12-8195-4182-A7AC-2E7E59DFBDAF}" type="datetimeFigureOut">
              <a:rPr lang="en-US" smtClean="0"/>
              <a:t>7/10/26</a:t>
            </a:fld>
            <a:endParaRPr lang="en-US"/>
          </a:p>
        </p:txBody>
      </p:sp>
      <p:sp>
        <p:nvSpPr>
          <p:cNvPr id="3" name="Footer Placeholder 2">
            <a:extLst>
              <a:ext uri="{FF2B5EF4-FFF2-40B4-BE49-F238E27FC236}">
                <a16:creationId xmlns:a16="http://schemas.microsoft.com/office/drawing/2014/main" id="{95B24F46-0425-47C6-9FFB-F69AFFFE89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CE7A99-1593-4189-A514-8209CC32A2EA}"/>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7" name="Rectangle 6">
            <a:extLst>
              <a:ext uri="{FF2B5EF4-FFF2-40B4-BE49-F238E27FC236}">
                <a16:creationId xmlns:a16="http://schemas.microsoft.com/office/drawing/2014/main" id="{11C15DFD-AB97-AB43-A6C9-2808708C91B4}"/>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A05BA89-ECA6-2247-ABBB-3C67160202E9}"/>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2672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EB50B-93A2-A126-6962-37CA3F448D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16380C-67E7-99E5-1CB3-6388262EFF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02A58F-B7CA-D235-A3AC-3EF9556C29D8}"/>
              </a:ext>
            </a:extLst>
          </p:cNvPr>
          <p:cNvSpPr>
            <a:spLocks noGrp="1"/>
          </p:cNvSpPr>
          <p:nvPr>
            <p:ph type="dt" sz="half" idx="10"/>
          </p:nvPr>
        </p:nvSpPr>
        <p:spPr/>
        <p:txBody>
          <a:bodyPr/>
          <a:lstStyle/>
          <a:p>
            <a:fld id="{62BFBA3C-AF41-438F-92FB-0CC48C23B1E9}" type="datetimeFigureOut">
              <a:rPr lang="en-SG" smtClean="0"/>
              <a:t>10/7/26</a:t>
            </a:fld>
            <a:endParaRPr lang="en-SG" dirty="0"/>
          </a:p>
        </p:txBody>
      </p:sp>
      <p:sp>
        <p:nvSpPr>
          <p:cNvPr id="5" name="Footer Placeholder 4">
            <a:extLst>
              <a:ext uri="{FF2B5EF4-FFF2-40B4-BE49-F238E27FC236}">
                <a16:creationId xmlns:a16="http://schemas.microsoft.com/office/drawing/2014/main" id="{0877794E-A992-E667-4F18-121FE49423BA}"/>
              </a:ext>
            </a:extLst>
          </p:cNvPr>
          <p:cNvSpPr>
            <a:spLocks noGrp="1"/>
          </p:cNvSpPr>
          <p:nvPr>
            <p:ph type="ftr" sz="quarter" idx="11"/>
          </p:nvPr>
        </p:nvSpPr>
        <p:spPr/>
        <p:txBody>
          <a:bodyPr/>
          <a:lstStyle/>
          <a:p>
            <a:endParaRPr lang="en-SG" dirty="0"/>
          </a:p>
        </p:txBody>
      </p:sp>
      <p:sp>
        <p:nvSpPr>
          <p:cNvPr id="6" name="Slide Number Placeholder 5">
            <a:extLst>
              <a:ext uri="{FF2B5EF4-FFF2-40B4-BE49-F238E27FC236}">
                <a16:creationId xmlns:a16="http://schemas.microsoft.com/office/drawing/2014/main" id="{831B7597-7CA9-D97D-B758-F0E588789155}"/>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10269497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E933B-3FC6-4B08-9FBE-2DD48307A4D4}"/>
              </a:ext>
            </a:extLst>
          </p:cNvPr>
          <p:cNvSpPr>
            <a:spLocks noGrp="1"/>
          </p:cNvSpPr>
          <p:nvPr>
            <p:ph type="title"/>
          </p:nvPr>
        </p:nvSpPr>
        <p:spPr>
          <a:xfrm>
            <a:off x="1587712" y="455362"/>
            <a:ext cx="4043440" cy="1584512"/>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377FBD4A-4514-4DCE-8F18-914DF3F4EED1}"/>
              </a:ext>
            </a:extLst>
          </p:cNvPr>
          <p:cNvSpPr>
            <a:spLocks noGrp="1"/>
          </p:cNvSpPr>
          <p:nvPr>
            <p:ph idx="1"/>
          </p:nvPr>
        </p:nvSpPr>
        <p:spPr>
          <a:xfrm>
            <a:off x="6271232" y="565151"/>
            <a:ext cx="5358384" cy="5521960"/>
          </a:xfrm>
        </p:spPr>
        <p:txBody>
          <a:bodyPr>
            <a:normAutofit/>
          </a:bodyPr>
          <a:lstStyle>
            <a:lvl1pPr>
              <a:defRPr sz="2200"/>
            </a:lvl1pPr>
            <a:lvl2pPr>
              <a:defRPr sz="1900"/>
            </a:lvl2pPr>
            <a:lvl3pPr>
              <a:defRPr sz="1700"/>
            </a:lvl3pPr>
            <a:lvl4pPr>
              <a:defRPr sz="1500"/>
            </a:lvl4pPr>
            <a:lvl5pPr>
              <a:defRPr sz="15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AF18C85-0675-4202-B796-352766854939}"/>
              </a:ext>
            </a:extLst>
          </p:cNvPr>
          <p:cNvSpPr>
            <a:spLocks noGrp="1"/>
          </p:cNvSpPr>
          <p:nvPr>
            <p:ph type="body" sz="half" idx="2"/>
          </p:nvPr>
        </p:nvSpPr>
        <p:spPr>
          <a:xfrm>
            <a:off x="1587712" y="2039874"/>
            <a:ext cx="4043440" cy="38291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0079E5-F934-4D04-866F-F7CB5B08ACC4}"/>
              </a:ext>
            </a:extLst>
          </p:cNvPr>
          <p:cNvSpPr>
            <a:spLocks noGrp="1"/>
          </p:cNvSpPr>
          <p:nvPr>
            <p:ph type="dt" sz="half" idx="10"/>
          </p:nvPr>
        </p:nvSpPr>
        <p:spPr/>
        <p:txBody>
          <a:bodyPr/>
          <a:lstStyle/>
          <a:p>
            <a:fld id="{1449AA12-8195-4182-A7AC-2E7E59DFBDAF}" type="datetimeFigureOut">
              <a:rPr lang="en-US" smtClean="0"/>
              <a:t>7/10/26</a:t>
            </a:fld>
            <a:endParaRPr lang="en-US"/>
          </a:p>
        </p:txBody>
      </p:sp>
      <p:sp>
        <p:nvSpPr>
          <p:cNvPr id="6" name="Footer Placeholder 5">
            <a:extLst>
              <a:ext uri="{FF2B5EF4-FFF2-40B4-BE49-F238E27FC236}">
                <a16:creationId xmlns:a16="http://schemas.microsoft.com/office/drawing/2014/main" id="{E705FC94-7915-439A-B937-F02D1BB03A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69B19-4156-4584-B1DC-4F42F200B915}"/>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0" name="Rectangle 9">
            <a:extLst>
              <a:ext uri="{FF2B5EF4-FFF2-40B4-BE49-F238E27FC236}">
                <a16:creationId xmlns:a16="http://schemas.microsoft.com/office/drawing/2014/main" id="{DC1B6031-8ABE-F648-8E05-3D08D0D54B53}"/>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DABD855-35E6-BE4F-8B03-FD12DDB32E10}"/>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17545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E1F3B-090C-4BB5-84BE-8ED0FC5981A5}"/>
              </a:ext>
            </a:extLst>
          </p:cNvPr>
          <p:cNvSpPr>
            <a:spLocks noGrp="1"/>
          </p:cNvSpPr>
          <p:nvPr>
            <p:ph type="title"/>
          </p:nvPr>
        </p:nvSpPr>
        <p:spPr>
          <a:xfrm>
            <a:off x="1587711" y="455362"/>
            <a:ext cx="4043436" cy="1584512"/>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9397C49E-9426-4B24-B2A7-C54B89DA60A3}"/>
              </a:ext>
            </a:extLst>
          </p:cNvPr>
          <p:cNvSpPr>
            <a:spLocks noGrp="1"/>
          </p:cNvSpPr>
          <p:nvPr>
            <p:ph type="pic" idx="1"/>
          </p:nvPr>
        </p:nvSpPr>
        <p:spPr>
          <a:xfrm>
            <a:off x="6271232" y="565150"/>
            <a:ext cx="5355607" cy="552267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BC7F011-0A5F-44E9-88CD-C95A33351B45}"/>
              </a:ext>
            </a:extLst>
          </p:cNvPr>
          <p:cNvSpPr>
            <a:spLocks noGrp="1"/>
          </p:cNvSpPr>
          <p:nvPr>
            <p:ph type="body" sz="half" idx="2"/>
          </p:nvPr>
        </p:nvSpPr>
        <p:spPr>
          <a:xfrm>
            <a:off x="1587711" y="2039874"/>
            <a:ext cx="4043436" cy="38291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721C85-27BB-4533-A21B-C379FE03A944}"/>
              </a:ext>
            </a:extLst>
          </p:cNvPr>
          <p:cNvSpPr>
            <a:spLocks noGrp="1"/>
          </p:cNvSpPr>
          <p:nvPr>
            <p:ph type="dt" sz="half" idx="10"/>
          </p:nvPr>
        </p:nvSpPr>
        <p:spPr/>
        <p:txBody>
          <a:bodyPr/>
          <a:lstStyle/>
          <a:p>
            <a:fld id="{1449AA12-8195-4182-A7AC-2E7E59DFBDAF}" type="datetimeFigureOut">
              <a:rPr lang="en-US" smtClean="0"/>
              <a:t>7/10/26</a:t>
            </a:fld>
            <a:endParaRPr lang="en-US"/>
          </a:p>
        </p:txBody>
      </p:sp>
      <p:sp>
        <p:nvSpPr>
          <p:cNvPr id="6" name="Footer Placeholder 5">
            <a:extLst>
              <a:ext uri="{FF2B5EF4-FFF2-40B4-BE49-F238E27FC236}">
                <a16:creationId xmlns:a16="http://schemas.microsoft.com/office/drawing/2014/main" id="{35018850-01F1-4247-9BFD-1DDC5DDDC3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B365A9-4C28-480F-B370-2DFF234B73F7}"/>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0" name="Rectangle 9">
            <a:extLst>
              <a:ext uri="{FF2B5EF4-FFF2-40B4-BE49-F238E27FC236}">
                <a16:creationId xmlns:a16="http://schemas.microsoft.com/office/drawing/2014/main" id="{920EAFF3-0A84-F84B-90E4-A596F00B3DC2}"/>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8392559-3C15-B249-93C9-B0F7E9E5DDD8}"/>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74695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C53B0-59B2-4B39-93E0-DCFBB932C82A}"/>
              </a:ext>
            </a:extLst>
          </p:cNvPr>
          <p:cNvSpPr>
            <a:spLocks noGrp="1"/>
          </p:cNvSpPr>
          <p:nvPr>
            <p:ph type="title"/>
          </p:nvPr>
        </p:nvSpPr>
        <p:spPr>
          <a:xfrm>
            <a:off x="1587710" y="455362"/>
            <a:ext cx="9525200" cy="1550419"/>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18C5F7B-98AC-425B-80BD-6C6F3032D0CE}"/>
              </a:ext>
            </a:extLst>
          </p:cNvPr>
          <p:cNvSpPr>
            <a:spLocks noGrp="1"/>
          </p:cNvSpPr>
          <p:nvPr>
            <p:ph type="body" orient="vert" idx="1"/>
          </p:nvPr>
        </p:nvSpPr>
        <p:spPr>
          <a:xfrm>
            <a:off x="1587710" y="2160016"/>
            <a:ext cx="9525200" cy="39261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C88C2EE-2433-424A-878C-24514FF5D44F}"/>
              </a:ext>
            </a:extLst>
          </p:cNvPr>
          <p:cNvSpPr>
            <a:spLocks noGrp="1"/>
          </p:cNvSpPr>
          <p:nvPr>
            <p:ph type="dt" sz="half" idx="10"/>
          </p:nvPr>
        </p:nvSpPr>
        <p:spPr/>
        <p:txBody>
          <a:bodyPr/>
          <a:lstStyle/>
          <a:p>
            <a:fld id="{1449AA12-8195-4182-A7AC-2E7E59DFBDAF}" type="datetimeFigureOut">
              <a:rPr lang="en-US" smtClean="0"/>
              <a:t>7/10/26</a:t>
            </a:fld>
            <a:endParaRPr lang="en-US"/>
          </a:p>
        </p:txBody>
      </p:sp>
      <p:sp>
        <p:nvSpPr>
          <p:cNvPr id="5" name="Footer Placeholder 4">
            <a:extLst>
              <a:ext uri="{FF2B5EF4-FFF2-40B4-BE49-F238E27FC236}">
                <a16:creationId xmlns:a16="http://schemas.microsoft.com/office/drawing/2014/main" id="{1FFEFD20-ADE2-40F3-A071-6D1E97F8FB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B7D1D5-5E92-48E1-9475-EC122D3FE613}"/>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9" name="Rectangle 8">
            <a:extLst>
              <a:ext uri="{FF2B5EF4-FFF2-40B4-BE49-F238E27FC236}">
                <a16:creationId xmlns:a16="http://schemas.microsoft.com/office/drawing/2014/main" id="{60FCF945-5CF3-5542-A36A-9CBB738E735E}"/>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7D61B-66C5-4341-8F2D-129A9E4D8283}"/>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09241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47FBCF-6EDB-4883-92D4-612F4D1C5589}"/>
              </a:ext>
            </a:extLst>
          </p:cNvPr>
          <p:cNvSpPr>
            <a:spLocks noGrp="1"/>
          </p:cNvSpPr>
          <p:nvPr>
            <p:ph type="title" orient="vert"/>
          </p:nvPr>
        </p:nvSpPr>
        <p:spPr>
          <a:xfrm>
            <a:off x="8846380" y="565149"/>
            <a:ext cx="2266530" cy="561181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9D2DF8-B588-416F-AA11-9F3A0DDE6765}"/>
              </a:ext>
            </a:extLst>
          </p:cNvPr>
          <p:cNvSpPr>
            <a:spLocks noGrp="1"/>
          </p:cNvSpPr>
          <p:nvPr>
            <p:ph type="body" orient="vert" idx="1"/>
          </p:nvPr>
        </p:nvSpPr>
        <p:spPr>
          <a:xfrm>
            <a:off x="1587710" y="565149"/>
            <a:ext cx="7088929" cy="5611813"/>
          </a:xfrm>
        </p:spPr>
        <p:txBody>
          <a:bodyPr vert="eaVert"/>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72F7B1D-405D-4EE7-9A23-3F21916C9503}"/>
              </a:ext>
            </a:extLst>
          </p:cNvPr>
          <p:cNvSpPr>
            <a:spLocks noGrp="1"/>
          </p:cNvSpPr>
          <p:nvPr>
            <p:ph type="dt" sz="half" idx="10"/>
          </p:nvPr>
        </p:nvSpPr>
        <p:spPr/>
        <p:txBody>
          <a:bodyPr/>
          <a:lstStyle/>
          <a:p>
            <a:fld id="{1449AA12-8195-4182-A7AC-2E7E59DFBDAF}" type="datetimeFigureOut">
              <a:rPr lang="en-US" smtClean="0"/>
              <a:t>7/10/26</a:t>
            </a:fld>
            <a:endParaRPr lang="en-US"/>
          </a:p>
        </p:txBody>
      </p:sp>
      <p:sp>
        <p:nvSpPr>
          <p:cNvPr id="5" name="Footer Placeholder 4">
            <a:extLst>
              <a:ext uri="{FF2B5EF4-FFF2-40B4-BE49-F238E27FC236}">
                <a16:creationId xmlns:a16="http://schemas.microsoft.com/office/drawing/2014/main" id="{D27B9304-686C-431A-8E7F-D9DD19F4DF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A240B-DB2E-46ED-8AC6-744B2C1C70E3}"/>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9" name="Rectangle 8">
            <a:extLst>
              <a:ext uri="{FF2B5EF4-FFF2-40B4-BE49-F238E27FC236}">
                <a16:creationId xmlns:a16="http://schemas.microsoft.com/office/drawing/2014/main" id="{2F275F2C-778B-864A-8379-6D0726B18FDC}"/>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70051C8-76B3-384B-BCF1-60BB80301FCD}"/>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11282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2" name="Title Text"/>
          <p:cNvSpPr txBox="1">
            <a:spLocks noGrp="1"/>
          </p:cNvSpPr>
          <p:nvPr>
            <p:ph type="title"/>
          </p:nvPr>
        </p:nvSpPr>
        <p:spPr>
          <a:xfrm>
            <a:off x="1915128" y="1788454"/>
            <a:ext cx="8361230" cy="2098227"/>
          </a:xfrm>
          <a:prstGeom prst="rect">
            <a:avLst/>
          </a:prstGeom>
        </p:spPr>
        <p:txBody>
          <a:bodyPr anchor="b"/>
          <a:lstStyle>
            <a:lvl1pPr algn="ctr">
              <a:defRPr sz="7200" cap="all"/>
            </a:lvl1pPr>
          </a:lstStyle>
          <a:p>
            <a:r>
              <a:t>Title Text</a:t>
            </a:r>
          </a:p>
        </p:txBody>
      </p:sp>
      <p:sp>
        <p:nvSpPr>
          <p:cNvPr id="13" name="Body Level One…"/>
          <p:cNvSpPr txBox="1">
            <a:spLocks noGrp="1"/>
          </p:cNvSpPr>
          <p:nvPr>
            <p:ph type="body" sz="quarter" idx="1"/>
          </p:nvPr>
        </p:nvSpPr>
        <p:spPr>
          <a:xfrm>
            <a:off x="2679905" y="3956279"/>
            <a:ext cx="6831674" cy="1086238"/>
          </a:xfrm>
          <a:prstGeom prst="rect">
            <a:avLst/>
          </a:prstGeom>
        </p:spPr>
        <p:txBody>
          <a:bodyPr/>
          <a:lstStyle>
            <a:lvl1pPr marL="0" indent="0" algn="ctr">
              <a:lnSpc>
                <a:spcPct val="112000"/>
              </a:lnSpc>
              <a:spcBef>
                <a:spcPts val="0"/>
              </a:spcBef>
              <a:buSzTx/>
              <a:buFontTx/>
              <a:buNone/>
              <a:defRPr sz="2300"/>
            </a:lvl1pPr>
            <a:lvl2pPr marL="0" indent="457200" algn="ctr">
              <a:lnSpc>
                <a:spcPct val="112000"/>
              </a:lnSpc>
              <a:spcBef>
                <a:spcPts val="0"/>
              </a:spcBef>
              <a:buSzTx/>
              <a:buFontTx/>
              <a:buNone/>
              <a:defRPr sz="2300"/>
            </a:lvl2pPr>
            <a:lvl3pPr marL="0" indent="914400" algn="ctr">
              <a:lnSpc>
                <a:spcPct val="112000"/>
              </a:lnSpc>
              <a:spcBef>
                <a:spcPts val="0"/>
              </a:spcBef>
              <a:buSzTx/>
              <a:buFontTx/>
              <a:buNone/>
              <a:defRPr sz="2300"/>
            </a:lvl3pPr>
            <a:lvl4pPr marL="0" indent="1371600" algn="ctr">
              <a:lnSpc>
                <a:spcPct val="112000"/>
              </a:lnSpc>
              <a:spcBef>
                <a:spcPts val="0"/>
              </a:spcBef>
              <a:buSzTx/>
              <a:buFontTx/>
              <a:buNone/>
              <a:defRPr sz="2300"/>
            </a:lvl4pPr>
            <a:lvl5pPr marL="0" indent="1828800" algn="ctr">
              <a:lnSpc>
                <a:spcPct val="112000"/>
              </a:lnSpc>
              <a:spcBef>
                <a:spcPts val="0"/>
              </a:spcBef>
              <a:buSzTx/>
              <a:buFontTx/>
              <a:buNone/>
              <a:defRPr sz="2300"/>
            </a:lvl5pPr>
          </a:lstStyle>
          <a:p>
            <a:r>
              <a:t>Body Level One</a:t>
            </a:r>
          </a:p>
          <a:p>
            <a:pPr lvl="1"/>
            <a:r>
              <a:t>Body Level Two</a:t>
            </a:r>
          </a:p>
          <a:p>
            <a:pPr lvl="2"/>
            <a:r>
              <a:t>Body Level Three</a:t>
            </a:r>
          </a:p>
          <a:p>
            <a:pPr lvl="3"/>
            <a:r>
              <a:t>Body Level Four</a:t>
            </a:r>
          </a:p>
          <a:p>
            <a:pPr lvl="4"/>
            <a:r>
              <a:t>Body Level Five</a:t>
            </a:r>
          </a:p>
        </p:txBody>
      </p:sp>
      <p:grpSp>
        <p:nvGrpSpPr>
          <p:cNvPr id="16" name="Group 6"/>
          <p:cNvGrpSpPr/>
          <p:nvPr/>
        </p:nvGrpSpPr>
        <p:grpSpPr>
          <a:xfrm>
            <a:off x="752857" y="744468"/>
            <a:ext cx="10674118" cy="5349673"/>
            <a:chOff x="0" y="0"/>
            <a:chExt cx="10674116" cy="5349671"/>
          </a:xfrm>
        </p:grpSpPr>
        <p:sp>
          <p:nvSpPr>
            <p:cNvPr id="14" name="Freeform 6"/>
            <p:cNvSpPr/>
            <p:nvPr/>
          </p:nvSpPr>
          <p:spPr>
            <a:xfrm>
              <a:off x="7399104" y="941183"/>
              <a:ext cx="3275013" cy="4408489"/>
            </a:xfrm>
            <a:custGeom>
              <a:avLst/>
              <a:gdLst/>
              <a:ahLst/>
              <a:cxnLst>
                <a:cxn ang="0">
                  <a:pos x="wd2" y="hd2"/>
                </a:cxn>
                <a:cxn ang="5400000">
                  <a:pos x="wd2" y="hd2"/>
                </a:cxn>
                <a:cxn ang="10800000">
                  <a:pos x="wd2" y="hd2"/>
                </a:cxn>
                <a:cxn ang="16200000">
                  <a:pos x="wd2" y="hd2"/>
                </a:cxn>
              </a:cxnLst>
              <a:rect l="0" t="0" r="r" b="b"/>
              <a:pathLst>
                <a:path w="21600" h="21600" extrusionOk="0">
                  <a:moveTo>
                    <a:pt x="18924" y="0"/>
                  </a:moveTo>
                  <a:lnTo>
                    <a:pt x="21600" y="0"/>
                  </a:lnTo>
                  <a:lnTo>
                    <a:pt x="21600" y="21600"/>
                  </a:lnTo>
                  <a:lnTo>
                    <a:pt x="0" y="21600"/>
                  </a:lnTo>
                  <a:lnTo>
                    <a:pt x="0" y="19712"/>
                  </a:lnTo>
                  <a:lnTo>
                    <a:pt x="18924" y="19714"/>
                  </a:lnTo>
                  <a:lnTo>
                    <a:pt x="18924" y="0"/>
                  </a:lnTo>
                  <a:close/>
                </a:path>
              </a:pathLst>
            </a:custGeom>
            <a:solidFill>
              <a:srgbClr val="191B0E"/>
            </a:solidFill>
            <a:ln w="12700" cap="flat">
              <a:noFill/>
              <a:miter lim="400000"/>
            </a:ln>
            <a:effectLst/>
          </p:spPr>
          <p:txBody>
            <a:bodyPr wrap="square" lIns="45719" tIns="45719" rIns="45719" bIns="45719" numCol="1" anchor="t">
              <a:noAutofit/>
            </a:bodyPr>
            <a:lstStyle/>
            <a:p>
              <a:endParaRPr/>
            </a:p>
          </p:txBody>
        </p:sp>
        <p:sp>
          <p:nvSpPr>
            <p:cNvPr id="15" name="Freeform 6"/>
            <p:cNvSpPr/>
            <p:nvPr/>
          </p:nvSpPr>
          <p:spPr>
            <a:xfrm rot="10800000">
              <a:off x="0" y="0"/>
              <a:ext cx="3275668" cy="4408489"/>
            </a:xfrm>
            <a:custGeom>
              <a:avLst/>
              <a:gdLst/>
              <a:ahLst/>
              <a:cxnLst>
                <a:cxn ang="0">
                  <a:pos x="wd2" y="hd2"/>
                </a:cxn>
                <a:cxn ang="5400000">
                  <a:pos x="wd2" y="hd2"/>
                </a:cxn>
                <a:cxn ang="10800000">
                  <a:pos x="wd2" y="hd2"/>
                </a:cxn>
                <a:cxn ang="16200000">
                  <a:pos x="wd2" y="hd2"/>
                </a:cxn>
              </a:cxnLst>
              <a:rect l="0" t="0" r="r" b="b"/>
              <a:pathLst>
                <a:path w="21596" h="21600" extrusionOk="0">
                  <a:moveTo>
                    <a:pt x="18921" y="0"/>
                  </a:moveTo>
                  <a:lnTo>
                    <a:pt x="21596" y="0"/>
                  </a:lnTo>
                  <a:lnTo>
                    <a:pt x="21596" y="21600"/>
                  </a:lnTo>
                  <a:lnTo>
                    <a:pt x="5" y="21600"/>
                  </a:lnTo>
                  <a:cubicBezTo>
                    <a:pt x="-4" y="20948"/>
                    <a:pt x="9" y="20362"/>
                    <a:pt x="0" y="19710"/>
                  </a:cubicBezTo>
                  <a:lnTo>
                    <a:pt x="18921" y="19716"/>
                  </a:lnTo>
                  <a:lnTo>
                    <a:pt x="18921" y="0"/>
                  </a:lnTo>
                  <a:close/>
                </a:path>
              </a:pathLst>
            </a:custGeom>
            <a:solidFill>
              <a:srgbClr val="191B0E"/>
            </a:solidFill>
            <a:ln w="12700" cap="flat">
              <a:noFill/>
              <a:miter lim="400000"/>
            </a:ln>
            <a:effectLst/>
          </p:spPr>
          <p:txBody>
            <a:bodyPr wrap="square" lIns="45719" tIns="45719" rIns="45719" bIns="45719" numCol="1" anchor="t">
              <a:noAutofit/>
            </a:bodyPr>
            <a:lstStyle/>
            <a:p>
              <a:endParaRPr/>
            </a:p>
          </p:txBody>
        </p:sp>
      </p:grpSp>
      <p:sp>
        <p:nvSpPr>
          <p:cNvPr id="17" name="Slide Number"/>
          <p:cNvSpPr txBox="1">
            <a:spLocks noGrp="1"/>
          </p:cNvSpPr>
          <p:nvPr>
            <p:ph type="sldNum" sz="quarter" idx="2"/>
          </p:nvPr>
        </p:nvSpPr>
        <p:spPr>
          <a:xfrm>
            <a:off x="11153365" y="6523206"/>
            <a:ext cx="273610" cy="26497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04504651"/>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191B0E"/>
        </a:solidFill>
        <a:effectLst/>
      </p:bgPr>
    </p:bg>
    <p:spTree>
      <p:nvGrpSpPr>
        <p:cNvPr id="1" name=""/>
        <p:cNvGrpSpPr/>
        <p:nvPr/>
      </p:nvGrpSpPr>
      <p:grpSpPr>
        <a:xfrm>
          <a:off x="0" y="0"/>
          <a:ext cx="0" cy="0"/>
          <a:chOff x="0" y="0"/>
          <a:chExt cx="0" cy="0"/>
        </a:xfrm>
      </p:grpSpPr>
      <p:sp>
        <p:nvSpPr>
          <p:cNvPr id="33" name="Title Text"/>
          <p:cNvSpPr txBox="1">
            <a:spLocks noGrp="1"/>
          </p:cNvSpPr>
          <p:nvPr>
            <p:ph type="title"/>
          </p:nvPr>
        </p:nvSpPr>
        <p:spPr>
          <a:xfrm>
            <a:off x="765025" y="1301360"/>
            <a:ext cx="9612972" cy="2852737"/>
          </a:xfrm>
          <a:prstGeom prst="rect">
            <a:avLst/>
          </a:prstGeom>
        </p:spPr>
        <p:txBody>
          <a:bodyPr anchor="b"/>
          <a:lstStyle>
            <a:lvl1pPr algn="r">
              <a:defRPr sz="7200" cap="all">
                <a:solidFill>
                  <a:srgbClr val="EFEDE3"/>
                </a:solidFill>
              </a:defRPr>
            </a:lvl1pPr>
          </a:lstStyle>
          <a:p>
            <a:r>
              <a:t>Title Text</a:t>
            </a:r>
          </a:p>
        </p:txBody>
      </p:sp>
      <p:sp>
        <p:nvSpPr>
          <p:cNvPr id="34" name="Body Level One…"/>
          <p:cNvSpPr txBox="1">
            <a:spLocks noGrp="1"/>
          </p:cNvSpPr>
          <p:nvPr>
            <p:ph type="body" sz="quarter" idx="1"/>
          </p:nvPr>
        </p:nvSpPr>
        <p:spPr>
          <a:xfrm>
            <a:off x="765025" y="4216327"/>
            <a:ext cx="9612972" cy="1143325"/>
          </a:xfrm>
          <a:prstGeom prst="rect">
            <a:avLst/>
          </a:prstGeom>
        </p:spPr>
        <p:txBody>
          <a:bodyPr/>
          <a:lstStyle>
            <a:lvl1pPr marL="0" indent="0" algn="r">
              <a:lnSpc>
                <a:spcPct val="112000"/>
              </a:lnSpc>
              <a:spcBef>
                <a:spcPts val="0"/>
              </a:spcBef>
              <a:buSzTx/>
              <a:buFontTx/>
              <a:buNone/>
              <a:defRPr sz="2400">
                <a:solidFill>
                  <a:srgbClr val="EFEDE3"/>
                </a:solidFill>
              </a:defRPr>
            </a:lvl1pPr>
            <a:lvl2pPr marL="0" indent="457200" algn="r">
              <a:lnSpc>
                <a:spcPct val="112000"/>
              </a:lnSpc>
              <a:spcBef>
                <a:spcPts val="0"/>
              </a:spcBef>
              <a:buSzTx/>
              <a:buFontTx/>
              <a:buNone/>
              <a:defRPr sz="2400">
                <a:solidFill>
                  <a:srgbClr val="EFEDE3"/>
                </a:solidFill>
              </a:defRPr>
            </a:lvl2pPr>
            <a:lvl3pPr marL="0" indent="914400" algn="r">
              <a:lnSpc>
                <a:spcPct val="112000"/>
              </a:lnSpc>
              <a:spcBef>
                <a:spcPts val="0"/>
              </a:spcBef>
              <a:buSzTx/>
              <a:buFontTx/>
              <a:buNone/>
              <a:defRPr sz="2400">
                <a:solidFill>
                  <a:srgbClr val="EFEDE3"/>
                </a:solidFill>
              </a:defRPr>
            </a:lvl3pPr>
            <a:lvl4pPr marL="0" indent="1371600" algn="r">
              <a:lnSpc>
                <a:spcPct val="112000"/>
              </a:lnSpc>
              <a:spcBef>
                <a:spcPts val="0"/>
              </a:spcBef>
              <a:buSzTx/>
              <a:buFontTx/>
              <a:buNone/>
              <a:defRPr sz="2400">
                <a:solidFill>
                  <a:srgbClr val="EFEDE3"/>
                </a:solidFill>
              </a:defRPr>
            </a:lvl4pPr>
            <a:lvl5pPr marL="0" indent="1828800" algn="r">
              <a:lnSpc>
                <a:spcPct val="112000"/>
              </a:lnSpc>
              <a:spcBef>
                <a:spcPts val="0"/>
              </a:spcBef>
              <a:buSzTx/>
              <a:buFontTx/>
              <a:buNone/>
              <a:defRPr sz="2400">
                <a:solidFill>
                  <a:srgbClr val="EFEDE3"/>
                </a:solidFill>
              </a:defRPr>
            </a:lvl5pPr>
          </a:lstStyle>
          <a:p>
            <a:r>
              <a:t>Body Level One</a:t>
            </a:r>
          </a:p>
          <a:p>
            <a:pPr lvl="1"/>
            <a:r>
              <a:t>Body Level Two</a:t>
            </a:r>
          </a:p>
          <a:p>
            <a:pPr lvl="2"/>
            <a:r>
              <a:t>Body Level Three</a:t>
            </a:r>
          </a:p>
          <a:p>
            <a:pPr lvl="3"/>
            <a:r>
              <a:t>Body Level Four</a:t>
            </a:r>
          </a:p>
          <a:p>
            <a:pPr lvl="4"/>
            <a:r>
              <a:t>Body Level Five</a:t>
            </a:r>
          </a:p>
        </p:txBody>
      </p:sp>
      <p:sp>
        <p:nvSpPr>
          <p:cNvPr id="35" name="Crop MarkFreeform 6"/>
          <p:cNvSpPr/>
          <p:nvPr/>
        </p:nvSpPr>
        <p:spPr>
          <a:xfrm>
            <a:off x="8151962" y="1685651"/>
            <a:ext cx="3275013" cy="4408489"/>
          </a:xfrm>
          <a:custGeom>
            <a:avLst/>
            <a:gdLst/>
            <a:ahLst/>
            <a:cxnLst>
              <a:cxn ang="0">
                <a:pos x="wd2" y="hd2"/>
              </a:cxn>
              <a:cxn ang="5400000">
                <a:pos x="wd2" y="hd2"/>
              </a:cxn>
              <a:cxn ang="10800000">
                <a:pos x="wd2" y="hd2"/>
              </a:cxn>
              <a:cxn ang="16200000">
                <a:pos x="wd2" y="hd2"/>
              </a:cxn>
            </a:cxnLst>
            <a:rect l="0" t="0" r="r" b="b"/>
            <a:pathLst>
              <a:path w="21600" h="21600" extrusionOk="0">
                <a:moveTo>
                  <a:pt x="18924" y="0"/>
                </a:moveTo>
                <a:lnTo>
                  <a:pt x="21600" y="0"/>
                </a:lnTo>
                <a:lnTo>
                  <a:pt x="21600" y="21600"/>
                </a:lnTo>
                <a:lnTo>
                  <a:pt x="0" y="21600"/>
                </a:lnTo>
                <a:lnTo>
                  <a:pt x="0" y="19733"/>
                </a:lnTo>
                <a:lnTo>
                  <a:pt x="18924" y="19733"/>
                </a:lnTo>
                <a:lnTo>
                  <a:pt x="18924" y="0"/>
                </a:lnTo>
                <a:close/>
              </a:path>
            </a:pathLst>
          </a:custGeom>
          <a:solidFill>
            <a:srgbClr val="EFEDE3"/>
          </a:solidFill>
          <a:ln w="12700">
            <a:miter lim="400000"/>
          </a:ln>
        </p:spPr>
        <p:txBody>
          <a:bodyPr lIns="45719" rIns="45719"/>
          <a:lstStyle/>
          <a:p>
            <a:pPr>
              <a:defRPr>
                <a:solidFill>
                  <a:srgbClr val="FFFFFF"/>
                </a:solidFill>
              </a:defRPr>
            </a:pPr>
            <a:endParaRPr/>
          </a:p>
        </p:txBody>
      </p:sp>
      <p:sp>
        <p:nvSpPr>
          <p:cNvPr id="36" name="Slide Number"/>
          <p:cNvSpPr txBox="1">
            <a:spLocks noGrp="1"/>
          </p:cNvSpPr>
          <p:nvPr>
            <p:ph type="sldNum" sz="quarter" idx="2"/>
          </p:nvPr>
        </p:nvSpPr>
        <p:spPr>
          <a:xfrm>
            <a:off x="11153365" y="6523206"/>
            <a:ext cx="273610" cy="264974"/>
          </a:xfrm>
          <a:prstGeom prst="rect">
            <a:avLst/>
          </a:prstGeom>
        </p:spPr>
        <p:txBody>
          <a:bodyPr/>
          <a:lstStyle>
            <a:lvl1pPr>
              <a:defRPr>
                <a:solidFill>
                  <a:srgbClr val="EFEDE3"/>
                </a:solidFill>
              </a:defRPr>
            </a:lvl1pPr>
          </a:lstStyle>
          <a:p>
            <a:fld id="{86CB4B4D-7CA3-9044-876B-883B54F8677D}" type="slidenum">
              <a:t>‹#›</a:t>
            </a:fld>
            <a:endParaRPr/>
          </a:p>
        </p:txBody>
      </p:sp>
    </p:spTree>
    <p:extLst>
      <p:ext uri="{BB962C8B-B14F-4D97-AF65-F5344CB8AC3E}">
        <p14:creationId xmlns:p14="http://schemas.microsoft.com/office/powerpoint/2010/main" val="3289839196"/>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3" name="Title Text"/>
          <p:cNvSpPr txBox="1">
            <a:spLocks noGrp="1"/>
          </p:cNvSpPr>
          <p:nvPr>
            <p:ph type="title"/>
          </p:nvPr>
        </p:nvSpPr>
        <p:spPr>
          <a:xfrm>
            <a:off x="1371600" y="685800"/>
            <a:ext cx="9601200" cy="1485900"/>
          </a:xfrm>
          <a:prstGeom prst="rect">
            <a:avLst/>
          </a:prstGeom>
        </p:spPr>
        <p:txBody>
          <a:bodyPr/>
          <a:lstStyle/>
          <a:p>
            <a:r>
              <a:t>Title Text</a:t>
            </a:r>
          </a:p>
        </p:txBody>
      </p:sp>
      <p:sp>
        <p:nvSpPr>
          <p:cNvPr id="44" name="Body Level One…"/>
          <p:cNvSpPr txBox="1">
            <a:spLocks noGrp="1"/>
          </p:cNvSpPr>
          <p:nvPr>
            <p:ph type="body" sz="quarter" idx="1"/>
          </p:nvPr>
        </p:nvSpPr>
        <p:spPr>
          <a:xfrm>
            <a:off x="1371600" y="2285999"/>
            <a:ext cx="4447786" cy="358140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09235588"/>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2" name="Title Text"/>
          <p:cNvSpPr txBox="1">
            <a:spLocks noGrp="1"/>
          </p:cNvSpPr>
          <p:nvPr>
            <p:ph type="title"/>
          </p:nvPr>
        </p:nvSpPr>
        <p:spPr>
          <a:xfrm>
            <a:off x="1371600" y="685800"/>
            <a:ext cx="9601200" cy="1485900"/>
          </a:xfrm>
          <a:prstGeom prst="rect">
            <a:avLst/>
          </a:prstGeom>
        </p:spPr>
        <p:txBody>
          <a:bodyPr/>
          <a:lstStyle/>
          <a:p>
            <a:r>
              <a:t>Title Text</a:t>
            </a:r>
          </a:p>
        </p:txBody>
      </p:sp>
      <p:sp>
        <p:nvSpPr>
          <p:cNvPr id="53" name="Body Level One…"/>
          <p:cNvSpPr txBox="1">
            <a:spLocks noGrp="1"/>
          </p:cNvSpPr>
          <p:nvPr>
            <p:ph type="body" sz="quarter" idx="1"/>
          </p:nvPr>
        </p:nvSpPr>
        <p:spPr>
          <a:xfrm>
            <a:off x="1371600" y="2340864"/>
            <a:ext cx="4443985" cy="823913"/>
          </a:xfrm>
          <a:prstGeom prst="rect">
            <a:avLst/>
          </a:prstGeom>
        </p:spPr>
        <p:txBody>
          <a:bodyPr anchor="b"/>
          <a:lstStyle>
            <a:lvl1pPr marL="0" indent="0">
              <a:lnSpc>
                <a:spcPct val="84000"/>
              </a:lnSpc>
              <a:spcBef>
                <a:spcPts val="0"/>
              </a:spcBef>
              <a:buSzTx/>
              <a:buFontTx/>
              <a:buNone/>
              <a:defRPr sz="3000"/>
            </a:lvl1pPr>
            <a:lvl2pPr marL="0" indent="457200">
              <a:lnSpc>
                <a:spcPct val="84000"/>
              </a:lnSpc>
              <a:spcBef>
                <a:spcPts val="0"/>
              </a:spcBef>
              <a:buSzTx/>
              <a:buFontTx/>
              <a:buNone/>
              <a:defRPr sz="3000"/>
            </a:lvl2pPr>
            <a:lvl3pPr marL="0" indent="914400">
              <a:lnSpc>
                <a:spcPct val="84000"/>
              </a:lnSpc>
              <a:spcBef>
                <a:spcPts val="0"/>
              </a:spcBef>
              <a:buSzTx/>
              <a:buFontTx/>
              <a:buNone/>
              <a:defRPr sz="3000"/>
            </a:lvl3pPr>
            <a:lvl4pPr marL="0" indent="1371600">
              <a:lnSpc>
                <a:spcPct val="84000"/>
              </a:lnSpc>
              <a:spcBef>
                <a:spcPts val="0"/>
              </a:spcBef>
              <a:buSzTx/>
              <a:buFontTx/>
              <a:buNone/>
              <a:defRPr sz="3000"/>
            </a:lvl4pPr>
            <a:lvl5pPr marL="0" indent="1828800">
              <a:lnSpc>
                <a:spcPct val="84000"/>
              </a:lnSpc>
              <a:spcBef>
                <a:spcPts val="0"/>
              </a:spcBef>
              <a:buSzTx/>
              <a:buFontTx/>
              <a:buNone/>
              <a:defRPr sz="3000"/>
            </a:lvl5pPr>
          </a:lstStyle>
          <a:p>
            <a:r>
              <a:t>Body Level One</a:t>
            </a:r>
          </a:p>
          <a:p>
            <a:pPr lvl="1"/>
            <a:r>
              <a:t>Body Level Two</a:t>
            </a:r>
          </a:p>
          <a:p>
            <a:pPr lvl="2"/>
            <a:r>
              <a:t>Body Level Three</a:t>
            </a:r>
          </a:p>
          <a:p>
            <a:pPr lvl="3"/>
            <a:r>
              <a:t>Body Level Four</a:t>
            </a:r>
          </a:p>
          <a:p>
            <a:pPr lvl="4"/>
            <a:r>
              <a:t>Body Level Five</a:t>
            </a:r>
          </a:p>
        </p:txBody>
      </p:sp>
      <p:sp>
        <p:nvSpPr>
          <p:cNvPr id="54" name="Text Placeholder 4"/>
          <p:cNvSpPr>
            <a:spLocks noGrp="1"/>
          </p:cNvSpPr>
          <p:nvPr>
            <p:ph type="body" sz="quarter" idx="13"/>
          </p:nvPr>
        </p:nvSpPr>
        <p:spPr>
          <a:xfrm>
            <a:off x="6525014" y="2340864"/>
            <a:ext cx="4443985" cy="823913"/>
          </a:xfrm>
          <a:prstGeom prst="rect">
            <a:avLst/>
          </a:prstGeom>
        </p:spPr>
        <p:txBody>
          <a:bodyPr anchor="b"/>
          <a:lstStyle/>
          <a:p>
            <a:pPr marL="0" indent="0">
              <a:lnSpc>
                <a:spcPct val="84000"/>
              </a:lnSpc>
              <a:spcBef>
                <a:spcPts val="0"/>
              </a:spcBef>
              <a:buSzTx/>
              <a:buFontTx/>
              <a:buNone/>
              <a:defRPr sz="3000"/>
            </a:pPr>
            <a:endParaRPr/>
          </a:p>
        </p:txBody>
      </p:sp>
      <p:sp>
        <p:nvSpPr>
          <p:cNvPr id="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68640985"/>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2" name="Title Text"/>
          <p:cNvSpPr txBox="1">
            <a:spLocks noGrp="1"/>
          </p:cNvSpPr>
          <p:nvPr>
            <p:ph type="title"/>
          </p:nvPr>
        </p:nvSpPr>
        <p:spPr>
          <a:xfrm>
            <a:off x="1371600" y="685800"/>
            <a:ext cx="9601200" cy="1485900"/>
          </a:xfrm>
          <a:prstGeom prst="rect">
            <a:avLst/>
          </a:prstGeom>
        </p:spPr>
        <p:txBody>
          <a:bodyPr/>
          <a:lstStyle/>
          <a:p>
            <a:r>
              <a:t>Title Text</a:t>
            </a:r>
          </a:p>
        </p:txBody>
      </p:sp>
      <p:sp>
        <p:nvSpPr>
          <p:cNvPr id="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76673503"/>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77" name="Background ShapeRectangle 7"/>
          <p:cNvSpPr/>
          <p:nvPr/>
        </p:nvSpPr>
        <p:spPr>
          <a:xfrm>
            <a:off x="-1" y="375"/>
            <a:ext cx="5303522" cy="6857626"/>
          </a:xfrm>
          <a:prstGeom prst="rect">
            <a:avLst/>
          </a:prstGeom>
          <a:solidFill>
            <a:schemeClr val="accent1"/>
          </a:solidFill>
          <a:ln w="12700">
            <a:miter lim="400000"/>
          </a:ln>
        </p:spPr>
        <p:txBody>
          <a:bodyPr lIns="45719" rIns="45719"/>
          <a:lstStyle/>
          <a:p>
            <a:endParaRPr/>
          </a:p>
        </p:txBody>
      </p:sp>
      <p:sp>
        <p:nvSpPr>
          <p:cNvPr id="78" name="Title Text"/>
          <p:cNvSpPr txBox="1">
            <a:spLocks noGrp="1"/>
          </p:cNvSpPr>
          <p:nvPr>
            <p:ph type="title"/>
          </p:nvPr>
        </p:nvSpPr>
        <p:spPr>
          <a:xfrm>
            <a:off x="723900" y="685800"/>
            <a:ext cx="3855721" cy="2157884"/>
          </a:xfrm>
          <a:prstGeom prst="rect">
            <a:avLst/>
          </a:prstGeom>
        </p:spPr>
        <p:txBody>
          <a:bodyPr/>
          <a:lstStyle>
            <a:lvl1pPr>
              <a:lnSpc>
                <a:spcPct val="84000"/>
              </a:lnSpc>
              <a:defRPr sz="4800"/>
            </a:lvl1pPr>
          </a:lstStyle>
          <a:p>
            <a:r>
              <a:t>Title Text</a:t>
            </a:r>
          </a:p>
        </p:txBody>
      </p:sp>
      <p:sp>
        <p:nvSpPr>
          <p:cNvPr id="79" name="Body Level One…"/>
          <p:cNvSpPr txBox="1">
            <a:spLocks noGrp="1"/>
          </p:cNvSpPr>
          <p:nvPr>
            <p:ph type="body" sz="half" idx="1"/>
          </p:nvPr>
        </p:nvSpPr>
        <p:spPr>
          <a:xfrm>
            <a:off x="6256020" y="685801"/>
            <a:ext cx="5212080" cy="517525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0" name="Text Placeholder 3"/>
          <p:cNvSpPr>
            <a:spLocks noGrp="1"/>
          </p:cNvSpPr>
          <p:nvPr>
            <p:ph type="body" sz="quarter" idx="13"/>
          </p:nvPr>
        </p:nvSpPr>
        <p:spPr>
          <a:xfrm>
            <a:off x="723899" y="2856344"/>
            <a:ext cx="3855722" cy="3011057"/>
          </a:xfrm>
          <a:prstGeom prst="rect">
            <a:avLst/>
          </a:prstGeom>
        </p:spPr>
        <p:txBody>
          <a:bodyPr/>
          <a:lstStyle/>
          <a:p>
            <a:pPr marL="0" indent="0">
              <a:lnSpc>
                <a:spcPct val="113000"/>
              </a:lnSpc>
              <a:spcBef>
                <a:spcPts val="1500"/>
              </a:spcBef>
              <a:buSzTx/>
              <a:buFontTx/>
              <a:buNone/>
              <a:defRPr sz="1600"/>
            </a:pPr>
            <a:endParaRPr/>
          </a:p>
        </p:txBody>
      </p:sp>
      <p:sp>
        <p:nvSpPr>
          <p:cNvPr id="81" name="Divider BarRectangle 8"/>
          <p:cNvSpPr/>
          <p:nvPr/>
        </p:nvSpPr>
        <p:spPr>
          <a:xfrm>
            <a:off x="5303520" y="376"/>
            <a:ext cx="228601" cy="6858001"/>
          </a:xfrm>
          <a:prstGeom prst="rect">
            <a:avLst/>
          </a:prstGeom>
          <a:solidFill>
            <a:srgbClr val="191B0E"/>
          </a:solidFill>
          <a:ln w="12700">
            <a:miter lim="400000"/>
          </a:ln>
        </p:spPr>
        <p:txBody>
          <a:bodyPr lIns="45719" rIns="45719"/>
          <a:lstStyle/>
          <a:p>
            <a:endParaRPr/>
          </a:p>
        </p:txBody>
      </p:sp>
      <p:sp>
        <p:nvSpPr>
          <p:cNvPr id="82" name="Slide Number"/>
          <p:cNvSpPr txBox="1">
            <a:spLocks noGrp="1"/>
          </p:cNvSpPr>
          <p:nvPr>
            <p:ph type="sldNum" sz="quarter" idx="2"/>
          </p:nvPr>
        </p:nvSpPr>
        <p:spPr>
          <a:xfrm>
            <a:off x="11205823" y="6523206"/>
            <a:ext cx="273609" cy="26497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48367374"/>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48205-F7CA-4006-0526-AEDCFDE3FC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FAF275-DE76-EC5C-9728-9AB897B691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11BB3C-192E-62F5-ABA1-2A34FA20E1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EB4EC33-F294-1AF6-1EF5-44A7D10AD4A4}"/>
              </a:ext>
            </a:extLst>
          </p:cNvPr>
          <p:cNvSpPr>
            <a:spLocks noGrp="1"/>
          </p:cNvSpPr>
          <p:nvPr>
            <p:ph type="dt" sz="half" idx="10"/>
          </p:nvPr>
        </p:nvSpPr>
        <p:spPr/>
        <p:txBody>
          <a:bodyPr/>
          <a:lstStyle/>
          <a:p>
            <a:fld id="{62BFBA3C-AF41-438F-92FB-0CC48C23B1E9}" type="datetimeFigureOut">
              <a:rPr lang="en-SG" smtClean="0"/>
              <a:t>10/7/26</a:t>
            </a:fld>
            <a:endParaRPr lang="en-SG" dirty="0"/>
          </a:p>
        </p:txBody>
      </p:sp>
      <p:sp>
        <p:nvSpPr>
          <p:cNvPr id="6" name="Footer Placeholder 5">
            <a:extLst>
              <a:ext uri="{FF2B5EF4-FFF2-40B4-BE49-F238E27FC236}">
                <a16:creationId xmlns:a16="http://schemas.microsoft.com/office/drawing/2014/main" id="{9C8A6473-8F07-04B3-1532-AB03909198D5}"/>
              </a:ext>
            </a:extLst>
          </p:cNvPr>
          <p:cNvSpPr>
            <a:spLocks noGrp="1"/>
          </p:cNvSpPr>
          <p:nvPr>
            <p:ph type="ftr" sz="quarter" idx="11"/>
          </p:nvPr>
        </p:nvSpPr>
        <p:spPr/>
        <p:txBody>
          <a:bodyPr/>
          <a:lstStyle/>
          <a:p>
            <a:endParaRPr lang="en-SG" dirty="0"/>
          </a:p>
        </p:txBody>
      </p:sp>
      <p:sp>
        <p:nvSpPr>
          <p:cNvPr id="7" name="Slide Number Placeholder 6">
            <a:extLst>
              <a:ext uri="{FF2B5EF4-FFF2-40B4-BE49-F238E27FC236}">
                <a16:creationId xmlns:a16="http://schemas.microsoft.com/office/drawing/2014/main" id="{62600E38-87A6-1360-50CE-AA8A7DA12510}"/>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25528966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89" name="Background ShapeRectangle 7"/>
          <p:cNvSpPr/>
          <p:nvPr/>
        </p:nvSpPr>
        <p:spPr>
          <a:xfrm>
            <a:off x="-1" y="375"/>
            <a:ext cx="5303522" cy="6857626"/>
          </a:xfrm>
          <a:prstGeom prst="rect">
            <a:avLst/>
          </a:prstGeom>
          <a:solidFill>
            <a:schemeClr val="accent1"/>
          </a:solidFill>
          <a:ln w="12700">
            <a:miter lim="400000"/>
          </a:ln>
        </p:spPr>
        <p:txBody>
          <a:bodyPr lIns="45719" rIns="45719"/>
          <a:lstStyle/>
          <a:p>
            <a:endParaRPr/>
          </a:p>
        </p:txBody>
      </p:sp>
      <p:sp>
        <p:nvSpPr>
          <p:cNvPr id="90" name="Title Text"/>
          <p:cNvSpPr txBox="1">
            <a:spLocks noGrp="1"/>
          </p:cNvSpPr>
          <p:nvPr>
            <p:ph type="title"/>
          </p:nvPr>
        </p:nvSpPr>
        <p:spPr>
          <a:xfrm>
            <a:off x="723900" y="685800"/>
            <a:ext cx="3855721" cy="2157884"/>
          </a:xfrm>
          <a:prstGeom prst="rect">
            <a:avLst/>
          </a:prstGeom>
        </p:spPr>
        <p:txBody>
          <a:bodyPr/>
          <a:lstStyle>
            <a:lvl1pPr>
              <a:lnSpc>
                <a:spcPct val="84000"/>
              </a:lnSpc>
              <a:defRPr sz="4800"/>
            </a:lvl1pPr>
          </a:lstStyle>
          <a:p>
            <a:r>
              <a:t>Title Text</a:t>
            </a:r>
          </a:p>
        </p:txBody>
      </p:sp>
      <p:sp>
        <p:nvSpPr>
          <p:cNvPr id="91" name="Picture Placeholder 2"/>
          <p:cNvSpPr>
            <a:spLocks noGrp="1"/>
          </p:cNvSpPr>
          <p:nvPr>
            <p:ph type="pic" idx="13"/>
          </p:nvPr>
        </p:nvSpPr>
        <p:spPr>
          <a:xfrm>
            <a:off x="5532120" y="0"/>
            <a:ext cx="6659881" cy="6858000"/>
          </a:xfrm>
          <a:prstGeom prst="rect">
            <a:avLst/>
          </a:prstGeom>
        </p:spPr>
        <p:txBody>
          <a:bodyPr lIns="91439" rIns="91439">
            <a:noAutofit/>
          </a:bodyPr>
          <a:lstStyle/>
          <a:p>
            <a:endParaRPr/>
          </a:p>
        </p:txBody>
      </p:sp>
      <p:sp>
        <p:nvSpPr>
          <p:cNvPr id="92" name="Body Level One…"/>
          <p:cNvSpPr txBox="1">
            <a:spLocks noGrp="1"/>
          </p:cNvSpPr>
          <p:nvPr>
            <p:ph type="body" sz="quarter" idx="1"/>
          </p:nvPr>
        </p:nvSpPr>
        <p:spPr>
          <a:xfrm>
            <a:off x="723900" y="2855967"/>
            <a:ext cx="3855721" cy="3011433"/>
          </a:xfrm>
          <a:prstGeom prst="rect">
            <a:avLst/>
          </a:prstGeom>
        </p:spPr>
        <p:txBody>
          <a:bodyPr/>
          <a:lstStyle>
            <a:lvl1pPr marL="0" indent="0">
              <a:lnSpc>
                <a:spcPct val="113000"/>
              </a:lnSpc>
              <a:spcBef>
                <a:spcPts val="1500"/>
              </a:spcBef>
              <a:buSzTx/>
              <a:buFontTx/>
              <a:buNone/>
              <a:defRPr sz="1600"/>
            </a:lvl1pPr>
            <a:lvl2pPr marL="0" indent="457200">
              <a:lnSpc>
                <a:spcPct val="113000"/>
              </a:lnSpc>
              <a:spcBef>
                <a:spcPts val="1500"/>
              </a:spcBef>
              <a:buSzTx/>
              <a:buFontTx/>
              <a:buNone/>
              <a:defRPr sz="1600"/>
            </a:lvl2pPr>
            <a:lvl3pPr marL="0" indent="914400">
              <a:lnSpc>
                <a:spcPct val="113000"/>
              </a:lnSpc>
              <a:spcBef>
                <a:spcPts val="1500"/>
              </a:spcBef>
              <a:buSzTx/>
              <a:buFontTx/>
              <a:buNone/>
              <a:defRPr sz="1600"/>
            </a:lvl3pPr>
            <a:lvl4pPr marL="0" indent="1371600">
              <a:lnSpc>
                <a:spcPct val="113000"/>
              </a:lnSpc>
              <a:spcBef>
                <a:spcPts val="1500"/>
              </a:spcBef>
              <a:buSzTx/>
              <a:buFontTx/>
              <a:buNone/>
              <a:defRPr sz="1600"/>
            </a:lvl4pPr>
            <a:lvl5pPr marL="0" indent="1828800">
              <a:lnSpc>
                <a:spcPct val="113000"/>
              </a:lnSpc>
              <a:spcBef>
                <a:spcPts val="1500"/>
              </a:spcBef>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93" name="Divider BarRectangle 8"/>
          <p:cNvSpPr/>
          <p:nvPr/>
        </p:nvSpPr>
        <p:spPr>
          <a:xfrm>
            <a:off x="5303520" y="376"/>
            <a:ext cx="228601" cy="6858001"/>
          </a:xfrm>
          <a:prstGeom prst="rect">
            <a:avLst/>
          </a:prstGeom>
          <a:solidFill>
            <a:srgbClr val="191B0E"/>
          </a:solidFill>
          <a:ln w="12700">
            <a:miter lim="400000"/>
          </a:ln>
        </p:spPr>
        <p:txBody>
          <a:bodyPr lIns="45719" rIns="45719"/>
          <a:lstStyle/>
          <a:p>
            <a:endParaRPr/>
          </a:p>
        </p:txBody>
      </p:sp>
      <p:sp>
        <p:nvSpPr>
          <p:cNvPr id="94" name="Slide Number"/>
          <p:cNvSpPr txBox="1">
            <a:spLocks noGrp="1"/>
          </p:cNvSpPr>
          <p:nvPr>
            <p:ph type="sldNum" sz="quarter" idx="2"/>
          </p:nvPr>
        </p:nvSpPr>
        <p:spPr>
          <a:xfrm>
            <a:off x="11205823" y="6523206"/>
            <a:ext cx="273609" cy="26497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03028762"/>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15587079"/>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6E9C5-1257-6E46-8C1C-461F5724079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D08A766-DC1F-0F48-A03D-BA6AB2F7E64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5F14CCC-DB96-4A40-9EC6-13106706721A}"/>
              </a:ext>
            </a:extLst>
          </p:cNvPr>
          <p:cNvSpPr>
            <a:spLocks noGrp="1"/>
          </p:cNvSpPr>
          <p:nvPr>
            <p:ph type="dt" sz="half" idx="10"/>
          </p:nvPr>
        </p:nvSpPr>
        <p:spPr/>
        <p:txBody>
          <a:bodyPr/>
          <a:lstStyle/>
          <a:p>
            <a:fld id="{D602C248-C548-C245-B8F6-29E56460FD04}" type="datetimeFigureOut">
              <a:rPr lang="en-US" smtClean="0"/>
              <a:t>7/10/26</a:t>
            </a:fld>
            <a:endParaRPr lang="en-US"/>
          </a:p>
        </p:txBody>
      </p:sp>
      <p:sp>
        <p:nvSpPr>
          <p:cNvPr id="5" name="Footer Placeholder 4">
            <a:extLst>
              <a:ext uri="{FF2B5EF4-FFF2-40B4-BE49-F238E27FC236}">
                <a16:creationId xmlns:a16="http://schemas.microsoft.com/office/drawing/2014/main" id="{F0EC48F5-4C47-2546-9212-C80E5A94D2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D2F898-46B4-454E-A449-2824A3DA04C5}"/>
              </a:ext>
            </a:extLst>
          </p:cNvPr>
          <p:cNvSpPr>
            <a:spLocks noGrp="1"/>
          </p:cNvSpPr>
          <p:nvPr>
            <p:ph type="sldNum" sz="quarter" idx="12"/>
          </p:nvPr>
        </p:nvSpPr>
        <p:spPr/>
        <p:txBody>
          <a:bodyPr/>
          <a:lstStyle/>
          <a:p>
            <a:fld id="{48E4B420-F93F-694B-B91A-3FD7F08C705C}" type="slidenum">
              <a:rPr lang="en-US" smtClean="0"/>
              <a:t>‹#›</a:t>
            </a:fld>
            <a:endParaRPr lang="en-US"/>
          </a:p>
        </p:txBody>
      </p:sp>
    </p:spTree>
    <p:extLst>
      <p:ext uri="{BB962C8B-B14F-4D97-AF65-F5344CB8AC3E}">
        <p14:creationId xmlns:p14="http://schemas.microsoft.com/office/powerpoint/2010/main" val="766423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DFADB-90F2-A7EC-D920-78436F65A8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18843E-6209-CF2F-7715-088F3E15D4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3533AD-2326-9649-F6C5-44AAB11AE2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DE8640-472B-3B17-C84E-3EF3384FD4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FC1E4F-583B-5741-9D94-65C7FC77DD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D9CB8D-924B-4483-E522-33965F5F7C20}"/>
              </a:ext>
            </a:extLst>
          </p:cNvPr>
          <p:cNvSpPr>
            <a:spLocks noGrp="1"/>
          </p:cNvSpPr>
          <p:nvPr>
            <p:ph type="dt" sz="half" idx="10"/>
          </p:nvPr>
        </p:nvSpPr>
        <p:spPr/>
        <p:txBody>
          <a:bodyPr/>
          <a:lstStyle/>
          <a:p>
            <a:fld id="{62BFBA3C-AF41-438F-92FB-0CC48C23B1E9}" type="datetimeFigureOut">
              <a:rPr lang="en-SG" smtClean="0"/>
              <a:t>10/7/26</a:t>
            </a:fld>
            <a:endParaRPr lang="en-SG" dirty="0"/>
          </a:p>
        </p:txBody>
      </p:sp>
      <p:sp>
        <p:nvSpPr>
          <p:cNvPr id="8" name="Footer Placeholder 7">
            <a:extLst>
              <a:ext uri="{FF2B5EF4-FFF2-40B4-BE49-F238E27FC236}">
                <a16:creationId xmlns:a16="http://schemas.microsoft.com/office/drawing/2014/main" id="{F9BFA045-36FB-CD54-1C9D-C3B893D6EEB4}"/>
              </a:ext>
            </a:extLst>
          </p:cNvPr>
          <p:cNvSpPr>
            <a:spLocks noGrp="1"/>
          </p:cNvSpPr>
          <p:nvPr>
            <p:ph type="ftr" sz="quarter" idx="11"/>
          </p:nvPr>
        </p:nvSpPr>
        <p:spPr/>
        <p:txBody>
          <a:bodyPr/>
          <a:lstStyle/>
          <a:p>
            <a:endParaRPr lang="en-SG" dirty="0"/>
          </a:p>
        </p:txBody>
      </p:sp>
      <p:sp>
        <p:nvSpPr>
          <p:cNvPr id="9" name="Slide Number Placeholder 8">
            <a:extLst>
              <a:ext uri="{FF2B5EF4-FFF2-40B4-BE49-F238E27FC236}">
                <a16:creationId xmlns:a16="http://schemas.microsoft.com/office/drawing/2014/main" id="{24E6FBCA-1D72-B3D6-0AD6-8DCE0D101065}"/>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3404619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898DB-A667-2B07-4472-7E093AD67F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BECF1F-9A8E-B7FE-35CA-7C16BF26AFB8}"/>
              </a:ext>
            </a:extLst>
          </p:cNvPr>
          <p:cNvSpPr>
            <a:spLocks noGrp="1"/>
          </p:cNvSpPr>
          <p:nvPr>
            <p:ph type="dt" sz="half" idx="10"/>
          </p:nvPr>
        </p:nvSpPr>
        <p:spPr/>
        <p:txBody>
          <a:bodyPr/>
          <a:lstStyle/>
          <a:p>
            <a:fld id="{62BFBA3C-AF41-438F-92FB-0CC48C23B1E9}" type="datetimeFigureOut">
              <a:rPr lang="en-SG" smtClean="0"/>
              <a:t>10/7/26</a:t>
            </a:fld>
            <a:endParaRPr lang="en-SG" dirty="0"/>
          </a:p>
        </p:txBody>
      </p:sp>
      <p:sp>
        <p:nvSpPr>
          <p:cNvPr id="4" name="Footer Placeholder 3">
            <a:extLst>
              <a:ext uri="{FF2B5EF4-FFF2-40B4-BE49-F238E27FC236}">
                <a16:creationId xmlns:a16="http://schemas.microsoft.com/office/drawing/2014/main" id="{970015A7-C878-0C52-CCF2-768C72EF6355}"/>
              </a:ext>
            </a:extLst>
          </p:cNvPr>
          <p:cNvSpPr>
            <a:spLocks noGrp="1"/>
          </p:cNvSpPr>
          <p:nvPr>
            <p:ph type="ftr" sz="quarter" idx="11"/>
          </p:nvPr>
        </p:nvSpPr>
        <p:spPr/>
        <p:txBody>
          <a:bodyPr/>
          <a:lstStyle/>
          <a:p>
            <a:endParaRPr lang="en-SG" dirty="0"/>
          </a:p>
        </p:txBody>
      </p:sp>
      <p:sp>
        <p:nvSpPr>
          <p:cNvPr id="5" name="Slide Number Placeholder 4">
            <a:extLst>
              <a:ext uri="{FF2B5EF4-FFF2-40B4-BE49-F238E27FC236}">
                <a16:creationId xmlns:a16="http://schemas.microsoft.com/office/drawing/2014/main" id="{E5B0380D-DB21-60CE-DCB0-B41A61ED6AED}"/>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77206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3D0716-1D07-D0B5-E675-2033838F1DDA}"/>
              </a:ext>
            </a:extLst>
          </p:cNvPr>
          <p:cNvSpPr>
            <a:spLocks noGrp="1"/>
          </p:cNvSpPr>
          <p:nvPr>
            <p:ph type="dt" sz="half" idx="10"/>
          </p:nvPr>
        </p:nvSpPr>
        <p:spPr/>
        <p:txBody>
          <a:bodyPr/>
          <a:lstStyle/>
          <a:p>
            <a:fld id="{62BFBA3C-AF41-438F-92FB-0CC48C23B1E9}" type="datetimeFigureOut">
              <a:rPr lang="en-SG" smtClean="0"/>
              <a:t>10/7/26</a:t>
            </a:fld>
            <a:endParaRPr lang="en-SG" dirty="0"/>
          </a:p>
        </p:txBody>
      </p:sp>
      <p:sp>
        <p:nvSpPr>
          <p:cNvPr id="3" name="Footer Placeholder 2">
            <a:extLst>
              <a:ext uri="{FF2B5EF4-FFF2-40B4-BE49-F238E27FC236}">
                <a16:creationId xmlns:a16="http://schemas.microsoft.com/office/drawing/2014/main" id="{271D38A5-D0D2-B4E4-BBD0-E3315A86A830}"/>
              </a:ext>
            </a:extLst>
          </p:cNvPr>
          <p:cNvSpPr>
            <a:spLocks noGrp="1"/>
          </p:cNvSpPr>
          <p:nvPr>
            <p:ph type="ftr" sz="quarter" idx="11"/>
          </p:nvPr>
        </p:nvSpPr>
        <p:spPr/>
        <p:txBody>
          <a:bodyPr/>
          <a:lstStyle/>
          <a:p>
            <a:endParaRPr lang="en-SG" dirty="0"/>
          </a:p>
        </p:txBody>
      </p:sp>
      <p:sp>
        <p:nvSpPr>
          <p:cNvPr id="4" name="Slide Number Placeholder 3">
            <a:extLst>
              <a:ext uri="{FF2B5EF4-FFF2-40B4-BE49-F238E27FC236}">
                <a16:creationId xmlns:a16="http://schemas.microsoft.com/office/drawing/2014/main" id="{221087BA-0F64-55C5-A6F8-82BED04BC496}"/>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2632578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CBE6C-27BD-6D5F-E2DD-FEE412B24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1B9076-C2A4-88A2-CC29-329234668E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098E84-B9D9-EF25-9711-5872193B19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AD9BD7-0572-E4E4-09F1-4180F07AE21F}"/>
              </a:ext>
            </a:extLst>
          </p:cNvPr>
          <p:cNvSpPr>
            <a:spLocks noGrp="1"/>
          </p:cNvSpPr>
          <p:nvPr>
            <p:ph type="dt" sz="half" idx="10"/>
          </p:nvPr>
        </p:nvSpPr>
        <p:spPr/>
        <p:txBody>
          <a:bodyPr/>
          <a:lstStyle/>
          <a:p>
            <a:fld id="{62BFBA3C-AF41-438F-92FB-0CC48C23B1E9}" type="datetimeFigureOut">
              <a:rPr lang="en-SG" smtClean="0"/>
              <a:t>10/7/26</a:t>
            </a:fld>
            <a:endParaRPr lang="en-SG" dirty="0"/>
          </a:p>
        </p:txBody>
      </p:sp>
      <p:sp>
        <p:nvSpPr>
          <p:cNvPr id="6" name="Footer Placeholder 5">
            <a:extLst>
              <a:ext uri="{FF2B5EF4-FFF2-40B4-BE49-F238E27FC236}">
                <a16:creationId xmlns:a16="http://schemas.microsoft.com/office/drawing/2014/main" id="{B84C08CB-BF9B-5F9D-FF01-81F9DCD4B7B1}"/>
              </a:ext>
            </a:extLst>
          </p:cNvPr>
          <p:cNvSpPr>
            <a:spLocks noGrp="1"/>
          </p:cNvSpPr>
          <p:nvPr>
            <p:ph type="ftr" sz="quarter" idx="11"/>
          </p:nvPr>
        </p:nvSpPr>
        <p:spPr/>
        <p:txBody>
          <a:bodyPr/>
          <a:lstStyle/>
          <a:p>
            <a:endParaRPr lang="en-SG" dirty="0"/>
          </a:p>
        </p:txBody>
      </p:sp>
      <p:sp>
        <p:nvSpPr>
          <p:cNvPr id="7" name="Slide Number Placeholder 6">
            <a:extLst>
              <a:ext uri="{FF2B5EF4-FFF2-40B4-BE49-F238E27FC236}">
                <a16:creationId xmlns:a16="http://schemas.microsoft.com/office/drawing/2014/main" id="{7BDB6EB4-1BC7-E10F-05A4-9CFCF837E536}"/>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1731813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6262A-CB3C-DF44-DCDA-3E04BB09A7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E5A350-5BE5-204E-7955-A6ED0D0D99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747D2C-EE2C-43A6-C7EF-CFA8CC3301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144833-889B-8317-6211-0F35821D5C46}"/>
              </a:ext>
            </a:extLst>
          </p:cNvPr>
          <p:cNvSpPr>
            <a:spLocks noGrp="1"/>
          </p:cNvSpPr>
          <p:nvPr>
            <p:ph type="dt" sz="half" idx="10"/>
          </p:nvPr>
        </p:nvSpPr>
        <p:spPr/>
        <p:txBody>
          <a:bodyPr/>
          <a:lstStyle/>
          <a:p>
            <a:fld id="{62BFBA3C-AF41-438F-92FB-0CC48C23B1E9}" type="datetimeFigureOut">
              <a:rPr lang="en-SG" smtClean="0"/>
              <a:t>10/7/26</a:t>
            </a:fld>
            <a:endParaRPr lang="en-SG" dirty="0"/>
          </a:p>
        </p:txBody>
      </p:sp>
      <p:sp>
        <p:nvSpPr>
          <p:cNvPr id="6" name="Footer Placeholder 5">
            <a:extLst>
              <a:ext uri="{FF2B5EF4-FFF2-40B4-BE49-F238E27FC236}">
                <a16:creationId xmlns:a16="http://schemas.microsoft.com/office/drawing/2014/main" id="{6DFFDB96-D661-BE76-A9E3-708E75F6303A}"/>
              </a:ext>
            </a:extLst>
          </p:cNvPr>
          <p:cNvSpPr>
            <a:spLocks noGrp="1"/>
          </p:cNvSpPr>
          <p:nvPr>
            <p:ph type="ftr" sz="quarter" idx="11"/>
          </p:nvPr>
        </p:nvSpPr>
        <p:spPr/>
        <p:txBody>
          <a:bodyPr/>
          <a:lstStyle/>
          <a:p>
            <a:endParaRPr lang="en-SG" dirty="0"/>
          </a:p>
        </p:txBody>
      </p:sp>
      <p:sp>
        <p:nvSpPr>
          <p:cNvPr id="7" name="Slide Number Placeholder 6">
            <a:extLst>
              <a:ext uri="{FF2B5EF4-FFF2-40B4-BE49-F238E27FC236}">
                <a16:creationId xmlns:a16="http://schemas.microsoft.com/office/drawing/2014/main" id="{B2E41130-56EE-C517-490B-4708875F5879}"/>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2986468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10" Type="http://schemas.openxmlformats.org/officeDocument/2006/relationships/theme" Target="../theme/theme4.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8F35C4-9FBF-FE95-D7C7-069AB718E3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16382D-3A2A-E507-11FB-164F2B1142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2A6723-5E80-0C6D-FB58-1777ECBC41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449AA12-8195-4182-A7AC-2E7E59DFBDAF}" type="datetimeFigureOut">
              <a:rPr lang="en-US" smtClean="0"/>
              <a:pPr/>
              <a:t>7/10/26</a:t>
            </a:fld>
            <a:endParaRPr lang="en-US"/>
          </a:p>
        </p:txBody>
      </p:sp>
      <p:sp>
        <p:nvSpPr>
          <p:cNvPr id="5" name="Footer Placeholder 4">
            <a:extLst>
              <a:ext uri="{FF2B5EF4-FFF2-40B4-BE49-F238E27FC236}">
                <a16:creationId xmlns:a16="http://schemas.microsoft.com/office/drawing/2014/main" id="{B5AD2E0D-9749-3904-7A6C-785D35D9CC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E90D64C1-6B35-6A55-1BDB-EB56F2D618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4DFC975-2FD7-44A5-9E78-ECBA46156075}" type="slidenum">
              <a:rPr lang="en-US" smtClean="0"/>
              <a:pPr/>
              <a:t>‹#›</a:t>
            </a:fld>
            <a:endParaRPr lang="en-US"/>
          </a:p>
        </p:txBody>
      </p:sp>
    </p:spTree>
    <p:extLst>
      <p:ext uri="{BB962C8B-B14F-4D97-AF65-F5344CB8AC3E}">
        <p14:creationId xmlns:p14="http://schemas.microsoft.com/office/powerpoint/2010/main" val="2809996562"/>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D8950E-0DAB-4E54-B41C-50E2B4BED9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CCBD68D9-33DA-4FA3-925E-827C1DEF5D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5D51625D-CC43-4045-BC67-4C1FE90B66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BFBA3C-AF41-438F-92FB-0CC48C23B1E9}" type="datetimeFigureOut">
              <a:rPr lang="en-SG" smtClean="0"/>
              <a:t>10/7/26</a:t>
            </a:fld>
            <a:endParaRPr lang="en-SG" dirty="0"/>
          </a:p>
        </p:txBody>
      </p:sp>
      <p:sp>
        <p:nvSpPr>
          <p:cNvPr id="5" name="Footer Placeholder 4">
            <a:extLst>
              <a:ext uri="{FF2B5EF4-FFF2-40B4-BE49-F238E27FC236}">
                <a16:creationId xmlns:a16="http://schemas.microsoft.com/office/drawing/2014/main" id="{9646DCBC-1FAF-4AC2-9887-8FE925FBBF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dirty="0"/>
          </a:p>
        </p:txBody>
      </p:sp>
      <p:sp>
        <p:nvSpPr>
          <p:cNvPr id="6" name="Slide Number Placeholder 5">
            <a:extLst>
              <a:ext uri="{FF2B5EF4-FFF2-40B4-BE49-F238E27FC236}">
                <a16:creationId xmlns:a16="http://schemas.microsoft.com/office/drawing/2014/main" id="{95DB3CB3-270F-42AC-B4CC-727479C4CF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66470C-498F-417A-9FEA-4E166E8501A9}" type="slidenum">
              <a:rPr lang="en-SG" smtClean="0"/>
              <a:t>‹#›</a:t>
            </a:fld>
            <a:endParaRPr lang="en-SG" dirty="0"/>
          </a:p>
        </p:txBody>
      </p:sp>
    </p:spTree>
    <p:extLst>
      <p:ext uri="{BB962C8B-B14F-4D97-AF65-F5344CB8AC3E}">
        <p14:creationId xmlns:p14="http://schemas.microsoft.com/office/powerpoint/2010/main" val="283479666"/>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7ACD69-D2F4-4938-B590-C414049017E0}"/>
              </a:ext>
            </a:extLst>
          </p:cNvPr>
          <p:cNvSpPr>
            <a:spLocks noGrp="1"/>
          </p:cNvSpPr>
          <p:nvPr>
            <p:ph type="title"/>
          </p:nvPr>
        </p:nvSpPr>
        <p:spPr>
          <a:xfrm>
            <a:off x="1587710" y="455362"/>
            <a:ext cx="9486690" cy="1550419"/>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2E762BD4-BA0F-4CA4-BAE3-DF2B5087C045}"/>
              </a:ext>
            </a:extLst>
          </p:cNvPr>
          <p:cNvSpPr>
            <a:spLocks noGrp="1"/>
          </p:cNvSpPr>
          <p:nvPr>
            <p:ph type="body" idx="1"/>
          </p:nvPr>
        </p:nvSpPr>
        <p:spPr>
          <a:xfrm>
            <a:off x="1587710" y="2160016"/>
            <a:ext cx="9486690" cy="3926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80B2FEE-249E-42F1-94D8-A8C0759EF471}"/>
              </a:ext>
            </a:extLst>
          </p:cNvPr>
          <p:cNvSpPr>
            <a:spLocks noGrp="1"/>
          </p:cNvSpPr>
          <p:nvPr>
            <p:ph type="dt" sz="half" idx="2"/>
          </p:nvPr>
        </p:nvSpPr>
        <p:spPr>
          <a:xfrm>
            <a:off x="8018632" y="6292850"/>
            <a:ext cx="3094278"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1449AA12-8195-4182-A7AC-2E7E59DFBDAF}" type="datetimeFigureOut">
              <a:rPr lang="en-US" smtClean="0"/>
              <a:pPr/>
              <a:t>7/10/26</a:t>
            </a:fld>
            <a:endParaRPr lang="en-US"/>
          </a:p>
        </p:txBody>
      </p:sp>
      <p:sp>
        <p:nvSpPr>
          <p:cNvPr id="5" name="Footer Placeholder 4">
            <a:extLst>
              <a:ext uri="{FF2B5EF4-FFF2-40B4-BE49-F238E27FC236}">
                <a16:creationId xmlns:a16="http://schemas.microsoft.com/office/drawing/2014/main" id="{8560C617-A890-4920-83B0-143C03349066}"/>
              </a:ext>
            </a:extLst>
          </p:cNvPr>
          <p:cNvSpPr>
            <a:spLocks noGrp="1"/>
          </p:cNvSpPr>
          <p:nvPr>
            <p:ph type="ftr" sz="quarter" idx="3"/>
          </p:nvPr>
        </p:nvSpPr>
        <p:spPr>
          <a:xfrm>
            <a:off x="1587711" y="6292850"/>
            <a:ext cx="41148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4F1B4F1-B06B-4BBE-BFFF-C0B386E2449E}"/>
              </a:ext>
            </a:extLst>
          </p:cNvPr>
          <p:cNvSpPr>
            <a:spLocks noGrp="1"/>
          </p:cNvSpPr>
          <p:nvPr>
            <p:ph type="sldNum" sz="quarter" idx="4"/>
          </p:nvPr>
        </p:nvSpPr>
        <p:spPr>
          <a:xfrm>
            <a:off x="11149574" y="6292850"/>
            <a:ext cx="813816"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14DFC975-2FD7-44A5-9E78-ECBA46156075}" type="slidenum">
              <a:rPr lang="en-US" smtClean="0"/>
              <a:pPr/>
              <a:t>‹#›</a:t>
            </a:fld>
            <a:endParaRPr lang="en-US"/>
          </a:p>
        </p:txBody>
      </p:sp>
    </p:spTree>
    <p:extLst>
      <p:ext uri="{BB962C8B-B14F-4D97-AF65-F5344CB8AC3E}">
        <p14:creationId xmlns:p14="http://schemas.microsoft.com/office/powerpoint/2010/main" val="178771360"/>
      </p:ext>
    </p:extLst>
  </p:cSld>
  <p:clrMap bg1="dk1" tx1="lt1" bg2="dk2" tx2="lt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200"/>
        </a:spcBef>
        <a:buClr>
          <a:schemeClr val="accent1"/>
        </a:buClr>
        <a:buFont typeface="Arial" panose="020B0604020202020204" pitchFamily="34" charset="0"/>
        <a:buChar char="•"/>
        <a:defRPr sz="2200" kern="1200">
          <a:solidFill>
            <a:schemeClr val="tx1"/>
          </a:solidFill>
          <a:latin typeface="+mn-lt"/>
          <a:ea typeface="+mn-ea"/>
          <a:cs typeface="+mn-cs"/>
        </a:defRPr>
      </a:lvl1pPr>
      <a:lvl2pPr marL="457200" indent="-228600" algn="l" defTabSz="914400" rtl="0" eaLnBrk="1" latinLnBrk="0" hangingPunct="1">
        <a:lnSpc>
          <a:spcPct val="110000"/>
        </a:lnSpc>
        <a:spcBef>
          <a:spcPts val="600"/>
        </a:spcBef>
        <a:buClr>
          <a:schemeClr val="accent1"/>
        </a:buClr>
        <a:buFont typeface="Arial" panose="020B0604020202020204" pitchFamily="34" charset="0"/>
        <a:buChar char="•"/>
        <a:defRPr sz="1900" kern="1200">
          <a:solidFill>
            <a:schemeClr val="tx1"/>
          </a:solidFill>
          <a:latin typeface="+mn-lt"/>
          <a:ea typeface="+mn-ea"/>
          <a:cs typeface="+mn-cs"/>
        </a:defRPr>
      </a:lvl2pPr>
      <a:lvl3pPr marL="685800" indent="-228600" algn="l" defTabSz="914400" rtl="0" eaLnBrk="1" latinLnBrk="0" hangingPunct="1">
        <a:lnSpc>
          <a:spcPct val="110000"/>
        </a:lnSpc>
        <a:spcBef>
          <a:spcPts val="600"/>
        </a:spcBef>
        <a:buClr>
          <a:schemeClr val="accent1"/>
        </a:buClr>
        <a:buFont typeface="Arial" panose="020B0604020202020204" pitchFamily="34" charset="0"/>
        <a:buChar char="•"/>
        <a:defRPr sz="1700" kern="1200">
          <a:solidFill>
            <a:schemeClr val="tx1"/>
          </a:solidFill>
          <a:latin typeface="+mn-lt"/>
          <a:ea typeface="+mn-ea"/>
          <a:cs typeface="+mn-cs"/>
        </a:defRPr>
      </a:lvl3pPr>
      <a:lvl4pPr marL="9144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4pPr>
      <a:lvl5pPr marL="11430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FEDE3"/>
        </a:solidFill>
        <a:effectLst/>
      </p:bgPr>
    </p:bg>
    <p:spTree>
      <p:nvGrpSpPr>
        <p:cNvPr id="1" name=""/>
        <p:cNvGrpSpPr/>
        <p:nvPr/>
      </p:nvGrpSpPr>
      <p:grpSpPr>
        <a:xfrm>
          <a:off x="0" y="0"/>
          <a:ext cx="0" cy="0"/>
          <a:chOff x="0" y="0"/>
          <a:chExt cx="0" cy="0"/>
        </a:xfrm>
      </p:grpSpPr>
      <p:sp>
        <p:nvSpPr>
          <p:cNvPr id="2" name="Side barRectangle 8"/>
          <p:cNvSpPr/>
          <p:nvPr/>
        </p:nvSpPr>
        <p:spPr>
          <a:xfrm>
            <a:off x="478094" y="376"/>
            <a:ext cx="228601" cy="6858001"/>
          </a:xfrm>
          <a:prstGeom prst="rect">
            <a:avLst/>
          </a:prstGeom>
          <a:solidFill>
            <a:srgbClr val="191B0E"/>
          </a:solidFill>
          <a:ln w="12700">
            <a:miter lim="400000"/>
          </a:ln>
        </p:spPr>
        <p:txBody>
          <a:bodyPr lIns="45719" rIns="45719"/>
          <a:lstStyle/>
          <a:p>
            <a:endParaRPr/>
          </a:p>
        </p:txBody>
      </p:sp>
      <p:sp>
        <p:nvSpPr>
          <p:cNvPr id="3" name="Title Text"/>
          <p:cNvSpPr txBox="1">
            <a:spLocks noGrp="1"/>
          </p:cNvSpPr>
          <p:nvPr>
            <p:ph type="title"/>
          </p:nvPr>
        </p:nvSpPr>
        <p:spPr>
          <a:xfrm>
            <a:off x="609600" y="274637"/>
            <a:ext cx="109728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Title Text</a:t>
            </a:r>
          </a:p>
        </p:txBody>
      </p:sp>
      <p:sp>
        <p:nvSpPr>
          <p:cNvPr id="4"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0795418" y="6523206"/>
            <a:ext cx="273610" cy="264974"/>
          </a:xfrm>
          <a:prstGeom prst="rect">
            <a:avLst/>
          </a:prstGeom>
          <a:ln w="12700">
            <a:miter lim="400000"/>
          </a:ln>
        </p:spPr>
        <p:txBody>
          <a:bodyPr wrap="none" lIns="45719" rIns="45719" anchor="ctr">
            <a:spAutoFit/>
          </a:bodyPr>
          <a:lstStyle>
            <a:lvl1pPr algn="r">
              <a:defRPr sz="1200">
                <a:solidFill>
                  <a:srgbClr val="191B0E"/>
                </a:solidFill>
              </a:defRPr>
            </a:lvl1pPr>
          </a:lstStyle>
          <a:p>
            <a:fld id="{86CB4B4D-7CA3-9044-876B-883B54F8677D}" type="slidenum">
              <a:t>‹#›</a:t>
            </a:fld>
            <a:endParaRPr/>
          </a:p>
        </p:txBody>
      </p:sp>
    </p:spTree>
    <p:extLst>
      <p:ext uri="{BB962C8B-B14F-4D97-AF65-F5344CB8AC3E}">
        <p14:creationId xmlns:p14="http://schemas.microsoft.com/office/powerpoint/2010/main" val="1460098935"/>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Lst>
  <p:transition spd="med"/>
  <p:txStyles>
    <p:titleStyle>
      <a:lvl1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1pPr>
      <a:lvl2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2pPr>
      <a:lvl3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3pPr>
      <a:lvl4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4pPr>
      <a:lvl5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5pPr>
      <a:lvl6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6pPr>
      <a:lvl7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7pPr>
      <a:lvl8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8pPr>
      <a:lvl9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9pPr>
    </p:titleStyle>
    <p:bodyStyle>
      <a:lvl1pPr marL="384047" marR="0" indent="-384047"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1pPr>
      <a:lvl2pPr marL="914400" marR="0" indent="-384047"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2pPr>
      <a:lvl3pPr marL="1414272" marR="0" indent="-426719"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3pPr>
      <a:lvl4pPr marL="1871472" marR="0" indent="-426719"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4pPr>
      <a:lvl5pPr marL="2382011" marR="0" indent="-480060"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5pPr>
      <a:lvl6pPr marL="2839211" marR="0" indent="-480060"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6pPr>
      <a:lvl7pPr marL="3364991" marR="0" indent="-548639"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7pPr>
      <a:lvl8pPr marL="3822191" marR="0" indent="-548639"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8pPr>
      <a:lvl9pPr marL="4279391" marR="0" indent="-548639"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if"/><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2" Type="http://schemas.openxmlformats.org/officeDocument/2006/relationships/image" Target="../media/image7.tif"/><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2C0D6E-D89C-AB60-7361-339BFEE110F4}"/>
              </a:ext>
            </a:extLst>
          </p:cNvPr>
          <p:cNvPicPr>
            <a:picLocks noChangeAspect="1"/>
          </p:cNvPicPr>
          <p:nvPr/>
        </p:nvPicPr>
        <p:blipFill>
          <a:blip r:embed="rId3"/>
          <a:srcRect/>
          <a:stretch>
            <a:fillRect/>
          </a:stretch>
        </p:blipFill>
        <p:spPr>
          <a:xfrm>
            <a:off x="20" y="10"/>
            <a:ext cx="12191980" cy="6857990"/>
          </a:xfrm>
          <a:prstGeom prst="rect">
            <a:avLst/>
          </a:prstGeom>
        </p:spPr>
      </p:pic>
      <p:sp>
        <p:nvSpPr>
          <p:cNvPr id="22" name="Rectangle 2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A6BE3C-708C-CB5E-7096-63C05A6B9F62}"/>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en-US" sz="2300" b="1" dirty="0">
                <a:solidFill>
                  <a:schemeClr val="tx1">
                    <a:lumMod val="85000"/>
                    <a:lumOff val="15000"/>
                  </a:schemeClr>
                </a:solidFill>
              </a:rPr>
              <a:t>13 Four Ways People Respond to Christ </a:t>
            </a:r>
            <a:br>
              <a:rPr lang="en-US" altLang="zh-CN" sz="2300" b="1" dirty="0">
                <a:solidFill>
                  <a:schemeClr val="tx1">
                    <a:lumMod val="85000"/>
                    <a:lumOff val="15000"/>
                  </a:schemeClr>
                </a:solidFill>
              </a:rPr>
            </a:br>
            <a:r>
              <a:rPr lang="en-US" sz="2300" b="1" dirty="0">
                <a:solidFill>
                  <a:schemeClr val="tx1">
                    <a:lumMod val="85000"/>
                    <a:lumOff val="15000"/>
                  </a:schemeClr>
                </a:solidFill>
              </a:rPr>
              <a:t>Mark </a:t>
            </a:r>
            <a:r>
              <a:rPr lang="en-US" altLang="zh-CN" sz="2300" b="1" dirty="0">
                <a:solidFill>
                  <a:schemeClr val="tx1">
                    <a:lumMod val="85000"/>
                    <a:lumOff val="15000"/>
                  </a:schemeClr>
                </a:solidFill>
              </a:rPr>
              <a:t>3</a:t>
            </a:r>
            <a:r>
              <a:rPr lang="en-US" sz="2300" b="1" dirty="0">
                <a:solidFill>
                  <a:schemeClr val="tx1">
                    <a:lumMod val="85000"/>
                    <a:lumOff val="15000"/>
                  </a:schemeClr>
                </a:solidFill>
              </a:rPr>
              <a:t>:7–12 </a:t>
            </a:r>
          </a:p>
        </p:txBody>
      </p:sp>
      <p:cxnSp>
        <p:nvCxnSpPr>
          <p:cNvPr id="21" name="Straight Connector 2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5775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9F4DE25-EF90-D42B-AF33-1E8DB151A457}"/>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BEF05317-67A2-6449-D2A3-47F950E48956}"/>
              </a:ext>
            </a:extLst>
          </p:cNvPr>
          <p:cNvSpPr txBox="1"/>
          <p:nvPr/>
        </p:nvSpPr>
        <p:spPr>
          <a:xfrm>
            <a:off x="78059" y="41601"/>
            <a:ext cx="12192001" cy="742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F01F1DA1-74D7-FF08-1266-6E9A59AB8138}"/>
              </a:ext>
            </a:extLst>
          </p:cNvPr>
          <p:cNvSpPr txBox="1"/>
          <p:nvPr/>
        </p:nvSpPr>
        <p:spPr>
          <a:xfrm>
            <a:off x="169817" y="1115022"/>
            <a:ext cx="12192000" cy="4426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a:lnSpc>
                <a:spcPct val="150000"/>
              </a:lnSpc>
              <a:defRPr/>
            </a:pPr>
            <a:r>
              <a:rPr lang="en-US" sz="3200" dirty="0">
                <a:solidFill>
                  <a:srgbClr val="FFF2CC"/>
                </a:solidFill>
                <a:latin typeface="Helvetica" pitchFamily="2" charset="0"/>
                <a:ea typeface="SimSun" panose="02010600030101010101" pitchFamily="2" charset="-122"/>
                <a:cs typeface="Times New Roman" panose="02020603050405020304" pitchFamily="18" charset="0"/>
              </a:rPr>
              <a:t>1 The religious Pharisees did not believe in Jesus.</a:t>
            </a:r>
          </a:p>
          <a:p>
            <a:pPr>
              <a:lnSpc>
                <a:spcPct val="150000"/>
              </a:lnSpc>
              <a:defRPr/>
            </a:pPr>
            <a:r>
              <a:rPr lang="en-US" sz="3200" dirty="0">
                <a:solidFill>
                  <a:schemeClr val="bg1"/>
                </a:solidFill>
                <a:latin typeface="Helvetica" pitchFamily="2" charset="0"/>
                <a:ea typeface="SimSun" panose="02010600030101010101" pitchFamily="2" charset="-122"/>
                <a:cs typeface="Times New Roman" panose="02020603050405020304" pitchFamily="18" charset="0"/>
              </a:rPr>
              <a:t>2 The needy crowds came to Jesus because of their needs, but many eventually left Him (John 6:26–52, 66).</a:t>
            </a:r>
          </a:p>
          <a:p>
            <a:pPr>
              <a:lnSpc>
                <a:spcPct val="150000"/>
              </a:lnSpc>
              <a:defRPr/>
            </a:pPr>
            <a:r>
              <a:rPr lang="en-US" sz="3200" dirty="0">
                <a:solidFill>
                  <a:srgbClr val="FFF2CC"/>
                </a:solidFill>
                <a:latin typeface="Helvetica" pitchFamily="2" charset="0"/>
                <a:ea typeface="SimSun" panose="02010600030101010101" pitchFamily="2" charset="-122"/>
                <a:cs typeface="Times New Roman" panose="02020603050405020304" pitchFamily="18" charset="0"/>
              </a:rPr>
              <a:t>3 The unclean spirits feared (have no love) and obeyed Jesus.</a:t>
            </a:r>
          </a:p>
          <a:p>
            <a:pPr>
              <a:lnSpc>
                <a:spcPct val="150000"/>
              </a:lnSpc>
              <a:defRPr/>
            </a:pPr>
            <a:r>
              <a:rPr lang="en-US" sz="3200" dirty="0">
                <a:solidFill>
                  <a:schemeClr val="bg1"/>
                </a:solidFill>
                <a:latin typeface="Helvetica" pitchFamily="2" charset="0"/>
                <a:ea typeface="SimSun" panose="02010600030101010101" pitchFamily="2" charset="-122"/>
                <a:cs typeface="Times New Roman" panose="02020603050405020304" pitchFamily="18" charset="0"/>
              </a:rPr>
              <a:t>4 The disciples loved Jesus and confessed, "You are the Son of God!" (Mark 1:1).</a:t>
            </a:r>
            <a:endParaRPr kumimoji="0" lang="en-US" sz="2800" b="0" i="0" u="none" strike="noStrike" kern="1200" cap="none" spc="0" normalizeH="0" baseline="0" noProof="0" dirty="0">
              <a:ln>
                <a:noFill/>
              </a:ln>
              <a:solidFill>
                <a:schemeClr val="bg1"/>
              </a:solidFill>
              <a:effectLst/>
              <a:uLnTx/>
              <a:uFillTx/>
              <a:latin typeface="Helvetica" pitchFamily="2"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47529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A0953D-BEAC-60C8-F33A-76B4D696DF9A}"/>
              </a:ext>
            </a:extLst>
          </p:cNvPr>
          <p:cNvSpPr txBox="1"/>
          <p:nvPr/>
        </p:nvSpPr>
        <p:spPr>
          <a:xfrm>
            <a:off x="7700341" y="1922429"/>
            <a:ext cx="3925602"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altLang="zh-CN" sz="7200" b="1" i="0" u="none" strike="noStrike" kern="1200" cap="none" spc="0" normalizeH="0" baseline="0" noProof="0" dirty="0">
              <a:ln>
                <a:noFill/>
              </a:ln>
              <a:solidFill>
                <a:srgbClr val="FCF0D9"/>
              </a:solidFill>
              <a:effectLst/>
              <a:uLnTx/>
              <a:uFillTx/>
              <a:latin typeface="Heiti TC Medium" pitchFamily="2" charset="-128"/>
              <a:ea typeface="Heiti TC Medium" pitchFamily="2"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3200" b="1" i="0" u="none" strike="noStrike" kern="1200" cap="none" spc="0" normalizeH="0" baseline="0" noProof="0" dirty="0">
              <a:ln>
                <a:noFill/>
              </a:ln>
              <a:solidFill>
                <a:srgbClr val="FCF0D9"/>
              </a:solidFill>
              <a:effectLst/>
              <a:uLnTx/>
              <a:uFillTx/>
              <a:latin typeface="Heiti TC Medium" pitchFamily="2" charset="-128"/>
              <a:ea typeface="Heiti TC Medium" pitchFamily="2"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CF0D9"/>
                </a:solidFill>
                <a:effectLst/>
                <a:uLnTx/>
                <a:uFillTx/>
                <a:latin typeface="Heiti TC Medium" pitchFamily="2" charset="-128"/>
                <a:ea typeface="Heiti TC Medium" pitchFamily="2" charset="-128"/>
                <a:cs typeface="Arial" panose="020B0604020202020204" pitchFamily="34" charset="0"/>
              </a:rPr>
              <a:t>Holy Communion </a:t>
            </a:r>
            <a:endParaRPr kumimoji="0" lang="en-US" sz="2800" b="1" i="0" u="none" strike="noStrike" kern="1200" cap="none" spc="0" normalizeH="0" baseline="0" noProof="0" dirty="0">
              <a:ln>
                <a:noFill/>
              </a:ln>
              <a:solidFill>
                <a:srgbClr val="FFFFFF"/>
              </a:solidFill>
              <a:effectLst/>
              <a:uLnTx/>
              <a:uFillTx/>
              <a:latin typeface="Neue Haas Grotesk Text Pro"/>
              <a:ea typeface="+mn-ea"/>
              <a:cs typeface="+mn-cs"/>
            </a:endParaRPr>
          </a:p>
        </p:txBody>
      </p:sp>
      <p:pic>
        <p:nvPicPr>
          <p:cNvPr id="6" name="Picture 5" descr="A bread and wine on a table&#10;&#10;Description automatically generated">
            <a:extLst>
              <a:ext uri="{FF2B5EF4-FFF2-40B4-BE49-F238E27FC236}">
                <a16:creationId xmlns:a16="http://schemas.microsoft.com/office/drawing/2014/main" id="{C1B47606-3E2A-1245-B686-F1AB5101ECFF}"/>
              </a:ext>
            </a:extLst>
          </p:cNvPr>
          <p:cNvPicPr>
            <a:picLocks noChangeAspect="1"/>
          </p:cNvPicPr>
          <p:nvPr/>
        </p:nvPicPr>
        <p:blipFill>
          <a:blip r:embed="rId2"/>
          <a:stretch>
            <a:fillRect/>
          </a:stretch>
        </p:blipFill>
        <p:spPr>
          <a:xfrm>
            <a:off x="0" y="0"/>
            <a:ext cx="6858000" cy="6858000"/>
          </a:xfrm>
          <a:prstGeom prst="rect">
            <a:avLst/>
          </a:prstGeom>
        </p:spPr>
      </p:pic>
    </p:spTree>
    <p:extLst>
      <p:ext uri="{BB962C8B-B14F-4D97-AF65-F5344CB8AC3E}">
        <p14:creationId xmlns:p14="http://schemas.microsoft.com/office/powerpoint/2010/main" val="3583490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3335D-E6A7-C843-9105-D4C9D50E1FA3}"/>
            </a:ext>
          </a:extLst>
        </p:cNvPr>
        <p:cNvGrpSpPr/>
        <p:nvPr/>
      </p:nvGrpSpPr>
      <p:grpSpPr>
        <a:xfrm>
          <a:off x="0" y="0"/>
          <a:ext cx="0" cy="0"/>
          <a:chOff x="0" y="0"/>
          <a:chExt cx="0" cy="0"/>
        </a:xfrm>
      </p:grpSpPr>
      <p:sp>
        <p:nvSpPr>
          <p:cNvPr id="248" name="Title 1">
            <a:extLst>
              <a:ext uri="{FF2B5EF4-FFF2-40B4-BE49-F238E27FC236}">
                <a16:creationId xmlns:a16="http://schemas.microsoft.com/office/drawing/2014/main" id="{5FB8BB7A-2868-6A36-E431-35A8D2C15DE0}"/>
              </a:ext>
            </a:extLst>
          </p:cNvPr>
          <p:cNvSpPr txBox="1">
            <a:spLocks noGrp="1"/>
          </p:cNvSpPr>
          <p:nvPr>
            <p:ph type="title"/>
          </p:nvPr>
        </p:nvSpPr>
        <p:spPr>
          <a:xfrm>
            <a:off x="1427357" y="962413"/>
            <a:ext cx="10064031" cy="1643051"/>
          </a:xfrm>
          <a:prstGeom prst="rect">
            <a:avLst/>
          </a:prstGeom>
        </p:spPr>
        <p:txBody>
          <a:bodyPr>
            <a:normAutofit/>
          </a:bodyPr>
          <a:lstStyle/>
          <a:p>
            <a:pPr defTabSz="832103">
              <a:defRPr sz="3200" b="1">
                <a:solidFill>
                  <a:srgbClr val="002060"/>
                </a:solidFill>
              </a:defRPr>
            </a:pPr>
            <a:r>
              <a:rPr lang="en-US" sz="3200" b="1" dirty="0"/>
              <a:t>The Holy Communion is the fulfillment of the Passover. </a:t>
            </a:r>
            <a:endParaRPr sz="4000" dirty="0">
              <a:solidFill>
                <a:srgbClr val="262626"/>
              </a:solidFill>
            </a:endParaRPr>
          </a:p>
        </p:txBody>
      </p:sp>
      <p:pic>
        <p:nvPicPr>
          <p:cNvPr id="249" name="Picture 2" descr="Picture 2">
            <a:extLst>
              <a:ext uri="{FF2B5EF4-FFF2-40B4-BE49-F238E27FC236}">
                <a16:creationId xmlns:a16="http://schemas.microsoft.com/office/drawing/2014/main" id="{810307DD-D67B-1693-E9B5-C7E63BBFFCBB}"/>
              </a:ext>
            </a:extLst>
          </p:cNvPr>
          <p:cNvPicPr>
            <a:picLocks noChangeAspect="1"/>
          </p:cNvPicPr>
          <p:nvPr/>
        </p:nvPicPr>
        <p:blipFill>
          <a:blip r:embed="rId2"/>
          <a:stretch>
            <a:fillRect/>
          </a:stretch>
        </p:blipFill>
        <p:spPr>
          <a:xfrm>
            <a:off x="1106381" y="1908522"/>
            <a:ext cx="3676249" cy="3987065"/>
          </a:xfrm>
          <a:prstGeom prst="rect">
            <a:avLst/>
          </a:prstGeom>
          <a:ln w="12700">
            <a:miter lim="400000"/>
          </a:ln>
        </p:spPr>
      </p:pic>
      <p:pic>
        <p:nvPicPr>
          <p:cNvPr id="2" name="Picture 1">
            <a:extLst>
              <a:ext uri="{FF2B5EF4-FFF2-40B4-BE49-F238E27FC236}">
                <a16:creationId xmlns:a16="http://schemas.microsoft.com/office/drawing/2014/main" id="{8F810C94-8B7B-DA0F-179F-18A4601E9E49}"/>
              </a:ext>
            </a:extLst>
          </p:cNvPr>
          <p:cNvPicPr>
            <a:picLocks noChangeAspect="1"/>
          </p:cNvPicPr>
          <p:nvPr/>
        </p:nvPicPr>
        <p:blipFill>
          <a:blip r:embed="rId3"/>
          <a:stretch>
            <a:fillRect/>
          </a:stretch>
        </p:blipFill>
        <p:spPr>
          <a:xfrm>
            <a:off x="5278803" y="1908522"/>
            <a:ext cx="6370309" cy="3987064"/>
          </a:xfrm>
          <a:prstGeom prst="rect">
            <a:avLst/>
          </a:prstGeom>
        </p:spPr>
      </p:pic>
    </p:spTree>
    <p:extLst>
      <p:ext uri="{BB962C8B-B14F-4D97-AF65-F5344CB8AC3E}">
        <p14:creationId xmlns:p14="http://schemas.microsoft.com/office/powerpoint/2010/main" val="2519028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7EBA1-03E4-1FE7-34AE-7E9419C357C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B746F3A-8AD7-86E7-097F-CEE80333BDF1}"/>
              </a:ext>
            </a:extLst>
          </p:cNvPr>
          <p:cNvSpPr/>
          <p:nvPr/>
        </p:nvSpPr>
        <p:spPr>
          <a:xfrm>
            <a:off x="-1" y="0"/>
            <a:ext cx="12191999" cy="6858000"/>
          </a:xfrm>
          <a:prstGeom prst="rect">
            <a:avLst/>
          </a:prstGeom>
          <a:solidFill>
            <a:srgbClr val="EFEDE5"/>
          </a:solidFill>
          <a:ln>
            <a:solidFill>
              <a:srgbClr val="EFE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Calibri"/>
            </a:endParaRPr>
          </a:p>
        </p:txBody>
      </p:sp>
      <p:sp>
        <p:nvSpPr>
          <p:cNvPr id="3" name="TextBox 2">
            <a:extLst>
              <a:ext uri="{FF2B5EF4-FFF2-40B4-BE49-F238E27FC236}">
                <a16:creationId xmlns:a16="http://schemas.microsoft.com/office/drawing/2014/main" id="{A336CA3B-335A-8A68-9B96-9A83B6C7B16D}"/>
              </a:ext>
            </a:extLst>
          </p:cNvPr>
          <p:cNvSpPr txBox="1"/>
          <p:nvPr/>
        </p:nvSpPr>
        <p:spPr>
          <a:xfrm>
            <a:off x="1" y="100361"/>
            <a:ext cx="12192000" cy="645465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sz="2800">
                <a:solidFill>
                  <a:srgbClr val="002060"/>
                </a:solidFill>
                <a:latin typeface="宋体"/>
                <a:ea typeface="宋体"/>
                <a:cs typeface="宋体"/>
                <a:sym typeface="宋体"/>
              </a:defRPr>
            </a:pPr>
            <a:r>
              <a:rPr kumimoji="0" lang="en-US" sz="2800" b="1" i="0" u="none" strike="noStrike" kern="1200" cap="none" spc="0" normalizeH="0" baseline="0" noProof="0" dirty="0">
                <a:ln>
                  <a:noFill/>
                </a:ln>
                <a:solidFill>
                  <a:srgbClr val="002060"/>
                </a:solidFill>
                <a:effectLst/>
                <a:uLnTx/>
                <a:uFillTx/>
                <a:latin typeface="宋体"/>
                <a:ea typeface="宋体"/>
                <a:sym typeface="宋体"/>
              </a:rPr>
              <a:t>Exodus 12:21.Then Moses called all the elders of Israel and said to them, "Go and select lambs for yourselves according to your clans, </a:t>
            </a:r>
            <a:r>
              <a:rPr kumimoji="0" lang="en-US" sz="2800" b="1" i="0" u="none" strike="noStrike" kern="1200" cap="none" spc="0" normalizeH="0" baseline="0" noProof="0" dirty="0">
                <a:ln>
                  <a:noFill/>
                </a:ln>
                <a:solidFill>
                  <a:srgbClr val="002060"/>
                </a:solidFill>
                <a:effectLst/>
                <a:highlight>
                  <a:srgbClr val="FFFF00"/>
                </a:highlight>
                <a:uLnTx/>
                <a:uFillTx/>
                <a:latin typeface="宋体"/>
                <a:ea typeface="宋体"/>
                <a:sym typeface="宋体"/>
              </a:rPr>
              <a:t>and kill the Passover lamb</a:t>
            </a:r>
            <a:r>
              <a:rPr kumimoji="0" lang="en-US" sz="2800" b="1" i="0" u="none" strike="noStrike" kern="1200" cap="none" spc="0" normalizeH="0" baseline="0" noProof="0" dirty="0">
                <a:ln>
                  <a:noFill/>
                </a:ln>
                <a:solidFill>
                  <a:srgbClr val="002060"/>
                </a:solidFill>
                <a:effectLst/>
                <a:uLnTx/>
                <a:uFillTx/>
                <a:latin typeface="宋体"/>
                <a:ea typeface="宋体"/>
                <a:sym typeface="宋体"/>
              </a:rPr>
              <a:t>.22.Take a bunch of hyssop and dip it in the blood that is in the basin, and touch the lintel and the two doorposts with the blood that is in the basin. None of you shall go out of the door of his house until the morning. 23.For the Lord will pass through to strike the Egyptians, and </a:t>
            </a:r>
            <a:r>
              <a:rPr kumimoji="0" lang="en-US" sz="2800" b="1" i="0" u="none" strike="noStrike" kern="1200" cap="none" spc="0" normalizeH="0" baseline="0" noProof="0" dirty="0">
                <a:ln>
                  <a:noFill/>
                </a:ln>
                <a:solidFill>
                  <a:srgbClr val="002060"/>
                </a:solidFill>
                <a:effectLst/>
                <a:highlight>
                  <a:srgbClr val="FFFF00"/>
                </a:highlight>
                <a:uLnTx/>
                <a:uFillTx/>
                <a:latin typeface="宋体"/>
                <a:ea typeface="宋体"/>
                <a:sym typeface="宋体"/>
              </a:rPr>
              <a:t>when he sees the blood</a:t>
            </a:r>
            <a:r>
              <a:rPr kumimoji="0" lang="en-US" sz="2800" b="1" i="0" u="none" strike="noStrike" kern="1200" cap="none" spc="0" normalizeH="0" baseline="0" noProof="0" dirty="0">
                <a:ln>
                  <a:noFill/>
                </a:ln>
                <a:solidFill>
                  <a:srgbClr val="002060"/>
                </a:solidFill>
                <a:effectLst/>
                <a:uLnTx/>
                <a:uFillTx/>
                <a:latin typeface="宋体"/>
                <a:ea typeface="宋体"/>
                <a:sym typeface="宋体"/>
              </a:rPr>
              <a:t> on the lin</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宋体"/>
                <a:cs typeface="Arial" panose="020B0604020202020204" pitchFamily="34" charset="0"/>
                <a:sym typeface="宋体"/>
              </a:rPr>
              <a:t>te</a:t>
            </a:r>
            <a:r>
              <a:rPr kumimoji="0" lang="en-US" sz="2800" b="1" i="0" u="none" strike="noStrike" kern="1200" cap="none" spc="0" normalizeH="0" baseline="0" noProof="0" dirty="0">
                <a:ln>
                  <a:noFill/>
                </a:ln>
                <a:solidFill>
                  <a:srgbClr val="002060"/>
                </a:solidFill>
                <a:effectLst/>
                <a:uLnTx/>
                <a:uFillTx/>
                <a:latin typeface="宋体"/>
                <a:ea typeface="宋体"/>
                <a:sym typeface="宋体"/>
              </a:rPr>
              <a:t>l and on the two doorposts, </a:t>
            </a:r>
            <a:r>
              <a:rPr kumimoji="0" lang="en-US" sz="2800" b="1" i="0" u="none" strike="noStrike" kern="1200" cap="none" spc="0" normalizeH="0" baseline="0" noProof="0" dirty="0">
                <a:ln>
                  <a:noFill/>
                </a:ln>
                <a:solidFill>
                  <a:srgbClr val="002060"/>
                </a:solidFill>
                <a:effectLst/>
                <a:highlight>
                  <a:srgbClr val="00FF00"/>
                </a:highlight>
                <a:uLnTx/>
                <a:uFillTx/>
                <a:latin typeface="宋体"/>
                <a:ea typeface="宋体"/>
                <a:sym typeface="宋体"/>
              </a:rPr>
              <a:t>the Lord will pass over </a:t>
            </a:r>
            <a:r>
              <a:rPr kumimoji="0" lang="en-US" sz="2800" b="1" i="0" u="none" strike="noStrike" kern="1200" cap="none" spc="0" normalizeH="0" baseline="0" noProof="0" dirty="0">
                <a:ln>
                  <a:noFill/>
                </a:ln>
                <a:solidFill>
                  <a:srgbClr val="002060"/>
                </a:solidFill>
                <a:effectLst/>
                <a:uLnTx/>
                <a:uFillTx/>
                <a:latin typeface="宋体"/>
                <a:ea typeface="宋体"/>
                <a:sym typeface="宋体"/>
              </a:rPr>
              <a:t>the door and will not allow the destroyer to enter your houses to strike you.</a:t>
            </a:r>
          </a:p>
        </p:txBody>
      </p:sp>
    </p:spTree>
    <p:extLst>
      <p:ext uri="{BB962C8B-B14F-4D97-AF65-F5344CB8AC3E}">
        <p14:creationId xmlns:p14="http://schemas.microsoft.com/office/powerpoint/2010/main" val="2463868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7B1FD-DAB4-7E7E-6802-AD60BA4AD2C4}"/>
            </a:ext>
          </a:extLst>
        </p:cNvPr>
        <p:cNvGrpSpPr/>
        <p:nvPr/>
      </p:nvGrpSpPr>
      <p:grpSpPr>
        <a:xfrm>
          <a:off x="0" y="0"/>
          <a:ext cx="0" cy="0"/>
          <a:chOff x="0" y="0"/>
          <a:chExt cx="0" cy="0"/>
        </a:xfrm>
      </p:grpSpPr>
      <p:pic>
        <p:nvPicPr>
          <p:cNvPr id="255" name="Picture 4" descr="Picture 4">
            <a:extLst>
              <a:ext uri="{FF2B5EF4-FFF2-40B4-BE49-F238E27FC236}">
                <a16:creationId xmlns:a16="http://schemas.microsoft.com/office/drawing/2014/main" id="{B62452F6-CA7C-996F-E093-4A2356A1BB8B}"/>
              </a:ext>
            </a:extLst>
          </p:cNvPr>
          <p:cNvPicPr>
            <a:picLocks noChangeAspect="1"/>
          </p:cNvPicPr>
          <p:nvPr/>
        </p:nvPicPr>
        <p:blipFill>
          <a:blip r:embed="rId2"/>
          <a:srcRect l="17306" t="1705" r="16131" b="2840"/>
          <a:stretch>
            <a:fillRect/>
          </a:stretch>
        </p:blipFill>
        <p:spPr>
          <a:xfrm>
            <a:off x="3038653" y="2338320"/>
            <a:ext cx="3802710" cy="4259033"/>
          </a:xfrm>
          <a:prstGeom prst="rect">
            <a:avLst/>
          </a:prstGeom>
          <a:ln w="12700">
            <a:miter lim="400000"/>
          </a:ln>
        </p:spPr>
      </p:pic>
      <p:pic>
        <p:nvPicPr>
          <p:cNvPr id="256" name="Picture 6" descr="Picture 6">
            <a:extLst>
              <a:ext uri="{FF2B5EF4-FFF2-40B4-BE49-F238E27FC236}">
                <a16:creationId xmlns:a16="http://schemas.microsoft.com/office/drawing/2014/main" id="{D8C71C46-E7F4-1B98-4DA1-8D802CA974EA}"/>
              </a:ext>
            </a:extLst>
          </p:cNvPr>
          <p:cNvPicPr>
            <a:picLocks noChangeAspect="1"/>
          </p:cNvPicPr>
          <p:nvPr/>
        </p:nvPicPr>
        <p:blipFill>
          <a:blip r:embed="rId3"/>
          <a:stretch>
            <a:fillRect/>
          </a:stretch>
        </p:blipFill>
        <p:spPr>
          <a:xfrm>
            <a:off x="6841363" y="260647"/>
            <a:ext cx="5100035" cy="6336706"/>
          </a:xfrm>
          <a:prstGeom prst="rect">
            <a:avLst/>
          </a:prstGeom>
          <a:ln w="12700">
            <a:miter lim="400000"/>
          </a:ln>
        </p:spPr>
      </p:pic>
      <p:sp>
        <p:nvSpPr>
          <p:cNvPr id="257" name="Content Placeholder 2">
            <a:extLst>
              <a:ext uri="{FF2B5EF4-FFF2-40B4-BE49-F238E27FC236}">
                <a16:creationId xmlns:a16="http://schemas.microsoft.com/office/drawing/2014/main" id="{AF1A0053-2DDF-8A38-B02B-CEF90752ACC5}"/>
              </a:ext>
            </a:extLst>
          </p:cNvPr>
          <p:cNvSpPr txBox="1">
            <a:spLocks noGrp="1"/>
          </p:cNvSpPr>
          <p:nvPr>
            <p:ph idx="1"/>
          </p:nvPr>
        </p:nvSpPr>
        <p:spPr>
          <a:xfrm>
            <a:off x="914399" y="116631"/>
            <a:ext cx="5469635" cy="2221689"/>
          </a:xfrm>
          <a:prstGeom prst="rect">
            <a:avLst/>
          </a:prstGeom>
        </p:spPr>
        <p:txBody>
          <a:bodyPr>
            <a:normAutofit/>
          </a:bodyPr>
          <a:lstStyle/>
          <a:p>
            <a:pPr marL="0" indent="0">
              <a:lnSpc>
                <a:spcPct val="150000"/>
              </a:lnSpc>
              <a:spcBef>
                <a:spcPts val="200"/>
              </a:spcBef>
              <a:buSzTx/>
              <a:buNone/>
              <a:defRPr>
                <a:solidFill>
                  <a:srgbClr val="002060"/>
                </a:solidFill>
                <a:latin typeface="宋体"/>
                <a:ea typeface="宋体"/>
                <a:cs typeface="宋体"/>
                <a:sym typeface="宋体"/>
              </a:defRPr>
            </a:pPr>
            <a:r>
              <a:rPr lang="en-US" sz="2800" b="1" dirty="0"/>
              <a:t>1 Corinthians 5:7 ....</a:t>
            </a:r>
          </a:p>
          <a:p>
            <a:pPr marL="0" indent="0">
              <a:lnSpc>
                <a:spcPct val="150000"/>
              </a:lnSpc>
              <a:spcBef>
                <a:spcPts val="200"/>
              </a:spcBef>
              <a:buSzTx/>
              <a:buNone/>
              <a:defRPr>
                <a:solidFill>
                  <a:srgbClr val="002060"/>
                </a:solidFill>
                <a:latin typeface="宋体"/>
                <a:ea typeface="宋体"/>
                <a:cs typeface="宋体"/>
                <a:sym typeface="宋体"/>
              </a:defRPr>
            </a:pPr>
            <a:r>
              <a:rPr lang="en-US" sz="2800" b="1" dirty="0"/>
              <a:t>For Christ, </a:t>
            </a:r>
            <a:r>
              <a:rPr lang="en-US" sz="2800" b="1" dirty="0">
                <a:highlight>
                  <a:srgbClr val="00FF00"/>
                </a:highlight>
              </a:rPr>
              <a:t>our Passover lamb</a:t>
            </a:r>
            <a:r>
              <a:rPr lang="en-US" sz="2800" b="1" dirty="0"/>
              <a:t>, has been sacrificed.</a:t>
            </a:r>
            <a:endParaRPr sz="3600" b="1" dirty="0"/>
          </a:p>
        </p:txBody>
      </p:sp>
    </p:spTree>
    <p:extLst>
      <p:ext uri="{BB962C8B-B14F-4D97-AF65-F5344CB8AC3E}">
        <p14:creationId xmlns:p14="http://schemas.microsoft.com/office/powerpoint/2010/main" val="25677511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5629F-EA58-0E8D-C0FF-95B0D378262E}"/>
            </a:ext>
          </a:extLst>
        </p:cNvPr>
        <p:cNvGrpSpPr/>
        <p:nvPr/>
      </p:nvGrpSpPr>
      <p:grpSpPr>
        <a:xfrm>
          <a:off x="0" y="0"/>
          <a:ext cx="0" cy="0"/>
          <a:chOff x="0" y="0"/>
          <a:chExt cx="0" cy="0"/>
        </a:xfrm>
      </p:grpSpPr>
      <p:pic>
        <p:nvPicPr>
          <p:cNvPr id="260" name="Picture 3" descr="Picture 3">
            <a:extLst>
              <a:ext uri="{FF2B5EF4-FFF2-40B4-BE49-F238E27FC236}">
                <a16:creationId xmlns:a16="http://schemas.microsoft.com/office/drawing/2014/main" id="{91872439-FBDF-BD4D-5D62-E52F36225878}"/>
              </a:ext>
            </a:extLst>
          </p:cNvPr>
          <p:cNvPicPr>
            <a:picLocks noChangeAspect="1"/>
          </p:cNvPicPr>
          <p:nvPr/>
        </p:nvPicPr>
        <p:blipFill rotWithShape="1">
          <a:blip r:embed="rId2"/>
          <a:srcRect t="34742" r="-2057" b="1339"/>
          <a:stretch/>
        </p:blipFill>
        <p:spPr>
          <a:xfrm>
            <a:off x="1098713" y="2160459"/>
            <a:ext cx="9994571" cy="3521048"/>
          </a:xfrm>
          <a:prstGeom prst="rect">
            <a:avLst/>
          </a:prstGeom>
          <a:ln w="12700">
            <a:miter lim="400000"/>
          </a:ln>
        </p:spPr>
      </p:pic>
      <p:sp>
        <p:nvSpPr>
          <p:cNvPr id="3" name="TextBox 2">
            <a:extLst>
              <a:ext uri="{FF2B5EF4-FFF2-40B4-BE49-F238E27FC236}">
                <a16:creationId xmlns:a16="http://schemas.microsoft.com/office/drawing/2014/main" id="{5D7B0A2B-7F38-4F9C-4F3D-583DE09D04E7}"/>
              </a:ext>
            </a:extLst>
          </p:cNvPr>
          <p:cNvSpPr txBox="1"/>
          <p:nvPr/>
        </p:nvSpPr>
        <p:spPr>
          <a:xfrm>
            <a:off x="1226054" y="975592"/>
            <a:ext cx="9739891" cy="9541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dirty="0">
                <a:ln>
                  <a:noFill/>
                </a:ln>
                <a:solidFill>
                  <a:srgbClr val="262626"/>
                </a:solidFill>
                <a:effectLst/>
                <a:uLnTx/>
                <a:uFillTx/>
                <a:latin typeface="Century Gothic"/>
                <a:ea typeface="Century Gothic"/>
                <a:cs typeface="Century Gothic"/>
                <a:sym typeface="Century Gothic"/>
              </a:rPr>
              <a:t>Because of what Lord </a:t>
            </a:r>
            <a:r>
              <a:rPr kumimoji="0" lang="en-SG" sz="2800" b="1" i="0" u="none" strike="noStrike" kern="1200" cap="none" spc="0" normalizeH="0" baseline="0" noProof="0">
                <a:ln>
                  <a:noFill/>
                </a:ln>
                <a:solidFill>
                  <a:srgbClr val="262626"/>
                </a:solidFill>
                <a:effectLst/>
                <a:uLnTx/>
                <a:uFillTx/>
                <a:latin typeface="Century Gothic"/>
                <a:ea typeface="Century Gothic"/>
                <a:cs typeface="Century Gothic"/>
                <a:sym typeface="Century Gothic"/>
              </a:rPr>
              <a:t>Jesus Jesus (our Passover lamb) has </a:t>
            </a:r>
            <a:r>
              <a:rPr kumimoji="0" lang="en-SG" sz="2800" b="1" i="0" u="none" strike="noStrike" kern="1200" cap="none" spc="0" normalizeH="0" baseline="0" noProof="0" dirty="0">
                <a:ln>
                  <a:noFill/>
                </a:ln>
                <a:solidFill>
                  <a:srgbClr val="262626"/>
                </a:solidFill>
                <a:effectLst/>
                <a:uLnTx/>
                <a:uFillTx/>
                <a:latin typeface="Century Gothic"/>
                <a:ea typeface="Century Gothic"/>
                <a:cs typeface="Century Gothic"/>
                <a:sym typeface="Century Gothic"/>
              </a:rPr>
              <a:t>done for us, God’s judgment has passed over us.</a:t>
            </a:r>
            <a:endParaRPr kumimoji="0" lang="en-US" sz="2800" b="0" i="0" u="none" strike="noStrike" kern="1200" cap="none" spc="0" normalizeH="0" baseline="0" noProof="0" dirty="0">
              <a:ln>
                <a:noFill/>
              </a:ln>
              <a:solidFill>
                <a:srgbClr val="000000"/>
              </a:solidFill>
              <a:effectLst/>
              <a:uLnTx/>
              <a:uFillTx/>
              <a:latin typeface="Calibri"/>
              <a:cs typeface="Calibri"/>
            </a:endParaRPr>
          </a:p>
        </p:txBody>
      </p:sp>
    </p:spTree>
    <p:extLst>
      <p:ext uri="{BB962C8B-B14F-4D97-AF65-F5344CB8AC3E}">
        <p14:creationId xmlns:p14="http://schemas.microsoft.com/office/powerpoint/2010/main" val="3614397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A68478F-B315-9008-E3DB-17DF27C259F9}"/>
              </a:ext>
            </a:extLst>
          </p:cNvPr>
          <p:cNvPicPr>
            <a:picLocks noChangeAspect="1"/>
          </p:cNvPicPr>
          <p:nvPr/>
        </p:nvPicPr>
        <p:blipFill>
          <a:blip r:embed="rId3"/>
          <a:srcRect r="1081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2" name="Rectangle 3">
            <a:extLst>
              <a:ext uri="{FF2B5EF4-FFF2-40B4-BE49-F238E27FC236}">
                <a16:creationId xmlns:a16="http://schemas.microsoft.com/office/drawing/2014/main" id="{BAF33742-1EFF-8AEB-5D5D-02BC688AD034}"/>
              </a:ext>
            </a:extLst>
          </p:cNvPr>
          <p:cNvSpPr txBox="1"/>
          <p:nvPr/>
        </p:nvSpPr>
        <p:spPr>
          <a:xfrm>
            <a:off x="143496" y="5534565"/>
            <a:ext cx="7898297" cy="33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marL="0" marR="0" lvl="0" indent="0" algn="l" defTabSz="457200" rtl="0" eaLnBrk="1" fontAlgn="auto" latinLnBrk="0" hangingPunct="0">
              <a:lnSpc>
                <a:spcPct val="100000"/>
              </a:lnSpc>
              <a:spcBef>
                <a:spcPts val="0"/>
              </a:spcBef>
              <a:spcAft>
                <a:spcPts val="0"/>
              </a:spcAft>
              <a:buClrTx/>
              <a:buSzTx/>
              <a:buFontTx/>
              <a:buNone/>
              <a:tabLst/>
              <a:defRPr b="1" u="sng">
                <a:solidFill>
                  <a:srgbClr val="FFFFFF"/>
                </a:solidFill>
                <a:latin typeface="Helvetica Neue"/>
                <a:ea typeface="Helvetica Neue"/>
                <a:cs typeface="Helvetica Neue"/>
                <a:sym typeface="Helvetica Neue"/>
              </a:defRPr>
            </a:pPr>
            <a:endParaRPr kumimoji="0" sz="1600" b="0" i="0" u="none" strike="noStrike" kern="0" cap="none" spc="0" normalizeH="0" baseline="0" noProof="0">
              <a:ln>
                <a:noFill/>
              </a:ln>
              <a:solidFill>
                <a:srgbClr val="FF0000"/>
              </a:solidFill>
              <a:effectLst/>
              <a:uLnTx/>
              <a:uFillTx/>
              <a:latin typeface="Helvetica Neue"/>
              <a:ea typeface="Helvetica Neue"/>
              <a:cs typeface="Helvetica Neue"/>
              <a:sym typeface="Helvetica Neue"/>
            </a:endParaRPr>
          </a:p>
        </p:txBody>
      </p:sp>
      <p:sp>
        <p:nvSpPr>
          <p:cNvPr id="12" name="Content Placeholder 7">
            <a:extLst>
              <a:ext uri="{FF2B5EF4-FFF2-40B4-BE49-F238E27FC236}">
                <a16:creationId xmlns:a16="http://schemas.microsoft.com/office/drawing/2014/main" id="{AFD6F7F6-3D8D-C5F4-9FE7-8CD100B73120}"/>
              </a:ext>
            </a:extLst>
          </p:cNvPr>
          <p:cNvSpPr>
            <a:spLocks noGrp="1"/>
          </p:cNvSpPr>
          <p:nvPr>
            <p:ph idx="1"/>
          </p:nvPr>
        </p:nvSpPr>
        <p:spPr>
          <a:xfrm>
            <a:off x="6266652" y="106878"/>
            <a:ext cx="5781851" cy="6751121"/>
          </a:xfrm>
        </p:spPr>
        <p:txBody>
          <a:bodyPr>
            <a:normAutofit fontScale="92500" lnSpcReduction="20000"/>
          </a:bodyPr>
          <a:lstStyle/>
          <a:p>
            <a:pPr marL="0" indent="0">
              <a:lnSpc>
                <a:spcPct val="160000"/>
              </a:lnSpc>
              <a:spcBef>
                <a:spcPts val="0"/>
              </a:spcBef>
              <a:buNone/>
            </a:pPr>
            <a:r>
              <a:rPr lang="en-SG" altLang="zh-CN" sz="2800" dirty="0">
                <a:latin typeface="Helvetica" pitchFamily="2" charset="0"/>
              </a:rPr>
              <a:t>lev 16:15 “Then he shall </a:t>
            </a:r>
            <a:r>
              <a:rPr lang="en-SG" altLang="zh-CN" sz="2800" dirty="0">
                <a:solidFill>
                  <a:srgbClr val="C00000"/>
                </a:solidFill>
                <a:latin typeface="Helvetica" pitchFamily="2" charset="0"/>
              </a:rPr>
              <a:t>kill the goat of the sin offering</a:t>
            </a:r>
            <a:r>
              <a:rPr lang="en-SG" altLang="zh-CN" sz="2800" dirty="0">
                <a:latin typeface="Helvetica" pitchFamily="2" charset="0"/>
              </a:rPr>
              <a:t> that is for the people … 21 And Aaron shall lay both his hands on the head of the live goat, and confess over it all the iniquities of the people of Israel, and all their transgressions, all their sins. And he shall put them on the head of the goat and send it away into the wilderness by the hand of a man who is in readiness. 22 </a:t>
            </a:r>
            <a:r>
              <a:rPr lang="en-SG" altLang="zh-CN" sz="2800" dirty="0">
                <a:solidFill>
                  <a:srgbClr val="C00000"/>
                </a:solidFill>
                <a:latin typeface="Helvetica" pitchFamily="2" charset="0"/>
              </a:rPr>
              <a:t>The goat shall bear all their iniquities</a:t>
            </a:r>
          </a:p>
        </p:txBody>
      </p:sp>
    </p:spTree>
    <p:extLst>
      <p:ext uri="{BB962C8B-B14F-4D97-AF65-F5344CB8AC3E}">
        <p14:creationId xmlns:p14="http://schemas.microsoft.com/office/powerpoint/2010/main" val="2455867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EEF4C57-D307-138F-F486-B3C19DF61010}"/>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B0050E98-9CF1-88A2-874A-9E9EC2EC9BE7}"/>
              </a:ext>
            </a:extLst>
          </p:cNvPr>
          <p:cNvSpPr txBox="1"/>
          <p:nvPr/>
        </p:nvSpPr>
        <p:spPr>
          <a:xfrm>
            <a:off x="78059" y="41601"/>
            <a:ext cx="12192001" cy="742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127A6995-C5A0-C0FE-B086-997D99785D4F}"/>
              </a:ext>
            </a:extLst>
          </p:cNvPr>
          <p:cNvSpPr txBox="1"/>
          <p:nvPr/>
        </p:nvSpPr>
        <p:spPr>
          <a:xfrm>
            <a:off x="287078" y="221597"/>
            <a:ext cx="11738301" cy="58201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a:lnSpc>
                <a:spcPct val="150000"/>
              </a:lnSpc>
            </a:pPr>
            <a:r>
              <a:rPr lang="en-US" sz="2800" dirty="0">
                <a:solidFill>
                  <a:srgbClr val="FFF2CC"/>
                </a:solidFill>
                <a:latin typeface="Helvetica" pitchFamily="2" charset="0"/>
                <a:ea typeface="SimSun" panose="02010600030101010101" pitchFamily="2" charset="-122"/>
                <a:cs typeface="Times New Roman" panose="02020603050405020304" pitchFamily="18" charset="0"/>
              </a:rPr>
              <a:t>Mrk 3:7  Jesus withdrew with his disciples to the sea, and a great crowd followed, from Galilee and Judea8  and Jerusalem and Idumea and from beyond the Jordan and from around </a:t>
            </a:r>
            <a:r>
              <a:rPr lang="en-US" sz="2800" dirty="0" err="1">
                <a:solidFill>
                  <a:srgbClr val="FFF2CC"/>
                </a:solidFill>
                <a:latin typeface="Helvetica" pitchFamily="2" charset="0"/>
                <a:ea typeface="SimSun" panose="02010600030101010101" pitchFamily="2" charset="-122"/>
                <a:cs typeface="Times New Roman" panose="02020603050405020304" pitchFamily="18" charset="0"/>
              </a:rPr>
              <a:t>Tyre</a:t>
            </a:r>
            <a:r>
              <a:rPr lang="en-US" sz="2800" dirty="0">
                <a:solidFill>
                  <a:srgbClr val="FFF2CC"/>
                </a:solidFill>
                <a:latin typeface="Helvetica" pitchFamily="2" charset="0"/>
                <a:ea typeface="SimSun" panose="02010600030101010101" pitchFamily="2" charset="-122"/>
                <a:cs typeface="Times New Roman" panose="02020603050405020304" pitchFamily="18" charset="0"/>
              </a:rPr>
              <a:t> and Sidon. When the great crowd heard all that he was doing, they came to him.9  And he told his disciples to have a boat ready for him because of the crowd, lest they crush him,10  for he had healed many, so that all who had diseases pressed around him to touch him.11  And whenever the unclean spirits saw him, they fell down before him and cried out, “You are the Son of God.”12  And he strictly ordered them not to make him known.</a:t>
            </a:r>
          </a:p>
        </p:txBody>
      </p:sp>
    </p:spTree>
    <p:extLst>
      <p:ext uri="{BB962C8B-B14F-4D97-AF65-F5344CB8AC3E}">
        <p14:creationId xmlns:p14="http://schemas.microsoft.com/office/powerpoint/2010/main" val="1762011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12CDBB5-74C6-C4CD-8EFC-A105DC0C3B77}"/>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D07118CE-FE95-3938-E356-844CA3413CFD}"/>
              </a:ext>
            </a:extLst>
          </p:cNvPr>
          <p:cNvSpPr txBox="1"/>
          <p:nvPr/>
        </p:nvSpPr>
        <p:spPr>
          <a:xfrm>
            <a:off x="78059" y="41601"/>
            <a:ext cx="12192001" cy="742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1FC7B5EC-7BE8-C9C5-EFBC-AB3F0203BDCD}"/>
              </a:ext>
            </a:extLst>
          </p:cNvPr>
          <p:cNvSpPr txBox="1"/>
          <p:nvPr/>
        </p:nvSpPr>
        <p:spPr>
          <a:xfrm>
            <a:off x="297366" y="1516100"/>
            <a:ext cx="11597268" cy="32527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algn="ctr" defTabSz="325120">
              <a:lnSpc>
                <a:spcPct val="150000"/>
              </a:lnSpc>
              <a:defRPr sz="5400">
                <a:latin typeface="Helvetica"/>
                <a:ea typeface="Helvetica"/>
                <a:cs typeface="Helvetica"/>
                <a:sym typeface="Helvetica"/>
              </a:defRPr>
            </a:pPr>
            <a:r>
              <a:rPr kumimoji="0" lang="en-SG"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【1】</a:t>
            </a:r>
          </a:p>
          <a:p>
            <a:pPr algn="ctr" defTabSz="325120">
              <a:lnSpc>
                <a:spcPct val="150000"/>
              </a:lnSpc>
              <a:defRPr sz="5400">
                <a:latin typeface="Helvetica"/>
                <a:ea typeface="Helvetica"/>
                <a:cs typeface="Helvetica"/>
                <a:sym typeface="Helvetica"/>
              </a:defRPr>
            </a:pPr>
            <a:r>
              <a:rPr kumimoji="0" lang="en-SG"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Jesus show mercy</a:t>
            </a:r>
          </a:p>
          <a:p>
            <a:pPr algn="ctr" defTabSz="325120">
              <a:lnSpc>
                <a:spcPct val="150000"/>
              </a:lnSpc>
              <a:defRPr sz="5400">
                <a:latin typeface="Helvetica"/>
                <a:ea typeface="Helvetica"/>
                <a:cs typeface="Helvetica"/>
                <a:sym typeface="Helvetica"/>
              </a:defRPr>
            </a:pPr>
            <a:r>
              <a:rPr kumimoji="0" lang="en-SG"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 to those who seek him</a:t>
            </a:r>
          </a:p>
        </p:txBody>
      </p:sp>
    </p:spTree>
    <p:extLst>
      <p:ext uri="{BB962C8B-B14F-4D97-AF65-F5344CB8AC3E}">
        <p14:creationId xmlns:p14="http://schemas.microsoft.com/office/powerpoint/2010/main" val="5565995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652361C-54B3-89A3-8414-AC002C934805}"/>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A8374279-EC3D-88FE-AA44-F6A54E6B9375}"/>
              </a:ext>
            </a:extLst>
          </p:cNvPr>
          <p:cNvSpPr txBox="1"/>
          <p:nvPr/>
        </p:nvSpPr>
        <p:spPr>
          <a:xfrm>
            <a:off x="78059" y="41601"/>
            <a:ext cx="12192001" cy="742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44FACE34-F107-086F-0AF3-4A93F9318C76}"/>
              </a:ext>
            </a:extLst>
          </p:cNvPr>
          <p:cNvSpPr txBox="1"/>
          <p:nvPr/>
        </p:nvSpPr>
        <p:spPr>
          <a:xfrm>
            <a:off x="457286" y="2090708"/>
            <a:ext cx="11628388" cy="20344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lang="en-US" sz="3200" dirty="0">
              <a:solidFill>
                <a:srgbClr val="FFF2CC"/>
              </a:solidFill>
              <a:latin typeface="Helvetica" pitchFamily="2" charset="0"/>
              <a:ea typeface="SimSun" panose="02010600030101010101" pitchFamily="2" charset="-122"/>
              <a:cs typeface="Times New Roman" panose="02020603050405020304" pitchFamily="18" charset="0"/>
            </a:endParaRPr>
          </a:p>
          <a:p>
            <a:pPr>
              <a:lnSpc>
                <a:spcPct val="150000"/>
              </a:lnSpc>
              <a:defRPr/>
            </a:pPr>
            <a:r>
              <a:rPr kumimoji="0" lang="en-US" sz="28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rPr>
              <a:t>James 4:6 ... “God opposes the proud but gives grace to the humble.”</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4694217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39AFBEC-0319-4C77-F0E8-566B6FC093B4}"/>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346ED94A-6DFC-E455-BAF1-C33C1625B653}"/>
              </a:ext>
            </a:extLst>
          </p:cNvPr>
          <p:cNvSpPr txBox="1"/>
          <p:nvPr/>
        </p:nvSpPr>
        <p:spPr>
          <a:xfrm>
            <a:off x="78059" y="41601"/>
            <a:ext cx="12192001" cy="742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A78E8E5E-E47D-1B1A-B1BC-6A05FEE5D761}"/>
              </a:ext>
            </a:extLst>
          </p:cNvPr>
          <p:cNvSpPr txBox="1"/>
          <p:nvPr/>
        </p:nvSpPr>
        <p:spPr>
          <a:xfrm>
            <a:off x="359865" y="1771731"/>
            <a:ext cx="11628388" cy="30546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lang="en-US" sz="2800" dirty="0">
              <a:solidFill>
                <a:srgbClr val="FFF2CC"/>
              </a:solidFill>
              <a:latin typeface="Helvetica" pitchFamily="2" charset="0"/>
              <a:ea typeface="SimSun" panose="02010600030101010101" pitchFamily="2" charset="-122"/>
              <a:cs typeface="Times New Roman" panose="02020603050405020304" pitchFamily="18" charset="0"/>
            </a:endParaRPr>
          </a:p>
          <a:p>
            <a:pPr>
              <a:lnSpc>
                <a:spcPct val="150000"/>
              </a:lnSpc>
              <a:defRPr/>
            </a:pPr>
            <a:r>
              <a:rPr kumimoji="0" lang="en-US" sz="26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rPr>
              <a:t>Heb 4:15  For we do not have a high priest who is unable to sympathize with our weaknesses, but one who in every respect has been tempted as we are, yet without sin. 16  Let us then with confidence draw near to the throne of grace, that we may receive mercy and find grace to help in time of need.</a:t>
            </a:r>
          </a:p>
        </p:txBody>
      </p:sp>
    </p:spTree>
    <p:extLst>
      <p:ext uri="{BB962C8B-B14F-4D97-AF65-F5344CB8AC3E}">
        <p14:creationId xmlns:p14="http://schemas.microsoft.com/office/powerpoint/2010/main" val="520384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E2BD5F1-0034-0677-B038-7FBAA3FB0B12}"/>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BAC4D8AB-6B52-B14C-97FC-A069F7F741A5}"/>
              </a:ext>
            </a:extLst>
          </p:cNvPr>
          <p:cNvSpPr txBox="1"/>
          <p:nvPr/>
        </p:nvSpPr>
        <p:spPr>
          <a:xfrm>
            <a:off x="78059" y="41601"/>
            <a:ext cx="12192001" cy="742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3C9CC7D1-4D79-A8BA-7826-578BBB720D76}"/>
              </a:ext>
            </a:extLst>
          </p:cNvPr>
          <p:cNvSpPr txBox="1"/>
          <p:nvPr/>
        </p:nvSpPr>
        <p:spPr>
          <a:xfrm>
            <a:off x="297366" y="1420406"/>
            <a:ext cx="11597268" cy="21447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algn="ctr" defTabSz="325120">
              <a:lnSpc>
                <a:spcPct val="150000"/>
              </a:lnSpc>
              <a:defRPr sz="5400">
                <a:latin typeface="Helvetica"/>
                <a:ea typeface="Helvetica"/>
                <a:cs typeface="Helvetica"/>
                <a:sym typeface="Helvetica"/>
              </a:defRPr>
            </a:pPr>
            <a:r>
              <a:rPr kumimoji="0" lang="en-SG"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【2】</a:t>
            </a:r>
          </a:p>
          <a:p>
            <a:pPr algn="ctr" defTabSz="325120">
              <a:lnSpc>
                <a:spcPct val="150000"/>
              </a:lnSpc>
              <a:defRPr sz="5400">
                <a:latin typeface="Helvetica"/>
                <a:ea typeface="Helvetica"/>
                <a:cs typeface="Helvetica"/>
                <a:sym typeface="Helvetica"/>
              </a:defRPr>
            </a:pPr>
            <a:r>
              <a:rPr kumimoji="0" lang="en-SG" altLang="zh-CN" sz="44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Prepare a Small Boat in our Ministry</a:t>
            </a:r>
          </a:p>
        </p:txBody>
      </p:sp>
    </p:spTree>
    <p:extLst>
      <p:ext uri="{BB962C8B-B14F-4D97-AF65-F5344CB8AC3E}">
        <p14:creationId xmlns:p14="http://schemas.microsoft.com/office/powerpoint/2010/main" val="1111032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FEC0430-9C3C-ECF3-04FE-B4B77A615477}"/>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3E065E54-55D8-0E22-54C9-D31CB2D5C098}"/>
              </a:ext>
            </a:extLst>
          </p:cNvPr>
          <p:cNvSpPr txBox="1"/>
          <p:nvPr/>
        </p:nvSpPr>
        <p:spPr>
          <a:xfrm>
            <a:off x="78059" y="41601"/>
            <a:ext cx="12192001" cy="742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ED36D9CA-89C2-06A9-5288-E9C126FDC526}"/>
              </a:ext>
            </a:extLst>
          </p:cNvPr>
          <p:cNvSpPr txBox="1"/>
          <p:nvPr/>
        </p:nvSpPr>
        <p:spPr>
          <a:xfrm>
            <a:off x="226849" y="2358741"/>
            <a:ext cx="11738301" cy="1295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rPr>
              <a:t>9  And he told his disciples </a:t>
            </a:r>
            <a:r>
              <a:rPr kumimoji="0" lang="en-US" sz="2800" b="1"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rPr>
              <a:t>to have a boat ready for him because of the crowd, lest they crush him</a:t>
            </a:r>
            <a:r>
              <a:rPr kumimoji="0" lang="en-US" sz="28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rPr>
              <a:t>,</a:t>
            </a:r>
          </a:p>
        </p:txBody>
      </p:sp>
    </p:spTree>
    <p:extLst>
      <p:ext uri="{BB962C8B-B14F-4D97-AF65-F5344CB8AC3E}">
        <p14:creationId xmlns:p14="http://schemas.microsoft.com/office/powerpoint/2010/main" val="463954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F2AE2D4-60C6-4F68-36F6-FB14EBDD2F02}"/>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E4765BD1-91DA-081A-6B90-B6B378BD3B17}"/>
              </a:ext>
            </a:extLst>
          </p:cNvPr>
          <p:cNvSpPr txBox="1"/>
          <p:nvPr/>
        </p:nvSpPr>
        <p:spPr>
          <a:xfrm>
            <a:off x="78059" y="41601"/>
            <a:ext cx="12192001" cy="742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5E6D6DED-2089-6131-1E27-94A4A8AF49F4}"/>
              </a:ext>
            </a:extLst>
          </p:cNvPr>
          <p:cNvSpPr txBox="1"/>
          <p:nvPr/>
        </p:nvSpPr>
        <p:spPr>
          <a:xfrm>
            <a:off x="226849" y="2358741"/>
            <a:ext cx="11738301" cy="32348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rPr>
              <a:t>Isa 40:30  </a:t>
            </a:r>
            <a:r>
              <a:rPr kumimoji="0" lang="en-US" sz="2800" b="1"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rPr>
              <a:t>Even youths shall faint and be weary, and young men shall fall exhausted</a:t>
            </a:r>
            <a:r>
              <a:rPr kumimoji="0" lang="en-US" sz="28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rPr>
              <a:t>; 31  but they who wait for the LORD shall renew their strength; they shall mount up with wings like eagles; they shall run and not be weary; they shall walk and not faint.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218160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596D48C-01BA-8E62-7E0C-58FB7C5AE94D}"/>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C9B6FB0A-578F-31E7-0514-56CFD7A51648}"/>
              </a:ext>
            </a:extLst>
          </p:cNvPr>
          <p:cNvSpPr txBox="1"/>
          <p:nvPr/>
        </p:nvSpPr>
        <p:spPr>
          <a:xfrm>
            <a:off x="78059" y="41601"/>
            <a:ext cx="12192001" cy="742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A73CBEE1-94CE-6500-B329-278A5F6B40C6}"/>
              </a:ext>
            </a:extLst>
          </p:cNvPr>
          <p:cNvSpPr txBox="1"/>
          <p:nvPr/>
        </p:nvSpPr>
        <p:spPr>
          <a:xfrm>
            <a:off x="375425" y="1885753"/>
            <a:ext cx="11597268" cy="29062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lvl="0" algn="ctr" defTabSz="325120">
              <a:lnSpc>
                <a:spcPct val="150000"/>
              </a:lnSpc>
              <a:defRPr sz="5400">
                <a:latin typeface="Helvetica"/>
                <a:ea typeface="Helvetica"/>
                <a:cs typeface="Helvetica"/>
                <a:sym typeface="Helvetica"/>
              </a:defRPr>
            </a:pPr>
            <a:r>
              <a:rPr kumimoji="0" lang="en-SG"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a:t>
            </a:r>
            <a:r>
              <a:rPr lang="en-SG" altLang="zh-CN" sz="4800" spc="150" dirty="0">
                <a:solidFill>
                  <a:srgbClr val="FFC000">
                    <a:lumMod val="20000"/>
                    <a:lumOff val="80000"/>
                  </a:srgbClr>
                </a:solidFill>
                <a:latin typeface="Arial" panose="020B0604020202020204" pitchFamily="34" charset="0"/>
                <a:ea typeface="SimHei" panose="02010609060101010101" pitchFamily="49" charset="-122"/>
                <a:cs typeface="Arial" panose="020B0604020202020204" pitchFamily="34" charset="0"/>
                <a:sym typeface="Helvetica"/>
              </a:rPr>
              <a:t>3</a:t>
            </a:r>
            <a:r>
              <a:rPr kumimoji="0" lang="en-SG"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 </a:t>
            </a:r>
          </a:p>
          <a:p>
            <a:pPr algn="ctr" defTabSz="325120">
              <a:lnSpc>
                <a:spcPct val="150000"/>
              </a:lnSpc>
              <a:defRPr sz="5400">
                <a:latin typeface="Helvetica"/>
                <a:ea typeface="Helvetica"/>
                <a:cs typeface="Helvetica"/>
                <a:sym typeface="Helvetica"/>
              </a:defRPr>
            </a:pPr>
            <a:r>
              <a:rPr kumimoji="0" lang="en-SG" altLang="zh-CN" sz="40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Unclean Spirits knew Jesus and obeyed </a:t>
            </a:r>
            <a:br>
              <a:rPr kumimoji="0" lang="en-SG" altLang="zh-CN" sz="40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br>
            <a:endParaRPr kumimoji="0" lang="en-SG" altLang="zh-CN" sz="40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endParaRPr>
          </a:p>
        </p:txBody>
      </p:sp>
    </p:spTree>
    <p:extLst>
      <p:ext uri="{BB962C8B-B14F-4D97-AF65-F5344CB8AC3E}">
        <p14:creationId xmlns:p14="http://schemas.microsoft.com/office/powerpoint/2010/main" val="21200211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square">
        <a:spAutoFit/>
      </a:bodyPr>
      <a:lstStyle>
        <a:defPPr algn="l">
          <a:defRPr sz="4400" dirty="0">
            <a:solidFill>
              <a:srgbClr val="FFFF00"/>
            </a:solidFill>
            <a:effectLst>
              <a:glow rad="127000">
                <a:schemeClr val="tx1"/>
              </a:glow>
            </a:effectLst>
            <a:latin typeface="Calibri" panose="020F0502020204030204" pitchFamily="34" charset="0"/>
            <a:ea typeface="DengXian" panose="02010600030101010101" pitchFamily="2" charset="-122"/>
            <a:cs typeface="Times New Roman" panose="02020603050405020304" pitchFamily="18" charset="0"/>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nterweaveVTI">
  <a:themeElements>
    <a:clrScheme name="AnalogousFromRegularSeedRightStep">
      <a:dk1>
        <a:srgbClr val="000000"/>
      </a:dk1>
      <a:lt1>
        <a:srgbClr val="FFFFFF"/>
      </a:lt1>
      <a:dk2>
        <a:srgbClr val="301D1B"/>
      </a:dk2>
      <a:lt2>
        <a:srgbClr val="F3F1F0"/>
      </a:lt2>
      <a:accent1>
        <a:srgbClr val="23B0C5"/>
      </a:accent1>
      <a:accent2>
        <a:srgbClr val="176DD5"/>
      </a:accent2>
      <a:accent3>
        <a:srgbClr val="2D34E7"/>
      </a:accent3>
      <a:accent4>
        <a:srgbClr val="5F17D5"/>
      </a:accent4>
      <a:accent5>
        <a:srgbClr val="C029E7"/>
      </a:accent5>
      <a:accent6>
        <a:srgbClr val="D517AC"/>
      </a:accent6>
      <a:hlink>
        <a:srgbClr val="BF503F"/>
      </a:hlink>
      <a:folHlink>
        <a:srgbClr val="7F7F7F"/>
      </a:folHlink>
    </a:clrScheme>
    <a:fontScheme name="Interweave">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terweaveVTI" id="{2A5AE21D-FC75-4AD0-BC12-FA563BC24905}" vid="{9A4A41B8-EB69-44BB-8E15-B517E25CF8CA}"/>
    </a:ext>
  </a:extLst>
</a:theme>
</file>

<file path=ppt/theme/theme4.xml><?xml version="1.0" encoding="utf-8"?>
<a:theme xmlns:a="http://schemas.openxmlformats.org/drawingml/2006/main" name="Crop">
  <a:themeElements>
    <a:clrScheme name="Crop">
      <a:dk1>
        <a:srgbClr val="000000"/>
      </a:dk1>
      <a:lt1>
        <a:srgbClr val="EFEDE3"/>
      </a:lt1>
      <a:dk2>
        <a:srgbClr val="A7A7A7"/>
      </a:dk2>
      <a:lt2>
        <a:srgbClr val="535353"/>
      </a:lt2>
      <a:accent1>
        <a:srgbClr val="8C8D86"/>
      </a:accent1>
      <a:accent2>
        <a:srgbClr val="E6C069"/>
      </a:accent2>
      <a:accent3>
        <a:srgbClr val="897B61"/>
      </a:accent3>
      <a:accent4>
        <a:srgbClr val="8DAB8E"/>
      </a:accent4>
      <a:accent5>
        <a:srgbClr val="77A2BB"/>
      </a:accent5>
      <a:accent6>
        <a:srgbClr val="E28394"/>
      </a:accent6>
      <a:hlink>
        <a:srgbClr val="0000FF"/>
      </a:hlink>
      <a:folHlink>
        <a:srgbClr val="FF00FF"/>
      </a:folHlink>
    </a:clrScheme>
    <a:fontScheme name="Crop">
      <a:majorFont>
        <a:latin typeface="Helvetica"/>
        <a:ea typeface="Helvetica"/>
        <a:cs typeface="Helvetica"/>
      </a:majorFont>
      <a:minorFont>
        <a:latin typeface="Calibri"/>
        <a:ea typeface="Calibri"/>
        <a:cs typeface="Calibri"/>
      </a:minorFont>
    </a:fontScheme>
    <a:fmtScheme name="Crop">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34925"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anklin Gothic Book"/>
            <a:ea typeface="Franklin Gothic Book"/>
            <a:cs typeface="Franklin Gothic Book"/>
            <a:sym typeface="Franklin Gothic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4925"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anklin Gothic Book"/>
            <a:ea typeface="Franklin Gothic Book"/>
            <a:cs typeface="Franklin Gothic Book"/>
            <a:sym typeface="Franklin Gothic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1267</TotalTime>
  <Words>680</Words>
  <Application>Microsoft Macintosh PowerPoint</Application>
  <PresentationFormat>Widescreen</PresentationFormat>
  <Paragraphs>29</Paragraphs>
  <Slides>16</Slides>
  <Notes>11</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16</vt:i4>
      </vt:variant>
    </vt:vector>
  </HeadingPairs>
  <TitlesOfParts>
    <vt:vector size="33" baseType="lpstr">
      <vt:lpstr>Heiti TC Medium</vt:lpstr>
      <vt:lpstr>Microsoft YaHei</vt:lpstr>
      <vt:lpstr>宋体</vt:lpstr>
      <vt:lpstr>Aptos</vt:lpstr>
      <vt:lpstr>Aptos Display</vt:lpstr>
      <vt:lpstr>Arial</vt:lpstr>
      <vt:lpstr>Calibri</vt:lpstr>
      <vt:lpstr>Calibri Light</vt:lpstr>
      <vt:lpstr>Century Gothic</vt:lpstr>
      <vt:lpstr>Franklin Gothic Book</vt:lpstr>
      <vt:lpstr>Helvetica</vt:lpstr>
      <vt:lpstr>Helvetica Neue</vt:lpstr>
      <vt:lpstr>Neue Haas Grotesk Text Pro</vt:lpstr>
      <vt:lpstr>Office Theme</vt:lpstr>
      <vt:lpstr>1_Office Theme</vt:lpstr>
      <vt:lpstr>InterweaveVTI</vt:lpstr>
      <vt:lpstr>Crop</vt:lpstr>
      <vt:lpstr>13 Four Ways People Respond to Christ  Mark 3:7–12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Holy Communion is the fulfillment of the Passover.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nelson lee</dc:creator>
  <cp:lastModifiedBy>nelson lee</cp:lastModifiedBy>
  <cp:revision>58</cp:revision>
  <dcterms:created xsi:type="dcterms:W3CDTF">2025-01-10T02:07:28Z</dcterms:created>
  <dcterms:modified xsi:type="dcterms:W3CDTF">2026-07-10T08:01:09Z</dcterms:modified>
</cp:coreProperties>
</file>