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9" r:id="rId1"/>
  </p:sldMasterIdLst>
  <p:notesMasterIdLst>
    <p:notesMasterId r:id="rId19"/>
  </p:notesMasterIdLst>
  <p:sldIdLst>
    <p:sldId id="4865" r:id="rId2"/>
    <p:sldId id="5066" r:id="rId3"/>
    <p:sldId id="5067" r:id="rId4"/>
    <p:sldId id="4468" r:id="rId5"/>
    <p:sldId id="4972" r:id="rId6"/>
    <p:sldId id="5054" r:id="rId7"/>
    <p:sldId id="5080" r:id="rId8"/>
    <p:sldId id="5081" r:id="rId9"/>
    <p:sldId id="5068" r:id="rId10"/>
    <p:sldId id="5082" r:id="rId11"/>
    <p:sldId id="4867" r:id="rId12"/>
    <p:sldId id="5083" r:id="rId13"/>
    <p:sldId id="4868" r:id="rId14"/>
    <p:sldId id="5088" r:id="rId15"/>
    <p:sldId id="5089" r:id="rId16"/>
    <p:sldId id="5087" r:id="rId17"/>
    <p:sldId id="5086"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1"/>
    <a:srgbClr val="B4FF6A"/>
    <a:srgbClr val="00EFFF"/>
    <a:srgbClr val="5E433A"/>
    <a:srgbClr val="FFE18F"/>
    <a:srgbClr val="F7F3E8"/>
    <a:srgbClr val="1B1D1F"/>
    <a:srgbClr val="FFD887"/>
    <a:srgbClr val="FF0208"/>
    <a:srgbClr val="FF000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790"/>
    <p:restoredTop sz="90618"/>
  </p:normalViewPr>
  <p:slideViewPr>
    <p:cSldViewPr snapToGrid="0">
      <p:cViewPr varScale="1">
        <p:scale>
          <a:sx n="95" d="100"/>
          <a:sy n="95" d="100"/>
        </p:scale>
        <p:origin x="208" y="1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A9F0DD-D6A9-7848-A298-80BF8C111593}" type="datetimeFigureOut">
              <a:t>1/10/26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175359-D11F-FA4A-9B6D-38484B5AB193}" type="slidenum">
              <a:t>‹#›</a:t>
            </a:fld>
            <a:endParaRPr lang="en-US"/>
          </a:p>
        </p:txBody>
      </p:sp>
    </p:spTree>
    <p:extLst>
      <p:ext uri="{BB962C8B-B14F-4D97-AF65-F5344CB8AC3E}">
        <p14:creationId xmlns:p14="http://schemas.microsoft.com/office/powerpoint/2010/main" val="29908117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C1D5F6-AFFC-30DE-4673-9E1DF93AAB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61839B-6E2D-EE6B-2821-36F464B2E82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E08AB10-CD18-954E-B0F4-26C6BBACDE4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68D5AED-E231-14D9-2B64-822BA3267BE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C54BC-BD4F-0342-ABDA-5417AF5819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icrosoft YaHei" panose="020B0503020204020204" pitchFamily="34"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icrosoft YaHei" panose="020B0503020204020204" pitchFamily="34" charset="-122"/>
              <a:cs typeface="Arial"/>
              <a:sym typeface="Arial"/>
            </a:endParaRPr>
          </a:p>
        </p:txBody>
      </p:sp>
    </p:spTree>
    <p:extLst>
      <p:ext uri="{BB962C8B-B14F-4D97-AF65-F5344CB8AC3E}">
        <p14:creationId xmlns:p14="http://schemas.microsoft.com/office/powerpoint/2010/main" val="41182795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6AC4CD-2EAC-60CC-1EF4-EF9F117656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A1AA85-FD99-B22B-D292-4B5811B0F9DF}"/>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585678F5-3061-3C6F-E8E3-E087F84685D6}"/>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691867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3">
          <a:extLst>
            <a:ext uri="{FF2B5EF4-FFF2-40B4-BE49-F238E27FC236}">
              <a16:creationId xmlns:a16="http://schemas.microsoft.com/office/drawing/2014/main" id="{8B1C9B71-F353-AFA8-476A-25F67BB82B5B}"/>
            </a:ext>
          </a:extLst>
        </p:cNvPr>
        <p:cNvGrpSpPr/>
        <p:nvPr/>
      </p:nvGrpSpPr>
      <p:grpSpPr>
        <a:xfrm>
          <a:off x="0" y="0"/>
          <a:ext cx="0" cy="0"/>
          <a:chOff x="0" y="0"/>
          <a:chExt cx="0" cy="0"/>
        </a:xfrm>
      </p:grpSpPr>
      <p:sp>
        <p:nvSpPr>
          <p:cNvPr id="974" name="Google Shape;974;g877b642fd3_0_223:notes">
            <a:extLst>
              <a:ext uri="{FF2B5EF4-FFF2-40B4-BE49-F238E27FC236}">
                <a16:creationId xmlns:a16="http://schemas.microsoft.com/office/drawing/2014/main" id="{252CA2BE-D776-535D-2319-3BEF83696A1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975" name="Google Shape;975;g877b642fd3_0_223:notes">
            <a:extLst>
              <a:ext uri="{FF2B5EF4-FFF2-40B4-BE49-F238E27FC236}">
                <a16:creationId xmlns:a16="http://schemas.microsoft.com/office/drawing/2014/main" id="{09942CD2-DE62-B1AC-3CD8-47012DB1DD0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797083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5C45DB-BBA3-13CB-BDF7-525FAB512E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0C1802-32CF-2056-1989-925779741ABF}"/>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FCADCE5E-DCBA-50ED-3246-BFD5C9D50B46}"/>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173267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3">
          <a:extLst>
            <a:ext uri="{FF2B5EF4-FFF2-40B4-BE49-F238E27FC236}">
              <a16:creationId xmlns:a16="http://schemas.microsoft.com/office/drawing/2014/main" id="{00D547EB-D3B2-9D63-F237-89C79A4A6F5F}"/>
            </a:ext>
          </a:extLst>
        </p:cNvPr>
        <p:cNvGrpSpPr/>
        <p:nvPr/>
      </p:nvGrpSpPr>
      <p:grpSpPr>
        <a:xfrm>
          <a:off x="0" y="0"/>
          <a:ext cx="0" cy="0"/>
          <a:chOff x="0" y="0"/>
          <a:chExt cx="0" cy="0"/>
        </a:xfrm>
      </p:grpSpPr>
      <p:sp>
        <p:nvSpPr>
          <p:cNvPr id="974" name="Google Shape;974;g877b642fd3_0_223:notes">
            <a:extLst>
              <a:ext uri="{FF2B5EF4-FFF2-40B4-BE49-F238E27FC236}">
                <a16:creationId xmlns:a16="http://schemas.microsoft.com/office/drawing/2014/main" id="{902A84F8-A810-F9E0-2E2A-5B22893F936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975" name="Google Shape;975;g877b642fd3_0_223:notes">
            <a:extLst>
              <a:ext uri="{FF2B5EF4-FFF2-40B4-BE49-F238E27FC236}">
                <a16:creationId xmlns:a16="http://schemas.microsoft.com/office/drawing/2014/main" id="{049FA693-CBC5-B7F9-4B67-7531AFECECC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2039743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DCF080-F682-169A-9E94-BAABB3BC10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E9A196-6196-033D-7461-E3327B87D63A}"/>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C3493BE0-AB03-BB9C-A414-E8FADFE18B4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030389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58A2F6-B806-B9DE-F243-85798E749E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B7F027-E0DE-F7C1-9464-E4CA1D88C714}"/>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41DA7D8C-98A0-EE2B-3624-430839A517E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61134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3">
          <a:extLst>
            <a:ext uri="{FF2B5EF4-FFF2-40B4-BE49-F238E27FC236}">
              <a16:creationId xmlns:a16="http://schemas.microsoft.com/office/drawing/2014/main" id="{53393ABF-3420-E354-056E-EEBC47DE8EA3}"/>
            </a:ext>
          </a:extLst>
        </p:cNvPr>
        <p:cNvGrpSpPr/>
        <p:nvPr/>
      </p:nvGrpSpPr>
      <p:grpSpPr>
        <a:xfrm>
          <a:off x="0" y="0"/>
          <a:ext cx="0" cy="0"/>
          <a:chOff x="0" y="0"/>
          <a:chExt cx="0" cy="0"/>
        </a:xfrm>
      </p:grpSpPr>
      <p:sp>
        <p:nvSpPr>
          <p:cNvPr id="974" name="Google Shape;974;g877b642fd3_0_223:notes">
            <a:extLst>
              <a:ext uri="{FF2B5EF4-FFF2-40B4-BE49-F238E27FC236}">
                <a16:creationId xmlns:a16="http://schemas.microsoft.com/office/drawing/2014/main" id="{6320D7D5-F5CD-A060-B1F1-5C1A94188E4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975" name="Google Shape;975;g877b642fd3_0_223:notes">
            <a:extLst>
              <a:ext uri="{FF2B5EF4-FFF2-40B4-BE49-F238E27FC236}">
                <a16:creationId xmlns:a16="http://schemas.microsoft.com/office/drawing/2014/main" id="{F48DD666-6F0B-8FDD-23D2-F36B7BA1C31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652614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D22E33-FA52-AFFE-51D6-888F55D45E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52200C-FBD5-749B-CA61-E5E83AAE1065}"/>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BDC38E44-F361-C878-288E-6287456ECFB7}"/>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628559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175359-D11F-FA4A-9B6D-38484B5AB193}" type="slidenum">
              <a:rPr lang="en-US" smtClean="0"/>
              <a:t>2</a:t>
            </a:fld>
            <a:endParaRPr lang="en-US"/>
          </a:p>
        </p:txBody>
      </p:sp>
    </p:spTree>
    <p:extLst>
      <p:ext uri="{BB962C8B-B14F-4D97-AF65-F5344CB8AC3E}">
        <p14:creationId xmlns:p14="http://schemas.microsoft.com/office/powerpoint/2010/main" val="13223256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31956E-6EB4-601E-A44E-3BC93E6659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39A82B-77C1-2D12-013E-A93AD6FD7705}"/>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DB6C19A8-BD5A-8775-87F2-32E9FA3D6E10}"/>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203137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EE30A7-7A51-0F9A-6C5D-01692EE65E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17CAB9-E4C0-42F1-CD10-531E1439C21D}"/>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32408237-CE2B-94E9-8D93-F0243370DD6C}"/>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171942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3">
          <a:extLst>
            <a:ext uri="{FF2B5EF4-FFF2-40B4-BE49-F238E27FC236}">
              <a16:creationId xmlns:a16="http://schemas.microsoft.com/office/drawing/2014/main" id="{0FDCADDC-2EC2-9EDE-8590-2468CE1FE498}"/>
            </a:ext>
          </a:extLst>
        </p:cNvPr>
        <p:cNvGrpSpPr/>
        <p:nvPr/>
      </p:nvGrpSpPr>
      <p:grpSpPr>
        <a:xfrm>
          <a:off x="0" y="0"/>
          <a:ext cx="0" cy="0"/>
          <a:chOff x="0" y="0"/>
          <a:chExt cx="0" cy="0"/>
        </a:xfrm>
      </p:grpSpPr>
      <p:sp>
        <p:nvSpPr>
          <p:cNvPr id="974" name="Google Shape;974;g877b642fd3_0_223:notes">
            <a:extLst>
              <a:ext uri="{FF2B5EF4-FFF2-40B4-BE49-F238E27FC236}">
                <a16:creationId xmlns:a16="http://schemas.microsoft.com/office/drawing/2014/main" id="{408601D5-6958-96EE-346E-D51053BA5D2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975" name="Google Shape;975;g877b642fd3_0_223:notes">
            <a:extLst>
              <a:ext uri="{FF2B5EF4-FFF2-40B4-BE49-F238E27FC236}">
                <a16:creationId xmlns:a16="http://schemas.microsoft.com/office/drawing/2014/main" id="{7A636C90-6B53-ED84-4660-4E61C348403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726138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1CCB31-B0D7-7D87-7751-4476DA8A5B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9C2F75-08DA-77EC-558C-B91C84C599FA}"/>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144FE250-C58C-3C54-5185-0255BA636D5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747331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EB11F8-7504-337D-1EAA-785E730825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6DE003-1490-B854-0FA4-DBF3FBB16DD7}"/>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CFDA7661-58A6-D0CC-AF4A-A1838F040308}"/>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588510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713C63-E1B0-9D61-B69F-85A90A4BDD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1D91EE-9E22-BB06-79FB-22BA89FFE20B}"/>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D4040D3E-3C99-ABA6-0EDC-04CE83134D1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268070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BE19F1-1304-B76D-32B7-83B38C9A7F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79DCCB-3E1C-D84F-D39A-14EEDB51026E}"/>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EE32FFF6-2F60-4459-AB51-A9DF6B97CF3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889616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CE6EBC0-1B19-4041-9822-DE55211994AC}" type="datetimeFigureOut">
              <a:rPr lang="en-US" smtClean="0"/>
              <a:t>1/10/26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82A882-CD6A-7A46-9FFE-AEC21A3F1BDF}" type="slidenum">
              <a:rPr lang="en-US" smtClean="0"/>
              <a:t>‹#›</a:t>
            </a:fld>
            <a:endParaRPr lang="en-US"/>
          </a:p>
        </p:txBody>
      </p:sp>
    </p:spTree>
    <p:extLst>
      <p:ext uri="{BB962C8B-B14F-4D97-AF65-F5344CB8AC3E}">
        <p14:creationId xmlns:p14="http://schemas.microsoft.com/office/powerpoint/2010/main" val="1765021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1/10/26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062636276"/>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1/10/26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601379904"/>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1/10/26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962425006"/>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1/10/26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34088575"/>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1/10/26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538393940"/>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1/10/26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503563050"/>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CE6EBC0-1B19-4041-9822-DE55211994AC}" type="datetimeFigureOut">
              <a:rPr lang="en-US" smtClean="0"/>
              <a:t>1/10/26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82A882-CD6A-7A46-9FFE-AEC21A3F1BDF}" type="slidenum">
              <a:rPr lang="en-US" smtClean="0"/>
              <a:t>‹#›</a:t>
            </a:fld>
            <a:endParaRPr lang="en-US"/>
          </a:p>
        </p:txBody>
      </p:sp>
    </p:spTree>
    <p:extLst>
      <p:ext uri="{BB962C8B-B14F-4D97-AF65-F5344CB8AC3E}">
        <p14:creationId xmlns:p14="http://schemas.microsoft.com/office/powerpoint/2010/main" val="21470067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CE6EBC0-1B19-4041-9822-DE55211994AC}" type="datetimeFigureOut">
              <a:rPr lang="en-US" smtClean="0"/>
              <a:t>1/10/26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82A882-CD6A-7A46-9FFE-AEC21A3F1BDF}" type="slidenum">
              <a:rPr lang="en-US" smtClean="0"/>
              <a:t>‹#›</a:t>
            </a:fld>
            <a:endParaRPr lang="en-US"/>
          </a:p>
        </p:txBody>
      </p:sp>
    </p:spTree>
    <p:extLst>
      <p:ext uri="{BB962C8B-B14F-4D97-AF65-F5344CB8AC3E}">
        <p14:creationId xmlns:p14="http://schemas.microsoft.com/office/powerpoint/2010/main" val="27823334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33"/>
        <p:cNvGrpSpPr/>
        <p:nvPr/>
      </p:nvGrpSpPr>
      <p:grpSpPr>
        <a:xfrm>
          <a:off x="0" y="0"/>
          <a:ext cx="0" cy="0"/>
          <a:chOff x="0" y="0"/>
          <a:chExt cx="0" cy="0"/>
        </a:xfrm>
      </p:grpSpPr>
      <p:sp>
        <p:nvSpPr>
          <p:cNvPr id="56" name="Google Shape;56;p3"/>
          <p:cNvSpPr txBox="1">
            <a:spLocks noGrp="1"/>
          </p:cNvSpPr>
          <p:nvPr>
            <p:ph type="title"/>
          </p:nvPr>
        </p:nvSpPr>
        <p:spPr>
          <a:xfrm>
            <a:off x="966839" y="3260261"/>
            <a:ext cx="9144000" cy="1502400"/>
          </a:xfrm>
          <a:prstGeom prst="rect">
            <a:avLst/>
          </a:prstGeom>
        </p:spPr>
        <p:txBody>
          <a:bodyPr spcFirstLastPara="1" wrap="square" lIns="91425" tIns="91425" rIns="91425" bIns="91425" anchor="ctr" anchorCtr="0">
            <a:noAutofit/>
          </a:bodyPr>
          <a:lstStyle>
            <a:lvl1pPr lvl="0" rtl="0">
              <a:spcBef>
                <a:spcPts val="0"/>
              </a:spcBef>
              <a:spcAft>
                <a:spcPts val="0"/>
              </a:spcAft>
              <a:buSzPts val="7000"/>
              <a:buNone/>
              <a:defRPr sz="7333"/>
            </a:lvl1pPr>
            <a:lvl2pPr lvl="1" algn="ctr" rtl="0">
              <a:lnSpc>
                <a:spcPct val="100000"/>
              </a:lnSpc>
              <a:spcBef>
                <a:spcPts val="0"/>
              </a:spcBef>
              <a:spcAft>
                <a:spcPts val="0"/>
              </a:spcAft>
              <a:buSzPts val="5000"/>
              <a:buNone/>
              <a:defRPr sz="6667"/>
            </a:lvl2pPr>
            <a:lvl3pPr lvl="2" algn="ctr" rtl="0">
              <a:lnSpc>
                <a:spcPct val="100000"/>
              </a:lnSpc>
              <a:spcBef>
                <a:spcPts val="0"/>
              </a:spcBef>
              <a:spcAft>
                <a:spcPts val="0"/>
              </a:spcAft>
              <a:buSzPts val="5000"/>
              <a:buNone/>
              <a:defRPr sz="6667"/>
            </a:lvl3pPr>
            <a:lvl4pPr lvl="3" algn="ctr" rtl="0">
              <a:lnSpc>
                <a:spcPct val="100000"/>
              </a:lnSpc>
              <a:spcBef>
                <a:spcPts val="0"/>
              </a:spcBef>
              <a:spcAft>
                <a:spcPts val="0"/>
              </a:spcAft>
              <a:buSzPts val="5000"/>
              <a:buNone/>
              <a:defRPr sz="6667"/>
            </a:lvl4pPr>
            <a:lvl5pPr lvl="4" algn="ctr" rtl="0">
              <a:lnSpc>
                <a:spcPct val="100000"/>
              </a:lnSpc>
              <a:spcBef>
                <a:spcPts val="0"/>
              </a:spcBef>
              <a:spcAft>
                <a:spcPts val="0"/>
              </a:spcAft>
              <a:buSzPts val="5000"/>
              <a:buNone/>
              <a:defRPr sz="6667"/>
            </a:lvl5pPr>
            <a:lvl6pPr lvl="5" algn="ctr" rtl="0">
              <a:lnSpc>
                <a:spcPct val="100000"/>
              </a:lnSpc>
              <a:spcBef>
                <a:spcPts val="0"/>
              </a:spcBef>
              <a:spcAft>
                <a:spcPts val="0"/>
              </a:spcAft>
              <a:buSzPts val="5000"/>
              <a:buNone/>
              <a:defRPr sz="6667"/>
            </a:lvl6pPr>
            <a:lvl7pPr lvl="6" algn="ctr" rtl="0">
              <a:lnSpc>
                <a:spcPct val="100000"/>
              </a:lnSpc>
              <a:spcBef>
                <a:spcPts val="0"/>
              </a:spcBef>
              <a:spcAft>
                <a:spcPts val="0"/>
              </a:spcAft>
              <a:buSzPts val="5000"/>
              <a:buNone/>
              <a:defRPr sz="6667"/>
            </a:lvl7pPr>
            <a:lvl8pPr lvl="7" algn="ctr" rtl="0">
              <a:lnSpc>
                <a:spcPct val="100000"/>
              </a:lnSpc>
              <a:spcBef>
                <a:spcPts val="0"/>
              </a:spcBef>
              <a:spcAft>
                <a:spcPts val="0"/>
              </a:spcAft>
              <a:buSzPts val="5000"/>
              <a:buNone/>
              <a:defRPr sz="6667"/>
            </a:lvl8pPr>
            <a:lvl9pPr lvl="8" algn="ctr" rtl="0">
              <a:lnSpc>
                <a:spcPct val="100000"/>
              </a:lnSpc>
              <a:spcBef>
                <a:spcPts val="0"/>
              </a:spcBef>
              <a:spcAft>
                <a:spcPts val="0"/>
              </a:spcAft>
              <a:buSzPts val="5000"/>
              <a:buNone/>
              <a:defRPr sz="6667"/>
            </a:lvl9pPr>
          </a:lstStyle>
          <a:p>
            <a:endParaRPr/>
          </a:p>
        </p:txBody>
      </p:sp>
      <p:sp>
        <p:nvSpPr>
          <p:cNvPr id="57" name="Google Shape;57;p3"/>
          <p:cNvSpPr txBox="1">
            <a:spLocks noGrp="1"/>
          </p:cNvSpPr>
          <p:nvPr>
            <p:ph type="title" idx="2" hasCustomPrompt="1"/>
          </p:nvPr>
        </p:nvSpPr>
        <p:spPr>
          <a:xfrm>
            <a:off x="1287239" y="1291821"/>
            <a:ext cx="1750800" cy="123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5000"/>
              <a:buNone/>
              <a:defRPr sz="7333"/>
            </a:lvl1pPr>
            <a:lvl2pPr lvl="1" algn="ctr" rtl="0">
              <a:lnSpc>
                <a:spcPct val="100000"/>
              </a:lnSpc>
              <a:spcBef>
                <a:spcPts val="0"/>
              </a:spcBef>
              <a:spcAft>
                <a:spcPts val="0"/>
              </a:spcAft>
              <a:buSzPts val="5000"/>
              <a:buNone/>
              <a:defRPr sz="6667"/>
            </a:lvl2pPr>
            <a:lvl3pPr lvl="2" algn="ctr" rtl="0">
              <a:lnSpc>
                <a:spcPct val="100000"/>
              </a:lnSpc>
              <a:spcBef>
                <a:spcPts val="0"/>
              </a:spcBef>
              <a:spcAft>
                <a:spcPts val="0"/>
              </a:spcAft>
              <a:buSzPts val="5000"/>
              <a:buNone/>
              <a:defRPr sz="6667"/>
            </a:lvl3pPr>
            <a:lvl4pPr lvl="3" algn="ctr" rtl="0">
              <a:lnSpc>
                <a:spcPct val="100000"/>
              </a:lnSpc>
              <a:spcBef>
                <a:spcPts val="0"/>
              </a:spcBef>
              <a:spcAft>
                <a:spcPts val="0"/>
              </a:spcAft>
              <a:buSzPts val="5000"/>
              <a:buNone/>
              <a:defRPr sz="6667"/>
            </a:lvl4pPr>
            <a:lvl5pPr lvl="4" algn="ctr" rtl="0">
              <a:lnSpc>
                <a:spcPct val="100000"/>
              </a:lnSpc>
              <a:spcBef>
                <a:spcPts val="0"/>
              </a:spcBef>
              <a:spcAft>
                <a:spcPts val="0"/>
              </a:spcAft>
              <a:buSzPts val="5000"/>
              <a:buNone/>
              <a:defRPr sz="6667"/>
            </a:lvl5pPr>
            <a:lvl6pPr lvl="5" algn="ctr" rtl="0">
              <a:lnSpc>
                <a:spcPct val="100000"/>
              </a:lnSpc>
              <a:spcBef>
                <a:spcPts val="0"/>
              </a:spcBef>
              <a:spcAft>
                <a:spcPts val="0"/>
              </a:spcAft>
              <a:buSzPts val="5000"/>
              <a:buNone/>
              <a:defRPr sz="6667"/>
            </a:lvl6pPr>
            <a:lvl7pPr lvl="6" algn="ctr" rtl="0">
              <a:lnSpc>
                <a:spcPct val="100000"/>
              </a:lnSpc>
              <a:spcBef>
                <a:spcPts val="0"/>
              </a:spcBef>
              <a:spcAft>
                <a:spcPts val="0"/>
              </a:spcAft>
              <a:buSzPts val="5000"/>
              <a:buNone/>
              <a:defRPr sz="6667"/>
            </a:lvl7pPr>
            <a:lvl8pPr lvl="7" algn="ctr" rtl="0">
              <a:lnSpc>
                <a:spcPct val="100000"/>
              </a:lnSpc>
              <a:spcBef>
                <a:spcPts val="0"/>
              </a:spcBef>
              <a:spcAft>
                <a:spcPts val="0"/>
              </a:spcAft>
              <a:buSzPts val="5000"/>
              <a:buNone/>
              <a:defRPr sz="6667"/>
            </a:lvl8pPr>
            <a:lvl9pPr lvl="8" algn="ctr" rtl="0">
              <a:lnSpc>
                <a:spcPct val="100000"/>
              </a:lnSpc>
              <a:spcBef>
                <a:spcPts val="0"/>
              </a:spcBef>
              <a:spcAft>
                <a:spcPts val="0"/>
              </a:spcAft>
              <a:buSzPts val="5000"/>
              <a:buNone/>
              <a:defRPr sz="6667"/>
            </a:lvl9pPr>
          </a:lstStyle>
          <a:p>
            <a:r>
              <a:t>xx%</a:t>
            </a:r>
          </a:p>
        </p:txBody>
      </p:sp>
      <p:sp>
        <p:nvSpPr>
          <p:cNvPr id="58" name="Google Shape;58;p3"/>
          <p:cNvSpPr txBox="1">
            <a:spLocks noGrp="1"/>
          </p:cNvSpPr>
          <p:nvPr>
            <p:ph type="subTitle" idx="1"/>
          </p:nvPr>
        </p:nvSpPr>
        <p:spPr>
          <a:xfrm>
            <a:off x="966839" y="4685423"/>
            <a:ext cx="4598800" cy="9332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None/>
              <a:defRPr sz="2400"/>
            </a:lvl1pPr>
            <a:lvl2pPr lvl="1">
              <a:lnSpc>
                <a:spcPct val="100000"/>
              </a:lnSpc>
              <a:spcBef>
                <a:spcPts val="0"/>
              </a:spcBef>
              <a:spcAft>
                <a:spcPts val="0"/>
              </a:spcAft>
              <a:buNone/>
              <a:defRPr sz="2400"/>
            </a:lvl2pPr>
            <a:lvl3pPr lvl="2">
              <a:lnSpc>
                <a:spcPct val="100000"/>
              </a:lnSpc>
              <a:spcBef>
                <a:spcPts val="0"/>
              </a:spcBef>
              <a:spcAft>
                <a:spcPts val="0"/>
              </a:spcAft>
              <a:buNone/>
              <a:defRPr sz="2400"/>
            </a:lvl3pPr>
            <a:lvl4pPr lvl="3">
              <a:lnSpc>
                <a:spcPct val="100000"/>
              </a:lnSpc>
              <a:spcBef>
                <a:spcPts val="0"/>
              </a:spcBef>
              <a:spcAft>
                <a:spcPts val="0"/>
              </a:spcAft>
              <a:buNone/>
              <a:defRPr sz="2400"/>
            </a:lvl4pPr>
            <a:lvl5pPr lvl="4">
              <a:lnSpc>
                <a:spcPct val="100000"/>
              </a:lnSpc>
              <a:spcBef>
                <a:spcPts val="0"/>
              </a:spcBef>
              <a:spcAft>
                <a:spcPts val="0"/>
              </a:spcAft>
              <a:buNone/>
              <a:defRPr sz="2400"/>
            </a:lvl5pPr>
            <a:lvl6pPr lvl="5">
              <a:lnSpc>
                <a:spcPct val="100000"/>
              </a:lnSpc>
              <a:spcBef>
                <a:spcPts val="0"/>
              </a:spcBef>
              <a:spcAft>
                <a:spcPts val="0"/>
              </a:spcAft>
              <a:buNone/>
              <a:defRPr sz="2400"/>
            </a:lvl6pPr>
            <a:lvl7pPr lvl="6">
              <a:lnSpc>
                <a:spcPct val="100000"/>
              </a:lnSpc>
              <a:spcBef>
                <a:spcPts val="0"/>
              </a:spcBef>
              <a:spcAft>
                <a:spcPts val="0"/>
              </a:spcAft>
              <a:buNone/>
              <a:defRPr sz="2400"/>
            </a:lvl7pPr>
            <a:lvl8pPr lvl="7">
              <a:lnSpc>
                <a:spcPct val="100000"/>
              </a:lnSpc>
              <a:spcBef>
                <a:spcPts val="0"/>
              </a:spcBef>
              <a:spcAft>
                <a:spcPts val="0"/>
              </a:spcAft>
              <a:buNone/>
              <a:defRPr sz="2400"/>
            </a:lvl8pPr>
            <a:lvl9pPr lvl="8">
              <a:lnSpc>
                <a:spcPct val="100000"/>
              </a:lnSpc>
              <a:spcBef>
                <a:spcPts val="0"/>
              </a:spcBef>
              <a:spcAft>
                <a:spcPts val="0"/>
              </a:spcAft>
              <a:buNone/>
              <a:defRPr sz="2400"/>
            </a:lvl9pPr>
          </a:lstStyle>
          <a:p>
            <a:endParaRPr/>
          </a:p>
        </p:txBody>
      </p:sp>
    </p:spTree>
    <p:extLst>
      <p:ext uri="{BB962C8B-B14F-4D97-AF65-F5344CB8AC3E}">
        <p14:creationId xmlns:p14="http://schemas.microsoft.com/office/powerpoint/2010/main" val="35760208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CE6EBC0-1B19-4041-9822-DE55211994AC}" type="datetimeFigureOut">
              <a:rPr lang="en-US" smtClean="0"/>
              <a:t>1/10/26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82A882-CD6A-7A46-9FFE-AEC21A3F1BDF}" type="slidenum">
              <a:rPr lang="en-US" smtClean="0"/>
              <a:t>‹#›</a:t>
            </a:fld>
            <a:endParaRPr lang="en-US"/>
          </a:p>
        </p:txBody>
      </p:sp>
    </p:spTree>
    <p:extLst>
      <p:ext uri="{BB962C8B-B14F-4D97-AF65-F5344CB8AC3E}">
        <p14:creationId xmlns:p14="http://schemas.microsoft.com/office/powerpoint/2010/main" val="305364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CE6EBC0-1B19-4041-9822-DE55211994AC}" type="datetimeFigureOut">
              <a:rPr lang="en-US" smtClean="0"/>
              <a:t>1/10/26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82A882-CD6A-7A46-9FFE-AEC21A3F1BDF}" type="slidenum">
              <a:rPr lang="en-US" smtClean="0"/>
              <a:t>‹#›</a:t>
            </a:fld>
            <a:endParaRPr lang="en-US"/>
          </a:p>
        </p:txBody>
      </p:sp>
    </p:spTree>
    <p:extLst>
      <p:ext uri="{BB962C8B-B14F-4D97-AF65-F5344CB8AC3E}">
        <p14:creationId xmlns:p14="http://schemas.microsoft.com/office/powerpoint/2010/main" val="8349219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CE6EBC0-1B19-4041-9822-DE55211994AC}" type="datetimeFigureOut">
              <a:rPr lang="en-US" smtClean="0"/>
              <a:t>1/10/26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82A882-CD6A-7A46-9FFE-AEC21A3F1BDF}" type="slidenum">
              <a:rPr lang="en-US" smtClean="0"/>
              <a:t>‹#›</a:t>
            </a:fld>
            <a:endParaRPr lang="en-US"/>
          </a:p>
        </p:txBody>
      </p:sp>
    </p:spTree>
    <p:extLst>
      <p:ext uri="{BB962C8B-B14F-4D97-AF65-F5344CB8AC3E}">
        <p14:creationId xmlns:p14="http://schemas.microsoft.com/office/powerpoint/2010/main" val="3485852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CE6EBC0-1B19-4041-9822-DE55211994AC}" type="datetimeFigureOut">
              <a:rPr lang="en-US" smtClean="0"/>
              <a:t>1/10/26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582A882-CD6A-7A46-9FFE-AEC21A3F1BDF}" type="slidenum">
              <a:rPr lang="en-US" smtClean="0"/>
              <a:t>‹#›</a:t>
            </a:fld>
            <a:endParaRPr lang="en-US"/>
          </a:p>
        </p:txBody>
      </p:sp>
    </p:spTree>
    <p:extLst>
      <p:ext uri="{BB962C8B-B14F-4D97-AF65-F5344CB8AC3E}">
        <p14:creationId xmlns:p14="http://schemas.microsoft.com/office/powerpoint/2010/main" val="2526644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CE6EBC0-1B19-4041-9822-DE55211994AC}" type="datetimeFigureOut">
              <a:rPr lang="en-US" smtClean="0"/>
              <a:t>1/10/26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582A882-CD6A-7A46-9FFE-AEC21A3F1BDF}" type="slidenum">
              <a:rPr lang="en-US" smtClean="0"/>
              <a:t>‹#›</a:t>
            </a:fld>
            <a:endParaRPr lang="en-US"/>
          </a:p>
        </p:txBody>
      </p:sp>
    </p:spTree>
    <p:extLst>
      <p:ext uri="{BB962C8B-B14F-4D97-AF65-F5344CB8AC3E}">
        <p14:creationId xmlns:p14="http://schemas.microsoft.com/office/powerpoint/2010/main" val="35872310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E6EBC0-1B19-4041-9822-DE55211994AC}" type="datetimeFigureOut">
              <a:rPr lang="en-US" smtClean="0"/>
              <a:t>1/10/26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582A882-CD6A-7A46-9FFE-AEC21A3F1BDF}" type="slidenum">
              <a:rPr lang="en-US" smtClean="0"/>
              <a:t>‹#›</a:t>
            </a:fld>
            <a:endParaRPr lang="en-US"/>
          </a:p>
        </p:txBody>
      </p:sp>
    </p:spTree>
    <p:extLst>
      <p:ext uri="{BB962C8B-B14F-4D97-AF65-F5344CB8AC3E}">
        <p14:creationId xmlns:p14="http://schemas.microsoft.com/office/powerpoint/2010/main" val="38188543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CE6EBC0-1B19-4041-9822-DE55211994AC}" type="datetimeFigureOut">
              <a:rPr lang="en-US" smtClean="0"/>
              <a:t>1/10/26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82A882-CD6A-7A46-9FFE-AEC21A3F1BDF}" type="slidenum">
              <a:rPr lang="en-US" smtClean="0"/>
              <a:t>‹#›</a:t>
            </a:fld>
            <a:endParaRPr lang="en-US"/>
          </a:p>
        </p:txBody>
      </p:sp>
    </p:spTree>
    <p:extLst>
      <p:ext uri="{BB962C8B-B14F-4D97-AF65-F5344CB8AC3E}">
        <p14:creationId xmlns:p14="http://schemas.microsoft.com/office/powerpoint/2010/main" val="6072739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399212" y="5883275"/>
            <a:ext cx="914400" cy="365125"/>
          </a:xfrm>
        </p:spPr>
        <p:txBody>
          <a:bodyPr/>
          <a:lstStyle/>
          <a:p>
            <a:fld id="{7CE6EBC0-1B19-4041-9822-DE55211994AC}" type="datetimeFigureOut">
              <a:rPr lang="en-US" smtClean="0"/>
              <a:t>1/10/26</a:t>
            </a:fld>
            <a:endParaRPr lang="en-US"/>
          </a:p>
        </p:txBody>
      </p:sp>
      <p:sp>
        <p:nvSpPr>
          <p:cNvPr id="6" name="Footer Placeholder 5"/>
          <p:cNvSpPr>
            <a:spLocks noGrp="1"/>
          </p:cNvSpPr>
          <p:nvPr>
            <p:ph type="ftr" sz="quarter" idx="11"/>
          </p:nvPr>
        </p:nvSpPr>
        <p:spPr>
          <a:xfrm>
            <a:off x="1141412" y="5883275"/>
            <a:ext cx="5105400" cy="365125"/>
          </a:xfrm>
        </p:spPr>
        <p:txBody>
          <a:bodyPr/>
          <a:lstStyle/>
          <a:p>
            <a:endParaRPr lang="en-US"/>
          </a:p>
        </p:txBody>
      </p:sp>
      <p:sp>
        <p:nvSpPr>
          <p:cNvPr id="7" name="Slide Number Placeholder 6"/>
          <p:cNvSpPr>
            <a:spLocks noGrp="1"/>
          </p:cNvSpPr>
          <p:nvPr>
            <p:ph type="sldNum" sz="quarter" idx="12"/>
          </p:nvPr>
        </p:nvSpPr>
        <p:spPr>
          <a:xfrm>
            <a:off x="10742612" y="5883275"/>
            <a:ext cx="322567" cy="365125"/>
          </a:xfrm>
        </p:spPr>
        <p:txBody>
          <a:bodyPr/>
          <a:lstStyle/>
          <a:p>
            <a:fld id="{7582A882-CD6A-7A46-9FFE-AEC21A3F1BDF}" type="slidenum">
              <a:rPr lang="en-US" smtClean="0"/>
              <a:t>‹#›</a:t>
            </a:fld>
            <a:endParaRPr lang="en-US"/>
          </a:p>
        </p:txBody>
      </p:sp>
    </p:spTree>
    <p:extLst>
      <p:ext uri="{BB962C8B-B14F-4D97-AF65-F5344CB8AC3E}">
        <p14:creationId xmlns:p14="http://schemas.microsoft.com/office/powerpoint/2010/main" val="18983418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C764DE79-268F-4C1A-8933-263129D2AF90}" type="datetimeFigureOut">
              <a:rPr lang="en-US" smtClean="0"/>
              <a:t>1/10/26</a:t>
            </a:fld>
            <a:endParaRPr lang="en-US" dirty="0"/>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dirty="0"/>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3236877469"/>
      </p:ext>
    </p:extLst>
  </p:cSld>
  <p:clrMap bg1="dk1" tx1="lt1" bg2="dk2"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17" r:id="rId18"/>
  </p:sldLayoutIdLst>
  <p:hf sldNum="0" hdr="0" ftr="0" dt="0"/>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8.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72727"/>
        </a:solidFill>
        <a:effectLst/>
      </p:bgPr>
    </p:bg>
    <p:spTree>
      <p:nvGrpSpPr>
        <p:cNvPr id="1" name="">
          <a:extLst>
            <a:ext uri="{FF2B5EF4-FFF2-40B4-BE49-F238E27FC236}">
              <a16:creationId xmlns:a16="http://schemas.microsoft.com/office/drawing/2014/main" id="{1F10A9F3-3B4D-4494-CC6A-C78822165EC9}"/>
            </a:ext>
          </a:extLst>
        </p:cNvPr>
        <p:cNvGrpSpPr/>
        <p:nvPr/>
      </p:nvGrpSpPr>
      <p:grpSpPr>
        <a:xfrm>
          <a:off x="0" y="0"/>
          <a:ext cx="0" cy="0"/>
          <a:chOff x="0" y="0"/>
          <a:chExt cx="0" cy="0"/>
        </a:xfrm>
      </p:grpSpPr>
      <p:pic>
        <p:nvPicPr>
          <p:cNvPr id="6" name="Picture 5" descr="A painting of a person writing on paper&#10;&#10;AI-generated content may be incorrect.">
            <a:extLst>
              <a:ext uri="{FF2B5EF4-FFF2-40B4-BE49-F238E27FC236}">
                <a16:creationId xmlns:a16="http://schemas.microsoft.com/office/drawing/2014/main" id="{A74944A8-BD2C-DF8E-B42D-272436C3BEB3}"/>
              </a:ext>
            </a:extLst>
          </p:cNvPr>
          <p:cNvPicPr>
            <a:picLocks noChangeAspect="1"/>
          </p:cNvPicPr>
          <p:nvPr/>
        </p:nvPicPr>
        <p:blipFill>
          <a:blip r:embed="rId3"/>
          <a:stretch>
            <a:fillRect/>
          </a:stretch>
        </p:blipFill>
        <p:spPr>
          <a:xfrm>
            <a:off x="1365662" y="103570"/>
            <a:ext cx="3713017" cy="4950691"/>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
        <p:nvSpPr>
          <p:cNvPr id="3" name="Rectangle 2">
            <a:extLst>
              <a:ext uri="{FF2B5EF4-FFF2-40B4-BE49-F238E27FC236}">
                <a16:creationId xmlns:a16="http://schemas.microsoft.com/office/drawing/2014/main" id="{1A53D387-354A-CF4D-2D8E-9B6AB0385387}"/>
              </a:ext>
            </a:extLst>
          </p:cNvPr>
          <p:cNvSpPr/>
          <p:nvPr/>
        </p:nvSpPr>
        <p:spPr>
          <a:xfrm>
            <a:off x="0" y="6664036"/>
            <a:ext cx="12192000" cy="193964"/>
          </a:xfrm>
          <a:prstGeom prst="rect">
            <a:avLst/>
          </a:prstGeom>
          <a:gradFill>
            <a:gsLst>
              <a:gs pos="0">
                <a:schemeClr val="accent1">
                  <a:lumMod val="20000"/>
                  <a:lumOff val="8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8" name="TextBox 7">
            <a:extLst>
              <a:ext uri="{FF2B5EF4-FFF2-40B4-BE49-F238E27FC236}">
                <a16:creationId xmlns:a16="http://schemas.microsoft.com/office/drawing/2014/main" id="{BF308482-3BA4-A3A3-37C1-B4819C8E0027}"/>
              </a:ext>
            </a:extLst>
          </p:cNvPr>
          <p:cNvSpPr txBox="1"/>
          <p:nvPr/>
        </p:nvSpPr>
        <p:spPr>
          <a:xfrm>
            <a:off x="5993283" y="2578916"/>
            <a:ext cx="5306291" cy="141577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white"/>
                </a:solidFill>
                <a:effectLst/>
                <a:uLnTx/>
                <a:uFillTx/>
                <a:latin typeface="Century Gothic" panose="020B0502020202020204"/>
                <a:ea typeface="+mn-ea"/>
                <a:cs typeface="+mn-cs"/>
              </a:rPr>
              <a:t>路加福音</a:t>
            </a:r>
            <a:b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br>
            <a:r>
              <a:rPr kumimoji="0" lang="en-US" sz="2000" b="1" i="0" u="none" strike="noStrike" kern="1200" cap="none" spc="0" normalizeH="0" baseline="0" noProof="0" dirty="0">
                <a:ln>
                  <a:noFill/>
                </a:ln>
                <a:solidFill>
                  <a:srgbClr val="C8A667"/>
                </a:solidFill>
                <a:effectLst/>
                <a:uLnTx/>
                <a:uFillTx/>
                <a:latin typeface="Century Gothic" panose="020B0502020202020204"/>
                <a:ea typeface="+mn-ea"/>
                <a:cs typeface="+mn-cs"/>
              </a:rPr>
              <a:t>Gospel</a:t>
            </a:r>
            <a:r>
              <a:rPr kumimoji="0" lang="zh-CN" altLang="en-US" sz="2000" b="1" i="0" u="none" strike="noStrike" kern="1200" cap="none" spc="0" normalizeH="0" baseline="0" noProof="0" dirty="0">
                <a:ln>
                  <a:noFill/>
                </a:ln>
                <a:solidFill>
                  <a:srgbClr val="C8A667"/>
                </a:solidFill>
                <a:effectLst/>
                <a:uLnTx/>
                <a:uFillTx/>
                <a:latin typeface="Century Gothic" panose="020B0502020202020204"/>
                <a:ea typeface="宋体" panose="02010600030101010101" pitchFamily="2" charset="-122"/>
                <a:cs typeface="+mn-cs"/>
              </a:rPr>
              <a:t> </a:t>
            </a:r>
            <a:r>
              <a:rPr kumimoji="0" lang="en-US" altLang="zh-CN" sz="2000" b="1" i="0" u="none" strike="noStrike" kern="1200" cap="none" spc="0" normalizeH="0" baseline="0" noProof="0" dirty="0">
                <a:ln>
                  <a:noFill/>
                </a:ln>
                <a:solidFill>
                  <a:srgbClr val="C8A667"/>
                </a:solidFill>
                <a:effectLst/>
                <a:uLnTx/>
                <a:uFillTx/>
                <a:latin typeface="Century Gothic" panose="020B0502020202020204"/>
                <a:ea typeface="宋体" panose="02010600030101010101" pitchFamily="2" charset="-122"/>
                <a:cs typeface="+mn-cs"/>
              </a:rPr>
              <a:t>of Luke </a:t>
            </a:r>
            <a:endParaRPr kumimoji="0" lang="en-US" sz="1800" b="1" i="0" u="none" strike="noStrike" kern="1200" cap="none" spc="0" normalizeH="0" baseline="0" noProof="0" dirty="0">
              <a:ln>
                <a:noFill/>
              </a:ln>
              <a:solidFill>
                <a:srgbClr val="C8A667"/>
              </a:solidFill>
              <a:effectLst/>
              <a:uLnTx/>
              <a:uFillTx/>
              <a:latin typeface="Century Gothic" panose="020B0502020202020204"/>
              <a:ea typeface="+mn-ea"/>
              <a:cs typeface="+mn-cs"/>
            </a:endParaRPr>
          </a:p>
        </p:txBody>
      </p:sp>
      <p:sp>
        <p:nvSpPr>
          <p:cNvPr id="9" name="Rectangle 8">
            <a:extLst>
              <a:ext uri="{FF2B5EF4-FFF2-40B4-BE49-F238E27FC236}">
                <a16:creationId xmlns:a16="http://schemas.microsoft.com/office/drawing/2014/main" id="{55FDA069-B064-A3CF-DDF5-21309FAF3CA8}"/>
              </a:ext>
            </a:extLst>
          </p:cNvPr>
          <p:cNvSpPr/>
          <p:nvPr/>
        </p:nvSpPr>
        <p:spPr>
          <a:xfrm>
            <a:off x="0" y="5252058"/>
            <a:ext cx="12192000" cy="1344610"/>
          </a:xfrm>
          <a:prstGeom prst="rect">
            <a:avLst/>
          </a:prstGeom>
          <a:solidFill>
            <a:sysClr val="windowText" lastClr="000000">
              <a:lumMod val="85000"/>
              <a:lumOff val="15000"/>
            </a:sysClr>
          </a:solidFill>
          <a:ln w="12700" cap="flat" cmpd="sng" algn="ctr">
            <a:noFill/>
            <a:prstDash val="solid"/>
            <a:miter lim="800000"/>
          </a:ln>
          <a:effectLst/>
        </p:spPr>
        <p:txBody>
          <a:bodyPr rtlCol="0" anchor="ctr"/>
          <a:lstStyle/>
          <a:p>
            <a:pPr marL="0" lvl="1" algn="ctr" defTabSz="1828800">
              <a:defRPr/>
            </a:pPr>
            <a:r>
              <a:rPr lang="en-US" altLang="zh-CN" sz="3200" b="1" kern="100" dirty="0">
                <a:solidFill>
                  <a:prstClr val="white"/>
                </a:solidFill>
                <a:latin typeface="SimHei" panose="02010609060101010101" pitchFamily="49" charset="-122"/>
                <a:ea typeface="SimHei" panose="02010609060101010101" pitchFamily="49" charset="-122"/>
                <a:cs typeface="Arial" panose="020B0604020202020204" pitchFamily="34" charset="0"/>
                <a:sym typeface="Arial"/>
              </a:rPr>
              <a:t>13 </a:t>
            </a:r>
            <a:r>
              <a:rPr lang="zh-CN" altLang="en-US" sz="3200" b="1" kern="100" dirty="0">
                <a:solidFill>
                  <a:prstClr val="white"/>
                </a:solidFill>
                <a:latin typeface="SimHei" panose="02010609060101010101" pitchFamily="49" charset="-122"/>
                <a:ea typeface="SimHei" panose="02010609060101010101" pitchFamily="49" charset="-122"/>
                <a:cs typeface="Arial" panose="020B0604020202020204" pitchFamily="34" charset="0"/>
                <a:sym typeface="Arial"/>
              </a:rPr>
              <a:t>胜过试探（一）</a:t>
            </a:r>
            <a:endParaRPr lang="en-US" altLang="zh-CN" sz="3200" b="1" kern="100" dirty="0">
              <a:solidFill>
                <a:prstClr val="white"/>
              </a:solidFill>
              <a:latin typeface="SimHei" panose="02010609060101010101" pitchFamily="49" charset="-122"/>
              <a:ea typeface="SimHei" panose="02010609060101010101" pitchFamily="49" charset="-122"/>
              <a:cs typeface="Arial" panose="020B0604020202020204" pitchFamily="34" charset="0"/>
              <a:sym typeface="Arial"/>
            </a:endParaRPr>
          </a:p>
          <a:p>
            <a:pPr marL="0" lvl="1" algn="ctr" defTabSz="1828800">
              <a:defRPr/>
            </a:pPr>
            <a:r>
              <a:rPr lang="zh-CN" altLang="en-US" sz="2400" b="1" kern="100" dirty="0">
                <a:solidFill>
                  <a:prstClr val="white"/>
                </a:solidFill>
                <a:latin typeface="SimHei" panose="02010609060101010101" pitchFamily="49" charset="-122"/>
                <a:ea typeface="SimHei" panose="02010609060101010101" pitchFamily="49" charset="-122"/>
                <a:cs typeface="Arial" panose="020B0604020202020204" pitchFamily="34" charset="0"/>
                <a:sym typeface="Arial"/>
              </a:rPr>
              <a:t>路加福音 </a:t>
            </a:r>
            <a:r>
              <a:rPr lang="en-US" altLang="zh-CN" sz="2400" b="1" kern="100" dirty="0">
                <a:solidFill>
                  <a:prstClr val="white"/>
                </a:solidFill>
                <a:latin typeface="SimHei" panose="02010609060101010101" pitchFamily="49" charset="-122"/>
                <a:ea typeface="SimHei" panose="02010609060101010101" pitchFamily="49" charset="-122"/>
                <a:cs typeface="Arial" panose="020B0604020202020204" pitchFamily="34" charset="0"/>
                <a:sym typeface="Arial"/>
              </a:rPr>
              <a:t>4</a:t>
            </a:r>
            <a:r>
              <a:rPr lang="zh-CN" altLang="en-US" sz="2400" b="1" kern="100" dirty="0">
                <a:solidFill>
                  <a:prstClr val="white"/>
                </a:solidFill>
                <a:latin typeface="SimHei" panose="02010609060101010101" pitchFamily="49" charset="-122"/>
                <a:ea typeface="SimHei" panose="02010609060101010101" pitchFamily="49" charset="-122"/>
                <a:cs typeface="Arial" panose="020B0604020202020204" pitchFamily="34" charset="0"/>
                <a:sym typeface="Arial"/>
              </a:rPr>
              <a:t>章</a:t>
            </a:r>
            <a:r>
              <a:rPr lang="en-US" altLang="zh-CN" sz="2400" b="1" kern="100" dirty="0">
                <a:solidFill>
                  <a:prstClr val="white"/>
                </a:solidFill>
                <a:latin typeface="SimHei" panose="02010609060101010101" pitchFamily="49" charset="-122"/>
                <a:ea typeface="SimHei" panose="02010609060101010101" pitchFamily="49" charset="-122"/>
                <a:cs typeface="Arial" panose="020B0604020202020204" pitchFamily="34" charset="0"/>
                <a:sym typeface="Arial"/>
              </a:rPr>
              <a:t>1</a:t>
            </a:r>
            <a:r>
              <a:rPr lang="zh-CN" altLang="en-US" sz="2400" b="1" kern="100" dirty="0">
                <a:solidFill>
                  <a:prstClr val="white"/>
                </a:solidFill>
                <a:latin typeface="SimHei" panose="02010609060101010101" pitchFamily="49" charset="-122"/>
                <a:ea typeface="SimHei" panose="02010609060101010101" pitchFamily="49" charset="-122"/>
                <a:cs typeface="Arial" panose="020B0604020202020204" pitchFamily="34" charset="0"/>
                <a:sym typeface="Arial"/>
              </a:rPr>
              <a:t>至</a:t>
            </a:r>
            <a:r>
              <a:rPr lang="en-US" altLang="zh-CN" sz="2400" b="1" kern="100" dirty="0">
                <a:solidFill>
                  <a:prstClr val="white"/>
                </a:solidFill>
                <a:latin typeface="SimHei" panose="02010609060101010101" pitchFamily="49" charset="-122"/>
                <a:ea typeface="SimHei" panose="02010609060101010101" pitchFamily="49" charset="-122"/>
                <a:cs typeface="Arial" panose="020B0604020202020204" pitchFamily="34" charset="0"/>
                <a:sym typeface="Arial"/>
              </a:rPr>
              <a:t>4</a:t>
            </a:r>
          </a:p>
          <a:p>
            <a:pPr marL="0" lvl="1" algn="ctr" defTabSz="1828800">
              <a:defRPr/>
            </a:pPr>
            <a:r>
              <a:rPr lang="en-US" sz="2000" b="1" i="0" dirty="0">
                <a:solidFill>
                  <a:srgbClr val="C7A668"/>
                </a:solidFill>
                <a:effectLst/>
                <a:latin typeface="SimHei" panose="02010609060101010101" pitchFamily="49" charset="-122"/>
                <a:ea typeface="SimHei" panose="02010609060101010101" pitchFamily="49" charset="-122"/>
              </a:rPr>
              <a:t>  </a:t>
            </a:r>
            <a:r>
              <a:rPr lang="en-US" sz="2000" b="1" dirty="0">
                <a:solidFill>
                  <a:srgbClr val="C7A668"/>
                </a:solidFill>
                <a:latin typeface="SimHei" panose="02010609060101010101" pitchFamily="49" charset="-122"/>
                <a:ea typeface="SimHei" panose="02010609060101010101" pitchFamily="49" charset="-122"/>
              </a:rPr>
              <a:t>Overcoming Temptation (Part One)</a:t>
            </a:r>
            <a:r>
              <a:rPr lang="en-US" sz="2000" b="1" i="0" dirty="0">
                <a:solidFill>
                  <a:srgbClr val="C7A668"/>
                </a:solidFill>
                <a:effectLst/>
                <a:latin typeface="PingFang SC" panose="020B0400000000000000" pitchFamily="34" charset="-122"/>
                <a:ea typeface="PingFang SC" panose="020B0400000000000000" pitchFamily="34" charset="-122"/>
              </a:rPr>
              <a:t>.</a:t>
            </a:r>
            <a:endParaRPr kumimoji="0" lang="en-SG" altLang="zh-CN" sz="1600" b="1" i="0" u="none" strike="noStrike" kern="0" cap="none" spc="0" normalizeH="0" baseline="0" noProof="0" dirty="0">
              <a:ln>
                <a:noFill/>
              </a:ln>
              <a:solidFill>
                <a:prstClr val="white"/>
              </a:solidFill>
              <a:effectLst/>
              <a:uLnTx/>
              <a:uFillTx/>
              <a:latin typeface="Century Gothic" panose="020B0502020202020204"/>
              <a:ea typeface="宋体" panose="02010600030101010101" pitchFamily="2" charset="-122"/>
              <a:cs typeface="Arial" panose="020B0604020202020204" pitchFamily="34" charset="0"/>
              <a:sym typeface="Arial"/>
            </a:endParaRPr>
          </a:p>
        </p:txBody>
      </p:sp>
      <p:sp>
        <p:nvSpPr>
          <p:cNvPr id="10" name="Rectangle 9">
            <a:extLst>
              <a:ext uri="{FF2B5EF4-FFF2-40B4-BE49-F238E27FC236}">
                <a16:creationId xmlns:a16="http://schemas.microsoft.com/office/drawing/2014/main" id="{EEC8D5CF-B5BF-9DE2-01E0-9FED3C2D634A}"/>
              </a:ext>
            </a:extLst>
          </p:cNvPr>
          <p:cNvSpPr/>
          <p:nvPr/>
        </p:nvSpPr>
        <p:spPr>
          <a:xfrm>
            <a:off x="0" y="5138971"/>
            <a:ext cx="12192000" cy="45719"/>
          </a:xfrm>
          <a:prstGeom prst="rect">
            <a:avLst/>
          </a:prstGeom>
          <a:gradFill>
            <a:gsLst>
              <a:gs pos="0">
                <a:schemeClr val="accent1">
                  <a:lumMod val="20000"/>
                  <a:lumOff val="8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13503361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71C3A"/>
        </a:solidFill>
        <a:effectLst/>
      </p:bgPr>
    </p:bg>
    <p:spTree>
      <p:nvGrpSpPr>
        <p:cNvPr id="1" name="">
          <a:extLst>
            <a:ext uri="{FF2B5EF4-FFF2-40B4-BE49-F238E27FC236}">
              <a16:creationId xmlns:a16="http://schemas.microsoft.com/office/drawing/2014/main" id="{C3ED7ADC-F92D-692E-5C4B-C61A9C75E589}"/>
            </a:ext>
          </a:extLst>
        </p:cNvPr>
        <p:cNvGrpSpPr/>
        <p:nvPr/>
      </p:nvGrpSpPr>
      <p:grpSpPr>
        <a:xfrm>
          <a:off x="0" y="0"/>
          <a:ext cx="0" cy="0"/>
          <a:chOff x="0" y="0"/>
          <a:chExt cx="0" cy="0"/>
        </a:xfrm>
      </p:grpSpPr>
      <p:pic>
        <p:nvPicPr>
          <p:cNvPr id="3" name="Picture 2" descr="A group of people sitting in a circle&#10;&#10;AI-generated content may be incorrect.">
            <a:extLst>
              <a:ext uri="{FF2B5EF4-FFF2-40B4-BE49-F238E27FC236}">
                <a16:creationId xmlns:a16="http://schemas.microsoft.com/office/drawing/2014/main" id="{E5E076F1-EBC6-3B09-86CE-8A1DCADC0A9D}"/>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88900" y="173056"/>
            <a:ext cx="5422900" cy="6502400"/>
          </a:xfrm>
          <a:prstGeom prst="rect">
            <a:avLst/>
          </a:prstGeom>
        </p:spPr>
      </p:pic>
      <p:sp>
        <p:nvSpPr>
          <p:cNvPr id="7" name="TextBox 6">
            <a:extLst>
              <a:ext uri="{FF2B5EF4-FFF2-40B4-BE49-F238E27FC236}">
                <a16:creationId xmlns:a16="http://schemas.microsoft.com/office/drawing/2014/main" id="{1F56E317-8399-E046-8B31-0BB3EA3FAFD3}"/>
              </a:ext>
            </a:extLst>
          </p:cNvPr>
          <p:cNvSpPr txBox="1"/>
          <p:nvPr/>
        </p:nvSpPr>
        <p:spPr>
          <a:xfrm>
            <a:off x="5549900" y="561934"/>
            <a:ext cx="6375400" cy="4137608"/>
          </a:xfrm>
          <a:prstGeom prst="rect">
            <a:avLst/>
          </a:prstGeom>
          <a:noFill/>
        </p:spPr>
        <p:txBody>
          <a:bodyPr wrap="square">
            <a:spAutoFit/>
          </a:bodyPr>
          <a:lstStyle/>
          <a:p>
            <a:pPr>
              <a:lnSpc>
                <a:spcPct val="150000"/>
              </a:lnSpc>
            </a:pPr>
            <a:r>
              <a:rPr lang="zh-CN" altLang="en-US" sz="3600" b="1" dirty="0">
                <a:solidFill>
                  <a:prstClr val="white"/>
                </a:solidFill>
                <a:latin typeface="SimHei" panose="02010609060101010101" pitchFamily="49" charset="-122"/>
                <a:ea typeface="SimHei" panose="02010609060101010101" pitchFamily="49" charset="-122"/>
                <a:cs typeface="Arial" panose="020B0604020202020204" pitchFamily="34" charset="0"/>
                <a:sym typeface="Arial"/>
              </a:rPr>
              <a:t>列王纪下 </a:t>
            </a:r>
            <a:r>
              <a:rPr lang="en-US" altLang="zh-CN" sz="3600" b="1" dirty="0">
                <a:solidFill>
                  <a:prstClr val="white"/>
                </a:solidFill>
                <a:latin typeface="SimHei" panose="02010609060101010101" pitchFamily="49" charset="-122"/>
                <a:ea typeface="SimHei" panose="02010609060101010101" pitchFamily="49" charset="-122"/>
                <a:cs typeface="Arial" panose="020B0604020202020204" pitchFamily="34" charset="0"/>
                <a:sym typeface="Arial"/>
              </a:rPr>
              <a:t>6:29.</a:t>
            </a:r>
            <a:r>
              <a:rPr lang="zh-CN" altLang="en-US" sz="3600" b="1" dirty="0">
                <a:solidFill>
                  <a:prstClr val="white"/>
                </a:solidFill>
                <a:latin typeface="SimHei" panose="02010609060101010101" pitchFamily="49" charset="-122"/>
                <a:ea typeface="SimHei" panose="02010609060101010101" pitchFamily="49" charset="-122"/>
                <a:cs typeface="Arial" panose="020B0604020202020204" pitchFamily="34" charset="0"/>
                <a:sym typeface="Arial"/>
              </a:rPr>
              <a:t>于是我们</a:t>
            </a:r>
            <a:r>
              <a:rPr lang="zh-CN" altLang="en-US" sz="3600" b="1" dirty="0">
                <a:solidFill>
                  <a:srgbClr val="00EFFF"/>
                </a:solidFill>
                <a:latin typeface="SimHei" panose="02010609060101010101" pitchFamily="49" charset="-122"/>
                <a:ea typeface="SimHei" panose="02010609060101010101" pitchFamily="49" charset="-122"/>
                <a:cs typeface="Arial" panose="020B0604020202020204" pitchFamily="34" charset="0"/>
                <a:sym typeface="Arial"/>
              </a:rPr>
              <a:t>把我的儿子煮了，把他吃了</a:t>
            </a:r>
            <a:r>
              <a:rPr lang="zh-CN" altLang="en-US" sz="3600" b="1" dirty="0">
                <a:solidFill>
                  <a:prstClr val="white"/>
                </a:solidFill>
                <a:latin typeface="SimHei" panose="02010609060101010101" pitchFamily="49" charset="-122"/>
                <a:ea typeface="SimHei" panose="02010609060101010101" pitchFamily="49" charset="-122"/>
                <a:cs typeface="Arial" panose="020B0604020202020204" pitchFamily="34" charset="0"/>
                <a:sym typeface="Arial"/>
              </a:rPr>
              <a:t>。第二日，我对她说：‘把你的儿子交出来，我们好把他吃了。’她却把她的儿子收藏起来。”</a:t>
            </a:r>
            <a:endParaRPr lang="en-US" dirty="0"/>
          </a:p>
        </p:txBody>
      </p:sp>
      <p:sp>
        <p:nvSpPr>
          <p:cNvPr id="10" name="TextBox 9">
            <a:extLst>
              <a:ext uri="{FF2B5EF4-FFF2-40B4-BE49-F238E27FC236}">
                <a16:creationId xmlns:a16="http://schemas.microsoft.com/office/drawing/2014/main" id="{3821B390-4DA4-DF8F-A940-68A68C555C18}"/>
              </a:ext>
            </a:extLst>
          </p:cNvPr>
          <p:cNvSpPr txBox="1"/>
          <p:nvPr/>
        </p:nvSpPr>
        <p:spPr>
          <a:xfrm>
            <a:off x="5549900" y="5362437"/>
            <a:ext cx="6553200" cy="1200329"/>
          </a:xfrm>
          <a:prstGeom prst="rect">
            <a:avLst/>
          </a:prstGeom>
          <a:noFill/>
        </p:spPr>
        <p:txBody>
          <a:bodyPr wrap="square">
            <a:spAutoFit/>
          </a:bodyPr>
          <a:lstStyle/>
          <a:p>
            <a:r>
              <a:rPr lang="en-US" b="1" dirty="0"/>
              <a:t>2 Kings 6:29.</a:t>
            </a:r>
            <a:br>
              <a:rPr lang="en-US" b="1" dirty="0"/>
            </a:br>
            <a:r>
              <a:rPr lang="en-US" b="1" dirty="0">
                <a:solidFill>
                  <a:srgbClr val="00EFFF"/>
                </a:solidFill>
              </a:rPr>
              <a:t>So we boiled my son and ate him</a:t>
            </a:r>
            <a:r>
              <a:rPr lang="en-US" b="1" dirty="0"/>
              <a:t>. And on the next day I said to her, 'Give your son, that we may eat him.' But she has hidden her son."</a:t>
            </a:r>
          </a:p>
        </p:txBody>
      </p:sp>
    </p:spTree>
    <p:extLst>
      <p:ext uri="{BB962C8B-B14F-4D97-AF65-F5344CB8AC3E}">
        <p14:creationId xmlns:p14="http://schemas.microsoft.com/office/powerpoint/2010/main" val="19998554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76">
          <a:extLst>
            <a:ext uri="{FF2B5EF4-FFF2-40B4-BE49-F238E27FC236}">
              <a16:creationId xmlns:a16="http://schemas.microsoft.com/office/drawing/2014/main" id="{240D5C5F-CB53-EB75-56B2-8461604485B1}"/>
            </a:ext>
          </a:extLst>
        </p:cNvPr>
        <p:cNvGrpSpPr/>
        <p:nvPr/>
      </p:nvGrpSpPr>
      <p:grpSpPr>
        <a:xfrm>
          <a:off x="0" y="0"/>
          <a:ext cx="0" cy="0"/>
          <a:chOff x="0" y="0"/>
          <a:chExt cx="0" cy="0"/>
        </a:xfrm>
      </p:grpSpPr>
      <p:sp>
        <p:nvSpPr>
          <p:cNvPr id="977" name="Google Shape;977;p44">
            <a:extLst>
              <a:ext uri="{FF2B5EF4-FFF2-40B4-BE49-F238E27FC236}">
                <a16:creationId xmlns:a16="http://schemas.microsoft.com/office/drawing/2014/main" id="{C92DD6FE-E731-D722-FDB6-88846050B849}"/>
              </a:ext>
            </a:extLst>
          </p:cNvPr>
          <p:cNvSpPr/>
          <p:nvPr/>
        </p:nvSpPr>
        <p:spPr>
          <a:xfrm rot="19800500" flipH="1">
            <a:off x="819348" y="540924"/>
            <a:ext cx="1979094" cy="1979094"/>
          </a:xfrm>
          <a:prstGeom prst="roundRect">
            <a:avLst>
              <a:gd name="adj" fmla="val 16667"/>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8" name="Google Shape;978;p44">
            <a:extLst>
              <a:ext uri="{FF2B5EF4-FFF2-40B4-BE49-F238E27FC236}">
                <a16:creationId xmlns:a16="http://schemas.microsoft.com/office/drawing/2014/main" id="{FFB560FD-6E96-5904-4977-71346918701B}"/>
              </a:ext>
            </a:extLst>
          </p:cNvPr>
          <p:cNvSpPr txBox="1">
            <a:spLocks noGrp="1"/>
          </p:cNvSpPr>
          <p:nvPr>
            <p:ph type="title"/>
          </p:nvPr>
        </p:nvSpPr>
        <p:spPr>
          <a:xfrm>
            <a:off x="457199" y="3347240"/>
            <a:ext cx="11277600" cy="1698264"/>
          </a:xfrm>
          <a:prstGeom prst="rect">
            <a:avLst/>
          </a:prstGeom>
        </p:spPr>
        <p:txBody>
          <a:bodyPr spcFirstLastPara="1" wrap="square" lIns="121900" tIns="121900" rIns="121900" bIns="121900" anchor="ctr" anchorCtr="0">
            <a:noAutofit/>
          </a:bodyPr>
          <a:lstStyle/>
          <a:p>
            <a:pPr defTabSz="1033272"/>
            <a:r>
              <a:rPr lang="zh-CN" altLang="en-US" sz="5400" b="1" dirty="0">
                <a:effectLst/>
              </a:rPr>
              <a:t>为什么把石头变成食物是一个试探？ </a:t>
            </a:r>
            <a:endParaRPr lang="zh-CN" altLang="en-US" sz="2800" b="1" dirty="0">
              <a:latin typeface="SimHei" panose="02010609060101010101" pitchFamily="49" charset="-122"/>
              <a:ea typeface="SimHei" panose="02010609060101010101" pitchFamily="49" charset="-122"/>
            </a:endParaRPr>
          </a:p>
        </p:txBody>
      </p:sp>
      <p:sp>
        <p:nvSpPr>
          <p:cNvPr id="979" name="Google Shape;979;p44">
            <a:extLst>
              <a:ext uri="{FF2B5EF4-FFF2-40B4-BE49-F238E27FC236}">
                <a16:creationId xmlns:a16="http://schemas.microsoft.com/office/drawing/2014/main" id="{0A97C02B-CEAF-DF40-AB45-935C420FB740}"/>
              </a:ext>
            </a:extLst>
          </p:cNvPr>
          <p:cNvSpPr txBox="1">
            <a:spLocks noGrp="1"/>
          </p:cNvSpPr>
          <p:nvPr>
            <p:ph type="title" idx="2"/>
          </p:nvPr>
        </p:nvSpPr>
        <p:spPr>
          <a:xfrm>
            <a:off x="819370" y="832128"/>
            <a:ext cx="1979047" cy="1396682"/>
          </a:xfrm>
          <a:prstGeom prst="rect">
            <a:avLst/>
          </a:prstGeom>
        </p:spPr>
        <p:txBody>
          <a:bodyPr spcFirstLastPara="1" wrap="square" lIns="121900" tIns="219433" rIns="121900" bIns="121900" anchor="ctr" anchorCtr="0">
            <a:noAutofit/>
          </a:bodyPr>
          <a:lstStyle/>
          <a:p>
            <a:pPr defTabSz="1033272"/>
            <a:r>
              <a:rPr lang="en" sz="8286" kern="1200" dirty="0">
                <a:solidFill>
                  <a:schemeClr val="tx1"/>
                </a:solidFill>
                <a:latin typeface="+mj-lt"/>
                <a:ea typeface="+mj-ea"/>
                <a:cs typeface="+mj-cs"/>
              </a:rPr>
              <a:t>0</a:t>
            </a:r>
            <a:r>
              <a:rPr lang="en-US" sz="8286" dirty="0">
                <a:solidFill>
                  <a:schemeClr val="tx1"/>
                </a:solidFill>
              </a:rPr>
              <a:t>2</a:t>
            </a:r>
            <a:endParaRPr lang="en" dirty="0"/>
          </a:p>
        </p:txBody>
      </p:sp>
      <p:sp>
        <p:nvSpPr>
          <p:cNvPr id="980" name="Google Shape;980;p44">
            <a:extLst>
              <a:ext uri="{FF2B5EF4-FFF2-40B4-BE49-F238E27FC236}">
                <a16:creationId xmlns:a16="http://schemas.microsoft.com/office/drawing/2014/main" id="{CED7E73C-2C5D-2C1B-5326-74287339841D}"/>
              </a:ext>
            </a:extLst>
          </p:cNvPr>
          <p:cNvSpPr txBox="1">
            <a:spLocks noGrp="1"/>
          </p:cNvSpPr>
          <p:nvPr>
            <p:ph type="subTitle" idx="1"/>
          </p:nvPr>
        </p:nvSpPr>
        <p:spPr>
          <a:xfrm>
            <a:off x="457201" y="5045504"/>
            <a:ext cx="11399731" cy="1282748"/>
          </a:xfrm>
          <a:prstGeom prst="rect">
            <a:avLst/>
          </a:prstGeom>
        </p:spPr>
        <p:txBody>
          <a:bodyPr spcFirstLastPara="1" wrap="square" lIns="121900" tIns="121900" rIns="121900" bIns="121900" anchor="ctr" anchorCtr="0">
            <a:noAutofit/>
          </a:bodyPr>
          <a:lstStyle/>
          <a:p>
            <a:r>
              <a:rPr lang="en-US" b="1" dirty="0"/>
              <a:t>Why is turning stones into food a temptation?</a:t>
            </a:r>
            <a:endParaRPr lang="en-US" dirty="0"/>
          </a:p>
        </p:txBody>
      </p:sp>
    </p:spTree>
    <p:extLst>
      <p:ext uri="{BB962C8B-B14F-4D97-AF65-F5344CB8AC3E}">
        <p14:creationId xmlns:p14="http://schemas.microsoft.com/office/powerpoint/2010/main" val="38728627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71C3A"/>
        </a:solidFill>
        <a:effectLst/>
      </p:bgPr>
    </p:bg>
    <p:spTree>
      <p:nvGrpSpPr>
        <p:cNvPr id="1" name="">
          <a:extLst>
            <a:ext uri="{FF2B5EF4-FFF2-40B4-BE49-F238E27FC236}">
              <a16:creationId xmlns:a16="http://schemas.microsoft.com/office/drawing/2014/main" id="{C12A80E2-3FD3-9CF9-68EC-5F835CBD3D9E}"/>
            </a:ext>
          </a:extLst>
        </p:cNvPr>
        <p:cNvGrpSpPr/>
        <p:nvPr/>
      </p:nvGrpSpPr>
      <p:grpSpPr>
        <a:xfrm>
          <a:off x="0" y="0"/>
          <a:ext cx="0" cy="0"/>
          <a:chOff x="0" y="0"/>
          <a:chExt cx="0" cy="0"/>
        </a:xfrm>
      </p:grpSpPr>
      <p:sp>
        <p:nvSpPr>
          <p:cNvPr id="328" name="我们若认自己的罪，神是信实的，…">
            <a:extLst>
              <a:ext uri="{FF2B5EF4-FFF2-40B4-BE49-F238E27FC236}">
                <a16:creationId xmlns:a16="http://schemas.microsoft.com/office/drawing/2014/main" id="{87DA9043-34E6-533F-99C5-6490BD887C95}"/>
              </a:ext>
            </a:extLst>
          </p:cNvPr>
          <p:cNvSpPr txBox="1"/>
          <p:nvPr/>
        </p:nvSpPr>
        <p:spPr>
          <a:xfrm>
            <a:off x="204267" y="2127714"/>
            <a:ext cx="12088264" cy="17680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2511" tIns="32511" rIns="32511" bIns="32511">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altLang="zh-CN" sz="4000" b="1" i="0" u="none" strike="noStrike" kern="1200" cap="none" spc="0" normalizeH="0" baseline="0" noProof="0" dirty="0">
                <a:ln>
                  <a:noFill/>
                </a:ln>
                <a:effectLst/>
                <a:uLnTx/>
                <a:uFillTx/>
                <a:latin typeface="SimHei" panose="02010609060101010101" pitchFamily="49" charset="-122"/>
                <a:ea typeface="SimHei" panose="02010609060101010101" pitchFamily="49" charset="-122"/>
                <a:cs typeface="+mn-cs"/>
              </a:rPr>
              <a:t>3.</a:t>
            </a:r>
            <a:r>
              <a:rPr kumimoji="0" lang="zh-CN" altLang="en-US" sz="4000" b="1" i="0" u="none" strike="noStrike" kern="1200" cap="none" spc="0" normalizeH="0" baseline="0" noProof="0" dirty="0">
                <a:ln>
                  <a:noFill/>
                </a:ln>
                <a:effectLst/>
                <a:uLnTx/>
                <a:uFillTx/>
                <a:latin typeface="SimHei" panose="02010609060101010101" pitchFamily="49" charset="-122"/>
                <a:ea typeface="SimHei" panose="02010609060101010101" pitchFamily="49" charset="-122"/>
                <a:cs typeface="+mn-cs"/>
              </a:rPr>
              <a:t>魔鬼对他说：“你若是神的儿子，就吩咐这块石头变成食物吧！”</a:t>
            </a:r>
          </a:p>
        </p:txBody>
      </p:sp>
      <p:sp>
        <p:nvSpPr>
          <p:cNvPr id="2" name="TextBox 1">
            <a:extLst>
              <a:ext uri="{FF2B5EF4-FFF2-40B4-BE49-F238E27FC236}">
                <a16:creationId xmlns:a16="http://schemas.microsoft.com/office/drawing/2014/main" id="{81B556ED-98A4-DC06-E081-7A7EE0605376}"/>
              </a:ext>
            </a:extLst>
          </p:cNvPr>
          <p:cNvSpPr txBox="1"/>
          <p:nvPr/>
        </p:nvSpPr>
        <p:spPr>
          <a:xfrm>
            <a:off x="51867" y="5250696"/>
            <a:ext cx="12088265" cy="67710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panose="020B0502020202020204"/>
                <a:ea typeface="+mn-ea"/>
                <a:cs typeface="+mn-cs"/>
              </a:rPr>
              <a:t>3  The devil said to him, “If you are the Son of God, command this stone to become bread.”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G"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endParaRPr>
          </a:p>
        </p:txBody>
      </p:sp>
    </p:spTree>
    <p:extLst>
      <p:ext uri="{BB962C8B-B14F-4D97-AF65-F5344CB8AC3E}">
        <p14:creationId xmlns:p14="http://schemas.microsoft.com/office/powerpoint/2010/main" val="13135704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76">
          <a:extLst>
            <a:ext uri="{FF2B5EF4-FFF2-40B4-BE49-F238E27FC236}">
              <a16:creationId xmlns:a16="http://schemas.microsoft.com/office/drawing/2014/main" id="{F7A3F7F4-60B3-C4A5-2349-EB0183560969}"/>
            </a:ext>
          </a:extLst>
        </p:cNvPr>
        <p:cNvGrpSpPr/>
        <p:nvPr/>
      </p:nvGrpSpPr>
      <p:grpSpPr>
        <a:xfrm>
          <a:off x="0" y="0"/>
          <a:ext cx="0" cy="0"/>
          <a:chOff x="0" y="0"/>
          <a:chExt cx="0" cy="0"/>
        </a:xfrm>
      </p:grpSpPr>
      <p:sp>
        <p:nvSpPr>
          <p:cNvPr id="977" name="Google Shape;977;p44">
            <a:extLst>
              <a:ext uri="{FF2B5EF4-FFF2-40B4-BE49-F238E27FC236}">
                <a16:creationId xmlns:a16="http://schemas.microsoft.com/office/drawing/2014/main" id="{79D4BD9D-AD73-9DEB-45BC-CB0D03C2A521}"/>
              </a:ext>
            </a:extLst>
          </p:cNvPr>
          <p:cNvSpPr/>
          <p:nvPr/>
        </p:nvSpPr>
        <p:spPr>
          <a:xfrm rot="19800500" flipH="1">
            <a:off x="819348" y="540924"/>
            <a:ext cx="1979094" cy="1979094"/>
          </a:xfrm>
          <a:prstGeom prst="roundRect">
            <a:avLst>
              <a:gd name="adj" fmla="val 16667"/>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8" name="Google Shape;978;p44">
            <a:extLst>
              <a:ext uri="{FF2B5EF4-FFF2-40B4-BE49-F238E27FC236}">
                <a16:creationId xmlns:a16="http://schemas.microsoft.com/office/drawing/2014/main" id="{97D918B3-27CF-3B0A-A88B-155BE32F34C7}"/>
              </a:ext>
            </a:extLst>
          </p:cNvPr>
          <p:cNvSpPr txBox="1">
            <a:spLocks noGrp="1"/>
          </p:cNvSpPr>
          <p:nvPr>
            <p:ph type="title"/>
          </p:nvPr>
        </p:nvSpPr>
        <p:spPr>
          <a:xfrm>
            <a:off x="96253" y="3126704"/>
            <a:ext cx="12095747" cy="1698264"/>
          </a:xfrm>
          <a:prstGeom prst="rect">
            <a:avLst/>
          </a:prstGeom>
        </p:spPr>
        <p:txBody>
          <a:bodyPr spcFirstLastPara="1" wrap="square" lIns="121900" tIns="121900" rIns="121900" bIns="121900" anchor="ctr" anchorCtr="0">
            <a:noAutofit/>
          </a:bodyPr>
          <a:lstStyle/>
          <a:p>
            <a:pPr defTabSz="1033272">
              <a:lnSpc>
                <a:spcPct val="150000"/>
              </a:lnSpc>
            </a:pPr>
            <a:r>
              <a:rPr lang="zh-CN" altLang="en-US" sz="6600" b="1" dirty="0">
                <a:effectLst/>
              </a:rPr>
              <a:t>我们为什么而活？</a:t>
            </a:r>
            <a:br>
              <a:rPr lang="en-US" sz="6600" dirty="0">
                <a:effectLst/>
              </a:rPr>
            </a:br>
            <a:endParaRPr lang="zh-CN" altLang="en-US" sz="1800" b="1" dirty="0">
              <a:latin typeface="SimHei" panose="02010609060101010101" pitchFamily="49" charset="-122"/>
              <a:ea typeface="SimHei" panose="02010609060101010101" pitchFamily="49" charset="-122"/>
            </a:endParaRPr>
          </a:p>
        </p:txBody>
      </p:sp>
      <p:sp>
        <p:nvSpPr>
          <p:cNvPr id="979" name="Google Shape;979;p44">
            <a:extLst>
              <a:ext uri="{FF2B5EF4-FFF2-40B4-BE49-F238E27FC236}">
                <a16:creationId xmlns:a16="http://schemas.microsoft.com/office/drawing/2014/main" id="{90AE4A91-4347-EBB8-5D5F-F54702D555F6}"/>
              </a:ext>
            </a:extLst>
          </p:cNvPr>
          <p:cNvSpPr txBox="1">
            <a:spLocks noGrp="1"/>
          </p:cNvSpPr>
          <p:nvPr>
            <p:ph type="title" idx="2"/>
          </p:nvPr>
        </p:nvSpPr>
        <p:spPr>
          <a:xfrm>
            <a:off x="819370" y="832128"/>
            <a:ext cx="1979047" cy="1396682"/>
          </a:xfrm>
          <a:prstGeom prst="rect">
            <a:avLst/>
          </a:prstGeom>
        </p:spPr>
        <p:txBody>
          <a:bodyPr spcFirstLastPara="1" wrap="square" lIns="121900" tIns="219433" rIns="121900" bIns="121900" anchor="ctr" anchorCtr="0">
            <a:noAutofit/>
          </a:bodyPr>
          <a:lstStyle/>
          <a:p>
            <a:pPr defTabSz="1033272"/>
            <a:r>
              <a:rPr lang="en" sz="8286" kern="1200" dirty="0">
                <a:solidFill>
                  <a:schemeClr val="tx1"/>
                </a:solidFill>
                <a:latin typeface="+mj-lt"/>
                <a:ea typeface="+mj-ea"/>
                <a:cs typeface="+mj-cs"/>
              </a:rPr>
              <a:t>0</a:t>
            </a:r>
            <a:r>
              <a:rPr lang="en-US" altLang="zh-CN" sz="8286" kern="1200" dirty="0">
                <a:solidFill>
                  <a:schemeClr val="tx1"/>
                </a:solidFill>
                <a:latin typeface="+mj-lt"/>
                <a:ea typeface="+mj-ea"/>
                <a:cs typeface="+mj-cs"/>
              </a:rPr>
              <a:t>3</a:t>
            </a:r>
            <a:endParaRPr lang="en" dirty="0"/>
          </a:p>
        </p:txBody>
      </p:sp>
      <p:sp>
        <p:nvSpPr>
          <p:cNvPr id="980" name="Google Shape;980;p44">
            <a:extLst>
              <a:ext uri="{FF2B5EF4-FFF2-40B4-BE49-F238E27FC236}">
                <a16:creationId xmlns:a16="http://schemas.microsoft.com/office/drawing/2014/main" id="{2BE2184C-95BA-FF1A-141D-6B50F239C4A7}"/>
              </a:ext>
            </a:extLst>
          </p:cNvPr>
          <p:cNvSpPr txBox="1">
            <a:spLocks noGrp="1"/>
          </p:cNvSpPr>
          <p:nvPr>
            <p:ph type="subTitle" idx="1"/>
          </p:nvPr>
        </p:nvSpPr>
        <p:spPr>
          <a:xfrm>
            <a:off x="606947" y="4980737"/>
            <a:ext cx="11127854" cy="1282748"/>
          </a:xfrm>
          <a:prstGeom prst="rect">
            <a:avLst/>
          </a:prstGeom>
        </p:spPr>
        <p:txBody>
          <a:bodyPr spcFirstLastPara="1" wrap="square" lIns="121900" tIns="121900" rIns="121900" bIns="121900" anchor="ctr" anchorCtr="0">
            <a:noAutofit/>
          </a:bodyPr>
          <a:lstStyle/>
          <a:p>
            <a:r>
              <a:rPr lang="en-US" b="1" dirty="0"/>
              <a:t> What do we live for?</a:t>
            </a:r>
            <a:endParaRPr lang="en-US" dirty="0"/>
          </a:p>
        </p:txBody>
      </p:sp>
    </p:spTree>
    <p:extLst>
      <p:ext uri="{BB962C8B-B14F-4D97-AF65-F5344CB8AC3E}">
        <p14:creationId xmlns:p14="http://schemas.microsoft.com/office/powerpoint/2010/main" val="16645404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71C3A"/>
        </a:solidFill>
        <a:effectLst/>
      </p:bgPr>
    </p:bg>
    <p:spTree>
      <p:nvGrpSpPr>
        <p:cNvPr id="1" name="">
          <a:extLst>
            <a:ext uri="{FF2B5EF4-FFF2-40B4-BE49-F238E27FC236}">
              <a16:creationId xmlns:a16="http://schemas.microsoft.com/office/drawing/2014/main" id="{65C7B03B-D779-AA23-CA73-8DE38B5F7D7C}"/>
            </a:ext>
          </a:extLst>
        </p:cNvPr>
        <p:cNvGrpSpPr/>
        <p:nvPr/>
      </p:nvGrpSpPr>
      <p:grpSpPr>
        <a:xfrm>
          <a:off x="0" y="0"/>
          <a:ext cx="0" cy="0"/>
          <a:chOff x="0" y="0"/>
          <a:chExt cx="0" cy="0"/>
        </a:xfrm>
      </p:grpSpPr>
      <p:sp>
        <p:nvSpPr>
          <p:cNvPr id="328" name="我们若认自己的罪，神是信实的，…">
            <a:extLst>
              <a:ext uri="{FF2B5EF4-FFF2-40B4-BE49-F238E27FC236}">
                <a16:creationId xmlns:a16="http://schemas.microsoft.com/office/drawing/2014/main" id="{19AFB95E-AC24-F4F4-532C-C8C380B73297}"/>
              </a:ext>
            </a:extLst>
          </p:cNvPr>
          <p:cNvSpPr txBox="1"/>
          <p:nvPr/>
        </p:nvSpPr>
        <p:spPr>
          <a:xfrm>
            <a:off x="103736" y="2669049"/>
            <a:ext cx="12088264" cy="1519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2511" tIns="32511" rIns="32511" bIns="32511">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4.</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耶稣回答：“经上记着：‘人活着不是单靠食物。’”</a:t>
            </a:r>
            <a:endParaRPr kumimoji="0" lang="en-US" altLang="zh-CN"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zh-CN" altLang="en-US" sz="3200" b="1" i="0" u="none" strike="noStrike" kern="1200" cap="none" spc="0" normalizeH="0" baseline="0" noProof="0" dirty="0">
                <a:ln>
                  <a:noFill/>
                </a:ln>
                <a:solidFill>
                  <a:srgbClr val="FFFFC1"/>
                </a:solidFill>
                <a:effectLst/>
                <a:uLnTx/>
                <a:uFillTx/>
                <a:latin typeface="SimHei" panose="02010609060101010101" pitchFamily="49" charset="-122"/>
                <a:ea typeface="SimHei" panose="02010609060101010101" pitchFamily="49" charset="-122"/>
                <a:cs typeface="+mn-cs"/>
              </a:rPr>
              <a:t>和合本</a:t>
            </a:r>
            <a:r>
              <a:rPr lang="zh-CN" altLang="en-US" sz="3200" b="1" dirty="0">
                <a:solidFill>
                  <a:srgbClr val="FFFFC1"/>
                </a:solidFill>
                <a:latin typeface="SimHei" panose="02010609060101010101" pitchFamily="49" charset="-122"/>
                <a:ea typeface="SimHei" panose="02010609060101010101" pitchFamily="49" charset="-122"/>
              </a:rPr>
              <a:t>加</a:t>
            </a:r>
            <a:r>
              <a:rPr kumimoji="0" lang="en-US" altLang="zh-CN"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a:t>
            </a:r>
            <a:r>
              <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乃是靠神口里所出的一切话。</a:t>
            </a:r>
            <a:r>
              <a:rPr kumimoji="0" lang="en-US" altLang="zh-CN"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 </a:t>
            </a:r>
            <a:r>
              <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太</a:t>
            </a:r>
            <a:r>
              <a:rPr kumimoji="0" lang="en-US" altLang="zh-CN"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4:4</a:t>
            </a:r>
            <a:r>
              <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、申命记 </a:t>
            </a:r>
            <a:r>
              <a:rPr kumimoji="0" lang="en-US" altLang="zh-CN"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8:3</a:t>
            </a:r>
          </a:p>
        </p:txBody>
      </p:sp>
      <p:sp>
        <p:nvSpPr>
          <p:cNvPr id="2" name="TextBox 1">
            <a:extLst>
              <a:ext uri="{FF2B5EF4-FFF2-40B4-BE49-F238E27FC236}">
                <a16:creationId xmlns:a16="http://schemas.microsoft.com/office/drawing/2014/main" id="{FB92893C-49DA-138E-E072-7EFE77B38EBD}"/>
              </a:ext>
            </a:extLst>
          </p:cNvPr>
          <p:cNvSpPr txBox="1"/>
          <p:nvPr/>
        </p:nvSpPr>
        <p:spPr>
          <a:xfrm>
            <a:off x="51867" y="5250696"/>
            <a:ext cx="12088265" cy="67710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panose="020B0502020202020204"/>
                <a:ea typeface="+mn-ea"/>
                <a:cs typeface="+mn-cs"/>
              </a:rPr>
              <a:t>4  And Jesus answered him, “It is written, ‘Man shall not live by bread alone.’”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G"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endParaRPr>
          </a:p>
        </p:txBody>
      </p:sp>
    </p:spTree>
    <p:extLst>
      <p:ext uri="{BB962C8B-B14F-4D97-AF65-F5344CB8AC3E}">
        <p14:creationId xmlns:p14="http://schemas.microsoft.com/office/powerpoint/2010/main" val="33956281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729141-650D-9B4C-35BA-8A41893252A6}"/>
            </a:ext>
          </a:extLst>
        </p:cNvPr>
        <p:cNvGrpSpPr/>
        <p:nvPr/>
      </p:nvGrpSpPr>
      <p:grpSpPr>
        <a:xfrm>
          <a:off x="0" y="0"/>
          <a:ext cx="0" cy="0"/>
          <a:chOff x="0" y="0"/>
          <a:chExt cx="0" cy="0"/>
        </a:xfrm>
      </p:grpSpPr>
      <p:sp>
        <p:nvSpPr>
          <p:cNvPr id="328" name="我们若认自己的罪，神是信实的，…">
            <a:extLst>
              <a:ext uri="{FF2B5EF4-FFF2-40B4-BE49-F238E27FC236}">
                <a16:creationId xmlns:a16="http://schemas.microsoft.com/office/drawing/2014/main" id="{62D9270C-5BA5-33D5-F223-218CD0422710}"/>
              </a:ext>
            </a:extLst>
          </p:cNvPr>
          <p:cNvSpPr txBox="1"/>
          <p:nvPr/>
        </p:nvSpPr>
        <p:spPr>
          <a:xfrm>
            <a:off x="189432" y="1092023"/>
            <a:ext cx="11950700" cy="36147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2511" tIns="32511" rIns="32511" bIns="32511">
            <a:spAutoFit/>
          </a:bodyPr>
          <a:lstStyle/>
          <a:p>
            <a:pPr>
              <a:lnSpc>
                <a:spcPct val="150000"/>
              </a:lnSpc>
            </a:pPr>
            <a:r>
              <a:rPr lang="zh-CN" altLang="en-US" sz="4000" b="1" dirty="0">
                <a:solidFill>
                  <a:prstClr val="white"/>
                </a:solidFill>
                <a:latin typeface="SimHei" panose="02010609060101010101" pitchFamily="49" charset="-122"/>
                <a:ea typeface="SimHei" panose="02010609060101010101" pitchFamily="49" charset="-122"/>
              </a:rPr>
              <a:t>申</a:t>
            </a:r>
            <a:r>
              <a:rPr lang="en-US" altLang="zh-CN" sz="4000" b="1" dirty="0">
                <a:solidFill>
                  <a:prstClr val="white"/>
                </a:solidFill>
                <a:latin typeface="SimHei" panose="02010609060101010101" pitchFamily="49" charset="-122"/>
                <a:ea typeface="SimHei" panose="02010609060101010101" pitchFamily="49" charset="-122"/>
              </a:rPr>
              <a:t>8:3 </a:t>
            </a:r>
            <a:r>
              <a:rPr lang="zh-CN" altLang="en-US" sz="4000" b="1" dirty="0">
                <a:solidFill>
                  <a:prstClr val="white"/>
                </a:solidFill>
                <a:latin typeface="SimHei" panose="02010609060101010101" pitchFamily="49" charset="-122"/>
                <a:ea typeface="SimHei" panose="02010609060101010101" pitchFamily="49" charset="-122"/>
              </a:rPr>
              <a:t>他使你受苦</a:t>
            </a:r>
            <a:r>
              <a:rPr lang="en-US" altLang="zh-CN" sz="3200" b="1" dirty="0">
                <a:solidFill>
                  <a:prstClr val="white"/>
                </a:solidFill>
                <a:latin typeface="SimHei" panose="02010609060101010101" pitchFamily="49" charset="-122"/>
                <a:ea typeface="SimHei" panose="02010609060101010101" pitchFamily="49" charset="-122"/>
              </a:rPr>
              <a:t>【</a:t>
            </a:r>
            <a:r>
              <a:rPr lang="zh-CN" altLang="en-US" sz="3200" b="1" dirty="0">
                <a:solidFill>
                  <a:prstClr val="white"/>
                </a:solidFill>
                <a:latin typeface="SimHei" panose="02010609060101010101" pitchFamily="49" charset="-122"/>
                <a:ea typeface="SimHei" panose="02010609060101010101" pitchFamily="49" charset="-122"/>
              </a:rPr>
              <a:t>苦炼你</a:t>
            </a:r>
            <a:r>
              <a:rPr lang="en-US" altLang="zh-CN" sz="3200" b="1" dirty="0">
                <a:solidFill>
                  <a:prstClr val="white"/>
                </a:solidFill>
                <a:latin typeface="SimHei" panose="02010609060101010101" pitchFamily="49" charset="-122"/>
                <a:ea typeface="SimHei" panose="02010609060101010101" pitchFamily="49" charset="-122"/>
              </a:rPr>
              <a:t>】</a:t>
            </a:r>
            <a:r>
              <a:rPr lang="zh-CN" altLang="en-US" sz="4000" b="1" dirty="0">
                <a:solidFill>
                  <a:prstClr val="white"/>
                </a:solidFill>
                <a:latin typeface="SimHei" panose="02010609060101010101" pitchFamily="49" charset="-122"/>
                <a:ea typeface="SimHei" panose="02010609060101010101" pitchFamily="49" charset="-122"/>
              </a:rPr>
              <a:t>，任你饥饿，把你和你的列祖不认识的吗哪赐给你吃，</a:t>
            </a:r>
            <a:r>
              <a:rPr lang="zh-CN" altLang="en-US" sz="4000" b="1" dirty="0">
                <a:solidFill>
                  <a:srgbClr val="B4FF6A"/>
                </a:solidFill>
                <a:latin typeface="SimHei" panose="02010609060101010101" pitchFamily="49" charset="-122"/>
                <a:ea typeface="SimHei" panose="02010609060101010101" pitchFamily="49" charset="-122"/>
              </a:rPr>
              <a:t>使你知道人活着，不是单靠食物，更要靠耶和华口里所出的一切话</a:t>
            </a:r>
            <a:r>
              <a:rPr lang="zh-CN" altLang="en-US" sz="4000" b="1" dirty="0">
                <a:solidFill>
                  <a:prstClr val="white"/>
                </a:solidFill>
                <a:latin typeface="SimHei" panose="02010609060101010101" pitchFamily="49" charset="-122"/>
                <a:ea typeface="SimHei" panose="02010609060101010101" pitchFamily="49" charset="-122"/>
              </a:rPr>
              <a:t>。</a:t>
            </a:r>
          </a:p>
          <a:p>
            <a:pPr>
              <a:lnSpc>
                <a:spcPct val="150000"/>
              </a:lnSpc>
            </a:pPr>
            <a:endParaRPr kumimoji="0" lang="en-US" altLang="zh-CN"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endParaRPr>
          </a:p>
        </p:txBody>
      </p:sp>
      <p:sp>
        <p:nvSpPr>
          <p:cNvPr id="2" name="TextBox 1">
            <a:extLst>
              <a:ext uri="{FF2B5EF4-FFF2-40B4-BE49-F238E27FC236}">
                <a16:creationId xmlns:a16="http://schemas.microsoft.com/office/drawing/2014/main" id="{FF2B87D1-C9C8-7771-3AF6-D64A295D221F}"/>
              </a:ext>
            </a:extLst>
          </p:cNvPr>
          <p:cNvSpPr txBox="1"/>
          <p:nvPr/>
        </p:nvSpPr>
        <p:spPr>
          <a:xfrm>
            <a:off x="51867" y="5250696"/>
            <a:ext cx="12088265" cy="1015663"/>
          </a:xfrm>
          <a:prstGeom prst="rect">
            <a:avLst/>
          </a:prstGeom>
          <a:noFill/>
        </p:spPr>
        <p:txBody>
          <a:bodyPr wrap="square">
            <a:spAutoFit/>
          </a:bodyPr>
          <a:lstStyle/>
          <a:p>
            <a:r>
              <a:rPr lang="en-US" sz="2000" dirty="0"/>
              <a:t>Deu 8:3 And he humbled you and let you hunger and fed you with manna, which you did not know, nor did your fathers know</a:t>
            </a:r>
            <a:r>
              <a:rPr lang="en-US" sz="2000" b="1" dirty="0">
                <a:solidFill>
                  <a:srgbClr val="B4FF6A"/>
                </a:solidFill>
              </a:rPr>
              <a:t>, that he might make you know that man does not live by bread alone, but man lives by every word that comes from the mouth of the LORD.</a:t>
            </a:r>
          </a:p>
        </p:txBody>
      </p:sp>
    </p:spTree>
    <p:extLst>
      <p:ext uri="{BB962C8B-B14F-4D97-AF65-F5344CB8AC3E}">
        <p14:creationId xmlns:p14="http://schemas.microsoft.com/office/powerpoint/2010/main" val="3068278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76">
          <a:extLst>
            <a:ext uri="{FF2B5EF4-FFF2-40B4-BE49-F238E27FC236}">
              <a16:creationId xmlns:a16="http://schemas.microsoft.com/office/drawing/2014/main" id="{40342EC0-F109-E4BC-DFF9-917028FDA64D}"/>
            </a:ext>
          </a:extLst>
        </p:cNvPr>
        <p:cNvGrpSpPr/>
        <p:nvPr/>
      </p:nvGrpSpPr>
      <p:grpSpPr>
        <a:xfrm>
          <a:off x="0" y="0"/>
          <a:ext cx="0" cy="0"/>
          <a:chOff x="0" y="0"/>
          <a:chExt cx="0" cy="0"/>
        </a:xfrm>
      </p:grpSpPr>
      <p:sp>
        <p:nvSpPr>
          <p:cNvPr id="977" name="Google Shape;977;p44">
            <a:extLst>
              <a:ext uri="{FF2B5EF4-FFF2-40B4-BE49-F238E27FC236}">
                <a16:creationId xmlns:a16="http://schemas.microsoft.com/office/drawing/2014/main" id="{3B2DA542-4EDD-CA2F-0A82-711164B10EBF}"/>
              </a:ext>
            </a:extLst>
          </p:cNvPr>
          <p:cNvSpPr/>
          <p:nvPr/>
        </p:nvSpPr>
        <p:spPr>
          <a:xfrm rot="19800500" flipH="1">
            <a:off x="819348" y="540924"/>
            <a:ext cx="1979094" cy="1979094"/>
          </a:xfrm>
          <a:prstGeom prst="roundRect">
            <a:avLst>
              <a:gd name="adj" fmla="val 16667"/>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8" name="Google Shape;978;p44">
            <a:extLst>
              <a:ext uri="{FF2B5EF4-FFF2-40B4-BE49-F238E27FC236}">
                <a16:creationId xmlns:a16="http://schemas.microsoft.com/office/drawing/2014/main" id="{6122CAED-7E74-EFF1-A53E-3C8518E49180}"/>
              </a:ext>
            </a:extLst>
          </p:cNvPr>
          <p:cNvSpPr txBox="1">
            <a:spLocks noGrp="1"/>
          </p:cNvSpPr>
          <p:nvPr>
            <p:ph type="title"/>
          </p:nvPr>
        </p:nvSpPr>
        <p:spPr>
          <a:xfrm>
            <a:off x="96253" y="3126704"/>
            <a:ext cx="12095747" cy="1698264"/>
          </a:xfrm>
          <a:prstGeom prst="rect">
            <a:avLst/>
          </a:prstGeom>
        </p:spPr>
        <p:txBody>
          <a:bodyPr spcFirstLastPara="1" wrap="square" lIns="121900" tIns="121900" rIns="121900" bIns="121900" anchor="ctr" anchorCtr="0">
            <a:noAutofit/>
          </a:bodyPr>
          <a:lstStyle/>
          <a:p>
            <a:pPr defTabSz="1033272">
              <a:lnSpc>
                <a:spcPct val="150000"/>
              </a:lnSpc>
            </a:pPr>
            <a:r>
              <a:rPr lang="zh-CN" altLang="en-US" sz="5400" b="1" dirty="0">
                <a:effectLst/>
              </a:rPr>
              <a:t>不要忧虑说：吃什麽？喝什麽？穿什麽？</a:t>
            </a:r>
            <a:endParaRPr lang="zh-CN" altLang="en-US" sz="2400" b="1" dirty="0">
              <a:latin typeface="SimHei" panose="02010609060101010101" pitchFamily="49" charset="-122"/>
              <a:ea typeface="SimHei" panose="02010609060101010101" pitchFamily="49" charset="-122"/>
            </a:endParaRPr>
          </a:p>
        </p:txBody>
      </p:sp>
      <p:sp>
        <p:nvSpPr>
          <p:cNvPr id="979" name="Google Shape;979;p44">
            <a:extLst>
              <a:ext uri="{FF2B5EF4-FFF2-40B4-BE49-F238E27FC236}">
                <a16:creationId xmlns:a16="http://schemas.microsoft.com/office/drawing/2014/main" id="{156E5793-19B4-7C91-6359-4A505DF129AB}"/>
              </a:ext>
            </a:extLst>
          </p:cNvPr>
          <p:cNvSpPr txBox="1">
            <a:spLocks noGrp="1"/>
          </p:cNvSpPr>
          <p:nvPr>
            <p:ph type="title" idx="2"/>
          </p:nvPr>
        </p:nvSpPr>
        <p:spPr>
          <a:xfrm>
            <a:off x="819370" y="832128"/>
            <a:ext cx="1979047" cy="1396682"/>
          </a:xfrm>
          <a:prstGeom prst="rect">
            <a:avLst/>
          </a:prstGeom>
        </p:spPr>
        <p:txBody>
          <a:bodyPr spcFirstLastPara="1" wrap="square" lIns="121900" tIns="219433" rIns="121900" bIns="121900" anchor="ctr" anchorCtr="0">
            <a:noAutofit/>
          </a:bodyPr>
          <a:lstStyle/>
          <a:p>
            <a:pPr defTabSz="1033272"/>
            <a:r>
              <a:rPr lang="en" sz="8286" kern="1200" dirty="0">
                <a:solidFill>
                  <a:schemeClr val="tx1"/>
                </a:solidFill>
                <a:latin typeface="+mj-lt"/>
                <a:ea typeface="+mj-ea"/>
                <a:cs typeface="+mj-cs"/>
              </a:rPr>
              <a:t>0</a:t>
            </a:r>
            <a:r>
              <a:rPr lang="en-US" sz="8286" dirty="0">
                <a:solidFill>
                  <a:schemeClr val="tx1"/>
                </a:solidFill>
              </a:rPr>
              <a:t>4</a:t>
            </a:r>
            <a:endParaRPr lang="en" dirty="0"/>
          </a:p>
        </p:txBody>
      </p:sp>
      <p:sp>
        <p:nvSpPr>
          <p:cNvPr id="980" name="Google Shape;980;p44">
            <a:extLst>
              <a:ext uri="{FF2B5EF4-FFF2-40B4-BE49-F238E27FC236}">
                <a16:creationId xmlns:a16="http://schemas.microsoft.com/office/drawing/2014/main" id="{4ECB8CA1-8E4D-CE82-3125-6F27C0302187}"/>
              </a:ext>
            </a:extLst>
          </p:cNvPr>
          <p:cNvSpPr txBox="1">
            <a:spLocks noGrp="1"/>
          </p:cNvSpPr>
          <p:nvPr>
            <p:ph type="subTitle" idx="1"/>
          </p:nvPr>
        </p:nvSpPr>
        <p:spPr>
          <a:xfrm>
            <a:off x="606947" y="4980737"/>
            <a:ext cx="11127854" cy="1282748"/>
          </a:xfrm>
          <a:prstGeom prst="rect">
            <a:avLst/>
          </a:prstGeom>
        </p:spPr>
        <p:txBody>
          <a:bodyPr spcFirstLastPara="1" wrap="square" lIns="121900" tIns="121900" rIns="121900" bIns="121900" anchor="ctr" anchorCtr="0">
            <a:noAutofit/>
          </a:bodyPr>
          <a:lstStyle/>
          <a:p>
            <a:r>
              <a:rPr lang="en-US" b="1" dirty="0"/>
              <a:t>Do not be anxious, saying: What shall we eat? What shall we drink? What shall we wear?</a:t>
            </a:r>
            <a:endParaRPr lang="en-US" dirty="0"/>
          </a:p>
        </p:txBody>
      </p:sp>
    </p:spTree>
    <p:extLst>
      <p:ext uri="{BB962C8B-B14F-4D97-AF65-F5344CB8AC3E}">
        <p14:creationId xmlns:p14="http://schemas.microsoft.com/office/powerpoint/2010/main" val="18178011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A5B96A-7E4A-20E0-2133-8C6EC14D35AC}"/>
            </a:ext>
          </a:extLst>
        </p:cNvPr>
        <p:cNvGrpSpPr/>
        <p:nvPr/>
      </p:nvGrpSpPr>
      <p:grpSpPr>
        <a:xfrm>
          <a:off x="0" y="0"/>
          <a:ext cx="0" cy="0"/>
          <a:chOff x="0" y="0"/>
          <a:chExt cx="0" cy="0"/>
        </a:xfrm>
      </p:grpSpPr>
      <p:sp>
        <p:nvSpPr>
          <p:cNvPr id="328" name="我们若认自己的罪，神是信实的，…">
            <a:extLst>
              <a:ext uri="{FF2B5EF4-FFF2-40B4-BE49-F238E27FC236}">
                <a16:creationId xmlns:a16="http://schemas.microsoft.com/office/drawing/2014/main" id="{4A57F76F-D7AC-76E2-AA7B-12F4096D6D2B}"/>
              </a:ext>
            </a:extLst>
          </p:cNvPr>
          <p:cNvSpPr txBox="1"/>
          <p:nvPr/>
        </p:nvSpPr>
        <p:spPr>
          <a:xfrm>
            <a:off x="241300" y="433655"/>
            <a:ext cx="11950700" cy="54613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2511" tIns="32511" rIns="32511" bIns="32511">
            <a:spAutoFit/>
          </a:bodyPr>
          <a:lstStyle/>
          <a:p>
            <a:pPr>
              <a:lnSpc>
                <a:spcPct val="150000"/>
              </a:lnSpc>
            </a:pPr>
            <a:r>
              <a:rPr kumimoji="0" lang="zh-CN" altLang="en-US"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太</a:t>
            </a:r>
            <a:r>
              <a:rPr kumimoji="0" lang="en-US" altLang="zh-CN"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6:31</a:t>
            </a:r>
          </a:p>
          <a:p>
            <a:pPr>
              <a:lnSpc>
                <a:spcPct val="150000"/>
              </a:lnSpc>
            </a:pPr>
            <a:r>
              <a:rPr kumimoji="0" lang="zh-CN" altLang="en-US"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所以，不要忧虑说：吃什麽？喝什麽？穿什麽？</a:t>
            </a:r>
            <a:r>
              <a:rPr kumimoji="0" lang="en-US" altLang="zh-CN"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32 </a:t>
            </a:r>
            <a:r>
              <a:rPr kumimoji="0" lang="zh-CN" altLang="en-US"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这都是外邦人所求的，你们需用的这一切东西，你们的天父是知道的。</a:t>
            </a:r>
            <a:r>
              <a:rPr kumimoji="0" lang="en-US" altLang="zh-CN"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33 </a:t>
            </a:r>
            <a:r>
              <a:rPr kumimoji="0" lang="zh-CN" altLang="en-US"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你们要</a:t>
            </a:r>
            <a:r>
              <a:rPr kumimoji="0" lang="zh-CN" altLang="en-US" sz="4000" b="1" i="0" u="none" strike="noStrike" kern="1200" cap="none" spc="0" normalizeH="0" baseline="0" noProof="0" dirty="0">
                <a:ln>
                  <a:noFill/>
                </a:ln>
                <a:solidFill>
                  <a:srgbClr val="FFFF00"/>
                </a:solidFill>
                <a:effectLst/>
                <a:uLnTx/>
                <a:uFillTx/>
                <a:latin typeface="SimHei" panose="02010609060101010101" pitchFamily="49" charset="-122"/>
                <a:ea typeface="SimHei" panose="02010609060101010101" pitchFamily="49" charset="-122"/>
                <a:cs typeface="+mn-cs"/>
              </a:rPr>
              <a:t>先求他的国</a:t>
            </a:r>
            <a:r>
              <a:rPr kumimoji="0" lang="zh-CN" altLang="en-US" sz="4000" b="1" i="0" u="none" strike="noStrike" kern="1200" cap="none" spc="0" normalizeH="0" baseline="0" noProof="0" dirty="0">
                <a:ln>
                  <a:noFill/>
                </a:ln>
                <a:solidFill>
                  <a:srgbClr val="B4FF6A"/>
                </a:solidFill>
                <a:effectLst/>
                <a:uLnTx/>
                <a:uFillTx/>
                <a:latin typeface="SimHei" panose="02010609060101010101" pitchFamily="49" charset="-122"/>
                <a:ea typeface="SimHei" panose="02010609060101010101" pitchFamily="49" charset="-122"/>
                <a:cs typeface="+mn-cs"/>
              </a:rPr>
              <a:t>和他的义</a:t>
            </a:r>
            <a:r>
              <a:rPr kumimoji="0" lang="zh-CN" altLang="en-US"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a:t>
            </a:r>
            <a:r>
              <a:rPr kumimoji="0" lang="zh-CN" altLang="en-US" sz="4000" b="1" i="0" u="none" strike="noStrike" kern="1200" cap="none" spc="0" normalizeH="0" baseline="0" noProof="0" dirty="0">
                <a:ln>
                  <a:noFill/>
                </a:ln>
                <a:solidFill>
                  <a:srgbClr val="FFC000"/>
                </a:solidFill>
                <a:effectLst/>
                <a:uLnTx/>
                <a:uFillTx/>
                <a:latin typeface="SimHei" panose="02010609060101010101" pitchFamily="49" charset="-122"/>
                <a:ea typeface="SimHei" panose="02010609060101010101" pitchFamily="49" charset="-122"/>
                <a:cs typeface="+mn-cs"/>
              </a:rPr>
              <a:t>这些东西都要加给你们了。</a:t>
            </a:r>
          </a:p>
          <a:p>
            <a:pPr>
              <a:lnSpc>
                <a:spcPct val="150000"/>
              </a:lnSpc>
            </a:pPr>
            <a:endParaRPr kumimoji="0" lang="en-US" altLang="zh-CN"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endParaRPr>
          </a:p>
        </p:txBody>
      </p:sp>
      <p:sp>
        <p:nvSpPr>
          <p:cNvPr id="2" name="TextBox 1">
            <a:extLst>
              <a:ext uri="{FF2B5EF4-FFF2-40B4-BE49-F238E27FC236}">
                <a16:creationId xmlns:a16="http://schemas.microsoft.com/office/drawing/2014/main" id="{2F90DF83-03E0-1191-8DBA-B5F479D9C081}"/>
              </a:ext>
            </a:extLst>
          </p:cNvPr>
          <p:cNvSpPr txBox="1"/>
          <p:nvPr/>
        </p:nvSpPr>
        <p:spPr>
          <a:xfrm>
            <a:off x="51867" y="5250696"/>
            <a:ext cx="12088265" cy="1631216"/>
          </a:xfrm>
          <a:prstGeom prst="rect">
            <a:avLst/>
          </a:prstGeom>
          <a:noFill/>
        </p:spPr>
        <p:txBody>
          <a:bodyPr wrap="square">
            <a:spAutoFit/>
          </a:bodyPr>
          <a:lstStyle/>
          <a:p>
            <a:r>
              <a:rPr kumimoji="0" lang="en-US" sz="2000" b="0" i="0" u="none" strike="noStrike" kern="1200" cap="none" spc="0" normalizeH="0" baseline="0" noProof="0" dirty="0">
                <a:ln>
                  <a:noFill/>
                </a:ln>
                <a:solidFill>
                  <a:prstClr val="white"/>
                </a:solidFill>
                <a:effectLst/>
                <a:uLnTx/>
                <a:uFillTx/>
                <a:latin typeface="Century Gothic" panose="020B0502020202020204"/>
                <a:ea typeface="+mn-ea"/>
                <a:cs typeface="+mn-cs"/>
              </a:rPr>
              <a:t> </a:t>
            </a:r>
            <a:r>
              <a:rPr lang="en-US" sz="2000" dirty="0"/>
              <a:t>Mat 6:31 Therefore do not be anxious, saying, ‘What shall we eat?’ or ‘What shall we drink?’ or ‘What shall we wear?’32 For the Gentiles seek after all these things, and your heavenly Father knows that you need them all.33 </a:t>
            </a:r>
            <a:r>
              <a:rPr lang="en-US" sz="2000" b="1" dirty="0">
                <a:solidFill>
                  <a:srgbClr val="FFFF00"/>
                </a:solidFill>
              </a:rPr>
              <a:t>But seek first the kingdom of God </a:t>
            </a:r>
            <a:r>
              <a:rPr lang="en-US" sz="2000" b="1" dirty="0">
                <a:solidFill>
                  <a:srgbClr val="B4FF6A"/>
                </a:solidFill>
              </a:rPr>
              <a:t>and his righteousness</a:t>
            </a:r>
            <a:r>
              <a:rPr lang="en-US" sz="2000" b="1" dirty="0">
                <a:solidFill>
                  <a:srgbClr val="FFC000"/>
                </a:solidFill>
              </a:rPr>
              <a:t>, and all these things will be added to you.</a:t>
            </a:r>
          </a:p>
          <a:p>
            <a:endParaRPr kumimoji="0" lang="en-SG" sz="2000"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endParaRPr>
          </a:p>
        </p:txBody>
      </p:sp>
    </p:spTree>
    <p:extLst>
      <p:ext uri="{BB962C8B-B14F-4D97-AF65-F5344CB8AC3E}">
        <p14:creationId xmlns:p14="http://schemas.microsoft.com/office/powerpoint/2010/main" val="29506962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DE83C4B-E677-B319-3EDF-8D28D8807789}"/>
              </a:ext>
            </a:extLst>
          </p:cNvPr>
          <p:cNvPicPr>
            <a:picLocks noChangeAspect="1"/>
          </p:cNvPicPr>
          <p:nvPr/>
        </p:nvPicPr>
        <p:blipFill>
          <a:blip r:embed="rId4"/>
          <a:srcRect t="5742" b="9497"/>
          <a:stretch>
            <a:fillRect/>
          </a:stretch>
        </p:blipFill>
        <p:spPr>
          <a:xfrm>
            <a:off x="2406388" y="154216"/>
            <a:ext cx="7727167" cy="6549568"/>
          </a:xfrm>
          <a:prstGeom prst="rect">
            <a:avLst/>
          </a:prstGeom>
        </p:spPr>
      </p:pic>
    </p:spTree>
    <p:extLst>
      <p:ext uri="{BB962C8B-B14F-4D97-AF65-F5344CB8AC3E}">
        <p14:creationId xmlns:p14="http://schemas.microsoft.com/office/powerpoint/2010/main" val="12534393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71C3A"/>
        </a:solidFill>
        <a:effectLst/>
      </p:bgPr>
    </p:bg>
    <p:spTree>
      <p:nvGrpSpPr>
        <p:cNvPr id="1" name="">
          <a:extLst>
            <a:ext uri="{FF2B5EF4-FFF2-40B4-BE49-F238E27FC236}">
              <a16:creationId xmlns:a16="http://schemas.microsoft.com/office/drawing/2014/main" id="{0095EA24-173E-F691-2B49-1C79057C6741}"/>
            </a:ext>
          </a:extLst>
        </p:cNvPr>
        <p:cNvGrpSpPr/>
        <p:nvPr/>
      </p:nvGrpSpPr>
      <p:grpSpPr>
        <a:xfrm>
          <a:off x="0" y="0"/>
          <a:ext cx="0" cy="0"/>
          <a:chOff x="0" y="0"/>
          <a:chExt cx="0" cy="0"/>
        </a:xfrm>
      </p:grpSpPr>
      <p:sp>
        <p:nvSpPr>
          <p:cNvPr id="328" name="我们若认自己的罪，神是信实的，…">
            <a:extLst>
              <a:ext uri="{FF2B5EF4-FFF2-40B4-BE49-F238E27FC236}">
                <a16:creationId xmlns:a16="http://schemas.microsoft.com/office/drawing/2014/main" id="{A022816D-11A4-EBCA-2D47-11C2F50AA678}"/>
              </a:ext>
            </a:extLst>
          </p:cNvPr>
          <p:cNvSpPr txBox="1"/>
          <p:nvPr/>
        </p:nvSpPr>
        <p:spPr>
          <a:xfrm>
            <a:off x="51867" y="806914"/>
            <a:ext cx="12088264" cy="40907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2511" tIns="32511" rIns="32511" bIns="32511">
            <a:spAutoFit/>
          </a:bodyPr>
          <a:lstStyle/>
          <a:p>
            <a:pPr>
              <a:lnSpc>
                <a:spcPct val="150000"/>
              </a:lnSpc>
            </a:pPr>
            <a:r>
              <a:rPr lang="zh-CN" altLang="en-US" sz="3600" b="1" dirty="0">
                <a:latin typeface="SimHei" panose="02010609060101010101" pitchFamily="49" charset="-122"/>
                <a:ea typeface="SimHei" panose="02010609060101010101" pitchFamily="49" charset="-122"/>
              </a:rPr>
              <a:t>路 </a:t>
            </a:r>
            <a:r>
              <a:rPr lang="en-US" altLang="zh-CN" sz="3600" b="1" dirty="0">
                <a:latin typeface="SimHei" panose="02010609060101010101" pitchFamily="49" charset="-122"/>
                <a:ea typeface="SimHei" panose="02010609060101010101" pitchFamily="49" charset="-122"/>
              </a:rPr>
              <a:t>4:1.</a:t>
            </a:r>
            <a:r>
              <a:rPr lang="zh-CN" altLang="en-US" sz="3600" b="1" dirty="0">
                <a:latin typeface="SimHei" panose="02010609060101010101" pitchFamily="49" charset="-122"/>
                <a:ea typeface="SimHei" panose="02010609060101010101" pitchFamily="49" charset="-122"/>
              </a:rPr>
              <a:t>耶稣被圣灵充满，从约旦河回来，圣灵引他到旷野，</a:t>
            </a:r>
            <a:r>
              <a:rPr lang="en-US" altLang="zh-CN" sz="3600" b="1" dirty="0">
                <a:latin typeface="SimHei" panose="02010609060101010101" pitchFamily="49" charset="-122"/>
                <a:ea typeface="SimHei" panose="02010609060101010101" pitchFamily="49" charset="-122"/>
              </a:rPr>
              <a:t>2.</a:t>
            </a:r>
            <a:r>
              <a:rPr lang="zh-CN" altLang="en-US" sz="3600" b="1" dirty="0">
                <a:latin typeface="SimHei" panose="02010609060101010101" pitchFamily="49" charset="-122"/>
                <a:ea typeface="SimHei" panose="02010609060101010101" pitchFamily="49" charset="-122"/>
              </a:rPr>
              <a:t>四十天受魔鬼的试探。那些日子他甚么也没有吃，日子满了他就饿了。</a:t>
            </a:r>
            <a:r>
              <a:rPr lang="en-US" altLang="zh-CN" sz="3600" b="1" dirty="0">
                <a:latin typeface="SimHei" panose="02010609060101010101" pitchFamily="49" charset="-122"/>
                <a:ea typeface="SimHei" panose="02010609060101010101" pitchFamily="49" charset="-122"/>
              </a:rPr>
              <a:t>3.</a:t>
            </a:r>
            <a:r>
              <a:rPr lang="zh-CN" altLang="en-US" sz="3600" b="1" dirty="0">
                <a:latin typeface="SimHei" panose="02010609060101010101" pitchFamily="49" charset="-122"/>
                <a:ea typeface="SimHei" panose="02010609060101010101" pitchFamily="49" charset="-122"/>
              </a:rPr>
              <a:t>魔鬼对他说：“你若是神的儿子，就吩咐这块石头变成食物吧！”</a:t>
            </a:r>
            <a:r>
              <a:rPr lang="en-US" altLang="zh-CN" sz="3600" b="1" dirty="0">
                <a:latin typeface="SimHei" panose="02010609060101010101" pitchFamily="49" charset="-122"/>
                <a:ea typeface="SimHei" panose="02010609060101010101" pitchFamily="49" charset="-122"/>
              </a:rPr>
              <a:t>4.</a:t>
            </a:r>
            <a:r>
              <a:rPr lang="zh-CN" altLang="en-US" sz="3600" b="1" dirty="0">
                <a:latin typeface="SimHei" panose="02010609060101010101" pitchFamily="49" charset="-122"/>
                <a:ea typeface="SimHei" panose="02010609060101010101" pitchFamily="49" charset="-122"/>
              </a:rPr>
              <a:t>耶稣回答：“经上记着：‘人活着不是单靠食物。’”</a:t>
            </a:r>
          </a:p>
        </p:txBody>
      </p:sp>
      <p:sp>
        <p:nvSpPr>
          <p:cNvPr id="2" name="TextBox 1">
            <a:extLst>
              <a:ext uri="{FF2B5EF4-FFF2-40B4-BE49-F238E27FC236}">
                <a16:creationId xmlns:a16="http://schemas.microsoft.com/office/drawing/2014/main" id="{6CBBD1D8-220C-4CA3-7AFC-8A8233DBDD35}"/>
              </a:ext>
            </a:extLst>
          </p:cNvPr>
          <p:cNvSpPr txBox="1"/>
          <p:nvPr/>
        </p:nvSpPr>
        <p:spPr>
          <a:xfrm>
            <a:off x="51867" y="5250696"/>
            <a:ext cx="12088265" cy="1446550"/>
          </a:xfrm>
          <a:prstGeom prst="rect">
            <a:avLst/>
          </a:prstGeom>
          <a:noFill/>
        </p:spPr>
        <p:txBody>
          <a:bodyPr wrap="square">
            <a:spAutoFit/>
          </a:bodyPr>
          <a:lstStyle/>
          <a:p>
            <a:r>
              <a:rPr lang="en-US" dirty="0"/>
              <a:t>Luk 4:1  And Jesus, full of the Holy Spirit, returned from the Jordan and was led by the Spirit in the wilderness</a:t>
            </a:r>
          </a:p>
          <a:p>
            <a:r>
              <a:rPr lang="en-US" dirty="0"/>
              <a:t>2  for forty days, being tempted by the devil. And he ate nothing during those days. And when they were ended, he was hungry.3  The devil said to him, “If you are the Son of God, command this stone to become bread.” 4  And Jesus answered him, “It is written, ‘Man shall not live by bread alone.’”</a:t>
            </a:r>
          </a:p>
          <a:p>
            <a:endParaRPr lang="en-SG" sz="1600" kern="100" dirty="0">
              <a:ea typeface="DengXian" panose="02010600030101010101" pitchFamily="2" charset="-122"/>
              <a:cs typeface="Arial" panose="020B0604020202020204" pitchFamily="34" charset="0"/>
            </a:endParaRPr>
          </a:p>
        </p:txBody>
      </p:sp>
    </p:spTree>
    <p:extLst>
      <p:ext uri="{BB962C8B-B14F-4D97-AF65-F5344CB8AC3E}">
        <p14:creationId xmlns:p14="http://schemas.microsoft.com/office/powerpoint/2010/main" val="16744154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2F2E456-147A-8362-FDC3-3E4250582A99}"/>
            </a:ext>
          </a:extLst>
        </p:cNvPr>
        <p:cNvGrpSpPr/>
        <p:nvPr/>
      </p:nvGrpSpPr>
      <p:grpSpPr>
        <a:xfrm>
          <a:off x="0" y="0"/>
          <a:ext cx="0" cy="0"/>
          <a:chOff x="0" y="0"/>
          <a:chExt cx="0" cy="0"/>
        </a:xfrm>
      </p:grpSpPr>
      <p:pic>
        <p:nvPicPr>
          <p:cNvPr id="4" name="Picture 3" descr="A person sitting on rocks&#10;&#10;AI-generated content may be incorrect.">
            <a:extLst>
              <a:ext uri="{FF2B5EF4-FFF2-40B4-BE49-F238E27FC236}">
                <a16:creationId xmlns:a16="http://schemas.microsoft.com/office/drawing/2014/main" id="{AB74F45A-0271-6B51-BB0A-15FA515F4534}"/>
              </a:ext>
            </a:extLst>
          </p:cNvPr>
          <p:cNvPicPr>
            <a:picLocks noChangeAspect="1"/>
          </p:cNvPicPr>
          <p:nvPr/>
        </p:nvPicPr>
        <p:blipFill>
          <a:blip r:embed="rId3"/>
          <a:stretch>
            <a:fillRect/>
          </a:stretch>
        </p:blipFill>
        <p:spPr>
          <a:xfrm>
            <a:off x="1422401" y="43549"/>
            <a:ext cx="7772400" cy="6814451"/>
          </a:xfrm>
          <a:prstGeom prst="rect">
            <a:avLst/>
          </a:prstGeom>
        </p:spPr>
      </p:pic>
      <p:sp>
        <p:nvSpPr>
          <p:cNvPr id="9" name="TextBox 8">
            <a:extLst>
              <a:ext uri="{FF2B5EF4-FFF2-40B4-BE49-F238E27FC236}">
                <a16:creationId xmlns:a16="http://schemas.microsoft.com/office/drawing/2014/main" id="{C6C19947-ACD1-1B92-7FFA-4E6976C05840}"/>
              </a:ext>
            </a:extLst>
          </p:cNvPr>
          <p:cNvSpPr txBox="1"/>
          <p:nvPr/>
        </p:nvSpPr>
        <p:spPr>
          <a:xfrm>
            <a:off x="9194801" y="5891121"/>
            <a:ext cx="3327400" cy="923330"/>
          </a:xfrm>
          <a:prstGeom prst="rect">
            <a:avLst/>
          </a:prstGeom>
          <a:noFill/>
        </p:spPr>
        <p:txBody>
          <a:bodyPr wrap="square">
            <a:spAutoFit/>
          </a:bodyPr>
          <a:lstStyle/>
          <a:p>
            <a:r>
              <a:rPr lang="en-US" dirty="0" err="1"/>
              <a:t>基督在旷野</a:t>
            </a:r>
            <a:endParaRPr lang="en-US" dirty="0"/>
          </a:p>
          <a:p>
            <a:r>
              <a:rPr lang="en-US" dirty="0"/>
              <a:t>Christ in the Wilderness - Ivan </a:t>
            </a:r>
            <a:r>
              <a:rPr lang="en-US" dirty="0" err="1"/>
              <a:t>Kramskoy</a:t>
            </a:r>
            <a:endParaRPr lang="en-US" dirty="0"/>
          </a:p>
        </p:txBody>
      </p:sp>
    </p:spTree>
    <p:extLst>
      <p:ext uri="{BB962C8B-B14F-4D97-AF65-F5344CB8AC3E}">
        <p14:creationId xmlns:p14="http://schemas.microsoft.com/office/powerpoint/2010/main" val="30521959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76">
          <a:extLst>
            <a:ext uri="{FF2B5EF4-FFF2-40B4-BE49-F238E27FC236}">
              <a16:creationId xmlns:a16="http://schemas.microsoft.com/office/drawing/2014/main" id="{A994F049-DCD7-C468-03D2-498A5195BA55}"/>
            </a:ext>
          </a:extLst>
        </p:cNvPr>
        <p:cNvGrpSpPr/>
        <p:nvPr/>
      </p:nvGrpSpPr>
      <p:grpSpPr>
        <a:xfrm>
          <a:off x="0" y="0"/>
          <a:ext cx="0" cy="0"/>
          <a:chOff x="0" y="0"/>
          <a:chExt cx="0" cy="0"/>
        </a:xfrm>
      </p:grpSpPr>
      <p:sp>
        <p:nvSpPr>
          <p:cNvPr id="977" name="Google Shape;977;p44">
            <a:extLst>
              <a:ext uri="{FF2B5EF4-FFF2-40B4-BE49-F238E27FC236}">
                <a16:creationId xmlns:a16="http://schemas.microsoft.com/office/drawing/2014/main" id="{137F7BBC-E223-4F76-1CFB-6ACFF825CA75}"/>
              </a:ext>
            </a:extLst>
          </p:cNvPr>
          <p:cNvSpPr/>
          <p:nvPr/>
        </p:nvSpPr>
        <p:spPr>
          <a:xfrm rot="19800500" flipH="1">
            <a:off x="819348" y="540924"/>
            <a:ext cx="1979094" cy="1979094"/>
          </a:xfrm>
          <a:prstGeom prst="roundRect">
            <a:avLst>
              <a:gd name="adj" fmla="val 16667"/>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8" name="Google Shape;978;p44">
            <a:extLst>
              <a:ext uri="{FF2B5EF4-FFF2-40B4-BE49-F238E27FC236}">
                <a16:creationId xmlns:a16="http://schemas.microsoft.com/office/drawing/2014/main" id="{CFF99243-009D-AACD-5BE4-BC09FDD31FD4}"/>
              </a:ext>
            </a:extLst>
          </p:cNvPr>
          <p:cNvSpPr txBox="1">
            <a:spLocks noGrp="1"/>
          </p:cNvSpPr>
          <p:nvPr>
            <p:ph type="title"/>
          </p:nvPr>
        </p:nvSpPr>
        <p:spPr>
          <a:xfrm>
            <a:off x="382326" y="3535516"/>
            <a:ext cx="11277600" cy="1698264"/>
          </a:xfrm>
          <a:prstGeom prst="rect">
            <a:avLst/>
          </a:prstGeom>
        </p:spPr>
        <p:txBody>
          <a:bodyPr spcFirstLastPara="1" wrap="square" lIns="121900" tIns="121900" rIns="121900" bIns="121900" anchor="ctr" anchorCtr="0">
            <a:noAutofit/>
          </a:bodyPr>
          <a:lstStyle/>
          <a:p>
            <a:pPr defTabSz="1033272"/>
            <a:r>
              <a:rPr lang="zh-CN" altLang="en-US" b="1" dirty="0">
                <a:effectLst/>
              </a:rPr>
              <a:t>历史看见人因食物失败</a:t>
            </a:r>
            <a:r>
              <a:rPr lang="en-US" sz="3600" dirty="0">
                <a:effectLst/>
              </a:rPr>
              <a:t> </a:t>
            </a:r>
            <a:endParaRPr lang="zh-CN" altLang="en-US" sz="3600" b="1" dirty="0">
              <a:latin typeface="SimHei" panose="02010609060101010101" pitchFamily="49" charset="-122"/>
              <a:ea typeface="SimHei" panose="02010609060101010101" pitchFamily="49" charset="-122"/>
            </a:endParaRPr>
          </a:p>
        </p:txBody>
      </p:sp>
      <p:sp>
        <p:nvSpPr>
          <p:cNvPr id="979" name="Google Shape;979;p44">
            <a:extLst>
              <a:ext uri="{FF2B5EF4-FFF2-40B4-BE49-F238E27FC236}">
                <a16:creationId xmlns:a16="http://schemas.microsoft.com/office/drawing/2014/main" id="{234B9CCA-1254-FACC-350D-CC37EC1D2B09}"/>
              </a:ext>
            </a:extLst>
          </p:cNvPr>
          <p:cNvSpPr txBox="1">
            <a:spLocks noGrp="1"/>
          </p:cNvSpPr>
          <p:nvPr>
            <p:ph type="title" idx="2"/>
          </p:nvPr>
        </p:nvSpPr>
        <p:spPr>
          <a:xfrm>
            <a:off x="819370" y="832128"/>
            <a:ext cx="1979047" cy="1396682"/>
          </a:xfrm>
          <a:prstGeom prst="rect">
            <a:avLst/>
          </a:prstGeom>
        </p:spPr>
        <p:txBody>
          <a:bodyPr spcFirstLastPara="1" wrap="square" lIns="121900" tIns="219433" rIns="121900" bIns="121900" anchor="ctr" anchorCtr="0">
            <a:noAutofit/>
          </a:bodyPr>
          <a:lstStyle/>
          <a:p>
            <a:pPr defTabSz="1033272"/>
            <a:r>
              <a:rPr lang="en" sz="8286" kern="1200" dirty="0">
                <a:solidFill>
                  <a:schemeClr val="tx1"/>
                </a:solidFill>
                <a:latin typeface="+mj-lt"/>
                <a:ea typeface="+mj-ea"/>
                <a:cs typeface="+mj-cs"/>
              </a:rPr>
              <a:t>0</a:t>
            </a:r>
            <a:r>
              <a:rPr lang="en-US" altLang="zh-CN" sz="8286" kern="1200" dirty="0">
                <a:solidFill>
                  <a:schemeClr val="tx1"/>
                </a:solidFill>
                <a:latin typeface="+mj-lt"/>
                <a:ea typeface="+mj-ea"/>
                <a:cs typeface="+mj-cs"/>
              </a:rPr>
              <a:t>1</a:t>
            </a:r>
            <a:endParaRPr lang="en" dirty="0"/>
          </a:p>
        </p:txBody>
      </p:sp>
      <p:sp>
        <p:nvSpPr>
          <p:cNvPr id="980" name="Google Shape;980;p44">
            <a:extLst>
              <a:ext uri="{FF2B5EF4-FFF2-40B4-BE49-F238E27FC236}">
                <a16:creationId xmlns:a16="http://schemas.microsoft.com/office/drawing/2014/main" id="{13B2D319-2479-D814-24CC-EB7F8D03A41D}"/>
              </a:ext>
            </a:extLst>
          </p:cNvPr>
          <p:cNvSpPr txBox="1">
            <a:spLocks noGrp="1"/>
          </p:cNvSpPr>
          <p:nvPr>
            <p:ph type="subTitle" idx="1"/>
          </p:nvPr>
        </p:nvSpPr>
        <p:spPr>
          <a:xfrm>
            <a:off x="532072" y="5048292"/>
            <a:ext cx="11127854" cy="1282748"/>
          </a:xfrm>
          <a:prstGeom prst="rect">
            <a:avLst/>
          </a:prstGeom>
        </p:spPr>
        <p:txBody>
          <a:bodyPr spcFirstLastPara="1" wrap="square" lIns="121900" tIns="121900" rIns="121900" bIns="121900" anchor="ctr" anchorCtr="0">
            <a:noAutofit/>
          </a:bodyPr>
          <a:lstStyle/>
          <a:p>
            <a:r>
              <a:rPr lang="en-US" b="1" dirty="0"/>
              <a:t>History shows that people have failed because of food.</a:t>
            </a:r>
            <a:endParaRPr lang="en-US" dirty="0">
              <a:solidFill>
                <a:srgbClr val="00EFFF"/>
              </a:solidFill>
            </a:endParaRPr>
          </a:p>
          <a:p>
            <a:endParaRPr lang="en-US" b="1" dirty="0"/>
          </a:p>
        </p:txBody>
      </p:sp>
    </p:spTree>
    <p:extLst>
      <p:ext uri="{BB962C8B-B14F-4D97-AF65-F5344CB8AC3E}">
        <p14:creationId xmlns:p14="http://schemas.microsoft.com/office/powerpoint/2010/main" val="31693992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71C3A"/>
        </a:solidFill>
        <a:effectLst/>
      </p:bgPr>
    </p:bg>
    <p:spTree>
      <p:nvGrpSpPr>
        <p:cNvPr id="1" name="">
          <a:extLst>
            <a:ext uri="{FF2B5EF4-FFF2-40B4-BE49-F238E27FC236}">
              <a16:creationId xmlns:a16="http://schemas.microsoft.com/office/drawing/2014/main" id="{72C3DF92-DCDD-D1BD-761A-1874F1976504}"/>
            </a:ext>
          </a:extLst>
        </p:cNvPr>
        <p:cNvGrpSpPr/>
        <p:nvPr/>
      </p:nvGrpSpPr>
      <p:grpSpPr>
        <a:xfrm>
          <a:off x="0" y="0"/>
          <a:ext cx="0" cy="0"/>
          <a:chOff x="0" y="0"/>
          <a:chExt cx="0" cy="0"/>
        </a:xfrm>
      </p:grpSpPr>
      <p:pic>
        <p:nvPicPr>
          <p:cNvPr id="7" name="Picture 6" descr="A person and person in the jungle&#10;&#10;AI-generated content may be incorrect.">
            <a:extLst>
              <a:ext uri="{FF2B5EF4-FFF2-40B4-BE49-F238E27FC236}">
                <a16:creationId xmlns:a16="http://schemas.microsoft.com/office/drawing/2014/main" id="{5537EB73-22F7-30D3-9ADB-9BC58F5CDC13}"/>
              </a:ext>
            </a:extLst>
          </p:cNvPr>
          <p:cNvPicPr>
            <a:picLocks noChangeAspect="1"/>
          </p:cNvPicPr>
          <p:nvPr/>
        </p:nvPicPr>
        <p:blipFill>
          <a:blip r:embed="rId3"/>
          <a:stretch>
            <a:fillRect/>
          </a:stretch>
        </p:blipFill>
        <p:spPr>
          <a:xfrm>
            <a:off x="487680" y="0"/>
            <a:ext cx="11216640" cy="6729984"/>
          </a:xfrm>
          <a:prstGeom prst="rect">
            <a:avLst/>
          </a:prstGeom>
        </p:spPr>
      </p:pic>
      <p:sp>
        <p:nvSpPr>
          <p:cNvPr id="9" name="TextBox 8">
            <a:extLst>
              <a:ext uri="{FF2B5EF4-FFF2-40B4-BE49-F238E27FC236}">
                <a16:creationId xmlns:a16="http://schemas.microsoft.com/office/drawing/2014/main" id="{D9B165C0-E9BE-78DF-86CC-67130E587ED8}"/>
              </a:ext>
            </a:extLst>
          </p:cNvPr>
          <p:cNvSpPr txBox="1"/>
          <p:nvPr/>
        </p:nvSpPr>
        <p:spPr>
          <a:xfrm>
            <a:off x="3505200" y="128016"/>
            <a:ext cx="8089900" cy="954107"/>
          </a:xfrm>
          <a:prstGeom prst="rect">
            <a:avLst/>
          </a:prstGeom>
          <a:solidFill>
            <a:schemeClr val="tx1">
              <a:alpha val="62000"/>
            </a:schemeClr>
          </a:solidFill>
        </p:spPr>
        <p:txBody>
          <a:bodyPr wrap="square">
            <a:spAutoFit/>
          </a:bodyPr>
          <a:lstStyle/>
          <a:p>
            <a:r>
              <a:rPr lang="en-US" sz="2800" b="1" dirty="0" err="1">
                <a:solidFill>
                  <a:schemeClr val="bg1"/>
                </a:solidFill>
              </a:rPr>
              <a:t>创世记</a:t>
            </a:r>
            <a:r>
              <a:rPr lang="en-US" sz="2800" b="1" dirty="0">
                <a:solidFill>
                  <a:schemeClr val="bg1"/>
                </a:solidFill>
              </a:rPr>
              <a:t> 2:17. </a:t>
            </a:r>
            <a:r>
              <a:rPr lang="en-US" sz="2800" b="1" dirty="0" err="1">
                <a:solidFill>
                  <a:schemeClr val="bg1"/>
                </a:solidFill>
              </a:rPr>
              <a:t>只是分别善恶树上的果子，你不可吃，因为你吃的日子必定死</a:t>
            </a:r>
            <a:r>
              <a:rPr lang="en-US" sz="2800" b="1" dirty="0">
                <a:solidFill>
                  <a:schemeClr val="bg1"/>
                </a:solidFill>
              </a:rPr>
              <a:t>！」</a:t>
            </a:r>
          </a:p>
        </p:txBody>
      </p:sp>
      <p:sp>
        <p:nvSpPr>
          <p:cNvPr id="11" name="TextBox 10">
            <a:extLst>
              <a:ext uri="{FF2B5EF4-FFF2-40B4-BE49-F238E27FC236}">
                <a16:creationId xmlns:a16="http://schemas.microsoft.com/office/drawing/2014/main" id="{49253E7C-0065-AD79-B9B1-DF476BA21728}"/>
              </a:ext>
            </a:extLst>
          </p:cNvPr>
          <p:cNvSpPr txBox="1"/>
          <p:nvPr/>
        </p:nvSpPr>
        <p:spPr>
          <a:xfrm>
            <a:off x="2322322" y="6083653"/>
            <a:ext cx="9272778" cy="646331"/>
          </a:xfrm>
          <a:prstGeom prst="rect">
            <a:avLst/>
          </a:prstGeom>
          <a:solidFill>
            <a:schemeClr val="tx1">
              <a:alpha val="63787"/>
            </a:schemeClr>
          </a:solidFill>
        </p:spPr>
        <p:txBody>
          <a:bodyPr wrap="square">
            <a:spAutoFit/>
          </a:bodyPr>
          <a:lstStyle/>
          <a:p>
            <a:r>
              <a:rPr lang="en-US" b="1" dirty="0">
                <a:solidFill>
                  <a:schemeClr val="bg1"/>
                </a:solidFill>
              </a:rPr>
              <a:t>Genesis 2:17.but of the tree of the knowledge of good and evil you shall not eat, for in the day that you eat of it you shall surely die."</a:t>
            </a:r>
          </a:p>
        </p:txBody>
      </p:sp>
    </p:spTree>
    <p:extLst>
      <p:ext uri="{BB962C8B-B14F-4D97-AF65-F5344CB8AC3E}">
        <p14:creationId xmlns:p14="http://schemas.microsoft.com/office/powerpoint/2010/main" val="4067989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71C3A"/>
        </a:solidFill>
        <a:effectLst/>
      </p:bgPr>
    </p:bg>
    <p:spTree>
      <p:nvGrpSpPr>
        <p:cNvPr id="1" name="">
          <a:extLst>
            <a:ext uri="{FF2B5EF4-FFF2-40B4-BE49-F238E27FC236}">
              <a16:creationId xmlns:a16="http://schemas.microsoft.com/office/drawing/2014/main" id="{DA5BAFD1-BB32-AF6E-53BC-0678B46B3642}"/>
            </a:ext>
          </a:extLst>
        </p:cNvPr>
        <p:cNvGrpSpPr/>
        <p:nvPr/>
      </p:nvGrpSpPr>
      <p:grpSpPr>
        <a:xfrm>
          <a:off x="0" y="0"/>
          <a:ext cx="0" cy="0"/>
          <a:chOff x="0" y="0"/>
          <a:chExt cx="0" cy="0"/>
        </a:xfrm>
      </p:grpSpPr>
      <p:pic>
        <p:nvPicPr>
          <p:cNvPr id="3" name="Picture 2" descr="A group of people in a camp&#10;&#10;AI-generated content may be incorrect.">
            <a:extLst>
              <a:ext uri="{FF2B5EF4-FFF2-40B4-BE49-F238E27FC236}">
                <a16:creationId xmlns:a16="http://schemas.microsoft.com/office/drawing/2014/main" id="{62E1C0A6-A212-3D6B-8527-608C74CF4FC4}"/>
              </a:ext>
            </a:extLst>
          </p:cNvPr>
          <p:cNvPicPr>
            <a:picLocks noChangeAspect="1"/>
          </p:cNvPicPr>
          <p:nvPr/>
        </p:nvPicPr>
        <p:blipFill>
          <a:blip r:embed="rId3"/>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963F0DAC-74A4-5202-056F-04833126D60E}"/>
              </a:ext>
            </a:extLst>
          </p:cNvPr>
          <p:cNvSpPr txBox="1"/>
          <p:nvPr/>
        </p:nvSpPr>
        <p:spPr>
          <a:xfrm>
            <a:off x="3543300" y="173056"/>
            <a:ext cx="8089900" cy="769441"/>
          </a:xfrm>
          <a:prstGeom prst="rect">
            <a:avLst/>
          </a:prstGeom>
          <a:solidFill>
            <a:schemeClr val="tx1">
              <a:alpha val="62000"/>
            </a:schemeClr>
          </a:solidFill>
        </p:spPr>
        <p:txBody>
          <a:bodyPr wrap="square">
            <a:spAutoFit/>
          </a:bodyPr>
          <a:lstStyle/>
          <a:p>
            <a:r>
              <a:rPr lang="zh-CN" altLang="en-US" sz="4400" b="1" dirty="0">
                <a:solidFill>
                  <a:schemeClr val="bg1"/>
                </a:solidFill>
              </a:rPr>
              <a:t>以色列在旷野天天吃吗哪 </a:t>
            </a:r>
            <a:endParaRPr lang="en-US" sz="4400" b="1" dirty="0">
              <a:solidFill>
                <a:schemeClr val="bg1"/>
              </a:solidFill>
            </a:endParaRPr>
          </a:p>
        </p:txBody>
      </p:sp>
      <p:sp>
        <p:nvSpPr>
          <p:cNvPr id="11" name="TextBox 10">
            <a:extLst>
              <a:ext uri="{FF2B5EF4-FFF2-40B4-BE49-F238E27FC236}">
                <a16:creationId xmlns:a16="http://schemas.microsoft.com/office/drawing/2014/main" id="{D6F94AEE-8737-9D0A-D86A-2B25246B4EEB}"/>
              </a:ext>
            </a:extLst>
          </p:cNvPr>
          <p:cNvSpPr txBox="1"/>
          <p:nvPr/>
        </p:nvSpPr>
        <p:spPr>
          <a:xfrm>
            <a:off x="3820922" y="1115552"/>
            <a:ext cx="6821678" cy="369332"/>
          </a:xfrm>
          <a:prstGeom prst="rect">
            <a:avLst/>
          </a:prstGeom>
          <a:solidFill>
            <a:schemeClr val="tx1">
              <a:alpha val="63787"/>
            </a:schemeClr>
          </a:solidFill>
        </p:spPr>
        <p:txBody>
          <a:bodyPr wrap="square">
            <a:spAutoFit/>
          </a:bodyPr>
          <a:lstStyle/>
          <a:p>
            <a:r>
              <a:rPr lang="en-US" b="1" dirty="0">
                <a:solidFill>
                  <a:schemeClr val="bg1"/>
                </a:solidFill>
              </a:rPr>
              <a:t>“The Israelites ate manna every day in the wilderness.”</a:t>
            </a:r>
          </a:p>
        </p:txBody>
      </p:sp>
    </p:spTree>
    <p:extLst>
      <p:ext uri="{BB962C8B-B14F-4D97-AF65-F5344CB8AC3E}">
        <p14:creationId xmlns:p14="http://schemas.microsoft.com/office/powerpoint/2010/main" val="6472394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71C3A"/>
        </a:solidFill>
        <a:effectLst/>
      </p:bgPr>
    </p:bg>
    <p:spTree>
      <p:nvGrpSpPr>
        <p:cNvPr id="1" name="">
          <a:extLst>
            <a:ext uri="{FF2B5EF4-FFF2-40B4-BE49-F238E27FC236}">
              <a16:creationId xmlns:a16="http://schemas.microsoft.com/office/drawing/2014/main" id="{8D3D85B1-3FC3-4F66-E911-DA3BA9D8AF75}"/>
            </a:ext>
          </a:extLst>
        </p:cNvPr>
        <p:cNvGrpSpPr/>
        <p:nvPr/>
      </p:nvGrpSpPr>
      <p:grpSpPr>
        <a:xfrm>
          <a:off x="0" y="0"/>
          <a:ext cx="0" cy="0"/>
          <a:chOff x="0" y="0"/>
          <a:chExt cx="0" cy="0"/>
        </a:xfrm>
      </p:grpSpPr>
      <p:pic>
        <p:nvPicPr>
          <p:cNvPr id="4" name="Picture 3" descr="A painting of people gathering fish&#10;&#10;AI-generated content may be incorrect.">
            <a:extLst>
              <a:ext uri="{FF2B5EF4-FFF2-40B4-BE49-F238E27FC236}">
                <a16:creationId xmlns:a16="http://schemas.microsoft.com/office/drawing/2014/main" id="{02AB26C1-0545-410B-8C06-2A9069B3E614}"/>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0" y="0"/>
            <a:ext cx="12192000" cy="6809636"/>
          </a:xfrm>
          <a:prstGeom prst="rect">
            <a:avLst/>
          </a:prstGeom>
        </p:spPr>
      </p:pic>
      <p:sp>
        <p:nvSpPr>
          <p:cNvPr id="9" name="TextBox 8">
            <a:extLst>
              <a:ext uri="{FF2B5EF4-FFF2-40B4-BE49-F238E27FC236}">
                <a16:creationId xmlns:a16="http://schemas.microsoft.com/office/drawing/2014/main" id="{D2001610-9525-0853-B8D0-1899922CE4C1}"/>
              </a:ext>
            </a:extLst>
          </p:cNvPr>
          <p:cNvSpPr txBox="1"/>
          <p:nvPr/>
        </p:nvSpPr>
        <p:spPr>
          <a:xfrm>
            <a:off x="1549400" y="173056"/>
            <a:ext cx="10083800" cy="769441"/>
          </a:xfrm>
          <a:prstGeom prst="rect">
            <a:avLst/>
          </a:prstGeom>
          <a:solidFill>
            <a:schemeClr val="tx1">
              <a:alpha val="62000"/>
            </a:schemeClr>
          </a:solidFill>
        </p:spPr>
        <p:txBody>
          <a:bodyPr wrap="square">
            <a:spAutoFit/>
          </a:bodyPr>
          <a:lstStyle/>
          <a:p>
            <a:r>
              <a:rPr lang="zh-CN" altLang="en-US" sz="4400" b="1" dirty="0">
                <a:solidFill>
                  <a:schemeClr val="bg1"/>
                </a:solidFill>
              </a:rPr>
              <a:t>约</a:t>
            </a:r>
            <a:r>
              <a:rPr lang="en-US" altLang="zh-CN" sz="4400" b="1" dirty="0">
                <a:solidFill>
                  <a:schemeClr val="bg1"/>
                </a:solidFill>
              </a:rPr>
              <a:t>1.5</a:t>
            </a:r>
            <a:r>
              <a:rPr lang="zh-CN" altLang="en-US" sz="4400" b="1" dirty="0">
                <a:solidFill>
                  <a:schemeClr val="bg1"/>
                </a:solidFill>
              </a:rPr>
              <a:t>天，一人抓了最少 约</a:t>
            </a:r>
            <a:r>
              <a:rPr lang="en-US" altLang="zh-CN" sz="4400" b="1" dirty="0">
                <a:solidFill>
                  <a:schemeClr val="bg1"/>
                </a:solidFill>
              </a:rPr>
              <a:t>3000</a:t>
            </a:r>
            <a:r>
              <a:rPr lang="zh-CN" altLang="en-US" sz="4400" b="1" dirty="0">
                <a:solidFill>
                  <a:schemeClr val="bg1"/>
                </a:solidFill>
              </a:rPr>
              <a:t>只 鹌鹑</a:t>
            </a:r>
            <a:endParaRPr lang="en-US" sz="4400" b="1" dirty="0">
              <a:solidFill>
                <a:schemeClr val="bg1"/>
              </a:solidFill>
            </a:endParaRPr>
          </a:p>
        </p:txBody>
      </p:sp>
      <p:sp>
        <p:nvSpPr>
          <p:cNvPr id="11" name="TextBox 10">
            <a:extLst>
              <a:ext uri="{FF2B5EF4-FFF2-40B4-BE49-F238E27FC236}">
                <a16:creationId xmlns:a16="http://schemas.microsoft.com/office/drawing/2014/main" id="{1B323E38-7C5E-483E-AE3C-201B9F81CE31}"/>
              </a:ext>
            </a:extLst>
          </p:cNvPr>
          <p:cNvSpPr txBox="1"/>
          <p:nvPr/>
        </p:nvSpPr>
        <p:spPr>
          <a:xfrm>
            <a:off x="2895600" y="1115552"/>
            <a:ext cx="7747000" cy="369332"/>
          </a:xfrm>
          <a:prstGeom prst="rect">
            <a:avLst/>
          </a:prstGeom>
          <a:solidFill>
            <a:schemeClr val="tx1">
              <a:alpha val="63787"/>
            </a:schemeClr>
          </a:solidFill>
        </p:spPr>
        <p:txBody>
          <a:bodyPr wrap="square">
            <a:spAutoFit/>
          </a:bodyPr>
          <a:lstStyle/>
          <a:p>
            <a:r>
              <a:rPr lang="en-US" b="1" dirty="0">
                <a:solidFill>
                  <a:schemeClr val="bg1"/>
                </a:solidFill>
              </a:rPr>
              <a:t>In about 1.5 days, each person caught at least about 3,000 quail.</a:t>
            </a:r>
          </a:p>
        </p:txBody>
      </p:sp>
      <p:pic>
        <p:nvPicPr>
          <p:cNvPr id="6" name="Picture 5" descr="A person holding a bird&#10;&#10;AI-generated content may be incorrect.">
            <a:extLst>
              <a:ext uri="{FF2B5EF4-FFF2-40B4-BE49-F238E27FC236}">
                <a16:creationId xmlns:a16="http://schemas.microsoft.com/office/drawing/2014/main" id="{73AACB1F-87A3-0549-156D-57E912138A2B}"/>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Lst>
          </a:blip>
          <a:srcRect l="14351" r="20438"/>
          <a:stretch>
            <a:fillRect/>
          </a:stretch>
        </p:blipFill>
        <p:spPr>
          <a:xfrm>
            <a:off x="1" y="2569253"/>
            <a:ext cx="3657600" cy="3156014"/>
          </a:xfrm>
          <a:prstGeom prst="rect">
            <a:avLst/>
          </a:prstGeom>
        </p:spPr>
      </p:pic>
      <p:pic>
        <p:nvPicPr>
          <p:cNvPr id="8" name="Picture 7" descr="Eggs on a table&#10;&#10;AI-generated content may be incorrect.">
            <a:extLst>
              <a:ext uri="{FF2B5EF4-FFF2-40B4-BE49-F238E27FC236}">
                <a16:creationId xmlns:a16="http://schemas.microsoft.com/office/drawing/2014/main" id="{FC8FA669-F53F-96C1-E3EE-49E18BECE473}"/>
              </a:ext>
            </a:extLst>
          </p:cNvPr>
          <p:cNvPicPr>
            <a:picLocks noChangeAspect="1"/>
          </p:cNvPicPr>
          <p:nvPr/>
        </p:nvPicPr>
        <p:blipFill>
          <a:blip r:embed="rId7"/>
          <a:stretch>
            <a:fillRect/>
          </a:stretch>
        </p:blipFill>
        <p:spPr>
          <a:xfrm>
            <a:off x="3657601" y="2507314"/>
            <a:ext cx="3170562" cy="3235134"/>
          </a:xfrm>
          <a:prstGeom prst="rect">
            <a:avLst/>
          </a:prstGeom>
        </p:spPr>
      </p:pic>
    </p:spTree>
    <p:extLst>
      <p:ext uri="{BB962C8B-B14F-4D97-AF65-F5344CB8AC3E}">
        <p14:creationId xmlns:p14="http://schemas.microsoft.com/office/powerpoint/2010/main" val="27444799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71C3A"/>
        </a:solidFill>
        <a:effectLst/>
      </p:bgPr>
    </p:bg>
    <p:spTree>
      <p:nvGrpSpPr>
        <p:cNvPr id="1" name="">
          <a:extLst>
            <a:ext uri="{FF2B5EF4-FFF2-40B4-BE49-F238E27FC236}">
              <a16:creationId xmlns:a16="http://schemas.microsoft.com/office/drawing/2014/main" id="{BD9D5651-F42A-5620-8FDC-FBB35D56AFF7}"/>
            </a:ext>
          </a:extLst>
        </p:cNvPr>
        <p:cNvGrpSpPr/>
        <p:nvPr/>
      </p:nvGrpSpPr>
      <p:grpSpPr>
        <a:xfrm>
          <a:off x="0" y="0"/>
          <a:ext cx="0" cy="0"/>
          <a:chOff x="0" y="0"/>
          <a:chExt cx="0" cy="0"/>
        </a:xfrm>
      </p:grpSpPr>
      <p:sp>
        <p:nvSpPr>
          <p:cNvPr id="328" name="我们若认自己的罪，神是信实的，…">
            <a:extLst>
              <a:ext uri="{FF2B5EF4-FFF2-40B4-BE49-F238E27FC236}">
                <a16:creationId xmlns:a16="http://schemas.microsoft.com/office/drawing/2014/main" id="{5CD94A96-F6A1-5BDB-F275-E30AD59EAE64}"/>
              </a:ext>
            </a:extLst>
          </p:cNvPr>
          <p:cNvSpPr txBox="1"/>
          <p:nvPr/>
        </p:nvSpPr>
        <p:spPr>
          <a:xfrm>
            <a:off x="103736" y="1024252"/>
            <a:ext cx="12088264" cy="15978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2511" tIns="32511" rIns="32511" bIns="32511">
            <a:spAutoFit/>
          </a:bodyPr>
          <a:lstStyle/>
          <a:p>
            <a:pPr>
              <a:lnSpc>
                <a:spcPct val="150000"/>
              </a:lnSpc>
            </a:pP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民 </a:t>
            </a:r>
            <a:r>
              <a:rPr kumimoji="0" lang="en-US" altLang="zh-CN"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11:33 </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肉在他们牙齿之间</a:t>
            </a:r>
            <a:r>
              <a:rPr kumimoji="0" lang="en-US" altLang="zh-CN"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还没有嚼烂</a:t>
            </a:r>
            <a:r>
              <a:rPr kumimoji="0" lang="en-US" altLang="zh-CN"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a:t>
            </a:r>
            <a:r>
              <a:rPr kumimoji="0" lang="zh-CN" altLang="en-US" sz="3600" b="1" i="0" u="sng" strike="noStrike" kern="1200" cap="none" spc="0" normalizeH="0" baseline="0" noProof="0" dirty="0">
                <a:ln>
                  <a:noFill/>
                </a:ln>
                <a:solidFill>
                  <a:srgbClr val="00EFFF"/>
                </a:solidFill>
                <a:effectLst/>
                <a:uLnTx/>
                <a:uFillTx/>
                <a:latin typeface="SimHei" panose="02010609060101010101" pitchFamily="49" charset="-122"/>
                <a:ea typeface="SimHei" panose="02010609060101010101" pitchFamily="49" charset="-122"/>
                <a:cs typeface="+mn-cs"/>
              </a:rPr>
              <a:t>耶和华的怒气就向人民发作</a:t>
            </a:r>
            <a:r>
              <a:rPr kumimoji="0" lang="en-US" altLang="zh-CN" sz="3600" b="1" i="0" u="sng" strike="noStrike" kern="1200" cap="none" spc="0" normalizeH="0" baseline="0" noProof="0" dirty="0">
                <a:ln>
                  <a:noFill/>
                </a:ln>
                <a:solidFill>
                  <a:srgbClr val="00EFFF"/>
                </a:solidFill>
                <a:effectLst/>
                <a:uLnTx/>
                <a:uFillTx/>
                <a:latin typeface="SimHei" panose="02010609060101010101" pitchFamily="49" charset="-122"/>
                <a:ea typeface="SimHei" panose="02010609060101010101" pitchFamily="49" charset="-122"/>
                <a:cs typeface="+mn-cs"/>
              </a:rPr>
              <a:t>,</a:t>
            </a:r>
            <a:r>
              <a:rPr kumimoji="0" lang="zh-CN" altLang="en-US" sz="3600" b="1" i="0" u="sng" strike="noStrike" kern="1200" cap="none" spc="0" normalizeH="0" baseline="0" noProof="0" dirty="0">
                <a:ln>
                  <a:noFill/>
                </a:ln>
                <a:solidFill>
                  <a:srgbClr val="00EFFF"/>
                </a:solidFill>
                <a:effectLst/>
                <a:uLnTx/>
                <a:uFillTx/>
                <a:latin typeface="SimHei" panose="02010609060101010101" pitchFamily="49" charset="-122"/>
                <a:ea typeface="SimHei" panose="02010609060101010101" pitchFamily="49" charset="-122"/>
                <a:cs typeface="+mn-cs"/>
              </a:rPr>
              <a:t>用极重的灾祸击打他们</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a:t>
            </a:r>
            <a:endParaRPr kumimoji="0" lang="en-US" altLang="zh-CN"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endParaRPr>
          </a:p>
        </p:txBody>
      </p:sp>
      <p:sp>
        <p:nvSpPr>
          <p:cNvPr id="2" name="TextBox 1">
            <a:extLst>
              <a:ext uri="{FF2B5EF4-FFF2-40B4-BE49-F238E27FC236}">
                <a16:creationId xmlns:a16="http://schemas.microsoft.com/office/drawing/2014/main" id="{751CFBD4-8346-5E01-7B7E-F5B9B05E053A}"/>
              </a:ext>
            </a:extLst>
          </p:cNvPr>
          <p:cNvSpPr txBox="1"/>
          <p:nvPr/>
        </p:nvSpPr>
        <p:spPr>
          <a:xfrm>
            <a:off x="51867" y="2921168"/>
            <a:ext cx="12088265" cy="101566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SG" sz="2000"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rPr>
              <a:t>Num 11:33  While the meat was yet between their teeth, before it was consumed, the anger of the LORD was kindled against the people, and the LORD struck down the people with a very great plague.</a:t>
            </a:r>
          </a:p>
        </p:txBody>
      </p:sp>
      <p:sp>
        <p:nvSpPr>
          <p:cNvPr id="4" name="TextBox 3">
            <a:extLst>
              <a:ext uri="{FF2B5EF4-FFF2-40B4-BE49-F238E27FC236}">
                <a16:creationId xmlns:a16="http://schemas.microsoft.com/office/drawing/2014/main" id="{D91BBE01-F41F-9085-141F-1930B26D413B}"/>
              </a:ext>
            </a:extLst>
          </p:cNvPr>
          <p:cNvSpPr txBox="1"/>
          <p:nvPr/>
        </p:nvSpPr>
        <p:spPr>
          <a:xfrm>
            <a:off x="0" y="4463264"/>
            <a:ext cx="11924232" cy="1624484"/>
          </a:xfrm>
          <a:prstGeom prst="rect">
            <a:avLst/>
          </a:prstGeom>
          <a:noFill/>
        </p:spPr>
        <p:txBody>
          <a:bodyPr wrap="square">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zh-CN" altLang="en-US" sz="3600"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诗篇</a:t>
            </a:r>
            <a:r>
              <a:rPr kumimoji="0" lang="en-US" altLang="zh-CN" sz="3600"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106:15.</a:t>
            </a:r>
            <a:r>
              <a:rPr kumimoji="0" lang="zh-CN" altLang="en-US" sz="3600"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神把他们所求的赐给他们，却</a:t>
            </a:r>
            <a:r>
              <a:rPr kumimoji="0" lang="zh-CN" altLang="en-US" sz="3600" i="0" u="none" strike="noStrike" kern="1200" cap="none" spc="0" normalizeH="0" baseline="0" noProof="0" dirty="0">
                <a:ln>
                  <a:noFill/>
                </a:ln>
                <a:solidFill>
                  <a:srgbClr val="00EFFF"/>
                </a:solidFill>
                <a:effectLst/>
                <a:uLnTx/>
                <a:uFillTx/>
                <a:latin typeface="SimHei" panose="02010609060101010101" pitchFamily="49" charset="-122"/>
                <a:ea typeface="SimHei" panose="02010609060101010101" pitchFamily="49" charset="-122"/>
                <a:cs typeface="+mn-cs"/>
              </a:rPr>
              <a:t>使灾病临到他们身上。</a:t>
            </a:r>
          </a:p>
        </p:txBody>
      </p:sp>
      <p:sp>
        <p:nvSpPr>
          <p:cNvPr id="6" name="TextBox 5">
            <a:extLst>
              <a:ext uri="{FF2B5EF4-FFF2-40B4-BE49-F238E27FC236}">
                <a16:creationId xmlns:a16="http://schemas.microsoft.com/office/drawing/2014/main" id="{469EE58B-A39E-A5B5-B2B6-9D7678D7472A}"/>
              </a:ext>
            </a:extLst>
          </p:cNvPr>
          <p:cNvSpPr txBox="1"/>
          <p:nvPr/>
        </p:nvSpPr>
        <p:spPr>
          <a:xfrm>
            <a:off x="103736" y="6087748"/>
            <a:ext cx="12088265" cy="400110"/>
          </a:xfrm>
          <a:prstGeom prst="rect">
            <a:avLst/>
          </a:prstGeom>
          <a:noFill/>
        </p:spPr>
        <p:txBody>
          <a:bodyPr wrap="square">
            <a:spAutoFit/>
          </a:bodyPr>
          <a:lstStyle/>
          <a:p>
            <a:r>
              <a:rPr lang="en-US" sz="2000" dirty="0" err="1"/>
              <a:t>Psa</a:t>
            </a:r>
            <a:r>
              <a:rPr lang="en-US" sz="2000" dirty="0"/>
              <a:t> 106:15 he gave them what they asked, but </a:t>
            </a:r>
            <a:r>
              <a:rPr lang="en-US" sz="2000" b="1" dirty="0">
                <a:solidFill>
                  <a:srgbClr val="00EFFF"/>
                </a:solidFill>
              </a:rPr>
              <a:t>sent a wasting disease among them</a:t>
            </a:r>
            <a:r>
              <a:rPr lang="en-US" sz="2000" dirty="0"/>
              <a:t>.</a:t>
            </a:r>
          </a:p>
        </p:txBody>
      </p:sp>
    </p:spTree>
    <p:extLst>
      <p:ext uri="{BB962C8B-B14F-4D97-AF65-F5344CB8AC3E}">
        <p14:creationId xmlns:p14="http://schemas.microsoft.com/office/powerpoint/2010/main" val="283597573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Mesh</Template>
  <TotalTime>8658</TotalTime>
  <Words>970</Words>
  <Application>Microsoft Macintosh PowerPoint</Application>
  <PresentationFormat>Widescreen</PresentationFormat>
  <Paragraphs>45</Paragraphs>
  <Slides>17</Slides>
  <Notes>17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DengXian</vt:lpstr>
      <vt:lpstr>PingFang SC</vt:lpstr>
      <vt:lpstr>SimHei</vt:lpstr>
      <vt:lpstr>Arial</vt:lpstr>
      <vt:lpstr>Calibri</vt:lpstr>
      <vt:lpstr>Century Gothic</vt:lpstr>
      <vt:lpstr>Mesh</vt:lpstr>
      <vt:lpstr>PowerPoint Presentation</vt:lpstr>
      <vt:lpstr>PowerPoint Presentation</vt:lpstr>
      <vt:lpstr>PowerPoint Presentation</vt:lpstr>
      <vt:lpstr>PowerPoint Presentation</vt:lpstr>
      <vt:lpstr>历史看见人因食物失败 </vt:lpstr>
      <vt:lpstr>PowerPoint Presentation</vt:lpstr>
      <vt:lpstr>PowerPoint Presentation</vt:lpstr>
      <vt:lpstr>PowerPoint Presentation</vt:lpstr>
      <vt:lpstr>PowerPoint Presentation</vt:lpstr>
      <vt:lpstr>PowerPoint Presentation</vt:lpstr>
      <vt:lpstr>为什么把石头变成食物是一个试探？ </vt:lpstr>
      <vt:lpstr>PowerPoint Presentation</vt:lpstr>
      <vt:lpstr>我们为什么而活？ </vt:lpstr>
      <vt:lpstr>PowerPoint Presentation</vt:lpstr>
      <vt:lpstr>PowerPoint Presentation</vt:lpstr>
      <vt:lpstr>不要忧虑说：吃什麽？喝什麽？穿什麽？</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nelson lee</dc:creator>
  <cp:lastModifiedBy>nelson lee</cp:lastModifiedBy>
  <cp:revision>457</cp:revision>
  <dcterms:created xsi:type="dcterms:W3CDTF">2023-10-12T02:24:22Z</dcterms:created>
  <dcterms:modified xsi:type="dcterms:W3CDTF">2026-01-10T06:58:57Z</dcterms:modified>
</cp:coreProperties>
</file>