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8" r:id="rId1"/>
    <p:sldMasterId id="2147483760" r:id="rId2"/>
    <p:sldMasterId id="2147483772" r:id="rId3"/>
  </p:sldMasterIdLst>
  <p:notesMasterIdLst>
    <p:notesMasterId r:id="rId16"/>
  </p:notesMasterIdLst>
  <p:sldIdLst>
    <p:sldId id="3435" r:id="rId4"/>
    <p:sldId id="622" r:id="rId5"/>
    <p:sldId id="3436" r:id="rId6"/>
    <p:sldId id="490" r:id="rId7"/>
    <p:sldId id="3424" r:id="rId8"/>
    <p:sldId id="3437" r:id="rId9"/>
    <p:sldId id="3416" r:id="rId10"/>
    <p:sldId id="3438" r:id="rId11"/>
    <p:sldId id="3439" r:id="rId12"/>
    <p:sldId id="3440" r:id="rId13"/>
    <p:sldId id="3391" r:id="rId14"/>
    <p:sldId id="337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2FF86"/>
    <a:srgbClr val="00C0FF"/>
    <a:srgbClr val="FFF2CC"/>
    <a:srgbClr val="AEE673"/>
    <a:srgbClr val="7D280C"/>
    <a:srgbClr val="1F0D0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134"/>
    <p:restoredTop sz="94452"/>
  </p:normalViewPr>
  <p:slideViewPr>
    <p:cSldViewPr snapToGrid="0">
      <p:cViewPr varScale="1">
        <p:scale>
          <a:sx n="98" d="100"/>
          <a:sy n="98" d="100"/>
        </p:scale>
        <p:origin x="224" y="6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FF10C0-E575-E148-A77B-C86F5B429CE6}" type="datetimeFigureOut">
              <a:rPr lang="en-US" smtClean="0"/>
              <a:t>9/10/26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978ED0-7443-4747-A471-AD241308B48A}" type="slidenum">
              <a:rPr lang="en-US" smtClean="0"/>
              <a:t>‹#›</a:t>
            </a:fld>
            <a:endParaRPr lang="en-US"/>
          </a:p>
        </p:txBody>
      </p:sp>
    </p:spTree>
    <p:extLst>
      <p:ext uri="{BB962C8B-B14F-4D97-AF65-F5344CB8AC3E}">
        <p14:creationId xmlns:p14="http://schemas.microsoft.com/office/powerpoint/2010/main" val="3494080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BA3A5-FEF4-2A25-509E-6AA696184A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C60033-8C15-C6F0-CEE4-89FD5597C74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7F21411-90BE-79F5-B90D-8527B3A71FB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2855478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FFDEF-4B93-A58C-4F5E-F3BE899918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0A5F21-B0D5-4448-9FA1-F7C5F1EBAEF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E43502E-9DBE-8456-D441-014E830C3EA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3288305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02FA6C-3AB1-376E-6B5D-65A798CD0B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D8DC86-1D8B-AC89-E2A1-1F3BCD28D86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1FFB7A7-2B5B-7E80-192D-32860C76B8C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2382794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AF1A3-F526-4701-32F6-FCAA1A0D21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99F8DC-9820-81CF-99EE-1A8A4D59BF1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407AD26-3696-F197-7359-1E94ED40993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5161346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EA1528-C05E-D7F9-0195-99FCFE9639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937291-60E5-3289-853E-F9FB0F76327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ADF175B-C017-D72A-064F-017FFB043CD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0379133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D9953-DAF5-2675-F9D2-D8AF28059A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CA9CBE-3049-F24E-A49D-9851816112A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CDD7136-C0FA-4061-35D1-609408DE1B8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7889430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CF1B1-7740-7136-EB96-7A8A709107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865E66-EB72-A074-E09B-B69A79A318D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7070818-B55B-E54E-B8C1-E8070E6E4AB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9700408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95308-C4D7-1BBE-1945-206C2BDCBA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EDD55D-0CA1-0371-475B-6164941CCBF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ECF2FBF-F66A-B147-AAEE-2DBBDF71A34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2043759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E7512-B702-98A5-B657-EEAD24CBDC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D644CD-A4DA-B0D0-EB8D-7B94C371C48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C855D40-EAFF-8F30-1334-FF5814FDD83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5061544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rtl="0" latinLnBrk="0">
              <a:spcBef>
                <a:spcPts val="400"/>
              </a:spcBef>
            </a:pPr>
            <a:endParaRPr lang="en-US" dirty="0"/>
          </a:p>
        </p:txBody>
      </p:sp>
    </p:spTree>
    <p:extLst>
      <p:ext uri="{BB962C8B-B14F-4D97-AF65-F5344CB8AC3E}">
        <p14:creationId xmlns:p14="http://schemas.microsoft.com/office/powerpoint/2010/main" val="39385400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63489-A7D1-8855-FFD1-96B05051EA6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2060511-4458-A42E-D4F5-A21DE7F798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367F305-E083-587C-3E1E-631657CABB20}"/>
              </a:ext>
            </a:extLst>
          </p:cNvPr>
          <p:cNvSpPr>
            <a:spLocks noGrp="1"/>
          </p:cNvSpPr>
          <p:nvPr>
            <p:ph type="dt" sz="half" idx="10"/>
          </p:nvPr>
        </p:nvSpPr>
        <p:spPr/>
        <p:txBody>
          <a:bodyPr/>
          <a:lstStyle/>
          <a:p>
            <a:fld id="{62BFBA3C-AF41-438F-92FB-0CC48C23B1E9}" type="datetimeFigureOut">
              <a:rPr lang="en-SG" smtClean="0"/>
              <a:t>10/9/26</a:t>
            </a:fld>
            <a:endParaRPr lang="en-SG" dirty="0"/>
          </a:p>
        </p:txBody>
      </p:sp>
      <p:sp>
        <p:nvSpPr>
          <p:cNvPr id="5" name="Footer Placeholder 4">
            <a:extLst>
              <a:ext uri="{FF2B5EF4-FFF2-40B4-BE49-F238E27FC236}">
                <a16:creationId xmlns:a16="http://schemas.microsoft.com/office/drawing/2014/main" id="{DD9E4D59-CE79-5340-1B9F-6EBF67EC44D7}"/>
              </a:ext>
            </a:extLst>
          </p:cNvPr>
          <p:cNvSpPr>
            <a:spLocks noGrp="1"/>
          </p:cNvSpPr>
          <p:nvPr>
            <p:ph type="ftr" sz="quarter" idx="11"/>
          </p:nvPr>
        </p:nvSpPr>
        <p:spPr/>
        <p:txBody>
          <a:bodyPr/>
          <a:lstStyle/>
          <a:p>
            <a:endParaRPr lang="en-SG" dirty="0"/>
          </a:p>
        </p:txBody>
      </p:sp>
      <p:sp>
        <p:nvSpPr>
          <p:cNvPr id="6" name="Slide Number Placeholder 5">
            <a:extLst>
              <a:ext uri="{FF2B5EF4-FFF2-40B4-BE49-F238E27FC236}">
                <a16:creationId xmlns:a16="http://schemas.microsoft.com/office/drawing/2014/main" id="{BBAB6B7F-7D44-760C-AE74-1116B50ACBEE}"/>
              </a:ext>
            </a:extLst>
          </p:cNvPr>
          <p:cNvSpPr>
            <a:spLocks noGrp="1"/>
          </p:cNvSpPr>
          <p:nvPr>
            <p:ph type="sldNum" sz="quarter" idx="12"/>
          </p:nvPr>
        </p:nvSpPr>
        <p:spPr/>
        <p:txBody>
          <a:bodyPr/>
          <a:lstStyle/>
          <a:p>
            <a:fld id="{E166470C-498F-417A-9FEA-4E166E8501A9}" type="slidenum">
              <a:rPr lang="en-SG" smtClean="0"/>
              <a:t>‹#›</a:t>
            </a:fld>
            <a:endParaRPr lang="en-SG" dirty="0"/>
          </a:p>
        </p:txBody>
      </p:sp>
    </p:spTree>
    <p:extLst>
      <p:ext uri="{BB962C8B-B14F-4D97-AF65-F5344CB8AC3E}">
        <p14:creationId xmlns:p14="http://schemas.microsoft.com/office/powerpoint/2010/main" val="4195377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57A55-0F2B-DBDB-A591-46199E848B5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3E9A035-F688-AB9F-568A-FCB516156D3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53B311-E3A5-279D-32B6-6D75E59CD06A}"/>
              </a:ext>
            </a:extLst>
          </p:cNvPr>
          <p:cNvSpPr>
            <a:spLocks noGrp="1"/>
          </p:cNvSpPr>
          <p:nvPr>
            <p:ph type="dt" sz="half" idx="10"/>
          </p:nvPr>
        </p:nvSpPr>
        <p:spPr/>
        <p:txBody>
          <a:bodyPr/>
          <a:lstStyle/>
          <a:p>
            <a:fld id="{62BFBA3C-AF41-438F-92FB-0CC48C23B1E9}" type="datetimeFigureOut">
              <a:rPr lang="en-SG" smtClean="0"/>
              <a:t>10/9/26</a:t>
            </a:fld>
            <a:endParaRPr lang="en-SG" dirty="0"/>
          </a:p>
        </p:txBody>
      </p:sp>
      <p:sp>
        <p:nvSpPr>
          <p:cNvPr id="5" name="Footer Placeholder 4">
            <a:extLst>
              <a:ext uri="{FF2B5EF4-FFF2-40B4-BE49-F238E27FC236}">
                <a16:creationId xmlns:a16="http://schemas.microsoft.com/office/drawing/2014/main" id="{B0A98569-73F3-E8AA-A5F9-97D5911D27CD}"/>
              </a:ext>
            </a:extLst>
          </p:cNvPr>
          <p:cNvSpPr>
            <a:spLocks noGrp="1"/>
          </p:cNvSpPr>
          <p:nvPr>
            <p:ph type="ftr" sz="quarter" idx="11"/>
          </p:nvPr>
        </p:nvSpPr>
        <p:spPr/>
        <p:txBody>
          <a:bodyPr/>
          <a:lstStyle/>
          <a:p>
            <a:endParaRPr lang="en-SG" dirty="0"/>
          </a:p>
        </p:txBody>
      </p:sp>
      <p:sp>
        <p:nvSpPr>
          <p:cNvPr id="6" name="Slide Number Placeholder 5">
            <a:extLst>
              <a:ext uri="{FF2B5EF4-FFF2-40B4-BE49-F238E27FC236}">
                <a16:creationId xmlns:a16="http://schemas.microsoft.com/office/drawing/2014/main" id="{45E6989F-3988-1DFB-4360-C2FFCF4DDBDC}"/>
              </a:ext>
            </a:extLst>
          </p:cNvPr>
          <p:cNvSpPr>
            <a:spLocks noGrp="1"/>
          </p:cNvSpPr>
          <p:nvPr>
            <p:ph type="sldNum" sz="quarter" idx="12"/>
          </p:nvPr>
        </p:nvSpPr>
        <p:spPr/>
        <p:txBody>
          <a:bodyPr/>
          <a:lstStyle/>
          <a:p>
            <a:fld id="{E166470C-498F-417A-9FEA-4E166E8501A9}" type="slidenum">
              <a:rPr lang="en-SG" smtClean="0"/>
              <a:t>‹#›</a:t>
            </a:fld>
            <a:endParaRPr lang="en-SG" dirty="0"/>
          </a:p>
        </p:txBody>
      </p:sp>
    </p:spTree>
    <p:extLst>
      <p:ext uri="{BB962C8B-B14F-4D97-AF65-F5344CB8AC3E}">
        <p14:creationId xmlns:p14="http://schemas.microsoft.com/office/powerpoint/2010/main" val="11407170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EB50B-93A2-A126-6962-37CA3F448D1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A16380C-67E7-99E5-1CB3-6388262EFF1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02A58F-B7CA-D235-A3AC-3EF9556C29D8}"/>
              </a:ext>
            </a:extLst>
          </p:cNvPr>
          <p:cNvSpPr>
            <a:spLocks noGrp="1"/>
          </p:cNvSpPr>
          <p:nvPr>
            <p:ph type="dt" sz="half" idx="10"/>
          </p:nvPr>
        </p:nvSpPr>
        <p:spPr/>
        <p:txBody>
          <a:bodyPr/>
          <a:lstStyle/>
          <a:p>
            <a:fld id="{62BFBA3C-AF41-438F-92FB-0CC48C23B1E9}" type="datetimeFigureOut">
              <a:rPr lang="en-SG" smtClean="0"/>
              <a:t>10/9/26</a:t>
            </a:fld>
            <a:endParaRPr lang="en-SG" dirty="0"/>
          </a:p>
        </p:txBody>
      </p:sp>
      <p:sp>
        <p:nvSpPr>
          <p:cNvPr id="5" name="Footer Placeholder 4">
            <a:extLst>
              <a:ext uri="{FF2B5EF4-FFF2-40B4-BE49-F238E27FC236}">
                <a16:creationId xmlns:a16="http://schemas.microsoft.com/office/drawing/2014/main" id="{0877794E-A992-E667-4F18-121FE49423BA}"/>
              </a:ext>
            </a:extLst>
          </p:cNvPr>
          <p:cNvSpPr>
            <a:spLocks noGrp="1"/>
          </p:cNvSpPr>
          <p:nvPr>
            <p:ph type="ftr" sz="quarter" idx="11"/>
          </p:nvPr>
        </p:nvSpPr>
        <p:spPr/>
        <p:txBody>
          <a:bodyPr/>
          <a:lstStyle/>
          <a:p>
            <a:endParaRPr lang="en-SG" dirty="0"/>
          </a:p>
        </p:txBody>
      </p:sp>
      <p:sp>
        <p:nvSpPr>
          <p:cNvPr id="6" name="Slide Number Placeholder 5">
            <a:extLst>
              <a:ext uri="{FF2B5EF4-FFF2-40B4-BE49-F238E27FC236}">
                <a16:creationId xmlns:a16="http://schemas.microsoft.com/office/drawing/2014/main" id="{831B7597-7CA9-D97D-B758-F0E588789155}"/>
              </a:ext>
            </a:extLst>
          </p:cNvPr>
          <p:cNvSpPr>
            <a:spLocks noGrp="1"/>
          </p:cNvSpPr>
          <p:nvPr>
            <p:ph type="sldNum" sz="quarter" idx="12"/>
          </p:nvPr>
        </p:nvSpPr>
        <p:spPr/>
        <p:txBody>
          <a:bodyPr/>
          <a:lstStyle/>
          <a:p>
            <a:fld id="{E166470C-498F-417A-9FEA-4E166E8501A9}" type="slidenum">
              <a:rPr lang="en-SG" smtClean="0"/>
              <a:t>‹#›</a:t>
            </a:fld>
            <a:endParaRPr lang="en-SG" dirty="0"/>
          </a:p>
        </p:txBody>
      </p:sp>
    </p:spTree>
    <p:extLst>
      <p:ext uri="{BB962C8B-B14F-4D97-AF65-F5344CB8AC3E}">
        <p14:creationId xmlns:p14="http://schemas.microsoft.com/office/powerpoint/2010/main" val="10269497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48205-F7CA-4006-0526-AEDCFDE3FC4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7FAF275-DE76-EC5C-9728-9AB897B6915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C11BB3C-192E-62F5-ABA1-2A34FA20E14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EB4EC33-F294-1AF6-1EF5-44A7D10AD4A4}"/>
              </a:ext>
            </a:extLst>
          </p:cNvPr>
          <p:cNvSpPr>
            <a:spLocks noGrp="1"/>
          </p:cNvSpPr>
          <p:nvPr>
            <p:ph type="dt" sz="half" idx="10"/>
          </p:nvPr>
        </p:nvSpPr>
        <p:spPr/>
        <p:txBody>
          <a:bodyPr/>
          <a:lstStyle/>
          <a:p>
            <a:fld id="{62BFBA3C-AF41-438F-92FB-0CC48C23B1E9}" type="datetimeFigureOut">
              <a:rPr lang="en-SG" smtClean="0"/>
              <a:t>10/9/26</a:t>
            </a:fld>
            <a:endParaRPr lang="en-SG" dirty="0"/>
          </a:p>
        </p:txBody>
      </p:sp>
      <p:sp>
        <p:nvSpPr>
          <p:cNvPr id="6" name="Footer Placeholder 5">
            <a:extLst>
              <a:ext uri="{FF2B5EF4-FFF2-40B4-BE49-F238E27FC236}">
                <a16:creationId xmlns:a16="http://schemas.microsoft.com/office/drawing/2014/main" id="{9C8A6473-8F07-04B3-1532-AB03909198D5}"/>
              </a:ext>
            </a:extLst>
          </p:cNvPr>
          <p:cNvSpPr>
            <a:spLocks noGrp="1"/>
          </p:cNvSpPr>
          <p:nvPr>
            <p:ph type="ftr" sz="quarter" idx="11"/>
          </p:nvPr>
        </p:nvSpPr>
        <p:spPr/>
        <p:txBody>
          <a:bodyPr/>
          <a:lstStyle/>
          <a:p>
            <a:endParaRPr lang="en-SG" dirty="0"/>
          </a:p>
        </p:txBody>
      </p:sp>
      <p:sp>
        <p:nvSpPr>
          <p:cNvPr id="7" name="Slide Number Placeholder 6">
            <a:extLst>
              <a:ext uri="{FF2B5EF4-FFF2-40B4-BE49-F238E27FC236}">
                <a16:creationId xmlns:a16="http://schemas.microsoft.com/office/drawing/2014/main" id="{62600E38-87A6-1360-50CE-AA8A7DA12510}"/>
              </a:ext>
            </a:extLst>
          </p:cNvPr>
          <p:cNvSpPr>
            <a:spLocks noGrp="1"/>
          </p:cNvSpPr>
          <p:nvPr>
            <p:ph type="sldNum" sz="quarter" idx="12"/>
          </p:nvPr>
        </p:nvSpPr>
        <p:spPr/>
        <p:txBody>
          <a:bodyPr/>
          <a:lstStyle/>
          <a:p>
            <a:fld id="{E166470C-498F-417A-9FEA-4E166E8501A9}" type="slidenum">
              <a:rPr lang="en-SG" smtClean="0"/>
              <a:t>‹#›</a:t>
            </a:fld>
            <a:endParaRPr lang="en-SG" dirty="0"/>
          </a:p>
        </p:txBody>
      </p:sp>
    </p:spTree>
    <p:extLst>
      <p:ext uri="{BB962C8B-B14F-4D97-AF65-F5344CB8AC3E}">
        <p14:creationId xmlns:p14="http://schemas.microsoft.com/office/powerpoint/2010/main" val="2552896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DFADB-90F2-A7EC-D920-78436F65A83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118843E-6209-CF2F-7715-088F3E15D4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73533AD-2326-9649-F6C5-44AAB11AE2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BDE8640-472B-3B17-C84E-3EF3384FD4A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C1E4F-583B-5741-9D94-65C7FC77DD1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CD9CB8D-924B-4483-E522-33965F5F7C20}"/>
              </a:ext>
            </a:extLst>
          </p:cNvPr>
          <p:cNvSpPr>
            <a:spLocks noGrp="1"/>
          </p:cNvSpPr>
          <p:nvPr>
            <p:ph type="dt" sz="half" idx="10"/>
          </p:nvPr>
        </p:nvSpPr>
        <p:spPr/>
        <p:txBody>
          <a:bodyPr/>
          <a:lstStyle/>
          <a:p>
            <a:fld id="{62BFBA3C-AF41-438F-92FB-0CC48C23B1E9}" type="datetimeFigureOut">
              <a:rPr lang="en-SG" smtClean="0"/>
              <a:t>10/9/26</a:t>
            </a:fld>
            <a:endParaRPr lang="en-SG" dirty="0"/>
          </a:p>
        </p:txBody>
      </p:sp>
      <p:sp>
        <p:nvSpPr>
          <p:cNvPr id="8" name="Footer Placeholder 7">
            <a:extLst>
              <a:ext uri="{FF2B5EF4-FFF2-40B4-BE49-F238E27FC236}">
                <a16:creationId xmlns:a16="http://schemas.microsoft.com/office/drawing/2014/main" id="{F9BFA045-36FB-CD54-1C9D-C3B893D6EEB4}"/>
              </a:ext>
            </a:extLst>
          </p:cNvPr>
          <p:cNvSpPr>
            <a:spLocks noGrp="1"/>
          </p:cNvSpPr>
          <p:nvPr>
            <p:ph type="ftr" sz="quarter" idx="11"/>
          </p:nvPr>
        </p:nvSpPr>
        <p:spPr/>
        <p:txBody>
          <a:bodyPr/>
          <a:lstStyle/>
          <a:p>
            <a:endParaRPr lang="en-SG" dirty="0"/>
          </a:p>
        </p:txBody>
      </p:sp>
      <p:sp>
        <p:nvSpPr>
          <p:cNvPr id="9" name="Slide Number Placeholder 8">
            <a:extLst>
              <a:ext uri="{FF2B5EF4-FFF2-40B4-BE49-F238E27FC236}">
                <a16:creationId xmlns:a16="http://schemas.microsoft.com/office/drawing/2014/main" id="{24E6FBCA-1D72-B3D6-0AD6-8DCE0D101065}"/>
              </a:ext>
            </a:extLst>
          </p:cNvPr>
          <p:cNvSpPr>
            <a:spLocks noGrp="1"/>
          </p:cNvSpPr>
          <p:nvPr>
            <p:ph type="sldNum" sz="quarter" idx="12"/>
          </p:nvPr>
        </p:nvSpPr>
        <p:spPr/>
        <p:txBody>
          <a:bodyPr/>
          <a:lstStyle/>
          <a:p>
            <a:fld id="{E166470C-498F-417A-9FEA-4E166E8501A9}" type="slidenum">
              <a:rPr lang="en-SG" smtClean="0"/>
              <a:t>‹#›</a:t>
            </a:fld>
            <a:endParaRPr lang="en-SG" dirty="0"/>
          </a:p>
        </p:txBody>
      </p:sp>
    </p:spTree>
    <p:extLst>
      <p:ext uri="{BB962C8B-B14F-4D97-AF65-F5344CB8AC3E}">
        <p14:creationId xmlns:p14="http://schemas.microsoft.com/office/powerpoint/2010/main" val="3404619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898DB-A667-2B07-4472-7E093AD67FA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4BECF1F-9A8E-B7FE-35CA-7C16BF26AFB8}"/>
              </a:ext>
            </a:extLst>
          </p:cNvPr>
          <p:cNvSpPr>
            <a:spLocks noGrp="1"/>
          </p:cNvSpPr>
          <p:nvPr>
            <p:ph type="dt" sz="half" idx="10"/>
          </p:nvPr>
        </p:nvSpPr>
        <p:spPr/>
        <p:txBody>
          <a:bodyPr/>
          <a:lstStyle/>
          <a:p>
            <a:fld id="{62BFBA3C-AF41-438F-92FB-0CC48C23B1E9}" type="datetimeFigureOut">
              <a:rPr lang="en-SG" smtClean="0"/>
              <a:t>10/9/26</a:t>
            </a:fld>
            <a:endParaRPr lang="en-SG" dirty="0"/>
          </a:p>
        </p:txBody>
      </p:sp>
      <p:sp>
        <p:nvSpPr>
          <p:cNvPr id="4" name="Footer Placeholder 3">
            <a:extLst>
              <a:ext uri="{FF2B5EF4-FFF2-40B4-BE49-F238E27FC236}">
                <a16:creationId xmlns:a16="http://schemas.microsoft.com/office/drawing/2014/main" id="{970015A7-C878-0C52-CCF2-768C72EF6355}"/>
              </a:ext>
            </a:extLst>
          </p:cNvPr>
          <p:cNvSpPr>
            <a:spLocks noGrp="1"/>
          </p:cNvSpPr>
          <p:nvPr>
            <p:ph type="ftr" sz="quarter" idx="11"/>
          </p:nvPr>
        </p:nvSpPr>
        <p:spPr/>
        <p:txBody>
          <a:bodyPr/>
          <a:lstStyle/>
          <a:p>
            <a:endParaRPr lang="en-SG" dirty="0"/>
          </a:p>
        </p:txBody>
      </p:sp>
      <p:sp>
        <p:nvSpPr>
          <p:cNvPr id="5" name="Slide Number Placeholder 4">
            <a:extLst>
              <a:ext uri="{FF2B5EF4-FFF2-40B4-BE49-F238E27FC236}">
                <a16:creationId xmlns:a16="http://schemas.microsoft.com/office/drawing/2014/main" id="{E5B0380D-DB21-60CE-DCB0-B41A61ED6AED}"/>
              </a:ext>
            </a:extLst>
          </p:cNvPr>
          <p:cNvSpPr>
            <a:spLocks noGrp="1"/>
          </p:cNvSpPr>
          <p:nvPr>
            <p:ph type="sldNum" sz="quarter" idx="12"/>
          </p:nvPr>
        </p:nvSpPr>
        <p:spPr/>
        <p:txBody>
          <a:bodyPr/>
          <a:lstStyle/>
          <a:p>
            <a:fld id="{E166470C-498F-417A-9FEA-4E166E8501A9}" type="slidenum">
              <a:rPr lang="en-SG" smtClean="0"/>
              <a:t>‹#›</a:t>
            </a:fld>
            <a:endParaRPr lang="en-SG" dirty="0"/>
          </a:p>
        </p:txBody>
      </p:sp>
    </p:spTree>
    <p:extLst>
      <p:ext uri="{BB962C8B-B14F-4D97-AF65-F5344CB8AC3E}">
        <p14:creationId xmlns:p14="http://schemas.microsoft.com/office/powerpoint/2010/main" val="77206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F3D0716-1D07-D0B5-E675-2033838F1DDA}"/>
              </a:ext>
            </a:extLst>
          </p:cNvPr>
          <p:cNvSpPr>
            <a:spLocks noGrp="1"/>
          </p:cNvSpPr>
          <p:nvPr>
            <p:ph type="dt" sz="half" idx="10"/>
          </p:nvPr>
        </p:nvSpPr>
        <p:spPr/>
        <p:txBody>
          <a:bodyPr/>
          <a:lstStyle/>
          <a:p>
            <a:fld id="{62BFBA3C-AF41-438F-92FB-0CC48C23B1E9}" type="datetimeFigureOut">
              <a:rPr lang="en-SG" smtClean="0"/>
              <a:t>10/9/26</a:t>
            </a:fld>
            <a:endParaRPr lang="en-SG" dirty="0"/>
          </a:p>
        </p:txBody>
      </p:sp>
      <p:sp>
        <p:nvSpPr>
          <p:cNvPr id="3" name="Footer Placeholder 2">
            <a:extLst>
              <a:ext uri="{FF2B5EF4-FFF2-40B4-BE49-F238E27FC236}">
                <a16:creationId xmlns:a16="http://schemas.microsoft.com/office/drawing/2014/main" id="{271D38A5-D0D2-B4E4-BBD0-E3315A86A830}"/>
              </a:ext>
            </a:extLst>
          </p:cNvPr>
          <p:cNvSpPr>
            <a:spLocks noGrp="1"/>
          </p:cNvSpPr>
          <p:nvPr>
            <p:ph type="ftr" sz="quarter" idx="11"/>
          </p:nvPr>
        </p:nvSpPr>
        <p:spPr/>
        <p:txBody>
          <a:bodyPr/>
          <a:lstStyle/>
          <a:p>
            <a:endParaRPr lang="en-SG" dirty="0"/>
          </a:p>
        </p:txBody>
      </p:sp>
      <p:sp>
        <p:nvSpPr>
          <p:cNvPr id="4" name="Slide Number Placeholder 3">
            <a:extLst>
              <a:ext uri="{FF2B5EF4-FFF2-40B4-BE49-F238E27FC236}">
                <a16:creationId xmlns:a16="http://schemas.microsoft.com/office/drawing/2014/main" id="{221087BA-0F64-55C5-A6F8-82BED04BC496}"/>
              </a:ext>
            </a:extLst>
          </p:cNvPr>
          <p:cNvSpPr>
            <a:spLocks noGrp="1"/>
          </p:cNvSpPr>
          <p:nvPr>
            <p:ph type="sldNum" sz="quarter" idx="12"/>
          </p:nvPr>
        </p:nvSpPr>
        <p:spPr/>
        <p:txBody>
          <a:bodyPr/>
          <a:lstStyle/>
          <a:p>
            <a:fld id="{E166470C-498F-417A-9FEA-4E166E8501A9}" type="slidenum">
              <a:rPr lang="en-SG" smtClean="0"/>
              <a:t>‹#›</a:t>
            </a:fld>
            <a:endParaRPr lang="en-SG" dirty="0"/>
          </a:p>
        </p:txBody>
      </p:sp>
    </p:spTree>
    <p:extLst>
      <p:ext uri="{BB962C8B-B14F-4D97-AF65-F5344CB8AC3E}">
        <p14:creationId xmlns:p14="http://schemas.microsoft.com/office/powerpoint/2010/main" val="2632578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CBE6C-27BD-6D5F-E2DD-FEE412B24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D1B9076-C2A4-88A2-CC29-329234668E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F098E84-B9D9-EF25-9711-5872193B19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AD9BD7-0572-E4E4-09F1-4180F07AE21F}"/>
              </a:ext>
            </a:extLst>
          </p:cNvPr>
          <p:cNvSpPr>
            <a:spLocks noGrp="1"/>
          </p:cNvSpPr>
          <p:nvPr>
            <p:ph type="dt" sz="half" idx="10"/>
          </p:nvPr>
        </p:nvSpPr>
        <p:spPr/>
        <p:txBody>
          <a:bodyPr/>
          <a:lstStyle/>
          <a:p>
            <a:fld id="{62BFBA3C-AF41-438F-92FB-0CC48C23B1E9}" type="datetimeFigureOut">
              <a:rPr lang="en-SG" smtClean="0"/>
              <a:t>10/9/26</a:t>
            </a:fld>
            <a:endParaRPr lang="en-SG" dirty="0"/>
          </a:p>
        </p:txBody>
      </p:sp>
      <p:sp>
        <p:nvSpPr>
          <p:cNvPr id="6" name="Footer Placeholder 5">
            <a:extLst>
              <a:ext uri="{FF2B5EF4-FFF2-40B4-BE49-F238E27FC236}">
                <a16:creationId xmlns:a16="http://schemas.microsoft.com/office/drawing/2014/main" id="{B84C08CB-BF9B-5F9D-FF01-81F9DCD4B7B1}"/>
              </a:ext>
            </a:extLst>
          </p:cNvPr>
          <p:cNvSpPr>
            <a:spLocks noGrp="1"/>
          </p:cNvSpPr>
          <p:nvPr>
            <p:ph type="ftr" sz="quarter" idx="11"/>
          </p:nvPr>
        </p:nvSpPr>
        <p:spPr/>
        <p:txBody>
          <a:bodyPr/>
          <a:lstStyle/>
          <a:p>
            <a:endParaRPr lang="en-SG" dirty="0"/>
          </a:p>
        </p:txBody>
      </p:sp>
      <p:sp>
        <p:nvSpPr>
          <p:cNvPr id="7" name="Slide Number Placeholder 6">
            <a:extLst>
              <a:ext uri="{FF2B5EF4-FFF2-40B4-BE49-F238E27FC236}">
                <a16:creationId xmlns:a16="http://schemas.microsoft.com/office/drawing/2014/main" id="{7BDB6EB4-1BC7-E10F-05A4-9CFCF837E536}"/>
              </a:ext>
            </a:extLst>
          </p:cNvPr>
          <p:cNvSpPr>
            <a:spLocks noGrp="1"/>
          </p:cNvSpPr>
          <p:nvPr>
            <p:ph type="sldNum" sz="quarter" idx="12"/>
          </p:nvPr>
        </p:nvSpPr>
        <p:spPr/>
        <p:txBody>
          <a:bodyPr/>
          <a:lstStyle/>
          <a:p>
            <a:fld id="{E166470C-498F-417A-9FEA-4E166E8501A9}" type="slidenum">
              <a:rPr lang="en-SG" smtClean="0"/>
              <a:t>‹#›</a:t>
            </a:fld>
            <a:endParaRPr lang="en-SG" dirty="0"/>
          </a:p>
        </p:txBody>
      </p:sp>
    </p:spTree>
    <p:extLst>
      <p:ext uri="{BB962C8B-B14F-4D97-AF65-F5344CB8AC3E}">
        <p14:creationId xmlns:p14="http://schemas.microsoft.com/office/powerpoint/2010/main" val="17318136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6262A-CB3C-DF44-DCDA-3E04BB09A7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DE5A350-5BE5-204E-7955-A6ED0D0D99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E747D2C-EE2C-43A6-C7EF-CFA8CC3301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144833-889B-8317-6211-0F35821D5C46}"/>
              </a:ext>
            </a:extLst>
          </p:cNvPr>
          <p:cNvSpPr>
            <a:spLocks noGrp="1"/>
          </p:cNvSpPr>
          <p:nvPr>
            <p:ph type="dt" sz="half" idx="10"/>
          </p:nvPr>
        </p:nvSpPr>
        <p:spPr/>
        <p:txBody>
          <a:bodyPr/>
          <a:lstStyle/>
          <a:p>
            <a:fld id="{62BFBA3C-AF41-438F-92FB-0CC48C23B1E9}" type="datetimeFigureOut">
              <a:rPr lang="en-SG" smtClean="0"/>
              <a:t>10/9/26</a:t>
            </a:fld>
            <a:endParaRPr lang="en-SG" dirty="0"/>
          </a:p>
        </p:txBody>
      </p:sp>
      <p:sp>
        <p:nvSpPr>
          <p:cNvPr id="6" name="Footer Placeholder 5">
            <a:extLst>
              <a:ext uri="{FF2B5EF4-FFF2-40B4-BE49-F238E27FC236}">
                <a16:creationId xmlns:a16="http://schemas.microsoft.com/office/drawing/2014/main" id="{6DFFDB96-D661-BE76-A9E3-708E75F6303A}"/>
              </a:ext>
            </a:extLst>
          </p:cNvPr>
          <p:cNvSpPr>
            <a:spLocks noGrp="1"/>
          </p:cNvSpPr>
          <p:nvPr>
            <p:ph type="ftr" sz="quarter" idx="11"/>
          </p:nvPr>
        </p:nvSpPr>
        <p:spPr/>
        <p:txBody>
          <a:bodyPr/>
          <a:lstStyle/>
          <a:p>
            <a:endParaRPr lang="en-SG" dirty="0"/>
          </a:p>
        </p:txBody>
      </p:sp>
      <p:sp>
        <p:nvSpPr>
          <p:cNvPr id="7" name="Slide Number Placeholder 6">
            <a:extLst>
              <a:ext uri="{FF2B5EF4-FFF2-40B4-BE49-F238E27FC236}">
                <a16:creationId xmlns:a16="http://schemas.microsoft.com/office/drawing/2014/main" id="{B2E41130-56EE-C517-490B-4708875F5879}"/>
              </a:ext>
            </a:extLst>
          </p:cNvPr>
          <p:cNvSpPr>
            <a:spLocks noGrp="1"/>
          </p:cNvSpPr>
          <p:nvPr>
            <p:ph type="sldNum" sz="quarter" idx="12"/>
          </p:nvPr>
        </p:nvSpPr>
        <p:spPr/>
        <p:txBody>
          <a:bodyPr/>
          <a:lstStyle/>
          <a:p>
            <a:fld id="{E166470C-498F-417A-9FEA-4E166E8501A9}" type="slidenum">
              <a:rPr lang="en-SG" smtClean="0"/>
              <a:t>‹#›</a:t>
            </a:fld>
            <a:endParaRPr lang="en-SG" dirty="0"/>
          </a:p>
        </p:txBody>
      </p:sp>
    </p:spTree>
    <p:extLst>
      <p:ext uri="{BB962C8B-B14F-4D97-AF65-F5344CB8AC3E}">
        <p14:creationId xmlns:p14="http://schemas.microsoft.com/office/powerpoint/2010/main" val="29864685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1EA62-1A67-473C-AE1B-D18086F26AD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B5015B5-902F-9702-6D4A-AD88FF78AE9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FAF539-97AF-DFF3-D2CA-3ABE30F29712}"/>
              </a:ext>
            </a:extLst>
          </p:cNvPr>
          <p:cNvSpPr>
            <a:spLocks noGrp="1"/>
          </p:cNvSpPr>
          <p:nvPr>
            <p:ph type="dt" sz="half" idx="10"/>
          </p:nvPr>
        </p:nvSpPr>
        <p:spPr/>
        <p:txBody>
          <a:bodyPr/>
          <a:lstStyle/>
          <a:p>
            <a:fld id="{62BFBA3C-AF41-438F-92FB-0CC48C23B1E9}" type="datetimeFigureOut">
              <a:rPr lang="en-SG" smtClean="0"/>
              <a:t>10/9/26</a:t>
            </a:fld>
            <a:endParaRPr lang="en-SG" dirty="0"/>
          </a:p>
        </p:txBody>
      </p:sp>
      <p:sp>
        <p:nvSpPr>
          <p:cNvPr id="5" name="Footer Placeholder 4">
            <a:extLst>
              <a:ext uri="{FF2B5EF4-FFF2-40B4-BE49-F238E27FC236}">
                <a16:creationId xmlns:a16="http://schemas.microsoft.com/office/drawing/2014/main" id="{87F2E077-78D5-C3C0-3E85-694F507D0668}"/>
              </a:ext>
            </a:extLst>
          </p:cNvPr>
          <p:cNvSpPr>
            <a:spLocks noGrp="1"/>
          </p:cNvSpPr>
          <p:nvPr>
            <p:ph type="ftr" sz="quarter" idx="11"/>
          </p:nvPr>
        </p:nvSpPr>
        <p:spPr/>
        <p:txBody>
          <a:bodyPr/>
          <a:lstStyle/>
          <a:p>
            <a:endParaRPr lang="en-SG" dirty="0"/>
          </a:p>
        </p:txBody>
      </p:sp>
      <p:sp>
        <p:nvSpPr>
          <p:cNvPr id="6" name="Slide Number Placeholder 5">
            <a:extLst>
              <a:ext uri="{FF2B5EF4-FFF2-40B4-BE49-F238E27FC236}">
                <a16:creationId xmlns:a16="http://schemas.microsoft.com/office/drawing/2014/main" id="{5C0DF6EE-2CC9-910F-DAA2-6C050D726944}"/>
              </a:ext>
            </a:extLst>
          </p:cNvPr>
          <p:cNvSpPr>
            <a:spLocks noGrp="1"/>
          </p:cNvSpPr>
          <p:nvPr>
            <p:ph type="sldNum" sz="quarter" idx="12"/>
          </p:nvPr>
        </p:nvSpPr>
        <p:spPr/>
        <p:txBody>
          <a:bodyPr/>
          <a:lstStyle/>
          <a:p>
            <a:fld id="{E166470C-498F-417A-9FEA-4E166E8501A9}" type="slidenum">
              <a:rPr lang="en-SG" smtClean="0"/>
              <a:t>‹#›</a:t>
            </a:fld>
            <a:endParaRPr lang="en-SG" dirty="0"/>
          </a:p>
        </p:txBody>
      </p:sp>
    </p:spTree>
    <p:extLst>
      <p:ext uri="{BB962C8B-B14F-4D97-AF65-F5344CB8AC3E}">
        <p14:creationId xmlns:p14="http://schemas.microsoft.com/office/powerpoint/2010/main" val="38618041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4EFF7E5-57C7-AA13-56D8-7E1E24D387D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A156155-496A-55C7-9C53-F7EECF58BD2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AB0F7C-3E69-CD4E-9D95-7EC2CCC027BF}"/>
              </a:ext>
            </a:extLst>
          </p:cNvPr>
          <p:cNvSpPr>
            <a:spLocks noGrp="1"/>
          </p:cNvSpPr>
          <p:nvPr>
            <p:ph type="dt" sz="half" idx="10"/>
          </p:nvPr>
        </p:nvSpPr>
        <p:spPr/>
        <p:txBody>
          <a:bodyPr/>
          <a:lstStyle/>
          <a:p>
            <a:fld id="{62BFBA3C-AF41-438F-92FB-0CC48C23B1E9}" type="datetimeFigureOut">
              <a:rPr lang="en-SG" smtClean="0"/>
              <a:t>10/9/26</a:t>
            </a:fld>
            <a:endParaRPr lang="en-SG" dirty="0"/>
          </a:p>
        </p:txBody>
      </p:sp>
      <p:sp>
        <p:nvSpPr>
          <p:cNvPr id="5" name="Footer Placeholder 4">
            <a:extLst>
              <a:ext uri="{FF2B5EF4-FFF2-40B4-BE49-F238E27FC236}">
                <a16:creationId xmlns:a16="http://schemas.microsoft.com/office/drawing/2014/main" id="{0B7770A1-0C6C-DEFF-27CF-CA6544F29B02}"/>
              </a:ext>
            </a:extLst>
          </p:cNvPr>
          <p:cNvSpPr>
            <a:spLocks noGrp="1"/>
          </p:cNvSpPr>
          <p:nvPr>
            <p:ph type="ftr" sz="quarter" idx="11"/>
          </p:nvPr>
        </p:nvSpPr>
        <p:spPr/>
        <p:txBody>
          <a:bodyPr/>
          <a:lstStyle/>
          <a:p>
            <a:endParaRPr lang="en-SG" dirty="0"/>
          </a:p>
        </p:txBody>
      </p:sp>
      <p:sp>
        <p:nvSpPr>
          <p:cNvPr id="6" name="Slide Number Placeholder 5">
            <a:extLst>
              <a:ext uri="{FF2B5EF4-FFF2-40B4-BE49-F238E27FC236}">
                <a16:creationId xmlns:a16="http://schemas.microsoft.com/office/drawing/2014/main" id="{20645836-A344-9E92-65B0-ADC08F7132A2}"/>
              </a:ext>
            </a:extLst>
          </p:cNvPr>
          <p:cNvSpPr>
            <a:spLocks noGrp="1"/>
          </p:cNvSpPr>
          <p:nvPr>
            <p:ph type="sldNum" sz="quarter" idx="12"/>
          </p:nvPr>
        </p:nvSpPr>
        <p:spPr/>
        <p:txBody>
          <a:bodyPr/>
          <a:lstStyle/>
          <a:p>
            <a:fld id="{E166470C-498F-417A-9FEA-4E166E8501A9}" type="slidenum">
              <a:rPr lang="en-SG" smtClean="0"/>
              <a:t>‹#›</a:t>
            </a:fld>
            <a:endParaRPr lang="en-SG" dirty="0"/>
          </a:p>
        </p:txBody>
      </p:sp>
    </p:spTree>
    <p:extLst>
      <p:ext uri="{BB962C8B-B14F-4D97-AF65-F5344CB8AC3E}">
        <p14:creationId xmlns:p14="http://schemas.microsoft.com/office/powerpoint/2010/main" val="38787931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9D6BC-818C-4842-86A3-A789B1C0907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SG"/>
          </a:p>
        </p:txBody>
      </p:sp>
      <p:sp>
        <p:nvSpPr>
          <p:cNvPr id="3" name="Subtitle 2">
            <a:extLst>
              <a:ext uri="{FF2B5EF4-FFF2-40B4-BE49-F238E27FC236}">
                <a16:creationId xmlns:a16="http://schemas.microsoft.com/office/drawing/2014/main" id="{AD9F5B36-EA8C-4DE8-AA2A-16B476DC0F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SG"/>
          </a:p>
        </p:txBody>
      </p:sp>
      <p:sp>
        <p:nvSpPr>
          <p:cNvPr id="4" name="Date Placeholder 3">
            <a:extLst>
              <a:ext uri="{FF2B5EF4-FFF2-40B4-BE49-F238E27FC236}">
                <a16:creationId xmlns:a16="http://schemas.microsoft.com/office/drawing/2014/main" id="{1918B9DB-C038-476E-9FEA-9D210E899B7E}"/>
              </a:ext>
            </a:extLst>
          </p:cNvPr>
          <p:cNvSpPr>
            <a:spLocks noGrp="1"/>
          </p:cNvSpPr>
          <p:nvPr>
            <p:ph type="dt" sz="half" idx="10"/>
          </p:nvPr>
        </p:nvSpPr>
        <p:spPr/>
        <p:txBody>
          <a:bodyPr/>
          <a:lstStyle/>
          <a:p>
            <a:fld id="{62BFBA3C-AF41-438F-92FB-0CC48C23B1E9}" type="datetimeFigureOut">
              <a:rPr lang="en-SG" smtClean="0"/>
              <a:t>10/9/26</a:t>
            </a:fld>
            <a:endParaRPr lang="en-SG" dirty="0"/>
          </a:p>
        </p:txBody>
      </p:sp>
      <p:sp>
        <p:nvSpPr>
          <p:cNvPr id="5" name="Footer Placeholder 4">
            <a:extLst>
              <a:ext uri="{FF2B5EF4-FFF2-40B4-BE49-F238E27FC236}">
                <a16:creationId xmlns:a16="http://schemas.microsoft.com/office/drawing/2014/main" id="{4234ACFA-EE68-4214-ABD1-73E5C98F733B}"/>
              </a:ext>
            </a:extLst>
          </p:cNvPr>
          <p:cNvSpPr>
            <a:spLocks noGrp="1"/>
          </p:cNvSpPr>
          <p:nvPr>
            <p:ph type="ftr" sz="quarter" idx="11"/>
          </p:nvPr>
        </p:nvSpPr>
        <p:spPr/>
        <p:txBody>
          <a:bodyPr/>
          <a:lstStyle/>
          <a:p>
            <a:endParaRPr lang="en-SG" dirty="0"/>
          </a:p>
        </p:txBody>
      </p:sp>
      <p:sp>
        <p:nvSpPr>
          <p:cNvPr id="6" name="Slide Number Placeholder 5">
            <a:extLst>
              <a:ext uri="{FF2B5EF4-FFF2-40B4-BE49-F238E27FC236}">
                <a16:creationId xmlns:a16="http://schemas.microsoft.com/office/drawing/2014/main" id="{68B16CCB-9DC8-4B2A-9D24-A289E4AE660F}"/>
              </a:ext>
            </a:extLst>
          </p:cNvPr>
          <p:cNvSpPr>
            <a:spLocks noGrp="1"/>
          </p:cNvSpPr>
          <p:nvPr>
            <p:ph type="sldNum" sz="quarter" idx="12"/>
          </p:nvPr>
        </p:nvSpPr>
        <p:spPr/>
        <p:txBody>
          <a:bodyPr/>
          <a:lstStyle/>
          <a:p>
            <a:fld id="{E166470C-498F-417A-9FEA-4E166E8501A9}" type="slidenum">
              <a:rPr lang="en-SG" smtClean="0"/>
              <a:t>‹#›</a:t>
            </a:fld>
            <a:endParaRPr lang="en-SG" dirty="0"/>
          </a:p>
        </p:txBody>
      </p:sp>
    </p:spTree>
    <p:extLst>
      <p:ext uri="{BB962C8B-B14F-4D97-AF65-F5344CB8AC3E}">
        <p14:creationId xmlns:p14="http://schemas.microsoft.com/office/powerpoint/2010/main" val="12812532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1C64C-1567-4C55-A190-2CC7E9FCD076}"/>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id="{EAE94C65-2C2A-4453-B4BE-91F02B92268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044BDBD6-8055-4F63-B0C5-9736517B74E4}"/>
              </a:ext>
            </a:extLst>
          </p:cNvPr>
          <p:cNvSpPr>
            <a:spLocks noGrp="1"/>
          </p:cNvSpPr>
          <p:nvPr>
            <p:ph type="dt" sz="half" idx="10"/>
          </p:nvPr>
        </p:nvSpPr>
        <p:spPr/>
        <p:txBody>
          <a:bodyPr/>
          <a:lstStyle/>
          <a:p>
            <a:fld id="{62BFBA3C-AF41-438F-92FB-0CC48C23B1E9}" type="datetimeFigureOut">
              <a:rPr lang="en-SG" smtClean="0"/>
              <a:t>10/9/26</a:t>
            </a:fld>
            <a:endParaRPr lang="en-SG" dirty="0"/>
          </a:p>
        </p:txBody>
      </p:sp>
      <p:sp>
        <p:nvSpPr>
          <p:cNvPr id="5" name="Footer Placeholder 4">
            <a:extLst>
              <a:ext uri="{FF2B5EF4-FFF2-40B4-BE49-F238E27FC236}">
                <a16:creationId xmlns:a16="http://schemas.microsoft.com/office/drawing/2014/main" id="{08C7FA3B-F4E4-4BA8-AA9C-A622BCD46EA1}"/>
              </a:ext>
            </a:extLst>
          </p:cNvPr>
          <p:cNvSpPr>
            <a:spLocks noGrp="1"/>
          </p:cNvSpPr>
          <p:nvPr>
            <p:ph type="ftr" sz="quarter" idx="11"/>
          </p:nvPr>
        </p:nvSpPr>
        <p:spPr/>
        <p:txBody>
          <a:bodyPr/>
          <a:lstStyle/>
          <a:p>
            <a:endParaRPr lang="en-SG" dirty="0"/>
          </a:p>
        </p:txBody>
      </p:sp>
      <p:sp>
        <p:nvSpPr>
          <p:cNvPr id="6" name="Slide Number Placeholder 5">
            <a:extLst>
              <a:ext uri="{FF2B5EF4-FFF2-40B4-BE49-F238E27FC236}">
                <a16:creationId xmlns:a16="http://schemas.microsoft.com/office/drawing/2014/main" id="{E4C000AB-A212-4FB5-AAF8-AED0B4B106B8}"/>
              </a:ext>
            </a:extLst>
          </p:cNvPr>
          <p:cNvSpPr>
            <a:spLocks noGrp="1"/>
          </p:cNvSpPr>
          <p:nvPr>
            <p:ph type="sldNum" sz="quarter" idx="12"/>
          </p:nvPr>
        </p:nvSpPr>
        <p:spPr/>
        <p:txBody>
          <a:bodyPr/>
          <a:lstStyle/>
          <a:p>
            <a:fld id="{E166470C-498F-417A-9FEA-4E166E8501A9}" type="slidenum">
              <a:rPr lang="en-SG" smtClean="0"/>
              <a:t>‹#›</a:t>
            </a:fld>
            <a:endParaRPr lang="en-SG" dirty="0"/>
          </a:p>
        </p:txBody>
      </p:sp>
    </p:spTree>
    <p:extLst>
      <p:ext uri="{BB962C8B-B14F-4D97-AF65-F5344CB8AC3E}">
        <p14:creationId xmlns:p14="http://schemas.microsoft.com/office/powerpoint/2010/main" val="9608577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941A9-3FAE-4405-8652-438334C1FF9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SG"/>
          </a:p>
        </p:txBody>
      </p:sp>
      <p:sp>
        <p:nvSpPr>
          <p:cNvPr id="3" name="Text Placeholder 2">
            <a:extLst>
              <a:ext uri="{FF2B5EF4-FFF2-40B4-BE49-F238E27FC236}">
                <a16:creationId xmlns:a16="http://schemas.microsoft.com/office/drawing/2014/main" id="{905414ED-47EE-4BA0-9EA3-563B4347D16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E365032-007A-44EC-BED5-EFC9A8A4CB82}"/>
              </a:ext>
            </a:extLst>
          </p:cNvPr>
          <p:cNvSpPr>
            <a:spLocks noGrp="1"/>
          </p:cNvSpPr>
          <p:nvPr>
            <p:ph type="dt" sz="half" idx="10"/>
          </p:nvPr>
        </p:nvSpPr>
        <p:spPr/>
        <p:txBody>
          <a:bodyPr/>
          <a:lstStyle/>
          <a:p>
            <a:fld id="{62BFBA3C-AF41-438F-92FB-0CC48C23B1E9}" type="datetimeFigureOut">
              <a:rPr lang="en-SG" smtClean="0"/>
              <a:t>10/9/26</a:t>
            </a:fld>
            <a:endParaRPr lang="en-SG" dirty="0"/>
          </a:p>
        </p:txBody>
      </p:sp>
      <p:sp>
        <p:nvSpPr>
          <p:cNvPr id="5" name="Footer Placeholder 4">
            <a:extLst>
              <a:ext uri="{FF2B5EF4-FFF2-40B4-BE49-F238E27FC236}">
                <a16:creationId xmlns:a16="http://schemas.microsoft.com/office/drawing/2014/main" id="{3CFC78A1-0774-468D-8749-CFD11B82EDFC}"/>
              </a:ext>
            </a:extLst>
          </p:cNvPr>
          <p:cNvSpPr>
            <a:spLocks noGrp="1"/>
          </p:cNvSpPr>
          <p:nvPr>
            <p:ph type="ftr" sz="quarter" idx="11"/>
          </p:nvPr>
        </p:nvSpPr>
        <p:spPr/>
        <p:txBody>
          <a:bodyPr/>
          <a:lstStyle/>
          <a:p>
            <a:endParaRPr lang="en-SG" dirty="0"/>
          </a:p>
        </p:txBody>
      </p:sp>
      <p:sp>
        <p:nvSpPr>
          <p:cNvPr id="6" name="Slide Number Placeholder 5">
            <a:extLst>
              <a:ext uri="{FF2B5EF4-FFF2-40B4-BE49-F238E27FC236}">
                <a16:creationId xmlns:a16="http://schemas.microsoft.com/office/drawing/2014/main" id="{C43EBBE4-B7A6-4D71-B74D-C8A14B7FE8D2}"/>
              </a:ext>
            </a:extLst>
          </p:cNvPr>
          <p:cNvSpPr>
            <a:spLocks noGrp="1"/>
          </p:cNvSpPr>
          <p:nvPr>
            <p:ph type="sldNum" sz="quarter" idx="12"/>
          </p:nvPr>
        </p:nvSpPr>
        <p:spPr/>
        <p:txBody>
          <a:bodyPr/>
          <a:lstStyle/>
          <a:p>
            <a:fld id="{E166470C-498F-417A-9FEA-4E166E8501A9}" type="slidenum">
              <a:rPr lang="en-SG" smtClean="0"/>
              <a:t>‹#›</a:t>
            </a:fld>
            <a:endParaRPr lang="en-SG" dirty="0"/>
          </a:p>
        </p:txBody>
      </p:sp>
    </p:spTree>
    <p:extLst>
      <p:ext uri="{BB962C8B-B14F-4D97-AF65-F5344CB8AC3E}">
        <p14:creationId xmlns:p14="http://schemas.microsoft.com/office/powerpoint/2010/main" val="30421930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4A048-F631-4BDB-B80E-768AC9E803A4}"/>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id="{F142ACAA-47FD-4DE9-B069-029CB84AA82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Content Placeholder 3">
            <a:extLst>
              <a:ext uri="{FF2B5EF4-FFF2-40B4-BE49-F238E27FC236}">
                <a16:creationId xmlns:a16="http://schemas.microsoft.com/office/drawing/2014/main" id="{D85895BF-D9B1-4B38-8F03-62CD17A4481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Date Placeholder 4">
            <a:extLst>
              <a:ext uri="{FF2B5EF4-FFF2-40B4-BE49-F238E27FC236}">
                <a16:creationId xmlns:a16="http://schemas.microsoft.com/office/drawing/2014/main" id="{91A13A5F-620B-4917-96DF-CD5F5203C36A}"/>
              </a:ext>
            </a:extLst>
          </p:cNvPr>
          <p:cNvSpPr>
            <a:spLocks noGrp="1"/>
          </p:cNvSpPr>
          <p:nvPr>
            <p:ph type="dt" sz="half" idx="10"/>
          </p:nvPr>
        </p:nvSpPr>
        <p:spPr/>
        <p:txBody>
          <a:bodyPr/>
          <a:lstStyle/>
          <a:p>
            <a:fld id="{62BFBA3C-AF41-438F-92FB-0CC48C23B1E9}" type="datetimeFigureOut">
              <a:rPr lang="en-SG" smtClean="0"/>
              <a:t>10/9/26</a:t>
            </a:fld>
            <a:endParaRPr lang="en-SG" dirty="0"/>
          </a:p>
        </p:txBody>
      </p:sp>
      <p:sp>
        <p:nvSpPr>
          <p:cNvPr id="6" name="Footer Placeholder 5">
            <a:extLst>
              <a:ext uri="{FF2B5EF4-FFF2-40B4-BE49-F238E27FC236}">
                <a16:creationId xmlns:a16="http://schemas.microsoft.com/office/drawing/2014/main" id="{0E910835-C162-4E82-8D23-3ABA7B546F16}"/>
              </a:ext>
            </a:extLst>
          </p:cNvPr>
          <p:cNvSpPr>
            <a:spLocks noGrp="1"/>
          </p:cNvSpPr>
          <p:nvPr>
            <p:ph type="ftr" sz="quarter" idx="11"/>
          </p:nvPr>
        </p:nvSpPr>
        <p:spPr/>
        <p:txBody>
          <a:bodyPr/>
          <a:lstStyle/>
          <a:p>
            <a:endParaRPr lang="en-SG" dirty="0"/>
          </a:p>
        </p:txBody>
      </p:sp>
      <p:sp>
        <p:nvSpPr>
          <p:cNvPr id="7" name="Slide Number Placeholder 6">
            <a:extLst>
              <a:ext uri="{FF2B5EF4-FFF2-40B4-BE49-F238E27FC236}">
                <a16:creationId xmlns:a16="http://schemas.microsoft.com/office/drawing/2014/main" id="{4D01CE6E-89A2-4C1F-924D-3B63880CA470}"/>
              </a:ext>
            </a:extLst>
          </p:cNvPr>
          <p:cNvSpPr>
            <a:spLocks noGrp="1"/>
          </p:cNvSpPr>
          <p:nvPr>
            <p:ph type="sldNum" sz="quarter" idx="12"/>
          </p:nvPr>
        </p:nvSpPr>
        <p:spPr/>
        <p:txBody>
          <a:bodyPr/>
          <a:lstStyle/>
          <a:p>
            <a:fld id="{E166470C-498F-417A-9FEA-4E166E8501A9}" type="slidenum">
              <a:rPr lang="en-SG" smtClean="0"/>
              <a:t>‹#›</a:t>
            </a:fld>
            <a:endParaRPr lang="en-SG" dirty="0"/>
          </a:p>
        </p:txBody>
      </p:sp>
    </p:spTree>
    <p:extLst>
      <p:ext uri="{BB962C8B-B14F-4D97-AF65-F5344CB8AC3E}">
        <p14:creationId xmlns:p14="http://schemas.microsoft.com/office/powerpoint/2010/main" val="12471280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D7F16-395D-464F-A53E-6A2CB1AC0410}"/>
              </a:ext>
            </a:extLst>
          </p:cNvPr>
          <p:cNvSpPr>
            <a:spLocks noGrp="1"/>
          </p:cNvSpPr>
          <p:nvPr>
            <p:ph type="title"/>
          </p:nvPr>
        </p:nvSpPr>
        <p:spPr>
          <a:xfrm>
            <a:off x="839788" y="365125"/>
            <a:ext cx="10515600" cy="1325563"/>
          </a:xfrm>
        </p:spPr>
        <p:txBody>
          <a:bodyPr/>
          <a:lstStyle/>
          <a:p>
            <a:r>
              <a:rPr lang="en-US"/>
              <a:t>Click to edit Master title style</a:t>
            </a:r>
            <a:endParaRPr lang="en-SG"/>
          </a:p>
        </p:txBody>
      </p:sp>
      <p:sp>
        <p:nvSpPr>
          <p:cNvPr id="3" name="Text Placeholder 2">
            <a:extLst>
              <a:ext uri="{FF2B5EF4-FFF2-40B4-BE49-F238E27FC236}">
                <a16:creationId xmlns:a16="http://schemas.microsoft.com/office/drawing/2014/main" id="{FED8525E-4FFE-497A-94A5-DF1FF9DD0A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990FF08-9789-4E40-B027-CCB9C524962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Text Placeholder 4">
            <a:extLst>
              <a:ext uri="{FF2B5EF4-FFF2-40B4-BE49-F238E27FC236}">
                <a16:creationId xmlns:a16="http://schemas.microsoft.com/office/drawing/2014/main" id="{D66AC172-AF32-4E86-BC91-A37E5565BC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F3E62B3-9CE6-4920-A20B-659963569FD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7" name="Date Placeholder 6">
            <a:extLst>
              <a:ext uri="{FF2B5EF4-FFF2-40B4-BE49-F238E27FC236}">
                <a16:creationId xmlns:a16="http://schemas.microsoft.com/office/drawing/2014/main" id="{0BE34CB2-5B13-45FC-A890-D8E4E0B358A7}"/>
              </a:ext>
            </a:extLst>
          </p:cNvPr>
          <p:cNvSpPr>
            <a:spLocks noGrp="1"/>
          </p:cNvSpPr>
          <p:nvPr>
            <p:ph type="dt" sz="half" idx="10"/>
          </p:nvPr>
        </p:nvSpPr>
        <p:spPr/>
        <p:txBody>
          <a:bodyPr/>
          <a:lstStyle/>
          <a:p>
            <a:fld id="{62BFBA3C-AF41-438F-92FB-0CC48C23B1E9}" type="datetimeFigureOut">
              <a:rPr lang="en-SG" smtClean="0"/>
              <a:t>10/9/26</a:t>
            </a:fld>
            <a:endParaRPr lang="en-SG" dirty="0"/>
          </a:p>
        </p:txBody>
      </p:sp>
      <p:sp>
        <p:nvSpPr>
          <p:cNvPr id="8" name="Footer Placeholder 7">
            <a:extLst>
              <a:ext uri="{FF2B5EF4-FFF2-40B4-BE49-F238E27FC236}">
                <a16:creationId xmlns:a16="http://schemas.microsoft.com/office/drawing/2014/main" id="{38B4BF52-F2E4-4921-8699-8219BA8E99AD}"/>
              </a:ext>
            </a:extLst>
          </p:cNvPr>
          <p:cNvSpPr>
            <a:spLocks noGrp="1"/>
          </p:cNvSpPr>
          <p:nvPr>
            <p:ph type="ftr" sz="quarter" idx="11"/>
          </p:nvPr>
        </p:nvSpPr>
        <p:spPr/>
        <p:txBody>
          <a:bodyPr/>
          <a:lstStyle/>
          <a:p>
            <a:endParaRPr lang="en-SG" dirty="0"/>
          </a:p>
        </p:txBody>
      </p:sp>
      <p:sp>
        <p:nvSpPr>
          <p:cNvPr id="9" name="Slide Number Placeholder 8">
            <a:extLst>
              <a:ext uri="{FF2B5EF4-FFF2-40B4-BE49-F238E27FC236}">
                <a16:creationId xmlns:a16="http://schemas.microsoft.com/office/drawing/2014/main" id="{64C82530-0751-4B1F-B572-DA2D7BAB5457}"/>
              </a:ext>
            </a:extLst>
          </p:cNvPr>
          <p:cNvSpPr>
            <a:spLocks noGrp="1"/>
          </p:cNvSpPr>
          <p:nvPr>
            <p:ph type="sldNum" sz="quarter" idx="12"/>
          </p:nvPr>
        </p:nvSpPr>
        <p:spPr/>
        <p:txBody>
          <a:bodyPr/>
          <a:lstStyle/>
          <a:p>
            <a:fld id="{E166470C-498F-417A-9FEA-4E166E8501A9}" type="slidenum">
              <a:rPr lang="en-SG" smtClean="0"/>
              <a:t>‹#›</a:t>
            </a:fld>
            <a:endParaRPr lang="en-SG" dirty="0"/>
          </a:p>
        </p:txBody>
      </p:sp>
    </p:spTree>
    <p:extLst>
      <p:ext uri="{BB962C8B-B14F-4D97-AF65-F5344CB8AC3E}">
        <p14:creationId xmlns:p14="http://schemas.microsoft.com/office/powerpoint/2010/main" val="31293980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D4F2B-3BE2-4391-B98C-15FC9CDDA7A3}"/>
              </a:ext>
            </a:extLst>
          </p:cNvPr>
          <p:cNvSpPr>
            <a:spLocks noGrp="1"/>
          </p:cNvSpPr>
          <p:nvPr>
            <p:ph type="title"/>
          </p:nvPr>
        </p:nvSpPr>
        <p:spPr/>
        <p:txBody>
          <a:bodyPr/>
          <a:lstStyle/>
          <a:p>
            <a:r>
              <a:rPr lang="en-US"/>
              <a:t>Click to edit Master title style</a:t>
            </a:r>
            <a:endParaRPr lang="en-SG"/>
          </a:p>
        </p:txBody>
      </p:sp>
      <p:sp>
        <p:nvSpPr>
          <p:cNvPr id="3" name="Date Placeholder 2">
            <a:extLst>
              <a:ext uri="{FF2B5EF4-FFF2-40B4-BE49-F238E27FC236}">
                <a16:creationId xmlns:a16="http://schemas.microsoft.com/office/drawing/2014/main" id="{EA127295-22BD-43FB-A860-1A9E0AD774D6}"/>
              </a:ext>
            </a:extLst>
          </p:cNvPr>
          <p:cNvSpPr>
            <a:spLocks noGrp="1"/>
          </p:cNvSpPr>
          <p:nvPr>
            <p:ph type="dt" sz="half" idx="10"/>
          </p:nvPr>
        </p:nvSpPr>
        <p:spPr/>
        <p:txBody>
          <a:bodyPr/>
          <a:lstStyle/>
          <a:p>
            <a:fld id="{62BFBA3C-AF41-438F-92FB-0CC48C23B1E9}" type="datetimeFigureOut">
              <a:rPr lang="en-SG" smtClean="0"/>
              <a:t>10/9/26</a:t>
            </a:fld>
            <a:endParaRPr lang="en-SG" dirty="0"/>
          </a:p>
        </p:txBody>
      </p:sp>
      <p:sp>
        <p:nvSpPr>
          <p:cNvPr id="4" name="Footer Placeholder 3">
            <a:extLst>
              <a:ext uri="{FF2B5EF4-FFF2-40B4-BE49-F238E27FC236}">
                <a16:creationId xmlns:a16="http://schemas.microsoft.com/office/drawing/2014/main" id="{465517B8-512D-402F-870D-658A91B7384E}"/>
              </a:ext>
            </a:extLst>
          </p:cNvPr>
          <p:cNvSpPr>
            <a:spLocks noGrp="1"/>
          </p:cNvSpPr>
          <p:nvPr>
            <p:ph type="ftr" sz="quarter" idx="11"/>
          </p:nvPr>
        </p:nvSpPr>
        <p:spPr/>
        <p:txBody>
          <a:bodyPr/>
          <a:lstStyle/>
          <a:p>
            <a:endParaRPr lang="en-SG" dirty="0"/>
          </a:p>
        </p:txBody>
      </p:sp>
      <p:sp>
        <p:nvSpPr>
          <p:cNvPr id="5" name="Slide Number Placeholder 4">
            <a:extLst>
              <a:ext uri="{FF2B5EF4-FFF2-40B4-BE49-F238E27FC236}">
                <a16:creationId xmlns:a16="http://schemas.microsoft.com/office/drawing/2014/main" id="{633E4E95-957E-40F7-BE0F-0640EF24776C}"/>
              </a:ext>
            </a:extLst>
          </p:cNvPr>
          <p:cNvSpPr>
            <a:spLocks noGrp="1"/>
          </p:cNvSpPr>
          <p:nvPr>
            <p:ph type="sldNum" sz="quarter" idx="12"/>
          </p:nvPr>
        </p:nvSpPr>
        <p:spPr/>
        <p:txBody>
          <a:bodyPr/>
          <a:lstStyle/>
          <a:p>
            <a:fld id="{E166470C-498F-417A-9FEA-4E166E8501A9}" type="slidenum">
              <a:rPr lang="en-SG" smtClean="0"/>
              <a:t>‹#›</a:t>
            </a:fld>
            <a:endParaRPr lang="en-SG" dirty="0"/>
          </a:p>
        </p:txBody>
      </p:sp>
    </p:spTree>
    <p:extLst>
      <p:ext uri="{BB962C8B-B14F-4D97-AF65-F5344CB8AC3E}">
        <p14:creationId xmlns:p14="http://schemas.microsoft.com/office/powerpoint/2010/main" val="19607788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E91F9B-614F-48C0-BF5C-7A27D69B76BA}"/>
              </a:ext>
            </a:extLst>
          </p:cNvPr>
          <p:cNvSpPr>
            <a:spLocks noGrp="1"/>
          </p:cNvSpPr>
          <p:nvPr>
            <p:ph type="dt" sz="half" idx="10"/>
          </p:nvPr>
        </p:nvSpPr>
        <p:spPr/>
        <p:txBody>
          <a:bodyPr/>
          <a:lstStyle/>
          <a:p>
            <a:fld id="{62BFBA3C-AF41-438F-92FB-0CC48C23B1E9}" type="datetimeFigureOut">
              <a:rPr lang="en-SG" smtClean="0"/>
              <a:t>10/9/26</a:t>
            </a:fld>
            <a:endParaRPr lang="en-SG" dirty="0"/>
          </a:p>
        </p:txBody>
      </p:sp>
      <p:sp>
        <p:nvSpPr>
          <p:cNvPr id="3" name="Footer Placeholder 2">
            <a:extLst>
              <a:ext uri="{FF2B5EF4-FFF2-40B4-BE49-F238E27FC236}">
                <a16:creationId xmlns:a16="http://schemas.microsoft.com/office/drawing/2014/main" id="{A1CC5340-4F96-4FF1-8689-33FA2D3C5C56}"/>
              </a:ext>
            </a:extLst>
          </p:cNvPr>
          <p:cNvSpPr>
            <a:spLocks noGrp="1"/>
          </p:cNvSpPr>
          <p:nvPr>
            <p:ph type="ftr" sz="quarter" idx="11"/>
          </p:nvPr>
        </p:nvSpPr>
        <p:spPr/>
        <p:txBody>
          <a:bodyPr/>
          <a:lstStyle/>
          <a:p>
            <a:endParaRPr lang="en-SG" dirty="0"/>
          </a:p>
        </p:txBody>
      </p:sp>
      <p:sp>
        <p:nvSpPr>
          <p:cNvPr id="4" name="Slide Number Placeholder 3">
            <a:extLst>
              <a:ext uri="{FF2B5EF4-FFF2-40B4-BE49-F238E27FC236}">
                <a16:creationId xmlns:a16="http://schemas.microsoft.com/office/drawing/2014/main" id="{A70A4770-E213-4224-B35C-7E01CCE287F2}"/>
              </a:ext>
            </a:extLst>
          </p:cNvPr>
          <p:cNvSpPr>
            <a:spLocks noGrp="1"/>
          </p:cNvSpPr>
          <p:nvPr>
            <p:ph type="sldNum" sz="quarter" idx="12"/>
          </p:nvPr>
        </p:nvSpPr>
        <p:spPr/>
        <p:txBody>
          <a:bodyPr/>
          <a:lstStyle/>
          <a:p>
            <a:fld id="{E166470C-498F-417A-9FEA-4E166E8501A9}" type="slidenum">
              <a:rPr lang="en-SG" smtClean="0"/>
              <a:t>‹#›</a:t>
            </a:fld>
            <a:endParaRPr lang="en-SG" dirty="0"/>
          </a:p>
        </p:txBody>
      </p:sp>
    </p:spTree>
    <p:extLst>
      <p:ext uri="{BB962C8B-B14F-4D97-AF65-F5344CB8AC3E}">
        <p14:creationId xmlns:p14="http://schemas.microsoft.com/office/powerpoint/2010/main" val="27924982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C5F1A-72E5-4BA6-9B66-31E60993F1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Content Placeholder 2">
            <a:extLst>
              <a:ext uri="{FF2B5EF4-FFF2-40B4-BE49-F238E27FC236}">
                <a16:creationId xmlns:a16="http://schemas.microsoft.com/office/drawing/2014/main" id="{E92523F1-DD80-4537-848B-2C3908A3F6A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Text Placeholder 3">
            <a:extLst>
              <a:ext uri="{FF2B5EF4-FFF2-40B4-BE49-F238E27FC236}">
                <a16:creationId xmlns:a16="http://schemas.microsoft.com/office/drawing/2014/main" id="{C8A016AC-B9CD-4C6C-A90D-CF260B3D62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A26A1E1-7441-49CE-B9AA-F41527374382}"/>
              </a:ext>
            </a:extLst>
          </p:cNvPr>
          <p:cNvSpPr>
            <a:spLocks noGrp="1"/>
          </p:cNvSpPr>
          <p:nvPr>
            <p:ph type="dt" sz="half" idx="10"/>
          </p:nvPr>
        </p:nvSpPr>
        <p:spPr/>
        <p:txBody>
          <a:bodyPr/>
          <a:lstStyle/>
          <a:p>
            <a:fld id="{62BFBA3C-AF41-438F-92FB-0CC48C23B1E9}" type="datetimeFigureOut">
              <a:rPr lang="en-SG" smtClean="0"/>
              <a:t>10/9/26</a:t>
            </a:fld>
            <a:endParaRPr lang="en-SG" dirty="0"/>
          </a:p>
        </p:txBody>
      </p:sp>
      <p:sp>
        <p:nvSpPr>
          <p:cNvPr id="6" name="Footer Placeholder 5">
            <a:extLst>
              <a:ext uri="{FF2B5EF4-FFF2-40B4-BE49-F238E27FC236}">
                <a16:creationId xmlns:a16="http://schemas.microsoft.com/office/drawing/2014/main" id="{79802B8B-8C86-4CF7-BC46-A9DC337C5F99}"/>
              </a:ext>
            </a:extLst>
          </p:cNvPr>
          <p:cNvSpPr>
            <a:spLocks noGrp="1"/>
          </p:cNvSpPr>
          <p:nvPr>
            <p:ph type="ftr" sz="quarter" idx="11"/>
          </p:nvPr>
        </p:nvSpPr>
        <p:spPr/>
        <p:txBody>
          <a:bodyPr/>
          <a:lstStyle/>
          <a:p>
            <a:endParaRPr lang="en-SG" dirty="0"/>
          </a:p>
        </p:txBody>
      </p:sp>
      <p:sp>
        <p:nvSpPr>
          <p:cNvPr id="7" name="Slide Number Placeholder 6">
            <a:extLst>
              <a:ext uri="{FF2B5EF4-FFF2-40B4-BE49-F238E27FC236}">
                <a16:creationId xmlns:a16="http://schemas.microsoft.com/office/drawing/2014/main" id="{BD7B1EBB-FE0B-4081-B7E8-B0B8BBBABD67}"/>
              </a:ext>
            </a:extLst>
          </p:cNvPr>
          <p:cNvSpPr>
            <a:spLocks noGrp="1"/>
          </p:cNvSpPr>
          <p:nvPr>
            <p:ph type="sldNum" sz="quarter" idx="12"/>
          </p:nvPr>
        </p:nvSpPr>
        <p:spPr/>
        <p:txBody>
          <a:bodyPr/>
          <a:lstStyle/>
          <a:p>
            <a:fld id="{E166470C-498F-417A-9FEA-4E166E8501A9}" type="slidenum">
              <a:rPr lang="en-SG" smtClean="0"/>
              <a:t>‹#›</a:t>
            </a:fld>
            <a:endParaRPr lang="en-SG" dirty="0"/>
          </a:p>
        </p:txBody>
      </p:sp>
    </p:spTree>
    <p:extLst>
      <p:ext uri="{BB962C8B-B14F-4D97-AF65-F5344CB8AC3E}">
        <p14:creationId xmlns:p14="http://schemas.microsoft.com/office/powerpoint/2010/main" val="1227584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79307-1BB1-427C-A840-0889816A6C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Picture Placeholder 2">
            <a:extLst>
              <a:ext uri="{FF2B5EF4-FFF2-40B4-BE49-F238E27FC236}">
                <a16:creationId xmlns:a16="http://schemas.microsoft.com/office/drawing/2014/main" id="{05984FC5-436E-4AE6-8A71-3A1DB741F5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G" dirty="0"/>
          </a:p>
        </p:txBody>
      </p:sp>
      <p:sp>
        <p:nvSpPr>
          <p:cNvPr id="4" name="Text Placeholder 3">
            <a:extLst>
              <a:ext uri="{FF2B5EF4-FFF2-40B4-BE49-F238E27FC236}">
                <a16:creationId xmlns:a16="http://schemas.microsoft.com/office/drawing/2014/main" id="{7005A971-E338-48C9-9B89-8381A19D7C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DEDD058-A953-46FE-98EE-A44E20AB4D53}"/>
              </a:ext>
            </a:extLst>
          </p:cNvPr>
          <p:cNvSpPr>
            <a:spLocks noGrp="1"/>
          </p:cNvSpPr>
          <p:nvPr>
            <p:ph type="dt" sz="half" idx="10"/>
          </p:nvPr>
        </p:nvSpPr>
        <p:spPr/>
        <p:txBody>
          <a:bodyPr/>
          <a:lstStyle/>
          <a:p>
            <a:fld id="{62BFBA3C-AF41-438F-92FB-0CC48C23B1E9}" type="datetimeFigureOut">
              <a:rPr lang="en-SG" smtClean="0"/>
              <a:t>10/9/26</a:t>
            </a:fld>
            <a:endParaRPr lang="en-SG" dirty="0"/>
          </a:p>
        </p:txBody>
      </p:sp>
      <p:sp>
        <p:nvSpPr>
          <p:cNvPr id="6" name="Footer Placeholder 5">
            <a:extLst>
              <a:ext uri="{FF2B5EF4-FFF2-40B4-BE49-F238E27FC236}">
                <a16:creationId xmlns:a16="http://schemas.microsoft.com/office/drawing/2014/main" id="{C7F5A3B1-C658-4F55-BFD8-F076323B1EBD}"/>
              </a:ext>
            </a:extLst>
          </p:cNvPr>
          <p:cNvSpPr>
            <a:spLocks noGrp="1"/>
          </p:cNvSpPr>
          <p:nvPr>
            <p:ph type="ftr" sz="quarter" idx="11"/>
          </p:nvPr>
        </p:nvSpPr>
        <p:spPr/>
        <p:txBody>
          <a:bodyPr/>
          <a:lstStyle/>
          <a:p>
            <a:endParaRPr lang="en-SG" dirty="0"/>
          </a:p>
        </p:txBody>
      </p:sp>
      <p:sp>
        <p:nvSpPr>
          <p:cNvPr id="7" name="Slide Number Placeholder 6">
            <a:extLst>
              <a:ext uri="{FF2B5EF4-FFF2-40B4-BE49-F238E27FC236}">
                <a16:creationId xmlns:a16="http://schemas.microsoft.com/office/drawing/2014/main" id="{BA2FE773-055C-4D37-A66B-0E90A17E7A26}"/>
              </a:ext>
            </a:extLst>
          </p:cNvPr>
          <p:cNvSpPr>
            <a:spLocks noGrp="1"/>
          </p:cNvSpPr>
          <p:nvPr>
            <p:ph type="sldNum" sz="quarter" idx="12"/>
          </p:nvPr>
        </p:nvSpPr>
        <p:spPr/>
        <p:txBody>
          <a:bodyPr/>
          <a:lstStyle/>
          <a:p>
            <a:fld id="{E166470C-498F-417A-9FEA-4E166E8501A9}" type="slidenum">
              <a:rPr lang="en-SG" smtClean="0"/>
              <a:t>‹#›</a:t>
            </a:fld>
            <a:endParaRPr lang="en-SG" dirty="0"/>
          </a:p>
        </p:txBody>
      </p:sp>
    </p:spTree>
    <p:extLst>
      <p:ext uri="{BB962C8B-B14F-4D97-AF65-F5344CB8AC3E}">
        <p14:creationId xmlns:p14="http://schemas.microsoft.com/office/powerpoint/2010/main" val="27793029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E3392-E128-47FA-BE90-B357B31ED100}"/>
              </a:ext>
            </a:extLst>
          </p:cNvPr>
          <p:cNvSpPr>
            <a:spLocks noGrp="1"/>
          </p:cNvSpPr>
          <p:nvPr>
            <p:ph type="title"/>
          </p:nvPr>
        </p:nvSpPr>
        <p:spPr/>
        <p:txBody>
          <a:bodyPr/>
          <a:lstStyle/>
          <a:p>
            <a:r>
              <a:rPr lang="en-US"/>
              <a:t>Click to edit Master title style</a:t>
            </a:r>
            <a:endParaRPr lang="en-SG"/>
          </a:p>
        </p:txBody>
      </p:sp>
      <p:sp>
        <p:nvSpPr>
          <p:cNvPr id="3" name="Vertical Text Placeholder 2">
            <a:extLst>
              <a:ext uri="{FF2B5EF4-FFF2-40B4-BE49-F238E27FC236}">
                <a16:creationId xmlns:a16="http://schemas.microsoft.com/office/drawing/2014/main" id="{376DD390-570B-4DF5-A6F5-EDC8E35A085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032227FF-F0B7-42E9-9004-D1FCC0766047}"/>
              </a:ext>
            </a:extLst>
          </p:cNvPr>
          <p:cNvSpPr>
            <a:spLocks noGrp="1"/>
          </p:cNvSpPr>
          <p:nvPr>
            <p:ph type="dt" sz="half" idx="10"/>
          </p:nvPr>
        </p:nvSpPr>
        <p:spPr/>
        <p:txBody>
          <a:bodyPr/>
          <a:lstStyle/>
          <a:p>
            <a:fld id="{62BFBA3C-AF41-438F-92FB-0CC48C23B1E9}" type="datetimeFigureOut">
              <a:rPr lang="en-SG" smtClean="0"/>
              <a:t>10/9/26</a:t>
            </a:fld>
            <a:endParaRPr lang="en-SG" dirty="0"/>
          </a:p>
        </p:txBody>
      </p:sp>
      <p:sp>
        <p:nvSpPr>
          <p:cNvPr id="5" name="Footer Placeholder 4">
            <a:extLst>
              <a:ext uri="{FF2B5EF4-FFF2-40B4-BE49-F238E27FC236}">
                <a16:creationId xmlns:a16="http://schemas.microsoft.com/office/drawing/2014/main" id="{737D9AB0-1DCF-467E-ACBE-3B05F2A90D7B}"/>
              </a:ext>
            </a:extLst>
          </p:cNvPr>
          <p:cNvSpPr>
            <a:spLocks noGrp="1"/>
          </p:cNvSpPr>
          <p:nvPr>
            <p:ph type="ftr" sz="quarter" idx="11"/>
          </p:nvPr>
        </p:nvSpPr>
        <p:spPr/>
        <p:txBody>
          <a:bodyPr/>
          <a:lstStyle/>
          <a:p>
            <a:endParaRPr lang="en-SG" dirty="0"/>
          </a:p>
        </p:txBody>
      </p:sp>
      <p:sp>
        <p:nvSpPr>
          <p:cNvPr id="6" name="Slide Number Placeholder 5">
            <a:extLst>
              <a:ext uri="{FF2B5EF4-FFF2-40B4-BE49-F238E27FC236}">
                <a16:creationId xmlns:a16="http://schemas.microsoft.com/office/drawing/2014/main" id="{71B0E29A-75A6-4C3A-ADF6-CC478D2DDCFF}"/>
              </a:ext>
            </a:extLst>
          </p:cNvPr>
          <p:cNvSpPr>
            <a:spLocks noGrp="1"/>
          </p:cNvSpPr>
          <p:nvPr>
            <p:ph type="sldNum" sz="quarter" idx="12"/>
          </p:nvPr>
        </p:nvSpPr>
        <p:spPr/>
        <p:txBody>
          <a:bodyPr/>
          <a:lstStyle/>
          <a:p>
            <a:fld id="{E166470C-498F-417A-9FEA-4E166E8501A9}" type="slidenum">
              <a:rPr lang="en-SG" smtClean="0"/>
              <a:t>‹#›</a:t>
            </a:fld>
            <a:endParaRPr lang="en-SG" dirty="0"/>
          </a:p>
        </p:txBody>
      </p:sp>
    </p:spTree>
    <p:extLst>
      <p:ext uri="{BB962C8B-B14F-4D97-AF65-F5344CB8AC3E}">
        <p14:creationId xmlns:p14="http://schemas.microsoft.com/office/powerpoint/2010/main" val="26052651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BC4D86F-2B2B-44BE-B19C-EF78914814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SG"/>
          </a:p>
        </p:txBody>
      </p:sp>
      <p:sp>
        <p:nvSpPr>
          <p:cNvPr id="3" name="Vertical Text Placeholder 2">
            <a:extLst>
              <a:ext uri="{FF2B5EF4-FFF2-40B4-BE49-F238E27FC236}">
                <a16:creationId xmlns:a16="http://schemas.microsoft.com/office/drawing/2014/main" id="{C7A42EAB-A4F4-435F-818D-7738C7A543A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79DCFC66-3D85-49AA-8F59-B2CD237A45A3}"/>
              </a:ext>
            </a:extLst>
          </p:cNvPr>
          <p:cNvSpPr>
            <a:spLocks noGrp="1"/>
          </p:cNvSpPr>
          <p:nvPr>
            <p:ph type="dt" sz="half" idx="10"/>
          </p:nvPr>
        </p:nvSpPr>
        <p:spPr/>
        <p:txBody>
          <a:bodyPr/>
          <a:lstStyle/>
          <a:p>
            <a:fld id="{62BFBA3C-AF41-438F-92FB-0CC48C23B1E9}" type="datetimeFigureOut">
              <a:rPr lang="en-SG" smtClean="0"/>
              <a:t>10/9/26</a:t>
            </a:fld>
            <a:endParaRPr lang="en-SG" dirty="0"/>
          </a:p>
        </p:txBody>
      </p:sp>
      <p:sp>
        <p:nvSpPr>
          <p:cNvPr id="5" name="Footer Placeholder 4">
            <a:extLst>
              <a:ext uri="{FF2B5EF4-FFF2-40B4-BE49-F238E27FC236}">
                <a16:creationId xmlns:a16="http://schemas.microsoft.com/office/drawing/2014/main" id="{C27DF97A-5827-49A5-B08C-1FD77941DFA5}"/>
              </a:ext>
            </a:extLst>
          </p:cNvPr>
          <p:cNvSpPr>
            <a:spLocks noGrp="1"/>
          </p:cNvSpPr>
          <p:nvPr>
            <p:ph type="ftr" sz="quarter" idx="11"/>
          </p:nvPr>
        </p:nvSpPr>
        <p:spPr/>
        <p:txBody>
          <a:bodyPr/>
          <a:lstStyle/>
          <a:p>
            <a:endParaRPr lang="en-SG" dirty="0"/>
          </a:p>
        </p:txBody>
      </p:sp>
      <p:sp>
        <p:nvSpPr>
          <p:cNvPr id="6" name="Slide Number Placeholder 5">
            <a:extLst>
              <a:ext uri="{FF2B5EF4-FFF2-40B4-BE49-F238E27FC236}">
                <a16:creationId xmlns:a16="http://schemas.microsoft.com/office/drawing/2014/main" id="{996DF419-5B46-44D5-BBB7-A7CE159E73F9}"/>
              </a:ext>
            </a:extLst>
          </p:cNvPr>
          <p:cNvSpPr>
            <a:spLocks noGrp="1"/>
          </p:cNvSpPr>
          <p:nvPr>
            <p:ph type="sldNum" sz="quarter" idx="12"/>
          </p:nvPr>
        </p:nvSpPr>
        <p:spPr/>
        <p:txBody>
          <a:bodyPr/>
          <a:lstStyle/>
          <a:p>
            <a:fld id="{E166470C-498F-417A-9FEA-4E166E8501A9}" type="slidenum">
              <a:rPr lang="en-SG" smtClean="0"/>
              <a:t>‹#›</a:t>
            </a:fld>
            <a:endParaRPr lang="en-SG" dirty="0"/>
          </a:p>
        </p:txBody>
      </p:sp>
    </p:spTree>
    <p:extLst>
      <p:ext uri="{BB962C8B-B14F-4D97-AF65-F5344CB8AC3E}">
        <p14:creationId xmlns:p14="http://schemas.microsoft.com/office/powerpoint/2010/main" val="2856479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03645-DCFE-47FC-8A66-F9A45A422ED9}"/>
              </a:ext>
            </a:extLst>
          </p:cNvPr>
          <p:cNvSpPr>
            <a:spLocks noGrp="1"/>
          </p:cNvSpPr>
          <p:nvPr>
            <p:ph type="ctrTitle"/>
          </p:nvPr>
        </p:nvSpPr>
        <p:spPr>
          <a:xfrm>
            <a:off x="3221150" y="1247140"/>
            <a:ext cx="7891760" cy="3450844"/>
          </a:xfrm>
        </p:spPr>
        <p:txBody>
          <a:bodyPr anchor="t"/>
          <a:lstStyle>
            <a:lvl1pPr algn="l">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AD509FA-7BD7-4D45-998F-0E43038F179C}"/>
              </a:ext>
            </a:extLst>
          </p:cNvPr>
          <p:cNvSpPr>
            <a:spLocks noGrp="1"/>
          </p:cNvSpPr>
          <p:nvPr>
            <p:ph type="subTitle" idx="1"/>
          </p:nvPr>
        </p:nvSpPr>
        <p:spPr>
          <a:xfrm>
            <a:off x="3221150" y="4818126"/>
            <a:ext cx="7891760" cy="1268984"/>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9" name="Rectangle 8">
            <a:extLst>
              <a:ext uri="{FF2B5EF4-FFF2-40B4-BE49-F238E27FC236}">
                <a16:creationId xmlns:a16="http://schemas.microsoft.com/office/drawing/2014/main" id="{2D03A0B2-4A2F-D846-A5E6-FB7CB9A031F7}"/>
              </a:ext>
            </a:extLst>
          </p:cNvPr>
          <p:cNvSpPr/>
          <p:nvPr/>
        </p:nvSpPr>
        <p:spPr>
          <a:xfrm>
            <a:off x="1" y="1375492"/>
            <a:ext cx="2770698" cy="5482505"/>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0" name="Rectangle 9">
            <a:extLst>
              <a:ext uri="{FF2B5EF4-FFF2-40B4-BE49-F238E27FC236}">
                <a16:creationId xmlns:a16="http://schemas.microsoft.com/office/drawing/2014/main" id="{7F573F1D-73A7-FB41-BCAD-FC9AA7DEF4F5}"/>
              </a:ext>
            </a:extLst>
          </p:cNvPr>
          <p:cNvSpPr/>
          <p:nvPr/>
        </p:nvSpPr>
        <p:spPr>
          <a:xfrm>
            <a:off x="0" y="-3"/>
            <a:ext cx="1373567"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7" name="Date Placeholder 6">
            <a:extLst>
              <a:ext uri="{FF2B5EF4-FFF2-40B4-BE49-F238E27FC236}">
                <a16:creationId xmlns:a16="http://schemas.microsoft.com/office/drawing/2014/main" id="{DDCFA51C-E4FE-4BF2-A2DD-E32DE57D8AD0}"/>
              </a:ext>
            </a:extLst>
          </p:cNvPr>
          <p:cNvSpPr>
            <a:spLocks noGrp="1"/>
          </p:cNvSpPr>
          <p:nvPr>
            <p:ph type="dt" sz="half" idx="10"/>
          </p:nvPr>
        </p:nvSpPr>
        <p:spPr/>
        <p:txBody>
          <a:bodyPr/>
          <a:lstStyle/>
          <a:p>
            <a:pPr algn="r"/>
            <a:fld id="{1449AA12-8195-4182-A7AC-2E7E59DFBDAF}" type="datetimeFigureOut">
              <a:rPr lang="en-US" smtClean="0"/>
              <a:pPr algn="r"/>
              <a:t>9/10/26</a:t>
            </a:fld>
            <a:endParaRPr lang="en-US"/>
          </a:p>
        </p:txBody>
      </p:sp>
      <p:sp>
        <p:nvSpPr>
          <p:cNvPr id="8" name="Footer Placeholder 7">
            <a:extLst>
              <a:ext uri="{FF2B5EF4-FFF2-40B4-BE49-F238E27FC236}">
                <a16:creationId xmlns:a16="http://schemas.microsoft.com/office/drawing/2014/main" id="{5A438448-FC2D-4A2F-B7C0-04AC50311EAA}"/>
              </a:ext>
            </a:extLst>
          </p:cNvPr>
          <p:cNvSpPr>
            <a:spLocks noGrp="1"/>
          </p:cNvSpPr>
          <p:nvPr>
            <p:ph type="ftr" sz="quarter" idx="11"/>
          </p:nvPr>
        </p:nvSpPr>
        <p:spPr>
          <a:xfrm>
            <a:off x="3221150" y="6292850"/>
            <a:ext cx="4114800" cy="365125"/>
          </a:xfrm>
        </p:spPr>
        <p:txBody>
          <a:bodyPr/>
          <a:lstStyle/>
          <a:p>
            <a:pPr algn="l"/>
            <a:endParaRPr lang="en-US" dirty="0"/>
          </a:p>
        </p:txBody>
      </p:sp>
      <p:sp>
        <p:nvSpPr>
          <p:cNvPr id="11" name="Slide Number Placeholder 10">
            <a:extLst>
              <a:ext uri="{FF2B5EF4-FFF2-40B4-BE49-F238E27FC236}">
                <a16:creationId xmlns:a16="http://schemas.microsoft.com/office/drawing/2014/main" id="{3B07C67E-EAD9-47D8-9559-4E091BC03BA8}"/>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42340171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C5DD8-8608-4B55-96D8-0AB848C028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A3CC0B-7B21-422D-937D-FBD49EE9397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A0EAFA-89BC-43E9-8EB9-B6B3CD136E43}"/>
              </a:ext>
            </a:extLst>
          </p:cNvPr>
          <p:cNvSpPr>
            <a:spLocks noGrp="1"/>
          </p:cNvSpPr>
          <p:nvPr>
            <p:ph type="dt" sz="half" idx="10"/>
          </p:nvPr>
        </p:nvSpPr>
        <p:spPr/>
        <p:txBody>
          <a:bodyPr/>
          <a:lstStyle/>
          <a:p>
            <a:fld id="{1449AA12-8195-4182-A7AC-2E7E59DFBDAF}" type="datetimeFigureOut">
              <a:rPr lang="en-US" smtClean="0"/>
              <a:t>9/10/26</a:t>
            </a:fld>
            <a:endParaRPr lang="en-US"/>
          </a:p>
        </p:txBody>
      </p:sp>
      <p:sp>
        <p:nvSpPr>
          <p:cNvPr id="5" name="Footer Placeholder 4">
            <a:extLst>
              <a:ext uri="{FF2B5EF4-FFF2-40B4-BE49-F238E27FC236}">
                <a16:creationId xmlns:a16="http://schemas.microsoft.com/office/drawing/2014/main" id="{A3850944-70C2-487F-A102-58CDFB94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77B7B8-A972-455E-9D8C-9B8026A5306D}"/>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51" name="Rectangle 50">
            <a:extLst>
              <a:ext uri="{FF2B5EF4-FFF2-40B4-BE49-F238E27FC236}">
                <a16:creationId xmlns:a16="http://schemas.microsoft.com/office/drawing/2014/main" id="{CCC95119-6D9D-3542-9E0E-4171B33DC9CA}"/>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EFC92F19-7317-314C-81B7-43B8B687F4E4}"/>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81872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087F2-AA0E-4F0C-9AD6-2353021573D7}"/>
              </a:ext>
            </a:extLst>
          </p:cNvPr>
          <p:cNvSpPr>
            <a:spLocks noGrp="1"/>
          </p:cNvSpPr>
          <p:nvPr>
            <p:ph type="title"/>
          </p:nvPr>
        </p:nvSpPr>
        <p:spPr>
          <a:xfrm>
            <a:off x="3221150" y="1251674"/>
            <a:ext cx="7891760" cy="2914688"/>
          </a:xfrm>
        </p:spPr>
        <p:txBody>
          <a:bodyPr anchor="t"/>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7937807-96B8-4061-A845-1287216BF53B}"/>
              </a:ext>
            </a:extLst>
          </p:cNvPr>
          <p:cNvSpPr>
            <a:spLocks noGrp="1"/>
          </p:cNvSpPr>
          <p:nvPr>
            <p:ph type="body" idx="1"/>
          </p:nvPr>
        </p:nvSpPr>
        <p:spPr>
          <a:xfrm>
            <a:off x="3221150" y="4818126"/>
            <a:ext cx="7891760" cy="1271524"/>
          </a:xfrm>
        </p:spPr>
        <p:txBody>
          <a:bodyPr anchor="b"/>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32AF346-9503-4767-BCB4-84B823E27419}"/>
              </a:ext>
            </a:extLst>
          </p:cNvPr>
          <p:cNvSpPr>
            <a:spLocks noGrp="1"/>
          </p:cNvSpPr>
          <p:nvPr>
            <p:ph type="dt" sz="half" idx="10"/>
          </p:nvPr>
        </p:nvSpPr>
        <p:spPr/>
        <p:txBody>
          <a:bodyPr/>
          <a:lstStyle/>
          <a:p>
            <a:fld id="{1449AA12-8195-4182-A7AC-2E7E59DFBDAF}" type="datetimeFigureOut">
              <a:rPr lang="en-US" smtClean="0"/>
              <a:t>9/10/26</a:t>
            </a:fld>
            <a:endParaRPr lang="en-US"/>
          </a:p>
        </p:txBody>
      </p:sp>
      <p:sp>
        <p:nvSpPr>
          <p:cNvPr id="5" name="Footer Placeholder 4">
            <a:extLst>
              <a:ext uri="{FF2B5EF4-FFF2-40B4-BE49-F238E27FC236}">
                <a16:creationId xmlns:a16="http://schemas.microsoft.com/office/drawing/2014/main" id="{5259605B-A39D-4BEE-B46F-16CF13FA0BA7}"/>
              </a:ext>
            </a:extLst>
          </p:cNvPr>
          <p:cNvSpPr>
            <a:spLocks noGrp="1"/>
          </p:cNvSpPr>
          <p:nvPr>
            <p:ph type="ftr" sz="quarter" idx="11"/>
          </p:nvPr>
        </p:nvSpPr>
        <p:spPr>
          <a:xfrm>
            <a:off x="3221150" y="6292850"/>
            <a:ext cx="4114800" cy="365125"/>
          </a:xfrm>
        </p:spPr>
        <p:txBody>
          <a:bodyPr/>
          <a:lstStyle/>
          <a:p>
            <a:endParaRPr lang="en-US"/>
          </a:p>
        </p:txBody>
      </p:sp>
      <p:sp>
        <p:nvSpPr>
          <p:cNvPr id="6" name="Slide Number Placeholder 5">
            <a:extLst>
              <a:ext uri="{FF2B5EF4-FFF2-40B4-BE49-F238E27FC236}">
                <a16:creationId xmlns:a16="http://schemas.microsoft.com/office/drawing/2014/main" id="{2575834A-942D-410B-A430-43F9E01FC5F9}"/>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9" name="Rectangle 8">
            <a:extLst>
              <a:ext uri="{FF2B5EF4-FFF2-40B4-BE49-F238E27FC236}">
                <a16:creationId xmlns:a16="http://schemas.microsoft.com/office/drawing/2014/main" id="{4AD199D5-C485-D449-9804-F755E0907B51}"/>
              </a:ext>
            </a:extLst>
          </p:cNvPr>
          <p:cNvSpPr/>
          <p:nvPr/>
        </p:nvSpPr>
        <p:spPr>
          <a:xfrm>
            <a:off x="1" y="1375492"/>
            <a:ext cx="2770698" cy="5482505"/>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0" name="Rectangle 9">
            <a:extLst>
              <a:ext uri="{FF2B5EF4-FFF2-40B4-BE49-F238E27FC236}">
                <a16:creationId xmlns:a16="http://schemas.microsoft.com/office/drawing/2014/main" id="{4290D1A7-C550-2540-86C9-EB0FB2EB2E71}"/>
              </a:ext>
            </a:extLst>
          </p:cNvPr>
          <p:cNvSpPr/>
          <p:nvPr/>
        </p:nvSpPr>
        <p:spPr>
          <a:xfrm>
            <a:off x="0" y="-3"/>
            <a:ext cx="1373567"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Tree>
    <p:extLst>
      <p:ext uri="{BB962C8B-B14F-4D97-AF65-F5344CB8AC3E}">
        <p14:creationId xmlns:p14="http://schemas.microsoft.com/office/powerpoint/2010/main" val="29178137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FCAD2-C321-4E81-AEBE-696A90E2D9A4}"/>
              </a:ext>
            </a:extLst>
          </p:cNvPr>
          <p:cNvSpPr>
            <a:spLocks noGrp="1"/>
          </p:cNvSpPr>
          <p:nvPr>
            <p:ph type="title"/>
          </p:nvPr>
        </p:nvSpPr>
        <p:spPr>
          <a:xfrm>
            <a:off x="1587710" y="455362"/>
            <a:ext cx="9486690" cy="1550419"/>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3EF20CD1-0E09-4415-911C-0F5B7341DD80}"/>
              </a:ext>
            </a:extLst>
          </p:cNvPr>
          <p:cNvSpPr>
            <a:spLocks noGrp="1"/>
          </p:cNvSpPr>
          <p:nvPr>
            <p:ph sz="half" idx="1"/>
          </p:nvPr>
        </p:nvSpPr>
        <p:spPr>
          <a:xfrm>
            <a:off x="1587709" y="2160016"/>
            <a:ext cx="4425437" cy="392709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A963EDD-031A-49CA-9130-067550BD0D55}"/>
              </a:ext>
            </a:extLst>
          </p:cNvPr>
          <p:cNvSpPr>
            <a:spLocks noGrp="1"/>
          </p:cNvSpPr>
          <p:nvPr>
            <p:ph sz="half" idx="2"/>
          </p:nvPr>
        </p:nvSpPr>
        <p:spPr>
          <a:xfrm>
            <a:off x="6648963" y="2160016"/>
            <a:ext cx="4425437" cy="39270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0808E79-A0BE-49F3-AE92-7EE5CC78F1A6}"/>
              </a:ext>
            </a:extLst>
          </p:cNvPr>
          <p:cNvSpPr>
            <a:spLocks noGrp="1"/>
          </p:cNvSpPr>
          <p:nvPr>
            <p:ph type="dt" sz="half" idx="10"/>
          </p:nvPr>
        </p:nvSpPr>
        <p:spPr/>
        <p:txBody>
          <a:bodyPr/>
          <a:lstStyle/>
          <a:p>
            <a:fld id="{1449AA12-8195-4182-A7AC-2E7E59DFBDAF}" type="datetimeFigureOut">
              <a:rPr lang="en-US" smtClean="0"/>
              <a:t>9/10/26</a:t>
            </a:fld>
            <a:endParaRPr lang="en-US"/>
          </a:p>
        </p:txBody>
      </p:sp>
      <p:sp>
        <p:nvSpPr>
          <p:cNvPr id="6" name="Footer Placeholder 5">
            <a:extLst>
              <a:ext uri="{FF2B5EF4-FFF2-40B4-BE49-F238E27FC236}">
                <a16:creationId xmlns:a16="http://schemas.microsoft.com/office/drawing/2014/main" id="{2898B87C-BF1E-47CF-9A4E-FD4BE32C05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C06E71-46F6-469C-A9CA-E707EBE51B58}"/>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10" name="Rectangle 9">
            <a:extLst>
              <a:ext uri="{FF2B5EF4-FFF2-40B4-BE49-F238E27FC236}">
                <a16:creationId xmlns:a16="http://schemas.microsoft.com/office/drawing/2014/main" id="{052659F6-6B3B-A545-A45F-FAD238210D47}"/>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80637F8-15DE-2240-8BF8-D6E57A337B1A}"/>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02098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3B26D-64DE-4314-8BD2-25FD618FB46D}"/>
              </a:ext>
            </a:extLst>
          </p:cNvPr>
          <p:cNvSpPr>
            <a:spLocks noGrp="1"/>
          </p:cNvSpPr>
          <p:nvPr>
            <p:ph type="title"/>
          </p:nvPr>
        </p:nvSpPr>
        <p:spPr>
          <a:xfrm>
            <a:off x="1591056" y="457200"/>
            <a:ext cx="9521854" cy="1554480"/>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9D77613-5CEE-4B05-A937-CD43EAAABF38}"/>
              </a:ext>
            </a:extLst>
          </p:cNvPr>
          <p:cNvSpPr>
            <a:spLocks noGrp="1"/>
          </p:cNvSpPr>
          <p:nvPr>
            <p:ph type="body" idx="1"/>
          </p:nvPr>
        </p:nvSpPr>
        <p:spPr>
          <a:xfrm>
            <a:off x="1591057" y="2165086"/>
            <a:ext cx="4425696" cy="823912"/>
          </a:xfrm>
        </p:spPr>
        <p:txBody>
          <a:bodyPr anchor="b">
            <a:norm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343E4779-3B5A-4993-9C7F-FB19F1633F5D}"/>
              </a:ext>
            </a:extLst>
          </p:cNvPr>
          <p:cNvSpPr>
            <a:spLocks noGrp="1"/>
          </p:cNvSpPr>
          <p:nvPr>
            <p:ph sz="half" idx="2"/>
          </p:nvPr>
        </p:nvSpPr>
        <p:spPr>
          <a:xfrm>
            <a:off x="1591056" y="2988998"/>
            <a:ext cx="4425697" cy="3098112"/>
          </a:xfrm>
        </p:spPr>
        <p:txBody>
          <a:bodyPr/>
          <a:lstStyle>
            <a:lvl1pPr>
              <a:defRPr sz="2000"/>
            </a:lvl1pPr>
            <a:lvl2pPr>
              <a:defRPr sz="1800"/>
            </a:lvl2pPr>
            <a:lvl3pPr>
              <a:defRPr sz="1600"/>
            </a:lvl3pPr>
            <a:lvl4pPr>
              <a:defRPr sz="14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AB51081A-685C-4C18-9AE9-425106A02F6B}"/>
              </a:ext>
            </a:extLst>
          </p:cNvPr>
          <p:cNvSpPr>
            <a:spLocks noGrp="1"/>
          </p:cNvSpPr>
          <p:nvPr>
            <p:ph type="body" sz="quarter" idx="3"/>
          </p:nvPr>
        </p:nvSpPr>
        <p:spPr>
          <a:xfrm>
            <a:off x="6687214" y="2165086"/>
            <a:ext cx="4425696" cy="823912"/>
          </a:xfrm>
        </p:spPr>
        <p:txBody>
          <a:bodyPr anchor="b">
            <a:norm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7780F424-FE3A-4B7D-B60C-7AEA2118A585}"/>
              </a:ext>
            </a:extLst>
          </p:cNvPr>
          <p:cNvSpPr>
            <a:spLocks noGrp="1"/>
          </p:cNvSpPr>
          <p:nvPr>
            <p:ph sz="quarter" idx="4"/>
          </p:nvPr>
        </p:nvSpPr>
        <p:spPr>
          <a:xfrm>
            <a:off x="6687214" y="2988998"/>
            <a:ext cx="4425696" cy="3098112"/>
          </a:xfrm>
        </p:spPr>
        <p:txBody>
          <a:bodyPr/>
          <a:lstStyle>
            <a:lvl1pPr>
              <a:defRPr sz="2000"/>
            </a:lvl1pPr>
            <a:lvl2pPr>
              <a:defRPr sz="1800"/>
            </a:lvl2pPr>
            <a:lvl3pPr>
              <a:defRPr sz="1600"/>
            </a:lvl3pPr>
            <a:lvl4pPr>
              <a:defRPr sz="1400"/>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864D2A96-CD7D-41BC-BDBE-5E29B7C0B325}"/>
              </a:ext>
            </a:extLst>
          </p:cNvPr>
          <p:cNvSpPr>
            <a:spLocks noGrp="1"/>
          </p:cNvSpPr>
          <p:nvPr>
            <p:ph type="dt" sz="half" idx="10"/>
          </p:nvPr>
        </p:nvSpPr>
        <p:spPr/>
        <p:txBody>
          <a:bodyPr/>
          <a:lstStyle/>
          <a:p>
            <a:fld id="{1449AA12-8195-4182-A7AC-2E7E59DFBDAF}" type="datetimeFigureOut">
              <a:rPr lang="en-US" smtClean="0"/>
              <a:t>9/10/26</a:t>
            </a:fld>
            <a:endParaRPr lang="en-US"/>
          </a:p>
        </p:txBody>
      </p:sp>
      <p:sp>
        <p:nvSpPr>
          <p:cNvPr id="8" name="Footer Placeholder 7">
            <a:extLst>
              <a:ext uri="{FF2B5EF4-FFF2-40B4-BE49-F238E27FC236}">
                <a16:creationId xmlns:a16="http://schemas.microsoft.com/office/drawing/2014/main" id="{2CD1471D-6DDE-4E56-84E9-48136966A9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CA3F451-CF28-4F57-B844-52A665440A02}"/>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12" name="Rectangle 11">
            <a:extLst>
              <a:ext uri="{FF2B5EF4-FFF2-40B4-BE49-F238E27FC236}">
                <a16:creationId xmlns:a16="http://schemas.microsoft.com/office/drawing/2014/main" id="{2D1FA03E-7A83-AB41-BB4B-25B04946559A}"/>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7702630-3C98-A142-9D04-1D852974DC26}"/>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91839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22D7A-4502-49C3-BAFB-6D46F7A2E27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AB67EE-A167-43D1-9C58-7B736CF28B64}"/>
              </a:ext>
            </a:extLst>
          </p:cNvPr>
          <p:cNvSpPr>
            <a:spLocks noGrp="1"/>
          </p:cNvSpPr>
          <p:nvPr>
            <p:ph type="dt" sz="half" idx="10"/>
          </p:nvPr>
        </p:nvSpPr>
        <p:spPr/>
        <p:txBody>
          <a:bodyPr/>
          <a:lstStyle/>
          <a:p>
            <a:fld id="{1449AA12-8195-4182-A7AC-2E7E59DFBDAF}" type="datetimeFigureOut">
              <a:rPr lang="en-US" smtClean="0"/>
              <a:t>9/10/26</a:t>
            </a:fld>
            <a:endParaRPr lang="en-US"/>
          </a:p>
        </p:txBody>
      </p:sp>
      <p:sp>
        <p:nvSpPr>
          <p:cNvPr id="4" name="Footer Placeholder 3">
            <a:extLst>
              <a:ext uri="{FF2B5EF4-FFF2-40B4-BE49-F238E27FC236}">
                <a16:creationId xmlns:a16="http://schemas.microsoft.com/office/drawing/2014/main" id="{3C5605B7-599B-450E-9E8D-2A9AE3F30F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75BD2B1-8C5F-430B-A0F2-CD5281AB75E2}"/>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8" name="Rectangle 7">
            <a:extLst>
              <a:ext uri="{FF2B5EF4-FFF2-40B4-BE49-F238E27FC236}">
                <a16:creationId xmlns:a16="http://schemas.microsoft.com/office/drawing/2014/main" id="{1DBA877B-B45A-BD48-8FC8-E752E7D7174F}"/>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BF3343D-2AFA-B544-B40A-315F5EC680B6}"/>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02899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308016-71BA-4CD3-918D-51613F7F4DF5}"/>
              </a:ext>
            </a:extLst>
          </p:cNvPr>
          <p:cNvSpPr>
            <a:spLocks noGrp="1"/>
          </p:cNvSpPr>
          <p:nvPr>
            <p:ph type="dt" sz="half" idx="10"/>
          </p:nvPr>
        </p:nvSpPr>
        <p:spPr/>
        <p:txBody>
          <a:bodyPr/>
          <a:lstStyle/>
          <a:p>
            <a:fld id="{1449AA12-8195-4182-A7AC-2E7E59DFBDAF}" type="datetimeFigureOut">
              <a:rPr lang="en-US" smtClean="0"/>
              <a:t>9/10/26</a:t>
            </a:fld>
            <a:endParaRPr lang="en-US"/>
          </a:p>
        </p:txBody>
      </p:sp>
      <p:sp>
        <p:nvSpPr>
          <p:cNvPr id="3" name="Footer Placeholder 2">
            <a:extLst>
              <a:ext uri="{FF2B5EF4-FFF2-40B4-BE49-F238E27FC236}">
                <a16:creationId xmlns:a16="http://schemas.microsoft.com/office/drawing/2014/main" id="{95B24F46-0425-47C6-9FFB-F69AFFFE89D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3CE7A99-1593-4189-A514-8209CC32A2EA}"/>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7" name="Rectangle 6">
            <a:extLst>
              <a:ext uri="{FF2B5EF4-FFF2-40B4-BE49-F238E27FC236}">
                <a16:creationId xmlns:a16="http://schemas.microsoft.com/office/drawing/2014/main" id="{11C15DFD-AB97-AB43-A6C9-2808708C91B4}"/>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A05BA89-ECA6-2247-ABBB-3C67160202E9}"/>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26726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E933B-3FC6-4B08-9FBE-2DD48307A4D4}"/>
              </a:ext>
            </a:extLst>
          </p:cNvPr>
          <p:cNvSpPr>
            <a:spLocks noGrp="1"/>
          </p:cNvSpPr>
          <p:nvPr>
            <p:ph type="title"/>
          </p:nvPr>
        </p:nvSpPr>
        <p:spPr>
          <a:xfrm>
            <a:off x="1587712" y="455362"/>
            <a:ext cx="4043440" cy="1584512"/>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377FBD4A-4514-4DCE-8F18-914DF3F4EED1}"/>
              </a:ext>
            </a:extLst>
          </p:cNvPr>
          <p:cNvSpPr>
            <a:spLocks noGrp="1"/>
          </p:cNvSpPr>
          <p:nvPr>
            <p:ph idx="1"/>
          </p:nvPr>
        </p:nvSpPr>
        <p:spPr>
          <a:xfrm>
            <a:off x="6271232" y="565151"/>
            <a:ext cx="5358384" cy="5521960"/>
          </a:xfrm>
        </p:spPr>
        <p:txBody>
          <a:bodyPr>
            <a:normAutofit/>
          </a:bodyPr>
          <a:lstStyle>
            <a:lvl1pPr>
              <a:defRPr sz="2200"/>
            </a:lvl1pPr>
            <a:lvl2pPr>
              <a:defRPr sz="1900"/>
            </a:lvl2pPr>
            <a:lvl3pPr>
              <a:defRPr sz="1700"/>
            </a:lvl3pPr>
            <a:lvl4pPr>
              <a:defRPr sz="1500"/>
            </a:lvl4pPr>
            <a:lvl5pPr>
              <a:defRPr sz="15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5AF18C85-0675-4202-B796-352766854939}"/>
              </a:ext>
            </a:extLst>
          </p:cNvPr>
          <p:cNvSpPr>
            <a:spLocks noGrp="1"/>
          </p:cNvSpPr>
          <p:nvPr>
            <p:ph type="body" sz="half" idx="2"/>
          </p:nvPr>
        </p:nvSpPr>
        <p:spPr>
          <a:xfrm>
            <a:off x="1587712" y="2039874"/>
            <a:ext cx="4043440" cy="38291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0079E5-F934-4D04-866F-F7CB5B08ACC4}"/>
              </a:ext>
            </a:extLst>
          </p:cNvPr>
          <p:cNvSpPr>
            <a:spLocks noGrp="1"/>
          </p:cNvSpPr>
          <p:nvPr>
            <p:ph type="dt" sz="half" idx="10"/>
          </p:nvPr>
        </p:nvSpPr>
        <p:spPr/>
        <p:txBody>
          <a:bodyPr/>
          <a:lstStyle/>
          <a:p>
            <a:fld id="{1449AA12-8195-4182-A7AC-2E7E59DFBDAF}" type="datetimeFigureOut">
              <a:rPr lang="en-US" smtClean="0"/>
              <a:t>9/10/26</a:t>
            </a:fld>
            <a:endParaRPr lang="en-US"/>
          </a:p>
        </p:txBody>
      </p:sp>
      <p:sp>
        <p:nvSpPr>
          <p:cNvPr id="6" name="Footer Placeholder 5">
            <a:extLst>
              <a:ext uri="{FF2B5EF4-FFF2-40B4-BE49-F238E27FC236}">
                <a16:creationId xmlns:a16="http://schemas.microsoft.com/office/drawing/2014/main" id="{E705FC94-7915-439A-B937-F02D1BB03A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B69B19-4156-4584-B1DC-4F42F200B915}"/>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10" name="Rectangle 9">
            <a:extLst>
              <a:ext uri="{FF2B5EF4-FFF2-40B4-BE49-F238E27FC236}">
                <a16:creationId xmlns:a16="http://schemas.microsoft.com/office/drawing/2014/main" id="{DC1B6031-8ABE-F648-8E05-3D08D0D54B53}"/>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DABD855-35E6-BE4F-8B03-FD12DDB32E10}"/>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17545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E1F3B-090C-4BB5-84BE-8ED0FC5981A5}"/>
              </a:ext>
            </a:extLst>
          </p:cNvPr>
          <p:cNvSpPr>
            <a:spLocks noGrp="1"/>
          </p:cNvSpPr>
          <p:nvPr>
            <p:ph type="title"/>
          </p:nvPr>
        </p:nvSpPr>
        <p:spPr>
          <a:xfrm>
            <a:off x="1587711" y="455362"/>
            <a:ext cx="4043436" cy="1584512"/>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9397C49E-9426-4B24-B2A7-C54B89DA60A3}"/>
              </a:ext>
            </a:extLst>
          </p:cNvPr>
          <p:cNvSpPr>
            <a:spLocks noGrp="1"/>
          </p:cNvSpPr>
          <p:nvPr>
            <p:ph type="pic" idx="1"/>
          </p:nvPr>
        </p:nvSpPr>
        <p:spPr>
          <a:xfrm>
            <a:off x="6271232" y="565150"/>
            <a:ext cx="5355607" cy="552267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BC7F011-0A5F-44E9-88CD-C95A33351B45}"/>
              </a:ext>
            </a:extLst>
          </p:cNvPr>
          <p:cNvSpPr>
            <a:spLocks noGrp="1"/>
          </p:cNvSpPr>
          <p:nvPr>
            <p:ph type="body" sz="half" idx="2"/>
          </p:nvPr>
        </p:nvSpPr>
        <p:spPr>
          <a:xfrm>
            <a:off x="1587711" y="2039874"/>
            <a:ext cx="4043436" cy="38291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721C85-27BB-4533-A21B-C379FE03A944}"/>
              </a:ext>
            </a:extLst>
          </p:cNvPr>
          <p:cNvSpPr>
            <a:spLocks noGrp="1"/>
          </p:cNvSpPr>
          <p:nvPr>
            <p:ph type="dt" sz="half" idx="10"/>
          </p:nvPr>
        </p:nvSpPr>
        <p:spPr/>
        <p:txBody>
          <a:bodyPr/>
          <a:lstStyle/>
          <a:p>
            <a:fld id="{1449AA12-8195-4182-A7AC-2E7E59DFBDAF}" type="datetimeFigureOut">
              <a:rPr lang="en-US" smtClean="0"/>
              <a:t>9/10/26</a:t>
            </a:fld>
            <a:endParaRPr lang="en-US"/>
          </a:p>
        </p:txBody>
      </p:sp>
      <p:sp>
        <p:nvSpPr>
          <p:cNvPr id="6" name="Footer Placeholder 5">
            <a:extLst>
              <a:ext uri="{FF2B5EF4-FFF2-40B4-BE49-F238E27FC236}">
                <a16:creationId xmlns:a16="http://schemas.microsoft.com/office/drawing/2014/main" id="{35018850-01F1-4247-9BFD-1DDC5DDDC3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B365A9-4C28-480F-B370-2DFF234B73F7}"/>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10" name="Rectangle 9">
            <a:extLst>
              <a:ext uri="{FF2B5EF4-FFF2-40B4-BE49-F238E27FC236}">
                <a16:creationId xmlns:a16="http://schemas.microsoft.com/office/drawing/2014/main" id="{920EAFF3-0A84-F84B-90E4-A596F00B3DC2}"/>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8392559-3C15-B249-93C9-B0F7E9E5DDD8}"/>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174695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C53B0-59B2-4B39-93E0-DCFBB932C82A}"/>
              </a:ext>
            </a:extLst>
          </p:cNvPr>
          <p:cNvSpPr>
            <a:spLocks noGrp="1"/>
          </p:cNvSpPr>
          <p:nvPr>
            <p:ph type="title"/>
          </p:nvPr>
        </p:nvSpPr>
        <p:spPr>
          <a:xfrm>
            <a:off x="1587710" y="455362"/>
            <a:ext cx="9525200" cy="1550419"/>
          </a:xfrm>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18C5F7B-98AC-425B-80BD-6C6F3032D0CE}"/>
              </a:ext>
            </a:extLst>
          </p:cNvPr>
          <p:cNvSpPr>
            <a:spLocks noGrp="1"/>
          </p:cNvSpPr>
          <p:nvPr>
            <p:ph type="body" orient="vert" idx="1"/>
          </p:nvPr>
        </p:nvSpPr>
        <p:spPr>
          <a:xfrm>
            <a:off x="1587710" y="2160016"/>
            <a:ext cx="9525200" cy="392615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C88C2EE-2433-424A-878C-24514FF5D44F}"/>
              </a:ext>
            </a:extLst>
          </p:cNvPr>
          <p:cNvSpPr>
            <a:spLocks noGrp="1"/>
          </p:cNvSpPr>
          <p:nvPr>
            <p:ph type="dt" sz="half" idx="10"/>
          </p:nvPr>
        </p:nvSpPr>
        <p:spPr/>
        <p:txBody>
          <a:bodyPr/>
          <a:lstStyle/>
          <a:p>
            <a:fld id="{1449AA12-8195-4182-A7AC-2E7E59DFBDAF}" type="datetimeFigureOut">
              <a:rPr lang="en-US" smtClean="0"/>
              <a:t>9/10/26</a:t>
            </a:fld>
            <a:endParaRPr lang="en-US"/>
          </a:p>
        </p:txBody>
      </p:sp>
      <p:sp>
        <p:nvSpPr>
          <p:cNvPr id="5" name="Footer Placeholder 4">
            <a:extLst>
              <a:ext uri="{FF2B5EF4-FFF2-40B4-BE49-F238E27FC236}">
                <a16:creationId xmlns:a16="http://schemas.microsoft.com/office/drawing/2014/main" id="{1FFEFD20-ADE2-40F3-A071-6D1E97F8FB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B7D1D5-5E92-48E1-9475-EC122D3FE613}"/>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9" name="Rectangle 8">
            <a:extLst>
              <a:ext uri="{FF2B5EF4-FFF2-40B4-BE49-F238E27FC236}">
                <a16:creationId xmlns:a16="http://schemas.microsoft.com/office/drawing/2014/main" id="{60FCF945-5CF3-5542-A36A-9CBB738E735E}"/>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7D61B-66C5-4341-8F2D-129A9E4D8283}"/>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09241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47FBCF-6EDB-4883-92D4-612F4D1C5589}"/>
              </a:ext>
            </a:extLst>
          </p:cNvPr>
          <p:cNvSpPr>
            <a:spLocks noGrp="1"/>
          </p:cNvSpPr>
          <p:nvPr>
            <p:ph type="title" orient="vert"/>
          </p:nvPr>
        </p:nvSpPr>
        <p:spPr>
          <a:xfrm>
            <a:off x="8846380" y="565149"/>
            <a:ext cx="2266530" cy="5611813"/>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49D2DF8-B588-416F-AA11-9F3A0DDE6765}"/>
              </a:ext>
            </a:extLst>
          </p:cNvPr>
          <p:cNvSpPr>
            <a:spLocks noGrp="1"/>
          </p:cNvSpPr>
          <p:nvPr>
            <p:ph type="body" orient="vert" idx="1"/>
          </p:nvPr>
        </p:nvSpPr>
        <p:spPr>
          <a:xfrm>
            <a:off x="1587710" y="565149"/>
            <a:ext cx="7088929" cy="5611813"/>
          </a:xfrm>
        </p:spPr>
        <p:txBody>
          <a:bodyPr vert="eaVert"/>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72F7B1D-405D-4EE7-9A23-3F21916C9503}"/>
              </a:ext>
            </a:extLst>
          </p:cNvPr>
          <p:cNvSpPr>
            <a:spLocks noGrp="1"/>
          </p:cNvSpPr>
          <p:nvPr>
            <p:ph type="dt" sz="half" idx="10"/>
          </p:nvPr>
        </p:nvSpPr>
        <p:spPr/>
        <p:txBody>
          <a:bodyPr/>
          <a:lstStyle/>
          <a:p>
            <a:fld id="{1449AA12-8195-4182-A7AC-2E7E59DFBDAF}" type="datetimeFigureOut">
              <a:rPr lang="en-US" smtClean="0"/>
              <a:t>9/10/26</a:t>
            </a:fld>
            <a:endParaRPr lang="en-US"/>
          </a:p>
        </p:txBody>
      </p:sp>
      <p:sp>
        <p:nvSpPr>
          <p:cNvPr id="5" name="Footer Placeholder 4">
            <a:extLst>
              <a:ext uri="{FF2B5EF4-FFF2-40B4-BE49-F238E27FC236}">
                <a16:creationId xmlns:a16="http://schemas.microsoft.com/office/drawing/2014/main" id="{D27B9304-686C-431A-8E7F-D9DD19F4DF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FA240B-DB2E-46ED-8AC6-744B2C1C70E3}"/>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9" name="Rectangle 8">
            <a:extLst>
              <a:ext uri="{FF2B5EF4-FFF2-40B4-BE49-F238E27FC236}">
                <a16:creationId xmlns:a16="http://schemas.microsoft.com/office/drawing/2014/main" id="{2F275F2C-778B-864A-8379-6D0726B18FDC}"/>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70051C8-76B3-384B-BCF1-60BB80301FCD}"/>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41128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38F35C4-9FBF-FE95-D7C7-069AB718E3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D16382D-3A2A-E507-11FB-164F2B1142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2A6723-5E80-0C6D-FB58-1777ECBC41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449AA12-8195-4182-A7AC-2E7E59DFBDAF}" type="datetimeFigureOut">
              <a:rPr lang="en-US" smtClean="0"/>
              <a:pPr/>
              <a:t>9/10/26</a:t>
            </a:fld>
            <a:endParaRPr lang="en-US"/>
          </a:p>
        </p:txBody>
      </p:sp>
      <p:sp>
        <p:nvSpPr>
          <p:cNvPr id="5" name="Footer Placeholder 4">
            <a:extLst>
              <a:ext uri="{FF2B5EF4-FFF2-40B4-BE49-F238E27FC236}">
                <a16:creationId xmlns:a16="http://schemas.microsoft.com/office/drawing/2014/main" id="{B5AD2E0D-9749-3904-7A6C-785D35D9CC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E90D64C1-6B35-6A55-1BDB-EB56F2D6187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4DFC975-2FD7-44A5-9E78-ECBA46156075}" type="slidenum">
              <a:rPr lang="en-US" smtClean="0"/>
              <a:pPr/>
              <a:t>‹#›</a:t>
            </a:fld>
            <a:endParaRPr lang="en-US"/>
          </a:p>
        </p:txBody>
      </p:sp>
    </p:spTree>
    <p:extLst>
      <p:ext uri="{BB962C8B-B14F-4D97-AF65-F5344CB8AC3E}">
        <p14:creationId xmlns:p14="http://schemas.microsoft.com/office/powerpoint/2010/main" val="2809996562"/>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D8950E-0DAB-4E54-B41C-50E2B4BED9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SG"/>
          </a:p>
        </p:txBody>
      </p:sp>
      <p:sp>
        <p:nvSpPr>
          <p:cNvPr id="3" name="Text Placeholder 2">
            <a:extLst>
              <a:ext uri="{FF2B5EF4-FFF2-40B4-BE49-F238E27FC236}">
                <a16:creationId xmlns:a16="http://schemas.microsoft.com/office/drawing/2014/main" id="{CCBD68D9-33DA-4FA3-925E-827C1DEF5D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5D51625D-CC43-4045-BC67-4C1FE90B66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BFBA3C-AF41-438F-92FB-0CC48C23B1E9}" type="datetimeFigureOut">
              <a:rPr lang="en-SG" smtClean="0"/>
              <a:t>10/9/26</a:t>
            </a:fld>
            <a:endParaRPr lang="en-SG" dirty="0"/>
          </a:p>
        </p:txBody>
      </p:sp>
      <p:sp>
        <p:nvSpPr>
          <p:cNvPr id="5" name="Footer Placeholder 4">
            <a:extLst>
              <a:ext uri="{FF2B5EF4-FFF2-40B4-BE49-F238E27FC236}">
                <a16:creationId xmlns:a16="http://schemas.microsoft.com/office/drawing/2014/main" id="{9646DCBC-1FAF-4AC2-9887-8FE925FBBF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G" dirty="0"/>
          </a:p>
        </p:txBody>
      </p:sp>
      <p:sp>
        <p:nvSpPr>
          <p:cNvPr id="6" name="Slide Number Placeholder 5">
            <a:extLst>
              <a:ext uri="{FF2B5EF4-FFF2-40B4-BE49-F238E27FC236}">
                <a16:creationId xmlns:a16="http://schemas.microsoft.com/office/drawing/2014/main" id="{95DB3CB3-270F-42AC-B4CC-727479C4CF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66470C-498F-417A-9FEA-4E166E8501A9}" type="slidenum">
              <a:rPr lang="en-SG" smtClean="0"/>
              <a:t>‹#›</a:t>
            </a:fld>
            <a:endParaRPr lang="en-SG" dirty="0"/>
          </a:p>
        </p:txBody>
      </p:sp>
    </p:spTree>
    <p:extLst>
      <p:ext uri="{BB962C8B-B14F-4D97-AF65-F5344CB8AC3E}">
        <p14:creationId xmlns:p14="http://schemas.microsoft.com/office/powerpoint/2010/main" val="283479666"/>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7ACD69-D2F4-4938-B590-C414049017E0}"/>
              </a:ext>
            </a:extLst>
          </p:cNvPr>
          <p:cNvSpPr>
            <a:spLocks noGrp="1"/>
          </p:cNvSpPr>
          <p:nvPr>
            <p:ph type="title"/>
          </p:nvPr>
        </p:nvSpPr>
        <p:spPr>
          <a:xfrm>
            <a:off x="1587710" y="455362"/>
            <a:ext cx="9486690" cy="1550419"/>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2E762BD4-BA0F-4CA4-BAE3-DF2B5087C045}"/>
              </a:ext>
            </a:extLst>
          </p:cNvPr>
          <p:cNvSpPr>
            <a:spLocks noGrp="1"/>
          </p:cNvSpPr>
          <p:nvPr>
            <p:ph type="body" idx="1"/>
          </p:nvPr>
        </p:nvSpPr>
        <p:spPr>
          <a:xfrm>
            <a:off x="1587710" y="2160016"/>
            <a:ext cx="9486690" cy="3926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80B2FEE-249E-42F1-94D8-A8C0759EF471}"/>
              </a:ext>
            </a:extLst>
          </p:cNvPr>
          <p:cNvSpPr>
            <a:spLocks noGrp="1"/>
          </p:cNvSpPr>
          <p:nvPr>
            <p:ph type="dt" sz="half" idx="2"/>
          </p:nvPr>
        </p:nvSpPr>
        <p:spPr>
          <a:xfrm>
            <a:off x="8018632" y="6292850"/>
            <a:ext cx="3094278"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1449AA12-8195-4182-A7AC-2E7E59DFBDAF}" type="datetimeFigureOut">
              <a:rPr lang="en-US" smtClean="0"/>
              <a:pPr/>
              <a:t>9/10/26</a:t>
            </a:fld>
            <a:endParaRPr lang="en-US"/>
          </a:p>
        </p:txBody>
      </p:sp>
      <p:sp>
        <p:nvSpPr>
          <p:cNvPr id="5" name="Footer Placeholder 4">
            <a:extLst>
              <a:ext uri="{FF2B5EF4-FFF2-40B4-BE49-F238E27FC236}">
                <a16:creationId xmlns:a16="http://schemas.microsoft.com/office/drawing/2014/main" id="{8560C617-A890-4920-83B0-143C03349066}"/>
              </a:ext>
            </a:extLst>
          </p:cNvPr>
          <p:cNvSpPr>
            <a:spLocks noGrp="1"/>
          </p:cNvSpPr>
          <p:nvPr>
            <p:ph type="ftr" sz="quarter" idx="3"/>
          </p:nvPr>
        </p:nvSpPr>
        <p:spPr>
          <a:xfrm>
            <a:off x="1587711" y="6292850"/>
            <a:ext cx="4114800" cy="365125"/>
          </a:xfrm>
          <a:prstGeom prst="rect">
            <a:avLst/>
          </a:prstGeom>
        </p:spPr>
        <p:txBody>
          <a:bodyPr vert="horz" lIns="91440" tIns="45720" rIns="91440" bIns="45720" rtlCol="0" anchor="ctr"/>
          <a:lstStyle>
            <a:lvl1pPr algn="l">
              <a:defRPr sz="11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14F1B4F1-B06B-4BBE-BFFF-C0B386E2449E}"/>
              </a:ext>
            </a:extLst>
          </p:cNvPr>
          <p:cNvSpPr>
            <a:spLocks noGrp="1"/>
          </p:cNvSpPr>
          <p:nvPr>
            <p:ph type="sldNum" sz="quarter" idx="4"/>
          </p:nvPr>
        </p:nvSpPr>
        <p:spPr>
          <a:xfrm>
            <a:off x="11149574" y="6292850"/>
            <a:ext cx="813816"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14DFC975-2FD7-44A5-9E78-ECBA46156075}" type="slidenum">
              <a:rPr lang="en-US" smtClean="0"/>
              <a:pPr/>
              <a:t>‹#›</a:t>
            </a:fld>
            <a:endParaRPr lang="en-US"/>
          </a:p>
        </p:txBody>
      </p:sp>
    </p:spTree>
    <p:extLst>
      <p:ext uri="{BB962C8B-B14F-4D97-AF65-F5344CB8AC3E}">
        <p14:creationId xmlns:p14="http://schemas.microsoft.com/office/powerpoint/2010/main" val="178771360"/>
      </p:ext>
    </p:extLst>
  </p:cSld>
  <p:clrMap bg1="dk1" tx1="lt1" bg2="dk2" tx2="lt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Lst>
  <p:txStyles>
    <p:title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200"/>
        </a:spcBef>
        <a:buClr>
          <a:schemeClr val="accent1"/>
        </a:buClr>
        <a:buFont typeface="Arial" panose="020B0604020202020204" pitchFamily="34" charset="0"/>
        <a:buChar char="•"/>
        <a:defRPr sz="2200" kern="1200">
          <a:solidFill>
            <a:schemeClr val="tx1"/>
          </a:solidFill>
          <a:latin typeface="+mn-lt"/>
          <a:ea typeface="+mn-ea"/>
          <a:cs typeface="+mn-cs"/>
        </a:defRPr>
      </a:lvl1pPr>
      <a:lvl2pPr marL="457200" indent="-228600" algn="l" defTabSz="914400" rtl="0" eaLnBrk="1" latinLnBrk="0" hangingPunct="1">
        <a:lnSpc>
          <a:spcPct val="110000"/>
        </a:lnSpc>
        <a:spcBef>
          <a:spcPts val="600"/>
        </a:spcBef>
        <a:buClr>
          <a:schemeClr val="accent1"/>
        </a:buClr>
        <a:buFont typeface="Arial" panose="020B0604020202020204" pitchFamily="34" charset="0"/>
        <a:buChar char="•"/>
        <a:defRPr sz="1900" kern="1200">
          <a:solidFill>
            <a:schemeClr val="tx1"/>
          </a:solidFill>
          <a:latin typeface="+mn-lt"/>
          <a:ea typeface="+mn-ea"/>
          <a:cs typeface="+mn-cs"/>
        </a:defRPr>
      </a:lvl2pPr>
      <a:lvl3pPr marL="685800" indent="-228600" algn="l" defTabSz="914400" rtl="0" eaLnBrk="1" latinLnBrk="0" hangingPunct="1">
        <a:lnSpc>
          <a:spcPct val="110000"/>
        </a:lnSpc>
        <a:spcBef>
          <a:spcPts val="600"/>
        </a:spcBef>
        <a:buClr>
          <a:schemeClr val="accent1"/>
        </a:buClr>
        <a:buFont typeface="Arial" panose="020B0604020202020204" pitchFamily="34" charset="0"/>
        <a:buChar char="•"/>
        <a:defRPr sz="1700" kern="1200">
          <a:solidFill>
            <a:schemeClr val="tx1"/>
          </a:solidFill>
          <a:latin typeface="+mn-lt"/>
          <a:ea typeface="+mn-ea"/>
          <a:cs typeface="+mn-cs"/>
        </a:defRPr>
      </a:lvl3pPr>
      <a:lvl4pPr marL="914400" indent="-228600" algn="l" defTabSz="914400" rtl="0" eaLnBrk="1" latinLnBrk="0" hangingPunct="1">
        <a:lnSpc>
          <a:spcPct val="110000"/>
        </a:lnSpc>
        <a:spcBef>
          <a:spcPts val="600"/>
        </a:spcBef>
        <a:buClr>
          <a:schemeClr val="accent1"/>
        </a:buClr>
        <a:buFont typeface="Arial" panose="020B0604020202020204" pitchFamily="34" charset="0"/>
        <a:buChar char="•"/>
        <a:defRPr sz="1500" kern="1200">
          <a:solidFill>
            <a:schemeClr val="tx1"/>
          </a:solidFill>
          <a:latin typeface="+mn-lt"/>
          <a:ea typeface="+mn-ea"/>
          <a:cs typeface="+mn-cs"/>
        </a:defRPr>
      </a:lvl4pPr>
      <a:lvl5pPr marL="1143000" indent="-228600" algn="l" defTabSz="914400" rtl="0" eaLnBrk="1" latinLnBrk="0" hangingPunct="1">
        <a:lnSpc>
          <a:spcPct val="110000"/>
        </a:lnSpc>
        <a:spcBef>
          <a:spcPts val="600"/>
        </a:spcBef>
        <a:buClr>
          <a:schemeClr val="accent1"/>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A900DBAD-4410-A40E-354D-8DA233A7632F}"/>
              </a:ext>
            </a:extLst>
          </p:cNvPr>
          <p:cNvPicPr>
            <a:picLocks noChangeAspect="1"/>
          </p:cNvPicPr>
          <p:nvPr/>
        </p:nvPicPr>
        <p:blipFill>
          <a:blip r:embed="rId2"/>
          <a:srcRect r="425" b="-1"/>
          <a:stretch>
            <a:fillRect/>
          </a:stretch>
        </p:blipFill>
        <p:spPr>
          <a:xfrm>
            <a:off x="20" y="1282"/>
            <a:ext cx="12191980" cy="6856718"/>
          </a:xfrm>
          <a:prstGeom prst="rect">
            <a:avLst/>
          </a:prstGeom>
        </p:spPr>
      </p:pic>
    </p:spTree>
    <p:extLst>
      <p:ext uri="{BB962C8B-B14F-4D97-AF65-F5344CB8AC3E}">
        <p14:creationId xmlns:p14="http://schemas.microsoft.com/office/powerpoint/2010/main" val="2294559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EEF4C57-D307-138F-F486-B3C19DF61010}"/>
            </a:ext>
          </a:extLst>
        </p:cNvPr>
        <p:cNvGrpSpPr/>
        <p:nvPr/>
      </p:nvGrpSpPr>
      <p:grpSpPr>
        <a:xfrm>
          <a:off x="0" y="0"/>
          <a:ext cx="0" cy="0"/>
          <a:chOff x="0" y="0"/>
          <a:chExt cx="0" cy="0"/>
        </a:xfrm>
      </p:grpSpPr>
      <p:sp>
        <p:nvSpPr>
          <p:cNvPr id="327" name="认罪祷告">
            <a:extLst>
              <a:ext uri="{FF2B5EF4-FFF2-40B4-BE49-F238E27FC236}">
                <a16:creationId xmlns:a16="http://schemas.microsoft.com/office/drawing/2014/main" id="{B0050E98-9CF1-88A2-874A-9E9EC2EC9BE7}"/>
              </a:ext>
            </a:extLst>
          </p:cNvPr>
          <p:cNvSpPr txBox="1"/>
          <p:nvPr/>
        </p:nvSpPr>
        <p:spPr>
          <a:xfrm>
            <a:off x="78059" y="41601"/>
            <a:ext cx="12192001" cy="7427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2511" tIns="32511" rIns="32511" bIns="32511">
            <a:spAutoFit/>
          </a:bodyPr>
          <a:lstStyle>
            <a:lvl1pPr defTabSz="650240">
              <a:defRPr sz="12000">
                <a:latin typeface="Helvetica"/>
                <a:ea typeface="Helvetica"/>
                <a:cs typeface="Helvetica"/>
                <a:sym typeface="Helvetica"/>
              </a:defRPr>
            </a:lvl1pPr>
          </a:lstStyle>
          <a:p>
            <a:pPr marL="0" marR="0" lvl="0" indent="0" algn="ctr" defTabSz="457200" rtl="0" eaLnBrk="1" fontAlgn="auto" latinLnBrk="0" hangingPunct="1">
              <a:lnSpc>
                <a:spcPct val="100000"/>
              </a:lnSpc>
              <a:spcBef>
                <a:spcPts val="600"/>
              </a:spcBef>
              <a:spcAft>
                <a:spcPts val="0"/>
              </a:spcAft>
              <a:buClrTx/>
              <a:buSzTx/>
              <a:buFontTx/>
              <a:buNone/>
              <a:tabLst/>
              <a:defRPr sz="12000">
                <a:latin typeface="Helvetica"/>
                <a:ea typeface="Helvetica"/>
                <a:cs typeface="Helvetica"/>
                <a:sym typeface="Helvetica"/>
              </a:defRPr>
            </a:pPr>
            <a:endParaRPr kumimoji="0" lang="ja-JP" altLang="en-US" sz="4400" b="0" i="0" u="none" strike="noStrike" kern="1200" cap="none" spc="150" normalizeH="0" baseline="0" noProof="0">
              <a:ln>
                <a:noFill/>
              </a:ln>
              <a:solidFill>
                <a:srgbClr val="E1D096"/>
              </a:solidFill>
              <a:effectLst/>
              <a:uLnTx/>
              <a:uFillTx/>
              <a:latin typeface="Microsoft YaHei" panose="020B0503020204020204" pitchFamily="34" charset="-122"/>
              <a:ea typeface="Microsoft YaHei" panose="020B0503020204020204" pitchFamily="34" charset="-122"/>
              <a:sym typeface="Helvetica"/>
            </a:endParaRPr>
          </a:p>
        </p:txBody>
      </p:sp>
      <p:sp>
        <p:nvSpPr>
          <p:cNvPr id="328" name="我们若认自己的罪，神是信实的，…">
            <a:extLst>
              <a:ext uri="{FF2B5EF4-FFF2-40B4-BE49-F238E27FC236}">
                <a16:creationId xmlns:a16="http://schemas.microsoft.com/office/drawing/2014/main" id="{127A6995-C5A0-C0FE-B086-997D99785D4F}"/>
              </a:ext>
            </a:extLst>
          </p:cNvPr>
          <p:cNvSpPr txBox="1"/>
          <p:nvPr/>
        </p:nvSpPr>
        <p:spPr>
          <a:xfrm>
            <a:off x="269757" y="41601"/>
            <a:ext cx="12000303" cy="646644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2511" tIns="32511" rIns="32511" bIns="32511">
            <a:spAutoFit/>
          </a:bodyPr>
          <a:lstStyle/>
          <a:p>
            <a:pPr>
              <a:lnSpc>
                <a:spcPct val="150000"/>
              </a:lnSpc>
            </a:pPr>
            <a:r>
              <a:rPr lang="en-US" sz="2800" dirty="0">
                <a:solidFill>
                  <a:srgbClr val="FFF2CC"/>
                </a:solidFill>
                <a:latin typeface="Helvetica" pitchFamily="2" charset="0"/>
                <a:ea typeface="SimSun" panose="02010600030101010101" pitchFamily="2" charset="-122"/>
                <a:cs typeface="Times New Roman" panose="02020603050405020304" pitchFamily="18" charset="0"/>
              </a:rPr>
              <a:t>Mrk 3:20  Then he went home, and the crowd gathered again, so that they could not even eat. 21  And when his family heard it, they went out to seize him, for they were saying, “He is out of his mind.” 22  And the scribes who came down from Jerusalem were saying, “He is possessed by Beelzebul,” and “by the prince of demons he casts out the demons.”23  And he called them to him and said to them in parables, “How can Satan cast out Satan?24  If a kingdom is divided against itself, that kingdom cannot stand.25  And if a house is divided against itself, that house will not be able to stand.26  And if Satan has risen up against himself and is divided, he cannot stand, but is coming to an end.</a:t>
            </a:r>
          </a:p>
        </p:txBody>
      </p:sp>
    </p:spTree>
    <p:extLst>
      <p:ext uri="{BB962C8B-B14F-4D97-AF65-F5344CB8AC3E}">
        <p14:creationId xmlns:p14="http://schemas.microsoft.com/office/powerpoint/2010/main" val="1762011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7B369CB-C9CD-5B93-67D3-256EFC2E8E5D}"/>
            </a:ext>
          </a:extLst>
        </p:cNvPr>
        <p:cNvGrpSpPr/>
        <p:nvPr/>
      </p:nvGrpSpPr>
      <p:grpSpPr>
        <a:xfrm>
          <a:off x="0" y="0"/>
          <a:ext cx="0" cy="0"/>
          <a:chOff x="0" y="0"/>
          <a:chExt cx="0" cy="0"/>
        </a:xfrm>
      </p:grpSpPr>
      <p:sp>
        <p:nvSpPr>
          <p:cNvPr id="327" name="认罪祷告">
            <a:extLst>
              <a:ext uri="{FF2B5EF4-FFF2-40B4-BE49-F238E27FC236}">
                <a16:creationId xmlns:a16="http://schemas.microsoft.com/office/drawing/2014/main" id="{01EAF740-6E65-DA68-5514-F375942D96BD}"/>
              </a:ext>
            </a:extLst>
          </p:cNvPr>
          <p:cNvSpPr txBox="1"/>
          <p:nvPr/>
        </p:nvSpPr>
        <p:spPr>
          <a:xfrm>
            <a:off x="78059" y="41601"/>
            <a:ext cx="12192001" cy="7427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2511" tIns="32511" rIns="32511" bIns="32511">
            <a:spAutoFit/>
          </a:bodyPr>
          <a:lstStyle>
            <a:lvl1pPr defTabSz="650240">
              <a:defRPr sz="12000">
                <a:latin typeface="Helvetica"/>
                <a:ea typeface="Helvetica"/>
                <a:cs typeface="Helvetica"/>
                <a:sym typeface="Helvetica"/>
              </a:defRPr>
            </a:lvl1pPr>
          </a:lstStyle>
          <a:p>
            <a:pPr marL="0" marR="0" lvl="0" indent="0" algn="ctr" defTabSz="457200" rtl="0" eaLnBrk="1" fontAlgn="auto" latinLnBrk="0" hangingPunct="1">
              <a:lnSpc>
                <a:spcPct val="100000"/>
              </a:lnSpc>
              <a:spcBef>
                <a:spcPts val="600"/>
              </a:spcBef>
              <a:spcAft>
                <a:spcPts val="0"/>
              </a:spcAft>
              <a:buClrTx/>
              <a:buSzTx/>
              <a:buFontTx/>
              <a:buNone/>
              <a:tabLst/>
              <a:defRPr sz="12000">
                <a:latin typeface="Helvetica"/>
                <a:ea typeface="Helvetica"/>
                <a:cs typeface="Helvetica"/>
                <a:sym typeface="Helvetica"/>
              </a:defRPr>
            </a:pPr>
            <a:endParaRPr kumimoji="0" lang="ja-JP" altLang="en-US" sz="4400" b="0" i="0" u="none" strike="noStrike" kern="1200" cap="none" spc="150" normalizeH="0" baseline="0" noProof="0">
              <a:ln>
                <a:noFill/>
              </a:ln>
              <a:solidFill>
                <a:srgbClr val="E1D096"/>
              </a:solidFill>
              <a:effectLst/>
              <a:uLnTx/>
              <a:uFillTx/>
              <a:latin typeface="Microsoft YaHei" panose="020B0503020204020204" pitchFamily="34" charset="-122"/>
              <a:ea typeface="Microsoft YaHei" panose="020B0503020204020204" pitchFamily="34" charset="-122"/>
              <a:sym typeface="Helvetica"/>
            </a:endParaRPr>
          </a:p>
        </p:txBody>
      </p:sp>
      <p:sp>
        <p:nvSpPr>
          <p:cNvPr id="328" name="我们若认自己的罪，神是信实的，…">
            <a:extLst>
              <a:ext uri="{FF2B5EF4-FFF2-40B4-BE49-F238E27FC236}">
                <a16:creationId xmlns:a16="http://schemas.microsoft.com/office/drawing/2014/main" id="{26B8F178-7ED5-3CC8-29EF-A055AA6ABACB}"/>
              </a:ext>
            </a:extLst>
          </p:cNvPr>
          <p:cNvSpPr txBox="1"/>
          <p:nvPr/>
        </p:nvSpPr>
        <p:spPr>
          <a:xfrm>
            <a:off x="269757" y="1491578"/>
            <a:ext cx="12000303" cy="452745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2511" tIns="32511" rIns="32511" bIns="32511">
            <a:spAutoFit/>
          </a:bodyPr>
          <a:lstStyle/>
          <a:p>
            <a:pPr>
              <a:lnSpc>
                <a:spcPct val="150000"/>
              </a:lnSpc>
            </a:pPr>
            <a:r>
              <a:rPr lang="en-US" sz="2800" dirty="0">
                <a:solidFill>
                  <a:srgbClr val="FFF2CC"/>
                </a:solidFill>
                <a:latin typeface="Helvetica" pitchFamily="2" charset="0"/>
                <a:ea typeface="SimSun" panose="02010600030101010101" pitchFamily="2" charset="-122"/>
                <a:cs typeface="Times New Roman" panose="02020603050405020304" pitchFamily="18" charset="0"/>
              </a:rPr>
              <a:t>Mrk 3:27  But no one can enter a strong man's house and plunder his goods, unless he first binds the strong man. Then indeed he may plunder his house.28  “Truly, I say to you, all sins will be forgiven the children of man, and whatever blasphemies they utter,29  but whoever blasphemes against the Holy Spirit never has forgiveness, but is guilty of an eternal sin”—30  for they were saying, “He has an unclean spirit.”</a:t>
            </a:r>
          </a:p>
          <a:p>
            <a:pPr>
              <a:lnSpc>
                <a:spcPct val="150000"/>
              </a:lnSpc>
            </a:pPr>
            <a:endParaRPr lang="en-US" sz="2800" dirty="0">
              <a:solidFill>
                <a:srgbClr val="FFF2CC"/>
              </a:solidFill>
              <a:latin typeface="Helvetica" pitchFamily="2"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9172906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12CDBB5-74C6-C4CD-8EFC-A105DC0C3B77}"/>
            </a:ext>
          </a:extLst>
        </p:cNvPr>
        <p:cNvGrpSpPr/>
        <p:nvPr/>
      </p:nvGrpSpPr>
      <p:grpSpPr>
        <a:xfrm>
          <a:off x="0" y="0"/>
          <a:ext cx="0" cy="0"/>
          <a:chOff x="0" y="0"/>
          <a:chExt cx="0" cy="0"/>
        </a:xfrm>
      </p:grpSpPr>
      <p:sp>
        <p:nvSpPr>
          <p:cNvPr id="327" name="认罪祷告">
            <a:extLst>
              <a:ext uri="{FF2B5EF4-FFF2-40B4-BE49-F238E27FC236}">
                <a16:creationId xmlns:a16="http://schemas.microsoft.com/office/drawing/2014/main" id="{D07118CE-FE95-3938-E356-844CA3413CFD}"/>
              </a:ext>
            </a:extLst>
          </p:cNvPr>
          <p:cNvSpPr txBox="1"/>
          <p:nvPr/>
        </p:nvSpPr>
        <p:spPr>
          <a:xfrm>
            <a:off x="78059" y="41601"/>
            <a:ext cx="12192001" cy="7427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2511" tIns="32511" rIns="32511" bIns="32511">
            <a:spAutoFit/>
          </a:bodyPr>
          <a:lstStyle>
            <a:lvl1pPr defTabSz="650240">
              <a:defRPr sz="12000">
                <a:latin typeface="Helvetica"/>
                <a:ea typeface="Helvetica"/>
                <a:cs typeface="Helvetica"/>
                <a:sym typeface="Helvetica"/>
              </a:defRPr>
            </a:lvl1pPr>
          </a:lstStyle>
          <a:p>
            <a:pPr marL="0" marR="0" lvl="0" indent="0" algn="ctr" defTabSz="457200" rtl="0" eaLnBrk="1" fontAlgn="auto" latinLnBrk="0" hangingPunct="1">
              <a:lnSpc>
                <a:spcPct val="100000"/>
              </a:lnSpc>
              <a:spcBef>
                <a:spcPts val="600"/>
              </a:spcBef>
              <a:spcAft>
                <a:spcPts val="0"/>
              </a:spcAft>
              <a:buClrTx/>
              <a:buSzTx/>
              <a:buFontTx/>
              <a:buNone/>
              <a:tabLst/>
              <a:defRPr sz="12000">
                <a:latin typeface="Helvetica"/>
                <a:ea typeface="Helvetica"/>
                <a:cs typeface="Helvetica"/>
                <a:sym typeface="Helvetica"/>
              </a:defRPr>
            </a:pPr>
            <a:endParaRPr kumimoji="0" lang="ja-JP" altLang="en-US" sz="4400" b="0" i="0" u="none" strike="noStrike" kern="1200" cap="none" spc="150" normalizeH="0" baseline="0" noProof="0">
              <a:ln>
                <a:noFill/>
              </a:ln>
              <a:solidFill>
                <a:srgbClr val="E1D096"/>
              </a:solidFill>
              <a:effectLst/>
              <a:uLnTx/>
              <a:uFillTx/>
              <a:latin typeface="Microsoft YaHei" panose="020B0503020204020204" pitchFamily="34" charset="-122"/>
              <a:ea typeface="Microsoft YaHei" panose="020B0503020204020204" pitchFamily="34" charset="-122"/>
              <a:sym typeface="Helvetica"/>
            </a:endParaRPr>
          </a:p>
        </p:txBody>
      </p:sp>
      <p:sp>
        <p:nvSpPr>
          <p:cNvPr id="328" name="我们若认自己的罪，神是信实的，…">
            <a:extLst>
              <a:ext uri="{FF2B5EF4-FFF2-40B4-BE49-F238E27FC236}">
                <a16:creationId xmlns:a16="http://schemas.microsoft.com/office/drawing/2014/main" id="{1FC7B5EC-7BE8-C9C5-EFBC-AB3F0203BDCD}"/>
              </a:ext>
            </a:extLst>
          </p:cNvPr>
          <p:cNvSpPr txBox="1"/>
          <p:nvPr/>
        </p:nvSpPr>
        <p:spPr>
          <a:xfrm>
            <a:off x="297366" y="1516100"/>
            <a:ext cx="11597268" cy="21447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2511" tIns="32511" rIns="32511" bIns="32511">
            <a:spAutoFit/>
          </a:bodyPr>
          <a:lstStyle/>
          <a:p>
            <a:pPr algn="ctr" defTabSz="325120">
              <a:lnSpc>
                <a:spcPct val="150000"/>
              </a:lnSpc>
              <a:defRPr sz="5400">
                <a:latin typeface="Helvetica"/>
                <a:ea typeface="Helvetica"/>
                <a:cs typeface="Helvetica"/>
                <a:sym typeface="Helvetica"/>
              </a:defRPr>
            </a:pPr>
            <a:r>
              <a:rPr kumimoji="0" lang="en-SG" altLang="zh-CN" sz="4800" b="0" i="0" u="none" strike="noStrike" kern="1200" cap="none" spc="150" normalizeH="0" baseline="0" noProof="0" dirty="0">
                <a:ln>
                  <a:noFill/>
                </a:ln>
                <a:solidFill>
                  <a:srgbClr val="FFC000">
                    <a:lumMod val="20000"/>
                    <a:lumOff val="80000"/>
                  </a:srgbClr>
                </a:solidFill>
                <a:effectLst/>
                <a:uLnTx/>
                <a:uFillTx/>
                <a:latin typeface="Arial" panose="020B0604020202020204" pitchFamily="34" charset="0"/>
                <a:ea typeface="SimHei" panose="02010609060101010101" pitchFamily="49" charset="-122"/>
                <a:cs typeface="Arial" panose="020B0604020202020204" pitchFamily="34" charset="0"/>
                <a:sym typeface="Helvetica"/>
              </a:rPr>
              <a:t>【1】</a:t>
            </a:r>
          </a:p>
          <a:p>
            <a:pPr algn="ctr" defTabSz="325120">
              <a:lnSpc>
                <a:spcPct val="150000"/>
              </a:lnSpc>
              <a:defRPr sz="5400">
                <a:latin typeface="Helvetica"/>
                <a:ea typeface="Helvetica"/>
                <a:cs typeface="Helvetica"/>
                <a:sym typeface="Helvetica"/>
              </a:defRPr>
            </a:pPr>
            <a:r>
              <a:rPr kumimoji="0" lang="en-SG" altLang="zh-CN" sz="4800" b="0" i="0" u="none" strike="noStrike" kern="1200" cap="none" spc="150" normalizeH="0" baseline="0" noProof="0" dirty="0">
                <a:ln>
                  <a:noFill/>
                </a:ln>
                <a:solidFill>
                  <a:srgbClr val="FFC000">
                    <a:lumMod val="20000"/>
                    <a:lumOff val="80000"/>
                  </a:srgbClr>
                </a:solidFill>
                <a:effectLst/>
                <a:uLnTx/>
                <a:uFillTx/>
                <a:latin typeface="Arial" panose="020B0604020202020204" pitchFamily="34" charset="0"/>
                <a:ea typeface="SimHei" panose="02010609060101010101" pitchFamily="49" charset="-122"/>
                <a:cs typeface="Arial" panose="020B0604020202020204" pitchFamily="34" charset="0"/>
                <a:sym typeface="Helvetica"/>
              </a:rPr>
              <a:t>Moving Forward Despite Rejection </a:t>
            </a:r>
          </a:p>
        </p:txBody>
      </p:sp>
    </p:spTree>
    <p:extLst>
      <p:ext uri="{BB962C8B-B14F-4D97-AF65-F5344CB8AC3E}">
        <p14:creationId xmlns:p14="http://schemas.microsoft.com/office/powerpoint/2010/main" val="5565995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E2BD5F1-0034-0677-B038-7FBAA3FB0B12}"/>
            </a:ext>
          </a:extLst>
        </p:cNvPr>
        <p:cNvGrpSpPr/>
        <p:nvPr/>
      </p:nvGrpSpPr>
      <p:grpSpPr>
        <a:xfrm>
          <a:off x="0" y="0"/>
          <a:ext cx="0" cy="0"/>
          <a:chOff x="0" y="0"/>
          <a:chExt cx="0" cy="0"/>
        </a:xfrm>
      </p:grpSpPr>
      <p:sp>
        <p:nvSpPr>
          <p:cNvPr id="327" name="认罪祷告">
            <a:extLst>
              <a:ext uri="{FF2B5EF4-FFF2-40B4-BE49-F238E27FC236}">
                <a16:creationId xmlns:a16="http://schemas.microsoft.com/office/drawing/2014/main" id="{BAC4D8AB-6B52-B14C-97FC-A069F7F741A5}"/>
              </a:ext>
            </a:extLst>
          </p:cNvPr>
          <p:cNvSpPr txBox="1"/>
          <p:nvPr/>
        </p:nvSpPr>
        <p:spPr>
          <a:xfrm>
            <a:off x="78059" y="41601"/>
            <a:ext cx="12192001" cy="7427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2511" tIns="32511" rIns="32511" bIns="32511">
            <a:spAutoFit/>
          </a:bodyPr>
          <a:lstStyle>
            <a:lvl1pPr defTabSz="650240">
              <a:defRPr sz="12000">
                <a:latin typeface="Helvetica"/>
                <a:ea typeface="Helvetica"/>
                <a:cs typeface="Helvetica"/>
                <a:sym typeface="Helvetica"/>
              </a:defRPr>
            </a:lvl1pPr>
          </a:lstStyle>
          <a:p>
            <a:pPr marL="0" marR="0" lvl="0" indent="0" algn="ctr" defTabSz="457200" rtl="0" eaLnBrk="1" fontAlgn="auto" latinLnBrk="0" hangingPunct="1">
              <a:lnSpc>
                <a:spcPct val="100000"/>
              </a:lnSpc>
              <a:spcBef>
                <a:spcPts val="600"/>
              </a:spcBef>
              <a:spcAft>
                <a:spcPts val="0"/>
              </a:spcAft>
              <a:buClrTx/>
              <a:buSzTx/>
              <a:buFontTx/>
              <a:buNone/>
              <a:tabLst/>
              <a:defRPr sz="12000">
                <a:latin typeface="Helvetica"/>
                <a:ea typeface="Helvetica"/>
                <a:cs typeface="Helvetica"/>
                <a:sym typeface="Helvetica"/>
              </a:defRPr>
            </a:pPr>
            <a:endParaRPr kumimoji="0" lang="ja-JP" altLang="en-US" sz="4400" b="0" i="0" u="none" strike="noStrike" kern="1200" cap="none" spc="150" normalizeH="0" baseline="0" noProof="0">
              <a:ln>
                <a:noFill/>
              </a:ln>
              <a:solidFill>
                <a:srgbClr val="E1D096"/>
              </a:solidFill>
              <a:effectLst/>
              <a:uLnTx/>
              <a:uFillTx/>
              <a:latin typeface="Microsoft YaHei" panose="020B0503020204020204" pitchFamily="34" charset="-122"/>
              <a:ea typeface="Microsoft YaHei" panose="020B0503020204020204" pitchFamily="34" charset="-122"/>
              <a:sym typeface="Helvetica"/>
            </a:endParaRPr>
          </a:p>
        </p:txBody>
      </p:sp>
      <p:sp>
        <p:nvSpPr>
          <p:cNvPr id="328" name="我们若认自己的罪，神是信实的，…">
            <a:extLst>
              <a:ext uri="{FF2B5EF4-FFF2-40B4-BE49-F238E27FC236}">
                <a16:creationId xmlns:a16="http://schemas.microsoft.com/office/drawing/2014/main" id="{3C9CC7D1-4D79-A8BA-7826-578BBB720D76}"/>
              </a:ext>
            </a:extLst>
          </p:cNvPr>
          <p:cNvSpPr txBox="1"/>
          <p:nvPr/>
        </p:nvSpPr>
        <p:spPr>
          <a:xfrm>
            <a:off x="297366" y="1420406"/>
            <a:ext cx="11597268" cy="21447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2511" tIns="32511" rIns="32511" bIns="32511">
            <a:spAutoFit/>
          </a:bodyPr>
          <a:lstStyle/>
          <a:p>
            <a:pPr algn="ctr" defTabSz="325120">
              <a:lnSpc>
                <a:spcPct val="150000"/>
              </a:lnSpc>
              <a:defRPr sz="5400">
                <a:latin typeface="Helvetica"/>
                <a:ea typeface="Helvetica"/>
                <a:cs typeface="Helvetica"/>
                <a:sym typeface="Helvetica"/>
              </a:defRPr>
            </a:pPr>
            <a:r>
              <a:rPr kumimoji="0" lang="en-SG" altLang="zh-CN" sz="4800" b="0" i="0" u="none" strike="noStrike" kern="1200" cap="none" spc="150" normalizeH="0" baseline="0" noProof="0" dirty="0">
                <a:ln>
                  <a:noFill/>
                </a:ln>
                <a:solidFill>
                  <a:srgbClr val="FFC000">
                    <a:lumMod val="20000"/>
                    <a:lumOff val="80000"/>
                  </a:srgbClr>
                </a:solidFill>
                <a:effectLst/>
                <a:uLnTx/>
                <a:uFillTx/>
                <a:latin typeface="Arial" panose="020B0604020202020204" pitchFamily="34" charset="0"/>
                <a:ea typeface="SimHei" panose="02010609060101010101" pitchFamily="49" charset="-122"/>
                <a:cs typeface="Arial" panose="020B0604020202020204" pitchFamily="34" charset="0"/>
                <a:sym typeface="Helvetica"/>
              </a:rPr>
              <a:t>【2】</a:t>
            </a:r>
          </a:p>
          <a:p>
            <a:pPr algn="ctr" defTabSz="325120">
              <a:lnSpc>
                <a:spcPct val="150000"/>
              </a:lnSpc>
              <a:defRPr sz="5400">
                <a:latin typeface="Helvetica"/>
                <a:ea typeface="Helvetica"/>
                <a:cs typeface="Helvetica"/>
                <a:sym typeface="Helvetica"/>
              </a:defRPr>
            </a:pPr>
            <a:r>
              <a:rPr kumimoji="0" lang="en-SG" altLang="zh-CN" sz="4400" b="0" i="0" u="none" strike="noStrike" kern="1200" cap="none" spc="150" normalizeH="0" baseline="0" noProof="0" dirty="0">
                <a:ln>
                  <a:noFill/>
                </a:ln>
                <a:solidFill>
                  <a:srgbClr val="FFC000">
                    <a:lumMod val="20000"/>
                    <a:lumOff val="80000"/>
                  </a:srgbClr>
                </a:solidFill>
                <a:effectLst/>
                <a:uLnTx/>
                <a:uFillTx/>
                <a:latin typeface="Arial" panose="020B0604020202020204" pitchFamily="34" charset="0"/>
                <a:ea typeface="SimHei" panose="02010609060101010101" pitchFamily="49" charset="-122"/>
                <a:cs typeface="Arial" panose="020B0604020202020204" pitchFamily="34" charset="0"/>
                <a:sym typeface="Helvetica"/>
              </a:rPr>
              <a:t>Moving forward in unity </a:t>
            </a:r>
          </a:p>
        </p:txBody>
      </p:sp>
    </p:spTree>
    <p:extLst>
      <p:ext uri="{BB962C8B-B14F-4D97-AF65-F5344CB8AC3E}">
        <p14:creationId xmlns:p14="http://schemas.microsoft.com/office/powerpoint/2010/main" val="11110325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13EAEB1-6DEE-591B-1A49-0674B501D317}"/>
            </a:ext>
          </a:extLst>
        </p:cNvPr>
        <p:cNvGrpSpPr/>
        <p:nvPr/>
      </p:nvGrpSpPr>
      <p:grpSpPr>
        <a:xfrm>
          <a:off x="0" y="0"/>
          <a:ext cx="0" cy="0"/>
          <a:chOff x="0" y="0"/>
          <a:chExt cx="0" cy="0"/>
        </a:xfrm>
      </p:grpSpPr>
      <p:sp>
        <p:nvSpPr>
          <p:cNvPr id="327" name="认罪祷告">
            <a:extLst>
              <a:ext uri="{FF2B5EF4-FFF2-40B4-BE49-F238E27FC236}">
                <a16:creationId xmlns:a16="http://schemas.microsoft.com/office/drawing/2014/main" id="{7D91CE94-5E98-70D6-0398-42646E73266C}"/>
              </a:ext>
            </a:extLst>
          </p:cNvPr>
          <p:cNvSpPr txBox="1"/>
          <p:nvPr/>
        </p:nvSpPr>
        <p:spPr>
          <a:xfrm>
            <a:off x="78059" y="41601"/>
            <a:ext cx="12192001" cy="7427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2511" tIns="32511" rIns="32511" bIns="32511">
            <a:spAutoFit/>
          </a:bodyPr>
          <a:lstStyle>
            <a:lvl1pPr defTabSz="650240">
              <a:defRPr sz="12000">
                <a:latin typeface="Helvetica"/>
                <a:ea typeface="Helvetica"/>
                <a:cs typeface="Helvetica"/>
                <a:sym typeface="Helvetica"/>
              </a:defRPr>
            </a:lvl1pPr>
          </a:lstStyle>
          <a:p>
            <a:pPr marL="0" marR="0" lvl="0" indent="0" algn="ctr" defTabSz="457200" rtl="0" eaLnBrk="1" fontAlgn="auto" latinLnBrk="0" hangingPunct="1">
              <a:lnSpc>
                <a:spcPct val="100000"/>
              </a:lnSpc>
              <a:spcBef>
                <a:spcPts val="600"/>
              </a:spcBef>
              <a:spcAft>
                <a:spcPts val="0"/>
              </a:spcAft>
              <a:buClrTx/>
              <a:buSzTx/>
              <a:buFontTx/>
              <a:buNone/>
              <a:tabLst/>
              <a:defRPr sz="12000">
                <a:latin typeface="Helvetica"/>
                <a:ea typeface="Helvetica"/>
                <a:cs typeface="Helvetica"/>
                <a:sym typeface="Helvetica"/>
              </a:defRPr>
            </a:pPr>
            <a:endParaRPr kumimoji="0" lang="ja-JP" altLang="en-US" sz="4400" b="0" i="0" u="none" strike="noStrike" kern="1200" cap="none" spc="150" normalizeH="0" baseline="0" noProof="0">
              <a:ln>
                <a:noFill/>
              </a:ln>
              <a:solidFill>
                <a:srgbClr val="E1D096"/>
              </a:solidFill>
              <a:effectLst/>
              <a:uLnTx/>
              <a:uFillTx/>
              <a:latin typeface="Microsoft YaHei" panose="020B0503020204020204" pitchFamily="34" charset="-122"/>
              <a:ea typeface="Microsoft YaHei" panose="020B0503020204020204" pitchFamily="34" charset="-122"/>
              <a:sym typeface="Helvetica"/>
            </a:endParaRPr>
          </a:p>
        </p:txBody>
      </p:sp>
      <p:sp>
        <p:nvSpPr>
          <p:cNvPr id="328" name="我们若认自己的罪，神是信实的，…">
            <a:extLst>
              <a:ext uri="{FF2B5EF4-FFF2-40B4-BE49-F238E27FC236}">
                <a16:creationId xmlns:a16="http://schemas.microsoft.com/office/drawing/2014/main" id="{FF24280A-E2C0-5C7F-7E3A-0C252000C806}"/>
              </a:ext>
            </a:extLst>
          </p:cNvPr>
          <p:cNvSpPr txBox="1"/>
          <p:nvPr/>
        </p:nvSpPr>
        <p:spPr>
          <a:xfrm>
            <a:off x="95848" y="1215927"/>
            <a:ext cx="12000303" cy="44261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2511" tIns="32511" rIns="32511" bIns="32511">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2CC"/>
                </a:solidFill>
                <a:effectLst/>
                <a:uLnTx/>
                <a:uFillTx/>
                <a:latin typeface="Helvetica" pitchFamily="2" charset="0"/>
                <a:ea typeface="SimSun" panose="02010600030101010101" pitchFamily="2" charset="-122"/>
                <a:cs typeface="Times New Roman" panose="02020603050405020304" pitchFamily="18" charset="0"/>
              </a:rPr>
              <a:t>23  And he called them to him and said to them in parables, “How can Satan cast out Satan?24  </a:t>
            </a:r>
            <a:r>
              <a:rPr kumimoji="0" lang="en-US" sz="3200" b="0" i="0" u="none" strike="noStrike" kern="1200" cap="none" spc="0" normalizeH="0" baseline="0" noProof="0" dirty="0">
                <a:ln>
                  <a:noFill/>
                </a:ln>
                <a:solidFill>
                  <a:srgbClr val="C2FF86"/>
                </a:solidFill>
                <a:effectLst/>
                <a:uLnTx/>
                <a:uFillTx/>
                <a:latin typeface="Helvetica" pitchFamily="2" charset="0"/>
                <a:ea typeface="SimSun" panose="02010600030101010101" pitchFamily="2" charset="-122"/>
                <a:cs typeface="Times New Roman" panose="02020603050405020304" pitchFamily="18" charset="0"/>
              </a:rPr>
              <a:t>If a kingdom is divided </a:t>
            </a:r>
            <a:r>
              <a:rPr kumimoji="0" lang="en-US" sz="3200" b="0" i="0" u="none" strike="noStrike" kern="1200" cap="none" spc="0" normalizeH="0" baseline="0" noProof="0" dirty="0">
                <a:ln>
                  <a:noFill/>
                </a:ln>
                <a:solidFill>
                  <a:srgbClr val="FFF2CC"/>
                </a:solidFill>
                <a:effectLst/>
                <a:uLnTx/>
                <a:uFillTx/>
                <a:latin typeface="Helvetica" pitchFamily="2" charset="0"/>
                <a:ea typeface="SimSun" panose="02010600030101010101" pitchFamily="2" charset="-122"/>
                <a:cs typeface="Times New Roman" panose="02020603050405020304" pitchFamily="18" charset="0"/>
              </a:rPr>
              <a:t>against itself, that kingdom cannot stand.25  And </a:t>
            </a:r>
            <a:r>
              <a:rPr kumimoji="0" lang="en-US" sz="3200" b="0" i="0" u="none" strike="noStrike" kern="1200" cap="none" spc="0" normalizeH="0" baseline="0" noProof="0" dirty="0">
                <a:ln>
                  <a:noFill/>
                </a:ln>
                <a:solidFill>
                  <a:srgbClr val="C2FF86"/>
                </a:solidFill>
                <a:effectLst/>
                <a:uLnTx/>
                <a:uFillTx/>
                <a:latin typeface="Helvetica" pitchFamily="2" charset="0"/>
                <a:ea typeface="SimSun" panose="02010600030101010101" pitchFamily="2" charset="-122"/>
                <a:cs typeface="Times New Roman" panose="02020603050405020304" pitchFamily="18" charset="0"/>
              </a:rPr>
              <a:t>if a house is divided </a:t>
            </a:r>
            <a:r>
              <a:rPr kumimoji="0" lang="en-US" sz="3200" b="0" i="0" u="none" strike="noStrike" kern="1200" cap="none" spc="0" normalizeH="0" baseline="0" noProof="0" dirty="0">
                <a:ln>
                  <a:noFill/>
                </a:ln>
                <a:solidFill>
                  <a:srgbClr val="FFF2CC"/>
                </a:solidFill>
                <a:effectLst/>
                <a:uLnTx/>
                <a:uFillTx/>
                <a:latin typeface="Helvetica" pitchFamily="2" charset="0"/>
                <a:ea typeface="SimSun" panose="02010600030101010101" pitchFamily="2" charset="-122"/>
                <a:cs typeface="Times New Roman" panose="02020603050405020304" pitchFamily="18" charset="0"/>
              </a:rPr>
              <a:t>against itself, that house will not be able to stand.26  And if Satan has risen up against himself and is divided, he cannot stand, but is coming to an end.</a:t>
            </a:r>
          </a:p>
        </p:txBody>
      </p:sp>
    </p:spTree>
    <p:extLst>
      <p:ext uri="{BB962C8B-B14F-4D97-AF65-F5344CB8AC3E}">
        <p14:creationId xmlns:p14="http://schemas.microsoft.com/office/powerpoint/2010/main" val="1078834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596D48C-01BA-8E62-7E0C-58FB7C5AE94D}"/>
            </a:ext>
          </a:extLst>
        </p:cNvPr>
        <p:cNvGrpSpPr/>
        <p:nvPr/>
      </p:nvGrpSpPr>
      <p:grpSpPr>
        <a:xfrm>
          <a:off x="0" y="0"/>
          <a:ext cx="0" cy="0"/>
          <a:chOff x="0" y="0"/>
          <a:chExt cx="0" cy="0"/>
        </a:xfrm>
      </p:grpSpPr>
      <p:sp>
        <p:nvSpPr>
          <p:cNvPr id="327" name="认罪祷告">
            <a:extLst>
              <a:ext uri="{FF2B5EF4-FFF2-40B4-BE49-F238E27FC236}">
                <a16:creationId xmlns:a16="http://schemas.microsoft.com/office/drawing/2014/main" id="{C9B6FB0A-578F-31E7-0514-56CFD7A51648}"/>
              </a:ext>
            </a:extLst>
          </p:cNvPr>
          <p:cNvSpPr txBox="1"/>
          <p:nvPr/>
        </p:nvSpPr>
        <p:spPr>
          <a:xfrm>
            <a:off x="78059" y="41601"/>
            <a:ext cx="12192001" cy="7427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2511" tIns="32511" rIns="32511" bIns="32511">
            <a:spAutoFit/>
          </a:bodyPr>
          <a:lstStyle>
            <a:lvl1pPr defTabSz="650240">
              <a:defRPr sz="12000">
                <a:latin typeface="Helvetica"/>
                <a:ea typeface="Helvetica"/>
                <a:cs typeface="Helvetica"/>
                <a:sym typeface="Helvetica"/>
              </a:defRPr>
            </a:lvl1pPr>
          </a:lstStyle>
          <a:p>
            <a:pPr marL="0" marR="0" lvl="0" indent="0" algn="ctr" defTabSz="457200" rtl="0" eaLnBrk="1" fontAlgn="auto" latinLnBrk="0" hangingPunct="1">
              <a:lnSpc>
                <a:spcPct val="100000"/>
              </a:lnSpc>
              <a:spcBef>
                <a:spcPts val="600"/>
              </a:spcBef>
              <a:spcAft>
                <a:spcPts val="0"/>
              </a:spcAft>
              <a:buClrTx/>
              <a:buSzTx/>
              <a:buFontTx/>
              <a:buNone/>
              <a:tabLst/>
              <a:defRPr sz="12000">
                <a:latin typeface="Helvetica"/>
                <a:ea typeface="Helvetica"/>
                <a:cs typeface="Helvetica"/>
                <a:sym typeface="Helvetica"/>
              </a:defRPr>
            </a:pPr>
            <a:endParaRPr kumimoji="0" lang="ja-JP" altLang="en-US" sz="4400" b="0" i="0" u="none" strike="noStrike" kern="1200" cap="none" spc="150" normalizeH="0" baseline="0" noProof="0">
              <a:ln>
                <a:noFill/>
              </a:ln>
              <a:solidFill>
                <a:srgbClr val="E1D096"/>
              </a:solidFill>
              <a:effectLst/>
              <a:uLnTx/>
              <a:uFillTx/>
              <a:latin typeface="Microsoft YaHei" panose="020B0503020204020204" pitchFamily="34" charset="-122"/>
              <a:ea typeface="Microsoft YaHei" panose="020B0503020204020204" pitchFamily="34" charset="-122"/>
              <a:sym typeface="Helvetica"/>
            </a:endParaRPr>
          </a:p>
        </p:txBody>
      </p:sp>
      <p:sp>
        <p:nvSpPr>
          <p:cNvPr id="328" name="我们若认自己的罪，神是信实的，…">
            <a:extLst>
              <a:ext uri="{FF2B5EF4-FFF2-40B4-BE49-F238E27FC236}">
                <a16:creationId xmlns:a16="http://schemas.microsoft.com/office/drawing/2014/main" id="{A73CBEE1-94CE-6500-B329-278A5F6B40C6}"/>
              </a:ext>
            </a:extLst>
          </p:cNvPr>
          <p:cNvSpPr txBox="1"/>
          <p:nvPr/>
        </p:nvSpPr>
        <p:spPr>
          <a:xfrm>
            <a:off x="375425" y="1885753"/>
            <a:ext cx="11597268" cy="29062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2511" tIns="32511" rIns="32511" bIns="32511">
            <a:spAutoFit/>
          </a:bodyPr>
          <a:lstStyle/>
          <a:p>
            <a:pPr lvl="0" algn="ctr" defTabSz="325120">
              <a:lnSpc>
                <a:spcPct val="150000"/>
              </a:lnSpc>
              <a:defRPr sz="5400">
                <a:latin typeface="Helvetica"/>
                <a:ea typeface="Helvetica"/>
                <a:cs typeface="Helvetica"/>
                <a:sym typeface="Helvetica"/>
              </a:defRPr>
            </a:pPr>
            <a:r>
              <a:rPr kumimoji="0" lang="en-SG" altLang="zh-CN" sz="4800" b="0" i="0" u="none" strike="noStrike" kern="1200" cap="none" spc="150" normalizeH="0" baseline="0" noProof="0" dirty="0">
                <a:ln>
                  <a:noFill/>
                </a:ln>
                <a:solidFill>
                  <a:srgbClr val="FFC000">
                    <a:lumMod val="20000"/>
                    <a:lumOff val="80000"/>
                  </a:srgbClr>
                </a:solidFill>
                <a:effectLst/>
                <a:uLnTx/>
                <a:uFillTx/>
                <a:latin typeface="Arial" panose="020B0604020202020204" pitchFamily="34" charset="0"/>
                <a:ea typeface="SimHei" panose="02010609060101010101" pitchFamily="49" charset="-122"/>
                <a:cs typeface="Arial" panose="020B0604020202020204" pitchFamily="34" charset="0"/>
                <a:sym typeface="Helvetica"/>
              </a:rPr>
              <a:t>【</a:t>
            </a:r>
            <a:r>
              <a:rPr lang="en-SG" altLang="zh-CN" sz="4800" spc="150" dirty="0">
                <a:solidFill>
                  <a:srgbClr val="FFC000">
                    <a:lumMod val="20000"/>
                    <a:lumOff val="80000"/>
                  </a:srgbClr>
                </a:solidFill>
                <a:latin typeface="Arial" panose="020B0604020202020204" pitchFamily="34" charset="0"/>
                <a:ea typeface="SimHei" panose="02010609060101010101" pitchFamily="49" charset="-122"/>
                <a:cs typeface="Arial" panose="020B0604020202020204" pitchFamily="34" charset="0"/>
                <a:sym typeface="Helvetica"/>
              </a:rPr>
              <a:t>3</a:t>
            </a:r>
            <a:r>
              <a:rPr kumimoji="0" lang="en-SG" altLang="zh-CN" sz="4800" b="0" i="0" u="none" strike="noStrike" kern="1200" cap="none" spc="150" normalizeH="0" baseline="0" noProof="0" dirty="0">
                <a:ln>
                  <a:noFill/>
                </a:ln>
                <a:solidFill>
                  <a:srgbClr val="FFC000">
                    <a:lumMod val="20000"/>
                    <a:lumOff val="80000"/>
                  </a:srgbClr>
                </a:solidFill>
                <a:effectLst/>
                <a:uLnTx/>
                <a:uFillTx/>
                <a:latin typeface="Arial" panose="020B0604020202020204" pitchFamily="34" charset="0"/>
                <a:ea typeface="SimHei" panose="02010609060101010101" pitchFamily="49" charset="-122"/>
                <a:cs typeface="Arial" panose="020B0604020202020204" pitchFamily="34" charset="0"/>
                <a:sym typeface="Helvetica"/>
              </a:rPr>
              <a:t>】 </a:t>
            </a:r>
          </a:p>
          <a:p>
            <a:pPr algn="ctr" defTabSz="325120">
              <a:lnSpc>
                <a:spcPct val="150000"/>
              </a:lnSpc>
              <a:defRPr sz="5400">
                <a:latin typeface="Helvetica"/>
                <a:ea typeface="Helvetica"/>
                <a:cs typeface="Helvetica"/>
                <a:sym typeface="Helvetica"/>
              </a:defRPr>
            </a:pPr>
            <a:r>
              <a:rPr kumimoji="0" lang="en-SG" altLang="zh-CN" sz="4000" b="0" i="0" u="none" strike="noStrike" kern="1200" cap="none" spc="150" normalizeH="0" baseline="0" noProof="0" dirty="0">
                <a:ln>
                  <a:noFill/>
                </a:ln>
                <a:solidFill>
                  <a:srgbClr val="FFC000">
                    <a:lumMod val="20000"/>
                    <a:lumOff val="80000"/>
                  </a:srgbClr>
                </a:solidFill>
                <a:effectLst/>
                <a:uLnTx/>
                <a:uFillTx/>
                <a:latin typeface="Arial" panose="020B0604020202020204" pitchFamily="34" charset="0"/>
                <a:ea typeface="SimHei" panose="02010609060101010101" pitchFamily="49" charset="-122"/>
                <a:cs typeface="Arial" panose="020B0604020202020204" pitchFamily="34" charset="0"/>
                <a:sym typeface="Helvetica"/>
              </a:rPr>
              <a:t>Moving forward relying on the power of Jesus </a:t>
            </a:r>
            <a:br>
              <a:rPr kumimoji="0" lang="en-SG" altLang="zh-CN" sz="4000" b="0" i="0" u="none" strike="noStrike" kern="1200" cap="none" spc="150" normalizeH="0" baseline="0" noProof="0" dirty="0">
                <a:ln>
                  <a:noFill/>
                </a:ln>
                <a:solidFill>
                  <a:srgbClr val="FFC000">
                    <a:lumMod val="20000"/>
                    <a:lumOff val="80000"/>
                  </a:srgbClr>
                </a:solidFill>
                <a:effectLst/>
                <a:uLnTx/>
                <a:uFillTx/>
                <a:latin typeface="Arial" panose="020B0604020202020204" pitchFamily="34" charset="0"/>
                <a:ea typeface="SimHei" panose="02010609060101010101" pitchFamily="49" charset="-122"/>
                <a:cs typeface="Arial" panose="020B0604020202020204" pitchFamily="34" charset="0"/>
                <a:sym typeface="Helvetica"/>
              </a:rPr>
            </a:br>
            <a:endParaRPr kumimoji="0" lang="en-SG" altLang="zh-CN" sz="4000" b="0" i="0" u="none" strike="noStrike" kern="1200" cap="none" spc="150" normalizeH="0" baseline="0" noProof="0" dirty="0">
              <a:ln>
                <a:noFill/>
              </a:ln>
              <a:solidFill>
                <a:srgbClr val="FFC000">
                  <a:lumMod val="20000"/>
                  <a:lumOff val="80000"/>
                </a:srgbClr>
              </a:solidFill>
              <a:effectLst/>
              <a:uLnTx/>
              <a:uFillTx/>
              <a:latin typeface="Arial" panose="020B0604020202020204" pitchFamily="34" charset="0"/>
              <a:ea typeface="SimHei" panose="02010609060101010101" pitchFamily="49" charset="-122"/>
              <a:cs typeface="Arial" panose="020B0604020202020204" pitchFamily="34" charset="0"/>
              <a:sym typeface="Helvetica"/>
            </a:endParaRPr>
          </a:p>
        </p:txBody>
      </p:sp>
    </p:spTree>
    <p:extLst>
      <p:ext uri="{BB962C8B-B14F-4D97-AF65-F5344CB8AC3E}">
        <p14:creationId xmlns:p14="http://schemas.microsoft.com/office/powerpoint/2010/main" val="21200211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231F76F-C344-3A34-1857-9A2A9EFE3489}"/>
            </a:ext>
          </a:extLst>
        </p:cNvPr>
        <p:cNvGrpSpPr/>
        <p:nvPr/>
      </p:nvGrpSpPr>
      <p:grpSpPr>
        <a:xfrm>
          <a:off x="0" y="0"/>
          <a:ext cx="0" cy="0"/>
          <a:chOff x="0" y="0"/>
          <a:chExt cx="0" cy="0"/>
        </a:xfrm>
      </p:grpSpPr>
      <p:sp>
        <p:nvSpPr>
          <p:cNvPr id="327" name="认罪祷告">
            <a:extLst>
              <a:ext uri="{FF2B5EF4-FFF2-40B4-BE49-F238E27FC236}">
                <a16:creationId xmlns:a16="http://schemas.microsoft.com/office/drawing/2014/main" id="{0CF1CE6A-CAA7-C37E-B124-8B503A4E1599}"/>
              </a:ext>
            </a:extLst>
          </p:cNvPr>
          <p:cNvSpPr txBox="1"/>
          <p:nvPr/>
        </p:nvSpPr>
        <p:spPr>
          <a:xfrm>
            <a:off x="78059" y="41601"/>
            <a:ext cx="12192001" cy="7427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2511" tIns="32511" rIns="32511" bIns="32511">
            <a:spAutoFit/>
          </a:bodyPr>
          <a:lstStyle>
            <a:lvl1pPr defTabSz="650240">
              <a:defRPr sz="12000">
                <a:latin typeface="Helvetica"/>
                <a:ea typeface="Helvetica"/>
                <a:cs typeface="Helvetica"/>
                <a:sym typeface="Helvetica"/>
              </a:defRPr>
            </a:lvl1pPr>
          </a:lstStyle>
          <a:p>
            <a:pPr marL="0" marR="0" lvl="0" indent="0" algn="ctr" defTabSz="457200" rtl="0" eaLnBrk="1" fontAlgn="auto" latinLnBrk="0" hangingPunct="1">
              <a:lnSpc>
                <a:spcPct val="100000"/>
              </a:lnSpc>
              <a:spcBef>
                <a:spcPts val="600"/>
              </a:spcBef>
              <a:spcAft>
                <a:spcPts val="0"/>
              </a:spcAft>
              <a:buClrTx/>
              <a:buSzTx/>
              <a:buFontTx/>
              <a:buNone/>
              <a:tabLst/>
              <a:defRPr sz="12000">
                <a:latin typeface="Helvetica"/>
                <a:ea typeface="Helvetica"/>
                <a:cs typeface="Helvetica"/>
                <a:sym typeface="Helvetica"/>
              </a:defRPr>
            </a:pPr>
            <a:endParaRPr kumimoji="0" lang="ja-JP" altLang="en-US" sz="4400" b="0" i="0" u="none" strike="noStrike" kern="1200" cap="none" spc="150" normalizeH="0" baseline="0" noProof="0">
              <a:ln>
                <a:noFill/>
              </a:ln>
              <a:solidFill>
                <a:srgbClr val="E1D096"/>
              </a:solidFill>
              <a:effectLst/>
              <a:uLnTx/>
              <a:uFillTx/>
              <a:latin typeface="Microsoft YaHei" panose="020B0503020204020204" pitchFamily="34" charset="-122"/>
              <a:ea typeface="Microsoft YaHei" panose="020B0503020204020204" pitchFamily="34" charset="-122"/>
              <a:sym typeface="Helvetica"/>
            </a:endParaRPr>
          </a:p>
        </p:txBody>
      </p:sp>
      <p:sp>
        <p:nvSpPr>
          <p:cNvPr id="328" name="我们若认自己的罪，神是信实的，…">
            <a:extLst>
              <a:ext uri="{FF2B5EF4-FFF2-40B4-BE49-F238E27FC236}">
                <a16:creationId xmlns:a16="http://schemas.microsoft.com/office/drawing/2014/main" id="{FAB69DD4-1291-EFAD-9152-1B20482954EF}"/>
              </a:ext>
            </a:extLst>
          </p:cNvPr>
          <p:cNvSpPr txBox="1"/>
          <p:nvPr/>
        </p:nvSpPr>
        <p:spPr>
          <a:xfrm>
            <a:off x="269757" y="1935715"/>
            <a:ext cx="12000303" cy="24782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2511" tIns="32511" rIns="32511" bIns="32511">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F2CC"/>
                </a:solidFill>
                <a:effectLst/>
                <a:uLnTx/>
                <a:uFillTx/>
                <a:latin typeface="Helvetica" pitchFamily="2" charset="0"/>
                <a:ea typeface="SimSun" panose="02010600030101010101" pitchFamily="2" charset="-122"/>
                <a:cs typeface="Times New Roman" panose="02020603050405020304" pitchFamily="18" charset="0"/>
              </a:rPr>
              <a:t>Mrk 3:27  But no one can enter a strong man's house and plunder his goods, </a:t>
            </a:r>
            <a:r>
              <a:rPr kumimoji="0" lang="en-US" sz="3600" b="0" i="0" u="none" strike="noStrike" kern="1200" cap="none" spc="0" normalizeH="0" baseline="0" noProof="0" dirty="0">
                <a:ln>
                  <a:noFill/>
                </a:ln>
                <a:solidFill>
                  <a:srgbClr val="C2FF86"/>
                </a:solidFill>
                <a:effectLst/>
                <a:uLnTx/>
                <a:uFillTx/>
                <a:latin typeface="Helvetica" pitchFamily="2" charset="0"/>
                <a:ea typeface="SimSun" panose="02010600030101010101" pitchFamily="2" charset="-122"/>
                <a:cs typeface="Times New Roman" panose="02020603050405020304" pitchFamily="18" charset="0"/>
              </a:rPr>
              <a:t>unless he first binds the strong man</a:t>
            </a:r>
            <a:r>
              <a:rPr kumimoji="0" lang="en-US" sz="3600" b="0" i="0" u="none" strike="noStrike" kern="1200" cap="none" spc="0" normalizeH="0" baseline="0" noProof="0" dirty="0">
                <a:ln>
                  <a:noFill/>
                </a:ln>
                <a:solidFill>
                  <a:srgbClr val="FFF2CC"/>
                </a:solidFill>
                <a:effectLst/>
                <a:uLnTx/>
                <a:uFillTx/>
                <a:latin typeface="Helvetica" pitchFamily="2" charset="0"/>
                <a:ea typeface="SimSun" panose="02010600030101010101" pitchFamily="2" charset="-122"/>
                <a:cs typeface="Times New Roman" panose="02020603050405020304" pitchFamily="18" charset="0"/>
              </a:rPr>
              <a:t>. Then indeed he may plunder his house.</a:t>
            </a:r>
          </a:p>
        </p:txBody>
      </p:sp>
    </p:spTree>
    <p:extLst>
      <p:ext uri="{BB962C8B-B14F-4D97-AF65-F5344CB8AC3E}">
        <p14:creationId xmlns:p14="http://schemas.microsoft.com/office/powerpoint/2010/main" val="2788404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11B8150-B94D-EBB7-E017-084EE97AA5F4}"/>
            </a:ext>
          </a:extLst>
        </p:cNvPr>
        <p:cNvGrpSpPr/>
        <p:nvPr/>
      </p:nvGrpSpPr>
      <p:grpSpPr>
        <a:xfrm>
          <a:off x="0" y="0"/>
          <a:ext cx="0" cy="0"/>
          <a:chOff x="0" y="0"/>
          <a:chExt cx="0" cy="0"/>
        </a:xfrm>
      </p:grpSpPr>
      <p:sp>
        <p:nvSpPr>
          <p:cNvPr id="327" name="认罪祷告">
            <a:extLst>
              <a:ext uri="{FF2B5EF4-FFF2-40B4-BE49-F238E27FC236}">
                <a16:creationId xmlns:a16="http://schemas.microsoft.com/office/drawing/2014/main" id="{A607697B-7294-861C-EE68-4EE520729624}"/>
              </a:ext>
            </a:extLst>
          </p:cNvPr>
          <p:cNvSpPr txBox="1"/>
          <p:nvPr/>
        </p:nvSpPr>
        <p:spPr>
          <a:xfrm>
            <a:off x="78059" y="41601"/>
            <a:ext cx="12192001" cy="7427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2511" tIns="32511" rIns="32511" bIns="32511">
            <a:spAutoFit/>
          </a:bodyPr>
          <a:lstStyle>
            <a:lvl1pPr defTabSz="650240">
              <a:defRPr sz="12000">
                <a:latin typeface="Helvetica"/>
                <a:ea typeface="Helvetica"/>
                <a:cs typeface="Helvetica"/>
                <a:sym typeface="Helvetica"/>
              </a:defRPr>
            </a:lvl1pPr>
          </a:lstStyle>
          <a:p>
            <a:pPr marL="0" marR="0" lvl="0" indent="0" algn="ctr" defTabSz="457200" rtl="0" eaLnBrk="1" fontAlgn="auto" latinLnBrk="0" hangingPunct="1">
              <a:lnSpc>
                <a:spcPct val="100000"/>
              </a:lnSpc>
              <a:spcBef>
                <a:spcPts val="600"/>
              </a:spcBef>
              <a:spcAft>
                <a:spcPts val="0"/>
              </a:spcAft>
              <a:buClrTx/>
              <a:buSzTx/>
              <a:buFontTx/>
              <a:buNone/>
              <a:tabLst/>
              <a:defRPr sz="12000">
                <a:latin typeface="Helvetica"/>
                <a:ea typeface="Helvetica"/>
                <a:cs typeface="Helvetica"/>
                <a:sym typeface="Helvetica"/>
              </a:defRPr>
            </a:pPr>
            <a:endParaRPr kumimoji="0" lang="ja-JP" altLang="en-US" sz="4400" b="0" i="0" u="none" strike="noStrike" kern="1200" cap="none" spc="150" normalizeH="0" baseline="0" noProof="0">
              <a:ln>
                <a:noFill/>
              </a:ln>
              <a:solidFill>
                <a:srgbClr val="E1D096"/>
              </a:solidFill>
              <a:effectLst/>
              <a:uLnTx/>
              <a:uFillTx/>
              <a:latin typeface="Microsoft YaHei" panose="020B0503020204020204" pitchFamily="34" charset="-122"/>
              <a:ea typeface="Microsoft YaHei" panose="020B0503020204020204" pitchFamily="34" charset="-122"/>
              <a:sym typeface="Helvetica"/>
            </a:endParaRPr>
          </a:p>
        </p:txBody>
      </p:sp>
      <p:sp>
        <p:nvSpPr>
          <p:cNvPr id="328" name="我们若认自己的罪，神是信实的，…">
            <a:extLst>
              <a:ext uri="{FF2B5EF4-FFF2-40B4-BE49-F238E27FC236}">
                <a16:creationId xmlns:a16="http://schemas.microsoft.com/office/drawing/2014/main" id="{C4C7D997-46AA-3CBC-5863-996CEED28316}"/>
              </a:ext>
            </a:extLst>
          </p:cNvPr>
          <p:cNvSpPr txBox="1"/>
          <p:nvPr/>
        </p:nvSpPr>
        <p:spPr>
          <a:xfrm>
            <a:off x="375425" y="1885753"/>
            <a:ext cx="11597268" cy="47529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2511" tIns="32511" rIns="32511" bIns="32511">
            <a:spAutoFit/>
          </a:bodyPr>
          <a:lstStyle/>
          <a:p>
            <a:pPr marL="0" marR="0" lvl="0" indent="0" algn="ctr" defTabSz="325120" rtl="0" eaLnBrk="1" fontAlgn="auto" latinLnBrk="0" hangingPunct="1">
              <a:lnSpc>
                <a:spcPct val="150000"/>
              </a:lnSpc>
              <a:spcBef>
                <a:spcPts val="0"/>
              </a:spcBef>
              <a:spcAft>
                <a:spcPts val="0"/>
              </a:spcAft>
              <a:buClrTx/>
              <a:buSzTx/>
              <a:buFontTx/>
              <a:buNone/>
              <a:tabLst/>
              <a:defRPr sz="5400">
                <a:latin typeface="Helvetica"/>
                <a:ea typeface="Helvetica"/>
                <a:cs typeface="Helvetica"/>
                <a:sym typeface="Helvetica"/>
              </a:defRPr>
            </a:pPr>
            <a:r>
              <a:rPr kumimoji="0" lang="en-SG" altLang="zh-CN" sz="4800" b="0" i="0" u="none" strike="noStrike" kern="1200" cap="none" spc="150" normalizeH="0" baseline="0" noProof="0" dirty="0">
                <a:ln>
                  <a:noFill/>
                </a:ln>
                <a:solidFill>
                  <a:srgbClr val="FFC000">
                    <a:lumMod val="20000"/>
                    <a:lumOff val="80000"/>
                  </a:srgbClr>
                </a:solidFill>
                <a:effectLst/>
                <a:uLnTx/>
                <a:uFillTx/>
                <a:latin typeface="Arial" panose="020B0604020202020204" pitchFamily="34" charset="0"/>
                <a:ea typeface="SimHei" panose="02010609060101010101" pitchFamily="49" charset="-122"/>
                <a:cs typeface="Arial" panose="020B0604020202020204" pitchFamily="34" charset="0"/>
                <a:sym typeface="Helvetica"/>
              </a:rPr>
              <a:t>【4】 </a:t>
            </a:r>
          </a:p>
          <a:p>
            <a:pPr algn="ctr" defTabSz="325120">
              <a:lnSpc>
                <a:spcPct val="150000"/>
              </a:lnSpc>
              <a:defRPr sz="5400">
                <a:latin typeface="Helvetica"/>
                <a:ea typeface="Helvetica"/>
                <a:cs typeface="Helvetica"/>
                <a:sym typeface="Helvetica"/>
              </a:defRPr>
            </a:pPr>
            <a:r>
              <a:rPr kumimoji="0" lang="en-SG" altLang="zh-CN" sz="4000" b="0" i="0" u="none" strike="noStrike" kern="1200" cap="none" spc="150" normalizeH="0" baseline="0" noProof="0" dirty="0">
                <a:ln>
                  <a:noFill/>
                </a:ln>
                <a:solidFill>
                  <a:srgbClr val="FFC000">
                    <a:lumMod val="20000"/>
                    <a:lumOff val="80000"/>
                  </a:srgbClr>
                </a:solidFill>
                <a:effectLst/>
                <a:uLnTx/>
                <a:uFillTx/>
                <a:latin typeface="Arial" panose="020B0604020202020204" pitchFamily="34" charset="0"/>
                <a:ea typeface="SimHei" panose="02010609060101010101" pitchFamily="49" charset="-122"/>
                <a:cs typeface="Arial" panose="020B0604020202020204" pitchFamily="34" charset="0"/>
                <a:sym typeface="Helvetica"/>
              </a:rPr>
              <a:t>Moving forward despite blasphemes </a:t>
            </a:r>
          </a:p>
          <a:p>
            <a:pPr algn="ctr" defTabSz="325120">
              <a:lnSpc>
                <a:spcPct val="150000"/>
              </a:lnSpc>
              <a:defRPr sz="5400">
                <a:latin typeface="Helvetica"/>
                <a:ea typeface="Helvetica"/>
                <a:cs typeface="Helvetica"/>
                <a:sym typeface="Helvetica"/>
              </a:defRPr>
            </a:pPr>
            <a:r>
              <a:rPr kumimoji="0" lang="en-SG" altLang="zh-CN" sz="4000" b="0" i="0" u="none" strike="noStrike" kern="1200" cap="none" spc="150" normalizeH="0" baseline="0" noProof="0" dirty="0">
                <a:ln>
                  <a:noFill/>
                </a:ln>
                <a:solidFill>
                  <a:srgbClr val="FFC000">
                    <a:lumMod val="20000"/>
                    <a:lumOff val="80000"/>
                  </a:srgbClr>
                </a:solidFill>
                <a:effectLst/>
                <a:uLnTx/>
                <a:uFillTx/>
                <a:latin typeface="Arial" panose="020B0604020202020204" pitchFamily="34" charset="0"/>
                <a:ea typeface="SimHei" panose="02010609060101010101" pitchFamily="49" charset="-122"/>
                <a:cs typeface="Arial" panose="020B0604020202020204" pitchFamily="34" charset="0"/>
                <a:sym typeface="Helvetica"/>
              </a:rPr>
              <a:t>against Jesus</a:t>
            </a:r>
            <a:br>
              <a:rPr kumimoji="0" lang="en-SG" altLang="zh-CN" sz="4000" b="0" i="0" u="none" strike="noStrike" kern="1200" cap="none" spc="150" normalizeH="0" baseline="0" noProof="0" dirty="0">
                <a:ln>
                  <a:noFill/>
                </a:ln>
                <a:solidFill>
                  <a:srgbClr val="FFC000">
                    <a:lumMod val="20000"/>
                    <a:lumOff val="80000"/>
                  </a:srgbClr>
                </a:solidFill>
                <a:effectLst/>
                <a:uLnTx/>
                <a:uFillTx/>
                <a:latin typeface="Arial" panose="020B0604020202020204" pitchFamily="34" charset="0"/>
                <a:ea typeface="SimHei" panose="02010609060101010101" pitchFamily="49" charset="-122"/>
                <a:cs typeface="Arial" panose="020B0604020202020204" pitchFamily="34" charset="0"/>
                <a:sym typeface="Helvetica"/>
              </a:rPr>
            </a:br>
            <a:br>
              <a:rPr kumimoji="0" lang="en-SG" altLang="zh-CN" sz="4000" b="0" i="0" u="none" strike="noStrike" kern="1200" cap="none" spc="150" normalizeH="0" baseline="0" noProof="0" dirty="0">
                <a:ln>
                  <a:noFill/>
                </a:ln>
                <a:solidFill>
                  <a:srgbClr val="FFC000">
                    <a:lumMod val="20000"/>
                    <a:lumOff val="80000"/>
                  </a:srgbClr>
                </a:solidFill>
                <a:effectLst/>
                <a:uLnTx/>
                <a:uFillTx/>
                <a:latin typeface="Arial" panose="020B0604020202020204" pitchFamily="34" charset="0"/>
                <a:ea typeface="SimHei" panose="02010609060101010101" pitchFamily="49" charset="-122"/>
                <a:cs typeface="Arial" panose="020B0604020202020204" pitchFamily="34" charset="0"/>
                <a:sym typeface="Helvetica"/>
              </a:rPr>
            </a:br>
            <a:endParaRPr kumimoji="0" lang="en-SG" altLang="zh-CN" sz="4000" b="0" i="0" u="none" strike="noStrike" kern="1200" cap="none" spc="150" normalizeH="0" baseline="0" noProof="0" dirty="0">
              <a:ln>
                <a:noFill/>
              </a:ln>
              <a:solidFill>
                <a:srgbClr val="FFC000">
                  <a:lumMod val="20000"/>
                  <a:lumOff val="80000"/>
                </a:srgbClr>
              </a:solidFill>
              <a:effectLst/>
              <a:uLnTx/>
              <a:uFillTx/>
              <a:latin typeface="Arial" panose="020B0604020202020204" pitchFamily="34" charset="0"/>
              <a:ea typeface="SimHei" panose="02010609060101010101" pitchFamily="49" charset="-122"/>
              <a:cs typeface="Arial" panose="020B0604020202020204" pitchFamily="34" charset="0"/>
              <a:sym typeface="Helvetica"/>
            </a:endParaRPr>
          </a:p>
        </p:txBody>
      </p:sp>
    </p:spTree>
    <p:extLst>
      <p:ext uri="{BB962C8B-B14F-4D97-AF65-F5344CB8AC3E}">
        <p14:creationId xmlns:p14="http://schemas.microsoft.com/office/powerpoint/2010/main" val="5257883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82CA963-8DD6-4A35-A198-0D034501212D}"/>
            </a:ext>
          </a:extLst>
        </p:cNvPr>
        <p:cNvGrpSpPr/>
        <p:nvPr/>
      </p:nvGrpSpPr>
      <p:grpSpPr>
        <a:xfrm>
          <a:off x="0" y="0"/>
          <a:ext cx="0" cy="0"/>
          <a:chOff x="0" y="0"/>
          <a:chExt cx="0" cy="0"/>
        </a:xfrm>
      </p:grpSpPr>
      <p:sp>
        <p:nvSpPr>
          <p:cNvPr id="327" name="认罪祷告">
            <a:extLst>
              <a:ext uri="{FF2B5EF4-FFF2-40B4-BE49-F238E27FC236}">
                <a16:creationId xmlns:a16="http://schemas.microsoft.com/office/drawing/2014/main" id="{9F66CB73-DBCE-55BA-C408-32F2B45B9ADE}"/>
              </a:ext>
            </a:extLst>
          </p:cNvPr>
          <p:cNvSpPr txBox="1"/>
          <p:nvPr/>
        </p:nvSpPr>
        <p:spPr>
          <a:xfrm>
            <a:off x="78059" y="41601"/>
            <a:ext cx="12192001" cy="7427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2511" tIns="32511" rIns="32511" bIns="32511">
            <a:spAutoFit/>
          </a:bodyPr>
          <a:lstStyle>
            <a:lvl1pPr defTabSz="650240">
              <a:defRPr sz="12000">
                <a:latin typeface="Helvetica"/>
                <a:ea typeface="Helvetica"/>
                <a:cs typeface="Helvetica"/>
                <a:sym typeface="Helvetica"/>
              </a:defRPr>
            </a:lvl1pPr>
          </a:lstStyle>
          <a:p>
            <a:pPr marL="0" marR="0" lvl="0" indent="0" algn="ctr" defTabSz="457200" rtl="0" eaLnBrk="1" fontAlgn="auto" latinLnBrk="0" hangingPunct="1">
              <a:lnSpc>
                <a:spcPct val="100000"/>
              </a:lnSpc>
              <a:spcBef>
                <a:spcPts val="600"/>
              </a:spcBef>
              <a:spcAft>
                <a:spcPts val="0"/>
              </a:spcAft>
              <a:buClrTx/>
              <a:buSzTx/>
              <a:buFontTx/>
              <a:buNone/>
              <a:tabLst/>
              <a:defRPr sz="12000">
                <a:latin typeface="Helvetica"/>
                <a:ea typeface="Helvetica"/>
                <a:cs typeface="Helvetica"/>
                <a:sym typeface="Helvetica"/>
              </a:defRPr>
            </a:pPr>
            <a:endParaRPr kumimoji="0" lang="ja-JP" altLang="en-US" sz="4400" b="0" i="0" u="none" strike="noStrike" kern="1200" cap="none" spc="150" normalizeH="0" baseline="0" noProof="0">
              <a:ln>
                <a:noFill/>
              </a:ln>
              <a:solidFill>
                <a:srgbClr val="E1D096"/>
              </a:solidFill>
              <a:effectLst/>
              <a:uLnTx/>
              <a:uFillTx/>
              <a:latin typeface="Microsoft YaHei" panose="020B0503020204020204" pitchFamily="34" charset="-122"/>
              <a:ea typeface="Microsoft YaHei" panose="020B0503020204020204" pitchFamily="34" charset="-122"/>
              <a:sym typeface="Helvetica"/>
            </a:endParaRPr>
          </a:p>
        </p:txBody>
      </p:sp>
      <p:sp>
        <p:nvSpPr>
          <p:cNvPr id="328" name="我们若认自己的罪，神是信实的，…">
            <a:extLst>
              <a:ext uri="{FF2B5EF4-FFF2-40B4-BE49-F238E27FC236}">
                <a16:creationId xmlns:a16="http://schemas.microsoft.com/office/drawing/2014/main" id="{7B06F134-D80B-3E43-BADE-4D6C02574D08}"/>
              </a:ext>
            </a:extLst>
          </p:cNvPr>
          <p:cNvSpPr txBox="1"/>
          <p:nvPr/>
        </p:nvSpPr>
        <p:spPr>
          <a:xfrm>
            <a:off x="191697" y="1334824"/>
            <a:ext cx="12000303" cy="36874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2511" tIns="32511" rIns="32511" bIns="32511">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FFF2CC"/>
              </a:solidFill>
              <a:effectLst/>
              <a:uLnTx/>
              <a:uFillTx/>
              <a:latin typeface="Helvetica" pitchFamily="2" charset="0"/>
              <a:ea typeface="SimSun" panose="02010600030101010101" pitchFamily="2" charset="-122"/>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2CC"/>
                </a:solidFill>
                <a:effectLst/>
                <a:uLnTx/>
                <a:uFillTx/>
                <a:latin typeface="Helvetica" pitchFamily="2" charset="0"/>
                <a:ea typeface="SimSun" panose="02010600030101010101" pitchFamily="2" charset="-122"/>
                <a:cs typeface="Times New Roman" panose="02020603050405020304" pitchFamily="18" charset="0"/>
              </a:rPr>
              <a:t>29  but whoever blasphemes against the Holy Spirit never has forgiveness, </a:t>
            </a:r>
            <a:r>
              <a:rPr kumimoji="0" lang="en-US" sz="3200" b="0" i="0" u="none" strike="noStrike" kern="1200" cap="none" spc="0" normalizeH="0" baseline="0" noProof="0" dirty="0">
                <a:ln>
                  <a:noFill/>
                </a:ln>
                <a:solidFill>
                  <a:srgbClr val="C2FF86"/>
                </a:solidFill>
                <a:effectLst/>
                <a:uLnTx/>
                <a:uFillTx/>
                <a:latin typeface="Helvetica" pitchFamily="2" charset="0"/>
                <a:ea typeface="SimSun" panose="02010600030101010101" pitchFamily="2" charset="-122"/>
                <a:cs typeface="Times New Roman" panose="02020603050405020304" pitchFamily="18" charset="0"/>
              </a:rPr>
              <a:t>but is guilty of an eternal sin</a:t>
            </a:r>
            <a:r>
              <a:rPr kumimoji="0" lang="en-US" sz="3200" b="0" i="0" u="none" strike="noStrike" kern="1200" cap="none" spc="0" normalizeH="0" baseline="0" noProof="0" dirty="0">
                <a:ln>
                  <a:noFill/>
                </a:ln>
                <a:solidFill>
                  <a:srgbClr val="FFF2CC"/>
                </a:solidFill>
                <a:effectLst/>
                <a:uLnTx/>
                <a:uFillTx/>
                <a:latin typeface="Helvetica" pitchFamily="2" charset="0"/>
                <a:ea typeface="SimSun" panose="02010600030101010101" pitchFamily="2" charset="-122"/>
                <a:cs typeface="Times New Roman" panose="02020603050405020304" pitchFamily="18" charset="0"/>
              </a:rPr>
              <a:t>”—30  for they were saying, “He has an unclean spirit.”</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FFF2CC"/>
              </a:solidFill>
              <a:effectLst/>
              <a:uLnTx/>
              <a:uFillTx/>
              <a:latin typeface="Helvetica" pitchFamily="2"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2330971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6A0953D-BEAC-60C8-F33A-76B4D696DF9A}"/>
              </a:ext>
            </a:extLst>
          </p:cNvPr>
          <p:cNvSpPr txBox="1"/>
          <p:nvPr/>
        </p:nvSpPr>
        <p:spPr>
          <a:xfrm>
            <a:off x="7700341" y="1922429"/>
            <a:ext cx="3925602" cy="30469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SG" altLang="zh-CN" sz="7200" b="1" i="0" u="none" strike="noStrike" kern="1200" cap="none" spc="0" normalizeH="0" baseline="0" noProof="0" dirty="0">
              <a:ln>
                <a:noFill/>
              </a:ln>
              <a:solidFill>
                <a:srgbClr val="FCF0D9"/>
              </a:solidFill>
              <a:effectLst/>
              <a:uLnTx/>
              <a:uFillTx/>
              <a:latin typeface="Heiti TC Medium" pitchFamily="2" charset="-128"/>
              <a:ea typeface="Heiti TC Medium" pitchFamily="2"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SG" sz="3200" b="1" i="0" u="none" strike="noStrike" kern="1200" cap="none" spc="0" normalizeH="0" baseline="0" noProof="0" dirty="0">
              <a:ln>
                <a:noFill/>
              </a:ln>
              <a:solidFill>
                <a:srgbClr val="FCF0D9"/>
              </a:solidFill>
              <a:effectLst/>
              <a:uLnTx/>
              <a:uFillTx/>
              <a:latin typeface="Heiti TC Medium" pitchFamily="2" charset="-128"/>
              <a:ea typeface="Heiti TC Medium" pitchFamily="2"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CF0D9"/>
                </a:solidFill>
                <a:effectLst/>
                <a:uLnTx/>
                <a:uFillTx/>
                <a:latin typeface="Heiti TC Medium" pitchFamily="2" charset="-128"/>
                <a:ea typeface="Heiti TC Medium" pitchFamily="2" charset="-128"/>
                <a:cs typeface="Arial" panose="020B0604020202020204" pitchFamily="34" charset="0"/>
              </a:rPr>
              <a:t>Holy Communion </a:t>
            </a:r>
            <a:endParaRPr kumimoji="0" lang="en-US" sz="2800" b="1" i="0" u="none" strike="noStrike" kern="1200" cap="none" spc="0" normalizeH="0" baseline="0" noProof="0" dirty="0">
              <a:ln>
                <a:noFill/>
              </a:ln>
              <a:solidFill>
                <a:srgbClr val="FFFFFF"/>
              </a:solidFill>
              <a:effectLst/>
              <a:uLnTx/>
              <a:uFillTx/>
              <a:latin typeface="Neue Haas Grotesk Text Pro"/>
              <a:ea typeface="+mn-ea"/>
              <a:cs typeface="+mn-cs"/>
            </a:endParaRPr>
          </a:p>
        </p:txBody>
      </p:sp>
      <p:pic>
        <p:nvPicPr>
          <p:cNvPr id="6" name="Picture 5" descr="A bread and wine on a table&#10;&#10;Description automatically generated">
            <a:extLst>
              <a:ext uri="{FF2B5EF4-FFF2-40B4-BE49-F238E27FC236}">
                <a16:creationId xmlns:a16="http://schemas.microsoft.com/office/drawing/2014/main" id="{C1B47606-3E2A-1245-B686-F1AB5101ECFF}"/>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35834905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A68478F-B315-9008-E3DB-17DF27C259F9}"/>
              </a:ext>
            </a:extLst>
          </p:cNvPr>
          <p:cNvPicPr>
            <a:picLocks noChangeAspect="1"/>
          </p:cNvPicPr>
          <p:nvPr/>
        </p:nvPicPr>
        <p:blipFill>
          <a:blip r:embed="rId3"/>
          <a:srcRect r="1081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2" name="Rectangle 3">
            <a:extLst>
              <a:ext uri="{FF2B5EF4-FFF2-40B4-BE49-F238E27FC236}">
                <a16:creationId xmlns:a16="http://schemas.microsoft.com/office/drawing/2014/main" id="{BAF33742-1EFF-8AEB-5D5D-02BC688AD034}"/>
              </a:ext>
            </a:extLst>
          </p:cNvPr>
          <p:cNvSpPr txBox="1"/>
          <p:nvPr/>
        </p:nvSpPr>
        <p:spPr>
          <a:xfrm>
            <a:off x="143496" y="5534565"/>
            <a:ext cx="7898297" cy="3385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p>
            <a:pPr marL="0" marR="0" lvl="0" indent="0" algn="l" defTabSz="457200" rtl="0" eaLnBrk="1" fontAlgn="auto" latinLnBrk="0" hangingPunct="0">
              <a:lnSpc>
                <a:spcPct val="100000"/>
              </a:lnSpc>
              <a:spcBef>
                <a:spcPts val="0"/>
              </a:spcBef>
              <a:spcAft>
                <a:spcPts val="0"/>
              </a:spcAft>
              <a:buClrTx/>
              <a:buSzTx/>
              <a:buFontTx/>
              <a:buNone/>
              <a:tabLst/>
              <a:defRPr b="1" u="sng">
                <a:solidFill>
                  <a:srgbClr val="FFFFFF"/>
                </a:solidFill>
                <a:latin typeface="Helvetica Neue"/>
                <a:ea typeface="Helvetica Neue"/>
                <a:cs typeface="Helvetica Neue"/>
                <a:sym typeface="Helvetica Neue"/>
              </a:defRPr>
            </a:pPr>
            <a:endParaRPr kumimoji="0" sz="1600" b="0" i="0" u="none" strike="noStrike" kern="0" cap="none" spc="0" normalizeH="0" baseline="0" noProof="0">
              <a:ln>
                <a:noFill/>
              </a:ln>
              <a:solidFill>
                <a:srgbClr val="FF0000"/>
              </a:solidFill>
              <a:effectLst/>
              <a:uLnTx/>
              <a:uFillTx/>
              <a:latin typeface="Helvetica Neue"/>
              <a:ea typeface="Helvetica Neue"/>
              <a:cs typeface="Helvetica Neue"/>
              <a:sym typeface="Helvetica Neue"/>
            </a:endParaRPr>
          </a:p>
        </p:txBody>
      </p:sp>
      <p:sp>
        <p:nvSpPr>
          <p:cNvPr id="12" name="Content Placeholder 7">
            <a:extLst>
              <a:ext uri="{FF2B5EF4-FFF2-40B4-BE49-F238E27FC236}">
                <a16:creationId xmlns:a16="http://schemas.microsoft.com/office/drawing/2014/main" id="{AFD6F7F6-3D8D-C5F4-9FE7-8CD100B73120}"/>
              </a:ext>
            </a:extLst>
          </p:cNvPr>
          <p:cNvSpPr>
            <a:spLocks noGrp="1"/>
          </p:cNvSpPr>
          <p:nvPr>
            <p:ph idx="1"/>
          </p:nvPr>
        </p:nvSpPr>
        <p:spPr>
          <a:xfrm>
            <a:off x="6266652" y="106878"/>
            <a:ext cx="5781851" cy="6751121"/>
          </a:xfrm>
        </p:spPr>
        <p:txBody>
          <a:bodyPr>
            <a:normAutofit fontScale="92500" lnSpcReduction="20000"/>
          </a:bodyPr>
          <a:lstStyle/>
          <a:p>
            <a:pPr marL="0" indent="0">
              <a:lnSpc>
                <a:spcPct val="160000"/>
              </a:lnSpc>
              <a:spcBef>
                <a:spcPts val="0"/>
              </a:spcBef>
              <a:buNone/>
            </a:pPr>
            <a:r>
              <a:rPr lang="en-SG" altLang="zh-CN" sz="2800" dirty="0">
                <a:latin typeface="Helvetica" pitchFamily="2" charset="0"/>
              </a:rPr>
              <a:t>lev 16:15 “Then he shall </a:t>
            </a:r>
            <a:r>
              <a:rPr lang="en-SG" altLang="zh-CN" sz="2800" dirty="0">
                <a:solidFill>
                  <a:srgbClr val="C00000"/>
                </a:solidFill>
                <a:latin typeface="Helvetica" pitchFamily="2" charset="0"/>
              </a:rPr>
              <a:t>kill the goat of the sin offering</a:t>
            </a:r>
            <a:r>
              <a:rPr lang="en-SG" altLang="zh-CN" sz="2800" dirty="0">
                <a:latin typeface="Helvetica" pitchFamily="2" charset="0"/>
              </a:rPr>
              <a:t> that is for the people … 21 And Aaron shall lay both his hands on the head of the live goat, and confess over it all the iniquities of the people of Israel, and all their transgressions, all their sins. And he shall put them on the head of the goat and send it away into the wilderness by the hand of a man who is in readiness. 22 </a:t>
            </a:r>
            <a:r>
              <a:rPr lang="en-SG" altLang="zh-CN" sz="2800" dirty="0">
                <a:solidFill>
                  <a:srgbClr val="C00000"/>
                </a:solidFill>
                <a:latin typeface="Helvetica" pitchFamily="2" charset="0"/>
              </a:rPr>
              <a:t>The goat shall bear all their iniquities</a:t>
            </a:r>
          </a:p>
        </p:txBody>
      </p:sp>
    </p:spTree>
    <p:extLst>
      <p:ext uri="{BB962C8B-B14F-4D97-AF65-F5344CB8AC3E}">
        <p14:creationId xmlns:p14="http://schemas.microsoft.com/office/powerpoint/2010/main" val="24558675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lgn="l">
          <a:defRPr sz="4400" dirty="0">
            <a:solidFill>
              <a:srgbClr val="FFFF00"/>
            </a:solidFill>
            <a:effectLst>
              <a:glow rad="127000">
                <a:schemeClr val="tx1"/>
              </a:glow>
            </a:effectLst>
            <a:latin typeface="Calibri" panose="020F0502020204030204" pitchFamily="34" charset="0"/>
            <a:ea typeface="DengXian" panose="02010600030101010101" pitchFamily="2" charset="-122"/>
            <a:cs typeface="Times New Roman" panose="02020603050405020304" pitchFamily="18" charset="0"/>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InterweaveVTI">
  <a:themeElements>
    <a:clrScheme name="AnalogousFromRegularSeedRightStep">
      <a:dk1>
        <a:srgbClr val="000000"/>
      </a:dk1>
      <a:lt1>
        <a:srgbClr val="FFFFFF"/>
      </a:lt1>
      <a:dk2>
        <a:srgbClr val="301D1B"/>
      </a:dk2>
      <a:lt2>
        <a:srgbClr val="F3F1F0"/>
      </a:lt2>
      <a:accent1>
        <a:srgbClr val="23B0C5"/>
      </a:accent1>
      <a:accent2>
        <a:srgbClr val="176DD5"/>
      </a:accent2>
      <a:accent3>
        <a:srgbClr val="2D34E7"/>
      </a:accent3>
      <a:accent4>
        <a:srgbClr val="5F17D5"/>
      </a:accent4>
      <a:accent5>
        <a:srgbClr val="C029E7"/>
      </a:accent5>
      <a:accent6>
        <a:srgbClr val="D517AC"/>
      </a:accent6>
      <a:hlink>
        <a:srgbClr val="BF503F"/>
      </a:hlink>
      <a:folHlink>
        <a:srgbClr val="7F7F7F"/>
      </a:folHlink>
    </a:clrScheme>
    <a:fontScheme name="Interweave">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nterweaveVTI" id="{2A5AE21D-FC75-4AD0-BC12-FA563BC24905}" vid="{9A4A41B8-EB69-44BB-8E15-B517E25CF8C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1279</TotalTime>
  <Words>527</Words>
  <Application>Microsoft Macintosh PowerPoint</Application>
  <PresentationFormat>Widescreen</PresentationFormat>
  <Paragraphs>19</Paragraphs>
  <Slides>12</Slides>
  <Notes>10</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12</vt:i4>
      </vt:variant>
    </vt:vector>
  </HeadingPairs>
  <TitlesOfParts>
    <vt:vector size="25" baseType="lpstr">
      <vt:lpstr>Heiti TC Medium</vt:lpstr>
      <vt:lpstr>Microsoft YaHei</vt:lpstr>
      <vt:lpstr>Aptos</vt:lpstr>
      <vt:lpstr>Aptos Display</vt:lpstr>
      <vt:lpstr>Arial</vt:lpstr>
      <vt:lpstr>Calibri</vt:lpstr>
      <vt:lpstr>Calibri Light</vt:lpstr>
      <vt:lpstr>Helvetica</vt:lpstr>
      <vt:lpstr>Helvetica Neue</vt:lpstr>
      <vt:lpstr>Neue Haas Grotesk Text Pro</vt:lpstr>
      <vt:lpstr>Office Theme</vt:lpstr>
      <vt:lpstr>1_Office Theme</vt:lpstr>
      <vt:lpstr>InterweaveVTI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nelson lee</dc:creator>
  <cp:lastModifiedBy>nelson lee</cp:lastModifiedBy>
  <cp:revision>60</cp:revision>
  <dcterms:created xsi:type="dcterms:W3CDTF">2025-01-10T02:07:28Z</dcterms:created>
  <dcterms:modified xsi:type="dcterms:W3CDTF">2026-09-10T07:04:53Z</dcterms:modified>
</cp:coreProperties>
</file>