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18" r:id="rId2"/>
  </p:sldMasterIdLst>
  <p:notesMasterIdLst>
    <p:notesMasterId r:id="rId25"/>
  </p:notesMasterIdLst>
  <p:sldIdLst>
    <p:sldId id="4865" r:id="rId3"/>
    <p:sldId id="5066" r:id="rId4"/>
    <p:sldId id="5090" r:id="rId5"/>
    <p:sldId id="5067" r:id="rId6"/>
    <p:sldId id="4468" r:id="rId7"/>
    <p:sldId id="4972" r:id="rId8"/>
    <p:sldId id="5091" r:id="rId9"/>
    <p:sldId id="3693" r:id="rId10"/>
    <p:sldId id="4900" r:id="rId11"/>
    <p:sldId id="5092" r:id="rId12"/>
    <p:sldId id="4867" r:id="rId13"/>
    <p:sldId id="5093" r:id="rId14"/>
    <p:sldId id="5094" r:id="rId15"/>
    <p:sldId id="5095" r:id="rId16"/>
    <p:sldId id="5097" r:id="rId17"/>
    <p:sldId id="5096" r:id="rId18"/>
    <p:sldId id="5098" r:id="rId19"/>
    <p:sldId id="5099" r:id="rId20"/>
    <p:sldId id="4868" r:id="rId21"/>
    <p:sldId id="5100" r:id="rId22"/>
    <p:sldId id="5088" r:id="rId23"/>
    <p:sldId id="508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F6A"/>
    <a:srgbClr val="00EFFF"/>
    <a:srgbClr val="FFFFC1"/>
    <a:srgbClr val="5E433A"/>
    <a:srgbClr val="FFE18F"/>
    <a:srgbClr val="F7F3E8"/>
    <a:srgbClr val="1B1D1F"/>
    <a:srgbClr val="FFD887"/>
    <a:srgbClr val="FF0208"/>
    <a:srgbClr val="FF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3"/>
    <p:restoredTop sz="90591"/>
  </p:normalViewPr>
  <p:slideViewPr>
    <p:cSldViewPr snapToGrid="0">
      <p:cViewPr varScale="1">
        <p:scale>
          <a:sx n="96" d="100"/>
          <a:sy n="96" d="100"/>
        </p:scale>
        <p:origin x="184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9F0DD-D6A9-7848-A298-80BF8C111593}" type="datetimeFigureOut">
              <a:t>1/17/26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5359-D11F-FA4A-9B6D-38484B5AB1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1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1D5F6-AFFC-30DE-4673-9E1DF93AA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1839B-6E2D-EE6B-2821-36F464B2E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8AB10-CD18-954E-B0F4-26C6BBACD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D5AED-E231-14D9-2B64-822BA3267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54BC-BD4F-0342-ABDA-5417AF581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279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8B1C9B71-F353-AFA8-476A-25F67BB8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252CA2BE-D776-535D-2319-3BEF83696A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09942CD2-DE62-B1AC-3CD8-47012DB1D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70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37FA-B72A-EE41-BADF-E1FE0A500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F639B-CB56-332A-3F47-7EA1E623D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F1D49-1142-5AC8-293D-AE1DB75E5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47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B73AF-3D8F-94B2-99BD-95C7FF382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94821-1834-E339-3659-47147E20A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92E78-7DCA-3DAD-D418-A18914F4E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6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39684-AC0F-5360-57A6-B03B61D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26D2-10E0-9F44-860D-60BA3FB28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4EE71-DDBB-0782-B8C9-E868CF5F1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4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00D547EB-D3B2-9D63-F237-89C79A4A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902A84F8-A810-F9E0-2E2A-5B22893F9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049FA693-CBC5-B7F9-4B67-7531AFECE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974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7333D-9BF2-8FF5-A487-564462452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BA5DBB-998A-4E54-5BC6-3AF1CE0BD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FC781-D9CE-4CBF-88C7-3433E8855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56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CF080-F682-169A-9E94-BAABB3BC1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9A196-6196-033D-7461-E3327B87D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93BE0-AB03-BB9C-A414-E8FADFE18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38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8A2F6-B806-B9DE-F243-85798E749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7F027-E0DE-F7C1-9464-E4CA1D88C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A7D8C-98A0-EE2B-3624-430839A51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5359-D11F-FA4A-9B6D-38484B5AB1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25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1956E-6EB4-601E-A44E-3BC93E665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9A82B-77C1-2D12-013E-A93AD6FD7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C19A8-BD5A-8775-87F2-32E9FA3D6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1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E30A7-7A51-0F9A-6C5D-01692EE6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7CAB9-E4C0-42F1-CD10-531E1439C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08237-CE2B-94E9-8D93-F0243370D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9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0FDCADDC-2EC2-9EDE-8590-2468CE1F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408601D5-6958-96EE-346E-D51053BA5D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7A636C90-6B53-ED84-4660-4E61C34840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61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E25BB-9463-4294-FA47-D11EA699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61AA5-2DE4-FE01-363A-CB92D396D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08D6F-AB14-1F9D-0660-07E248724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1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25ADF8-B1AE-0044-9CB6-9169EDCB0681}" type="slidenum">
              <a:rPr kumimoji="0" lang="en-S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8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5359-D11F-FA4A-9B6D-38484B5AB1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1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D3304-BAFD-80AF-CA36-F9F9AA626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114EC-90CB-AB40-2CAB-392D8E599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9907B-0AED-BABD-C291-8647AF822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5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362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799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250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85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939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630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06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33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966839" y="3260261"/>
            <a:ext cx="9144000" cy="1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1287239" y="1291821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966839" y="4685423"/>
            <a:ext cx="4598800" cy="9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02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B8469-96B1-FD47-8B0E-3AE08850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65746-677B-2047-9825-469279CC8D33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480E-B050-6746-99BA-D3B4624E0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59D59-FC0F-E541-9BE4-5CFCA731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C7D0C-DFD8-294C-803C-98C67B1EB694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5062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4D4F2-FACB-5E4F-82D6-1BBFDD34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44BB-5AF5-9842-B901-3BF14CAD214E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4DA3-72A7-9D4A-9EE3-9442BD83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C6979-D204-4D4E-AE02-5875996F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F9794-A294-FE4B-AC2A-EF8BECF66449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56024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325A2-6B2B-0B4C-8660-DBD49EA8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4800-A6BA-FB43-BEE6-FEBA70A722C5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CC607-17FC-1D47-9370-F9C69FCE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60F60-248D-D444-8C07-B4343643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45D4-01CC-094D-9728-D05E1081C7BA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670345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85E4E-43E4-C84B-AE07-C3F73C48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9FA5-5CC8-4449-BFC8-B67E3FA78C2C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B13B3F-E4CD-274C-A966-029D4697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3714B-B719-BF4B-BBBA-4354E270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E868-CE86-D24A-A1E6-5926A744DF9F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94030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5B7EC30-49FF-7847-BE1D-07F7F101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F0677-E9E4-F04C-9C3B-FB28B275D545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013C7F-EDCB-134C-9E52-95C6D210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6DA27E-49EF-4740-9B0E-9AF6EA57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6FEFB-D01A-7E49-A31A-FE59B43CF604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424658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A5C2BB-F409-CB49-AA41-4BD71483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A2A3-BE8E-9547-BD0A-1A226CF15082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4C51B-E006-6A4C-8902-F4FB0171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64C756-CBC7-BC48-A21B-72C156C3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84369-144E-D14A-876B-D647C8680B35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139379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425392-CDA9-7442-8D22-6B749063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94BC8-3BE9-5C45-8223-215CE387BE06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2FC180-A25E-DD4B-9DA4-38425FD3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995803-F209-3048-9CD6-86F21C33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2BB9-57C6-9D4D-91CD-681A34431C02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293629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D87499-9692-124E-94EC-EE61FA164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EB55-D988-F944-9068-6635E4B38D57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537256-3BC6-3E49-AEEE-106AF8F3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AA5104-A106-4945-9D93-5A62C1059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478E3-90BB-6E44-8FFD-7CD9A52C2C02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921757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4FE505-423E-A945-8395-23A6599D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F1889-91EB-E342-A924-3BB49C541C4C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D3B70C-C740-5A4C-8382-C0EB741F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5944A1-8103-764F-9D74-5AF69905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2F7D-69BB-B849-840D-996BEC6EA17F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904978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8687B-07E2-9C47-B0EC-4B96CDAF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4EBDA-D44B-6D41-A8D3-97AA4BA2419B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41568-CDA6-034B-85A1-7C6A44A74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EAD8B-0F0A-F846-B970-2DD7038A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0912-7A43-304D-9E45-60FE45E728EE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503807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918DE-7C23-9249-B229-2CC6B2C0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4D120-D52A-0B4F-A03F-A48A09204B39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5E94C-EA6E-DC4C-B3BE-D233E3C2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C4A50-8642-8049-8E70-CFA15E8D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A7013-7A50-384F-A7DA-A3D2337B7383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42058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21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14"/>
          <p:cNvPicPr preferRelativeResize="0"/>
          <p:nvPr/>
        </p:nvPicPr>
        <p:blipFill rotWithShape="1">
          <a:blip r:embed="rId2">
            <a:alphaModFix amt="30000"/>
          </a:blip>
          <a:srcRect l="89" r="99"/>
          <a:stretch/>
        </p:blipFill>
        <p:spPr>
          <a:xfrm>
            <a:off x="1" y="2"/>
            <a:ext cx="12192004" cy="68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4"/>
          <p:cNvSpPr txBox="1">
            <a:spLocks noGrp="1"/>
          </p:cNvSpPr>
          <p:nvPr>
            <p:ph type="subTitle" idx="1"/>
          </p:nvPr>
        </p:nvSpPr>
        <p:spPr>
          <a:xfrm>
            <a:off x="1083087" y="2924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4"/>
          <p:cNvSpPr txBox="1">
            <a:spLocks noGrp="1"/>
          </p:cNvSpPr>
          <p:nvPr>
            <p:ph type="subTitle" idx="2"/>
          </p:nvPr>
        </p:nvSpPr>
        <p:spPr>
          <a:xfrm>
            <a:off x="8034913" y="2924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4"/>
          <p:cNvSpPr txBox="1">
            <a:spLocks noGrp="1"/>
          </p:cNvSpPr>
          <p:nvPr>
            <p:ph type="subTitle" idx="3"/>
          </p:nvPr>
        </p:nvSpPr>
        <p:spPr>
          <a:xfrm>
            <a:off x="1083087" y="5241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4"/>
          <p:cNvSpPr txBox="1">
            <a:spLocks noGrp="1"/>
          </p:cNvSpPr>
          <p:nvPr>
            <p:ph type="subTitle" idx="4"/>
          </p:nvPr>
        </p:nvSpPr>
        <p:spPr>
          <a:xfrm>
            <a:off x="8034913" y="5241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4"/>
          <p:cNvSpPr txBox="1">
            <a:spLocks noGrp="1"/>
          </p:cNvSpPr>
          <p:nvPr>
            <p:ph type="title" idx="5" hasCustomPrompt="1"/>
          </p:nvPr>
        </p:nvSpPr>
        <p:spPr>
          <a:xfrm>
            <a:off x="2130300" y="1809568"/>
            <a:ext cx="979600" cy="5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9" name="Google Shape;499;p14"/>
          <p:cNvSpPr txBox="1">
            <a:spLocks noGrp="1"/>
          </p:cNvSpPr>
          <p:nvPr>
            <p:ph type="title" idx="6" hasCustomPrompt="1"/>
          </p:nvPr>
        </p:nvSpPr>
        <p:spPr>
          <a:xfrm>
            <a:off x="2130300" y="4127251"/>
            <a:ext cx="979600" cy="5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0" name="Google Shape;500;p14"/>
          <p:cNvSpPr txBox="1">
            <a:spLocks noGrp="1"/>
          </p:cNvSpPr>
          <p:nvPr>
            <p:ph type="title" idx="7" hasCustomPrompt="1"/>
          </p:nvPr>
        </p:nvSpPr>
        <p:spPr>
          <a:xfrm>
            <a:off x="9082103" y="1809568"/>
            <a:ext cx="979600" cy="5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1" name="Google Shape;501;p14"/>
          <p:cNvSpPr txBox="1">
            <a:spLocks noGrp="1"/>
          </p:cNvSpPr>
          <p:nvPr>
            <p:ph type="title" idx="8" hasCustomPrompt="1"/>
          </p:nvPr>
        </p:nvSpPr>
        <p:spPr>
          <a:xfrm>
            <a:off x="9082103" y="4127251"/>
            <a:ext cx="979600" cy="5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2" name="Google Shape;502;p14"/>
          <p:cNvSpPr txBox="1">
            <a:spLocks noGrp="1"/>
          </p:cNvSpPr>
          <p:nvPr>
            <p:ph type="subTitle" idx="9"/>
          </p:nvPr>
        </p:nvSpPr>
        <p:spPr>
          <a:xfrm>
            <a:off x="1083087" y="23733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3"/>
          </p:nvPr>
        </p:nvSpPr>
        <p:spPr>
          <a:xfrm>
            <a:off x="8034913" y="23733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14"/>
          </p:nvPr>
        </p:nvSpPr>
        <p:spPr>
          <a:xfrm>
            <a:off x="1083087" y="46909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15"/>
          </p:nvPr>
        </p:nvSpPr>
        <p:spPr>
          <a:xfrm>
            <a:off x="8034913" y="46909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57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7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CE6EBC0-1B19-4041-9822-DE55211994AC}" type="datetimeFigureOut">
              <a:rPr lang="en-US" smtClean="0"/>
              <a:t>1/17/26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4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764DE79-268F-4C1A-8933-263129D2AF90}" type="datetimeFigureOut">
              <a:rPr lang="en-US" smtClean="0"/>
              <a:t>1/17/26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77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A7AFDF-F716-6C46-88AC-D373272A94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SG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5A08E97-1A69-244B-B57A-0D06C70B2B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6FF57-038A-244A-84BE-01FD5C858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FA745A-76E5-1D46-84F4-B459AFB47A8A}" type="datetimeFigureOut">
              <a:rPr lang="en-SG"/>
              <a:pPr>
                <a:defRPr/>
              </a:pPr>
              <a:t>17/1/26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D9A13-DB2C-774D-B260-383F798D2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96659-03FA-8745-9995-4E1DA5B73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C4F67E-E206-7946-BC5A-94E67327122E}" type="slidenum">
              <a:rPr lang="en-SG"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98424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0A9F3-3B4D-4494-CC6A-C7882216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writing on paper&#10;&#10;AI-generated content may be incorrect.">
            <a:extLst>
              <a:ext uri="{FF2B5EF4-FFF2-40B4-BE49-F238E27FC236}">
                <a16:creationId xmlns:a16="http://schemas.microsoft.com/office/drawing/2014/main" id="{A74944A8-BD2C-DF8E-B42D-272436C3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62" y="103570"/>
            <a:ext cx="3713017" cy="495069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53D387-354A-CF4D-2D8E-9B6AB0385387}"/>
              </a:ext>
            </a:extLst>
          </p:cNvPr>
          <p:cNvSpPr/>
          <p:nvPr/>
        </p:nvSpPr>
        <p:spPr>
          <a:xfrm>
            <a:off x="0" y="6664036"/>
            <a:ext cx="12192000" cy="19396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08482-3BA4-A3A3-37C1-B4819C8E0027}"/>
              </a:ext>
            </a:extLst>
          </p:cNvPr>
          <p:cNvSpPr txBox="1"/>
          <p:nvPr/>
        </p:nvSpPr>
        <p:spPr>
          <a:xfrm>
            <a:off x="5993283" y="2578916"/>
            <a:ext cx="53062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路加福音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8A667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Gospel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8A667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8A667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of Luke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8A667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DA069-B064-A3CF-DDF5-21309FAF3CA8}"/>
              </a:ext>
            </a:extLst>
          </p:cNvPr>
          <p:cNvSpPr/>
          <p:nvPr/>
        </p:nvSpPr>
        <p:spPr>
          <a:xfrm>
            <a:off x="0" y="5252058"/>
            <a:ext cx="12192000" cy="1344610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 defTabSz="1828800">
              <a:defRPr/>
            </a:pPr>
            <a:r>
              <a:rPr lang="en-US" altLang="zh-CN" sz="32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14 </a:t>
            </a:r>
            <a:r>
              <a:rPr lang="zh-CN" altLang="en-US" sz="32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胜过试探（二）谁能抵挡权势荣华富贵？</a:t>
            </a:r>
            <a:endParaRPr lang="en-US" altLang="zh-CN" sz="3200" b="1" kern="1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  <a:p>
            <a:pPr marL="0" lvl="1" algn="ctr" defTabSz="1828800"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路加福音 </a:t>
            </a:r>
            <a:r>
              <a:rPr lang="en-US" altLang="zh-CN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4</a:t>
            </a:r>
            <a:r>
              <a:rPr lang="zh-CN" altLang="en-US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章</a:t>
            </a:r>
            <a:r>
              <a:rPr lang="en-US" altLang="zh-CN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5</a:t>
            </a:r>
            <a:r>
              <a:rPr lang="zh-CN" altLang="en-US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至</a:t>
            </a:r>
            <a:r>
              <a:rPr lang="en-US" altLang="zh-CN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8</a:t>
            </a:r>
          </a:p>
          <a:p>
            <a:pPr marL="0" lvl="1" algn="ctr" defTabSz="1828800">
              <a:defRPr/>
            </a:pPr>
            <a:r>
              <a:rPr lang="en-US" sz="2000" b="1" i="0" dirty="0">
                <a:solidFill>
                  <a:srgbClr val="C7A668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  </a:t>
            </a:r>
            <a:r>
              <a:rPr lang="en-US" sz="2000" b="1" dirty="0">
                <a:solidFill>
                  <a:srgbClr val="C7A668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Overcoming Temptation (II): Who Can Withstand Power, Glory, and Wealth?</a:t>
            </a:r>
            <a:endParaRPr kumimoji="0" lang="en-SG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8D5CF-B5BF-9DE2-01E0-9FED3C2D634A}"/>
              </a:ext>
            </a:extLst>
          </p:cNvPr>
          <p:cNvSpPr/>
          <p:nvPr/>
        </p:nvSpPr>
        <p:spPr>
          <a:xfrm>
            <a:off x="0" y="5138971"/>
            <a:ext cx="12192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336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8EDA1-D744-9368-EE42-A04A6094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BE2A3477-9EB2-D2B7-6265-A4408DDED007}"/>
              </a:ext>
            </a:extLst>
          </p:cNvPr>
          <p:cNvSpPr txBox="1"/>
          <p:nvPr/>
        </p:nvSpPr>
        <p:spPr>
          <a:xfrm>
            <a:off x="103736" y="1330687"/>
            <a:ext cx="12088264" cy="393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约壹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5:19  </a:t>
            </a:r>
          </a:p>
          <a:p>
            <a:pPr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我们知道，我们是属神的，</a:t>
            </a:r>
            <a:r>
              <a:rPr kumimoji="0" lang="zh-CN" alt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全世界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都卧在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那恶者手下。</a:t>
            </a:r>
          </a:p>
          <a:p>
            <a:pPr>
              <a:lnSpc>
                <a:spcPct val="150000"/>
              </a:lnSpc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E9A70-0E07-B24A-25D6-9814478B25A7}"/>
              </a:ext>
            </a:extLst>
          </p:cNvPr>
          <p:cNvSpPr txBox="1"/>
          <p:nvPr/>
        </p:nvSpPr>
        <p:spPr>
          <a:xfrm>
            <a:off x="51867" y="5250696"/>
            <a:ext cx="1208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1 John 5:19. 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We know that we are from God, </a:t>
            </a:r>
            <a:r>
              <a:rPr lang="en-US" sz="2000" b="1" dirty="0">
                <a:solidFill>
                  <a:srgbClr val="00EFFF"/>
                </a:solidFill>
              </a:rPr>
              <a:t>and </a:t>
            </a:r>
            <a:r>
              <a:rPr lang="en-US" sz="2800" b="1" dirty="0">
                <a:solidFill>
                  <a:srgbClr val="00EFFF"/>
                </a:solidFill>
              </a:rPr>
              <a:t>the whole world </a:t>
            </a:r>
            <a:r>
              <a:rPr lang="en-US" sz="2000" dirty="0">
                <a:solidFill>
                  <a:srgbClr val="00EFFF"/>
                </a:solidFill>
              </a:rPr>
              <a:t>lies in the </a:t>
            </a:r>
            <a:r>
              <a:rPr lang="en-US" sz="2000" dirty="0">
                <a:solidFill>
                  <a:prstClr val="white"/>
                </a:solidFill>
              </a:rPr>
              <a:t>power of the evil one.</a:t>
            </a:r>
            <a:endParaRPr kumimoji="0" lang="en-SG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05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240D5C5F-CB53-EB75-56B2-846160448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C92DD6FE-E731-D722-FDB6-88846050B849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FFB560FD-6E96-5904-4977-7134691870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3347240"/>
            <a:ext cx="11277600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/>
            <a:r>
              <a:rPr lang="zh-CN" altLang="en-US" sz="5400" b="1" dirty="0">
                <a:effectLst/>
              </a:rPr>
              <a:t>我们能否经得起魔鬼的试探？ </a:t>
            </a:r>
            <a:endParaRPr lang="zh-CN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0A97C02B-CEAF-DF40-AB45-935C420FB74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sz="8286" dirty="0">
                <a:solidFill>
                  <a:schemeClr val="tx1"/>
                </a:solidFill>
              </a:rPr>
              <a:t>2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CED7E73C-2C5D-2C1B-5326-7428733984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7201" y="5045504"/>
            <a:ext cx="11399731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Are</a:t>
            </a:r>
            <a:r>
              <a:rPr lang="zh-CN" altLang="en-US" b="1" dirty="0"/>
              <a:t> </a:t>
            </a:r>
            <a:r>
              <a:rPr lang="en-US" altLang="zh-CN" b="1" dirty="0"/>
              <a:t>we able to </a:t>
            </a:r>
            <a:r>
              <a:rPr lang="en-US" b="1" dirty="0"/>
              <a:t>withstand the devil’s temptation?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D8954-7914-0FE3-5472-87FBE1EFB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71A77996-5E8B-9CC9-4D7B-4BCFF383A0B2}"/>
              </a:ext>
            </a:extLst>
          </p:cNvPr>
          <p:cNvSpPr txBox="1"/>
          <p:nvPr/>
        </p:nvSpPr>
        <p:spPr>
          <a:xfrm>
            <a:off x="316678" y="3045594"/>
            <a:ext cx="12088264" cy="766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7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所以，只要你在我面前拜一拜，这一切就全是你的了。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96DAA-8D22-E3D7-6622-98E3D36CD50C}"/>
              </a:ext>
            </a:extLst>
          </p:cNvPr>
          <p:cNvSpPr txBox="1"/>
          <p:nvPr/>
        </p:nvSpPr>
        <p:spPr>
          <a:xfrm>
            <a:off x="316678" y="4549239"/>
            <a:ext cx="12088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7.If you, then, will worship me, it will all be yours."</a:t>
            </a:r>
            <a:endParaRPr kumimoji="0" lang="en-SG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21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C9E01E-F735-03D6-D0CA-2DBBB292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5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5B7AC-1218-0584-98F0-A33B35DD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6EB55D40-4E8F-ECE3-A225-5C004606CB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Picture 8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DD17C4A9-EF7E-AFC2-390D-C51770A14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870" y="1930400"/>
            <a:ext cx="5520533" cy="2390588"/>
          </a:xfrm>
          <a:prstGeom prst="rect">
            <a:avLst/>
          </a:prstGeom>
        </p:spPr>
      </p:pic>
      <p:pic>
        <p:nvPicPr>
          <p:cNvPr id="7" name="Picture 6" descr="A white letter on a blue background&#10;&#10;AI-generated content may be incorrect.">
            <a:extLst>
              <a:ext uri="{FF2B5EF4-FFF2-40B4-BE49-F238E27FC236}">
                <a16:creationId xmlns:a16="http://schemas.microsoft.com/office/drawing/2014/main" id="{9CB67D4F-0499-C45D-49AB-ABB7E6ECE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436" y="2645834"/>
            <a:ext cx="38354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DEDD3F-30D6-0C36-558C-5189A6F2F1B6}"/>
              </a:ext>
            </a:extLst>
          </p:cNvPr>
          <p:cNvSpPr txBox="1"/>
          <p:nvPr/>
        </p:nvSpPr>
        <p:spPr>
          <a:xfrm>
            <a:off x="2323983" y="332590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zh-CN" altLang="en-US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曝光犯奸淫 </a:t>
            </a:r>
            <a:endParaRPr lang="en-US" altLang="zh-CN" sz="40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Exposed </a:t>
            </a:r>
            <a:r>
              <a:rPr lang="en-US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adult</a:t>
            </a:r>
            <a:r>
              <a:rPr 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ery </a:t>
            </a:r>
            <a:r>
              <a:rPr lang="en-US" sz="4000" dirty="0">
                <a:effectLst/>
              </a:rPr>
              <a:t>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4908D-20FC-76C9-178C-532C50AEA570}"/>
              </a:ext>
            </a:extLst>
          </p:cNvPr>
          <p:cNvSpPr txBox="1"/>
          <p:nvPr/>
        </p:nvSpPr>
        <p:spPr>
          <a:xfrm>
            <a:off x="1510302" y="1172808"/>
            <a:ext cx="6239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i="0" dirty="0">
                <a:solidFill>
                  <a:srgbClr val="E6E8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拉维</a:t>
            </a:r>
            <a:r>
              <a:rPr lang="en-US" altLang="zh-CN" sz="6000" b="1" i="0" dirty="0">
                <a:solidFill>
                  <a:srgbClr val="E6E8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·</a:t>
            </a:r>
            <a:r>
              <a:rPr lang="zh-CN" altLang="en-US" sz="6000" b="1" i="0" dirty="0">
                <a:solidFill>
                  <a:srgbClr val="E6E8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撒迦利亚</a:t>
            </a:r>
            <a:endParaRPr lang="en-US" sz="6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96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44F9E-180C-CCF4-18DB-7519B6BA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46CE2-E4E0-A7A8-D484-A96E34F9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12179300" cy="6839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6EF1B-F56F-237B-E311-FF136E64436A}"/>
              </a:ext>
            </a:extLst>
          </p:cNvPr>
          <p:cNvSpPr txBox="1"/>
          <p:nvPr/>
        </p:nvSpPr>
        <p:spPr>
          <a:xfrm>
            <a:off x="461682" y="2199946"/>
            <a:ext cx="6230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0" dirty="0">
                <a:effectLst/>
                <a:latin typeface="Arial" panose="020B0604020202020204" pitchFamily="34" charset="0"/>
              </a:rPr>
              <a:t>史蒂文</a:t>
            </a:r>
            <a:r>
              <a:rPr lang="en-US" altLang="zh-CN" sz="4800" b="1" i="0" dirty="0">
                <a:effectLst/>
                <a:latin typeface="Arial" panose="020B0604020202020204" pitchFamily="34" charset="0"/>
              </a:rPr>
              <a:t>·</a:t>
            </a:r>
            <a:r>
              <a:rPr lang="zh-CN" altLang="en-US" sz="4800" b="1" i="0" dirty="0">
                <a:effectLst/>
                <a:latin typeface="Arial" panose="020B0604020202020204" pitchFamily="34" charset="0"/>
              </a:rPr>
              <a:t>勞森牧師</a:t>
            </a:r>
            <a:endParaRPr lang="en-US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6A12E-DB22-B631-0401-F033A09ABD6D}"/>
              </a:ext>
            </a:extLst>
          </p:cNvPr>
          <p:cNvSpPr txBox="1"/>
          <p:nvPr/>
        </p:nvSpPr>
        <p:spPr>
          <a:xfrm>
            <a:off x="596152" y="4742329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202</a:t>
            </a:r>
            <a:r>
              <a:rPr lang="en-US" altLang="zh-CN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曝光犯奸淫 </a:t>
            </a:r>
            <a:endParaRPr lang="en-US" altLang="zh-CN" sz="40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Exposed </a:t>
            </a:r>
            <a:r>
              <a:rPr lang="en-US" sz="4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adult</a:t>
            </a:r>
            <a:r>
              <a:rPr lang="en-US" sz="4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ery </a:t>
            </a:r>
            <a:r>
              <a:rPr lang="en-US" sz="4000" dirty="0">
                <a:effectLst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5637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6651-9545-5ED2-1FD0-103A8F21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12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014C5-367E-ACB4-EDA7-FF89D58C005C}"/>
              </a:ext>
            </a:extLst>
          </p:cNvPr>
          <p:cNvSpPr txBox="1"/>
          <p:nvPr/>
        </p:nvSpPr>
        <p:spPr>
          <a:xfrm>
            <a:off x="0" y="227711"/>
            <a:ext cx="623047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0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 楊腓力</a:t>
            </a:r>
            <a:endParaRPr lang="en-US" altLang="zh-CN" sz="4800" b="1" i="0" dirty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2800" b="1" i="0" dirty="0">
                <a:effectLst/>
                <a:latin typeface="Arial" panose="020B0604020202020204" pitchFamily="34" charset="0"/>
              </a:rPr>
              <a:t>（</a:t>
            </a:r>
            <a:r>
              <a:rPr lang="en-US" altLang="zh-CN" sz="2800" b="1" i="0" dirty="0">
                <a:effectLst/>
                <a:latin typeface="Arial" panose="020B0604020202020204" pitchFamily="34" charset="0"/>
              </a:rPr>
              <a:t>Philip Yancey</a:t>
            </a:r>
            <a:r>
              <a:rPr lang="zh-CN" altLang="en-US" sz="2800" b="1" i="0" dirty="0">
                <a:effectLst/>
                <a:latin typeface="Arial" panose="020B0604020202020204" pitchFamily="34" charset="0"/>
              </a:rPr>
              <a:t>）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25B2-9496-1DA9-2D36-0781E497CD0E}"/>
              </a:ext>
            </a:extLst>
          </p:cNvPr>
          <p:cNvSpPr txBox="1"/>
          <p:nvPr/>
        </p:nvSpPr>
        <p:spPr>
          <a:xfrm>
            <a:off x="134470" y="171729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202</a:t>
            </a:r>
            <a:r>
              <a:rPr lang="en-US" altLang="zh-CN" sz="32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32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曝光犯奸淫 </a:t>
            </a:r>
            <a:endParaRPr lang="en-US" altLang="zh-CN" sz="32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Exposed </a:t>
            </a:r>
            <a:r>
              <a:rPr lang="en-US" sz="32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adult</a:t>
            </a:r>
            <a:r>
              <a:rPr lang="en-US" sz="32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ery 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55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96796C0B-E881-B7A9-21D1-048622FA94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041"/>
          <a:stretch>
            <a:fillRect/>
          </a:stretch>
        </p:blipFill>
        <p:spPr>
          <a:xfrm>
            <a:off x="659704" y="0"/>
            <a:ext cx="10872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7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06341-33B4-1173-6484-8028FDE5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D9D98E9C-D530-E311-579D-ED49F12177AE}"/>
              </a:ext>
            </a:extLst>
          </p:cNvPr>
          <p:cNvSpPr txBox="1"/>
          <p:nvPr/>
        </p:nvSpPr>
        <p:spPr>
          <a:xfrm>
            <a:off x="284949" y="2791460"/>
            <a:ext cx="11622099" cy="176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8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耶稣回答：“经上记着：‘当拜主你的上帝，单要事奉他。’”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E3D6C0-1D37-3621-825D-CCA76D1F5B2F}"/>
              </a:ext>
            </a:extLst>
          </p:cNvPr>
          <p:cNvSpPr txBox="1"/>
          <p:nvPr/>
        </p:nvSpPr>
        <p:spPr>
          <a:xfrm>
            <a:off x="51867" y="5250696"/>
            <a:ext cx="12088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8.And Jesus answered him, "It is written,  "'You shall worship the Lord your God, and him only shall you serve.'"</a:t>
            </a:r>
            <a:endParaRPr kumimoji="0" lang="en-SG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F7A3F7F4-60B3-C4A5-2349-EB018356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79D4BD9D-AD73-9DEB-45BC-CB0D03C2A521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97D918B3-27CF-3B0A-A88B-155BE32F3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547" y="3282473"/>
            <a:ext cx="12095747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>
              <a:lnSpc>
                <a:spcPct val="150000"/>
              </a:lnSpc>
            </a:pPr>
            <a:r>
              <a:rPr lang="zh-CN" altLang="en-US" sz="7200" b="1" dirty="0">
                <a:effectLst/>
              </a:rPr>
              <a:t>我们如何面对试探？</a:t>
            </a:r>
            <a:br>
              <a:rPr lang="en-US" sz="6000" dirty="0">
                <a:effectLst/>
              </a:rPr>
            </a:br>
            <a:endParaRPr lang="zh-CN" altLang="en-US" sz="1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90AE4A91-4347-EBB8-5D5F-F54702D555F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altLang="zh-C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2BE2184C-95BA-FF1A-141D-6B50F239C4A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6947" y="4980737"/>
            <a:ext cx="11127854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How should we overcome temptation?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40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5EB8D-CBA6-8962-E91C-08D96E24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3" y="123066"/>
            <a:ext cx="4307159" cy="6611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0D266-204D-BFAA-8F63-167F2D4A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20" y="1483112"/>
            <a:ext cx="3700346" cy="37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0A21A-0335-D526-BA37-2CE43A615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35CDB207-A01E-0E0E-1D12-A6C32C363E8B}"/>
              </a:ext>
            </a:extLst>
          </p:cNvPr>
          <p:cNvSpPr txBox="1"/>
          <p:nvPr/>
        </p:nvSpPr>
        <p:spPr>
          <a:xfrm>
            <a:off x="103736" y="2569842"/>
            <a:ext cx="12088264" cy="318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林前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15:33 </a:t>
            </a:r>
          </a:p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你们不要自欺，滥交朋友是会败坏品德的。</a:t>
            </a:r>
          </a:p>
          <a:p>
            <a:pPr>
              <a:lnSpc>
                <a:spcPct val="150000"/>
              </a:lnSpc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044B1-F4C6-9A20-268F-273C2C77088E}"/>
              </a:ext>
            </a:extLst>
          </p:cNvPr>
          <p:cNvSpPr txBox="1"/>
          <p:nvPr/>
        </p:nvSpPr>
        <p:spPr>
          <a:xfrm>
            <a:off x="51867" y="5250696"/>
            <a:ext cx="12088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white"/>
                </a:solidFill>
              </a:rPr>
              <a:t>1Co 15:33  Do not be deceived: “Bad company ruins good morals.”</a:t>
            </a:r>
            <a:endParaRPr kumimoji="0" lang="en-SG" sz="1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7B03B-D779-AA23-CA73-8DE38B5F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19AFB95E-AC24-F4F4-532C-C8C380B73297}"/>
              </a:ext>
            </a:extLst>
          </p:cNvPr>
          <p:cNvSpPr txBox="1"/>
          <p:nvPr/>
        </p:nvSpPr>
        <p:spPr>
          <a:xfrm>
            <a:off x="51868" y="2068801"/>
            <a:ext cx="12088264" cy="3181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传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4:12  </a:t>
            </a:r>
          </a:p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有人能制伏孤身一人，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如果有二人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就挡得住他。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三股合成的绳子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，不容易扯断。</a:t>
            </a:r>
          </a:p>
          <a:p>
            <a:pPr>
              <a:lnSpc>
                <a:spcPct val="150000"/>
              </a:lnSpc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92893C-49DA-138E-E072-7EFE77B38EBD}"/>
              </a:ext>
            </a:extLst>
          </p:cNvPr>
          <p:cNvSpPr txBox="1"/>
          <p:nvPr/>
        </p:nvSpPr>
        <p:spPr>
          <a:xfrm>
            <a:off x="51867" y="5250696"/>
            <a:ext cx="1208826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Ecc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4:12  And though a man might prevail against one who is alone,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two will withstand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him—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threefold cord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is not quickly broken.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28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29141-650D-9B4C-35BA-8A4189325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62D9270C-5BA5-33D5-F223-218CD0422710}"/>
              </a:ext>
            </a:extLst>
          </p:cNvPr>
          <p:cNvSpPr txBox="1"/>
          <p:nvPr/>
        </p:nvSpPr>
        <p:spPr>
          <a:xfrm>
            <a:off x="51867" y="2044001"/>
            <a:ext cx="11950700" cy="3451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太</a:t>
            </a:r>
            <a:r>
              <a:rPr lang="en-US" altLang="zh-CN" sz="4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6:13  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不叫我们遇见试探；救我们脱离凶恶（或作：脱离恶者）。</a:t>
            </a:r>
            <a:endParaRPr lang="en-US" altLang="zh-CN" sz="4000" b="1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B87D1-C9C8-7771-3AF6-D64A295D221F}"/>
              </a:ext>
            </a:extLst>
          </p:cNvPr>
          <p:cNvSpPr txBox="1"/>
          <p:nvPr/>
        </p:nvSpPr>
        <p:spPr>
          <a:xfrm>
            <a:off x="51867" y="5250696"/>
            <a:ext cx="120882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Mat 6:13 And lead us not into temptation,</a:t>
            </a:r>
            <a:r>
              <a:rPr lang="zh-CN" altLang="en-US" sz="2400" dirty="0"/>
              <a:t> </a:t>
            </a:r>
            <a:r>
              <a:rPr lang="en-US" sz="2400" dirty="0"/>
              <a:t> but deliver us from evil.</a:t>
            </a:r>
          </a:p>
          <a:p>
            <a:endParaRPr lang="en-US" sz="2000" b="1" dirty="0">
              <a:solidFill>
                <a:srgbClr val="B4FF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073E5-C1F6-0643-37E2-4919BAED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92" r="-3" b="10177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475DD-7029-66CC-F27A-8914CF92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59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C912B-7973-326B-DDCD-184D9F84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66" r="16904" b="-1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079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5EA24-173E-F691-2B49-1C79057C6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A022816D-11A4-EBCA-2D47-11C2F50AA678}"/>
              </a:ext>
            </a:extLst>
          </p:cNvPr>
          <p:cNvSpPr txBox="1"/>
          <p:nvPr/>
        </p:nvSpPr>
        <p:spPr>
          <a:xfrm>
            <a:off x="0" y="280821"/>
            <a:ext cx="12088264" cy="409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路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4:5 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魔鬼引他上到高处，霎时间把天下万国指给他看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, 6  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对他说：“这一切权柄、荣华，我都可以给你；因为这些都交给了我，我愿意给谁就给谁。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7  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所以，只要你在我面前拜一拜，这一切就全是你的了。”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8  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耶稣回答：“经上记着：‘当拜主你的上帝，单要事奉他。’”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BD1D8-220C-4CA3-7AFC-8A8233DBDD35}"/>
              </a:ext>
            </a:extLst>
          </p:cNvPr>
          <p:cNvSpPr txBox="1"/>
          <p:nvPr/>
        </p:nvSpPr>
        <p:spPr>
          <a:xfrm>
            <a:off x="51867" y="5250696"/>
            <a:ext cx="120882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Luk 4:5.And the devil took him up and showed him all the kingdoms of the world in a moment of time,6.and said to him, "To you I will give all this authority and their glory, for it has been delivered to me, and I give it to whom I will.7.If you, then, will worship me, it will all be yours."8.And Jesus answered him, "It is written,  "'You shall worship the Lord your God, and him only shall you serve.'"</a:t>
            </a:r>
            <a:endParaRPr lang="en-SG" sz="1600" kern="100" dirty="0"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15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F2E456-147A-8362-FDC3-3E425058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CD4699F-394D-47A6-A98E-D23D4E08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2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rawing of a person with a beard&#10;&#10;AI-generated content may be incorrect.">
            <a:extLst>
              <a:ext uri="{FF2B5EF4-FFF2-40B4-BE49-F238E27FC236}">
                <a16:creationId xmlns:a16="http://schemas.microsoft.com/office/drawing/2014/main" id="{765278FE-756B-D9A6-00E7-FA38A4B7B0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66" r="24916" b="2"/>
          <a:stretch>
            <a:fillRect/>
          </a:stretch>
        </p:blipFill>
        <p:spPr>
          <a:xfrm>
            <a:off x="578066" y="1096721"/>
            <a:ext cx="3616696" cy="5571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ainting of a person wearing a wreath&#10;&#10;AI-generated content may be incorrect.">
            <a:extLst>
              <a:ext uri="{FF2B5EF4-FFF2-40B4-BE49-F238E27FC236}">
                <a16:creationId xmlns:a16="http://schemas.microsoft.com/office/drawing/2014/main" id="{57DB812A-05C9-A1D5-ECC7-9CDB9F7C35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104" r="13355" b="1"/>
          <a:stretch>
            <a:fillRect/>
          </a:stretch>
        </p:blipFill>
        <p:spPr>
          <a:xfrm>
            <a:off x="4907128" y="1043577"/>
            <a:ext cx="6572505" cy="5571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82A54-7F59-9FBB-971C-F88065431B84}"/>
              </a:ext>
            </a:extLst>
          </p:cNvPr>
          <p:cNvSpPr txBox="1"/>
          <p:nvPr/>
        </p:nvSpPr>
        <p:spPr>
          <a:xfrm>
            <a:off x="675805" y="137067"/>
            <a:ext cx="3616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SimHei" panose="02010609060101010101" pitchFamily="49" charset="-122"/>
                <a:ea typeface="SimHei" panose="02010609060101010101" pitchFamily="49" charset="-122"/>
              </a:rPr>
              <a:t>平民</a:t>
            </a:r>
            <a:r>
              <a:rPr lang="zh-CN" altLang="en-US" sz="4400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Common people</a:t>
            </a:r>
            <a:endParaRPr lang="en-US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AFA55-6173-8F9A-7C14-7A28B8B86415}"/>
              </a:ext>
            </a:extLst>
          </p:cNvPr>
          <p:cNvSpPr txBox="1"/>
          <p:nvPr/>
        </p:nvSpPr>
        <p:spPr>
          <a:xfrm>
            <a:off x="5778465" y="137068"/>
            <a:ext cx="5319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凯撒（王） </a:t>
            </a:r>
            <a:r>
              <a:rPr 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Caesar (King)</a:t>
            </a:r>
            <a:endParaRPr lang="en-US" sz="2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21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A994F049-DCD7-C468-03D2-498A5195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137F7BBC-E223-4F76-1CFB-6ACFF825CA75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CFF99243-009D-AACD-5BE4-BC09FDD31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326" y="3535516"/>
            <a:ext cx="11277600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/>
            <a:r>
              <a:rPr lang="zh-CN" altLang="en-US" sz="5400" b="1" dirty="0">
                <a:effectLst/>
              </a:rPr>
              <a:t>上帝任凭堕落的世界落入魔鬼手中</a:t>
            </a:r>
            <a:br>
              <a:rPr lang="zh-CN" altLang="en-US" sz="5400" b="1" dirty="0">
                <a:effectLst/>
              </a:rPr>
            </a:br>
            <a:endParaRPr lang="zh-CN" altLang="en-US" sz="2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234B9CCA-1254-FACC-350D-CC37EC1D2B0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altLang="zh-C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13B2D319-2479-D814-24CC-EB7F8D03A4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2072" y="5048292"/>
            <a:ext cx="11127854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God gave up the fallen world into the hands of the devil.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9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F82F07-2A0A-F2F5-FE3A-3D2BFD16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1DB6F553-4342-37F5-A241-A024C2B4DB63}"/>
              </a:ext>
            </a:extLst>
          </p:cNvPr>
          <p:cNvSpPr txBox="1"/>
          <p:nvPr/>
        </p:nvSpPr>
        <p:spPr>
          <a:xfrm>
            <a:off x="103736" y="1330687"/>
            <a:ext cx="12088264" cy="3614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路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4:5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魔鬼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引他上到高处，霎时间把天下万国指给他看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, 6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对他说：“这一切权柄、荣华，我都可以给你；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因为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这些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都交给了我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原是交付我的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】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，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我愿意给谁就给谁。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ED352-0DF3-D5B7-2507-6783D011B00D}"/>
              </a:ext>
            </a:extLst>
          </p:cNvPr>
          <p:cNvSpPr txBox="1"/>
          <p:nvPr/>
        </p:nvSpPr>
        <p:spPr>
          <a:xfrm>
            <a:off x="51867" y="5250696"/>
            <a:ext cx="1208826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Luk 4:5.And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devil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took him up and showed him all the kingdoms of the world in a moment of time,6.and said to him, "To you I will give all this authority and their glory,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 it has been delivered to me,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I give it to whom I will.</a:t>
            </a:r>
            <a:endParaRPr kumimoji="0" lang="en-SG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52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0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BB58B9-684D-DC41-85ED-98D181772843}"/>
              </a:ext>
            </a:extLst>
          </p:cNvPr>
          <p:cNvSpPr/>
          <p:nvPr/>
        </p:nvSpPr>
        <p:spPr>
          <a:xfrm>
            <a:off x="2575846" y="-44626"/>
            <a:ext cx="7326018" cy="15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三一神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Triune God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3C261-25C3-CCEE-B1A3-4F245392C334}"/>
              </a:ext>
            </a:extLst>
          </p:cNvPr>
          <p:cNvSpPr/>
          <p:nvPr/>
        </p:nvSpPr>
        <p:spPr>
          <a:xfrm>
            <a:off x="2638455" y="2568717"/>
            <a:ext cx="7200800" cy="3981058"/>
          </a:xfrm>
          <a:prstGeom prst="rect">
            <a:avLst/>
          </a:prstGeom>
          <a:solidFill>
            <a:srgbClr val="FBF4D5"/>
          </a:solidFill>
          <a:ln w="152400">
            <a:solidFill>
              <a:srgbClr val="B3F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3260F-4334-22AC-64F9-FF8A3F677CD6}"/>
              </a:ext>
            </a:extLst>
          </p:cNvPr>
          <p:cNvSpPr txBox="1"/>
          <p:nvPr/>
        </p:nvSpPr>
        <p:spPr>
          <a:xfrm>
            <a:off x="3056565" y="2977897"/>
            <a:ext cx="7200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被造的世界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D470C-043B-347B-B367-0B91CCC78466}"/>
              </a:ext>
            </a:extLst>
          </p:cNvPr>
          <p:cNvSpPr txBox="1"/>
          <p:nvPr/>
        </p:nvSpPr>
        <p:spPr>
          <a:xfrm>
            <a:off x="9075817" y="3057900"/>
            <a:ext cx="677108" cy="378565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Created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8EE53-C0EB-B00C-1247-EB1743FC756C}"/>
              </a:ext>
            </a:extLst>
          </p:cNvPr>
          <p:cNvSpPr txBox="1"/>
          <p:nvPr/>
        </p:nvSpPr>
        <p:spPr>
          <a:xfrm>
            <a:off x="5487739" y="255456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天使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Angels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4C218-2123-06DD-D830-5515EA167E5E}"/>
              </a:ext>
            </a:extLst>
          </p:cNvPr>
          <p:cNvSpPr txBox="1"/>
          <p:nvPr/>
        </p:nvSpPr>
        <p:spPr>
          <a:xfrm>
            <a:off x="5875159" y="422108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Humans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64B0A-CBBF-E710-E7D8-467996163B38}"/>
              </a:ext>
            </a:extLst>
          </p:cNvPr>
          <p:cNvSpPr txBox="1"/>
          <p:nvPr/>
        </p:nvSpPr>
        <p:spPr>
          <a:xfrm>
            <a:off x="5034957" y="5794053"/>
            <a:ext cx="48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动物植物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Animals and Plants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9AB5D31-9650-3030-C84E-941749263BF1}"/>
              </a:ext>
            </a:extLst>
          </p:cNvPr>
          <p:cNvSpPr/>
          <p:nvPr/>
        </p:nvSpPr>
        <p:spPr>
          <a:xfrm>
            <a:off x="5463580" y="1608186"/>
            <a:ext cx="1512168" cy="66675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713323D-EB15-F322-F4B1-FFFBC5268A39}"/>
              </a:ext>
            </a:extLst>
          </p:cNvPr>
          <p:cNvSpPr/>
          <p:nvPr/>
        </p:nvSpPr>
        <p:spPr>
          <a:xfrm>
            <a:off x="5465135" y="3534431"/>
            <a:ext cx="1512168" cy="6667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751B09F9-F424-0DA4-1F60-CB56EB5B6EBC}"/>
              </a:ext>
            </a:extLst>
          </p:cNvPr>
          <p:cNvSpPr/>
          <p:nvPr/>
        </p:nvSpPr>
        <p:spPr>
          <a:xfrm>
            <a:off x="5591944" y="5210518"/>
            <a:ext cx="1512168" cy="6667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8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85DDC9-DB2E-51C3-F45A-11C44EFBE8A9}"/>
              </a:ext>
            </a:extLst>
          </p:cNvPr>
          <p:cNvSpPr/>
          <p:nvPr/>
        </p:nvSpPr>
        <p:spPr>
          <a:xfrm>
            <a:off x="0" y="0"/>
            <a:ext cx="629961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F809C-D449-2ED3-C78B-28AC3EE3A90A}"/>
              </a:ext>
            </a:extLst>
          </p:cNvPr>
          <p:cNvSpPr txBox="1"/>
          <p:nvPr/>
        </p:nvSpPr>
        <p:spPr>
          <a:xfrm>
            <a:off x="1892098" y="208429"/>
            <a:ext cx="26074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撒旦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Satan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3AB12-42AD-C6C1-1130-9CB23CD5DC6A}"/>
              </a:ext>
            </a:extLst>
          </p:cNvPr>
          <p:cNvSpPr/>
          <p:nvPr/>
        </p:nvSpPr>
        <p:spPr>
          <a:xfrm>
            <a:off x="298599" y="3108197"/>
            <a:ext cx="5765317" cy="2237153"/>
          </a:xfrm>
          <a:prstGeom prst="rect">
            <a:avLst/>
          </a:prstGeom>
          <a:solidFill>
            <a:srgbClr val="FBF4D5"/>
          </a:solidFill>
          <a:ln w="152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12DF2-AEBD-10EA-D60D-9B72E5BE44D5}"/>
              </a:ext>
            </a:extLst>
          </p:cNvPr>
          <p:cNvSpPr txBox="1"/>
          <p:nvPr/>
        </p:nvSpPr>
        <p:spPr>
          <a:xfrm>
            <a:off x="2206731" y="381433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人顺从了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撒旦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obeyed Satan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058F9F-3248-B941-4F43-59E246DA8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25" y="3316276"/>
            <a:ext cx="1799625" cy="1919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F4EAA-9753-69F8-7126-BF28237CEF41}"/>
              </a:ext>
            </a:extLst>
          </p:cNvPr>
          <p:cNvSpPr txBox="1"/>
          <p:nvPr/>
        </p:nvSpPr>
        <p:spPr>
          <a:xfrm>
            <a:off x="6569184" y="1890731"/>
            <a:ext cx="532421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魔鬼成为这</a:t>
            </a:r>
            <a:r>
              <a:rPr lang="zh-CN" altLang="en-US" sz="4000" b="1" dirty="0">
                <a:highlight>
                  <a:srgbClr val="FFFF00"/>
                </a:highlight>
                <a:latin typeface="SimHei" panose="02010609060101010101" pitchFamily="49" charset="-122"/>
                <a:ea typeface="SimHei" panose="02010609060101010101" pitchFamily="49" charset="-122"/>
              </a:rPr>
              <a:t>世界的王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altLang="zh-CN" sz="4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2800" dirty="0"/>
              <a:t>（约</a:t>
            </a:r>
            <a:r>
              <a:rPr lang="en-US" altLang="zh-CN" sz="2800" dirty="0"/>
              <a:t>12:31</a:t>
            </a:r>
            <a:r>
              <a:rPr lang="zh-CN" altLang="en-US" sz="2800" dirty="0"/>
              <a:t>、约</a:t>
            </a:r>
            <a:r>
              <a:rPr lang="en-US" altLang="zh-CN" sz="2800" dirty="0"/>
              <a:t>14:30</a:t>
            </a:r>
            <a:r>
              <a:rPr lang="zh-CN" altLang="en-US" sz="2800" dirty="0"/>
              <a:t>、弗</a:t>
            </a:r>
            <a:r>
              <a:rPr lang="en-US" altLang="zh-CN" sz="2800" dirty="0"/>
              <a:t>2:1 -2 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r>
              <a:rPr lang="en-US" altLang="zh-CN" sz="2000" dirty="0"/>
              <a:t>Devil became the ruler of this world (John 12:31; John 14:30</a:t>
            </a:r>
            <a:r>
              <a:rPr lang="zh-CN" altLang="en-US" sz="2000" dirty="0"/>
              <a:t>；</a:t>
            </a:r>
            <a:r>
              <a:rPr lang="en-US" altLang="zh-CN" sz="2000" dirty="0"/>
              <a:t>Eph 2:1-2)</a:t>
            </a:r>
          </a:p>
          <a:p>
            <a:endParaRPr lang="en-US" altLang="zh-CN" sz="2800" dirty="0"/>
          </a:p>
          <a:p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魔鬼成了这</a:t>
            </a:r>
            <a:r>
              <a:rPr lang="zh-CN" altLang="en-US" sz="4000" b="1" dirty="0">
                <a:highlight>
                  <a:srgbClr val="00FF00"/>
                </a:highlight>
                <a:latin typeface="SimHei" panose="02010609060101010101" pitchFamily="49" charset="-122"/>
                <a:ea typeface="SimHei" panose="02010609060101010101" pitchFamily="49" charset="-122"/>
              </a:rPr>
              <a:t>世界的神</a:t>
            </a:r>
            <a:endParaRPr lang="en-US" altLang="zh-CN" sz="4000" b="1" dirty="0">
              <a:highlight>
                <a:srgbClr val="00FF00"/>
              </a:highlight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sz="2800" dirty="0"/>
              <a:t>（林后</a:t>
            </a:r>
            <a:r>
              <a:rPr lang="en-US" altLang="zh-CN" sz="2800" dirty="0"/>
              <a:t>4:4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r>
              <a:rPr lang="en-US" sz="2000" dirty="0"/>
              <a:t>Devil became the god of this world </a:t>
            </a:r>
          </a:p>
          <a:p>
            <a:r>
              <a:rPr lang="en-US" sz="2000" dirty="0"/>
              <a:t>(2 Corinthians 4:4)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E8E03D9-9B04-2DC7-F0C1-68D0F535D7B6}"/>
              </a:ext>
            </a:extLst>
          </p:cNvPr>
          <p:cNvSpPr/>
          <p:nvPr/>
        </p:nvSpPr>
        <p:spPr>
          <a:xfrm>
            <a:off x="1949128" y="1972201"/>
            <a:ext cx="2401353" cy="8393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274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8855</TotalTime>
  <Words>814</Words>
  <Application>Microsoft Macintosh PowerPoint</Application>
  <PresentationFormat>Widescreen</PresentationFormat>
  <Paragraphs>68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DengXian</vt:lpstr>
      <vt:lpstr>SimHei</vt:lpstr>
      <vt:lpstr>Aptos</vt:lpstr>
      <vt:lpstr>Arial</vt:lpstr>
      <vt:lpstr>Bebas Neue</vt:lpstr>
      <vt:lpstr>Calibri</vt:lpstr>
      <vt:lpstr>Century Gothic</vt:lpstr>
      <vt:lpstr>Playfair Display</vt:lpstr>
      <vt:lpstr>Mesh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上帝任凭堕落的世界落入魔鬼手中 </vt:lpstr>
      <vt:lpstr>PowerPoint Presentation</vt:lpstr>
      <vt:lpstr>PowerPoint Presentation</vt:lpstr>
      <vt:lpstr>PowerPoint Presentation</vt:lpstr>
      <vt:lpstr>PowerPoint Presentation</vt:lpstr>
      <vt:lpstr>我们能否经得起魔鬼的试探？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我们如何面对试探？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 lee</dc:creator>
  <cp:lastModifiedBy>nelson lee</cp:lastModifiedBy>
  <cp:revision>467</cp:revision>
  <dcterms:created xsi:type="dcterms:W3CDTF">2023-10-12T02:24:22Z</dcterms:created>
  <dcterms:modified xsi:type="dcterms:W3CDTF">2026-01-17T08:57:28Z</dcterms:modified>
</cp:coreProperties>
</file>