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8" r:id="rId1"/>
    <p:sldMasterId id="2147483760" r:id="rId2"/>
    <p:sldMasterId id="2147483772" r:id="rId3"/>
  </p:sldMasterIdLst>
  <p:notesMasterIdLst>
    <p:notesMasterId r:id="rId20"/>
  </p:notesMasterIdLst>
  <p:sldIdLst>
    <p:sldId id="3435" r:id="rId4"/>
    <p:sldId id="622" r:id="rId5"/>
    <p:sldId id="490" r:id="rId6"/>
    <p:sldId id="3424" r:id="rId7"/>
    <p:sldId id="3437" r:id="rId8"/>
    <p:sldId id="3441" r:id="rId9"/>
    <p:sldId id="3442" r:id="rId10"/>
    <p:sldId id="3416" r:id="rId11"/>
    <p:sldId id="3438" r:id="rId12"/>
    <p:sldId id="3443" r:id="rId13"/>
    <p:sldId id="3439" r:id="rId14"/>
    <p:sldId id="3440" r:id="rId15"/>
    <p:sldId id="3444" r:id="rId16"/>
    <p:sldId id="3445" r:id="rId17"/>
    <p:sldId id="3391" r:id="rId18"/>
    <p:sldId id="344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FF86"/>
    <a:srgbClr val="FFF2CC"/>
    <a:srgbClr val="00C0FF"/>
    <a:srgbClr val="AEE673"/>
    <a:srgbClr val="7D280C"/>
    <a:srgbClr val="1F0D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4"/>
    <p:restoredTop sz="94452"/>
  </p:normalViewPr>
  <p:slideViewPr>
    <p:cSldViewPr snapToGrid="0">
      <p:cViewPr varScale="1">
        <p:scale>
          <a:sx n="120" d="100"/>
          <a:sy n="120" d="100"/>
        </p:scale>
        <p:origin x="5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F10C0-E575-E148-A77B-C86F5B429CE6}" type="datetimeFigureOut">
              <a:rPr lang="en-US" smtClean="0"/>
              <a:t>10/10/26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78ED0-7443-4747-A471-AD241308B48A}" type="slidenum">
              <a:rPr lang="en-US" smtClean="0"/>
              <a:t>‹#›</a:t>
            </a:fld>
            <a:endParaRPr lang="en-US"/>
          </a:p>
        </p:txBody>
      </p:sp>
    </p:spTree>
    <p:extLst>
      <p:ext uri="{BB962C8B-B14F-4D97-AF65-F5344CB8AC3E}">
        <p14:creationId xmlns:p14="http://schemas.microsoft.com/office/powerpoint/2010/main" val="349408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A3A5-FEF4-2A25-509E-6AA696184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60033-8C15-C6F0-CEE4-89FD5597C7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7F21411-90BE-79F5-B90D-8527B3A71FB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85547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2FA6C-3AB1-376E-6B5D-65A798CD0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8DC86-1D8B-AC89-E2A1-1F3BCD28D8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1FFB7A7-2B5B-7E80-192D-32860C76B8C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38279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F1A3-F526-4701-32F6-FCAA1A0D2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9F8DC-9820-81CF-99EE-1A8A4D59BF1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407AD26-3696-F197-7359-1E94ED4099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16134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1528-C05E-D7F9-0195-99FCFE963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37291-60E5-3289-853E-F9FB0F76327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DF175B-C017-D72A-064F-017FFB043C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37913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F7D13-A835-960A-5920-78F8E01A0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D80E1-1208-7910-5D85-F69F2F08580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FD8BFB0-534D-0A4A-5890-82A94DFA2E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35739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3B875-F233-7CA7-86B9-F60E02B79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5C928-F6F4-652D-0B14-6F20EDDDABE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0F53DB-8D49-2DCA-E1CF-D5AF04DE30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3506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D9953-DAF5-2675-F9D2-D8AF28059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A9CBE-3049-F24E-A49D-9851816112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DD7136-C0FA-4061-35D1-609408DE1B8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88943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F1B1-7740-7136-EB96-7A8A70910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65E66-EB72-A074-E09B-B69A79A318D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070818-B55B-E54E-B8C1-E8070E6E4A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0040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DFA01-9591-1004-C48D-DA2D7BEE5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AD368-96B4-2463-7A9F-3D784EF1A22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C30671D-0B4C-2E91-3AC0-9C9C57A349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2857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95308-C4D7-1BBE-1945-206C2BDCB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DD55D-0CA1-0371-475B-6164941CCBF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ECF2FBF-F66A-B147-AAEE-2DBBDF71A34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04375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E7512-B702-98A5-B657-EEAD24CBD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644CD-A4DA-B0D0-EB8D-7B94C371C4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C855D40-EAFF-8F30-1334-FF5814FDD83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06154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7D0A-290C-B07D-A9E8-5D2B641C2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E9B1B-E559-2260-DC25-96BD5F22D2F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0DE5ED3-0154-2030-0AE2-43469AC098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46246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BFE50-8088-4614-C4C0-8A0298A98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BB60F-3E86-AEA7-11B5-0EE40D4995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E3F306-D70B-3B8D-F348-BE00D849C74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9591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778A-BCE1-3EA9-B3B7-D1F730CE0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86DD3-6920-3E25-AD81-D6E6CECBF0E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AFDAF3E-0696-5AE9-C433-364B08F961B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16445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3489-A7D1-8855-FFD1-96B05051EA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060511-4458-A42E-D4F5-A21DE7F798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67F305-E083-587C-3E1E-631657CABB20}"/>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DD9E4D59-CE79-5340-1B9F-6EBF67EC44D7}"/>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BBAB6B7F-7D44-760C-AE74-1116B50ACBEE}"/>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419537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7A55-0F2B-DBDB-A591-46199E848B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E9A035-F688-AB9F-568A-FCB516156D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3B311-E3A5-279D-32B6-6D75E59CD06A}"/>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B0A98569-73F3-E8AA-A5F9-97D5911D27CD}"/>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45E6989F-3988-1DFB-4360-C2FFCF4DDBDC}"/>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140717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EB50B-93A2-A126-6962-37CA3F448D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16380C-67E7-99E5-1CB3-6388262EFF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02A58F-B7CA-D235-A3AC-3EF9556C29D8}"/>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0877794E-A992-E667-4F18-121FE49423BA}"/>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831B7597-7CA9-D97D-B758-F0E588789155}"/>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02694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8205-F7CA-4006-0526-AEDCFDE3FC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FAF275-DE76-EC5C-9728-9AB897B691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11BB3C-192E-62F5-ABA1-2A34FA20E1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B4EC33-F294-1AF6-1EF5-44A7D10AD4A4}"/>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9C8A6473-8F07-04B3-1532-AB03909198D5}"/>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62600E38-87A6-1360-50CE-AA8A7DA12510}"/>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552896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DFADB-90F2-A7EC-D920-78436F65A8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18843E-6209-CF2F-7715-088F3E15D4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533AD-2326-9649-F6C5-44AAB11AE2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DE8640-472B-3B17-C84E-3EF3384FD4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C1E4F-583B-5741-9D94-65C7FC77DD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D9CB8D-924B-4483-E522-33965F5F7C20}"/>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8" name="Footer Placeholder 7">
            <a:extLst>
              <a:ext uri="{FF2B5EF4-FFF2-40B4-BE49-F238E27FC236}">
                <a16:creationId xmlns:a16="http://schemas.microsoft.com/office/drawing/2014/main" id="{F9BFA045-36FB-CD54-1C9D-C3B893D6EEB4}"/>
              </a:ext>
            </a:extLst>
          </p:cNvPr>
          <p:cNvSpPr>
            <a:spLocks noGrp="1"/>
          </p:cNvSpPr>
          <p:nvPr>
            <p:ph type="ftr" sz="quarter" idx="11"/>
          </p:nvPr>
        </p:nvSpPr>
        <p:spPr/>
        <p:txBody>
          <a:bodyPr/>
          <a:lstStyle/>
          <a:p>
            <a:endParaRPr lang="en-SG" dirty="0"/>
          </a:p>
        </p:txBody>
      </p:sp>
      <p:sp>
        <p:nvSpPr>
          <p:cNvPr id="9" name="Slide Number Placeholder 8">
            <a:extLst>
              <a:ext uri="{FF2B5EF4-FFF2-40B4-BE49-F238E27FC236}">
                <a16:creationId xmlns:a16="http://schemas.microsoft.com/office/drawing/2014/main" id="{24E6FBCA-1D72-B3D6-0AD6-8DCE0D101065}"/>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40461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98DB-A667-2B07-4472-7E093AD67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BECF1F-9A8E-B7FE-35CA-7C16BF26AFB8}"/>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4" name="Footer Placeholder 3">
            <a:extLst>
              <a:ext uri="{FF2B5EF4-FFF2-40B4-BE49-F238E27FC236}">
                <a16:creationId xmlns:a16="http://schemas.microsoft.com/office/drawing/2014/main" id="{970015A7-C878-0C52-CCF2-768C72EF6355}"/>
              </a:ext>
            </a:extLst>
          </p:cNvPr>
          <p:cNvSpPr>
            <a:spLocks noGrp="1"/>
          </p:cNvSpPr>
          <p:nvPr>
            <p:ph type="ftr" sz="quarter" idx="11"/>
          </p:nvPr>
        </p:nvSpPr>
        <p:spPr/>
        <p:txBody>
          <a:bodyPr/>
          <a:lstStyle/>
          <a:p>
            <a:endParaRPr lang="en-SG" dirty="0"/>
          </a:p>
        </p:txBody>
      </p:sp>
      <p:sp>
        <p:nvSpPr>
          <p:cNvPr id="5" name="Slide Number Placeholder 4">
            <a:extLst>
              <a:ext uri="{FF2B5EF4-FFF2-40B4-BE49-F238E27FC236}">
                <a16:creationId xmlns:a16="http://schemas.microsoft.com/office/drawing/2014/main" id="{E5B0380D-DB21-60CE-DCB0-B41A61ED6AED}"/>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7720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3D0716-1D07-D0B5-E675-2033838F1DDA}"/>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3" name="Footer Placeholder 2">
            <a:extLst>
              <a:ext uri="{FF2B5EF4-FFF2-40B4-BE49-F238E27FC236}">
                <a16:creationId xmlns:a16="http://schemas.microsoft.com/office/drawing/2014/main" id="{271D38A5-D0D2-B4E4-BBD0-E3315A86A830}"/>
              </a:ext>
            </a:extLst>
          </p:cNvPr>
          <p:cNvSpPr>
            <a:spLocks noGrp="1"/>
          </p:cNvSpPr>
          <p:nvPr>
            <p:ph type="ftr" sz="quarter" idx="11"/>
          </p:nvPr>
        </p:nvSpPr>
        <p:spPr/>
        <p:txBody>
          <a:bodyPr/>
          <a:lstStyle/>
          <a:p>
            <a:endParaRPr lang="en-SG" dirty="0"/>
          </a:p>
        </p:txBody>
      </p:sp>
      <p:sp>
        <p:nvSpPr>
          <p:cNvPr id="4" name="Slide Number Placeholder 3">
            <a:extLst>
              <a:ext uri="{FF2B5EF4-FFF2-40B4-BE49-F238E27FC236}">
                <a16:creationId xmlns:a16="http://schemas.microsoft.com/office/drawing/2014/main" id="{221087BA-0F64-55C5-A6F8-82BED04BC49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632578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BE6C-27BD-6D5F-E2DD-FEE412B24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1B9076-C2A4-88A2-CC29-329234668E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098E84-B9D9-EF25-9711-5872193B1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D9BD7-0572-E4E4-09F1-4180F07AE21F}"/>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B84C08CB-BF9B-5F9D-FF01-81F9DCD4B7B1}"/>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7BDB6EB4-1BC7-E10F-05A4-9CFCF837E53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731813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6262A-CB3C-DF44-DCDA-3E04BB09A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E5A350-5BE5-204E-7955-A6ED0D0D99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747D2C-EE2C-43A6-C7EF-CFA8CC330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144833-889B-8317-6211-0F35821D5C46}"/>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6DFFDB96-D661-BE76-A9E3-708E75F6303A}"/>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2E41130-56EE-C517-490B-4708875F5879}"/>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98646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EA62-1A67-473C-AE1B-D18086F26A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5015B5-902F-9702-6D4A-AD88FF78AE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FAF539-97AF-DFF3-D2CA-3ABE30F29712}"/>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87F2E077-78D5-C3C0-3E85-694F507D0668}"/>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5C0DF6EE-2CC9-910F-DAA2-6C050D726944}"/>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86180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EFF7E5-57C7-AA13-56D8-7E1E24D387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156155-496A-55C7-9C53-F7EECF58BD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AB0F7C-3E69-CD4E-9D95-7EC2CCC027BF}"/>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0B7770A1-0C6C-DEFF-27CF-CA6544F29B02}"/>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20645836-A344-9E92-65B0-ADC08F7132A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878793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9D6BC-818C-4842-86A3-A789B1C090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AD9F5B36-EA8C-4DE8-AA2A-16B476DC0F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1918B9DB-C038-476E-9FEA-9D210E899B7E}"/>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4234ACFA-EE68-4214-ABD1-73E5C98F733B}"/>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68B16CCB-9DC8-4B2A-9D24-A289E4AE660F}"/>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81253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1C64C-1567-4C55-A190-2CC7E9FCD07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EAE94C65-2C2A-4453-B4BE-91F02B92268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044BDBD6-8055-4F63-B0C5-9736517B74E4}"/>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08C7FA3B-F4E4-4BA8-AA9C-A622BCD46EA1}"/>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E4C000AB-A212-4FB5-AAF8-AED0B4B106B8}"/>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960857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41A9-3FAE-4405-8652-438334C1FF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905414ED-47EE-4BA0-9EA3-563B4347D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365032-007A-44EC-BED5-EFC9A8A4CB82}"/>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3CFC78A1-0774-468D-8749-CFD11B82EDFC}"/>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C43EBBE4-B7A6-4D71-B74D-C8A14B7FE8D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042193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A048-F631-4BDB-B80E-768AC9E803A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F142ACAA-47FD-4DE9-B069-029CB84AA82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D85895BF-D9B1-4B38-8F03-62CD17A4481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1A13A5F-620B-4917-96DF-CD5F5203C36A}"/>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0E910835-C162-4E82-8D23-3ABA7B546F16}"/>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4D01CE6E-89A2-4C1F-924D-3B63880CA470}"/>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47128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7F16-395D-464F-A53E-6A2CB1AC0410}"/>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FED8525E-4FFE-497A-94A5-DF1FF9DD0A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90FF08-9789-4E40-B027-CCB9C524962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D66AC172-AF32-4E86-BC91-A37E5565BC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3E62B3-9CE6-4920-A20B-659963569FD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0BE34CB2-5B13-45FC-A890-D8E4E0B358A7}"/>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8" name="Footer Placeholder 7">
            <a:extLst>
              <a:ext uri="{FF2B5EF4-FFF2-40B4-BE49-F238E27FC236}">
                <a16:creationId xmlns:a16="http://schemas.microsoft.com/office/drawing/2014/main" id="{38B4BF52-F2E4-4921-8699-8219BA8E99AD}"/>
              </a:ext>
            </a:extLst>
          </p:cNvPr>
          <p:cNvSpPr>
            <a:spLocks noGrp="1"/>
          </p:cNvSpPr>
          <p:nvPr>
            <p:ph type="ftr" sz="quarter" idx="11"/>
          </p:nvPr>
        </p:nvSpPr>
        <p:spPr/>
        <p:txBody>
          <a:bodyPr/>
          <a:lstStyle/>
          <a:p>
            <a:endParaRPr lang="en-SG" dirty="0"/>
          </a:p>
        </p:txBody>
      </p:sp>
      <p:sp>
        <p:nvSpPr>
          <p:cNvPr id="9" name="Slide Number Placeholder 8">
            <a:extLst>
              <a:ext uri="{FF2B5EF4-FFF2-40B4-BE49-F238E27FC236}">
                <a16:creationId xmlns:a16="http://schemas.microsoft.com/office/drawing/2014/main" id="{64C82530-0751-4B1F-B572-DA2D7BAB5457}"/>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129398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D4F2B-3BE2-4391-B98C-15FC9CDDA7A3}"/>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EA127295-22BD-43FB-A860-1A9E0AD774D6}"/>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4" name="Footer Placeholder 3">
            <a:extLst>
              <a:ext uri="{FF2B5EF4-FFF2-40B4-BE49-F238E27FC236}">
                <a16:creationId xmlns:a16="http://schemas.microsoft.com/office/drawing/2014/main" id="{465517B8-512D-402F-870D-658A91B7384E}"/>
              </a:ext>
            </a:extLst>
          </p:cNvPr>
          <p:cNvSpPr>
            <a:spLocks noGrp="1"/>
          </p:cNvSpPr>
          <p:nvPr>
            <p:ph type="ftr" sz="quarter" idx="11"/>
          </p:nvPr>
        </p:nvSpPr>
        <p:spPr/>
        <p:txBody>
          <a:bodyPr/>
          <a:lstStyle/>
          <a:p>
            <a:endParaRPr lang="en-SG" dirty="0"/>
          </a:p>
        </p:txBody>
      </p:sp>
      <p:sp>
        <p:nvSpPr>
          <p:cNvPr id="5" name="Slide Number Placeholder 4">
            <a:extLst>
              <a:ext uri="{FF2B5EF4-FFF2-40B4-BE49-F238E27FC236}">
                <a16:creationId xmlns:a16="http://schemas.microsoft.com/office/drawing/2014/main" id="{633E4E95-957E-40F7-BE0F-0640EF24776C}"/>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960778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E91F9B-614F-48C0-BF5C-7A27D69B76BA}"/>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3" name="Footer Placeholder 2">
            <a:extLst>
              <a:ext uri="{FF2B5EF4-FFF2-40B4-BE49-F238E27FC236}">
                <a16:creationId xmlns:a16="http://schemas.microsoft.com/office/drawing/2014/main" id="{A1CC5340-4F96-4FF1-8689-33FA2D3C5C56}"/>
              </a:ext>
            </a:extLst>
          </p:cNvPr>
          <p:cNvSpPr>
            <a:spLocks noGrp="1"/>
          </p:cNvSpPr>
          <p:nvPr>
            <p:ph type="ftr" sz="quarter" idx="11"/>
          </p:nvPr>
        </p:nvSpPr>
        <p:spPr/>
        <p:txBody>
          <a:bodyPr/>
          <a:lstStyle/>
          <a:p>
            <a:endParaRPr lang="en-SG" dirty="0"/>
          </a:p>
        </p:txBody>
      </p:sp>
      <p:sp>
        <p:nvSpPr>
          <p:cNvPr id="4" name="Slide Number Placeholder 3">
            <a:extLst>
              <a:ext uri="{FF2B5EF4-FFF2-40B4-BE49-F238E27FC236}">
                <a16:creationId xmlns:a16="http://schemas.microsoft.com/office/drawing/2014/main" id="{A70A4770-E213-4224-B35C-7E01CCE287F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792498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F1A-72E5-4BA6-9B66-31E60993F1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E92523F1-DD80-4537-848B-2C3908A3F6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C8A016AC-B9CD-4C6C-A90D-CF260B3D6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26A1E1-7441-49CE-B9AA-F41527374382}"/>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79802B8B-8C86-4CF7-BC46-A9DC337C5F99}"/>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D7B1EBB-FE0B-4081-B7E8-B0B8BBBABD67}"/>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2758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9307-1BB1-427C-A840-0889816A6C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5984FC5-436E-4AE6-8A71-3A1DB741F5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dirty="0"/>
          </a:p>
        </p:txBody>
      </p:sp>
      <p:sp>
        <p:nvSpPr>
          <p:cNvPr id="4" name="Text Placeholder 3">
            <a:extLst>
              <a:ext uri="{FF2B5EF4-FFF2-40B4-BE49-F238E27FC236}">
                <a16:creationId xmlns:a16="http://schemas.microsoft.com/office/drawing/2014/main" id="{7005A971-E338-48C9-9B89-8381A19D7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EDD058-A953-46FE-98EE-A44E20AB4D53}"/>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6" name="Footer Placeholder 5">
            <a:extLst>
              <a:ext uri="{FF2B5EF4-FFF2-40B4-BE49-F238E27FC236}">
                <a16:creationId xmlns:a16="http://schemas.microsoft.com/office/drawing/2014/main" id="{C7F5A3B1-C658-4F55-BFD8-F076323B1EBD}"/>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A2FE773-055C-4D37-A66B-0E90A17E7A2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779302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3392-E128-47FA-BE90-B357B31ED100}"/>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76DD390-570B-4DF5-A6F5-EDC8E35A085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032227FF-F0B7-42E9-9004-D1FCC0766047}"/>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737D9AB0-1DCF-467E-ACBE-3B05F2A90D7B}"/>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71B0E29A-75A6-4C3A-ADF6-CC478D2DDCFF}"/>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605265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C4D86F-2B2B-44BE-B19C-EF78914814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C7A42EAB-A4F4-435F-818D-7738C7A543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9DCFC66-3D85-49AA-8F59-B2CD237A45A3}"/>
              </a:ext>
            </a:extLst>
          </p:cNvPr>
          <p:cNvSpPr>
            <a:spLocks noGrp="1"/>
          </p:cNvSpPr>
          <p:nvPr>
            <p:ph type="dt" sz="half" idx="10"/>
          </p:nvPr>
        </p:nvSpPr>
        <p:spPr/>
        <p:txBody>
          <a:body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C27DF97A-5827-49A5-B08C-1FD77941DFA5}"/>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996DF419-5B46-44D5-BBB7-A7CE159E73F9}"/>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85647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10/10/26</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234017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187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9178137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209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9183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289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672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1754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7469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924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10/10/26</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112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F35C4-9FBF-FE95-D7C7-069AB718E3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16382D-3A2A-E507-11FB-164F2B1142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A6723-5E80-0C6D-FB58-1777ECBC41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49AA12-8195-4182-A7AC-2E7E59DFBDAF}" type="datetimeFigureOut">
              <a:rPr lang="en-US" smtClean="0"/>
              <a:pPr/>
              <a:t>10/10/26</a:t>
            </a:fld>
            <a:endParaRPr lang="en-US"/>
          </a:p>
        </p:txBody>
      </p:sp>
      <p:sp>
        <p:nvSpPr>
          <p:cNvPr id="5" name="Footer Placeholder 4">
            <a:extLst>
              <a:ext uri="{FF2B5EF4-FFF2-40B4-BE49-F238E27FC236}">
                <a16:creationId xmlns:a16="http://schemas.microsoft.com/office/drawing/2014/main" id="{B5AD2E0D-9749-3904-7A6C-785D35D9C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90D64C1-6B35-6A55-1BDB-EB56F2D618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280999656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D8950E-0DAB-4E54-B41C-50E2B4BED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CBD68D9-33DA-4FA3-925E-827C1DEF5D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D51625D-CC43-4045-BC67-4C1FE90B66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FBA3C-AF41-438F-92FB-0CC48C23B1E9}" type="datetimeFigureOut">
              <a:rPr lang="en-SG" smtClean="0"/>
              <a:t>10/10/26</a:t>
            </a:fld>
            <a:endParaRPr lang="en-SG" dirty="0"/>
          </a:p>
        </p:txBody>
      </p:sp>
      <p:sp>
        <p:nvSpPr>
          <p:cNvPr id="5" name="Footer Placeholder 4">
            <a:extLst>
              <a:ext uri="{FF2B5EF4-FFF2-40B4-BE49-F238E27FC236}">
                <a16:creationId xmlns:a16="http://schemas.microsoft.com/office/drawing/2014/main" id="{9646DCBC-1FAF-4AC2-9887-8FE925FBBF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a:extLst>
              <a:ext uri="{FF2B5EF4-FFF2-40B4-BE49-F238E27FC236}">
                <a16:creationId xmlns:a16="http://schemas.microsoft.com/office/drawing/2014/main" id="{95DB3CB3-270F-42AC-B4CC-727479C4C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6470C-498F-417A-9FEA-4E166E8501A9}" type="slidenum">
              <a:rPr lang="en-SG" smtClean="0"/>
              <a:t>‹#›</a:t>
            </a:fld>
            <a:endParaRPr lang="en-SG" dirty="0"/>
          </a:p>
        </p:txBody>
      </p:sp>
    </p:spTree>
    <p:extLst>
      <p:ext uri="{BB962C8B-B14F-4D97-AF65-F5344CB8AC3E}">
        <p14:creationId xmlns:p14="http://schemas.microsoft.com/office/powerpoint/2010/main" val="28347966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10/10/26</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178771360"/>
      </p:ext>
    </p:extLst>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7AADEC6C-0537-5CD7-B159-846D56726EF0}"/>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294559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EF4C57-D307-138F-F486-B3C19DF61010}"/>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B0050E98-9CF1-88A2-874A-9E9EC2EC9BE7}"/>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127A6995-C5A0-C0FE-B086-997D99785D4F}"/>
              </a:ext>
            </a:extLst>
          </p:cNvPr>
          <p:cNvSpPr txBox="1"/>
          <p:nvPr/>
        </p:nvSpPr>
        <p:spPr>
          <a:xfrm>
            <a:off x="269757" y="477231"/>
            <a:ext cx="12000303" cy="59035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nSpc>
                <a:spcPct val="150000"/>
              </a:lnSpc>
            </a:pPr>
            <a:r>
              <a:rPr lang="en-US" sz="3200" dirty="0">
                <a:solidFill>
                  <a:srgbClr val="FFF2CC"/>
                </a:solidFill>
                <a:latin typeface="Helvetica" pitchFamily="2" charset="0"/>
                <a:ea typeface="SimSun" panose="02010600030101010101" pitchFamily="2" charset="-122"/>
                <a:cs typeface="Times New Roman" panose="02020603050405020304" pitchFamily="18" charset="0"/>
              </a:rPr>
              <a:t>Mrk 3:31  And his mother and his brothers came, and standing outside they sent to him and called him.32  And a crowd was sitting around him, and they said to him, “Your mother and your brothers are outside, seeking you.”33  And he answered them, “</a:t>
            </a:r>
            <a:r>
              <a:rPr lang="en-US" sz="3200" dirty="0">
                <a:solidFill>
                  <a:srgbClr val="C2FF86"/>
                </a:solidFill>
                <a:latin typeface="Helvetica" pitchFamily="2" charset="0"/>
                <a:ea typeface="SimSun" panose="02010600030101010101" pitchFamily="2" charset="-122"/>
                <a:cs typeface="Times New Roman" panose="02020603050405020304" pitchFamily="18" charset="0"/>
              </a:rPr>
              <a:t>Who are my mother and my brothers</a:t>
            </a:r>
            <a:r>
              <a:rPr lang="en-US" sz="3200" dirty="0">
                <a:solidFill>
                  <a:srgbClr val="FFF2CC"/>
                </a:solidFill>
                <a:latin typeface="Helvetica" pitchFamily="2" charset="0"/>
                <a:ea typeface="SimSun" panose="02010600030101010101" pitchFamily="2" charset="-122"/>
                <a:cs typeface="Times New Roman" panose="02020603050405020304" pitchFamily="18" charset="0"/>
              </a:rPr>
              <a:t>?”34  And looking about at those who sat around him, he said, “Here are my mother and my brothers! 35  For whoever does the will of God, he is my brother and sister and mother.”</a:t>
            </a:r>
          </a:p>
        </p:txBody>
      </p:sp>
    </p:spTree>
    <p:extLst>
      <p:ext uri="{BB962C8B-B14F-4D97-AF65-F5344CB8AC3E}">
        <p14:creationId xmlns:p14="http://schemas.microsoft.com/office/powerpoint/2010/main" val="176201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2CDBB5-74C6-C4CD-8EFC-A105DC0C3B77}"/>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D07118CE-FE95-3938-E356-844CA3413CFD}"/>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1FC7B5EC-7BE8-C9C5-EFBC-AB3F0203BDCD}"/>
              </a:ext>
            </a:extLst>
          </p:cNvPr>
          <p:cNvSpPr txBox="1"/>
          <p:nvPr/>
        </p:nvSpPr>
        <p:spPr>
          <a:xfrm>
            <a:off x="297366" y="1516100"/>
            <a:ext cx="11597268" cy="21447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【1】</a:t>
            </a:r>
          </a:p>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Disbelief Within Jesus’ Family</a:t>
            </a:r>
          </a:p>
        </p:txBody>
      </p:sp>
    </p:spTree>
    <p:extLst>
      <p:ext uri="{BB962C8B-B14F-4D97-AF65-F5344CB8AC3E}">
        <p14:creationId xmlns:p14="http://schemas.microsoft.com/office/powerpoint/2010/main" val="55659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2BD5F1-0034-0677-B038-7FBAA3FB0B12}"/>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BAC4D8AB-6B52-B14C-97FC-A069F7F741A5}"/>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3C9CC7D1-4D79-A8BA-7826-578BBB720D76}"/>
              </a:ext>
            </a:extLst>
          </p:cNvPr>
          <p:cNvSpPr txBox="1"/>
          <p:nvPr/>
        </p:nvSpPr>
        <p:spPr>
          <a:xfrm>
            <a:off x="297366" y="1420406"/>
            <a:ext cx="11597268" cy="30794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【2】</a:t>
            </a:r>
          </a:p>
          <a:p>
            <a:pPr algn="ctr" defTabSz="325120">
              <a:lnSpc>
                <a:spcPct val="150000"/>
              </a:lnSpc>
              <a:defRPr sz="5400">
                <a:latin typeface="Helvetica"/>
                <a:ea typeface="Helvetica"/>
                <a:cs typeface="Helvetica"/>
                <a:sym typeface="Helvetica"/>
              </a:defRPr>
            </a:pPr>
            <a:r>
              <a:rPr kumimoji="0" lang="en-SG" altLang="zh-CN" sz="44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Do Blood Ties Make Us Part of Jesus’ Family?</a:t>
            </a:r>
          </a:p>
        </p:txBody>
      </p:sp>
    </p:spTree>
    <p:extLst>
      <p:ext uri="{BB962C8B-B14F-4D97-AF65-F5344CB8AC3E}">
        <p14:creationId xmlns:p14="http://schemas.microsoft.com/office/powerpoint/2010/main" val="1111032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3EAEB1-6DEE-591B-1A49-0674B501D317}"/>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7D91CE94-5E98-70D6-0398-42646E73266C}"/>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FF24280A-E2C0-5C7F-7E3A-0C252000C806}"/>
              </a:ext>
            </a:extLst>
          </p:cNvPr>
          <p:cNvSpPr txBox="1"/>
          <p:nvPr/>
        </p:nvSpPr>
        <p:spPr>
          <a:xfrm>
            <a:off x="95848" y="1215927"/>
            <a:ext cx="12000303" cy="2948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Mark 1:15</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3200" dirty="0">
              <a:solidFill>
                <a:srgbClr val="FFF2CC"/>
              </a:solidFill>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...“The time is fulfilled, and the kingdom of God is at hand;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repent and believe in the gospel.”</a:t>
            </a:r>
          </a:p>
        </p:txBody>
      </p:sp>
    </p:spTree>
    <p:extLst>
      <p:ext uri="{BB962C8B-B14F-4D97-AF65-F5344CB8AC3E}">
        <p14:creationId xmlns:p14="http://schemas.microsoft.com/office/powerpoint/2010/main" val="1078834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A5837B-2887-F9BE-300E-4011BF638027}"/>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33F05215-8800-E33A-946B-24402972944C}"/>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C1B77D93-80B0-B487-B4BD-5ACFAC8E3EE3}"/>
              </a:ext>
            </a:extLst>
          </p:cNvPr>
          <p:cNvSpPr txBox="1"/>
          <p:nvPr/>
        </p:nvSpPr>
        <p:spPr>
          <a:xfrm>
            <a:off x="95848" y="1215927"/>
            <a:ext cx="12000303" cy="29488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Jhn 6:40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For </a:t>
            </a:r>
            <a:r>
              <a:rPr kumimoji="0" lang="en-US" sz="3200" b="1"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this is the will of my Father</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that everyone who looks on the Son and believes in him should have eternal life, and I will raise him up on the last day.”</a:t>
            </a:r>
            <a:endPar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00426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0ADF76-2175-3FCA-51C6-6C6F6C7F4E1C}"/>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92D02AB1-ACF2-DB18-51E7-2314874BD1B1}"/>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CC0FE538-42A1-14A3-E64B-5CF90C6FA23C}"/>
              </a:ext>
            </a:extLst>
          </p:cNvPr>
          <p:cNvSpPr txBox="1"/>
          <p:nvPr/>
        </p:nvSpPr>
        <p:spPr>
          <a:xfrm>
            <a:off x="95848" y="1215927"/>
            <a:ext cx="12000303" cy="442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Gal 3:26  for in Christ Jesus you are </a:t>
            </a:r>
            <a:r>
              <a:rPr kumimoji="0" lang="en-US" sz="3200" b="1"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all sons of God, through faith.</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27  For as many of you as were baptized into Christ have put on Christ.28  There is neither Jew nor Greek, there is neither slave nor free, there is no male and female, for you are all one in Christ Jesus.</a:t>
            </a:r>
            <a:r>
              <a:rPr kumimoji="0" lang="en-US" sz="3200" b="0" i="0" u="none" strike="noStrike" kern="1200" cap="none" spc="0" normalizeH="0" baseline="0" noProof="0" dirty="0">
                <a:ln>
                  <a:noFill/>
                </a:ln>
                <a:solidFill>
                  <a:srgbClr val="00C0FF"/>
                </a:solidFill>
                <a:effectLst/>
                <a:uLnTx/>
                <a:uFillTx/>
                <a:latin typeface="Helvetica" pitchFamily="2" charset="0"/>
                <a:ea typeface="SimSun" panose="02010600030101010101" pitchFamily="2" charset="-122"/>
                <a:cs typeface="Times New Roman" panose="02020603050405020304" pitchFamily="18" charset="0"/>
              </a:rPr>
              <a:t>29  And if you are Christ's, then you are Abraham's offspring</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heirs according to promise.</a:t>
            </a:r>
            <a:endPar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790876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96D48C-01BA-8E62-7E0C-58FB7C5AE94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C9B6FB0A-578F-31E7-0514-56CFD7A51648}"/>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A73CBEE1-94CE-6500-B329-278A5F6B40C6}"/>
              </a:ext>
            </a:extLst>
          </p:cNvPr>
          <p:cNvSpPr txBox="1"/>
          <p:nvPr/>
        </p:nvSpPr>
        <p:spPr>
          <a:xfrm>
            <a:off x="375425" y="1885753"/>
            <a:ext cx="11597268" cy="198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lvl="0"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a:t>
            </a:r>
            <a:r>
              <a:rPr lang="en-SG" altLang="zh-CN" sz="4800" spc="150" dirty="0">
                <a:solidFill>
                  <a:srgbClr val="FFC000">
                    <a:lumMod val="20000"/>
                    <a:lumOff val="80000"/>
                  </a:srgbClr>
                </a:solidFill>
                <a:latin typeface="Arial" panose="020B0604020202020204" pitchFamily="34" charset="0"/>
                <a:ea typeface="SimHei" panose="02010609060101010101" pitchFamily="49" charset="-122"/>
                <a:cs typeface="Arial" panose="020B0604020202020204" pitchFamily="34" charset="0"/>
                <a:sym typeface="Helvetica"/>
              </a:rPr>
              <a:t>3</a:t>
            </a: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 </a:t>
            </a:r>
          </a:p>
          <a:p>
            <a:pPr algn="ctr" defTabSz="325120">
              <a:lnSpc>
                <a:spcPct val="150000"/>
              </a:lnSpc>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Who is the most important person in our lives?</a:t>
            </a:r>
          </a:p>
        </p:txBody>
      </p:sp>
    </p:spTree>
    <p:extLst>
      <p:ext uri="{BB962C8B-B14F-4D97-AF65-F5344CB8AC3E}">
        <p14:creationId xmlns:p14="http://schemas.microsoft.com/office/powerpoint/2010/main" val="2120021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31F76F-C344-3A34-1857-9A2A9EFE3489}"/>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0CF1CE6A-CAA7-C37E-B124-8B503A4E1599}"/>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FAB69DD4-1291-EFAD-9152-1B20482954EF}"/>
              </a:ext>
            </a:extLst>
          </p:cNvPr>
          <p:cNvSpPr txBox="1"/>
          <p:nvPr/>
        </p:nvSpPr>
        <p:spPr>
          <a:xfrm>
            <a:off x="269757" y="1935715"/>
            <a:ext cx="12000303" cy="3309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Mat 10:37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Whoever loves father or mother </a:t>
            </a:r>
            <a:r>
              <a:rPr kumimoji="0" lang="en-US" sz="3600" b="0" i="0" u="none" strike="noStrike" kern="1200" cap="none" spc="0" normalizeH="0" baseline="0" noProof="0" dirty="0">
                <a:ln>
                  <a:noFill/>
                </a:ln>
                <a:solidFill>
                  <a:srgbClr val="FFFF00"/>
                </a:solidFill>
                <a:effectLst/>
                <a:uLnTx/>
                <a:uFillTx/>
                <a:latin typeface="Helvetica" pitchFamily="2" charset="0"/>
                <a:ea typeface="SimSun" panose="02010600030101010101" pitchFamily="2" charset="-122"/>
                <a:cs typeface="Times New Roman" panose="02020603050405020304" pitchFamily="18" charset="0"/>
              </a:rPr>
              <a:t>more than me</a:t>
            </a: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is not worthy of me, and whoever loves son or </a:t>
            </a:r>
            <a:r>
              <a:rPr kumimoji="0" lang="en-US" sz="3600" b="0" i="0" u="none" strike="noStrike" kern="1200" cap="none" spc="0" normalizeH="0" baseline="0" noProof="0" dirty="0">
                <a:ln>
                  <a:noFill/>
                </a:ln>
                <a:solidFill>
                  <a:srgbClr val="FFFF00"/>
                </a:solidFill>
                <a:effectLst/>
                <a:uLnTx/>
                <a:uFillTx/>
                <a:latin typeface="Helvetica" pitchFamily="2" charset="0"/>
                <a:ea typeface="SimSun" panose="02010600030101010101" pitchFamily="2" charset="-122"/>
                <a:cs typeface="Times New Roman" panose="02020603050405020304" pitchFamily="18" charset="0"/>
              </a:rPr>
              <a:t>daughter more than me</a:t>
            </a: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is not worthy of me.</a:t>
            </a:r>
          </a:p>
        </p:txBody>
      </p:sp>
    </p:spTree>
    <p:extLst>
      <p:ext uri="{BB962C8B-B14F-4D97-AF65-F5344CB8AC3E}">
        <p14:creationId xmlns:p14="http://schemas.microsoft.com/office/powerpoint/2010/main" val="2788404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D2A9E4-E4E8-B357-72BF-09A3828221A8}"/>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638719AC-6F6E-3F13-B8BB-BE458BCF47D2}"/>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3AD26CD4-5190-4F31-D028-3205702E9B9C}"/>
              </a:ext>
            </a:extLst>
          </p:cNvPr>
          <p:cNvSpPr txBox="1"/>
          <p:nvPr/>
        </p:nvSpPr>
        <p:spPr>
          <a:xfrm>
            <a:off x="269757" y="1574208"/>
            <a:ext cx="12000303" cy="33093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Luk 14:26  “If anyone comes to me and </a:t>
            </a:r>
            <a:r>
              <a:rPr kumimoji="0" lang="en-US" sz="3600" b="0" i="0" u="none" strike="noStrike" kern="1200" cap="none" spc="0" normalizeH="0" baseline="0" noProof="0" dirty="0">
                <a:ln>
                  <a:noFill/>
                </a:ln>
                <a:solidFill>
                  <a:srgbClr val="FFFF00"/>
                </a:solidFill>
                <a:effectLst/>
                <a:uLnTx/>
                <a:uFillTx/>
                <a:latin typeface="Helvetica" pitchFamily="2" charset="0"/>
                <a:ea typeface="SimSun" panose="02010600030101010101" pitchFamily="2" charset="-122"/>
                <a:cs typeface="Times New Roman" panose="02020603050405020304" pitchFamily="18" charset="0"/>
              </a:rPr>
              <a:t>does not hate </a:t>
            </a: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his own father and mother and wife and children and brothers and sisters, yes, and even his own life, </a:t>
            </a:r>
            <a:r>
              <a:rPr kumimoji="0" lang="en-US" sz="3600" b="0" i="0" u="none" strike="noStrike" kern="1200" cap="none" spc="0" normalizeH="0" baseline="0" noProof="0" dirty="0">
                <a:ln>
                  <a:noFill/>
                </a:ln>
                <a:solidFill>
                  <a:srgbClr val="FFFF00"/>
                </a:solidFill>
                <a:effectLst/>
                <a:uLnTx/>
                <a:uFillTx/>
                <a:latin typeface="Helvetica" pitchFamily="2" charset="0"/>
                <a:ea typeface="SimSun" panose="02010600030101010101" pitchFamily="2" charset="-122"/>
                <a:cs typeface="Times New Roman" panose="02020603050405020304" pitchFamily="18" charset="0"/>
              </a:rPr>
              <a:t>he cannot be my disciple.</a:t>
            </a:r>
          </a:p>
        </p:txBody>
      </p:sp>
    </p:spTree>
    <p:extLst>
      <p:ext uri="{BB962C8B-B14F-4D97-AF65-F5344CB8AC3E}">
        <p14:creationId xmlns:p14="http://schemas.microsoft.com/office/powerpoint/2010/main" val="534526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1B8150-B94D-EBB7-E017-084EE97AA5F4}"/>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A607697B-7294-861C-EE68-4EE520729624}"/>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C4C7D997-46AA-3CBC-5863-996CEED28316}"/>
              </a:ext>
            </a:extLst>
          </p:cNvPr>
          <p:cNvSpPr txBox="1"/>
          <p:nvPr/>
        </p:nvSpPr>
        <p:spPr>
          <a:xfrm>
            <a:off x="375425" y="1885753"/>
            <a:ext cx="11597268" cy="38295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ctr" defTabSz="325120" rtl="0" eaLnBrk="1" fontAlgn="auto" latinLnBrk="0" hangingPunct="1">
              <a:lnSpc>
                <a:spcPct val="150000"/>
              </a:lnSpc>
              <a:spcBef>
                <a:spcPts val="0"/>
              </a:spcBef>
              <a:spcAft>
                <a:spcPts val="0"/>
              </a:spcAft>
              <a:buClrTx/>
              <a:buSzTx/>
              <a:buFontTx/>
              <a:buNone/>
              <a:tabLst/>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【4】 </a:t>
            </a:r>
          </a:p>
          <a:p>
            <a:pPr algn="ctr" defTabSz="325120">
              <a:lnSpc>
                <a:spcPct val="150000"/>
              </a:lnSpc>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How Do We Become Members of Jesus’ Family?</a:t>
            </a:r>
            <a:b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br>
            <a:b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br>
            <a:endPar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endParaRPr>
          </a:p>
        </p:txBody>
      </p:sp>
    </p:spTree>
    <p:extLst>
      <p:ext uri="{BB962C8B-B14F-4D97-AF65-F5344CB8AC3E}">
        <p14:creationId xmlns:p14="http://schemas.microsoft.com/office/powerpoint/2010/main" val="525788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2CA963-8DD6-4A35-A198-0D034501212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9F66CB73-DBCE-55BA-C408-32F2B45B9ADE}"/>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7B06F134-D80B-3E43-BADE-4D6C02574D08}"/>
              </a:ext>
            </a:extLst>
          </p:cNvPr>
          <p:cNvSpPr txBox="1"/>
          <p:nvPr/>
        </p:nvSpPr>
        <p:spPr>
          <a:xfrm>
            <a:off x="191697" y="1334824"/>
            <a:ext cx="12000303" cy="3687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Jhn 1:12  But to all who did receive him, </a:t>
            </a:r>
            <a:r>
              <a:rPr kumimoji="0" lang="en-US" sz="3200" b="0" i="0" u="none" strike="noStrike" kern="1200" cap="none" spc="0" normalizeH="0" baseline="0" noProof="0" dirty="0">
                <a:ln>
                  <a:noFill/>
                </a:ln>
                <a:solidFill>
                  <a:srgbClr val="FFFF00"/>
                </a:solidFill>
                <a:effectLst/>
                <a:uLnTx/>
                <a:uFillTx/>
                <a:latin typeface="Helvetica" pitchFamily="2" charset="0"/>
                <a:ea typeface="SimSun" panose="02010600030101010101" pitchFamily="2" charset="-122"/>
                <a:cs typeface="Times New Roman" panose="02020603050405020304" pitchFamily="18" charset="0"/>
              </a:rPr>
              <a:t>who believed in his name, he gave the right to become children of God</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,13  who were born, </a:t>
            </a:r>
            <a:r>
              <a:rPr kumimoji="0" lang="en-US" sz="3200" b="0" i="0" u="none" strike="noStrike" kern="1200" cap="none" spc="0" normalizeH="0" baseline="0" noProof="0" dirty="0">
                <a:ln>
                  <a:noFill/>
                </a:ln>
                <a:solidFill>
                  <a:srgbClr val="00C0FF"/>
                </a:solidFill>
                <a:effectLst/>
                <a:uLnTx/>
                <a:uFillTx/>
                <a:latin typeface="Helvetica" pitchFamily="2" charset="0"/>
                <a:ea typeface="SimSun" panose="02010600030101010101" pitchFamily="2" charset="-122"/>
                <a:cs typeface="Times New Roman" panose="02020603050405020304" pitchFamily="18" charset="0"/>
              </a:rPr>
              <a:t>not of blood </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nor of the will of the flesh nor of the will of man,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but of God</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a:t>
            </a:r>
          </a:p>
        </p:txBody>
      </p:sp>
    </p:spTree>
    <p:extLst>
      <p:ext uri="{BB962C8B-B14F-4D97-AF65-F5344CB8AC3E}">
        <p14:creationId xmlns:p14="http://schemas.microsoft.com/office/powerpoint/2010/main" val="2233097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530569-4A7D-C63E-3B03-3C273E4A541B}"/>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A253A031-7297-F257-EF4D-04D0C4B90FD4}"/>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58ADDDA3-0AD2-852E-701D-CAACF9274B55}"/>
              </a:ext>
            </a:extLst>
          </p:cNvPr>
          <p:cNvSpPr txBox="1"/>
          <p:nvPr/>
        </p:nvSpPr>
        <p:spPr>
          <a:xfrm>
            <a:off x="375425" y="1885753"/>
            <a:ext cx="11597268" cy="198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ctr" defTabSz="325120" rtl="0" eaLnBrk="1" fontAlgn="auto" latinLnBrk="0" hangingPunct="1">
              <a:lnSpc>
                <a:spcPct val="150000"/>
              </a:lnSpc>
              <a:spcBef>
                <a:spcPts val="0"/>
              </a:spcBef>
              <a:spcAft>
                <a:spcPts val="0"/>
              </a:spcAft>
              <a:buClrTx/>
              <a:buSzTx/>
              <a:buFontTx/>
              <a:buNone/>
              <a:tabLst/>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a:t>
            </a:r>
            <a:r>
              <a:rPr kumimoji="0" lang="en-US"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5</a:t>
            </a: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 </a:t>
            </a:r>
          </a:p>
          <a:p>
            <a:pPr marL="0" marR="0" lvl="0" indent="0" algn="ctr" defTabSz="325120" rtl="0" eaLnBrk="1" fontAlgn="auto" latinLnBrk="0" hangingPunct="1">
              <a:lnSpc>
                <a:spcPct val="150000"/>
              </a:lnSpc>
              <a:spcBef>
                <a:spcPts val="0"/>
              </a:spcBef>
              <a:spcAft>
                <a:spcPts val="0"/>
              </a:spcAft>
              <a:buClrTx/>
              <a:buSzTx/>
              <a:buFontTx/>
              <a:buNone/>
              <a:tabLst/>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Who Are Our True Family Members?</a:t>
            </a:r>
          </a:p>
        </p:txBody>
      </p:sp>
    </p:spTree>
    <p:extLst>
      <p:ext uri="{BB962C8B-B14F-4D97-AF65-F5344CB8AC3E}">
        <p14:creationId xmlns:p14="http://schemas.microsoft.com/office/powerpoint/2010/main" val="528461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0E41D4-0C30-B0F2-C3DF-802DE7A3A65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73D74DCC-32AB-2651-1748-DC87ED7B6978}"/>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246C63E4-E9FA-31CF-5355-1C80CBDB2A6A}"/>
              </a:ext>
            </a:extLst>
          </p:cNvPr>
          <p:cNvSpPr txBox="1"/>
          <p:nvPr/>
        </p:nvSpPr>
        <p:spPr>
          <a:xfrm>
            <a:off x="269757" y="477231"/>
            <a:ext cx="12000303" cy="2948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3200" dirty="0">
              <a:solidFill>
                <a:srgbClr val="FFF2CC"/>
              </a:solidFill>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35  For whoever does the will of God, he is my brother and sister and mother.”</a:t>
            </a:r>
          </a:p>
        </p:txBody>
      </p:sp>
    </p:spTree>
    <p:extLst>
      <p:ext uri="{BB962C8B-B14F-4D97-AF65-F5344CB8AC3E}">
        <p14:creationId xmlns:p14="http://schemas.microsoft.com/office/powerpoint/2010/main" val="399443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A0953D-BEAC-60C8-F33A-76B4D696DF9A}"/>
              </a:ext>
            </a:extLst>
          </p:cNvPr>
          <p:cNvSpPr txBox="1"/>
          <p:nvPr/>
        </p:nvSpPr>
        <p:spPr>
          <a:xfrm>
            <a:off x="7700341" y="1922429"/>
            <a:ext cx="3925602"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altLang="zh-CN" sz="72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32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rPr>
              <a:t>Holy Communion </a:t>
            </a:r>
            <a:endParaRPr kumimoji="0" lang="en-US" sz="2800" b="1" i="0" u="none" strike="noStrike" kern="1200" cap="none" spc="0" normalizeH="0" baseline="0" noProof="0" dirty="0">
              <a:ln>
                <a:noFill/>
              </a:ln>
              <a:solidFill>
                <a:srgbClr val="FFFFFF"/>
              </a:solidFill>
              <a:effectLst/>
              <a:uLnTx/>
              <a:uFillTx/>
              <a:latin typeface="Neue Haas Grotesk Text Pro"/>
              <a:ea typeface="+mn-ea"/>
              <a:cs typeface="+mn-cs"/>
            </a:endParaRPr>
          </a:p>
        </p:txBody>
      </p:sp>
      <p:pic>
        <p:nvPicPr>
          <p:cNvPr id="6" name="Picture 5" descr="A bread and wine on a table&#10;&#10;Description automatically generated">
            <a:extLst>
              <a:ext uri="{FF2B5EF4-FFF2-40B4-BE49-F238E27FC236}">
                <a16:creationId xmlns:a16="http://schemas.microsoft.com/office/drawing/2014/main" id="{C1B47606-3E2A-1245-B686-F1AB5101ECFF}"/>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58349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2782C-0DD3-A7C4-68BE-0F77CC25579C}"/>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C0241081-E73B-3FAF-A994-A66B1295F866}"/>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E082F5E8-1113-5892-6A85-50EEDF563EE4}"/>
              </a:ext>
            </a:extLst>
          </p:cNvPr>
          <p:cNvSpPr txBox="1"/>
          <p:nvPr/>
        </p:nvSpPr>
        <p:spPr>
          <a:xfrm>
            <a:off x="269757" y="477231"/>
            <a:ext cx="12000303" cy="51648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3200" dirty="0">
              <a:solidFill>
                <a:srgbClr val="FFF2CC"/>
              </a:solidFill>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1Jn 4:10  In this is love, not that we have loved God but that he loved us and sent his Son to be the propitiation for our sins.11  Beloved,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if God so loved us, we also ought to love one another.</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856742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defRPr sz="4400" dirty="0">
            <a:solidFill>
              <a:srgbClr val="FFFF00"/>
            </a:solidFill>
            <a:effectLst>
              <a:glow rad="127000">
                <a:schemeClr val="tx1"/>
              </a:glow>
            </a:effectLst>
            <a:latin typeface="Calibri" panose="020F0502020204030204" pitchFamily="34" charset="0"/>
            <a:ea typeface="DengXian" panose="02010600030101010101" pitchFamily="2" charset="-122"/>
            <a:cs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nterweaveVTI">
  <a:themeElements>
    <a:clrScheme name="AnalogousFromRegularSeedRightStep">
      <a:dk1>
        <a:srgbClr val="000000"/>
      </a:dk1>
      <a:lt1>
        <a:srgbClr val="FFFFFF"/>
      </a:lt1>
      <a:dk2>
        <a:srgbClr val="301D1B"/>
      </a:dk2>
      <a:lt2>
        <a:srgbClr val="F3F1F0"/>
      </a:lt2>
      <a:accent1>
        <a:srgbClr val="23B0C5"/>
      </a:accent1>
      <a:accent2>
        <a:srgbClr val="176DD5"/>
      </a:accent2>
      <a:accent3>
        <a:srgbClr val="2D34E7"/>
      </a:accent3>
      <a:accent4>
        <a:srgbClr val="5F17D5"/>
      </a:accent4>
      <a:accent5>
        <a:srgbClr val="C029E7"/>
      </a:accent5>
      <a:accent6>
        <a:srgbClr val="D517AC"/>
      </a:accent6>
      <a:hlink>
        <a:srgbClr val="BF503F"/>
      </a:hlink>
      <a:folHlink>
        <a:srgbClr val="7F7F7F"/>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1335</TotalTime>
  <Words>498</Words>
  <Application>Microsoft Macintosh PowerPoint</Application>
  <PresentationFormat>Widescreen</PresentationFormat>
  <Paragraphs>31</Paragraphs>
  <Slides>16</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16</vt:i4>
      </vt:variant>
    </vt:vector>
  </HeadingPairs>
  <TitlesOfParts>
    <vt:vector size="28" baseType="lpstr">
      <vt:lpstr>Heiti TC Medium</vt:lpstr>
      <vt:lpstr>Microsoft YaHei</vt:lpstr>
      <vt:lpstr>Aptos</vt:lpstr>
      <vt:lpstr>Aptos Display</vt:lpstr>
      <vt:lpstr>Arial</vt:lpstr>
      <vt:lpstr>Calibri</vt:lpstr>
      <vt:lpstr>Calibri Light</vt:lpstr>
      <vt:lpstr>Helvetica</vt:lpstr>
      <vt:lpstr>Neue Haas Grotesk Text Pro</vt:lpstr>
      <vt:lpstr>Office Theme</vt:lpstr>
      <vt:lpstr>1_Office Theme</vt:lpstr>
      <vt:lpstr>InterweaveVTI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nelson lee</dc:creator>
  <cp:lastModifiedBy>nelson lee</cp:lastModifiedBy>
  <cp:revision>63</cp:revision>
  <dcterms:created xsi:type="dcterms:W3CDTF">2025-01-10T02:07:28Z</dcterms:created>
  <dcterms:modified xsi:type="dcterms:W3CDTF">2026-10-10T02:27:56Z</dcterms:modified>
</cp:coreProperties>
</file>