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 id="2147483730" r:id="rId3"/>
    <p:sldMasterId id="2147483742" r:id="rId4"/>
  </p:sldMasterIdLst>
  <p:notesMasterIdLst>
    <p:notesMasterId r:id="rId30"/>
  </p:notesMasterIdLst>
  <p:sldIdLst>
    <p:sldId id="4865" r:id="rId5"/>
    <p:sldId id="5066" r:id="rId6"/>
    <p:sldId id="5067" r:id="rId7"/>
    <p:sldId id="5114" r:id="rId8"/>
    <p:sldId id="4972" r:id="rId9"/>
    <p:sldId id="5115" r:id="rId10"/>
    <p:sldId id="4867" r:id="rId11"/>
    <p:sldId id="5116" r:id="rId12"/>
    <p:sldId id="5118" r:id="rId13"/>
    <p:sldId id="5119" r:id="rId14"/>
    <p:sldId id="5120" r:id="rId15"/>
    <p:sldId id="5121" r:id="rId16"/>
    <p:sldId id="5122" r:id="rId17"/>
    <p:sldId id="5123" r:id="rId18"/>
    <p:sldId id="5124" r:id="rId19"/>
    <p:sldId id="5125" r:id="rId20"/>
    <p:sldId id="5126" r:id="rId21"/>
    <p:sldId id="5093" r:id="rId22"/>
    <p:sldId id="5127" r:id="rId23"/>
    <p:sldId id="5101" r:id="rId24"/>
    <p:sldId id="5128" r:id="rId25"/>
    <p:sldId id="5102" r:id="rId26"/>
    <p:sldId id="3369" r:id="rId27"/>
    <p:sldId id="3392" r:id="rId28"/>
    <p:sldId id="31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FF6A"/>
    <a:srgbClr val="00EFFF"/>
    <a:srgbClr val="FFFFC1"/>
    <a:srgbClr val="5E433A"/>
    <a:srgbClr val="FFE18F"/>
    <a:srgbClr val="F7F3E8"/>
    <a:srgbClr val="1B1D1F"/>
    <a:srgbClr val="FFD887"/>
    <a:srgbClr val="FF0208"/>
    <a:srgbClr val="FF0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34"/>
    <p:restoredTop sz="90616"/>
  </p:normalViewPr>
  <p:slideViewPr>
    <p:cSldViewPr snapToGrid="0">
      <p:cViewPr varScale="1">
        <p:scale>
          <a:sx n="110" d="100"/>
          <a:sy n="110" d="100"/>
        </p:scale>
        <p:origin x="19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2/28/26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A077-B188-23C5-3ECC-42BC3A11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01D13-C241-BD68-ECB9-8007171276A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F56ADE8-3E81-9FAC-8D38-CB57C63341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1086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8A7A-EAA3-AF8A-0577-84F70C1B1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8D573-33F6-DC18-8319-BC33F2FF809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4A74808-C4DA-CE40-6B78-129B7E1B0EC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986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CEC991BA-D2EA-9E01-4B06-5F6519F22AB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19CF0F92-C568-876C-DA6E-3EE0B4F317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9DF01465-86F7-6220-432F-564067A62F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38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9C3D-CDE1-9E5D-9900-67267D5D8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2D6B2-F776-068B-CEF8-B5993A230E1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DE35BFF-EE46-014B-7758-983FB09380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5311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EDAC-D68E-1FB4-7FF5-C55865ACD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4BA6E-6C1A-21E9-0813-BA43697134D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67D62FA-53F7-80B4-7900-3707AE9236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19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864C-5BFC-D6F1-274E-86E440C32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73D8F-8AFA-8C74-0DBE-C5E3E18FA40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0A28124-3D6B-4446-7013-AF7666A9B9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669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0CC30-F2E4-BB54-DCFA-7DF2D2F9E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3F577-B93F-FC1B-2C97-D158E77D6A7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60A2EA6-DA84-4CFB-B690-246CD01275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3622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6DC3-094D-C5A5-E4FC-538B4AD18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2302F-5D17-E457-4D36-69CACAF7FEE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26F2C49-92EB-14B4-11E3-0DEFC96489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2754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37FA-B72A-EE41-BADF-E1FE0A50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F639B-CB56-332A-3F47-7EA1E623DD3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56F1D49-1142-5AC8-293D-AE1DB75E57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447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6D4AC353-97F2-3181-DBF8-D0225209B91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567DE73A-9839-7FE4-D29C-1CDC3E99F7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D74A77AD-88B5-920B-3266-4BF033046D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501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2</a:t>
            </a:fld>
            <a:endParaRPr lang="en-US"/>
          </a:p>
        </p:txBody>
      </p:sp>
    </p:spTree>
    <p:extLst>
      <p:ext uri="{BB962C8B-B14F-4D97-AF65-F5344CB8AC3E}">
        <p14:creationId xmlns:p14="http://schemas.microsoft.com/office/powerpoint/2010/main" val="1322325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5F36-DAF9-B212-449E-9A5F90184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AD5C6-803F-B60E-813F-530F76516AB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407FD85-2C4B-7ABE-492C-54E34BBB5D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161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8CA9-A818-CCF4-5D2A-4D7065376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4ECEB-A552-FA13-9C4E-D2EE92BA756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078B2D8-1E46-3901-C8C9-B7F566D3A9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1990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6CD9-C289-2B7A-A568-196823EC3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3E71B-5F50-AB4C-74A0-AC9F35AE4DC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D177741-9B27-EB5E-B975-B0C0F8A905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653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956E-6EB4-601E-A44E-3BC93E66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A82B-77C1-2D12-013E-A93AD6FD770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B6C19A8-BD5A-8775-87F2-32E9FA3D6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D7B7A-7982-C8E5-48B6-5DF550ABC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1B68D-459C-9779-6F4B-7B4DC0931EC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E0D2FB8-40E8-C6F4-A24F-5C44E3318F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234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6</a:t>
            </a:fld>
            <a:endParaRPr lang="en-US"/>
          </a:p>
        </p:txBody>
      </p:sp>
    </p:spTree>
    <p:extLst>
      <p:ext uri="{BB962C8B-B14F-4D97-AF65-F5344CB8AC3E}">
        <p14:creationId xmlns:p14="http://schemas.microsoft.com/office/powerpoint/2010/main" val="205340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E7DE-F877-3E03-9217-CCCE55FDB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A48EC-A190-1123-D5A2-2E036F8B5D9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ADD5CE4-3551-46F8-698F-48438DC04C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70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CFCB-EF79-7B88-A6FE-B6F689117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A1CC2-D51E-E5C2-6FDC-4BEC071E93F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72CF4D6-6071-B790-15CE-131681BB9F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124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2/28/26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2/28/26</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8465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34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300172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768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527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30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539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81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391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42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2/28/26</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48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2/28/26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28/2/26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03157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28/2/26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3612984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28/2/26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1050665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28/2/26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4048209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28/2/26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31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28/2/26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197595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28/2/26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2079428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28/2/26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673355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28/2/26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70006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28/2/26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53729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2/28/26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28/2/26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905280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75005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353972278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605553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743909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8463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623409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534297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653801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2/28/26</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129546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2/28/26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2/28/26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2/28/26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2/28/26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2/28/26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2/28/26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2/28/26</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92897613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28/2/26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1748654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35634979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16 </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圣灵的能力 </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路加福音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15 </a:t>
            </a:r>
          </a:p>
          <a:p>
            <a:pPr marL="0" lvl="1" algn="ctr" defTabSz="1828800">
              <a:defRPr/>
            </a:pPr>
            <a:r>
              <a:rPr lang="en-US" sz="2000" b="1" i="0" dirty="0">
                <a:solidFill>
                  <a:srgbClr val="C7A668"/>
                </a:solidFill>
                <a:effectLst/>
                <a:latin typeface="SimHei" panose="02010609060101010101" pitchFamily="49" charset="-122"/>
                <a:ea typeface="SimHei" panose="02010609060101010101" pitchFamily="49" charset="-122"/>
              </a:rPr>
              <a:t>  </a:t>
            </a:r>
            <a:r>
              <a:rPr lang="en-US" sz="2000" b="1" dirty="0">
                <a:solidFill>
                  <a:srgbClr val="C7A668"/>
                </a:solidFill>
                <a:latin typeface="SimHei" panose="02010609060101010101" pitchFamily="49" charset="-122"/>
                <a:ea typeface="SimHei" panose="02010609060101010101" pitchFamily="49" charset="-122"/>
              </a:rPr>
              <a:t>OThe Power of the Holy Spirit (Luke 4:14-15)</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BE2A-660C-8EA2-C322-2E61DE5B098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9DC1C72-778B-31BA-2F4B-46FC3EC148A6}"/>
              </a:ext>
            </a:extLst>
          </p:cNvPr>
          <p:cNvSpPr txBox="1"/>
          <p:nvPr/>
        </p:nvSpPr>
        <p:spPr>
          <a:xfrm>
            <a:off x="103735" y="114161"/>
            <a:ext cx="12088264" cy="3473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a:lnSpc>
                <a:spcPct val="150000"/>
              </a:lnSpc>
            </a:pPr>
            <a:r>
              <a:rPr lang="zh-CN" altLang="en-US" sz="4000" b="1" dirty="0">
                <a:latin typeface="SimHei" panose="02010609060101010101" pitchFamily="49" charset="-122"/>
                <a:ea typeface="SimHei" panose="02010609060101010101" pitchFamily="49" charset="-122"/>
              </a:rPr>
              <a:t>圣灵的一部分工作 </a:t>
            </a:r>
            <a:r>
              <a:rPr lang="en-US" altLang="zh-CN" sz="4000" b="1" dirty="0">
                <a:latin typeface="SimHei" panose="02010609060101010101" pitchFamily="49" charset="-122"/>
                <a:ea typeface="SimHei" panose="02010609060101010101" pitchFamily="49" charset="-122"/>
              </a:rPr>
              <a:t>:</a:t>
            </a:r>
            <a:r>
              <a:rPr lang="en-US" sz="4000" dirty="0">
                <a:latin typeface="SimHei" panose="02010609060101010101" pitchFamily="49" charset="-122"/>
                <a:ea typeface="SimHei" panose="02010609060101010101" pitchFamily="49" charset="-122"/>
              </a:rPr>
              <a:t> </a:t>
            </a:r>
            <a:r>
              <a:rPr lang="en-US" sz="2400" dirty="0">
                <a:latin typeface="SimHei" panose="02010609060101010101" pitchFamily="49" charset="-122"/>
                <a:ea typeface="SimHei" panose="02010609060101010101" pitchFamily="49" charset="-122"/>
              </a:rPr>
              <a:t>Part of the work of the Holy Spirit</a:t>
            </a:r>
          </a:p>
          <a:p>
            <a:pPr algn="ctr">
              <a:lnSpc>
                <a:spcPct val="150000"/>
              </a:lnSpc>
            </a:pPr>
            <a:endParaRPr lang="en-US" altLang="zh-CN" sz="2400"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C</a:t>
            </a:r>
            <a:r>
              <a:rPr lang="zh-CN" altLang="en-US" sz="3600" b="1" dirty="0">
                <a:solidFill>
                  <a:srgbClr val="00EFFF"/>
                </a:solidFill>
                <a:latin typeface="SimHei" panose="02010609060101010101" pitchFamily="49" charset="-122"/>
                <a:ea typeface="SimHei" panose="02010609060101010101" pitchFamily="49" charset="-122"/>
              </a:rPr>
              <a:t>）圣灵的充满：</a:t>
            </a:r>
            <a:r>
              <a:rPr lang="en-US" altLang="zh-CN" sz="2000" dirty="0">
                <a:solidFill>
                  <a:srgbClr val="00EFFF"/>
                </a:solidFill>
                <a:latin typeface="SimHei" panose="02010609060101010101" pitchFamily="49" charset="-122"/>
                <a:ea typeface="SimHei" panose="02010609060101010101" pitchFamily="49" charset="-122"/>
              </a:rPr>
              <a:t> </a:t>
            </a:r>
            <a:r>
              <a:rPr lang="en-US" altLang="zh-CN" dirty="0">
                <a:latin typeface="SimHei" panose="02010609060101010101" pitchFamily="49" charset="-122"/>
                <a:ea typeface="SimHei" panose="02010609060101010101" pitchFamily="49" charset="-122"/>
              </a:rPr>
              <a:t>The filling of the Holy Spirit:</a:t>
            </a:r>
          </a:p>
          <a:p>
            <a:pPr marL="457200" indent="-457200">
              <a:lnSpc>
                <a:spcPct val="150000"/>
              </a:lnSpc>
              <a:buFont typeface="Arial" panose="020B0604020202020204" pitchFamily="34" charset="0"/>
              <a:buChar char="•"/>
            </a:pPr>
            <a:r>
              <a:rPr lang="zh-CN" altLang="en-US" sz="3200" dirty="0">
                <a:latin typeface="SimHei" panose="02010609060101010101" pitchFamily="49" charset="-122"/>
                <a:ea typeface="SimHei" panose="02010609060101010101" pitchFamily="49" charset="-122"/>
              </a:rPr>
              <a:t>生命中掌权的程度（弗 </a:t>
            </a:r>
            <a:r>
              <a:rPr lang="en-US" altLang="zh-CN" sz="3200" dirty="0">
                <a:latin typeface="SimHei" panose="02010609060101010101" pitchFamily="49" charset="-122"/>
                <a:ea typeface="SimHei" panose="02010609060101010101" pitchFamily="49" charset="-122"/>
              </a:rPr>
              <a:t>5:18</a:t>
            </a:r>
            <a:r>
              <a:rPr lang="zh-CN" altLang="en-US" sz="3200" dirty="0">
                <a:latin typeface="SimHei" panose="02010609060101010101" pitchFamily="49" charset="-122"/>
                <a:ea typeface="SimHei" panose="02010609060101010101" pitchFamily="49" charset="-122"/>
              </a:rPr>
              <a:t>）掌管信徒的</a:t>
            </a:r>
            <a:r>
              <a:rPr lang="zh-CN" altLang="en-US" sz="3200" dirty="0">
                <a:solidFill>
                  <a:srgbClr val="FFFF00"/>
                </a:solidFill>
                <a:latin typeface="SimHei" panose="02010609060101010101" pitchFamily="49" charset="-122"/>
                <a:ea typeface="SimHei" panose="02010609060101010101" pitchFamily="49" charset="-122"/>
              </a:rPr>
              <a:t>思想</a:t>
            </a:r>
            <a:r>
              <a:rPr lang="zh-CN" altLang="en-US" sz="3200" dirty="0">
                <a:latin typeface="SimHei" panose="02010609060101010101" pitchFamily="49" charset="-122"/>
                <a:ea typeface="SimHei" panose="02010609060101010101" pitchFamily="49" charset="-122"/>
              </a:rPr>
              <a:t>、</a:t>
            </a:r>
            <a:r>
              <a:rPr lang="zh-CN" altLang="en-US" sz="3200" dirty="0">
                <a:solidFill>
                  <a:srgbClr val="FFC000"/>
                </a:solidFill>
                <a:latin typeface="SimHei" panose="02010609060101010101" pitchFamily="49" charset="-122"/>
                <a:ea typeface="SimHei" panose="02010609060101010101" pitchFamily="49" charset="-122"/>
              </a:rPr>
              <a:t>情感</a:t>
            </a:r>
            <a:r>
              <a:rPr lang="zh-CN" altLang="en-US" sz="3200" dirty="0">
                <a:latin typeface="SimHei" panose="02010609060101010101" pitchFamily="49" charset="-122"/>
                <a:ea typeface="SimHei" panose="02010609060101010101" pitchFamily="49" charset="-122"/>
              </a:rPr>
              <a:t>与</a:t>
            </a:r>
            <a:r>
              <a:rPr lang="zh-CN" altLang="en-US" sz="3200" dirty="0">
                <a:solidFill>
                  <a:srgbClr val="B4FF6A"/>
                </a:solidFill>
                <a:latin typeface="SimHei" panose="02010609060101010101" pitchFamily="49" charset="-122"/>
                <a:ea typeface="SimHei" panose="02010609060101010101" pitchFamily="49" charset="-122"/>
              </a:rPr>
              <a:t>意志</a:t>
            </a:r>
            <a:r>
              <a:rPr lang="zh-CN" altLang="en-US" sz="3200" dirty="0">
                <a:latin typeface="SimHei" panose="02010609060101010101" pitchFamily="49" charset="-122"/>
                <a:ea typeface="SimHei" panose="02010609060101010101" pitchFamily="49" charset="-122"/>
              </a:rPr>
              <a:t>。</a:t>
            </a:r>
            <a:endParaRPr lang="en-US" altLang="zh-CN" sz="3200" dirty="0">
              <a:latin typeface="SimHei" panose="02010609060101010101" pitchFamily="49" charset="-122"/>
              <a:ea typeface="SimHei" panose="02010609060101010101" pitchFamily="49" charset="-122"/>
            </a:endParaRPr>
          </a:p>
          <a:p>
            <a:pPr>
              <a:lnSpc>
                <a:spcPct val="150000"/>
              </a:lnSpc>
            </a:pPr>
            <a:r>
              <a:rPr lang="zh-CN" altLang="en-US" dirty="0"/>
              <a:t>  </a:t>
            </a:r>
            <a:r>
              <a:rPr lang="en-US" dirty="0"/>
              <a:t>The degree of reigning in life (Ephesians 5:18), governing the believer’s </a:t>
            </a:r>
            <a:r>
              <a:rPr lang="en-US" dirty="0">
                <a:solidFill>
                  <a:srgbClr val="FFFF00"/>
                </a:solidFill>
              </a:rPr>
              <a:t>thoughts</a:t>
            </a:r>
            <a:r>
              <a:rPr lang="en-US" dirty="0"/>
              <a:t>, </a:t>
            </a:r>
            <a:r>
              <a:rPr lang="en-US" dirty="0">
                <a:solidFill>
                  <a:srgbClr val="FFC000"/>
                </a:solidFill>
              </a:rPr>
              <a:t>affections</a:t>
            </a:r>
            <a:r>
              <a:rPr lang="en-US" dirty="0"/>
              <a:t>, and </a:t>
            </a:r>
            <a:r>
              <a:rPr lang="en-US" dirty="0">
                <a:solidFill>
                  <a:srgbClr val="B4FF6A"/>
                </a:solidFill>
              </a:rPr>
              <a:t>will</a:t>
            </a:r>
            <a:r>
              <a:rPr lang="en-US" dirty="0"/>
              <a:t>.</a:t>
            </a:r>
            <a:endParaRPr lang="zh-CN" altLang="en-US" u="sng"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218565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97B75-5C51-2191-9687-A03D6AC88F0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B98353B-A198-D817-6EEE-E89C8C7BBEF4}"/>
              </a:ext>
            </a:extLst>
          </p:cNvPr>
          <p:cNvSpPr txBox="1"/>
          <p:nvPr/>
        </p:nvSpPr>
        <p:spPr>
          <a:xfrm>
            <a:off x="103735" y="114161"/>
            <a:ext cx="12088264" cy="5356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a:lnSpc>
                <a:spcPct val="150000"/>
              </a:lnSpc>
            </a:pPr>
            <a:r>
              <a:rPr lang="zh-CN" altLang="en-US" sz="4000" b="1" dirty="0">
                <a:latin typeface="SimHei" panose="02010609060101010101" pitchFamily="49" charset="-122"/>
                <a:ea typeface="SimHei" panose="02010609060101010101" pitchFamily="49" charset="-122"/>
              </a:rPr>
              <a:t>圣灵的一部分工作 </a:t>
            </a:r>
            <a:r>
              <a:rPr lang="en-US" altLang="zh-CN" sz="4000" b="1" dirty="0">
                <a:latin typeface="SimHei" panose="02010609060101010101" pitchFamily="49" charset="-122"/>
                <a:ea typeface="SimHei" panose="02010609060101010101" pitchFamily="49" charset="-122"/>
              </a:rPr>
              <a:t>:</a:t>
            </a:r>
            <a:r>
              <a:rPr lang="en-US" sz="4000" dirty="0">
                <a:latin typeface="SimHei" panose="02010609060101010101" pitchFamily="49" charset="-122"/>
                <a:ea typeface="SimHei" panose="02010609060101010101" pitchFamily="49" charset="-122"/>
              </a:rPr>
              <a:t> </a:t>
            </a:r>
            <a:r>
              <a:rPr lang="en-US" sz="2400" dirty="0">
                <a:latin typeface="SimHei" panose="02010609060101010101" pitchFamily="49" charset="-122"/>
                <a:ea typeface="SimHei" panose="02010609060101010101" pitchFamily="49" charset="-122"/>
              </a:rPr>
              <a:t>Part of the work of the Holy Spirit</a:t>
            </a:r>
          </a:p>
          <a:p>
            <a:pPr algn="ctr">
              <a:lnSpc>
                <a:spcPct val="150000"/>
              </a:lnSpc>
            </a:pPr>
            <a:endParaRPr lang="en-US" altLang="zh-CN" sz="2400"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D</a:t>
            </a:r>
            <a:r>
              <a:rPr lang="zh-CN" altLang="en-US" sz="3600" b="1" dirty="0">
                <a:solidFill>
                  <a:srgbClr val="00EFFF"/>
                </a:solidFill>
                <a:latin typeface="SimHei" panose="02010609060101010101" pitchFamily="49" charset="-122"/>
                <a:ea typeface="SimHei" panose="02010609060101010101" pitchFamily="49" charset="-122"/>
              </a:rPr>
              <a:t>）圣灵的能力：</a:t>
            </a:r>
            <a:r>
              <a:rPr lang="en-US" altLang="zh-CN" sz="2000" dirty="0">
                <a:solidFill>
                  <a:srgbClr val="00EFFF"/>
                </a:solidFill>
                <a:latin typeface="SimHei" panose="02010609060101010101" pitchFamily="49" charset="-122"/>
                <a:ea typeface="SimHei" panose="02010609060101010101" pitchFamily="49" charset="-122"/>
              </a:rPr>
              <a:t> </a:t>
            </a:r>
            <a:r>
              <a:rPr lang="en-US" altLang="zh-CN" dirty="0">
                <a:latin typeface="SimHei" panose="02010609060101010101" pitchFamily="49" charset="-122"/>
                <a:ea typeface="SimHei" panose="02010609060101010101" pitchFamily="49" charset="-122"/>
              </a:rPr>
              <a:t>The power of the Holy Spirit:</a:t>
            </a:r>
          </a:p>
          <a:p>
            <a:pPr marL="457200" indent="-457200">
              <a:lnSpc>
                <a:spcPct val="150000"/>
              </a:lnSpc>
              <a:buFont typeface="Arial" panose="020B0604020202020204" pitchFamily="34" charset="0"/>
              <a:buChar char="•"/>
            </a:pPr>
            <a:endParaRPr lang="en-US" altLang="zh-CN"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200" dirty="0">
                <a:latin typeface="SimHei" panose="02010609060101010101" pitchFamily="49" charset="-122"/>
                <a:ea typeface="SimHei" panose="02010609060101010101" pitchFamily="49" charset="-122"/>
              </a:rPr>
              <a:t>（</a:t>
            </a:r>
            <a:r>
              <a:rPr lang="en-US" altLang="zh-CN" sz="3200" dirty="0">
                <a:latin typeface="SimHei" panose="02010609060101010101" pitchFamily="49" charset="-122"/>
                <a:ea typeface="SimHei" panose="02010609060101010101" pitchFamily="49" charset="-122"/>
              </a:rPr>
              <a:t>1</a:t>
            </a:r>
            <a:r>
              <a:rPr lang="zh-CN" altLang="en-US" sz="3200" dirty="0">
                <a:latin typeface="SimHei" panose="02010609060101010101" pitchFamily="49" charset="-122"/>
                <a:ea typeface="SimHei" panose="02010609060101010101" pitchFamily="49" charset="-122"/>
              </a:rPr>
              <a:t>）生命改变的能力</a:t>
            </a:r>
            <a:r>
              <a:rPr lang="en-US" altLang="zh-CN" dirty="0">
                <a:latin typeface="SimHei" panose="02010609060101010101" pitchFamily="49" charset="-122"/>
                <a:ea typeface="SimHei" panose="02010609060101010101" pitchFamily="49" charset="-122"/>
              </a:rPr>
              <a:t> The power of life transformation, </a:t>
            </a:r>
          </a:p>
          <a:p>
            <a:pPr marL="457200" indent="-457200">
              <a:lnSpc>
                <a:spcPct val="150000"/>
              </a:lnSpc>
              <a:buFont typeface="Arial" panose="020B0604020202020204" pitchFamily="34" charset="0"/>
              <a:buChar char="•"/>
            </a:pPr>
            <a:r>
              <a:rPr lang="zh-CN" altLang="en-US" sz="3200" dirty="0">
                <a:latin typeface="SimHei" panose="02010609060101010101" pitchFamily="49" charset="-122"/>
                <a:ea typeface="SimHei" panose="02010609060101010101" pitchFamily="49" charset="-122"/>
              </a:rPr>
              <a:t>（</a:t>
            </a:r>
            <a:r>
              <a:rPr lang="en-US" altLang="zh-CN" sz="3200" dirty="0">
                <a:latin typeface="SimHei" panose="02010609060101010101" pitchFamily="49" charset="-122"/>
                <a:ea typeface="SimHei" panose="02010609060101010101" pitchFamily="49" charset="-122"/>
              </a:rPr>
              <a:t>2</a:t>
            </a:r>
            <a:r>
              <a:rPr lang="zh-CN" altLang="en-US" sz="3200" dirty="0">
                <a:latin typeface="SimHei" panose="02010609060101010101" pitchFamily="49" charset="-122"/>
                <a:ea typeface="SimHei" panose="02010609060101010101" pitchFamily="49" charset="-122"/>
              </a:rPr>
              <a:t>）事奉传福音的能力 </a:t>
            </a:r>
            <a:r>
              <a:rPr lang="en-US" altLang="zh-CN" dirty="0">
                <a:latin typeface="SimHei" panose="02010609060101010101" pitchFamily="49" charset="-122"/>
                <a:ea typeface="SimHei" panose="02010609060101010101" pitchFamily="49" charset="-122"/>
              </a:rPr>
              <a:t>the power for service and evangelism, </a:t>
            </a:r>
          </a:p>
          <a:p>
            <a:pPr marL="457200" indent="-457200">
              <a:lnSpc>
                <a:spcPct val="150000"/>
              </a:lnSpc>
              <a:buFont typeface="Arial" panose="020B0604020202020204" pitchFamily="34" charset="0"/>
              <a:buChar char="•"/>
            </a:pPr>
            <a:r>
              <a:rPr lang="zh-CN" altLang="en-US" sz="3200" dirty="0">
                <a:latin typeface="SimHei" panose="02010609060101010101" pitchFamily="49" charset="-122"/>
                <a:ea typeface="SimHei" panose="02010609060101010101" pitchFamily="49" charset="-122"/>
              </a:rPr>
              <a:t>（</a:t>
            </a:r>
            <a:r>
              <a:rPr lang="en-US" altLang="zh-CN" sz="3200" dirty="0">
                <a:latin typeface="SimHei" panose="02010609060101010101" pitchFamily="49" charset="-122"/>
                <a:ea typeface="SimHei" panose="02010609060101010101" pitchFamily="49" charset="-122"/>
              </a:rPr>
              <a:t>3</a:t>
            </a:r>
            <a:r>
              <a:rPr lang="zh-CN" altLang="en-US" sz="3200" dirty="0">
                <a:latin typeface="SimHei" panose="02010609060101010101" pitchFamily="49" charset="-122"/>
                <a:ea typeface="SimHei" panose="02010609060101010101" pitchFamily="49" charset="-122"/>
              </a:rPr>
              <a:t>）神迹异能见证主。</a:t>
            </a:r>
            <a:r>
              <a:rPr lang="en-US" sz="3200" dirty="0"/>
              <a:t> </a:t>
            </a:r>
            <a:r>
              <a:rPr lang="en-US" dirty="0"/>
              <a:t>miracles and mighty works bearing witness to the Lord.</a:t>
            </a:r>
            <a:endParaRPr lang="en-US" altLang="zh-CN" dirty="0">
              <a:latin typeface="SimHei" panose="02010609060101010101" pitchFamily="49" charset="-122"/>
              <a:ea typeface="SimHei" panose="02010609060101010101" pitchFamily="49" charset="-122"/>
            </a:endParaRPr>
          </a:p>
          <a:p>
            <a:pPr>
              <a:lnSpc>
                <a:spcPct val="150000"/>
              </a:lnSpc>
            </a:pPr>
            <a:endParaRPr lang="zh-CN" altLang="en-US" u="sng"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26139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68BB8390-4E40-40DF-8AEB-8F6D93966F9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D6A736CF-256F-B804-585F-C5DD4EED455C}"/>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0D556758-009A-46A2-6ECE-280E41A6DBDA}"/>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圣灵的能力</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8CEAFF6D-846E-2BF5-AE2E-A334225FDCC4}"/>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40A01278-A7E8-CB21-EB3A-03C796078CA6}"/>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altLang="zh-CN" b="1" dirty="0"/>
              <a:t> The power of the Holy Spirit</a:t>
            </a:r>
          </a:p>
          <a:p>
            <a:endParaRPr lang="en-US" dirty="0"/>
          </a:p>
        </p:txBody>
      </p:sp>
    </p:spTree>
    <p:extLst>
      <p:ext uri="{BB962C8B-B14F-4D97-AF65-F5344CB8AC3E}">
        <p14:creationId xmlns:p14="http://schemas.microsoft.com/office/powerpoint/2010/main" val="361376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E6AFF-0B38-4D79-67B2-947AE735FF8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2A5B9A9-36F8-1FA0-F7CF-79DA0CA475B1}"/>
              </a:ext>
            </a:extLst>
          </p:cNvPr>
          <p:cNvSpPr txBox="1"/>
          <p:nvPr/>
        </p:nvSpPr>
        <p:spPr>
          <a:xfrm>
            <a:off x="103735" y="114161"/>
            <a:ext cx="12088264" cy="4737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a:lnSpc>
                <a:spcPct val="150000"/>
              </a:lnSpc>
            </a:pPr>
            <a:r>
              <a:rPr lang="zh-CN" altLang="en-US" sz="4000" b="1" dirty="0">
                <a:solidFill>
                  <a:schemeClr val="bg1"/>
                </a:solidFill>
                <a:highlight>
                  <a:srgbClr val="FFFF00"/>
                </a:highlight>
                <a:latin typeface="SimHei" panose="02010609060101010101" pitchFamily="49" charset="-122"/>
                <a:ea typeface="SimHei" panose="02010609060101010101" pitchFamily="49" charset="-122"/>
              </a:rPr>
              <a:t>圣灵的能力  </a:t>
            </a:r>
            <a:r>
              <a:rPr lang="en-US" altLang="zh-CN" sz="4000" b="1" dirty="0">
                <a:solidFill>
                  <a:schemeClr val="bg1"/>
                </a:solidFill>
                <a:highlight>
                  <a:srgbClr val="FFFF00"/>
                </a:highlight>
                <a:latin typeface="SimHei" panose="02010609060101010101" pitchFamily="49" charset="-122"/>
                <a:ea typeface="SimHei" panose="02010609060101010101" pitchFamily="49" charset="-122"/>
              </a:rPr>
              <a:t>:</a:t>
            </a:r>
            <a:r>
              <a:rPr lang="en-US" sz="4000" dirty="0">
                <a:solidFill>
                  <a:schemeClr val="bg1"/>
                </a:solidFill>
                <a:highlight>
                  <a:srgbClr val="FFFF00"/>
                </a:highlight>
                <a:latin typeface="SimHei" panose="02010609060101010101" pitchFamily="49" charset="-122"/>
                <a:ea typeface="SimHei" panose="02010609060101010101" pitchFamily="49" charset="-122"/>
              </a:rPr>
              <a:t> </a:t>
            </a:r>
            <a:r>
              <a:rPr lang="en-US" sz="2400" dirty="0">
                <a:solidFill>
                  <a:schemeClr val="bg1"/>
                </a:solidFill>
                <a:highlight>
                  <a:srgbClr val="FFFF00"/>
                </a:highlight>
                <a:latin typeface="SimHei" panose="02010609060101010101" pitchFamily="49" charset="-122"/>
                <a:ea typeface="SimHei" panose="02010609060101010101" pitchFamily="49" charset="-122"/>
              </a:rPr>
              <a:t>The power of the Holy Spirit</a:t>
            </a:r>
          </a:p>
          <a:p>
            <a:pPr algn="ctr">
              <a:lnSpc>
                <a:spcPct val="150000"/>
              </a:lnSpc>
            </a:pPr>
            <a:endParaRPr lang="en-US" altLang="zh-CN" sz="2400" b="1" dirty="0">
              <a:solidFill>
                <a:schemeClr val="bg1"/>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A</a:t>
            </a:r>
            <a:r>
              <a:rPr lang="zh-CN" altLang="en-US" sz="3600" b="1" dirty="0">
                <a:solidFill>
                  <a:srgbClr val="00EFFF"/>
                </a:solidFill>
                <a:latin typeface="SimHei" panose="02010609060101010101" pitchFamily="49" charset="-122"/>
                <a:ea typeface="SimHei" panose="02010609060101010101" pitchFamily="49" charset="-122"/>
              </a:rPr>
              <a:t>）圣灵赐生命的改变（罗 </a:t>
            </a:r>
            <a:r>
              <a:rPr lang="en-US" altLang="zh-CN" sz="3600" b="1" dirty="0">
                <a:solidFill>
                  <a:srgbClr val="00EFFF"/>
                </a:solidFill>
                <a:latin typeface="SimHei" panose="02010609060101010101" pitchFamily="49" charset="-122"/>
                <a:ea typeface="SimHei" panose="02010609060101010101" pitchFamily="49" charset="-122"/>
              </a:rPr>
              <a:t>8:13</a:t>
            </a:r>
            <a:r>
              <a:rPr lang="zh-CN" altLang="en-US" sz="3600" b="1" dirty="0">
                <a:solidFill>
                  <a:srgbClr val="00EFFF"/>
                </a:solidFill>
                <a:latin typeface="SimHei" panose="02010609060101010101" pitchFamily="49" charset="-122"/>
                <a:ea typeface="SimHei" panose="02010609060101010101" pitchFamily="49" charset="-122"/>
              </a:rPr>
              <a:t>）</a:t>
            </a:r>
            <a:endParaRPr lang="en-US" altLang="zh-CN" sz="3600" b="1" dirty="0">
              <a:solidFill>
                <a:srgbClr val="00EFFF"/>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en-US" dirty="0"/>
              <a:t>(A) The Holy Spirit Grants Transformation of Life</a:t>
            </a:r>
            <a:br>
              <a:rPr lang="en-US" altLang="zh-CN" b="1" dirty="0">
                <a:solidFill>
                  <a:srgbClr val="00EFFF"/>
                </a:solidFill>
                <a:latin typeface="SimHei" panose="02010609060101010101" pitchFamily="49" charset="-122"/>
                <a:ea typeface="SimHei" panose="02010609060101010101" pitchFamily="49" charset="-122"/>
              </a:rPr>
            </a:br>
            <a:endParaRPr lang="en-US" altLang="zh-CN" b="1" dirty="0">
              <a:solidFill>
                <a:srgbClr val="00EFFF"/>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latin typeface="SimHei" panose="02010609060101010101" pitchFamily="49" charset="-122"/>
                <a:ea typeface="SimHei" panose="02010609060101010101" pitchFamily="49" charset="-122"/>
              </a:rPr>
              <a:t>罗马书 </a:t>
            </a:r>
            <a:r>
              <a:rPr lang="en-US" altLang="zh-CN" sz="3600" b="1" dirty="0">
                <a:latin typeface="SimHei" panose="02010609060101010101" pitchFamily="49" charset="-122"/>
                <a:ea typeface="SimHei" panose="02010609060101010101" pitchFamily="49" charset="-122"/>
              </a:rPr>
              <a:t>8:13...</a:t>
            </a:r>
            <a:r>
              <a:rPr lang="zh-CN" altLang="en-US" sz="3600" b="1" dirty="0">
                <a:latin typeface="SimHei" panose="02010609060101010101" pitchFamily="49" charset="-122"/>
                <a:ea typeface="SimHei" panose="02010609060101010101" pitchFamily="49" charset="-122"/>
              </a:rPr>
              <a:t>如果</a:t>
            </a:r>
            <a:r>
              <a:rPr lang="zh-CN" altLang="en-US" sz="3600" b="1" u="sng" dirty="0">
                <a:solidFill>
                  <a:srgbClr val="B4FF6A"/>
                </a:solidFill>
                <a:latin typeface="SimHei" panose="02010609060101010101" pitchFamily="49" charset="-122"/>
                <a:ea typeface="SimHei" panose="02010609060101010101" pitchFamily="49" charset="-122"/>
              </a:rPr>
              <a:t>靠着圣灵治死身体的恶行</a:t>
            </a:r>
            <a:r>
              <a:rPr lang="zh-CN" altLang="en-US" sz="3600" b="1" dirty="0">
                <a:latin typeface="SimHei" panose="02010609060101010101" pitchFamily="49" charset="-122"/>
                <a:ea typeface="SimHei" panose="02010609060101010101" pitchFamily="49" charset="-122"/>
              </a:rPr>
              <a:t>，你们就必活着。</a:t>
            </a:r>
            <a:r>
              <a:rPr lang="en-US" altLang="zh-CN" sz="3600" b="1" dirty="0">
                <a:latin typeface="SimHei" panose="02010609060101010101" pitchFamily="49" charset="-122"/>
                <a:ea typeface="SimHei" panose="02010609060101010101" pitchFamily="49" charset="-122"/>
              </a:rPr>
              <a:t>14.</a:t>
            </a:r>
            <a:r>
              <a:rPr lang="zh-CN" altLang="en-US" sz="3600" b="1" dirty="0">
                <a:latin typeface="SimHei" panose="02010609060101010101" pitchFamily="49" charset="-122"/>
                <a:ea typeface="SimHei" panose="02010609060101010101" pitchFamily="49" charset="-122"/>
              </a:rPr>
              <a:t>因为蒙　神的灵引导的，都是神的儿子。</a:t>
            </a:r>
            <a:endParaRPr lang="en-US" altLang="zh-CN" sz="3600" b="1" dirty="0">
              <a:latin typeface="SimHei" panose="02010609060101010101" pitchFamily="49" charset="-122"/>
              <a:ea typeface="SimHei" panose="02010609060101010101" pitchFamily="49" charset="-122"/>
            </a:endParaRPr>
          </a:p>
        </p:txBody>
      </p:sp>
      <p:sp>
        <p:nvSpPr>
          <p:cNvPr id="3" name="TextBox 2">
            <a:extLst>
              <a:ext uri="{FF2B5EF4-FFF2-40B4-BE49-F238E27FC236}">
                <a16:creationId xmlns:a16="http://schemas.microsoft.com/office/drawing/2014/main" id="{19A16E8C-2602-59E1-6CB4-12DE930D495C}"/>
              </a:ext>
            </a:extLst>
          </p:cNvPr>
          <p:cNvSpPr txBox="1"/>
          <p:nvPr/>
        </p:nvSpPr>
        <p:spPr>
          <a:xfrm>
            <a:off x="668858" y="4873843"/>
            <a:ext cx="11523142" cy="1015663"/>
          </a:xfrm>
          <a:prstGeom prst="rect">
            <a:avLst/>
          </a:prstGeom>
          <a:noFill/>
        </p:spPr>
        <p:txBody>
          <a:bodyPr wrap="square">
            <a:spAutoFit/>
          </a:bodyPr>
          <a:lstStyle/>
          <a:p>
            <a:br>
              <a:rPr lang="en-US" dirty="0"/>
            </a:br>
            <a:r>
              <a:rPr lang="en-US" dirty="0"/>
              <a:t>Rom 8:13  ...but if </a:t>
            </a:r>
            <a:r>
              <a:rPr lang="en-US" sz="2400" b="1" dirty="0">
                <a:solidFill>
                  <a:srgbClr val="B4FF6A"/>
                </a:solidFill>
              </a:rPr>
              <a:t>by the Spirit you put to death the deeds of the body, </a:t>
            </a:r>
            <a:r>
              <a:rPr lang="en-US" dirty="0"/>
              <a:t>you will live.14  For all who are led by the Spirit of God are sons of God.</a:t>
            </a:r>
          </a:p>
        </p:txBody>
      </p:sp>
    </p:spTree>
    <p:extLst>
      <p:ext uri="{BB962C8B-B14F-4D97-AF65-F5344CB8AC3E}">
        <p14:creationId xmlns:p14="http://schemas.microsoft.com/office/powerpoint/2010/main" val="360605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E5C9-B482-D5A2-E6AE-F1DDFF7CE88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303F352-790B-4280-0BD9-CFEEB6E25B3D}"/>
              </a:ext>
            </a:extLst>
          </p:cNvPr>
          <p:cNvSpPr txBox="1"/>
          <p:nvPr/>
        </p:nvSpPr>
        <p:spPr>
          <a:xfrm>
            <a:off x="103735" y="114161"/>
            <a:ext cx="12088264" cy="5263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圣灵的能力  </a:t>
            </a:r>
            <a:r>
              <a:rPr kumimoji="0" lang="en-US" altLang="zh-CN"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kumimoji="0" lang="en-US" sz="4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 </a:t>
            </a:r>
            <a: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The power of the Holy Spirit</a:t>
            </a:r>
          </a:p>
          <a:p>
            <a:pPr algn="ctr">
              <a:lnSpc>
                <a:spcPct val="150000"/>
              </a:lnSpc>
            </a:pPr>
            <a:endParaRPr lang="en-US" altLang="zh-CN" sz="800"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B</a:t>
            </a:r>
            <a:r>
              <a:rPr lang="zh-CN" altLang="en-US" sz="3600" b="1" dirty="0">
                <a:solidFill>
                  <a:srgbClr val="00EFFF"/>
                </a:solidFill>
                <a:latin typeface="SimHei" panose="02010609060101010101" pitchFamily="49" charset="-122"/>
                <a:ea typeface="SimHei" panose="02010609060101010101" pitchFamily="49" charset="-122"/>
              </a:rPr>
              <a:t>）圣灵赐带领教会的能力 </a:t>
            </a:r>
            <a:r>
              <a:rPr lang="en-US" altLang="zh-CN" sz="3600" b="1" dirty="0">
                <a:solidFill>
                  <a:srgbClr val="00EFFF"/>
                </a:solidFill>
                <a:latin typeface="SimHei" panose="02010609060101010101" pitchFamily="49" charset="-122"/>
                <a:ea typeface="SimHei" panose="02010609060101010101" pitchFamily="49" charset="-122"/>
              </a:rPr>
              <a:t>(</a:t>
            </a:r>
            <a:r>
              <a:rPr lang="zh-CN" altLang="en-US" sz="3600" b="1" dirty="0">
                <a:solidFill>
                  <a:srgbClr val="00EFFF"/>
                </a:solidFill>
                <a:latin typeface="SimHei" panose="02010609060101010101" pitchFamily="49" charset="-122"/>
                <a:ea typeface="SimHei" panose="02010609060101010101" pitchFamily="49" charset="-122"/>
              </a:rPr>
              <a:t>士</a:t>
            </a:r>
            <a:r>
              <a:rPr lang="en-US" altLang="zh-CN" sz="3600" b="1" dirty="0">
                <a:solidFill>
                  <a:srgbClr val="00EFFF"/>
                </a:solidFill>
                <a:latin typeface="SimHei" panose="02010609060101010101" pitchFamily="49" charset="-122"/>
                <a:ea typeface="SimHei" panose="02010609060101010101" pitchFamily="49" charset="-122"/>
              </a:rPr>
              <a:t>3:10 </a:t>
            </a:r>
            <a:r>
              <a:rPr lang="zh-CN" altLang="en-US" sz="3600" b="1" dirty="0">
                <a:solidFill>
                  <a:srgbClr val="00EFFF"/>
                </a:solidFill>
                <a:latin typeface="SimHei" panose="02010609060101010101" pitchFamily="49" charset="-122"/>
                <a:ea typeface="SimHei" panose="02010609060101010101" pitchFamily="49" charset="-122"/>
              </a:rPr>
              <a:t>、士</a:t>
            </a:r>
            <a:r>
              <a:rPr lang="en-US" altLang="zh-CN" sz="3600" b="1" dirty="0">
                <a:solidFill>
                  <a:srgbClr val="00EFFF"/>
                </a:solidFill>
                <a:latin typeface="SimHei" panose="02010609060101010101" pitchFamily="49" charset="-122"/>
                <a:ea typeface="SimHei" panose="02010609060101010101" pitchFamily="49" charset="-122"/>
              </a:rPr>
              <a:t>6:34 ) </a:t>
            </a:r>
            <a:endParaRPr lang="en-US" altLang="zh-CN" sz="1200" b="1" dirty="0">
              <a:solidFill>
                <a:srgbClr val="00EFFF"/>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en-US" dirty="0"/>
              <a:t>(B) The Holy Spirit empowers to Lead the Church</a:t>
            </a:r>
            <a:br>
              <a:rPr lang="en-US" dirty="0"/>
            </a:br>
            <a:endParaRPr lang="en-US" altLang="zh-CN"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latin typeface="SimHei" panose="02010609060101010101" pitchFamily="49" charset="-122"/>
                <a:ea typeface="SimHei" panose="02010609060101010101" pitchFamily="49" charset="-122"/>
              </a:rPr>
              <a:t>士</a:t>
            </a:r>
            <a:r>
              <a:rPr lang="en-US" altLang="zh-CN" sz="3600" b="1" dirty="0">
                <a:latin typeface="SimHei" panose="02010609060101010101" pitchFamily="49" charset="-122"/>
                <a:ea typeface="SimHei" panose="02010609060101010101" pitchFamily="49" charset="-122"/>
              </a:rPr>
              <a:t>6:34 </a:t>
            </a:r>
            <a:r>
              <a:rPr lang="zh-CN" altLang="en-US" sz="3600" b="1" dirty="0">
                <a:latin typeface="SimHei" panose="02010609060101010101" pitchFamily="49" charset="-122"/>
                <a:ea typeface="SimHei" panose="02010609060101010101" pitchFamily="49" charset="-122"/>
              </a:rPr>
              <a:t>耶和华的灵降在基甸身上，他就吹角；亚比以谢族</a:t>
            </a:r>
            <a:r>
              <a:rPr lang="zh-CN" altLang="en-US" sz="3600" b="1" dirty="0">
                <a:solidFill>
                  <a:srgbClr val="B4FF6A"/>
                </a:solidFill>
                <a:latin typeface="SimHei" panose="02010609060101010101" pitchFamily="49" charset="-122"/>
                <a:ea typeface="SimHei" panose="02010609060101010101" pitchFamily="49" charset="-122"/>
              </a:rPr>
              <a:t>都聚集跟随他</a:t>
            </a:r>
            <a:r>
              <a:rPr lang="zh-CN" altLang="en-US" sz="3600" b="1" dirty="0">
                <a:latin typeface="SimHei" panose="02010609060101010101" pitchFamily="49" charset="-122"/>
                <a:ea typeface="SimHei" panose="02010609060101010101" pitchFamily="49" charset="-122"/>
              </a:rPr>
              <a:t>。</a:t>
            </a:r>
            <a:r>
              <a:rPr lang="en-US" altLang="zh-CN" sz="3600" b="1" dirty="0">
                <a:latin typeface="SimHei" panose="02010609060101010101" pitchFamily="49" charset="-122"/>
                <a:ea typeface="SimHei" panose="02010609060101010101" pitchFamily="49" charset="-122"/>
              </a:rPr>
              <a:t>...</a:t>
            </a:r>
            <a:br>
              <a:rPr lang="en-US" altLang="zh-CN" sz="3600" b="1" dirty="0">
                <a:latin typeface="SimHei" panose="02010609060101010101" pitchFamily="49" charset="-122"/>
                <a:ea typeface="SimHei" panose="02010609060101010101" pitchFamily="49" charset="-122"/>
              </a:rPr>
            </a:br>
            <a:r>
              <a:rPr lang="en-US" altLang="zh-CN" b="1" dirty="0" err="1">
                <a:latin typeface="SimHei" panose="02010609060101010101" pitchFamily="49" charset="-122"/>
                <a:ea typeface="SimHei" panose="02010609060101010101" pitchFamily="49" charset="-122"/>
              </a:rPr>
              <a:t>Jdg</a:t>
            </a:r>
            <a:r>
              <a:rPr lang="en-US" altLang="zh-CN" b="1" dirty="0">
                <a:latin typeface="SimHei" panose="02010609060101010101" pitchFamily="49" charset="-122"/>
                <a:ea typeface="SimHei" panose="02010609060101010101" pitchFamily="49" charset="-122"/>
              </a:rPr>
              <a:t> 6:34  But the Spirit of the LORD clothed Gideon, and he sounded the trumpet, and the Abiezrites </a:t>
            </a:r>
            <a:r>
              <a:rPr lang="en-US" altLang="zh-CN" b="1" dirty="0">
                <a:solidFill>
                  <a:srgbClr val="B4FF6A"/>
                </a:solidFill>
                <a:latin typeface="SimHei" panose="02010609060101010101" pitchFamily="49" charset="-122"/>
                <a:ea typeface="SimHei" panose="02010609060101010101" pitchFamily="49" charset="-122"/>
              </a:rPr>
              <a:t>were called out to follow him</a:t>
            </a:r>
            <a:r>
              <a:rPr lang="en-US" altLang="zh-CN" b="1" dirty="0">
                <a:latin typeface="SimHei" panose="02010609060101010101" pitchFamily="49" charset="-122"/>
                <a:ea typeface="SimHei" panose="02010609060101010101" pitchFamily="49" charset="-122"/>
              </a:rPr>
              <a:t>.</a:t>
            </a:r>
          </a:p>
        </p:txBody>
      </p:sp>
    </p:spTree>
    <p:extLst>
      <p:ext uri="{BB962C8B-B14F-4D97-AF65-F5344CB8AC3E}">
        <p14:creationId xmlns:p14="http://schemas.microsoft.com/office/powerpoint/2010/main" val="3302314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7C72-7156-0475-DED3-BA5847371AF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821A67B-A333-6967-4C5A-A66711F905B6}"/>
              </a:ext>
            </a:extLst>
          </p:cNvPr>
          <p:cNvSpPr txBox="1"/>
          <p:nvPr/>
        </p:nvSpPr>
        <p:spPr>
          <a:xfrm>
            <a:off x="103735" y="114161"/>
            <a:ext cx="12088264" cy="641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圣灵的能力  </a:t>
            </a:r>
            <a:r>
              <a:rPr kumimoji="0" lang="en-US" altLang="zh-CN"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kumimoji="0" lang="en-US" sz="4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 </a:t>
            </a:r>
            <a: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The power of the Holy Spirit</a:t>
            </a:r>
            <a:b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br>
            <a:endParaRPr lang="en-US" altLang="zh-CN" sz="2400" b="1" dirty="0">
              <a:latin typeface="SimHei" panose="02010609060101010101" pitchFamily="49" charset="-122"/>
              <a:ea typeface="SimHei" panose="02010609060101010101" pitchFamily="49" charset="-122"/>
            </a:endParaRPr>
          </a:p>
          <a:p>
            <a:pPr marL="571500" indent="-571500">
              <a:lnSpc>
                <a:spcPct val="150000"/>
              </a:lnSpc>
              <a:buFont typeface="Arial" panose="020B0604020202020204" pitchFamily="34" charset="0"/>
              <a:buChar char="•"/>
            </a:pPr>
            <a:r>
              <a:rPr lang="zh-CN" altLang="en-US" sz="4000" b="1" dirty="0">
                <a:solidFill>
                  <a:srgbClr val="00EFFF"/>
                </a:solidFill>
                <a:latin typeface="SimHei" panose="02010609060101010101" pitchFamily="49" charset="-122"/>
                <a:ea typeface="SimHei" panose="02010609060101010101" pitchFamily="49" charset="-122"/>
              </a:rPr>
              <a:t>（</a:t>
            </a:r>
            <a:r>
              <a:rPr lang="en-US" altLang="zh-CN" sz="4000" b="1" dirty="0">
                <a:solidFill>
                  <a:srgbClr val="00EFFF"/>
                </a:solidFill>
                <a:latin typeface="SimHei" panose="02010609060101010101" pitchFamily="49" charset="-122"/>
                <a:ea typeface="SimHei" panose="02010609060101010101" pitchFamily="49" charset="-122"/>
              </a:rPr>
              <a:t>C</a:t>
            </a:r>
            <a:r>
              <a:rPr lang="zh-CN" altLang="en-US" sz="4000" b="1" dirty="0">
                <a:solidFill>
                  <a:srgbClr val="00EFFF"/>
                </a:solidFill>
                <a:latin typeface="SimHei" panose="02010609060101010101" pitchFamily="49" charset="-122"/>
                <a:ea typeface="SimHei" panose="02010609060101010101" pitchFamily="49" charset="-122"/>
              </a:rPr>
              <a:t>）讲道与教导的能力</a:t>
            </a:r>
            <a:r>
              <a:rPr lang="zh-CN" altLang="en-US" sz="2800" b="1" dirty="0">
                <a:solidFill>
                  <a:srgbClr val="00EFFF"/>
                </a:solidFill>
                <a:latin typeface="SimHei" panose="02010609060101010101" pitchFamily="49" charset="-122"/>
                <a:ea typeface="SimHei" panose="02010609060101010101" pitchFamily="49" charset="-122"/>
              </a:rPr>
              <a:t>（罗</a:t>
            </a:r>
            <a:r>
              <a:rPr lang="en-US" altLang="zh-CN" sz="2800" b="1" dirty="0">
                <a:solidFill>
                  <a:srgbClr val="00EFFF"/>
                </a:solidFill>
                <a:latin typeface="SimHei" panose="02010609060101010101" pitchFamily="49" charset="-122"/>
                <a:ea typeface="SimHei" panose="02010609060101010101" pitchFamily="49" charset="-122"/>
              </a:rPr>
              <a:t>15:18</a:t>
            </a:r>
            <a:r>
              <a:rPr lang="zh-CN" altLang="en-US" sz="2800" b="1" dirty="0">
                <a:solidFill>
                  <a:srgbClr val="00EFFF"/>
                </a:solidFill>
                <a:latin typeface="SimHei" panose="02010609060101010101" pitchFamily="49" charset="-122"/>
                <a:ea typeface="SimHei" panose="02010609060101010101" pitchFamily="49" charset="-122"/>
              </a:rPr>
              <a:t>、林前 </a:t>
            </a:r>
            <a:r>
              <a:rPr lang="en-US" altLang="zh-CN" sz="2800" b="1" dirty="0">
                <a:solidFill>
                  <a:srgbClr val="00EFFF"/>
                </a:solidFill>
                <a:latin typeface="SimHei" panose="02010609060101010101" pitchFamily="49" charset="-122"/>
                <a:ea typeface="SimHei" panose="02010609060101010101" pitchFamily="49" charset="-122"/>
              </a:rPr>
              <a:t>2:4-5</a:t>
            </a:r>
            <a:r>
              <a:rPr lang="zh-CN" altLang="en-US" sz="2800" b="1" dirty="0">
                <a:solidFill>
                  <a:srgbClr val="00EFFF"/>
                </a:solidFill>
                <a:latin typeface="SimHei" panose="02010609060101010101" pitchFamily="49" charset="-122"/>
                <a:ea typeface="SimHei" panose="02010609060101010101" pitchFamily="49" charset="-122"/>
              </a:rPr>
              <a:t>）</a:t>
            </a:r>
            <a:r>
              <a:rPr lang="zh-CN" altLang="en-US" sz="4000" b="1" dirty="0">
                <a:solidFill>
                  <a:srgbClr val="00EFFF"/>
                </a:solidFill>
                <a:latin typeface="SimHei" panose="02010609060101010101" pitchFamily="49" charset="-122"/>
                <a:ea typeface="SimHei" panose="02010609060101010101" pitchFamily="49" charset="-122"/>
              </a:rPr>
              <a:t>   </a:t>
            </a:r>
            <a:br>
              <a:rPr lang="en-US" altLang="zh-CN" sz="4000" b="1" dirty="0">
                <a:solidFill>
                  <a:srgbClr val="00EFFF"/>
                </a:solidFill>
                <a:latin typeface="SimHei" panose="02010609060101010101" pitchFamily="49" charset="-122"/>
                <a:ea typeface="SimHei" panose="02010609060101010101" pitchFamily="49" charset="-122"/>
              </a:rPr>
            </a:br>
            <a:r>
              <a:rPr lang="en-US" altLang="zh-CN" b="1" dirty="0">
                <a:latin typeface="SimHei" panose="02010609060101010101" pitchFamily="49" charset="-122"/>
                <a:ea typeface="SimHei" panose="02010609060101010101" pitchFamily="49" charset="-122"/>
              </a:rPr>
              <a:t>The power of preaching and teaching </a:t>
            </a:r>
            <a:br>
              <a:rPr lang="en-US" altLang="zh-CN" b="1" dirty="0">
                <a:solidFill>
                  <a:srgbClr val="00EFFF"/>
                </a:solidFill>
                <a:latin typeface="SimHei" panose="02010609060101010101" pitchFamily="49" charset="-122"/>
                <a:ea typeface="SimHei" panose="02010609060101010101" pitchFamily="49" charset="-122"/>
              </a:rPr>
            </a:br>
            <a:endParaRPr lang="en-US" altLang="zh-CN" sz="2000" b="1" dirty="0">
              <a:solidFill>
                <a:srgbClr val="00EFFF"/>
              </a:solidFill>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林前 </a:t>
            </a:r>
            <a:r>
              <a:rPr lang="en-US" altLang="zh-CN" sz="3200" b="1" dirty="0">
                <a:latin typeface="SimHei" panose="02010609060101010101" pitchFamily="49" charset="-122"/>
                <a:ea typeface="SimHei" panose="02010609060101010101" pitchFamily="49" charset="-122"/>
              </a:rPr>
              <a:t>2:4.</a:t>
            </a:r>
            <a:r>
              <a:rPr lang="zh-CN" altLang="en-US" sz="3200" b="1" dirty="0">
                <a:latin typeface="SimHei" panose="02010609060101010101" pitchFamily="49" charset="-122"/>
                <a:ea typeface="SimHei" panose="02010609060101010101" pitchFamily="49" charset="-122"/>
              </a:rPr>
              <a:t>我说的话、讲的道，都不是用智慧的话去说服人，而是</a:t>
            </a:r>
            <a:r>
              <a:rPr lang="zh-CN" altLang="en-US" sz="3200" b="1" dirty="0">
                <a:solidFill>
                  <a:srgbClr val="B4FF6A"/>
                </a:solidFill>
                <a:latin typeface="SimHei" panose="02010609060101010101" pitchFamily="49" charset="-122"/>
                <a:ea typeface="SimHei" panose="02010609060101010101" pitchFamily="49" charset="-122"/>
              </a:rPr>
              <a:t>用圣灵和能力</a:t>
            </a:r>
            <a:r>
              <a:rPr lang="zh-CN" altLang="en-US" sz="3200" b="1" dirty="0">
                <a:latin typeface="SimHei" panose="02010609060101010101" pitchFamily="49" charset="-122"/>
                <a:ea typeface="SimHei" panose="02010609060101010101" pitchFamily="49" charset="-122"/>
              </a:rPr>
              <a:t>来证明，</a:t>
            </a:r>
            <a:r>
              <a:rPr lang="en-US" altLang="zh-CN" sz="3200" b="1" dirty="0">
                <a:latin typeface="SimHei" panose="02010609060101010101" pitchFamily="49" charset="-122"/>
                <a:ea typeface="SimHei" panose="02010609060101010101" pitchFamily="49" charset="-122"/>
              </a:rPr>
              <a:t>5.</a:t>
            </a:r>
            <a:r>
              <a:rPr lang="zh-CN" altLang="en-US" sz="3200" b="1" dirty="0">
                <a:latin typeface="SimHei" panose="02010609060101010101" pitchFamily="49" charset="-122"/>
                <a:ea typeface="SimHei" panose="02010609060101010101" pitchFamily="49" charset="-122"/>
              </a:rPr>
              <a:t>使你们的信不是凭着人的智慧，而是</a:t>
            </a:r>
            <a:r>
              <a:rPr lang="zh-CN" altLang="en-US" sz="3200" b="1" u="sng" dirty="0">
                <a:solidFill>
                  <a:srgbClr val="B4FF6A"/>
                </a:solidFill>
                <a:latin typeface="SimHei" panose="02010609060101010101" pitchFamily="49" charset="-122"/>
                <a:ea typeface="SimHei" panose="02010609060101010101" pitchFamily="49" charset="-122"/>
              </a:rPr>
              <a:t>凭着神的能力</a:t>
            </a:r>
            <a:r>
              <a:rPr lang="zh-CN" altLang="en-US" sz="3200" b="1" dirty="0">
                <a:latin typeface="SimHei" panose="02010609060101010101" pitchFamily="49" charset="-122"/>
                <a:ea typeface="SimHei" panose="02010609060101010101" pitchFamily="49" charset="-122"/>
              </a:rPr>
              <a:t>。</a:t>
            </a:r>
          </a:p>
          <a:p>
            <a:pPr marL="457200" indent="-457200">
              <a:lnSpc>
                <a:spcPct val="150000"/>
              </a:lnSpc>
              <a:buFont typeface="Arial" panose="020B0604020202020204" pitchFamily="34" charset="0"/>
              <a:buChar char="•"/>
            </a:pPr>
            <a:r>
              <a:rPr lang="en-US" altLang="zh-CN" b="1" dirty="0">
                <a:latin typeface="SimHei" panose="02010609060101010101" pitchFamily="49" charset="-122"/>
                <a:ea typeface="SimHei" panose="02010609060101010101" pitchFamily="49" charset="-122"/>
              </a:rPr>
              <a:t>1Co 2:4  and my speech and my message were not in plausible words of wisdom, </a:t>
            </a:r>
            <a:r>
              <a:rPr lang="en-US" altLang="zh-CN" b="1" dirty="0">
                <a:solidFill>
                  <a:srgbClr val="B4FF6A"/>
                </a:solidFill>
                <a:latin typeface="SimHei" panose="02010609060101010101" pitchFamily="49" charset="-122"/>
                <a:ea typeface="SimHei" panose="02010609060101010101" pitchFamily="49" charset="-122"/>
              </a:rPr>
              <a:t>but in demonstration of the Spirit and of power,</a:t>
            </a:r>
            <a:endParaRPr lang="en-US" altLang="zh-CN" sz="3600" b="1" dirty="0">
              <a:solidFill>
                <a:srgbClr val="B4FF6A"/>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93091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1C90-25F0-5BFD-2EA5-0589ED96E18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2E53E73-D83D-C257-F612-262E71856578}"/>
              </a:ext>
            </a:extLst>
          </p:cNvPr>
          <p:cNvSpPr txBox="1"/>
          <p:nvPr/>
        </p:nvSpPr>
        <p:spPr>
          <a:xfrm>
            <a:off x="103735" y="114161"/>
            <a:ext cx="12088264" cy="581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圣灵的能力  </a:t>
            </a:r>
            <a:r>
              <a:rPr kumimoji="0" lang="en-US" altLang="zh-CN"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kumimoji="0" lang="en-US" sz="4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 </a:t>
            </a:r>
            <a: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The power of the Holy Spirit</a:t>
            </a:r>
            <a:b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br>
            <a:endParaRPr lang="en-US" altLang="zh-CN" b="1" dirty="0">
              <a:latin typeface="SimHei" panose="02010609060101010101" pitchFamily="49" charset="-122"/>
              <a:ea typeface="SimHei" panose="02010609060101010101" pitchFamily="49" charset="-122"/>
            </a:endParaRPr>
          </a:p>
          <a:p>
            <a:pPr marL="571500" indent="-571500">
              <a:lnSpc>
                <a:spcPct val="150000"/>
              </a:lnSpc>
              <a:buFont typeface="Arial" panose="020B0604020202020204" pitchFamily="34" charset="0"/>
              <a:buChar char="•"/>
            </a:pPr>
            <a:r>
              <a:rPr lang="en-US" altLang="zh-CN" sz="4000" b="1" dirty="0">
                <a:solidFill>
                  <a:srgbClr val="00EFFF"/>
                </a:solidFill>
                <a:latin typeface="SimHei" panose="02010609060101010101" pitchFamily="49" charset="-122"/>
                <a:ea typeface="SimHei" panose="02010609060101010101" pitchFamily="49" charset="-122"/>
              </a:rPr>
              <a:t>(D)</a:t>
            </a:r>
            <a:r>
              <a:rPr lang="zh-CN" altLang="en-US" sz="4000" b="1" dirty="0">
                <a:solidFill>
                  <a:srgbClr val="00EFFF"/>
                </a:solidFill>
                <a:latin typeface="SimHei" panose="02010609060101010101" pitchFamily="49" charset="-122"/>
                <a:ea typeface="SimHei" panose="02010609060101010101" pitchFamily="49" charset="-122"/>
              </a:rPr>
              <a:t>传福音的能力（徒</a:t>
            </a:r>
            <a:r>
              <a:rPr lang="en-US" altLang="zh-CN" sz="4000" b="1" dirty="0">
                <a:solidFill>
                  <a:srgbClr val="00EFFF"/>
                </a:solidFill>
                <a:latin typeface="SimHei" panose="02010609060101010101" pitchFamily="49" charset="-122"/>
                <a:ea typeface="SimHei" panose="02010609060101010101" pitchFamily="49" charset="-122"/>
              </a:rPr>
              <a:t>1:8</a:t>
            </a:r>
            <a:r>
              <a:rPr lang="zh-CN" altLang="en-US" sz="4000" b="1" dirty="0">
                <a:solidFill>
                  <a:srgbClr val="00EFFF"/>
                </a:solidFill>
                <a:latin typeface="SimHei" panose="02010609060101010101" pitchFamily="49" charset="-122"/>
                <a:ea typeface="SimHei" panose="02010609060101010101" pitchFamily="49" charset="-122"/>
              </a:rPr>
              <a:t>）</a:t>
            </a:r>
            <a:br>
              <a:rPr lang="en-US" altLang="zh-CN" sz="4000" b="1" dirty="0">
                <a:latin typeface="SimHei" panose="02010609060101010101" pitchFamily="49" charset="-122"/>
                <a:ea typeface="SimHei" panose="02010609060101010101" pitchFamily="49" charset="-122"/>
              </a:rPr>
            </a:br>
            <a:r>
              <a:rPr lang="en-US" dirty="0"/>
              <a:t>The power for evangelism (Acts 1:8).</a:t>
            </a:r>
            <a:br>
              <a:rPr lang="en-US" b="1" dirty="0">
                <a:latin typeface="SimHei" panose="02010609060101010101" pitchFamily="49" charset="-122"/>
                <a:ea typeface="SimHei" panose="02010609060101010101" pitchFamily="49" charset="-122"/>
              </a:rPr>
            </a:br>
            <a:endParaRPr lang="en-US" altLang="zh-CN"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徒 </a:t>
            </a:r>
            <a:r>
              <a:rPr lang="en-US" altLang="zh-CN" sz="3200" b="1" dirty="0">
                <a:latin typeface="SimHei" panose="02010609060101010101" pitchFamily="49" charset="-122"/>
                <a:ea typeface="SimHei" panose="02010609060101010101" pitchFamily="49" charset="-122"/>
              </a:rPr>
              <a:t>1:8.</a:t>
            </a:r>
            <a:r>
              <a:rPr lang="zh-CN" altLang="en-US" sz="3200" b="1" dirty="0">
                <a:latin typeface="SimHei" panose="02010609060101010101" pitchFamily="49" charset="-122"/>
                <a:ea typeface="SimHei" panose="02010609060101010101" pitchFamily="49" charset="-122"/>
              </a:rPr>
              <a:t>可是</a:t>
            </a:r>
            <a:r>
              <a:rPr lang="zh-CN" altLang="en-US" sz="3200" b="1" dirty="0">
                <a:solidFill>
                  <a:srgbClr val="B4FF6A"/>
                </a:solidFill>
                <a:latin typeface="SimHei" panose="02010609060101010101" pitchFamily="49" charset="-122"/>
                <a:ea typeface="SimHei" panose="02010609060101010101" pitchFamily="49" charset="-122"/>
              </a:rPr>
              <a:t>圣灵降临在你们身上</a:t>
            </a:r>
            <a:r>
              <a:rPr lang="zh-CN" altLang="en-US" sz="3200" b="1" dirty="0">
                <a:latin typeface="SimHei" panose="02010609060101010101" pitchFamily="49" charset="-122"/>
                <a:ea typeface="SimHei" panose="02010609060101010101" pitchFamily="49" charset="-122"/>
              </a:rPr>
              <a:t>，</a:t>
            </a:r>
            <a:r>
              <a:rPr lang="zh-CN" altLang="en-US" sz="3200" b="1" dirty="0">
                <a:solidFill>
                  <a:srgbClr val="B4FF6A"/>
                </a:solidFill>
                <a:latin typeface="SimHei" panose="02010609060101010101" pitchFamily="49" charset="-122"/>
                <a:ea typeface="SimHei" panose="02010609060101010101" pitchFamily="49" charset="-122"/>
              </a:rPr>
              <a:t>你们就必领受</a:t>
            </a:r>
            <a:r>
              <a:rPr lang="zh-CN" altLang="en-US" sz="4000" b="1" dirty="0">
                <a:solidFill>
                  <a:srgbClr val="B4FF6A"/>
                </a:solidFill>
                <a:latin typeface="SimHei" panose="02010609060101010101" pitchFamily="49" charset="-122"/>
                <a:ea typeface="SimHei" panose="02010609060101010101" pitchFamily="49" charset="-122"/>
              </a:rPr>
              <a:t>能力</a:t>
            </a:r>
            <a:r>
              <a:rPr lang="zh-CN" altLang="en-US" sz="3200" b="1" dirty="0">
                <a:latin typeface="SimHei" panose="02010609060101010101" pitchFamily="49" charset="-122"/>
                <a:ea typeface="SimHei" panose="02010609060101010101" pitchFamily="49" charset="-122"/>
              </a:rPr>
              <a:t>，并且要在耶路撒冷、犹太全地、撒玛利亚，直到地极，作我的见证人。</a:t>
            </a:r>
            <a:r>
              <a:rPr lang="zh-CN" altLang="en-US" sz="3600" b="1" dirty="0">
                <a:latin typeface="SimHei" panose="02010609060101010101" pitchFamily="49" charset="-122"/>
                <a:ea typeface="SimHei" panose="02010609060101010101" pitchFamily="49" charset="-122"/>
              </a:rPr>
              <a:t>” </a:t>
            </a:r>
            <a:br>
              <a:rPr lang="en-US" altLang="zh-CN" b="1" dirty="0">
                <a:latin typeface="SimHei" panose="02010609060101010101" pitchFamily="49" charset="-122"/>
                <a:ea typeface="SimHei" panose="02010609060101010101" pitchFamily="49" charset="-122"/>
              </a:rPr>
            </a:br>
            <a:r>
              <a:rPr lang="en-US" altLang="zh-CN" b="1" dirty="0">
                <a:latin typeface="SimHei" panose="02010609060101010101" pitchFamily="49" charset="-122"/>
                <a:ea typeface="SimHei" panose="02010609060101010101" pitchFamily="49" charset="-122"/>
              </a:rPr>
              <a:t>Act 1:8  But you will </a:t>
            </a:r>
            <a:r>
              <a:rPr lang="en-US" altLang="zh-CN" b="1" dirty="0">
                <a:solidFill>
                  <a:srgbClr val="B4FF6A"/>
                </a:solidFill>
                <a:latin typeface="SimHei" panose="02010609060101010101" pitchFamily="49" charset="-122"/>
                <a:ea typeface="SimHei" panose="02010609060101010101" pitchFamily="49" charset="-122"/>
              </a:rPr>
              <a:t>receive</a:t>
            </a:r>
            <a:r>
              <a:rPr lang="en-US" altLang="zh-CN" sz="2400" b="1" u="sng" dirty="0">
                <a:solidFill>
                  <a:srgbClr val="B4FF6A"/>
                </a:solidFill>
                <a:latin typeface="SimHei" panose="02010609060101010101" pitchFamily="49" charset="-122"/>
                <a:ea typeface="SimHei" panose="02010609060101010101" pitchFamily="49" charset="-122"/>
              </a:rPr>
              <a:t> power </a:t>
            </a:r>
            <a:r>
              <a:rPr lang="en-US" altLang="zh-CN" b="1" dirty="0">
                <a:solidFill>
                  <a:srgbClr val="B4FF6A"/>
                </a:solidFill>
                <a:latin typeface="SimHei" panose="02010609060101010101" pitchFamily="49" charset="-122"/>
                <a:ea typeface="SimHei" panose="02010609060101010101" pitchFamily="49" charset="-122"/>
              </a:rPr>
              <a:t>when the Holy Spirit has come upon you</a:t>
            </a:r>
            <a:r>
              <a:rPr lang="en-US" altLang="zh-CN" b="1" dirty="0">
                <a:latin typeface="SimHei" panose="02010609060101010101" pitchFamily="49" charset="-122"/>
                <a:ea typeface="SimHei" panose="02010609060101010101" pitchFamily="49" charset="-122"/>
              </a:rPr>
              <a:t>, and you will be my witnesses in Jerusalem and in all Judea and Samaria, and to the end of the earth.”</a:t>
            </a:r>
            <a:endParaRPr lang="en-US" altLang="zh-CN" sz="3600" b="1" dirty="0">
              <a:solidFill>
                <a:srgbClr val="B4FF6A"/>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80881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176AB-5D7D-2BC8-242C-BBB5450BA1AA}"/>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A978861-6754-FE40-9484-9133B3A49B5D}"/>
              </a:ext>
            </a:extLst>
          </p:cNvPr>
          <p:cNvSpPr txBox="1"/>
          <p:nvPr/>
        </p:nvSpPr>
        <p:spPr>
          <a:xfrm>
            <a:off x="103735" y="114161"/>
            <a:ext cx="12088264" cy="6352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圣灵的能力  </a:t>
            </a:r>
            <a:r>
              <a:rPr kumimoji="0" lang="en-US" altLang="zh-CN" sz="4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kumimoji="0" lang="en-US" sz="40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 </a:t>
            </a:r>
            <a: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The power of the Holy Spirit</a:t>
            </a:r>
            <a:br>
              <a:rPr kumimoji="0" lang="en-US" sz="2400" b="0"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br>
            <a:endParaRPr lang="en-US" altLang="zh-CN" sz="1400" b="1" dirty="0">
              <a:latin typeface="SimHei" panose="02010609060101010101" pitchFamily="49" charset="-122"/>
              <a:ea typeface="SimHei" panose="02010609060101010101" pitchFamily="49" charset="-122"/>
            </a:endParaRPr>
          </a:p>
          <a:p>
            <a:pPr>
              <a:lnSpc>
                <a:spcPct val="150000"/>
              </a:lnSpc>
            </a:pPr>
            <a:r>
              <a:rPr lang="en-US" altLang="zh-CN" sz="4000" b="1" dirty="0">
                <a:latin typeface="SimHei" panose="02010609060101010101" pitchFamily="49" charset="-122"/>
                <a:ea typeface="SimHei" panose="02010609060101010101" pitchFamily="49" charset="-122"/>
              </a:rPr>
              <a:t>(E)</a:t>
            </a:r>
            <a:r>
              <a:rPr lang="zh-CN" altLang="en-US" sz="4000" b="1" dirty="0">
                <a:latin typeface="SimHei" panose="02010609060101010101" pitchFamily="49" charset="-122"/>
                <a:ea typeface="SimHei" panose="02010609060101010101" pitchFamily="49" charset="-122"/>
              </a:rPr>
              <a:t>（恩赐</a:t>
            </a:r>
            <a:r>
              <a:rPr lang="en-US" altLang="zh-CN" sz="4000" b="1" dirty="0">
                <a:latin typeface="SimHei" panose="02010609060101010101" pitchFamily="49" charset="-122"/>
                <a:ea typeface="SimHei" panose="02010609060101010101" pitchFamily="49" charset="-122"/>
              </a:rPr>
              <a:t>/</a:t>
            </a:r>
            <a:r>
              <a:rPr lang="zh-CN" altLang="en-US" sz="4000" b="1" dirty="0">
                <a:latin typeface="SimHei" panose="02010609060101010101" pitchFamily="49" charset="-122"/>
                <a:ea typeface="SimHei" panose="02010609060101010101" pitchFamily="49" charset="-122"/>
              </a:rPr>
              <a:t>能力）医治、神迹与异能 </a:t>
            </a:r>
            <a:r>
              <a:rPr lang="zh-CN" altLang="en-US" sz="2400" b="1" dirty="0">
                <a:latin typeface="SimHei" panose="02010609060101010101" pitchFamily="49" charset="-122"/>
                <a:ea typeface="SimHei" panose="02010609060101010101" pitchFamily="49" charset="-122"/>
              </a:rPr>
              <a:t>（路</a:t>
            </a:r>
            <a:r>
              <a:rPr lang="en-US" altLang="zh-CN" sz="2400" b="1" dirty="0">
                <a:latin typeface="SimHei" panose="02010609060101010101" pitchFamily="49" charset="-122"/>
                <a:ea typeface="SimHei" panose="02010609060101010101" pitchFamily="49" charset="-122"/>
              </a:rPr>
              <a:t>4:18</a:t>
            </a:r>
            <a:r>
              <a:rPr lang="zh-CN" altLang="en-US" sz="2400" b="1" dirty="0">
                <a:latin typeface="SimHei" panose="02010609060101010101" pitchFamily="49" charset="-122"/>
                <a:ea typeface="SimHei" panose="02010609060101010101" pitchFamily="49" charset="-122"/>
              </a:rPr>
              <a:t>、徒</a:t>
            </a:r>
            <a:r>
              <a:rPr lang="en-US" altLang="zh-CN" sz="2400" b="1" dirty="0">
                <a:latin typeface="SimHei" panose="02010609060101010101" pitchFamily="49" charset="-122"/>
                <a:ea typeface="SimHei" panose="02010609060101010101" pitchFamily="49" charset="-122"/>
              </a:rPr>
              <a:t>10:38</a:t>
            </a:r>
            <a:r>
              <a:rPr lang="zh-CN" altLang="en-US" sz="2400" b="1" dirty="0">
                <a:latin typeface="SimHei" panose="02010609060101010101" pitchFamily="49" charset="-122"/>
                <a:ea typeface="SimHei" panose="02010609060101010101" pitchFamily="49" charset="-122"/>
              </a:rPr>
              <a:t>、徒</a:t>
            </a:r>
            <a:r>
              <a:rPr lang="en-US" altLang="zh-CN" sz="2400" b="1" dirty="0">
                <a:latin typeface="SimHei" panose="02010609060101010101" pitchFamily="49" charset="-122"/>
                <a:ea typeface="SimHei" panose="02010609060101010101" pitchFamily="49" charset="-122"/>
              </a:rPr>
              <a:t>14:3</a:t>
            </a:r>
            <a:r>
              <a:rPr lang="zh-CN" altLang="en-US" sz="2400" b="1" dirty="0">
                <a:latin typeface="SimHei" panose="02010609060101010101" pitchFamily="49" charset="-122"/>
                <a:ea typeface="SimHei" panose="02010609060101010101" pitchFamily="49" charset="-122"/>
              </a:rPr>
              <a:t>、罗</a:t>
            </a:r>
            <a:r>
              <a:rPr lang="en-US" altLang="zh-CN" sz="2400" b="1" dirty="0">
                <a:latin typeface="SimHei" panose="02010609060101010101" pitchFamily="49" charset="-122"/>
                <a:ea typeface="SimHei" panose="02010609060101010101" pitchFamily="49" charset="-122"/>
              </a:rPr>
              <a:t>15:18-19</a:t>
            </a:r>
            <a:r>
              <a:rPr lang="zh-CN" altLang="en-US" sz="2400" b="1" dirty="0">
                <a:latin typeface="SimHei" panose="02010609060101010101" pitchFamily="49" charset="-122"/>
                <a:ea typeface="SimHei" panose="02010609060101010101" pitchFamily="49" charset="-122"/>
              </a:rPr>
              <a:t>）</a:t>
            </a:r>
            <a:r>
              <a:rPr lang="en-US" dirty="0"/>
              <a:t>(Gifts/abilities) healing, miracles, and mighty works (Luke 4:18; Acts 10:38; Acts 14:3; Romans 15:18–19).</a:t>
            </a:r>
            <a:br>
              <a:rPr lang="en-US" b="1" dirty="0">
                <a:latin typeface="SimHei" panose="02010609060101010101" pitchFamily="49" charset="-122"/>
                <a:ea typeface="SimHei" panose="02010609060101010101" pitchFamily="49" charset="-122"/>
              </a:rPr>
            </a:br>
            <a:endParaRPr lang="en-US" altLang="zh-CN" sz="2400" b="1" dirty="0">
              <a:latin typeface="SimHei" panose="02010609060101010101" pitchFamily="49" charset="-122"/>
              <a:ea typeface="SimHei" panose="02010609060101010101" pitchFamily="49" charset="-122"/>
            </a:endParaRPr>
          </a:p>
          <a:p>
            <a:pPr>
              <a:lnSpc>
                <a:spcPct val="150000"/>
              </a:lnSpc>
            </a:pPr>
            <a:r>
              <a:rPr lang="zh-CN" altLang="en-US" sz="3200" b="1" dirty="0">
                <a:latin typeface="SimHei" panose="02010609060101010101" pitchFamily="49" charset="-122"/>
                <a:ea typeface="SimHei" panose="02010609060101010101" pitchFamily="49" charset="-122"/>
              </a:rPr>
              <a:t>林前 </a:t>
            </a:r>
            <a:r>
              <a:rPr lang="en-US" altLang="zh-CN" sz="3200" b="1" dirty="0">
                <a:latin typeface="SimHei" panose="02010609060101010101" pitchFamily="49" charset="-122"/>
                <a:ea typeface="SimHei" panose="02010609060101010101" pitchFamily="49" charset="-122"/>
              </a:rPr>
              <a:t>12:9 </a:t>
            </a:r>
            <a:r>
              <a:rPr lang="zh-CN" altLang="en-US" sz="3200" b="1" dirty="0">
                <a:latin typeface="SimHei" panose="02010609060101010101" pitchFamily="49" charset="-122"/>
                <a:ea typeface="SimHei" panose="02010609060101010101" pitchFamily="49" charset="-122"/>
              </a:rPr>
              <a:t>还有一人蒙这位圣灵赐他</a:t>
            </a:r>
            <a:r>
              <a:rPr lang="zh-CN" altLang="en-US" sz="3200" b="1" dirty="0">
                <a:solidFill>
                  <a:srgbClr val="00EFFF"/>
                </a:solidFill>
                <a:latin typeface="SimHei" panose="02010609060101010101" pitchFamily="49" charset="-122"/>
                <a:ea typeface="SimHei" panose="02010609060101010101" pitchFamily="49" charset="-122"/>
              </a:rPr>
              <a:t>医病的恩赐</a:t>
            </a:r>
            <a:r>
              <a:rPr lang="zh-CN" altLang="en-US" sz="3200" b="1" dirty="0">
                <a:latin typeface="SimHei" panose="02010609060101010101" pitchFamily="49" charset="-122"/>
                <a:ea typeface="SimHei" panose="02010609060101010101" pitchFamily="49" charset="-122"/>
              </a:rPr>
              <a:t>，</a:t>
            </a:r>
            <a:r>
              <a:rPr lang="en-US" altLang="zh-CN" sz="3200" b="1" dirty="0">
                <a:latin typeface="SimHei" panose="02010609060101010101" pitchFamily="49" charset="-122"/>
                <a:ea typeface="SimHei" panose="02010609060101010101" pitchFamily="49" charset="-122"/>
              </a:rPr>
              <a:t>10  </a:t>
            </a:r>
            <a:r>
              <a:rPr lang="zh-CN" altLang="en-US" sz="3200" b="1" dirty="0">
                <a:latin typeface="SimHei" panose="02010609060101010101" pitchFamily="49" charset="-122"/>
                <a:ea typeface="SimHei" panose="02010609060101010101" pitchFamily="49" charset="-122"/>
              </a:rPr>
              <a:t>又叫一人</a:t>
            </a:r>
            <a:r>
              <a:rPr lang="zh-CN" altLang="en-US" sz="3200" b="1" dirty="0">
                <a:solidFill>
                  <a:srgbClr val="B4FF6A"/>
                </a:solidFill>
                <a:latin typeface="SimHei" panose="02010609060101010101" pitchFamily="49" charset="-122"/>
                <a:ea typeface="SimHei" panose="02010609060101010101" pitchFamily="49" charset="-122"/>
              </a:rPr>
              <a:t>能行异能</a:t>
            </a:r>
            <a:r>
              <a:rPr lang="en-US" altLang="zh-CN" sz="3200" b="1" dirty="0">
                <a:latin typeface="SimHei" panose="02010609060101010101" pitchFamily="49" charset="-122"/>
                <a:ea typeface="SimHei" panose="02010609060101010101" pitchFamily="49" charset="-122"/>
              </a:rPr>
              <a:t>...11  </a:t>
            </a:r>
            <a:r>
              <a:rPr lang="zh-CN" altLang="en-US" sz="3200" b="1" dirty="0">
                <a:latin typeface="SimHei" panose="02010609060101010101" pitchFamily="49" charset="-122"/>
                <a:ea typeface="SimHei" panose="02010609060101010101" pitchFamily="49" charset="-122"/>
              </a:rPr>
              <a:t>这一切都是这位圣灵所运行、随己意分给各人的。 </a:t>
            </a:r>
            <a:br>
              <a:rPr lang="en-US" altLang="zh-CN" b="1" dirty="0">
                <a:latin typeface="SimHei" panose="02010609060101010101" pitchFamily="49" charset="-122"/>
                <a:ea typeface="SimHei" panose="02010609060101010101" pitchFamily="49" charset="-122"/>
              </a:rPr>
            </a:br>
            <a:r>
              <a:rPr lang="en-US" altLang="zh-CN" b="1" dirty="0">
                <a:latin typeface="SimHei" panose="02010609060101010101" pitchFamily="49" charset="-122"/>
                <a:ea typeface="SimHei" panose="02010609060101010101" pitchFamily="49" charset="-122"/>
              </a:rPr>
              <a:t>1Co 12:9  ... to another </a:t>
            </a:r>
            <a:r>
              <a:rPr lang="en-US" altLang="zh-CN" b="1" dirty="0">
                <a:solidFill>
                  <a:srgbClr val="00EFFF"/>
                </a:solidFill>
                <a:latin typeface="SimHei" panose="02010609060101010101" pitchFamily="49" charset="-122"/>
                <a:ea typeface="SimHei" panose="02010609060101010101" pitchFamily="49" charset="-122"/>
              </a:rPr>
              <a:t>gifts of healing </a:t>
            </a:r>
            <a:r>
              <a:rPr lang="en-US" altLang="zh-CN" b="1" dirty="0">
                <a:latin typeface="SimHei" panose="02010609060101010101" pitchFamily="49" charset="-122"/>
                <a:ea typeface="SimHei" panose="02010609060101010101" pitchFamily="49" charset="-122"/>
              </a:rPr>
              <a:t>by the one Spirit, 10  to another the </a:t>
            </a:r>
            <a:r>
              <a:rPr lang="en-US" altLang="zh-CN" b="1" dirty="0">
                <a:solidFill>
                  <a:srgbClr val="B4FF6A"/>
                </a:solidFill>
                <a:latin typeface="SimHei" panose="02010609060101010101" pitchFamily="49" charset="-122"/>
                <a:ea typeface="SimHei" panose="02010609060101010101" pitchFamily="49" charset="-122"/>
              </a:rPr>
              <a:t>working of miracles</a:t>
            </a:r>
            <a:r>
              <a:rPr lang="en-US" altLang="zh-CN" b="1" dirty="0">
                <a:latin typeface="SimHei" panose="02010609060101010101" pitchFamily="49" charset="-122"/>
                <a:ea typeface="SimHei" panose="02010609060101010101" pitchFamily="49" charset="-122"/>
              </a:rPr>
              <a:t>, ....</a:t>
            </a:r>
          </a:p>
          <a:p>
            <a:pPr>
              <a:lnSpc>
                <a:spcPct val="150000"/>
              </a:lnSpc>
            </a:pPr>
            <a:endParaRPr lang="en-US" altLang="zh-CN" sz="3600" b="1" dirty="0">
              <a:solidFill>
                <a:srgbClr val="B4FF6A"/>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497635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EED8954-7914-0FE3-5472-87FBE1EFB9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2DDCD4-8E72-B571-63FA-C0D02ECE3338}"/>
              </a:ext>
            </a:extLst>
          </p:cNvPr>
          <p:cNvPicPr>
            <a:picLocks noChangeAspect="1"/>
          </p:cNvPicPr>
          <p:nvPr/>
        </p:nvPicPr>
        <p:blipFill>
          <a:blip r:embed="rId3"/>
          <a:stretch>
            <a:fillRect/>
          </a:stretch>
        </p:blipFill>
        <p:spPr>
          <a:xfrm>
            <a:off x="361950" y="762000"/>
            <a:ext cx="4793456" cy="4191000"/>
          </a:xfrm>
          <a:prstGeom prst="rect">
            <a:avLst/>
          </a:prstGeom>
        </p:spPr>
      </p:pic>
      <p:sp>
        <p:nvSpPr>
          <p:cNvPr id="5" name="TextBox 4">
            <a:extLst>
              <a:ext uri="{FF2B5EF4-FFF2-40B4-BE49-F238E27FC236}">
                <a16:creationId xmlns:a16="http://schemas.microsoft.com/office/drawing/2014/main" id="{AE9974CE-0814-CDBA-DEB0-588952038EAA}"/>
              </a:ext>
            </a:extLst>
          </p:cNvPr>
          <p:cNvSpPr txBox="1"/>
          <p:nvPr/>
        </p:nvSpPr>
        <p:spPr>
          <a:xfrm>
            <a:off x="474038" y="5162034"/>
            <a:ext cx="4569279" cy="954107"/>
          </a:xfrm>
          <a:prstGeom prst="rect">
            <a:avLst/>
          </a:prstGeom>
          <a:noFill/>
        </p:spPr>
        <p:txBody>
          <a:bodyPr wrap="square">
            <a:spAutoFit/>
          </a:bodyPr>
          <a:lstStyle/>
          <a:p>
            <a:pPr algn="ctr"/>
            <a:r>
              <a:rPr lang="zh-CN" sz="3200" b="1" dirty="0">
                <a:effectLst/>
                <a:ea typeface="SimSun" panose="02010600030101010101" pitchFamily="2" charset="-122"/>
                <a:cs typeface="Times New Roman" panose="02020603050405020304" pitchFamily="18" charset="0"/>
              </a:rPr>
              <a:t>宋尚节</a:t>
            </a:r>
            <a:r>
              <a:rPr lang="zh-CN" altLang="en-US" sz="3200" b="1" dirty="0">
                <a:ea typeface="SimSun" panose="02010600030101010101" pitchFamily="2" charset="-122"/>
                <a:cs typeface="Times New Roman" panose="02020603050405020304" pitchFamily="18" charset="0"/>
              </a:rPr>
              <a:t>博士 </a:t>
            </a:r>
            <a:r>
              <a:rPr lang="en-US" sz="3200" b="1" dirty="0">
                <a:effectLst/>
                <a:latin typeface="SimSun" panose="02010600030101010101" pitchFamily="2" charset="-122"/>
                <a:cs typeface="Times New Roman" panose="02020603050405020304" pitchFamily="18" charset="0"/>
              </a:rPr>
              <a:t>1901-1944</a:t>
            </a:r>
          </a:p>
          <a:p>
            <a:pPr algn="ctr"/>
            <a:r>
              <a:rPr lang="en-US" sz="2400" dirty="0"/>
              <a:t>(Dr</a:t>
            </a:r>
            <a:r>
              <a:rPr lang="zh-CN" altLang="en-US" sz="2400" dirty="0"/>
              <a:t> </a:t>
            </a:r>
            <a:r>
              <a:rPr lang="en-US" sz="2400" dirty="0"/>
              <a:t>John Sung, 1901–1944)</a:t>
            </a:r>
            <a:r>
              <a:rPr lang="en-US" sz="2400" dirty="0">
                <a:effectLst/>
                <a:latin typeface="SimSun" panose="02010600030101010101" pitchFamily="2" charset="-122"/>
                <a:cs typeface="Times New Roman" panose="02020603050405020304" pitchFamily="18" charset="0"/>
              </a:rPr>
              <a:t> </a:t>
            </a:r>
            <a:endParaRPr lang="en-US" sz="2400" dirty="0"/>
          </a:p>
        </p:txBody>
      </p:sp>
      <p:pic>
        <p:nvPicPr>
          <p:cNvPr id="6" name="Picture 5">
            <a:extLst>
              <a:ext uri="{FF2B5EF4-FFF2-40B4-BE49-F238E27FC236}">
                <a16:creationId xmlns:a16="http://schemas.microsoft.com/office/drawing/2014/main" id="{9FA62C86-FCB0-933E-2852-359C034E3ABD}"/>
              </a:ext>
            </a:extLst>
          </p:cNvPr>
          <p:cNvPicPr>
            <a:picLocks noChangeAspect="1"/>
          </p:cNvPicPr>
          <p:nvPr/>
        </p:nvPicPr>
        <p:blipFill>
          <a:blip r:embed="rId4"/>
          <a:srcRect t="8961"/>
          <a:stretch>
            <a:fillRect/>
          </a:stretch>
        </p:blipFill>
        <p:spPr>
          <a:xfrm>
            <a:off x="6096000" y="1110343"/>
            <a:ext cx="5801290" cy="5492686"/>
          </a:xfrm>
          <a:prstGeom prst="rect">
            <a:avLst/>
          </a:prstGeom>
        </p:spPr>
      </p:pic>
      <p:sp>
        <p:nvSpPr>
          <p:cNvPr id="8" name="TextBox 7">
            <a:extLst>
              <a:ext uri="{FF2B5EF4-FFF2-40B4-BE49-F238E27FC236}">
                <a16:creationId xmlns:a16="http://schemas.microsoft.com/office/drawing/2014/main" id="{0C1C2D15-9C7B-6B67-2126-6C2C897400BE}"/>
              </a:ext>
            </a:extLst>
          </p:cNvPr>
          <p:cNvSpPr txBox="1"/>
          <p:nvPr/>
        </p:nvSpPr>
        <p:spPr>
          <a:xfrm>
            <a:off x="6428921" y="115669"/>
            <a:ext cx="6098720" cy="923330"/>
          </a:xfrm>
          <a:prstGeom prst="rect">
            <a:avLst/>
          </a:prstGeom>
          <a:noFill/>
        </p:spPr>
        <p:txBody>
          <a:bodyPr wrap="square">
            <a:spAutoFit/>
          </a:bodyPr>
          <a:lstStyle/>
          <a:p>
            <a:pPr>
              <a:buNone/>
            </a:pPr>
            <a:r>
              <a:rPr lang="zh-CN" sz="3600" b="1" dirty="0">
                <a:effectLst/>
                <a:ea typeface="SimSun" panose="02010600030101010101" pitchFamily="2" charset="-122"/>
                <a:cs typeface="Times New Roman" panose="02020603050405020304" pitchFamily="18" charset="0"/>
              </a:rPr>
              <a:t>协和神学院自由派</a:t>
            </a:r>
            <a:endParaRPr lang="en-US" altLang="zh-CN" sz="3600" b="1" dirty="0">
              <a:effectLst/>
              <a:ea typeface="SimSun" panose="02010600030101010101" pitchFamily="2" charset="-122"/>
              <a:cs typeface="Times New Roman" panose="02020603050405020304" pitchFamily="18" charset="0"/>
            </a:endParaRPr>
          </a:p>
          <a:p>
            <a:r>
              <a:rPr lang="en-US" dirty="0"/>
              <a:t>Union Theological Seminary (New York)</a:t>
            </a:r>
            <a:r>
              <a:rPr lang="en-US" b="1" dirty="0">
                <a:effectLst/>
              </a:rPr>
              <a:t> </a:t>
            </a:r>
          </a:p>
        </p:txBody>
      </p:sp>
    </p:spTree>
    <p:extLst>
      <p:ext uri="{BB962C8B-B14F-4D97-AF65-F5344CB8AC3E}">
        <p14:creationId xmlns:p14="http://schemas.microsoft.com/office/powerpoint/2010/main" val="389062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7B2783A3-0AC8-CF00-2D4C-9BDA6253753C}"/>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F114CF40-F6AC-A8DC-3104-24F435D0FCA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1C104A6E-B531-F6BC-DAA1-24B88296A6BE}"/>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如何得圣灵的能力</a:t>
            </a:r>
            <a:r>
              <a:rPr lang="en-US" altLang="zh-CN" sz="5400" b="1" dirty="0">
                <a:effectLst/>
              </a:rPr>
              <a:t>?</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7EE995D-8F29-9837-0893-2068695A2E7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4</a:t>
            </a:r>
            <a:endParaRPr lang="en" dirty="0"/>
          </a:p>
        </p:txBody>
      </p:sp>
      <p:sp>
        <p:nvSpPr>
          <p:cNvPr id="980" name="Google Shape;980;p44">
            <a:extLst>
              <a:ext uri="{FF2B5EF4-FFF2-40B4-BE49-F238E27FC236}">
                <a16:creationId xmlns:a16="http://schemas.microsoft.com/office/drawing/2014/main" id="{FC0AA81B-07DC-6ABD-830B-EECF8D814350}"/>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altLang="zh-CN" b="1" dirty="0"/>
              <a:t> How to receive the power of the Holy Spirit?</a:t>
            </a:r>
          </a:p>
          <a:p>
            <a:endParaRPr lang="en-US" dirty="0"/>
          </a:p>
        </p:txBody>
      </p:sp>
    </p:spTree>
    <p:extLst>
      <p:ext uri="{BB962C8B-B14F-4D97-AF65-F5344CB8AC3E}">
        <p14:creationId xmlns:p14="http://schemas.microsoft.com/office/powerpoint/2010/main" val="28883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B8D72D-0B9B-1523-2E99-FDDF60B73935}"/>
              </a:ext>
            </a:extLst>
          </p:cNvPr>
          <p:cNvPicPr>
            <a:picLocks noChangeAspect="1"/>
          </p:cNvPicPr>
          <p:nvPr/>
        </p:nvPicPr>
        <p:blipFill>
          <a:blip r:embed="rId4"/>
          <a:srcRect b="15730"/>
          <a:stretch>
            <a:fillRect/>
          </a:stretch>
        </p:blipFill>
        <p:spPr>
          <a:xfrm>
            <a:off x="20" y="10"/>
            <a:ext cx="12191980" cy="6857990"/>
          </a:xfrm>
          <a:prstGeom prst="rect">
            <a:avLst/>
          </a:prstGeom>
        </p:spPr>
      </p:pic>
    </p:spTree>
    <p:extLst>
      <p:ext uri="{BB962C8B-B14F-4D97-AF65-F5344CB8AC3E}">
        <p14:creationId xmlns:p14="http://schemas.microsoft.com/office/powerpoint/2010/main" val="125343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F21ABB2F-FF61-40C2-DEC1-193FE8D3CB3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10E095D-520A-98DF-DA9F-B57C2A9024A5}"/>
              </a:ext>
            </a:extLst>
          </p:cNvPr>
          <p:cNvSpPr txBox="1"/>
          <p:nvPr/>
        </p:nvSpPr>
        <p:spPr>
          <a:xfrm>
            <a:off x="51868" y="227243"/>
            <a:ext cx="12088264" cy="4275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王下 </a:t>
            </a:r>
            <a:r>
              <a:rPr lang="en-US" altLang="zh-CN" sz="3600" b="1" dirty="0">
                <a:solidFill>
                  <a:prstClr val="white"/>
                </a:solidFill>
                <a:latin typeface="SimHei" panose="02010609060101010101" pitchFamily="49" charset="-122"/>
                <a:ea typeface="SimHei" panose="02010609060101010101" pitchFamily="49" charset="-122"/>
              </a:rPr>
              <a:t>2:9 </a:t>
            </a:r>
            <a:r>
              <a:rPr lang="zh-CN" altLang="en-US" sz="3600" b="1" dirty="0">
                <a:solidFill>
                  <a:prstClr val="white"/>
                </a:solidFill>
                <a:latin typeface="SimHei" panose="02010609060101010101" pitchFamily="49" charset="-122"/>
                <a:ea typeface="SimHei" panose="02010609060101010101" pitchFamily="49" charset="-122"/>
              </a:rPr>
              <a:t>过去之後，以利亚对以利沙说：「我未曾被接去离开你，你要我为你做什麽，只管求我。」以利沙说：</a:t>
            </a:r>
            <a:r>
              <a:rPr lang="zh-CN" altLang="en-US" sz="3600" b="1" dirty="0">
                <a:solidFill>
                  <a:srgbClr val="B4FF6A"/>
                </a:solidFill>
                <a:latin typeface="SimHei" panose="02010609060101010101" pitchFamily="49" charset="-122"/>
                <a:ea typeface="SimHei" panose="02010609060101010101" pitchFamily="49" charset="-122"/>
              </a:rPr>
              <a:t>「</a:t>
            </a:r>
            <a:r>
              <a:rPr lang="zh-CN" altLang="en-US" sz="4000" b="1" dirty="0">
                <a:solidFill>
                  <a:srgbClr val="B4FF6A"/>
                </a:solidFill>
                <a:latin typeface="SimHei" panose="02010609060101010101" pitchFamily="49" charset="-122"/>
                <a:ea typeface="SimHei" panose="02010609060101010101" pitchFamily="49" charset="-122"/>
              </a:rPr>
              <a:t>愿感动你的灵加倍地感动我。</a:t>
            </a:r>
            <a:r>
              <a:rPr lang="zh-CN" altLang="en-US" sz="3600" b="1" dirty="0">
                <a:solidFill>
                  <a:srgbClr val="B4FF6A"/>
                </a:solidFill>
                <a:latin typeface="SimHei" panose="02010609060101010101" pitchFamily="49" charset="-122"/>
                <a:ea typeface="SimHei" panose="02010609060101010101" pitchFamily="49" charset="-122"/>
              </a:rPr>
              <a:t>」</a:t>
            </a:r>
            <a:r>
              <a:rPr lang="en-US" altLang="zh-CN" sz="3600" b="1" dirty="0">
                <a:solidFill>
                  <a:prstClr val="white"/>
                </a:solidFill>
                <a:latin typeface="SimHei" panose="02010609060101010101" pitchFamily="49" charset="-122"/>
                <a:ea typeface="SimHei" panose="02010609060101010101" pitchFamily="49" charset="-122"/>
              </a:rPr>
              <a:t>10  </a:t>
            </a:r>
            <a:r>
              <a:rPr lang="zh-CN" altLang="en-US" sz="3600" b="1" dirty="0">
                <a:solidFill>
                  <a:prstClr val="white"/>
                </a:solidFill>
                <a:latin typeface="SimHei" panose="02010609060101010101" pitchFamily="49" charset="-122"/>
                <a:ea typeface="SimHei" panose="02010609060101010101" pitchFamily="49" charset="-122"/>
              </a:rPr>
              <a:t>以利亚说：「</a:t>
            </a:r>
            <a:r>
              <a:rPr lang="zh-CN" altLang="en-US" sz="3600" b="1" dirty="0">
                <a:solidFill>
                  <a:srgbClr val="00EFFF"/>
                </a:solidFill>
                <a:latin typeface="SimHei" panose="02010609060101010101" pitchFamily="49" charset="-122"/>
                <a:ea typeface="SimHei" panose="02010609060101010101" pitchFamily="49" charset="-122"/>
              </a:rPr>
              <a:t>你所求的难得。</a:t>
            </a:r>
            <a:r>
              <a:rPr lang="zh-CN" altLang="en-US" sz="3600" b="1" dirty="0">
                <a:solidFill>
                  <a:prstClr val="white"/>
                </a:solidFill>
                <a:latin typeface="SimHei" panose="02010609060101010101" pitchFamily="49" charset="-122"/>
                <a:ea typeface="SimHei" panose="02010609060101010101" pitchFamily="49" charset="-122"/>
              </a:rPr>
              <a:t>虽然如此，我被接去离开你的时候，你若看见我，就必得著；不然，必得不著了。」 </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CC9D211A-6D11-E736-A19A-056E6DBC0977}"/>
              </a:ext>
            </a:extLst>
          </p:cNvPr>
          <p:cNvSpPr txBox="1"/>
          <p:nvPr/>
        </p:nvSpPr>
        <p:spPr>
          <a:xfrm>
            <a:off x="103735" y="4826675"/>
            <a:ext cx="12088265" cy="2369880"/>
          </a:xfrm>
          <a:prstGeom prst="rect">
            <a:avLst/>
          </a:prstGeom>
          <a:noFill/>
        </p:spPr>
        <p:txBody>
          <a:bodyPr wrap="square">
            <a:spAutoFit/>
          </a:bodyPr>
          <a:lstStyle/>
          <a:p>
            <a:pPr>
              <a:defRPr/>
            </a:pPr>
            <a:br>
              <a:rPr lang="en-US" sz="2000" dirty="0"/>
            </a:br>
            <a:r>
              <a:rPr lang="en-US" sz="2000" dirty="0"/>
              <a:t>2Ki 2:9  When they had crossed, Elijah said to Elisha, “Ask what I shall do for you, before I am taken from you.” And Elisha said, “</a:t>
            </a:r>
            <a:r>
              <a:rPr lang="en-US" sz="2400" b="1" dirty="0">
                <a:solidFill>
                  <a:srgbClr val="B4FF6A"/>
                </a:solidFill>
              </a:rPr>
              <a:t>Please let there be a double portion of your spirit on me</a:t>
            </a:r>
            <a:r>
              <a:rPr lang="en-US" sz="2000" b="1" dirty="0">
                <a:solidFill>
                  <a:srgbClr val="B4FF6A"/>
                </a:solidFill>
              </a:rPr>
              <a:t>.</a:t>
            </a:r>
            <a:r>
              <a:rPr lang="en-US" sz="2000" dirty="0"/>
              <a:t>”10  And he said, “</a:t>
            </a:r>
            <a:r>
              <a:rPr lang="en-US" sz="2000" b="1" dirty="0">
                <a:solidFill>
                  <a:srgbClr val="00EFFF"/>
                </a:solidFill>
              </a:rPr>
              <a:t>You have asked a hard thing</a:t>
            </a:r>
            <a:r>
              <a:rPr lang="en-US" sz="2000" dirty="0"/>
              <a:t>; yet, if you see me as I am being taken from you, it shall be so for you, but if you do not see me, it shall not be so.”</a:t>
            </a:r>
          </a:p>
          <a:p>
            <a:pPr>
              <a:defRPr/>
            </a:pPr>
            <a:r>
              <a:rPr lang="en-US" sz="2000" dirty="0"/>
              <a:t>.</a:t>
            </a:r>
          </a:p>
          <a:p>
            <a:pPr>
              <a:defRPr/>
            </a:pPr>
            <a:endParaRPr lang="en-US" sz="2000" b="1" dirty="0">
              <a:solidFill>
                <a:srgbClr val="00EFFF"/>
              </a:solidFill>
            </a:endParaRPr>
          </a:p>
        </p:txBody>
      </p:sp>
    </p:spTree>
    <p:extLst>
      <p:ext uri="{BB962C8B-B14F-4D97-AF65-F5344CB8AC3E}">
        <p14:creationId xmlns:p14="http://schemas.microsoft.com/office/powerpoint/2010/main" val="235373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FD750AC1-51E2-5E65-956F-977F6390FAE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CDD528E-4000-8F79-FB00-A18780E8BED7}"/>
              </a:ext>
            </a:extLst>
          </p:cNvPr>
          <p:cNvSpPr txBox="1"/>
          <p:nvPr/>
        </p:nvSpPr>
        <p:spPr>
          <a:xfrm>
            <a:off x="399938" y="603533"/>
            <a:ext cx="6964247" cy="4907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r>
              <a:rPr lang="zh-CN" altLang="en-US" sz="4400" b="1" dirty="0">
                <a:solidFill>
                  <a:prstClr val="white"/>
                </a:solidFill>
                <a:latin typeface="SimHei" panose="02010609060101010101" pitchFamily="49" charset="-122"/>
                <a:ea typeface="SimHei" panose="02010609060101010101" pitchFamily="49" charset="-122"/>
              </a:rPr>
              <a:t>撒迦利亚书 </a:t>
            </a:r>
            <a:r>
              <a:rPr lang="en-US" altLang="zh-CN" sz="4400" b="1" dirty="0">
                <a:solidFill>
                  <a:prstClr val="white"/>
                </a:solidFill>
                <a:latin typeface="SimHei" panose="02010609060101010101" pitchFamily="49" charset="-122"/>
                <a:ea typeface="SimHei" panose="02010609060101010101" pitchFamily="49" charset="-122"/>
              </a:rPr>
              <a:t>4</a:t>
            </a:r>
            <a:r>
              <a:rPr lang="zh-CN" altLang="en-US" sz="4400" b="1" dirty="0">
                <a:solidFill>
                  <a:prstClr val="white"/>
                </a:solidFill>
                <a:latin typeface="SimHei" panose="02010609060101010101" pitchFamily="49" charset="-122"/>
                <a:ea typeface="SimHei" panose="02010609060101010101" pitchFamily="49" charset="-122"/>
              </a:rPr>
              <a:t>：</a:t>
            </a:r>
            <a:r>
              <a:rPr lang="en-US" altLang="zh-CN" sz="4400" b="1" dirty="0">
                <a:solidFill>
                  <a:prstClr val="white"/>
                </a:solidFill>
                <a:latin typeface="SimHei" panose="02010609060101010101" pitchFamily="49" charset="-122"/>
                <a:ea typeface="SimHei" panose="02010609060101010101" pitchFamily="49" charset="-122"/>
              </a:rPr>
              <a:t>6....</a:t>
            </a:r>
            <a:br>
              <a:rPr lang="en-US" altLang="zh-CN" sz="4400" b="1" dirty="0">
                <a:solidFill>
                  <a:prstClr val="white"/>
                </a:solidFill>
                <a:latin typeface="SimHei" panose="02010609060101010101" pitchFamily="49" charset="-122"/>
                <a:ea typeface="SimHei" panose="02010609060101010101" pitchFamily="49" charset="-122"/>
              </a:rPr>
            </a:br>
            <a:r>
              <a:rPr lang="zh-CN" altLang="en-US" sz="4400" b="1" dirty="0">
                <a:solidFill>
                  <a:prstClr val="white"/>
                </a:solidFill>
                <a:latin typeface="SimHei" panose="02010609060101010101" pitchFamily="49" charset="-122"/>
                <a:ea typeface="SimHei" panose="02010609060101010101" pitchFamily="49" charset="-122"/>
              </a:rPr>
              <a:t>‘不是倚靠权势，不是倚靠能力，</a:t>
            </a:r>
            <a:r>
              <a:rPr lang="zh-CN" altLang="en-US" sz="4400" b="1" dirty="0">
                <a:solidFill>
                  <a:srgbClr val="B4FF6A"/>
                </a:solidFill>
                <a:latin typeface="SimHei" panose="02010609060101010101" pitchFamily="49" charset="-122"/>
                <a:ea typeface="SimHei" panose="02010609060101010101" pitchFamily="49" charset="-122"/>
              </a:rPr>
              <a:t>而是倚靠我的灵</a:t>
            </a:r>
            <a:r>
              <a:rPr lang="zh-CN" altLang="en-US" sz="4400" b="1" dirty="0">
                <a:solidFill>
                  <a:prstClr val="white"/>
                </a:solidFill>
                <a:latin typeface="SimHei" panose="02010609060101010101" pitchFamily="49" charset="-122"/>
                <a:ea typeface="SimHei" panose="02010609060101010101" pitchFamily="49" charset="-122"/>
              </a:rPr>
              <a:t>。’这是万军之耶和华说的。</a:t>
            </a: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a:p>
            <a:pPr>
              <a:lnSpc>
                <a:spcPct val="150000"/>
              </a:lnSpc>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2787E51E-DDEE-9F1E-B2B4-D65950B21FE4}"/>
              </a:ext>
            </a:extLst>
          </p:cNvPr>
          <p:cNvSpPr txBox="1"/>
          <p:nvPr/>
        </p:nvSpPr>
        <p:spPr>
          <a:xfrm>
            <a:off x="399938" y="5095402"/>
            <a:ext cx="6229463" cy="830997"/>
          </a:xfrm>
          <a:prstGeom prst="rect">
            <a:avLst/>
          </a:prstGeom>
          <a:noFill/>
        </p:spPr>
        <p:txBody>
          <a:bodyPr wrap="square">
            <a:spAutoFit/>
          </a:bodyPr>
          <a:lstStyle/>
          <a:p>
            <a:pPr>
              <a:defRPr/>
            </a:pPr>
            <a:r>
              <a:rPr lang="en-US" sz="2400" dirty="0"/>
              <a:t>Zec 4:6  ... : Not by might, nor by power, </a:t>
            </a:r>
            <a:r>
              <a:rPr lang="en-US" sz="2400" b="1" dirty="0">
                <a:solidFill>
                  <a:srgbClr val="B4FF6A"/>
                </a:solidFill>
              </a:rPr>
              <a:t>but by my Spirit</a:t>
            </a:r>
            <a:r>
              <a:rPr lang="en-US" sz="2400" dirty="0"/>
              <a:t>, says the LORD of hosts.</a:t>
            </a:r>
            <a:endParaRPr lang="en-US" sz="2800" b="1" dirty="0">
              <a:solidFill>
                <a:srgbClr val="00EFFF"/>
              </a:solidFill>
            </a:endParaRPr>
          </a:p>
        </p:txBody>
      </p:sp>
      <p:pic>
        <p:nvPicPr>
          <p:cNvPr id="4" name="Picture 3">
            <a:extLst>
              <a:ext uri="{FF2B5EF4-FFF2-40B4-BE49-F238E27FC236}">
                <a16:creationId xmlns:a16="http://schemas.microsoft.com/office/drawing/2014/main" id="{F7EA24B7-E010-5967-C224-AA6C70ABB837}"/>
              </a:ext>
            </a:extLst>
          </p:cNvPr>
          <p:cNvPicPr>
            <a:picLocks noChangeAspect="1"/>
          </p:cNvPicPr>
          <p:nvPr/>
        </p:nvPicPr>
        <p:blipFill>
          <a:blip r:embed="rId3"/>
          <a:stretch>
            <a:fillRect/>
          </a:stretch>
        </p:blipFill>
        <p:spPr>
          <a:xfrm>
            <a:off x="7657138" y="805126"/>
            <a:ext cx="3542229"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289368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4EB19F4A-2795-4062-82A8-16F60D08EA6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31C9D24-2445-7A87-80C8-B186B0BCA7CA}"/>
              </a:ext>
            </a:extLst>
          </p:cNvPr>
          <p:cNvSpPr txBox="1"/>
          <p:nvPr/>
        </p:nvSpPr>
        <p:spPr>
          <a:xfrm>
            <a:off x="726507" y="1100878"/>
            <a:ext cx="5902893" cy="3614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祈求主的灵</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充满</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永约教会，祈求主加添永约教会</a:t>
            </a:r>
            <a:r>
              <a:rPr kumimoji="0" lang="zh-CN" altLang="en-US" sz="40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能力</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，为主作工。</a:t>
            </a:r>
          </a:p>
          <a:p>
            <a:pPr>
              <a:lnSpc>
                <a:spcPct val="150000"/>
              </a:lnSpc>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F1B11C59-7682-9C9F-6A9E-480FEF9BC3B7}"/>
              </a:ext>
            </a:extLst>
          </p:cNvPr>
          <p:cNvSpPr txBox="1"/>
          <p:nvPr/>
        </p:nvSpPr>
        <p:spPr>
          <a:xfrm>
            <a:off x="726507" y="4546803"/>
            <a:ext cx="6229463" cy="1323439"/>
          </a:xfrm>
          <a:prstGeom prst="rect">
            <a:avLst/>
          </a:prstGeom>
          <a:noFill/>
        </p:spPr>
        <p:txBody>
          <a:bodyPr wrap="square">
            <a:spAutoFit/>
          </a:bodyPr>
          <a:lstStyle/>
          <a:p>
            <a:pPr>
              <a:defRPr/>
            </a:pPr>
            <a:r>
              <a:rPr lang="en-US" sz="2000" dirty="0"/>
              <a:t>Pray that the Lord’s Spirit would </a:t>
            </a:r>
            <a:r>
              <a:rPr lang="en-US" sz="2000" dirty="0">
                <a:solidFill>
                  <a:srgbClr val="B4FF6A"/>
                </a:solidFill>
              </a:rPr>
              <a:t>fill</a:t>
            </a:r>
            <a:r>
              <a:rPr lang="en-US" sz="2000" dirty="0"/>
              <a:t> Reformed Covenant Church, and pray that the Lord would </a:t>
            </a:r>
            <a:r>
              <a:rPr lang="en-US" sz="2000" dirty="0">
                <a:solidFill>
                  <a:srgbClr val="00EFFF"/>
                </a:solidFill>
              </a:rPr>
              <a:t>add</a:t>
            </a:r>
            <a:r>
              <a:rPr lang="zh-CN" altLang="en-US" sz="2000" dirty="0">
                <a:solidFill>
                  <a:srgbClr val="00EFFF"/>
                </a:solidFill>
              </a:rPr>
              <a:t> </a:t>
            </a:r>
            <a:r>
              <a:rPr lang="en-US" altLang="zh-CN" sz="2000" dirty="0">
                <a:solidFill>
                  <a:srgbClr val="00EFFF"/>
                </a:solidFill>
              </a:rPr>
              <a:t>more</a:t>
            </a:r>
            <a:r>
              <a:rPr lang="en-US" sz="2000" dirty="0">
                <a:solidFill>
                  <a:srgbClr val="00EFFF"/>
                </a:solidFill>
              </a:rPr>
              <a:t> power </a:t>
            </a:r>
            <a:r>
              <a:rPr lang="en-US" sz="2000" dirty="0"/>
              <a:t>to Reformed Covenant Church to serve the Lord.</a:t>
            </a:r>
            <a:endParaRPr lang="en-US" sz="2000" b="1" dirty="0">
              <a:solidFill>
                <a:srgbClr val="00EFFF"/>
              </a:solidFill>
            </a:endParaRPr>
          </a:p>
        </p:txBody>
      </p:sp>
      <p:pic>
        <p:nvPicPr>
          <p:cNvPr id="4" name="Picture 3">
            <a:extLst>
              <a:ext uri="{FF2B5EF4-FFF2-40B4-BE49-F238E27FC236}">
                <a16:creationId xmlns:a16="http://schemas.microsoft.com/office/drawing/2014/main" id="{6160F3AF-8D5D-4107-40CB-91B0927B2733}"/>
              </a:ext>
            </a:extLst>
          </p:cNvPr>
          <p:cNvPicPr>
            <a:picLocks noChangeAspect="1"/>
          </p:cNvPicPr>
          <p:nvPr/>
        </p:nvPicPr>
        <p:blipFill>
          <a:blip r:embed="rId3"/>
          <a:stretch>
            <a:fillRect/>
          </a:stretch>
        </p:blipFill>
        <p:spPr>
          <a:xfrm>
            <a:off x="7526510" y="805126"/>
            <a:ext cx="3542229"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3804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3519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rPr>
              <a:t>圣餐</a:t>
            </a:r>
            <a:endParaRPr kumimoji="0" lang="en-SG" altLang="zh-CN" sz="7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93181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a:extLst>
              <a:ext uri="{FF2B5EF4-FFF2-40B4-BE49-F238E27FC236}">
                <a16:creationId xmlns:a16="http://schemas.microsoft.com/office/drawing/2014/main" id="{FF9058C2-24CA-0B4D-BA4F-A9520559B227}"/>
              </a:ext>
            </a:extLst>
          </p:cNvPr>
          <p:cNvPicPr>
            <a:picLocks noChangeAspect="1"/>
          </p:cNvPicPr>
          <p:nvPr/>
        </p:nvPicPr>
        <p:blipFill>
          <a:blip r:embed="rId2"/>
          <a:stretch>
            <a:fillRect/>
          </a:stretch>
        </p:blipFill>
        <p:spPr>
          <a:xfrm>
            <a:off x="0" y="0"/>
            <a:ext cx="12192000" cy="6923314"/>
          </a:xfrm>
          <a:prstGeom prst="rect">
            <a:avLst/>
          </a:prstGeom>
          <a:ln w="12700">
            <a:miter lim="400000"/>
          </a:ln>
        </p:spPr>
      </p:pic>
      <p:sp>
        <p:nvSpPr>
          <p:cNvPr id="8" name="Content Placeholder 7">
            <a:extLst>
              <a:ext uri="{FF2B5EF4-FFF2-40B4-BE49-F238E27FC236}">
                <a16:creationId xmlns:a16="http://schemas.microsoft.com/office/drawing/2014/main" id="{9689656E-9F0F-5E43-A357-BE5A5B407296}"/>
              </a:ext>
            </a:extLst>
          </p:cNvPr>
          <p:cNvSpPr>
            <a:spLocks noGrp="1"/>
          </p:cNvSpPr>
          <p:nvPr>
            <p:ph idx="1"/>
          </p:nvPr>
        </p:nvSpPr>
        <p:spPr>
          <a:xfrm>
            <a:off x="296562" y="148281"/>
            <a:ext cx="11615352" cy="4682511"/>
          </a:xfrm>
        </p:spPr>
        <p:txBody>
          <a:bodyPr>
            <a:normAutofit/>
          </a:bodyPr>
          <a:lstStyle/>
          <a:p>
            <a:pPr marL="0" indent="0">
              <a:lnSpc>
                <a:spcPct val="150000"/>
              </a:lnSpc>
              <a:spcBef>
                <a:spcPts val="0"/>
              </a:spcBef>
              <a:buNone/>
            </a:pPr>
            <a:r>
              <a:rPr lang="zh-CN" altLang="en-US" b="1" dirty="0">
                <a:solidFill>
                  <a:srgbClr val="002060"/>
                </a:solidFill>
                <a:latin typeface="SimHei" panose="02010609060101010101" pitchFamily="49" charset="-122"/>
                <a:ea typeface="SimHei" panose="02010609060101010101" pitchFamily="49" charset="-122"/>
              </a:rPr>
              <a:t>出</a:t>
            </a:r>
            <a:r>
              <a:rPr lang="en-SG" altLang="zh-CN" b="1" dirty="0">
                <a:solidFill>
                  <a:srgbClr val="002060"/>
                </a:solidFill>
                <a:latin typeface="SimHei" panose="02010609060101010101" pitchFamily="49" charset="-122"/>
                <a:ea typeface="SimHei" panose="02010609060101010101" pitchFamily="49" charset="-122"/>
              </a:rPr>
              <a:t> 24:8  </a:t>
            </a:r>
            <a:r>
              <a:rPr lang="zh-CN" altLang="en-US" b="1" dirty="0">
                <a:solidFill>
                  <a:srgbClr val="002060"/>
                </a:solidFill>
                <a:latin typeface="SimHei" panose="02010609060101010101" pitchFamily="49" charset="-122"/>
                <a:ea typeface="SimHei" panose="02010609060101010101" pitchFamily="49" charset="-122"/>
              </a:rPr>
              <a:t>摩西就取了血来，洒在人民的身上，说：“看哪，</a:t>
            </a:r>
            <a:r>
              <a:rPr lang="zh-CN" altLang="en-US" sz="3600" b="1" dirty="0">
                <a:solidFill>
                  <a:srgbClr val="C00000"/>
                </a:solidFill>
                <a:highlight>
                  <a:srgbClr val="FFFF00"/>
                </a:highlight>
                <a:latin typeface="SimHei" panose="02010609060101010101" pitchFamily="49" charset="-122"/>
                <a:ea typeface="SimHei" panose="02010609060101010101" pitchFamily="49" charset="-122"/>
              </a:rPr>
              <a:t>这是立约的血</a:t>
            </a:r>
            <a:r>
              <a:rPr lang="zh-CN" altLang="en-US" b="1" dirty="0">
                <a:solidFill>
                  <a:srgbClr val="002060"/>
                </a:solidFill>
                <a:latin typeface="SimHei" panose="02010609060101010101" pitchFamily="49" charset="-122"/>
                <a:ea typeface="SimHei" panose="02010609060101010101" pitchFamily="49" charset="-122"/>
              </a:rPr>
              <a:t>，这约是耶和华按着这一切话与你们立的。”</a:t>
            </a:r>
            <a:r>
              <a:rPr lang="en-SG" altLang="zh-CN" b="1" dirty="0">
                <a:solidFill>
                  <a:srgbClr val="002060"/>
                </a:solidFill>
                <a:latin typeface="SimHei" panose="02010609060101010101" pitchFamily="49" charset="-122"/>
                <a:ea typeface="SimHei" panose="02010609060101010101" pitchFamily="49" charset="-122"/>
              </a:rPr>
              <a:t>9  </a:t>
            </a:r>
            <a:r>
              <a:rPr lang="zh-CN" altLang="en-US" b="1" dirty="0">
                <a:solidFill>
                  <a:srgbClr val="002060"/>
                </a:solidFill>
                <a:latin typeface="SimHei" panose="02010609060101010101" pitchFamily="49" charset="-122"/>
                <a:ea typeface="SimHei" panose="02010609060101010101" pitchFamily="49" charset="-122"/>
              </a:rPr>
              <a:t>随后，摩西、亚伦、拿答、亚比户和以色列长老中的七十人都上了山。</a:t>
            </a:r>
            <a:r>
              <a:rPr lang="en-SG" altLang="zh-CN" b="1" dirty="0">
                <a:solidFill>
                  <a:srgbClr val="002060"/>
                </a:solidFill>
                <a:latin typeface="SimHei" panose="02010609060101010101" pitchFamily="49" charset="-122"/>
                <a:ea typeface="SimHei" panose="02010609060101010101" pitchFamily="49" charset="-122"/>
              </a:rPr>
              <a:t>10  </a:t>
            </a:r>
            <a:r>
              <a:rPr lang="zh-CN" altLang="en-US" b="1" dirty="0">
                <a:solidFill>
                  <a:srgbClr val="002060"/>
                </a:solidFill>
                <a:latin typeface="SimHei" panose="02010609060101010101" pitchFamily="49" charset="-122"/>
                <a:ea typeface="SimHei" panose="02010609060101010101" pitchFamily="49" charset="-122"/>
              </a:rPr>
              <a:t>他们看见了以色列的上帝；在上帝的脚下有好像蓝宝石一样晶莹的铺路，好像天色一般明亮。</a:t>
            </a:r>
            <a:r>
              <a:rPr lang="en-SG" altLang="zh-CN" b="1" dirty="0">
                <a:solidFill>
                  <a:srgbClr val="002060"/>
                </a:solidFill>
                <a:latin typeface="SimHei" panose="02010609060101010101" pitchFamily="49" charset="-122"/>
                <a:ea typeface="SimHei" panose="02010609060101010101" pitchFamily="49" charset="-122"/>
              </a:rPr>
              <a:t>11  </a:t>
            </a:r>
            <a:r>
              <a:rPr lang="zh-CN" altLang="en-US" b="1" dirty="0">
                <a:solidFill>
                  <a:srgbClr val="002060"/>
                </a:solidFill>
                <a:latin typeface="SimHei" panose="02010609060101010101" pitchFamily="49" charset="-122"/>
                <a:ea typeface="SimHei" panose="02010609060101010101" pitchFamily="49" charset="-122"/>
              </a:rPr>
              <a:t>他不伸手攻击以色列人中的显贵；</a:t>
            </a:r>
            <a:r>
              <a:rPr lang="zh-CN" altLang="en-US" sz="3600" b="1" dirty="0">
                <a:solidFill>
                  <a:srgbClr val="C00000"/>
                </a:solidFill>
                <a:highlight>
                  <a:srgbClr val="FFFF00"/>
                </a:highlight>
                <a:latin typeface="SimHei" panose="02010609060101010101" pitchFamily="49" charset="-122"/>
                <a:ea typeface="SimHei" panose="02010609060101010101" pitchFamily="49" charset="-122"/>
              </a:rPr>
              <a:t>他们看见上帝，并且又吃又喝</a:t>
            </a:r>
            <a:r>
              <a:rPr lang="zh-CN" altLang="en-US" b="1" dirty="0">
                <a:solidFill>
                  <a:srgbClr val="002060"/>
                </a:solidFill>
                <a:latin typeface="SimHei" panose="02010609060101010101" pitchFamily="49" charset="-122"/>
                <a:ea typeface="SimHei" panose="02010609060101010101" pitchFamily="49" charset="-122"/>
              </a:rPr>
              <a:t>。</a:t>
            </a:r>
          </a:p>
        </p:txBody>
      </p:sp>
      <p:sp>
        <p:nvSpPr>
          <p:cNvPr id="5" name="TextBox 4">
            <a:extLst>
              <a:ext uri="{FF2B5EF4-FFF2-40B4-BE49-F238E27FC236}">
                <a16:creationId xmlns:a16="http://schemas.microsoft.com/office/drawing/2014/main" id="{866E72EB-5887-8CA8-A614-07CD23ACCDF7}"/>
              </a:ext>
            </a:extLst>
          </p:cNvPr>
          <p:cNvSpPr txBox="1"/>
          <p:nvPr/>
        </p:nvSpPr>
        <p:spPr>
          <a:xfrm>
            <a:off x="16476" y="4667238"/>
            <a:ext cx="1217552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Exo24:8  And Moses took the blood and threw it on the people and said, “Behold </a:t>
            </a:r>
            <a:r>
              <a:rPr kumimoji="0" lang="en-US" sz="2000" b="1" i="0" u="none" strike="noStrike" kern="1200" cap="none" spc="0" normalizeH="0" baseline="0" noProof="0" dirty="0">
                <a:ln>
                  <a:noFill/>
                </a:ln>
                <a:solidFill>
                  <a:srgbClr val="C00000"/>
                </a:solidFill>
                <a:effectLst/>
                <a:highlight>
                  <a:srgbClr val="FFFF00"/>
                </a:highlight>
                <a:uLnTx/>
                <a:uFillTx/>
                <a:latin typeface="Calibri"/>
                <a:ea typeface="+mn-ea"/>
                <a:cs typeface="+mn-cs"/>
              </a:rPr>
              <a:t>the blood of the coven</a:t>
            </a:r>
            <a:r>
              <a:rPr kumimoji="0" lang="en-US" sz="2000" b="1" i="0" u="none" strike="noStrike" kern="1200" cap="none" spc="0" normalizeH="0" baseline="0" noProof="0" dirty="0">
                <a:ln>
                  <a:noFill/>
                </a:ln>
                <a:solidFill>
                  <a:srgbClr val="C00000"/>
                </a:solidFill>
                <a:effectLst/>
                <a:uLnTx/>
                <a:uFillTx/>
                <a:latin typeface="Calibri"/>
                <a:ea typeface="+mn-ea"/>
                <a:cs typeface="+mn-cs"/>
              </a:rPr>
              <a:t>ant </a:t>
            </a:r>
            <a:r>
              <a:rPr kumimoji="0" lang="en-US" sz="2000" b="1" i="0" u="none" strike="noStrike" kern="1200" cap="none" spc="0" normalizeH="0" baseline="0" noProof="0" dirty="0">
                <a:ln>
                  <a:noFill/>
                </a:ln>
                <a:solidFill>
                  <a:prstClr val="black"/>
                </a:solidFill>
                <a:effectLst/>
                <a:uLnTx/>
                <a:uFillTx/>
                <a:latin typeface="Calibri"/>
                <a:ea typeface="+mn-ea"/>
                <a:cs typeface="+mn-cs"/>
              </a:rPr>
              <a:t>that the LORD has made with you in accordance with all these words.”9  Then Moses and Aaron, Nadab, and Abihu, and seventy of the elders of Israel went up,10  and they saw the God of Israel. There was under his feet as it were a pavement of sapphire stone, like the very heaven for </a:t>
            </a:r>
            <a:r>
              <a:rPr kumimoji="0" lang="en-US" sz="2000" b="1" i="0" u="none" strike="noStrike" kern="1200" cap="none" spc="0" normalizeH="0" baseline="0" noProof="0" dirty="0">
                <a:ln>
                  <a:noFill/>
                </a:ln>
                <a:solidFill>
                  <a:prstClr val="black"/>
                </a:solidFill>
                <a:effectLst/>
                <a:highlight>
                  <a:srgbClr val="FFFF00"/>
                </a:highlight>
                <a:uLnTx/>
                <a:uFillTx/>
                <a:latin typeface="Calibri"/>
                <a:ea typeface="+mn-ea"/>
                <a:cs typeface="+mn-cs"/>
              </a:rPr>
              <a:t>clearness.11  And he did not lay his hand on the chief men of the people of Israel; </a:t>
            </a:r>
            <a:r>
              <a:rPr kumimoji="0" lang="en-US" sz="2000" b="1" i="0" u="none" strike="noStrike" kern="1200" cap="none" spc="0" normalizeH="0" baseline="0" noProof="0" dirty="0">
                <a:ln>
                  <a:noFill/>
                </a:ln>
                <a:solidFill>
                  <a:srgbClr val="C00000"/>
                </a:solidFill>
                <a:effectLst/>
                <a:uLnTx/>
                <a:uFillTx/>
                <a:latin typeface="Calibri"/>
                <a:ea typeface="+mn-ea"/>
                <a:cs typeface="+mn-cs"/>
              </a:rPr>
              <a:t>they beheld God, and ate and drank.</a:t>
            </a:r>
          </a:p>
        </p:txBody>
      </p:sp>
    </p:spTree>
    <p:extLst>
      <p:ext uri="{BB962C8B-B14F-4D97-AF65-F5344CB8AC3E}">
        <p14:creationId xmlns:p14="http://schemas.microsoft.com/office/powerpoint/2010/main" val="3669474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a:extLst>
              <a:ext uri="{FF2B5EF4-FFF2-40B4-BE49-F238E27FC236}">
                <a16:creationId xmlns:a16="http://schemas.microsoft.com/office/drawing/2014/main" id="{FF9058C2-24CA-0B4D-BA4F-A9520559B227}"/>
              </a:ext>
            </a:extLst>
          </p:cNvPr>
          <p:cNvPicPr>
            <a:picLocks noChangeAspect="1"/>
          </p:cNvPicPr>
          <p:nvPr/>
        </p:nvPicPr>
        <p:blipFill>
          <a:blip r:embed="rId2"/>
          <a:stretch>
            <a:fillRect/>
          </a:stretch>
        </p:blipFill>
        <p:spPr>
          <a:xfrm>
            <a:off x="0" y="-65314"/>
            <a:ext cx="12192000" cy="6923314"/>
          </a:xfrm>
          <a:prstGeom prst="rect">
            <a:avLst/>
          </a:prstGeom>
          <a:ln w="12700">
            <a:miter lim="400000"/>
          </a:ln>
        </p:spPr>
      </p:pic>
      <p:sp>
        <p:nvSpPr>
          <p:cNvPr id="8" name="Content Placeholder 7">
            <a:extLst>
              <a:ext uri="{FF2B5EF4-FFF2-40B4-BE49-F238E27FC236}">
                <a16:creationId xmlns:a16="http://schemas.microsoft.com/office/drawing/2014/main" id="{9689656E-9F0F-5E43-A357-BE5A5B407296}"/>
              </a:ext>
            </a:extLst>
          </p:cNvPr>
          <p:cNvSpPr>
            <a:spLocks noGrp="1"/>
          </p:cNvSpPr>
          <p:nvPr>
            <p:ph idx="1"/>
          </p:nvPr>
        </p:nvSpPr>
        <p:spPr>
          <a:xfrm>
            <a:off x="288324" y="1133019"/>
            <a:ext cx="11615352" cy="3127482"/>
          </a:xfrm>
        </p:spPr>
        <p:txBody>
          <a:bodyPr>
            <a:normAutofit/>
          </a:bodyPr>
          <a:lstStyle/>
          <a:p>
            <a:pPr marL="0" indent="0">
              <a:lnSpc>
                <a:spcPct val="150000"/>
              </a:lnSpc>
              <a:spcBef>
                <a:spcPts val="0"/>
              </a:spcBef>
              <a:buNone/>
            </a:pPr>
            <a:r>
              <a:rPr lang="zh-CN" altLang="en-US" sz="3200" b="1" dirty="0">
                <a:solidFill>
                  <a:srgbClr val="002060"/>
                </a:solidFill>
                <a:latin typeface="SimHei" panose="02010609060101010101" pitchFamily="49" charset="-122"/>
                <a:ea typeface="SimHei" panose="02010609060101010101" pitchFamily="49" charset="-122"/>
              </a:rPr>
              <a:t>太</a:t>
            </a:r>
            <a:r>
              <a:rPr lang="en-SG" altLang="zh-CN" sz="3200" b="1" dirty="0">
                <a:solidFill>
                  <a:srgbClr val="002060"/>
                </a:solidFill>
                <a:latin typeface="SimHei" panose="02010609060101010101" pitchFamily="49" charset="-122"/>
                <a:ea typeface="SimHei" panose="02010609060101010101" pitchFamily="49" charset="-122"/>
              </a:rPr>
              <a:t> 26:26  </a:t>
            </a:r>
            <a:r>
              <a:rPr lang="zh-CN" altLang="en-US" sz="3200" b="1" dirty="0">
                <a:solidFill>
                  <a:srgbClr val="002060"/>
                </a:solidFill>
                <a:highlight>
                  <a:srgbClr val="FFFF00"/>
                </a:highlight>
                <a:latin typeface="SimHei" panose="02010609060101010101" pitchFamily="49" charset="-122"/>
                <a:ea typeface="SimHei" panose="02010609060101010101" pitchFamily="49" charset="-122"/>
              </a:rPr>
              <a:t>他们吃的时候</a:t>
            </a:r>
            <a:r>
              <a:rPr lang="zh-CN" altLang="en-US" sz="3200" b="1" dirty="0">
                <a:solidFill>
                  <a:srgbClr val="002060"/>
                </a:solidFill>
                <a:latin typeface="SimHei" panose="02010609060101010101" pitchFamily="49" charset="-122"/>
                <a:ea typeface="SimHei" panose="02010609060101010101" pitchFamily="49" charset="-122"/>
              </a:rPr>
              <a:t>，耶稣拿起饼来，祝谢了就擘开，递给门徒，说：“你们拿去吃吧，这是我的身体。”</a:t>
            </a:r>
            <a:r>
              <a:rPr lang="en-SG" altLang="zh-CN" sz="3200" b="1" dirty="0">
                <a:solidFill>
                  <a:srgbClr val="002060"/>
                </a:solidFill>
                <a:latin typeface="SimHei" panose="02010609060101010101" pitchFamily="49" charset="-122"/>
                <a:ea typeface="SimHei" panose="02010609060101010101" pitchFamily="49" charset="-122"/>
              </a:rPr>
              <a:t>27  </a:t>
            </a:r>
            <a:r>
              <a:rPr lang="zh-CN" altLang="en-US" sz="3200" b="1" dirty="0">
                <a:solidFill>
                  <a:srgbClr val="002060"/>
                </a:solidFill>
                <a:latin typeface="SimHei" panose="02010609060101010101" pitchFamily="49" charset="-122"/>
                <a:ea typeface="SimHei" panose="02010609060101010101" pitchFamily="49" charset="-122"/>
              </a:rPr>
              <a:t>耶稣又拿起杯来，祝谢了就递给他们，说：“你们都喝吧，</a:t>
            </a:r>
            <a:r>
              <a:rPr lang="en-SG" altLang="zh-CN" sz="3200" b="1" dirty="0">
                <a:solidFill>
                  <a:srgbClr val="002060"/>
                </a:solidFill>
                <a:latin typeface="SimHei" panose="02010609060101010101" pitchFamily="49" charset="-122"/>
                <a:ea typeface="SimHei" panose="02010609060101010101" pitchFamily="49" charset="-122"/>
              </a:rPr>
              <a:t>28  </a:t>
            </a:r>
            <a:r>
              <a:rPr lang="zh-CN" altLang="en-US" sz="3200" b="1" dirty="0">
                <a:solidFill>
                  <a:srgbClr val="C00000"/>
                </a:solidFill>
                <a:highlight>
                  <a:srgbClr val="FFFF00"/>
                </a:highlight>
                <a:latin typeface="SimHei" panose="02010609060101010101" pitchFamily="49" charset="-122"/>
                <a:ea typeface="SimHei" panose="02010609060101010101" pitchFamily="49" charset="-122"/>
              </a:rPr>
              <a:t>这是我的血，是为立约的</a:t>
            </a:r>
            <a:r>
              <a:rPr lang="zh-CN" altLang="en-US" sz="3200" b="1" dirty="0">
                <a:solidFill>
                  <a:srgbClr val="002060"/>
                </a:solidFill>
                <a:latin typeface="SimHei" panose="02010609060101010101" pitchFamily="49" charset="-122"/>
                <a:ea typeface="SimHei" panose="02010609060101010101" pitchFamily="49" charset="-122"/>
              </a:rPr>
              <a:t>，为许多人流出来，使罪得赦。</a:t>
            </a:r>
          </a:p>
        </p:txBody>
      </p:sp>
      <p:sp>
        <p:nvSpPr>
          <p:cNvPr id="3" name="TextBox 2">
            <a:extLst>
              <a:ext uri="{FF2B5EF4-FFF2-40B4-BE49-F238E27FC236}">
                <a16:creationId xmlns:a16="http://schemas.microsoft.com/office/drawing/2014/main" id="{26003623-3823-E304-FE70-C9927FCFB3B3}"/>
              </a:ext>
            </a:extLst>
          </p:cNvPr>
          <p:cNvSpPr txBox="1"/>
          <p:nvPr/>
        </p:nvSpPr>
        <p:spPr>
          <a:xfrm>
            <a:off x="280086" y="4480787"/>
            <a:ext cx="11894736"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638"/>
                </a:solidFill>
                <a:effectLst/>
                <a:uLnTx/>
                <a:uFillTx/>
                <a:latin typeface="Helvetica Neue" panose="02000503000000020004" pitchFamily="2" charset="0"/>
                <a:cs typeface="Calibri"/>
              </a:rPr>
              <a:t>Mat 26:26  Now as </a:t>
            </a:r>
            <a:r>
              <a:rPr kumimoji="0" lang="en-US" sz="1800" b="0" i="0" u="none" strike="noStrike" kern="1200" cap="none" spc="0" normalizeH="0" baseline="0" noProof="0" dirty="0">
                <a:ln>
                  <a:noFill/>
                </a:ln>
                <a:solidFill>
                  <a:srgbClr val="202638"/>
                </a:solidFill>
                <a:effectLst/>
                <a:highlight>
                  <a:srgbClr val="FFFF00"/>
                </a:highlight>
                <a:uLnTx/>
                <a:uFillTx/>
                <a:latin typeface="Helvetica Neue" panose="02000503000000020004" pitchFamily="2" charset="0"/>
                <a:cs typeface="Calibri"/>
              </a:rPr>
              <a:t>they were eating</a:t>
            </a:r>
            <a:r>
              <a:rPr kumimoji="0" lang="en-US" sz="1800" b="0" i="0" u="none" strike="noStrike" kern="1200" cap="none" spc="0" normalizeH="0" baseline="0" noProof="0" dirty="0">
                <a:ln>
                  <a:noFill/>
                </a:ln>
                <a:solidFill>
                  <a:srgbClr val="202638"/>
                </a:solidFill>
                <a:effectLst/>
                <a:uLnTx/>
                <a:uFillTx/>
                <a:latin typeface="Helvetica Neue" panose="02000503000000020004" pitchFamily="2" charset="0"/>
                <a:cs typeface="Calibri"/>
              </a:rPr>
              <a:t>, Jesus took bread, and after blessing it broke it and gave it to the disciples, and said, “Take, eat; this is my body.” 27  And he took a cup, and when he had given thanks he gave it to them, saying, “Drink of it, all of you, 28  for </a:t>
            </a:r>
            <a:r>
              <a:rPr kumimoji="0" lang="en-US" sz="1800" b="0" i="0" u="none" strike="noStrike" kern="1200" cap="none" spc="0" normalizeH="0" baseline="0" noProof="0" dirty="0">
                <a:ln>
                  <a:noFill/>
                </a:ln>
                <a:solidFill>
                  <a:srgbClr val="FF0000"/>
                </a:solidFill>
                <a:effectLst/>
                <a:highlight>
                  <a:srgbClr val="FFFF00"/>
                </a:highlight>
                <a:uLnTx/>
                <a:uFillTx/>
                <a:latin typeface="Helvetica Neue" panose="02000503000000020004" pitchFamily="2" charset="0"/>
                <a:cs typeface="Calibri"/>
              </a:rPr>
              <a:t>this is my blood of the covenant</a:t>
            </a:r>
            <a:r>
              <a:rPr kumimoji="0" lang="en-US" sz="1800" b="0" i="0" u="none" strike="noStrike" kern="1200" cap="none" spc="0" normalizeH="0" baseline="0" noProof="0" dirty="0">
                <a:ln>
                  <a:noFill/>
                </a:ln>
                <a:solidFill>
                  <a:srgbClr val="202638"/>
                </a:solidFill>
                <a:effectLst/>
                <a:uLnTx/>
                <a:uFillTx/>
                <a:latin typeface="Helvetica Neue" panose="02000503000000020004" pitchFamily="2" charset="0"/>
                <a:cs typeface="Calibri"/>
              </a:rPr>
              <a:t>, which is poured out for many for the forgiveness of sins.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638"/>
              </a:solidFill>
              <a:effectLst/>
              <a:uLnTx/>
              <a:uFillTx/>
              <a:latin typeface="Helvetica Neue" panose="02000503000000020004" pitchFamily="2" charset="0"/>
              <a:cs typeface="Calibri"/>
            </a:endParaRPr>
          </a:p>
        </p:txBody>
      </p:sp>
    </p:spTree>
    <p:extLst>
      <p:ext uri="{BB962C8B-B14F-4D97-AF65-F5344CB8AC3E}">
        <p14:creationId xmlns:p14="http://schemas.microsoft.com/office/powerpoint/2010/main" val="345323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0095EA24-173E-F691-2B49-1C79057C674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022816D-11A4-EBCA-2D47-11C2F50AA678}"/>
              </a:ext>
            </a:extLst>
          </p:cNvPr>
          <p:cNvSpPr txBox="1"/>
          <p:nvPr/>
        </p:nvSpPr>
        <p:spPr>
          <a:xfrm>
            <a:off x="51868" y="939800"/>
            <a:ext cx="12088264" cy="5383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endParaRPr lang="en-US" altLang="zh-CN" sz="4000" b="1" dirty="0">
              <a:latin typeface="SimHei" panose="02010609060101010101" pitchFamily="49" charset="-122"/>
              <a:ea typeface="SimHei" panose="02010609060101010101" pitchFamily="49" charset="-122"/>
            </a:endParaRPr>
          </a:p>
          <a:p>
            <a:pPr>
              <a:lnSpc>
                <a:spcPct val="150000"/>
              </a:lnSpc>
            </a:pPr>
            <a:r>
              <a:rPr lang="zh-CN" altLang="en-US" sz="4000" b="1" dirty="0">
                <a:latin typeface="SimHei" panose="02010609060101010101" pitchFamily="49" charset="-122"/>
                <a:ea typeface="SimHei" panose="02010609060101010101" pitchFamily="49" charset="-122"/>
              </a:rPr>
              <a:t>路</a:t>
            </a:r>
            <a:r>
              <a:rPr lang="en-US" altLang="zh-CN" sz="4000" b="1" dirty="0">
                <a:latin typeface="SimHei" panose="02010609060101010101" pitchFamily="49" charset="-122"/>
                <a:ea typeface="SimHei" panose="02010609060101010101" pitchFamily="49" charset="-122"/>
              </a:rPr>
              <a:t>4:14  </a:t>
            </a:r>
            <a:r>
              <a:rPr lang="zh-CN" altLang="en-US" sz="4000" b="1" dirty="0">
                <a:latin typeface="SimHei" panose="02010609060101010101" pitchFamily="49" charset="-122"/>
                <a:ea typeface="SimHei" panose="02010609060101010101" pitchFamily="49" charset="-122"/>
              </a:rPr>
              <a:t>耶稣带着</a:t>
            </a:r>
            <a:r>
              <a:rPr lang="zh-CN" altLang="en-US" sz="4000" b="1" dirty="0">
                <a:solidFill>
                  <a:srgbClr val="FFFF00"/>
                </a:solidFill>
                <a:latin typeface="SimHei" panose="02010609060101010101" pitchFamily="49" charset="-122"/>
                <a:ea typeface="SimHei" panose="02010609060101010101" pitchFamily="49" charset="-122"/>
              </a:rPr>
              <a:t>圣灵的能力</a:t>
            </a:r>
            <a:r>
              <a:rPr lang="zh-CN" altLang="en-US" sz="4000" b="1" dirty="0">
                <a:latin typeface="SimHei" panose="02010609060101010101" pitchFamily="49" charset="-122"/>
                <a:ea typeface="SimHei" panose="02010609060101010101" pitchFamily="49" charset="-122"/>
              </a:rPr>
              <a:t>，回到加利利。他的名声传遍了周围各地。</a:t>
            </a:r>
            <a:r>
              <a:rPr lang="en-US" altLang="zh-CN" sz="4000" b="1" dirty="0">
                <a:latin typeface="SimHei" panose="02010609060101010101" pitchFamily="49" charset="-122"/>
                <a:ea typeface="SimHei" panose="02010609060101010101" pitchFamily="49" charset="-122"/>
              </a:rPr>
              <a:t>15  </a:t>
            </a:r>
            <a:r>
              <a:rPr lang="zh-CN" altLang="en-US" sz="4000" b="1" dirty="0">
                <a:latin typeface="SimHei" panose="02010609060101010101" pitchFamily="49" charset="-122"/>
                <a:ea typeface="SimHei" panose="02010609060101010101" pitchFamily="49" charset="-122"/>
              </a:rPr>
              <a:t>他在各会堂里教导人，很受众人的尊崇。</a:t>
            </a:r>
          </a:p>
          <a:p>
            <a:pPr>
              <a:lnSpc>
                <a:spcPct val="150000"/>
              </a:lnSpc>
            </a:pPr>
            <a:br>
              <a:rPr lang="zh-CN" altLang="en-US" sz="4000" b="1" dirty="0">
                <a:latin typeface="SimHei" panose="02010609060101010101" pitchFamily="49" charset="-122"/>
                <a:ea typeface="SimHei" panose="02010609060101010101" pitchFamily="49" charset="-122"/>
              </a:rPr>
            </a:br>
            <a:endParaRPr lang="zh-CN" altLang="en-US" sz="3600" b="1" dirty="0">
              <a:latin typeface="SimHei" panose="02010609060101010101" pitchFamily="49" charset="-122"/>
              <a:ea typeface="SimHei" panose="02010609060101010101" pitchFamily="49" charset="-122"/>
            </a:endParaRPr>
          </a:p>
        </p:txBody>
      </p:sp>
      <p:sp>
        <p:nvSpPr>
          <p:cNvPr id="2" name="TextBox 1">
            <a:extLst>
              <a:ext uri="{FF2B5EF4-FFF2-40B4-BE49-F238E27FC236}">
                <a16:creationId xmlns:a16="http://schemas.microsoft.com/office/drawing/2014/main" id="{6CBBD1D8-220C-4CA3-7AFC-8A8233DBDD35}"/>
              </a:ext>
            </a:extLst>
          </p:cNvPr>
          <p:cNvSpPr txBox="1"/>
          <p:nvPr/>
        </p:nvSpPr>
        <p:spPr>
          <a:xfrm>
            <a:off x="103735" y="5266511"/>
            <a:ext cx="12088265" cy="1477328"/>
          </a:xfrm>
          <a:prstGeom prst="rect">
            <a:avLst/>
          </a:prstGeom>
          <a:noFill/>
        </p:spPr>
        <p:txBody>
          <a:bodyPr wrap="square">
            <a:spAutoFit/>
          </a:bodyPr>
          <a:lstStyle/>
          <a:p>
            <a:pPr>
              <a:lnSpc>
                <a:spcPct val="150000"/>
              </a:lnSpc>
            </a:pPr>
            <a:r>
              <a:rPr lang="en-US" dirty="0"/>
              <a:t>Luk 4:14  And Jesus returned in </a:t>
            </a:r>
            <a:r>
              <a:rPr lang="en-US" b="1" dirty="0">
                <a:solidFill>
                  <a:srgbClr val="FFFF00"/>
                </a:solidFill>
              </a:rPr>
              <a:t>the power of the Spirit </a:t>
            </a:r>
            <a:r>
              <a:rPr lang="en-US" dirty="0"/>
              <a:t>to Galilee, and a report about him went out through all the surrounding country.15  And he taught in their synagogues, being glorified by all.</a:t>
            </a:r>
          </a:p>
          <a:p>
            <a:br>
              <a:rPr lang="en-US" dirty="0"/>
            </a:br>
            <a:endParaRPr lang="en-US" dirty="0"/>
          </a:p>
        </p:txBody>
      </p:sp>
    </p:spTree>
    <p:extLst>
      <p:ext uri="{BB962C8B-B14F-4D97-AF65-F5344CB8AC3E}">
        <p14:creationId xmlns:p14="http://schemas.microsoft.com/office/powerpoint/2010/main" val="167441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46E14F8-61E2-FF88-85DD-9C9C05E7E90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8CE1166-CDF9-5CCD-9174-3ED36993F3C7}"/>
              </a:ext>
            </a:extLst>
          </p:cNvPr>
          <p:cNvSpPr txBox="1"/>
          <p:nvPr/>
        </p:nvSpPr>
        <p:spPr>
          <a:xfrm>
            <a:off x="103735" y="114161"/>
            <a:ext cx="12088264" cy="6044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a:lnSpc>
                <a:spcPct val="150000"/>
              </a:lnSpc>
            </a:pPr>
            <a:r>
              <a:rPr lang="zh-CN" altLang="en-US" sz="4000" b="1" dirty="0">
                <a:latin typeface="SimHei" panose="02010609060101010101" pitchFamily="49" charset="-122"/>
                <a:ea typeface="SimHei" panose="02010609060101010101" pitchFamily="49" charset="-122"/>
              </a:rPr>
              <a:t>圣灵的运行</a:t>
            </a:r>
            <a:r>
              <a:rPr lang="en-US" altLang="zh-CN" sz="4000" b="1" dirty="0">
                <a:latin typeface="SimHei" panose="02010609060101010101" pitchFamily="49" charset="-122"/>
                <a:ea typeface="SimHei" panose="02010609060101010101" pitchFamily="49" charset="-122"/>
              </a:rPr>
              <a:t>:</a:t>
            </a:r>
            <a:r>
              <a:rPr lang="en-US" sz="4000" dirty="0"/>
              <a:t> </a:t>
            </a:r>
            <a:r>
              <a:rPr lang="en-US" sz="2400" dirty="0"/>
              <a:t>Holy Spirit at work</a:t>
            </a:r>
            <a:endParaRPr lang="en-US" altLang="zh-CN" sz="2400"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撒迦利亚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Zechariah) </a:t>
            </a:r>
            <a:r>
              <a:rPr lang="en-US" sz="3200" b="1" dirty="0">
                <a:latin typeface="SimHei" panose="02010609060101010101" pitchFamily="49" charset="-122"/>
                <a:ea typeface="SimHei" panose="02010609060101010101" pitchFamily="49" charset="-122"/>
              </a:rPr>
              <a:t>(1:67), </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施洗约翰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John the Baptist) </a:t>
            </a:r>
            <a:r>
              <a:rPr lang="en-US" sz="3200" b="1" dirty="0">
                <a:latin typeface="SimHei" panose="02010609060101010101" pitchFamily="49" charset="-122"/>
                <a:ea typeface="SimHei" panose="02010609060101010101" pitchFamily="49" charset="-122"/>
              </a:rPr>
              <a:t>(1:15), </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以利沙伯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Elizabeth) </a:t>
            </a:r>
            <a:r>
              <a:rPr lang="en-US" sz="3200" b="1" dirty="0">
                <a:latin typeface="SimHei" panose="02010609060101010101" pitchFamily="49" charset="-122"/>
                <a:ea typeface="SimHei" panose="02010609060101010101" pitchFamily="49" charset="-122"/>
              </a:rPr>
              <a:t>(1:41), </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马利亚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Mary) </a:t>
            </a:r>
            <a:r>
              <a:rPr lang="en-US" sz="3200" b="1" dirty="0">
                <a:latin typeface="SimHei" panose="02010609060101010101" pitchFamily="49" charset="-122"/>
                <a:ea typeface="SimHei" panose="02010609060101010101" pitchFamily="49" charset="-122"/>
              </a:rPr>
              <a:t>(1:35), </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西面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Simeon) </a:t>
            </a:r>
            <a:r>
              <a:rPr lang="en-US" sz="3200" b="1" dirty="0">
                <a:latin typeface="SimHei" panose="02010609060101010101" pitchFamily="49" charset="-122"/>
                <a:ea typeface="SimHei" panose="02010609060101010101" pitchFamily="49" charset="-122"/>
              </a:rPr>
              <a:t>(2:25), </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耶稣基督 </a:t>
            </a:r>
            <a:r>
              <a:rPr lang="en-US" altLang="zh-CN" b="1" dirty="0">
                <a:latin typeface="SimHei" panose="02010609060101010101" pitchFamily="49" charset="-122"/>
                <a:ea typeface="SimHei" panose="02010609060101010101" pitchFamily="49" charset="-122"/>
              </a:rPr>
              <a:t>(</a:t>
            </a:r>
            <a:r>
              <a:rPr lang="en-US" b="1" dirty="0">
                <a:latin typeface="SimHei" panose="02010609060101010101" pitchFamily="49" charset="-122"/>
                <a:ea typeface="SimHei" panose="02010609060101010101" pitchFamily="49" charset="-122"/>
              </a:rPr>
              <a:t>Jesus Christ) </a:t>
            </a:r>
            <a:r>
              <a:rPr lang="zh-CN" altLang="en-US" sz="3200" b="1" dirty="0">
                <a:latin typeface="SimHei" panose="02010609060101010101" pitchFamily="49" charset="-122"/>
                <a:ea typeface="SimHei" panose="02010609060101010101" pitchFamily="49" charset="-122"/>
              </a:rPr>
              <a:t>受孕 </a:t>
            </a:r>
            <a:r>
              <a:rPr lang="en-US" b="1" dirty="0">
                <a:latin typeface="SimHei" panose="02010609060101010101" pitchFamily="49" charset="-122"/>
                <a:ea typeface="SimHei" panose="02010609060101010101" pitchFamily="49" charset="-122"/>
              </a:rPr>
              <a:t>conception</a:t>
            </a:r>
            <a:r>
              <a:rPr lang="en-US" sz="3200" b="1" dirty="0">
                <a:latin typeface="SimHei" panose="02010609060101010101" pitchFamily="49" charset="-122"/>
                <a:ea typeface="SimHei" panose="02010609060101010101" pitchFamily="49" charset="-122"/>
              </a:rPr>
              <a:t> (1:35),</a:t>
            </a:r>
            <a:r>
              <a:rPr lang="zh-CN" altLang="en-US" sz="3200" b="1" dirty="0">
                <a:latin typeface="SimHei" panose="02010609060101010101" pitchFamily="49" charset="-122"/>
                <a:ea typeface="SimHei" panose="02010609060101010101" pitchFamily="49" charset="-122"/>
              </a:rPr>
              <a:t>受洗 </a:t>
            </a:r>
            <a:r>
              <a:rPr lang="en-US" b="1" dirty="0">
                <a:latin typeface="SimHei" panose="02010609060101010101" pitchFamily="49" charset="-122"/>
                <a:ea typeface="SimHei" panose="02010609060101010101" pitchFamily="49" charset="-122"/>
              </a:rPr>
              <a:t>baptism</a:t>
            </a:r>
            <a:r>
              <a:rPr lang="en-US" sz="3200" b="1" dirty="0">
                <a:latin typeface="SimHei" panose="02010609060101010101" pitchFamily="49" charset="-122"/>
                <a:ea typeface="SimHei" panose="02010609060101010101" pitchFamily="49" charset="-122"/>
              </a:rPr>
              <a:t> (3:22),</a:t>
            </a:r>
            <a:r>
              <a:rPr lang="zh-CN" altLang="en-US" sz="3200" b="1" dirty="0">
                <a:latin typeface="SimHei" panose="02010609060101010101" pitchFamily="49" charset="-122"/>
                <a:ea typeface="SimHei" panose="02010609060101010101" pitchFamily="49" charset="-122"/>
              </a:rPr>
              <a:t>  受试探 </a:t>
            </a:r>
            <a:r>
              <a:rPr lang="en-US" b="1" dirty="0">
                <a:latin typeface="SimHei" panose="02010609060101010101" pitchFamily="49" charset="-122"/>
                <a:ea typeface="SimHei" panose="02010609060101010101" pitchFamily="49" charset="-122"/>
              </a:rPr>
              <a:t>temptation</a:t>
            </a:r>
            <a:r>
              <a:rPr lang="en-US" sz="3200" b="1" dirty="0">
                <a:latin typeface="SimHei" panose="02010609060101010101" pitchFamily="49" charset="-122"/>
                <a:ea typeface="SimHei" panose="02010609060101010101" pitchFamily="49" charset="-122"/>
              </a:rPr>
              <a:t> (4:1),</a:t>
            </a:r>
            <a:r>
              <a:rPr lang="zh-CN" altLang="en-US" sz="3200" b="1" dirty="0">
                <a:latin typeface="SimHei" panose="02010609060101010101" pitchFamily="49" charset="-122"/>
                <a:ea typeface="SimHei" panose="02010609060101010101" pitchFamily="49" charset="-122"/>
              </a:rPr>
              <a:t>公开事工</a:t>
            </a:r>
            <a:r>
              <a:rPr lang="en-US" sz="3200" b="1" dirty="0">
                <a:latin typeface="SimHei" panose="02010609060101010101" pitchFamily="49" charset="-122"/>
                <a:ea typeface="SimHei" panose="02010609060101010101" pitchFamily="49" charset="-122"/>
              </a:rPr>
              <a:t> </a:t>
            </a:r>
            <a:r>
              <a:rPr lang="en-US" b="1" dirty="0">
                <a:latin typeface="SimHei" panose="02010609060101010101" pitchFamily="49" charset="-122"/>
                <a:ea typeface="SimHei" panose="02010609060101010101" pitchFamily="49" charset="-122"/>
              </a:rPr>
              <a:t>public ministry </a:t>
            </a:r>
            <a:r>
              <a:rPr lang="en-US" sz="3200" b="1" dirty="0">
                <a:latin typeface="SimHei" panose="02010609060101010101" pitchFamily="49" charset="-122"/>
                <a:ea typeface="SimHei" panose="02010609060101010101" pitchFamily="49" charset="-122"/>
              </a:rPr>
              <a:t>(4:18).</a:t>
            </a:r>
          </a:p>
        </p:txBody>
      </p:sp>
    </p:spTree>
    <p:extLst>
      <p:ext uri="{BB962C8B-B14F-4D97-AF65-F5344CB8AC3E}">
        <p14:creationId xmlns:p14="http://schemas.microsoft.com/office/powerpoint/2010/main" val="2895628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en-US" altLang="zh-CN" sz="5400" b="1" dirty="0">
                <a:effectLst/>
              </a:rPr>
              <a:t>【1】</a:t>
            </a:r>
            <a:r>
              <a:rPr lang="zh-CN" altLang="en-US" sz="5400" b="1" dirty="0">
                <a:effectLst/>
              </a:rPr>
              <a:t>圣灵是谁？ </a:t>
            </a:r>
            <a:br>
              <a:rPr lang="zh-CN" altLang="en-US" sz="5400" b="1" dirty="0">
                <a:effectLst/>
              </a:rPr>
            </a:b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2" y="5048292"/>
            <a:ext cx="11127854" cy="1282748"/>
          </a:xfrm>
          <a:prstGeom prst="rect">
            <a:avLst/>
          </a:prstGeom>
        </p:spPr>
        <p:txBody>
          <a:bodyPr spcFirstLastPara="1" wrap="square" lIns="121900" tIns="121900" rIns="121900" bIns="121900" anchor="ctr" anchorCtr="0">
            <a:noAutofit/>
          </a:bodyPr>
          <a:lstStyle/>
          <a:p>
            <a:r>
              <a:rPr lang="en-US" b="1" dirty="0"/>
              <a:t>Who is the Holy Spirit</a:t>
            </a:r>
            <a:r>
              <a:rPr lang="zh-CN" altLang="en-US" b="1" dirty="0"/>
              <a:t> </a:t>
            </a:r>
            <a:r>
              <a:rPr lang="en-US" b="1" dirty="0"/>
              <a:t>?</a:t>
            </a:r>
            <a:endParaRPr lang="en-US" dirty="0"/>
          </a:p>
        </p:txBody>
      </p:sp>
    </p:spTree>
    <p:extLst>
      <p:ext uri="{BB962C8B-B14F-4D97-AF65-F5344CB8AC3E}">
        <p14:creationId xmlns:p14="http://schemas.microsoft.com/office/powerpoint/2010/main" val="316939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two men in water&#10;&#10;AI-generated content may be incorrect.">
            <a:extLst>
              <a:ext uri="{FF2B5EF4-FFF2-40B4-BE49-F238E27FC236}">
                <a16:creationId xmlns:a16="http://schemas.microsoft.com/office/drawing/2014/main" id="{7D65D190-243B-D929-7E98-A0C17D6AF726}"/>
              </a:ext>
            </a:extLst>
          </p:cNvPr>
          <p:cNvPicPr>
            <a:picLocks noChangeAspect="1"/>
          </p:cNvPicPr>
          <p:nvPr/>
        </p:nvPicPr>
        <p:blipFill>
          <a:blip r:embed="rId3"/>
          <a:srcRect b="25079"/>
          <a:stretch>
            <a:fillRect/>
          </a:stretch>
        </p:blipFill>
        <p:spPr>
          <a:xfrm>
            <a:off x="0" y="0"/>
            <a:ext cx="5733143" cy="6858000"/>
          </a:xfrm>
          <a:prstGeom prst="rect">
            <a:avLst/>
          </a:prstGeom>
        </p:spPr>
      </p:pic>
      <p:sp>
        <p:nvSpPr>
          <p:cNvPr id="3" name="TextBox 2">
            <a:extLst>
              <a:ext uri="{FF2B5EF4-FFF2-40B4-BE49-F238E27FC236}">
                <a16:creationId xmlns:a16="http://schemas.microsoft.com/office/drawing/2014/main" id="{9CDC5BE5-7B9C-AEAC-9CC8-5CB726E1D87E}"/>
              </a:ext>
            </a:extLst>
          </p:cNvPr>
          <p:cNvSpPr txBox="1"/>
          <p:nvPr/>
        </p:nvSpPr>
        <p:spPr>
          <a:xfrm>
            <a:off x="5874152" y="725137"/>
            <a:ext cx="6099858" cy="3686907"/>
          </a:xfrm>
          <a:prstGeom prst="rect">
            <a:avLst/>
          </a:prstGeom>
          <a:noFill/>
        </p:spPr>
        <p:txBody>
          <a:bodyPr wrap="square">
            <a:spAutoFit/>
          </a:bodyPr>
          <a:lstStyle/>
          <a:p>
            <a:pPr>
              <a:lnSpc>
                <a:spcPct val="150000"/>
              </a:lnSpc>
            </a:pPr>
            <a:r>
              <a:rPr lang="en-US" sz="3200" b="1" dirty="0" err="1"/>
              <a:t>路</a:t>
            </a:r>
            <a:r>
              <a:rPr lang="en-US" sz="3200" b="1" dirty="0"/>
              <a:t> 3:21 </a:t>
            </a:r>
            <a:r>
              <a:rPr lang="en-US" altLang="zh-CN" sz="3200" b="1" dirty="0"/>
              <a:t>...</a:t>
            </a:r>
            <a:r>
              <a:rPr lang="zh-CN" altLang="en-US" sz="3200" b="1" dirty="0">
                <a:solidFill>
                  <a:srgbClr val="B4FF6A"/>
                </a:solidFill>
              </a:rPr>
              <a:t>耶稣</a:t>
            </a:r>
            <a:r>
              <a:rPr lang="zh-CN" altLang="en-US" sz="3200" b="1" dirty="0"/>
              <a:t>也受了洗。正祷告的时候，天就开了，</a:t>
            </a:r>
            <a:r>
              <a:rPr lang="en-US" sz="3200" b="1" dirty="0"/>
              <a:t>22  </a:t>
            </a:r>
            <a:r>
              <a:rPr lang="zh-CN" altLang="en-US" sz="3200" b="1" dirty="0">
                <a:solidFill>
                  <a:srgbClr val="00EFFF"/>
                </a:solidFill>
              </a:rPr>
              <a:t>圣灵</a:t>
            </a:r>
            <a:r>
              <a:rPr lang="zh-CN" altLang="en-US" sz="3200" b="1" dirty="0"/>
              <a:t>降临在他身上，形状彷佛鸽子；又</a:t>
            </a:r>
            <a:r>
              <a:rPr lang="zh-CN" altLang="en-US" sz="3200" b="1" dirty="0">
                <a:solidFill>
                  <a:srgbClr val="FFFF00"/>
                </a:solidFill>
              </a:rPr>
              <a:t>有声音从天上来，说：「你是我的爱子，我喜悦你。</a:t>
            </a:r>
            <a:r>
              <a:rPr lang="zh-CN" altLang="en-US" sz="3200" b="1" dirty="0"/>
              <a:t>」</a:t>
            </a:r>
          </a:p>
        </p:txBody>
      </p:sp>
      <p:sp>
        <p:nvSpPr>
          <p:cNvPr id="5" name="TextBox 4">
            <a:extLst>
              <a:ext uri="{FF2B5EF4-FFF2-40B4-BE49-F238E27FC236}">
                <a16:creationId xmlns:a16="http://schemas.microsoft.com/office/drawing/2014/main" id="{67E04EFE-8852-4CF4-64F2-4180895E7F47}"/>
              </a:ext>
            </a:extLst>
          </p:cNvPr>
          <p:cNvSpPr txBox="1"/>
          <p:nvPr/>
        </p:nvSpPr>
        <p:spPr>
          <a:xfrm>
            <a:off x="6001474" y="4765893"/>
            <a:ext cx="6099858" cy="1754326"/>
          </a:xfrm>
          <a:prstGeom prst="rect">
            <a:avLst/>
          </a:prstGeom>
          <a:noFill/>
        </p:spPr>
        <p:txBody>
          <a:bodyPr wrap="square">
            <a:spAutoFit/>
          </a:bodyPr>
          <a:lstStyle/>
          <a:p>
            <a:br>
              <a:rPr lang="en-US" dirty="0"/>
            </a:br>
            <a:r>
              <a:rPr lang="en-US" dirty="0"/>
              <a:t>Luk 3:21  ..., and when </a:t>
            </a:r>
            <a:r>
              <a:rPr lang="en-US" b="1" dirty="0">
                <a:solidFill>
                  <a:srgbClr val="B4FF6A"/>
                </a:solidFill>
              </a:rPr>
              <a:t>Jesus</a:t>
            </a:r>
            <a:r>
              <a:rPr lang="en-US" dirty="0"/>
              <a:t> also had been baptized and was praying, the heavens were opened,22  and </a:t>
            </a:r>
            <a:r>
              <a:rPr lang="en-US" b="1" dirty="0">
                <a:solidFill>
                  <a:srgbClr val="00EFFF"/>
                </a:solidFill>
              </a:rPr>
              <a:t>the Holy Spirit </a:t>
            </a:r>
            <a:r>
              <a:rPr lang="en-US" dirty="0"/>
              <a:t>descended on him in bodily form, like a dove; and a voice came from heaven, </a:t>
            </a:r>
            <a:r>
              <a:rPr lang="en-US" b="1" dirty="0">
                <a:solidFill>
                  <a:srgbClr val="FFFF00"/>
                </a:solidFill>
              </a:rPr>
              <a:t>“You are my beloved Son; with you I am well pleased.”</a:t>
            </a:r>
          </a:p>
        </p:txBody>
      </p:sp>
    </p:spTree>
    <p:extLst>
      <p:ext uri="{BB962C8B-B14F-4D97-AF65-F5344CB8AC3E}">
        <p14:creationId xmlns:p14="http://schemas.microsoft.com/office/powerpoint/2010/main" val="228662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圣灵的一部分工作 </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altLang="zh-CN" b="1" dirty="0"/>
              <a:t>Part of the work of the Holy Spirit</a:t>
            </a:r>
          </a:p>
          <a:p>
            <a:endParaRPr lang="en-US" dirty="0"/>
          </a:p>
        </p:txBody>
      </p:sp>
    </p:spTree>
    <p:extLst>
      <p:ext uri="{BB962C8B-B14F-4D97-AF65-F5344CB8AC3E}">
        <p14:creationId xmlns:p14="http://schemas.microsoft.com/office/powerpoint/2010/main" val="387286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285F1-00B3-C569-1508-4A59FD5CDB4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B1A879A-3030-F37D-91E5-21B2B6F38E1B}"/>
              </a:ext>
            </a:extLst>
          </p:cNvPr>
          <p:cNvSpPr txBox="1"/>
          <p:nvPr/>
        </p:nvSpPr>
        <p:spPr>
          <a:xfrm>
            <a:off x="103735" y="114161"/>
            <a:ext cx="12088264" cy="3463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a:lnSpc>
                <a:spcPct val="150000"/>
              </a:lnSpc>
            </a:pPr>
            <a:r>
              <a:rPr lang="zh-CN" altLang="en-US" sz="4000" b="1" dirty="0">
                <a:latin typeface="SimHei" panose="02010609060101010101" pitchFamily="49" charset="-122"/>
                <a:ea typeface="SimHei" panose="02010609060101010101" pitchFamily="49" charset="-122"/>
              </a:rPr>
              <a:t>圣灵的一部分工作 </a:t>
            </a:r>
            <a:r>
              <a:rPr lang="en-US" altLang="zh-CN" sz="4000" b="1" dirty="0">
                <a:latin typeface="SimHei" panose="02010609060101010101" pitchFamily="49" charset="-122"/>
                <a:ea typeface="SimHei" panose="02010609060101010101" pitchFamily="49" charset="-122"/>
              </a:rPr>
              <a:t>:</a:t>
            </a:r>
            <a:r>
              <a:rPr lang="en-US" sz="4000" dirty="0">
                <a:latin typeface="SimHei" panose="02010609060101010101" pitchFamily="49" charset="-122"/>
                <a:ea typeface="SimHei" panose="02010609060101010101" pitchFamily="49" charset="-122"/>
              </a:rPr>
              <a:t> </a:t>
            </a:r>
            <a:r>
              <a:rPr lang="en-US" sz="2400" dirty="0">
                <a:latin typeface="SimHei" panose="02010609060101010101" pitchFamily="49" charset="-122"/>
                <a:ea typeface="SimHei" panose="02010609060101010101" pitchFamily="49" charset="-122"/>
              </a:rPr>
              <a:t>Part of the work of the Holy Spirit</a:t>
            </a:r>
          </a:p>
          <a:p>
            <a:pPr algn="ctr">
              <a:lnSpc>
                <a:spcPct val="150000"/>
              </a:lnSpc>
            </a:pPr>
            <a:endParaRPr lang="en-US" altLang="zh-CN" sz="2400" b="1" dirty="0">
              <a:latin typeface="SimHei" panose="02010609060101010101" pitchFamily="49" charset="-122"/>
              <a:ea typeface="SimHei" panose="02010609060101010101" pitchFamily="49" charset="-122"/>
            </a:endParaRPr>
          </a:p>
          <a:p>
            <a:pPr>
              <a:lnSpc>
                <a:spcPct val="150000"/>
              </a:lnSpc>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A</a:t>
            </a:r>
            <a:r>
              <a:rPr lang="zh-CN" altLang="en-US" sz="3600" b="1" dirty="0">
                <a:solidFill>
                  <a:srgbClr val="00EFFF"/>
                </a:solidFill>
                <a:latin typeface="SimHei" panose="02010609060101010101" pitchFamily="49" charset="-122"/>
                <a:ea typeface="SimHei" panose="02010609060101010101" pitchFamily="49" charset="-122"/>
              </a:rPr>
              <a:t>）圣灵的重生</a:t>
            </a:r>
            <a:r>
              <a:rPr lang="en-US" altLang="zh-CN" sz="3600" b="1" dirty="0">
                <a:solidFill>
                  <a:srgbClr val="00EFFF"/>
                </a:solidFill>
                <a:latin typeface="SimHei" panose="02010609060101010101" pitchFamily="49" charset="-122"/>
                <a:ea typeface="SimHei" panose="02010609060101010101" pitchFamily="49" charset="-122"/>
              </a:rPr>
              <a:t>: </a:t>
            </a:r>
            <a:r>
              <a:rPr lang="en-US" dirty="0">
                <a:latin typeface="SimHei" panose="02010609060101010101" pitchFamily="49" charset="-122"/>
                <a:ea typeface="SimHei" panose="02010609060101010101" pitchFamily="49" charset="-122"/>
              </a:rPr>
              <a:t>The regeneration of the Holy Spirit:</a:t>
            </a:r>
          </a:p>
          <a:p>
            <a:pPr marL="457200" indent="-457200">
              <a:lnSpc>
                <a:spcPct val="150000"/>
              </a:lnSpc>
              <a:buFont typeface="Arial" panose="020B0604020202020204" pitchFamily="34" charset="0"/>
              <a:buChar char="•"/>
            </a:pPr>
            <a:r>
              <a:rPr lang="zh-CN" altLang="en-US" sz="3200" b="1" dirty="0">
                <a:latin typeface="SimHei" panose="02010609060101010101" pitchFamily="49" charset="-122"/>
                <a:ea typeface="SimHei" panose="02010609060101010101" pitchFamily="49" charset="-122"/>
              </a:rPr>
              <a:t>得着新生命（约</a:t>
            </a:r>
            <a:r>
              <a:rPr lang="en-US" sz="3200" b="1" dirty="0">
                <a:latin typeface="SimHei" panose="02010609060101010101" pitchFamily="49" charset="-122"/>
                <a:ea typeface="SimHei" panose="02010609060101010101" pitchFamily="49" charset="-122"/>
              </a:rPr>
              <a:t> 3:5-8</a:t>
            </a:r>
            <a:r>
              <a:rPr lang="zh-CN" altLang="en-US" sz="3200" b="1" dirty="0">
                <a:latin typeface="SimHei" panose="02010609060101010101" pitchFamily="49" charset="-122"/>
                <a:ea typeface="SimHei" panose="02010609060101010101" pitchFamily="49" charset="-122"/>
              </a:rPr>
              <a:t>；多</a:t>
            </a:r>
            <a:r>
              <a:rPr lang="en-US" sz="3200" b="1" dirty="0">
                <a:latin typeface="SimHei" panose="02010609060101010101" pitchFamily="49" charset="-122"/>
                <a:ea typeface="SimHei" panose="02010609060101010101" pitchFamily="49" charset="-122"/>
              </a:rPr>
              <a:t> 3:5</a:t>
            </a:r>
            <a:r>
              <a:rPr lang="zh-CN" altLang="en-US" sz="3200" b="1" dirty="0">
                <a:latin typeface="SimHei" panose="02010609060101010101" pitchFamily="49" charset="-122"/>
                <a:ea typeface="SimHei" panose="02010609060101010101" pitchFamily="49" charset="-122"/>
              </a:rPr>
              <a:t>）使人愿意悔改相信</a:t>
            </a:r>
            <a:r>
              <a:rPr lang="en-US" sz="3200" b="1" dirty="0">
                <a:latin typeface="SimHei" panose="02010609060101010101" pitchFamily="49" charset="-122"/>
                <a:ea typeface="SimHei" panose="02010609060101010101" pitchFamily="49" charset="-122"/>
              </a:rPr>
              <a:t> </a:t>
            </a:r>
            <a:br>
              <a:rPr lang="en-US" sz="3200" dirty="0">
                <a:latin typeface="SimHei" panose="02010609060101010101" pitchFamily="49" charset="-122"/>
                <a:ea typeface="SimHei" panose="02010609060101010101" pitchFamily="49" charset="-122"/>
              </a:rPr>
            </a:br>
            <a:r>
              <a:rPr lang="en-US" dirty="0">
                <a:latin typeface="SimHei" panose="02010609060101010101" pitchFamily="49" charset="-122"/>
                <a:ea typeface="SimHei" panose="02010609060101010101" pitchFamily="49" charset="-122"/>
              </a:rPr>
              <a:t>To receive new life (John 3:5–8; Titus 3:5), causing a person to be willing to repent and believe.</a:t>
            </a:r>
            <a:endParaRPr lang="en-US"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813155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08D6-B105-8839-AF2F-917D01BBCC0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3DDFD0E-D0A4-0809-BE10-977582B4D9B7}"/>
              </a:ext>
            </a:extLst>
          </p:cNvPr>
          <p:cNvSpPr txBox="1"/>
          <p:nvPr/>
        </p:nvSpPr>
        <p:spPr>
          <a:xfrm>
            <a:off x="103735" y="114161"/>
            <a:ext cx="12088264" cy="4201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gn="ctr">
              <a:lnSpc>
                <a:spcPct val="150000"/>
              </a:lnSpc>
            </a:pPr>
            <a:r>
              <a:rPr lang="zh-CN" altLang="en-US" sz="4000" b="1" dirty="0">
                <a:latin typeface="SimHei" panose="02010609060101010101" pitchFamily="49" charset="-122"/>
                <a:ea typeface="SimHei" panose="02010609060101010101" pitchFamily="49" charset="-122"/>
              </a:rPr>
              <a:t>圣灵的一部分工作 </a:t>
            </a:r>
            <a:r>
              <a:rPr lang="en-US" altLang="zh-CN" sz="4000" b="1" dirty="0">
                <a:latin typeface="SimHei" panose="02010609060101010101" pitchFamily="49" charset="-122"/>
                <a:ea typeface="SimHei" panose="02010609060101010101" pitchFamily="49" charset="-122"/>
              </a:rPr>
              <a:t>:</a:t>
            </a:r>
            <a:r>
              <a:rPr lang="en-US" sz="4000" dirty="0">
                <a:latin typeface="SimHei" panose="02010609060101010101" pitchFamily="49" charset="-122"/>
                <a:ea typeface="SimHei" panose="02010609060101010101" pitchFamily="49" charset="-122"/>
              </a:rPr>
              <a:t> </a:t>
            </a:r>
            <a:r>
              <a:rPr lang="en-US" sz="2400" dirty="0">
                <a:latin typeface="SimHei" panose="02010609060101010101" pitchFamily="49" charset="-122"/>
                <a:ea typeface="SimHei" panose="02010609060101010101" pitchFamily="49" charset="-122"/>
              </a:rPr>
              <a:t>Part of the work of the Holy Spirit</a:t>
            </a:r>
          </a:p>
          <a:p>
            <a:pPr algn="ctr">
              <a:lnSpc>
                <a:spcPct val="150000"/>
              </a:lnSpc>
            </a:pPr>
            <a:endParaRPr lang="en-US" altLang="zh-CN" sz="2400" b="1" dirty="0">
              <a:latin typeface="SimHei" panose="02010609060101010101" pitchFamily="49" charset="-122"/>
              <a:ea typeface="SimHei" panose="02010609060101010101" pitchFamily="49" charset="-122"/>
            </a:endParaRPr>
          </a:p>
          <a:p>
            <a:pPr marL="457200" indent="-457200">
              <a:lnSpc>
                <a:spcPct val="150000"/>
              </a:lnSpc>
              <a:buFont typeface="Arial" panose="020B0604020202020204" pitchFamily="34" charset="0"/>
              <a:buChar char="•"/>
            </a:pPr>
            <a:r>
              <a:rPr lang="zh-CN" altLang="en-US" sz="3600" b="1" dirty="0">
                <a:solidFill>
                  <a:srgbClr val="00EFFF"/>
                </a:solidFill>
                <a:latin typeface="SimHei" panose="02010609060101010101" pitchFamily="49" charset="-122"/>
                <a:ea typeface="SimHei" panose="02010609060101010101" pitchFamily="49" charset="-122"/>
              </a:rPr>
              <a:t>（</a:t>
            </a:r>
            <a:r>
              <a:rPr lang="en-US" altLang="zh-CN" sz="3600" b="1" dirty="0">
                <a:solidFill>
                  <a:srgbClr val="00EFFF"/>
                </a:solidFill>
                <a:latin typeface="SimHei" panose="02010609060101010101" pitchFamily="49" charset="-122"/>
                <a:ea typeface="SimHei" panose="02010609060101010101" pitchFamily="49" charset="-122"/>
              </a:rPr>
              <a:t>B</a:t>
            </a:r>
            <a:r>
              <a:rPr lang="zh-CN" altLang="en-US" sz="3600" b="1" dirty="0">
                <a:solidFill>
                  <a:srgbClr val="00EFFF"/>
                </a:solidFill>
                <a:latin typeface="SimHei" panose="02010609060101010101" pitchFamily="49" charset="-122"/>
                <a:ea typeface="SimHei" panose="02010609060101010101" pitchFamily="49" charset="-122"/>
              </a:rPr>
              <a:t>）圣灵的内住：</a:t>
            </a:r>
            <a:r>
              <a:rPr lang="en-US" altLang="zh-CN" dirty="0">
                <a:latin typeface="SimHei" panose="02010609060101010101" pitchFamily="49" charset="-122"/>
                <a:ea typeface="SimHei" panose="02010609060101010101" pitchFamily="49" charset="-122"/>
              </a:rPr>
              <a:t>The indwelling of the Holy Spirit</a:t>
            </a:r>
          </a:p>
          <a:p>
            <a:pPr marL="457200" indent="-457200">
              <a:lnSpc>
                <a:spcPct val="150000"/>
              </a:lnSpc>
              <a:buFont typeface="Arial" panose="020B0604020202020204" pitchFamily="34" charset="0"/>
              <a:buChar char="•"/>
            </a:pPr>
            <a:r>
              <a:rPr lang="zh-CN" altLang="en-US" sz="3200" dirty="0">
                <a:latin typeface="SimHei" panose="02010609060101010101" pitchFamily="49" charset="-122"/>
                <a:ea typeface="SimHei" panose="02010609060101010101" pitchFamily="49" charset="-122"/>
              </a:rPr>
              <a:t>加 </a:t>
            </a:r>
            <a:r>
              <a:rPr lang="en-US" altLang="zh-CN" sz="3200" dirty="0">
                <a:latin typeface="SimHei" panose="02010609060101010101" pitchFamily="49" charset="-122"/>
                <a:ea typeface="SimHei" panose="02010609060101010101" pitchFamily="49" charset="-122"/>
              </a:rPr>
              <a:t>4:6 </a:t>
            </a:r>
            <a:r>
              <a:rPr lang="zh-CN" altLang="en-US" sz="3200" dirty="0">
                <a:latin typeface="SimHei" panose="02010609060101010101" pitchFamily="49" charset="-122"/>
                <a:ea typeface="SimHei" panose="02010609060101010101" pitchFamily="49" charset="-122"/>
              </a:rPr>
              <a:t>你们既为儿子，</a:t>
            </a:r>
            <a:r>
              <a:rPr lang="zh-CN" altLang="en-US" sz="3200" dirty="0">
                <a:solidFill>
                  <a:srgbClr val="FFFF00"/>
                </a:solidFill>
                <a:latin typeface="SimHei" panose="02010609060101010101" pitchFamily="49" charset="-122"/>
                <a:ea typeface="SimHei" panose="02010609060101010101" pitchFamily="49" charset="-122"/>
              </a:rPr>
              <a:t>神</a:t>
            </a:r>
            <a:r>
              <a:rPr lang="zh-CN" altLang="en-US" sz="3200" dirty="0">
                <a:latin typeface="SimHei" panose="02010609060101010101" pitchFamily="49" charset="-122"/>
                <a:ea typeface="SimHei" panose="02010609060101010101" pitchFamily="49" charset="-122"/>
              </a:rPr>
              <a:t>就差</a:t>
            </a:r>
            <a:r>
              <a:rPr lang="zh-CN" altLang="en-US" sz="3200" dirty="0">
                <a:solidFill>
                  <a:srgbClr val="B4FF6A"/>
                </a:solidFill>
                <a:latin typeface="SimHei" panose="02010609060101010101" pitchFamily="49" charset="-122"/>
                <a:ea typeface="SimHei" panose="02010609060101010101" pitchFamily="49" charset="-122"/>
              </a:rPr>
              <a:t>他儿子的</a:t>
            </a:r>
            <a:r>
              <a:rPr lang="zh-CN" altLang="en-US" sz="3200" dirty="0">
                <a:solidFill>
                  <a:srgbClr val="00EFFF"/>
                </a:solidFill>
                <a:latin typeface="SimHei" panose="02010609060101010101" pitchFamily="49" charset="-122"/>
                <a:ea typeface="SimHei" panose="02010609060101010101" pitchFamily="49" charset="-122"/>
              </a:rPr>
              <a:t>灵</a:t>
            </a:r>
            <a:r>
              <a:rPr lang="zh-CN" altLang="en-US" sz="3200" u="sng" dirty="0">
                <a:latin typeface="SimHei" panose="02010609060101010101" pitchFamily="49" charset="-122"/>
                <a:ea typeface="SimHei" panose="02010609060101010101" pitchFamily="49" charset="-122"/>
              </a:rPr>
              <a:t>进入我们的心</a:t>
            </a:r>
            <a:r>
              <a:rPr lang="zh-CN" altLang="en-US" sz="3200" dirty="0">
                <a:latin typeface="SimHei" panose="02010609060101010101" pitchFamily="49" charset="-122"/>
                <a:ea typeface="SimHei" panose="02010609060101010101" pitchFamily="49" charset="-122"/>
              </a:rPr>
              <a:t>，</a:t>
            </a:r>
            <a:r>
              <a:rPr lang="zh-CN" altLang="en-US" sz="3200" u="sng" dirty="0">
                <a:latin typeface="SimHei" panose="02010609060101010101" pitchFamily="49" charset="-122"/>
                <a:ea typeface="SimHei" panose="02010609060101010101" pitchFamily="49" charset="-122"/>
              </a:rPr>
              <a:t>呼叫：「阿爸！父！」</a:t>
            </a:r>
            <a:r>
              <a:rPr lang="en-US" altLang="zh-CN" dirty="0">
                <a:latin typeface="SimHei" panose="02010609060101010101" pitchFamily="49" charset="-122"/>
                <a:ea typeface="SimHei" panose="02010609060101010101" pitchFamily="49" charset="-122"/>
              </a:rPr>
              <a:t>Gal 4:6  And because you are sons, </a:t>
            </a:r>
            <a:r>
              <a:rPr lang="en-US" altLang="zh-CN" dirty="0">
                <a:solidFill>
                  <a:srgbClr val="FFFF00"/>
                </a:solidFill>
                <a:latin typeface="SimHei" panose="02010609060101010101" pitchFamily="49" charset="-122"/>
                <a:ea typeface="SimHei" panose="02010609060101010101" pitchFamily="49" charset="-122"/>
              </a:rPr>
              <a:t>God</a:t>
            </a:r>
            <a:r>
              <a:rPr lang="en-US" altLang="zh-CN" dirty="0">
                <a:latin typeface="SimHei" panose="02010609060101010101" pitchFamily="49" charset="-122"/>
                <a:ea typeface="SimHei" panose="02010609060101010101" pitchFamily="49" charset="-122"/>
              </a:rPr>
              <a:t> has sent </a:t>
            </a:r>
            <a:r>
              <a:rPr lang="en-US" altLang="zh-CN" dirty="0">
                <a:solidFill>
                  <a:srgbClr val="00EFFF"/>
                </a:solidFill>
                <a:latin typeface="SimHei" panose="02010609060101010101" pitchFamily="49" charset="-122"/>
                <a:ea typeface="SimHei" panose="02010609060101010101" pitchFamily="49" charset="-122"/>
              </a:rPr>
              <a:t>the Spirit </a:t>
            </a:r>
            <a:r>
              <a:rPr lang="en-US" altLang="zh-CN" dirty="0">
                <a:solidFill>
                  <a:srgbClr val="FFFF00"/>
                </a:solidFill>
                <a:latin typeface="SimHei" panose="02010609060101010101" pitchFamily="49" charset="-122"/>
                <a:ea typeface="SimHei" panose="02010609060101010101" pitchFamily="49" charset="-122"/>
              </a:rPr>
              <a:t>of his Son </a:t>
            </a:r>
            <a:r>
              <a:rPr lang="en-US" altLang="zh-CN" u="sng" dirty="0">
                <a:latin typeface="SimHei" panose="02010609060101010101" pitchFamily="49" charset="-122"/>
                <a:ea typeface="SimHei" panose="02010609060101010101" pitchFamily="49" charset="-122"/>
              </a:rPr>
              <a:t>into our hearts, crying, “Abba! Father!”</a:t>
            </a:r>
            <a:endParaRPr lang="zh-CN" altLang="en-US" u="sng"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90096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9416</TotalTime>
  <Words>1941</Words>
  <Application>Microsoft Macintosh PowerPoint</Application>
  <PresentationFormat>Widescreen</PresentationFormat>
  <Paragraphs>93</Paragraphs>
  <Slides>25</Slides>
  <Notes>22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Heiti TC Medium</vt:lpstr>
      <vt:lpstr>SimHei</vt:lpstr>
      <vt:lpstr>SimSun</vt:lpstr>
      <vt:lpstr>Arial</vt:lpstr>
      <vt:lpstr>Calibri</vt:lpstr>
      <vt:lpstr>Century Gothic</vt:lpstr>
      <vt:lpstr>Franklin Gothic Book</vt:lpstr>
      <vt:lpstr>Helvetica Neue</vt:lpstr>
      <vt:lpstr>Neue Haas Grotesk Text Pro</vt:lpstr>
      <vt:lpstr>Mesh</vt:lpstr>
      <vt:lpstr>InterweaveVTI</vt:lpstr>
      <vt:lpstr>3_Office Theme</vt:lpstr>
      <vt:lpstr>Crop</vt:lpstr>
      <vt:lpstr>PowerPoint Presentation</vt:lpstr>
      <vt:lpstr>PowerPoint Presentation</vt:lpstr>
      <vt:lpstr>PowerPoint Presentation</vt:lpstr>
      <vt:lpstr>PowerPoint Presentation</vt:lpstr>
      <vt:lpstr>【1】圣灵是谁？  </vt:lpstr>
      <vt:lpstr>PowerPoint Presentation</vt:lpstr>
      <vt:lpstr>圣灵的一部分工作 </vt:lpstr>
      <vt:lpstr>PowerPoint Presentation</vt:lpstr>
      <vt:lpstr>PowerPoint Presentation</vt:lpstr>
      <vt:lpstr>PowerPoint Presentation</vt:lpstr>
      <vt:lpstr>PowerPoint Presentation</vt:lpstr>
      <vt:lpstr>圣灵的能力</vt:lpstr>
      <vt:lpstr>PowerPoint Presentation</vt:lpstr>
      <vt:lpstr>PowerPoint Presentation</vt:lpstr>
      <vt:lpstr>PowerPoint Presentation</vt:lpstr>
      <vt:lpstr>PowerPoint Presentation</vt:lpstr>
      <vt:lpstr>PowerPoint Presentation</vt:lpstr>
      <vt:lpstr>PowerPoint Presentation</vt:lpstr>
      <vt:lpstr>如何得圣灵的能力?</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478</cp:revision>
  <dcterms:created xsi:type="dcterms:W3CDTF">2023-10-12T02:24:22Z</dcterms:created>
  <dcterms:modified xsi:type="dcterms:W3CDTF">2026-02-28T08:22:28Z</dcterms:modified>
</cp:coreProperties>
</file>