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9" r:id="rId1"/>
  </p:sldMasterIdLst>
  <p:notesMasterIdLst>
    <p:notesMasterId r:id="rId27"/>
  </p:notesMasterIdLst>
  <p:sldIdLst>
    <p:sldId id="4865" r:id="rId2"/>
    <p:sldId id="5066" r:id="rId3"/>
    <p:sldId id="5067" r:id="rId4"/>
    <p:sldId id="5129" r:id="rId5"/>
    <p:sldId id="5132" r:id="rId6"/>
    <p:sldId id="5130" r:id="rId7"/>
    <p:sldId id="5131" r:id="rId8"/>
    <p:sldId id="4972" r:id="rId9"/>
    <p:sldId id="5133" r:id="rId10"/>
    <p:sldId id="5135" r:id="rId11"/>
    <p:sldId id="4867" r:id="rId12"/>
    <p:sldId id="5136" r:id="rId13"/>
    <p:sldId id="5148" r:id="rId14"/>
    <p:sldId id="5139" r:id="rId15"/>
    <p:sldId id="5138" r:id="rId16"/>
    <p:sldId id="5140" r:id="rId17"/>
    <p:sldId id="5141" r:id="rId18"/>
    <p:sldId id="5142" r:id="rId19"/>
    <p:sldId id="5143" r:id="rId20"/>
    <p:sldId id="5144" r:id="rId21"/>
    <p:sldId id="5121" r:id="rId22"/>
    <p:sldId id="5145" r:id="rId23"/>
    <p:sldId id="5127" r:id="rId24"/>
    <p:sldId id="5146" r:id="rId25"/>
    <p:sldId id="5147"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EFFF"/>
    <a:srgbClr val="B4FF6A"/>
    <a:srgbClr val="FFFFC1"/>
    <a:srgbClr val="5E433A"/>
    <a:srgbClr val="FFE18F"/>
    <a:srgbClr val="F7F3E8"/>
    <a:srgbClr val="1B1D1F"/>
    <a:srgbClr val="FFD887"/>
    <a:srgbClr val="FF0208"/>
    <a:srgbClr val="FF000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066"/>
    <p:restoredTop sz="90616"/>
  </p:normalViewPr>
  <p:slideViewPr>
    <p:cSldViewPr snapToGrid="0">
      <p:cViewPr varScale="1">
        <p:scale>
          <a:sx n="110" d="100"/>
          <a:sy n="110" d="100"/>
        </p:scale>
        <p:origin x="320" y="2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A9F0DD-D6A9-7848-A298-80BF8C111593}" type="datetimeFigureOut">
              <a:t>3/15/26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175359-D11F-FA4A-9B6D-38484B5AB193}" type="slidenum">
              <a:t>‹#›</a:t>
            </a:fld>
            <a:endParaRPr lang="en-US"/>
          </a:p>
        </p:txBody>
      </p:sp>
    </p:spTree>
    <p:extLst>
      <p:ext uri="{BB962C8B-B14F-4D97-AF65-F5344CB8AC3E}">
        <p14:creationId xmlns:p14="http://schemas.microsoft.com/office/powerpoint/2010/main" val="29908117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C1D5F6-AFFC-30DE-4673-9E1DF93AAB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761839B-6E2D-EE6B-2821-36F464B2E822}"/>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5E08AB10-CD18-954E-B0F4-26C6BBACDE4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68D5AED-E231-14D9-2B64-822BA3267BE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CC54BC-BD4F-0342-ABDA-5417AF58194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icrosoft YaHei" panose="020B0503020204020204" pitchFamily="34" charset="-122"/>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icrosoft YaHei" panose="020B0503020204020204" pitchFamily="34" charset="-122"/>
              <a:cs typeface="Arial"/>
              <a:sym typeface="Arial"/>
            </a:endParaRPr>
          </a:p>
        </p:txBody>
      </p:sp>
    </p:spTree>
    <p:extLst>
      <p:ext uri="{BB962C8B-B14F-4D97-AF65-F5344CB8AC3E}">
        <p14:creationId xmlns:p14="http://schemas.microsoft.com/office/powerpoint/2010/main" val="41182795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CCD96E-E447-822C-BDE0-E46C6E3FD88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823E85-DC61-C877-25BC-DBEA09FC5E49}"/>
              </a:ext>
            </a:extLst>
          </p:cNvPr>
          <p:cNvSpPr>
            <a:spLocks noGrp="1" noRot="1" noChangeAspect="1"/>
          </p:cNvSpPr>
          <p:nvPr>
            <p:ph type="sldImg"/>
          </p:nvPr>
        </p:nvSpPr>
        <p:spPr>
          <a:xfrm>
            <a:off x="381000" y="685800"/>
            <a:ext cx="6096000" cy="3429000"/>
          </a:xfrm>
        </p:spPr>
        <p:txBody>
          <a:bodyPr/>
          <a:lstStyle/>
          <a:p>
            <a:endParaRPr lang="en-US"/>
          </a:p>
        </p:txBody>
      </p:sp>
      <p:sp>
        <p:nvSpPr>
          <p:cNvPr id="3" name="Notes Placeholder 2">
            <a:extLst>
              <a:ext uri="{FF2B5EF4-FFF2-40B4-BE49-F238E27FC236}">
                <a16:creationId xmlns:a16="http://schemas.microsoft.com/office/drawing/2014/main" id="{FB9F8C83-0472-3A1C-E02B-172635447627}"/>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63338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3">
          <a:extLst>
            <a:ext uri="{FF2B5EF4-FFF2-40B4-BE49-F238E27FC236}">
              <a16:creationId xmlns:a16="http://schemas.microsoft.com/office/drawing/2014/main" id="{8B1C9B71-F353-AFA8-476A-25F67BB82B5B}"/>
            </a:ext>
          </a:extLst>
        </p:cNvPr>
        <p:cNvGrpSpPr/>
        <p:nvPr/>
      </p:nvGrpSpPr>
      <p:grpSpPr>
        <a:xfrm>
          <a:off x="0" y="0"/>
          <a:ext cx="0" cy="0"/>
          <a:chOff x="0" y="0"/>
          <a:chExt cx="0" cy="0"/>
        </a:xfrm>
      </p:grpSpPr>
      <p:sp>
        <p:nvSpPr>
          <p:cNvPr id="974" name="Google Shape;974;g877b642fd3_0_223:notes">
            <a:extLst>
              <a:ext uri="{FF2B5EF4-FFF2-40B4-BE49-F238E27FC236}">
                <a16:creationId xmlns:a16="http://schemas.microsoft.com/office/drawing/2014/main" id="{252CA2BE-D776-535D-2319-3BEF83696A1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
        <p:nvSpPr>
          <p:cNvPr id="975" name="Google Shape;975;g877b642fd3_0_223:notes">
            <a:extLst>
              <a:ext uri="{FF2B5EF4-FFF2-40B4-BE49-F238E27FC236}">
                <a16:creationId xmlns:a16="http://schemas.microsoft.com/office/drawing/2014/main" id="{09942CD2-DE62-B1AC-3CD8-47012DB1DD0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0797083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1E4810-614B-0BF8-68E6-625B27B18F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6DD8DA5-899A-7A24-E501-BE7FD6C23FA5}"/>
              </a:ext>
            </a:extLst>
          </p:cNvPr>
          <p:cNvSpPr>
            <a:spLocks noGrp="1" noRot="1" noChangeAspect="1"/>
          </p:cNvSpPr>
          <p:nvPr>
            <p:ph type="sldImg"/>
          </p:nvPr>
        </p:nvSpPr>
        <p:spPr>
          <a:xfrm>
            <a:off x="381000" y="685800"/>
            <a:ext cx="6096000" cy="3429000"/>
          </a:xfrm>
        </p:spPr>
        <p:txBody>
          <a:bodyPr/>
          <a:lstStyle/>
          <a:p>
            <a:endParaRPr lang="en-US"/>
          </a:p>
        </p:txBody>
      </p:sp>
      <p:sp>
        <p:nvSpPr>
          <p:cNvPr id="3" name="Notes Placeholder 2">
            <a:extLst>
              <a:ext uri="{FF2B5EF4-FFF2-40B4-BE49-F238E27FC236}">
                <a16:creationId xmlns:a16="http://schemas.microsoft.com/office/drawing/2014/main" id="{4CC06013-3363-B1DC-EBA1-0B8FD2BBB887}"/>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76579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3CA22F-0EBF-42BC-A87B-C5A7730F0DB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37D77A-7E48-E999-166A-F27E701B9001}"/>
              </a:ext>
            </a:extLst>
          </p:cNvPr>
          <p:cNvSpPr>
            <a:spLocks noGrp="1" noRot="1" noChangeAspect="1"/>
          </p:cNvSpPr>
          <p:nvPr>
            <p:ph type="sldImg"/>
          </p:nvPr>
        </p:nvSpPr>
        <p:spPr>
          <a:xfrm>
            <a:off x="381000" y="685800"/>
            <a:ext cx="6096000" cy="3429000"/>
          </a:xfrm>
        </p:spPr>
        <p:txBody>
          <a:bodyPr/>
          <a:lstStyle/>
          <a:p>
            <a:endParaRPr lang="en-US"/>
          </a:p>
        </p:txBody>
      </p:sp>
      <p:sp>
        <p:nvSpPr>
          <p:cNvPr id="3" name="Notes Placeholder 2">
            <a:extLst>
              <a:ext uri="{FF2B5EF4-FFF2-40B4-BE49-F238E27FC236}">
                <a16:creationId xmlns:a16="http://schemas.microsoft.com/office/drawing/2014/main" id="{418E47C6-18C4-9931-9A09-04730B0B0571}"/>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603294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B43B4A-2FC6-ADDB-9189-BE59CB64EC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C589E2-F342-E801-9925-FEC409F40642}"/>
              </a:ext>
            </a:extLst>
          </p:cNvPr>
          <p:cNvSpPr>
            <a:spLocks noGrp="1" noRot="1" noChangeAspect="1"/>
          </p:cNvSpPr>
          <p:nvPr>
            <p:ph type="sldImg"/>
          </p:nvPr>
        </p:nvSpPr>
        <p:spPr>
          <a:xfrm>
            <a:off x="381000" y="685800"/>
            <a:ext cx="6096000" cy="3429000"/>
          </a:xfrm>
        </p:spPr>
        <p:txBody>
          <a:bodyPr/>
          <a:lstStyle/>
          <a:p>
            <a:endParaRPr lang="en-US"/>
          </a:p>
        </p:txBody>
      </p:sp>
      <p:sp>
        <p:nvSpPr>
          <p:cNvPr id="3" name="Notes Placeholder 2">
            <a:extLst>
              <a:ext uri="{FF2B5EF4-FFF2-40B4-BE49-F238E27FC236}">
                <a16:creationId xmlns:a16="http://schemas.microsoft.com/office/drawing/2014/main" id="{32F9AC0B-D85C-FE6E-7771-28D5577E0317}"/>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981842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DAE145-3AA0-E903-2109-1C24A7566DE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6D574B7-F6FF-8D96-8981-AEAFD81BA3B9}"/>
              </a:ext>
            </a:extLst>
          </p:cNvPr>
          <p:cNvSpPr>
            <a:spLocks noGrp="1" noRot="1" noChangeAspect="1"/>
          </p:cNvSpPr>
          <p:nvPr>
            <p:ph type="sldImg"/>
          </p:nvPr>
        </p:nvSpPr>
        <p:spPr>
          <a:xfrm>
            <a:off x="381000" y="685800"/>
            <a:ext cx="6096000" cy="3429000"/>
          </a:xfrm>
        </p:spPr>
        <p:txBody>
          <a:bodyPr/>
          <a:lstStyle/>
          <a:p>
            <a:endParaRPr lang="en-US"/>
          </a:p>
        </p:txBody>
      </p:sp>
      <p:sp>
        <p:nvSpPr>
          <p:cNvPr id="3" name="Notes Placeholder 2">
            <a:extLst>
              <a:ext uri="{FF2B5EF4-FFF2-40B4-BE49-F238E27FC236}">
                <a16:creationId xmlns:a16="http://schemas.microsoft.com/office/drawing/2014/main" id="{BDE742C0-4AB9-0F47-A834-138ADACE6779}"/>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915291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36B77D-6AEB-9D12-C322-404A6602370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362E4DB-4FFF-AEA8-8EC1-4C57A6D45F1E}"/>
              </a:ext>
            </a:extLst>
          </p:cNvPr>
          <p:cNvSpPr>
            <a:spLocks noGrp="1" noRot="1" noChangeAspect="1"/>
          </p:cNvSpPr>
          <p:nvPr>
            <p:ph type="sldImg"/>
          </p:nvPr>
        </p:nvSpPr>
        <p:spPr>
          <a:xfrm>
            <a:off x="381000" y="685800"/>
            <a:ext cx="6096000" cy="3429000"/>
          </a:xfrm>
        </p:spPr>
        <p:txBody>
          <a:bodyPr/>
          <a:lstStyle/>
          <a:p>
            <a:endParaRPr lang="en-US"/>
          </a:p>
        </p:txBody>
      </p:sp>
      <p:sp>
        <p:nvSpPr>
          <p:cNvPr id="3" name="Notes Placeholder 2">
            <a:extLst>
              <a:ext uri="{FF2B5EF4-FFF2-40B4-BE49-F238E27FC236}">
                <a16:creationId xmlns:a16="http://schemas.microsoft.com/office/drawing/2014/main" id="{F3E431BE-310D-6044-D01A-7752802CBCAF}"/>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559160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70639C-937C-FEA5-4775-16DD0D9498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2F383E-08FC-95D0-7B87-173E1B532C9C}"/>
              </a:ext>
            </a:extLst>
          </p:cNvPr>
          <p:cNvSpPr>
            <a:spLocks noGrp="1" noRot="1" noChangeAspect="1"/>
          </p:cNvSpPr>
          <p:nvPr>
            <p:ph type="sldImg"/>
          </p:nvPr>
        </p:nvSpPr>
        <p:spPr>
          <a:xfrm>
            <a:off x="381000" y="685800"/>
            <a:ext cx="6096000" cy="3429000"/>
          </a:xfrm>
        </p:spPr>
        <p:txBody>
          <a:bodyPr/>
          <a:lstStyle/>
          <a:p>
            <a:endParaRPr lang="en-US"/>
          </a:p>
        </p:txBody>
      </p:sp>
      <p:sp>
        <p:nvSpPr>
          <p:cNvPr id="3" name="Notes Placeholder 2">
            <a:extLst>
              <a:ext uri="{FF2B5EF4-FFF2-40B4-BE49-F238E27FC236}">
                <a16:creationId xmlns:a16="http://schemas.microsoft.com/office/drawing/2014/main" id="{35128379-A54C-4D52-DC74-CAE6DACF9CCD}"/>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379592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3">
          <a:extLst>
            <a:ext uri="{FF2B5EF4-FFF2-40B4-BE49-F238E27FC236}">
              <a16:creationId xmlns:a16="http://schemas.microsoft.com/office/drawing/2014/main" id="{CEC991BA-D2EA-9E01-4B06-5F6519F22AB8}"/>
            </a:ext>
          </a:extLst>
        </p:cNvPr>
        <p:cNvGrpSpPr/>
        <p:nvPr/>
      </p:nvGrpSpPr>
      <p:grpSpPr>
        <a:xfrm>
          <a:off x="0" y="0"/>
          <a:ext cx="0" cy="0"/>
          <a:chOff x="0" y="0"/>
          <a:chExt cx="0" cy="0"/>
        </a:xfrm>
      </p:grpSpPr>
      <p:sp>
        <p:nvSpPr>
          <p:cNvPr id="974" name="Google Shape;974;g877b642fd3_0_223:notes">
            <a:extLst>
              <a:ext uri="{FF2B5EF4-FFF2-40B4-BE49-F238E27FC236}">
                <a16:creationId xmlns:a16="http://schemas.microsoft.com/office/drawing/2014/main" id="{19CF0F92-C568-876C-DA6E-3EE0B4F3175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
        <p:nvSpPr>
          <p:cNvPr id="975" name="Google Shape;975;g877b642fd3_0_223:notes">
            <a:extLst>
              <a:ext uri="{FF2B5EF4-FFF2-40B4-BE49-F238E27FC236}">
                <a16:creationId xmlns:a16="http://schemas.microsoft.com/office/drawing/2014/main" id="{9DF01465-86F7-6220-432F-564067A62F3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073861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4DAAA5-412E-2061-DA03-F3CD29F40F9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DC2EE32-57D0-99B8-4980-7B03CF86D1BD}"/>
              </a:ext>
            </a:extLst>
          </p:cNvPr>
          <p:cNvSpPr>
            <a:spLocks noGrp="1" noRot="1" noChangeAspect="1"/>
          </p:cNvSpPr>
          <p:nvPr>
            <p:ph type="sldImg"/>
          </p:nvPr>
        </p:nvSpPr>
        <p:spPr>
          <a:xfrm>
            <a:off x="381000" y="685800"/>
            <a:ext cx="6096000" cy="3429000"/>
          </a:xfrm>
        </p:spPr>
        <p:txBody>
          <a:bodyPr/>
          <a:lstStyle/>
          <a:p>
            <a:endParaRPr lang="en-US"/>
          </a:p>
        </p:txBody>
      </p:sp>
      <p:sp>
        <p:nvSpPr>
          <p:cNvPr id="3" name="Notes Placeholder 2">
            <a:extLst>
              <a:ext uri="{FF2B5EF4-FFF2-40B4-BE49-F238E27FC236}">
                <a16:creationId xmlns:a16="http://schemas.microsoft.com/office/drawing/2014/main" id="{03644FC0-1C64-B00E-CD9F-4B845C7F239C}"/>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800251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175359-D11F-FA4A-9B6D-38484B5AB193}" type="slidenum">
              <a:rPr lang="en-US" smtClean="0"/>
              <a:t>2</a:t>
            </a:fld>
            <a:endParaRPr lang="en-US"/>
          </a:p>
        </p:txBody>
      </p:sp>
    </p:spTree>
    <p:extLst>
      <p:ext uri="{BB962C8B-B14F-4D97-AF65-F5344CB8AC3E}">
        <p14:creationId xmlns:p14="http://schemas.microsoft.com/office/powerpoint/2010/main" val="13223256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3">
          <a:extLst>
            <a:ext uri="{FF2B5EF4-FFF2-40B4-BE49-F238E27FC236}">
              <a16:creationId xmlns:a16="http://schemas.microsoft.com/office/drawing/2014/main" id="{6D4AC353-97F2-3181-DBF8-D0225209B910}"/>
            </a:ext>
          </a:extLst>
        </p:cNvPr>
        <p:cNvGrpSpPr/>
        <p:nvPr/>
      </p:nvGrpSpPr>
      <p:grpSpPr>
        <a:xfrm>
          <a:off x="0" y="0"/>
          <a:ext cx="0" cy="0"/>
          <a:chOff x="0" y="0"/>
          <a:chExt cx="0" cy="0"/>
        </a:xfrm>
      </p:grpSpPr>
      <p:sp>
        <p:nvSpPr>
          <p:cNvPr id="974" name="Google Shape;974;g877b642fd3_0_223:notes">
            <a:extLst>
              <a:ext uri="{FF2B5EF4-FFF2-40B4-BE49-F238E27FC236}">
                <a16:creationId xmlns:a16="http://schemas.microsoft.com/office/drawing/2014/main" id="{567DE73A-9839-7FE4-D29C-1CDC3E99F7A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
        <p:nvSpPr>
          <p:cNvPr id="975" name="Google Shape;975;g877b642fd3_0_223:notes">
            <a:extLst>
              <a:ext uri="{FF2B5EF4-FFF2-40B4-BE49-F238E27FC236}">
                <a16:creationId xmlns:a16="http://schemas.microsoft.com/office/drawing/2014/main" id="{D74A77AD-88B5-920B-3266-4BF033046D7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7550180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35F9AF-7C60-AE0F-3470-6CC9870EB15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92B4B0-BBCB-1B3E-5D31-8BC39F241351}"/>
              </a:ext>
            </a:extLst>
          </p:cNvPr>
          <p:cNvSpPr>
            <a:spLocks noGrp="1" noRot="1" noChangeAspect="1"/>
          </p:cNvSpPr>
          <p:nvPr>
            <p:ph type="sldImg"/>
          </p:nvPr>
        </p:nvSpPr>
        <p:spPr>
          <a:xfrm>
            <a:off x="381000" y="685800"/>
            <a:ext cx="6096000" cy="3429000"/>
          </a:xfrm>
        </p:spPr>
        <p:txBody>
          <a:bodyPr/>
          <a:lstStyle/>
          <a:p>
            <a:endParaRPr lang="en-US"/>
          </a:p>
        </p:txBody>
      </p:sp>
      <p:sp>
        <p:nvSpPr>
          <p:cNvPr id="3" name="Notes Placeholder 2">
            <a:extLst>
              <a:ext uri="{FF2B5EF4-FFF2-40B4-BE49-F238E27FC236}">
                <a16:creationId xmlns:a16="http://schemas.microsoft.com/office/drawing/2014/main" id="{9B2E325D-21EB-2DEE-F1BF-D2680A44F9EF}"/>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351565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791F5B-FCBE-5CE6-3897-A9FF861D42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65A269C-9EB7-ED8A-6DC9-84A63241CA12}"/>
              </a:ext>
            </a:extLst>
          </p:cNvPr>
          <p:cNvSpPr>
            <a:spLocks noGrp="1" noRot="1" noChangeAspect="1"/>
          </p:cNvSpPr>
          <p:nvPr>
            <p:ph type="sldImg"/>
          </p:nvPr>
        </p:nvSpPr>
        <p:spPr>
          <a:xfrm>
            <a:off x="381000" y="685800"/>
            <a:ext cx="6096000" cy="3429000"/>
          </a:xfrm>
        </p:spPr>
        <p:txBody>
          <a:bodyPr/>
          <a:lstStyle/>
          <a:p>
            <a:endParaRPr lang="en-US"/>
          </a:p>
        </p:txBody>
      </p:sp>
      <p:sp>
        <p:nvSpPr>
          <p:cNvPr id="3" name="Notes Placeholder 2">
            <a:extLst>
              <a:ext uri="{FF2B5EF4-FFF2-40B4-BE49-F238E27FC236}">
                <a16:creationId xmlns:a16="http://schemas.microsoft.com/office/drawing/2014/main" id="{F402C5DA-0EEB-56C1-725E-97475C2A8F4A}"/>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921496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31956E-6EB4-601E-A44E-3BC93E66593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139A82B-77C1-2D12-013E-A93AD6FD7705}"/>
              </a:ext>
            </a:extLst>
          </p:cNvPr>
          <p:cNvSpPr>
            <a:spLocks noGrp="1" noRot="1" noChangeAspect="1"/>
          </p:cNvSpPr>
          <p:nvPr>
            <p:ph type="sldImg"/>
          </p:nvPr>
        </p:nvSpPr>
        <p:spPr>
          <a:xfrm>
            <a:off x="381000" y="685800"/>
            <a:ext cx="6096000" cy="3429000"/>
          </a:xfrm>
        </p:spPr>
        <p:txBody>
          <a:bodyPr/>
          <a:lstStyle/>
          <a:p>
            <a:endParaRPr lang="en-US"/>
          </a:p>
        </p:txBody>
      </p:sp>
      <p:sp>
        <p:nvSpPr>
          <p:cNvPr id="3" name="Notes Placeholder 2">
            <a:extLst>
              <a:ext uri="{FF2B5EF4-FFF2-40B4-BE49-F238E27FC236}">
                <a16:creationId xmlns:a16="http://schemas.microsoft.com/office/drawing/2014/main" id="{DB6C19A8-BD5A-8775-87F2-32E9FA3D6E10}"/>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203137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C44C81-DDA0-9098-7A63-050AAD95AE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1ACEB9-6E9A-CBD8-7162-0C278866A3EE}"/>
              </a:ext>
            </a:extLst>
          </p:cNvPr>
          <p:cNvSpPr>
            <a:spLocks noGrp="1" noRot="1" noChangeAspect="1"/>
          </p:cNvSpPr>
          <p:nvPr>
            <p:ph type="sldImg"/>
          </p:nvPr>
        </p:nvSpPr>
        <p:spPr>
          <a:xfrm>
            <a:off x="381000" y="685800"/>
            <a:ext cx="6096000" cy="3429000"/>
          </a:xfrm>
        </p:spPr>
        <p:txBody>
          <a:bodyPr/>
          <a:lstStyle/>
          <a:p>
            <a:endParaRPr lang="en-US"/>
          </a:p>
        </p:txBody>
      </p:sp>
      <p:sp>
        <p:nvSpPr>
          <p:cNvPr id="3" name="Notes Placeholder 2">
            <a:extLst>
              <a:ext uri="{FF2B5EF4-FFF2-40B4-BE49-F238E27FC236}">
                <a16:creationId xmlns:a16="http://schemas.microsoft.com/office/drawing/2014/main" id="{8369E4F8-CBE5-444D-5850-948866941981}"/>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457853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EAC92D-5F29-E7DB-C50B-40B218D697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31A605B-11B6-857B-68FF-995212D6FEEB}"/>
              </a:ext>
            </a:extLst>
          </p:cNvPr>
          <p:cNvSpPr>
            <a:spLocks noGrp="1" noRot="1" noChangeAspect="1"/>
          </p:cNvSpPr>
          <p:nvPr>
            <p:ph type="sldImg"/>
          </p:nvPr>
        </p:nvSpPr>
        <p:spPr>
          <a:xfrm>
            <a:off x="381000" y="685800"/>
            <a:ext cx="6096000" cy="3429000"/>
          </a:xfrm>
        </p:spPr>
        <p:txBody>
          <a:bodyPr/>
          <a:lstStyle/>
          <a:p>
            <a:endParaRPr lang="en-US"/>
          </a:p>
        </p:txBody>
      </p:sp>
      <p:sp>
        <p:nvSpPr>
          <p:cNvPr id="3" name="Notes Placeholder 2">
            <a:extLst>
              <a:ext uri="{FF2B5EF4-FFF2-40B4-BE49-F238E27FC236}">
                <a16:creationId xmlns:a16="http://schemas.microsoft.com/office/drawing/2014/main" id="{8B941AFE-0486-828D-A065-422B9B27F313}"/>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349099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C5E8B9-BF09-016B-4862-3E08F81C89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E51F391-303E-6A01-306F-F1541DEFA19B}"/>
              </a:ext>
            </a:extLst>
          </p:cNvPr>
          <p:cNvSpPr>
            <a:spLocks noGrp="1" noRot="1" noChangeAspect="1"/>
          </p:cNvSpPr>
          <p:nvPr>
            <p:ph type="sldImg"/>
          </p:nvPr>
        </p:nvSpPr>
        <p:spPr>
          <a:xfrm>
            <a:off x="381000" y="685800"/>
            <a:ext cx="6096000" cy="3429000"/>
          </a:xfrm>
        </p:spPr>
        <p:txBody>
          <a:bodyPr/>
          <a:lstStyle/>
          <a:p>
            <a:endParaRPr lang="en-US"/>
          </a:p>
        </p:txBody>
      </p:sp>
      <p:sp>
        <p:nvSpPr>
          <p:cNvPr id="3" name="Notes Placeholder 2">
            <a:extLst>
              <a:ext uri="{FF2B5EF4-FFF2-40B4-BE49-F238E27FC236}">
                <a16:creationId xmlns:a16="http://schemas.microsoft.com/office/drawing/2014/main" id="{25CC0932-17F4-1420-451A-662078517E58}"/>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150083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EF9611-6350-5D17-B2B1-FCE7E407131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0DC0A84-3998-8320-87D0-9820B7D3D238}"/>
              </a:ext>
            </a:extLst>
          </p:cNvPr>
          <p:cNvSpPr>
            <a:spLocks noGrp="1" noRot="1" noChangeAspect="1"/>
          </p:cNvSpPr>
          <p:nvPr>
            <p:ph type="sldImg"/>
          </p:nvPr>
        </p:nvSpPr>
        <p:spPr>
          <a:xfrm>
            <a:off x="381000" y="685800"/>
            <a:ext cx="6096000" cy="3429000"/>
          </a:xfrm>
        </p:spPr>
        <p:txBody>
          <a:bodyPr/>
          <a:lstStyle/>
          <a:p>
            <a:endParaRPr lang="en-US"/>
          </a:p>
        </p:txBody>
      </p:sp>
      <p:sp>
        <p:nvSpPr>
          <p:cNvPr id="3" name="Notes Placeholder 2">
            <a:extLst>
              <a:ext uri="{FF2B5EF4-FFF2-40B4-BE49-F238E27FC236}">
                <a16:creationId xmlns:a16="http://schemas.microsoft.com/office/drawing/2014/main" id="{D182478D-AFC7-EB3F-942D-D4C6F033FBD8}"/>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102490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3">
          <a:extLst>
            <a:ext uri="{FF2B5EF4-FFF2-40B4-BE49-F238E27FC236}">
              <a16:creationId xmlns:a16="http://schemas.microsoft.com/office/drawing/2014/main" id="{0FDCADDC-2EC2-9EDE-8590-2468CE1FE498}"/>
            </a:ext>
          </a:extLst>
        </p:cNvPr>
        <p:cNvGrpSpPr/>
        <p:nvPr/>
      </p:nvGrpSpPr>
      <p:grpSpPr>
        <a:xfrm>
          <a:off x="0" y="0"/>
          <a:ext cx="0" cy="0"/>
          <a:chOff x="0" y="0"/>
          <a:chExt cx="0" cy="0"/>
        </a:xfrm>
      </p:grpSpPr>
      <p:sp>
        <p:nvSpPr>
          <p:cNvPr id="974" name="Google Shape;974;g877b642fd3_0_223:notes">
            <a:extLst>
              <a:ext uri="{FF2B5EF4-FFF2-40B4-BE49-F238E27FC236}">
                <a16:creationId xmlns:a16="http://schemas.microsoft.com/office/drawing/2014/main" id="{408601D5-6958-96EE-346E-D51053BA5D2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
        <p:nvSpPr>
          <p:cNvPr id="975" name="Google Shape;975;g877b642fd3_0_223:notes">
            <a:extLst>
              <a:ext uri="{FF2B5EF4-FFF2-40B4-BE49-F238E27FC236}">
                <a16:creationId xmlns:a16="http://schemas.microsoft.com/office/drawing/2014/main" id="{7A636C90-6B53-ED84-4660-4E61C348403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7726138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A292AD-12DA-6E5E-1401-7B5BB89C4F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78D02F-6FB1-24ED-706C-F5D11474A17C}"/>
              </a:ext>
            </a:extLst>
          </p:cNvPr>
          <p:cNvSpPr>
            <a:spLocks noGrp="1" noRot="1" noChangeAspect="1"/>
          </p:cNvSpPr>
          <p:nvPr>
            <p:ph type="sldImg"/>
          </p:nvPr>
        </p:nvSpPr>
        <p:spPr>
          <a:xfrm>
            <a:off x="381000" y="685800"/>
            <a:ext cx="6096000" cy="3429000"/>
          </a:xfrm>
        </p:spPr>
        <p:txBody>
          <a:bodyPr/>
          <a:lstStyle/>
          <a:p>
            <a:endParaRPr lang="en-US"/>
          </a:p>
        </p:txBody>
      </p:sp>
      <p:sp>
        <p:nvSpPr>
          <p:cNvPr id="3" name="Notes Placeholder 2">
            <a:extLst>
              <a:ext uri="{FF2B5EF4-FFF2-40B4-BE49-F238E27FC236}">
                <a16:creationId xmlns:a16="http://schemas.microsoft.com/office/drawing/2014/main" id="{B44216D4-054F-2E1A-3FDA-3A9167DE4B2B}"/>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834346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CE6EBC0-1B19-4041-9822-DE55211994AC}" type="datetimeFigureOut">
              <a:rPr lang="en-US" smtClean="0"/>
              <a:t>3/15/26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82A882-CD6A-7A46-9FFE-AEC21A3F1BDF}" type="slidenum">
              <a:rPr lang="en-US" smtClean="0"/>
              <a:t>‹#›</a:t>
            </a:fld>
            <a:endParaRPr lang="en-US"/>
          </a:p>
        </p:txBody>
      </p:sp>
    </p:spTree>
    <p:extLst>
      <p:ext uri="{BB962C8B-B14F-4D97-AF65-F5344CB8AC3E}">
        <p14:creationId xmlns:p14="http://schemas.microsoft.com/office/powerpoint/2010/main" val="1765021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3/15/26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062636276"/>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3/15/26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601379904"/>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3/15/26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962425006"/>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3/15/26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34088575"/>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3/15/26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538393940"/>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3/15/26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503563050"/>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CE6EBC0-1B19-4041-9822-DE55211994AC}" type="datetimeFigureOut">
              <a:rPr lang="en-US" smtClean="0"/>
              <a:t>3/15/26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82A882-CD6A-7A46-9FFE-AEC21A3F1BDF}" type="slidenum">
              <a:rPr lang="en-US" smtClean="0"/>
              <a:t>‹#›</a:t>
            </a:fld>
            <a:endParaRPr lang="en-US"/>
          </a:p>
        </p:txBody>
      </p:sp>
    </p:spTree>
    <p:extLst>
      <p:ext uri="{BB962C8B-B14F-4D97-AF65-F5344CB8AC3E}">
        <p14:creationId xmlns:p14="http://schemas.microsoft.com/office/powerpoint/2010/main" val="21470067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CE6EBC0-1B19-4041-9822-DE55211994AC}" type="datetimeFigureOut">
              <a:rPr lang="en-US" smtClean="0"/>
              <a:t>3/15/26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82A882-CD6A-7A46-9FFE-AEC21A3F1BDF}" type="slidenum">
              <a:rPr lang="en-US" smtClean="0"/>
              <a:t>‹#›</a:t>
            </a:fld>
            <a:endParaRPr lang="en-US"/>
          </a:p>
        </p:txBody>
      </p:sp>
    </p:spTree>
    <p:extLst>
      <p:ext uri="{BB962C8B-B14F-4D97-AF65-F5344CB8AC3E}">
        <p14:creationId xmlns:p14="http://schemas.microsoft.com/office/powerpoint/2010/main" val="27823334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33"/>
        <p:cNvGrpSpPr/>
        <p:nvPr/>
      </p:nvGrpSpPr>
      <p:grpSpPr>
        <a:xfrm>
          <a:off x="0" y="0"/>
          <a:ext cx="0" cy="0"/>
          <a:chOff x="0" y="0"/>
          <a:chExt cx="0" cy="0"/>
        </a:xfrm>
      </p:grpSpPr>
      <p:sp>
        <p:nvSpPr>
          <p:cNvPr id="56" name="Google Shape;56;p3"/>
          <p:cNvSpPr txBox="1">
            <a:spLocks noGrp="1"/>
          </p:cNvSpPr>
          <p:nvPr>
            <p:ph type="title"/>
          </p:nvPr>
        </p:nvSpPr>
        <p:spPr>
          <a:xfrm>
            <a:off x="966839" y="3260261"/>
            <a:ext cx="9144000" cy="1502400"/>
          </a:xfrm>
          <a:prstGeom prst="rect">
            <a:avLst/>
          </a:prstGeom>
        </p:spPr>
        <p:txBody>
          <a:bodyPr spcFirstLastPara="1" wrap="square" lIns="91425" tIns="91425" rIns="91425" bIns="91425" anchor="ctr" anchorCtr="0">
            <a:noAutofit/>
          </a:bodyPr>
          <a:lstStyle>
            <a:lvl1pPr lvl="0" rtl="0">
              <a:spcBef>
                <a:spcPts val="0"/>
              </a:spcBef>
              <a:spcAft>
                <a:spcPts val="0"/>
              </a:spcAft>
              <a:buSzPts val="7000"/>
              <a:buNone/>
              <a:defRPr sz="7333"/>
            </a:lvl1pPr>
            <a:lvl2pPr lvl="1" algn="ctr" rtl="0">
              <a:lnSpc>
                <a:spcPct val="100000"/>
              </a:lnSpc>
              <a:spcBef>
                <a:spcPts val="0"/>
              </a:spcBef>
              <a:spcAft>
                <a:spcPts val="0"/>
              </a:spcAft>
              <a:buSzPts val="5000"/>
              <a:buNone/>
              <a:defRPr sz="6667"/>
            </a:lvl2pPr>
            <a:lvl3pPr lvl="2" algn="ctr" rtl="0">
              <a:lnSpc>
                <a:spcPct val="100000"/>
              </a:lnSpc>
              <a:spcBef>
                <a:spcPts val="0"/>
              </a:spcBef>
              <a:spcAft>
                <a:spcPts val="0"/>
              </a:spcAft>
              <a:buSzPts val="5000"/>
              <a:buNone/>
              <a:defRPr sz="6667"/>
            </a:lvl3pPr>
            <a:lvl4pPr lvl="3" algn="ctr" rtl="0">
              <a:lnSpc>
                <a:spcPct val="100000"/>
              </a:lnSpc>
              <a:spcBef>
                <a:spcPts val="0"/>
              </a:spcBef>
              <a:spcAft>
                <a:spcPts val="0"/>
              </a:spcAft>
              <a:buSzPts val="5000"/>
              <a:buNone/>
              <a:defRPr sz="6667"/>
            </a:lvl4pPr>
            <a:lvl5pPr lvl="4" algn="ctr" rtl="0">
              <a:lnSpc>
                <a:spcPct val="100000"/>
              </a:lnSpc>
              <a:spcBef>
                <a:spcPts val="0"/>
              </a:spcBef>
              <a:spcAft>
                <a:spcPts val="0"/>
              </a:spcAft>
              <a:buSzPts val="5000"/>
              <a:buNone/>
              <a:defRPr sz="6667"/>
            </a:lvl5pPr>
            <a:lvl6pPr lvl="5" algn="ctr" rtl="0">
              <a:lnSpc>
                <a:spcPct val="100000"/>
              </a:lnSpc>
              <a:spcBef>
                <a:spcPts val="0"/>
              </a:spcBef>
              <a:spcAft>
                <a:spcPts val="0"/>
              </a:spcAft>
              <a:buSzPts val="5000"/>
              <a:buNone/>
              <a:defRPr sz="6667"/>
            </a:lvl6pPr>
            <a:lvl7pPr lvl="6" algn="ctr" rtl="0">
              <a:lnSpc>
                <a:spcPct val="100000"/>
              </a:lnSpc>
              <a:spcBef>
                <a:spcPts val="0"/>
              </a:spcBef>
              <a:spcAft>
                <a:spcPts val="0"/>
              </a:spcAft>
              <a:buSzPts val="5000"/>
              <a:buNone/>
              <a:defRPr sz="6667"/>
            </a:lvl7pPr>
            <a:lvl8pPr lvl="7" algn="ctr" rtl="0">
              <a:lnSpc>
                <a:spcPct val="100000"/>
              </a:lnSpc>
              <a:spcBef>
                <a:spcPts val="0"/>
              </a:spcBef>
              <a:spcAft>
                <a:spcPts val="0"/>
              </a:spcAft>
              <a:buSzPts val="5000"/>
              <a:buNone/>
              <a:defRPr sz="6667"/>
            </a:lvl8pPr>
            <a:lvl9pPr lvl="8" algn="ctr" rtl="0">
              <a:lnSpc>
                <a:spcPct val="100000"/>
              </a:lnSpc>
              <a:spcBef>
                <a:spcPts val="0"/>
              </a:spcBef>
              <a:spcAft>
                <a:spcPts val="0"/>
              </a:spcAft>
              <a:buSzPts val="5000"/>
              <a:buNone/>
              <a:defRPr sz="6667"/>
            </a:lvl9pPr>
          </a:lstStyle>
          <a:p>
            <a:endParaRPr/>
          </a:p>
        </p:txBody>
      </p:sp>
      <p:sp>
        <p:nvSpPr>
          <p:cNvPr id="57" name="Google Shape;57;p3"/>
          <p:cNvSpPr txBox="1">
            <a:spLocks noGrp="1"/>
          </p:cNvSpPr>
          <p:nvPr>
            <p:ph type="title" idx="2" hasCustomPrompt="1"/>
          </p:nvPr>
        </p:nvSpPr>
        <p:spPr>
          <a:xfrm>
            <a:off x="1287239" y="1291821"/>
            <a:ext cx="1750800" cy="1235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5000"/>
              <a:buNone/>
              <a:defRPr sz="7333"/>
            </a:lvl1pPr>
            <a:lvl2pPr lvl="1" algn="ctr" rtl="0">
              <a:lnSpc>
                <a:spcPct val="100000"/>
              </a:lnSpc>
              <a:spcBef>
                <a:spcPts val="0"/>
              </a:spcBef>
              <a:spcAft>
                <a:spcPts val="0"/>
              </a:spcAft>
              <a:buSzPts val="5000"/>
              <a:buNone/>
              <a:defRPr sz="6667"/>
            </a:lvl2pPr>
            <a:lvl3pPr lvl="2" algn="ctr" rtl="0">
              <a:lnSpc>
                <a:spcPct val="100000"/>
              </a:lnSpc>
              <a:spcBef>
                <a:spcPts val="0"/>
              </a:spcBef>
              <a:spcAft>
                <a:spcPts val="0"/>
              </a:spcAft>
              <a:buSzPts val="5000"/>
              <a:buNone/>
              <a:defRPr sz="6667"/>
            </a:lvl3pPr>
            <a:lvl4pPr lvl="3" algn="ctr" rtl="0">
              <a:lnSpc>
                <a:spcPct val="100000"/>
              </a:lnSpc>
              <a:spcBef>
                <a:spcPts val="0"/>
              </a:spcBef>
              <a:spcAft>
                <a:spcPts val="0"/>
              </a:spcAft>
              <a:buSzPts val="5000"/>
              <a:buNone/>
              <a:defRPr sz="6667"/>
            </a:lvl4pPr>
            <a:lvl5pPr lvl="4" algn="ctr" rtl="0">
              <a:lnSpc>
                <a:spcPct val="100000"/>
              </a:lnSpc>
              <a:spcBef>
                <a:spcPts val="0"/>
              </a:spcBef>
              <a:spcAft>
                <a:spcPts val="0"/>
              </a:spcAft>
              <a:buSzPts val="5000"/>
              <a:buNone/>
              <a:defRPr sz="6667"/>
            </a:lvl5pPr>
            <a:lvl6pPr lvl="5" algn="ctr" rtl="0">
              <a:lnSpc>
                <a:spcPct val="100000"/>
              </a:lnSpc>
              <a:spcBef>
                <a:spcPts val="0"/>
              </a:spcBef>
              <a:spcAft>
                <a:spcPts val="0"/>
              </a:spcAft>
              <a:buSzPts val="5000"/>
              <a:buNone/>
              <a:defRPr sz="6667"/>
            </a:lvl6pPr>
            <a:lvl7pPr lvl="6" algn="ctr" rtl="0">
              <a:lnSpc>
                <a:spcPct val="100000"/>
              </a:lnSpc>
              <a:spcBef>
                <a:spcPts val="0"/>
              </a:spcBef>
              <a:spcAft>
                <a:spcPts val="0"/>
              </a:spcAft>
              <a:buSzPts val="5000"/>
              <a:buNone/>
              <a:defRPr sz="6667"/>
            </a:lvl7pPr>
            <a:lvl8pPr lvl="7" algn="ctr" rtl="0">
              <a:lnSpc>
                <a:spcPct val="100000"/>
              </a:lnSpc>
              <a:spcBef>
                <a:spcPts val="0"/>
              </a:spcBef>
              <a:spcAft>
                <a:spcPts val="0"/>
              </a:spcAft>
              <a:buSzPts val="5000"/>
              <a:buNone/>
              <a:defRPr sz="6667"/>
            </a:lvl8pPr>
            <a:lvl9pPr lvl="8" algn="ctr" rtl="0">
              <a:lnSpc>
                <a:spcPct val="100000"/>
              </a:lnSpc>
              <a:spcBef>
                <a:spcPts val="0"/>
              </a:spcBef>
              <a:spcAft>
                <a:spcPts val="0"/>
              </a:spcAft>
              <a:buSzPts val="5000"/>
              <a:buNone/>
              <a:defRPr sz="6667"/>
            </a:lvl9pPr>
          </a:lstStyle>
          <a:p>
            <a:r>
              <a:t>xx%</a:t>
            </a:r>
          </a:p>
        </p:txBody>
      </p:sp>
      <p:sp>
        <p:nvSpPr>
          <p:cNvPr id="58" name="Google Shape;58;p3"/>
          <p:cNvSpPr txBox="1">
            <a:spLocks noGrp="1"/>
          </p:cNvSpPr>
          <p:nvPr>
            <p:ph type="subTitle" idx="1"/>
          </p:nvPr>
        </p:nvSpPr>
        <p:spPr>
          <a:xfrm>
            <a:off x="966839" y="4685423"/>
            <a:ext cx="4598800" cy="933200"/>
          </a:xfrm>
          <a:prstGeom prst="rect">
            <a:avLst/>
          </a:prstGeom>
        </p:spPr>
        <p:txBody>
          <a:bodyPr spcFirstLastPara="1" wrap="square" lIns="91425" tIns="91425" rIns="91425" bIns="91425" anchor="ctr" anchorCtr="0">
            <a:noAutofit/>
          </a:bodyPr>
          <a:lstStyle>
            <a:lvl1pPr lvl="0">
              <a:lnSpc>
                <a:spcPct val="100000"/>
              </a:lnSpc>
              <a:spcBef>
                <a:spcPts val="0"/>
              </a:spcBef>
              <a:spcAft>
                <a:spcPts val="0"/>
              </a:spcAft>
              <a:buNone/>
              <a:defRPr sz="2400"/>
            </a:lvl1pPr>
            <a:lvl2pPr lvl="1">
              <a:lnSpc>
                <a:spcPct val="100000"/>
              </a:lnSpc>
              <a:spcBef>
                <a:spcPts val="0"/>
              </a:spcBef>
              <a:spcAft>
                <a:spcPts val="0"/>
              </a:spcAft>
              <a:buNone/>
              <a:defRPr sz="2400"/>
            </a:lvl2pPr>
            <a:lvl3pPr lvl="2">
              <a:lnSpc>
                <a:spcPct val="100000"/>
              </a:lnSpc>
              <a:spcBef>
                <a:spcPts val="0"/>
              </a:spcBef>
              <a:spcAft>
                <a:spcPts val="0"/>
              </a:spcAft>
              <a:buNone/>
              <a:defRPr sz="2400"/>
            </a:lvl3pPr>
            <a:lvl4pPr lvl="3">
              <a:lnSpc>
                <a:spcPct val="100000"/>
              </a:lnSpc>
              <a:spcBef>
                <a:spcPts val="0"/>
              </a:spcBef>
              <a:spcAft>
                <a:spcPts val="0"/>
              </a:spcAft>
              <a:buNone/>
              <a:defRPr sz="2400"/>
            </a:lvl4pPr>
            <a:lvl5pPr lvl="4">
              <a:lnSpc>
                <a:spcPct val="100000"/>
              </a:lnSpc>
              <a:spcBef>
                <a:spcPts val="0"/>
              </a:spcBef>
              <a:spcAft>
                <a:spcPts val="0"/>
              </a:spcAft>
              <a:buNone/>
              <a:defRPr sz="2400"/>
            </a:lvl5pPr>
            <a:lvl6pPr lvl="5">
              <a:lnSpc>
                <a:spcPct val="100000"/>
              </a:lnSpc>
              <a:spcBef>
                <a:spcPts val="0"/>
              </a:spcBef>
              <a:spcAft>
                <a:spcPts val="0"/>
              </a:spcAft>
              <a:buNone/>
              <a:defRPr sz="2400"/>
            </a:lvl6pPr>
            <a:lvl7pPr lvl="6">
              <a:lnSpc>
                <a:spcPct val="100000"/>
              </a:lnSpc>
              <a:spcBef>
                <a:spcPts val="0"/>
              </a:spcBef>
              <a:spcAft>
                <a:spcPts val="0"/>
              </a:spcAft>
              <a:buNone/>
              <a:defRPr sz="2400"/>
            </a:lvl7pPr>
            <a:lvl8pPr lvl="7">
              <a:lnSpc>
                <a:spcPct val="100000"/>
              </a:lnSpc>
              <a:spcBef>
                <a:spcPts val="0"/>
              </a:spcBef>
              <a:spcAft>
                <a:spcPts val="0"/>
              </a:spcAft>
              <a:buNone/>
              <a:defRPr sz="2400"/>
            </a:lvl8pPr>
            <a:lvl9pPr lvl="8">
              <a:lnSpc>
                <a:spcPct val="100000"/>
              </a:lnSpc>
              <a:spcBef>
                <a:spcPts val="0"/>
              </a:spcBef>
              <a:spcAft>
                <a:spcPts val="0"/>
              </a:spcAft>
              <a:buNone/>
              <a:defRPr sz="2400"/>
            </a:lvl9pPr>
          </a:lstStyle>
          <a:p>
            <a:endParaRPr/>
          </a:p>
        </p:txBody>
      </p:sp>
    </p:spTree>
    <p:extLst>
      <p:ext uri="{BB962C8B-B14F-4D97-AF65-F5344CB8AC3E}">
        <p14:creationId xmlns:p14="http://schemas.microsoft.com/office/powerpoint/2010/main" val="35760208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CE6EBC0-1B19-4041-9822-DE55211994AC}" type="datetimeFigureOut">
              <a:rPr lang="en-US" smtClean="0"/>
              <a:t>3/15/26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82A882-CD6A-7A46-9FFE-AEC21A3F1BDF}" type="slidenum">
              <a:rPr lang="en-US" smtClean="0"/>
              <a:t>‹#›</a:t>
            </a:fld>
            <a:endParaRPr lang="en-US"/>
          </a:p>
        </p:txBody>
      </p:sp>
    </p:spTree>
    <p:extLst>
      <p:ext uri="{BB962C8B-B14F-4D97-AF65-F5344CB8AC3E}">
        <p14:creationId xmlns:p14="http://schemas.microsoft.com/office/powerpoint/2010/main" val="305364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CE6EBC0-1B19-4041-9822-DE55211994AC}" type="datetimeFigureOut">
              <a:rPr lang="en-US" smtClean="0"/>
              <a:t>3/15/26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82A882-CD6A-7A46-9FFE-AEC21A3F1BDF}" type="slidenum">
              <a:rPr lang="en-US" smtClean="0"/>
              <a:t>‹#›</a:t>
            </a:fld>
            <a:endParaRPr lang="en-US"/>
          </a:p>
        </p:txBody>
      </p:sp>
    </p:spTree>
    <p:extLst>
      <p:ext uri="{BB962C8B-B14F-4D97-AF65-F5344CB8AC3E}">
        <p14:creationId xmlns:p14="http://schemas.microsoft.com/office/powerpoint/2010/main" val="8349219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CE6EBC0-1B19-4041-9822-DE55211994AC}" type="datetimeFigureOut">
              <a:rPr lang="en-US" smtClean="0"/>
              <a:t>3/15/26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82A882-CD6A-7A46-9FFE-AEC21A3F1BDF}" type="slidenum">
              <a:rPr lang="en-US" smtClean="0"/>
              <a:t>‹#›</a:t>
            </a:fld>
            <a:endParaRPr lang="en-US"/>
          </a:p>
        </p:txBody>
      </p:sp>
    </p:spTree>
    <p:extLst>
      <p:ext uri="{BB962C8B-B14F-4D97-AF65-F5344CB8AC3E}">
        <p14:creationId xmlns:p14="http://schemas.microsoft.com/office/powerpoint/2010/main" val="3485852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CE6EBC0-1B19-4041-9822-DE55211994AC}" type="datetimeFigureOut">
              <a:rPr lang="en-US" smtClean="0"/>
              <a:t>3/15/26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582A882-CD6A-7A46-9FFE-AEC21A3F1BDF}" type="slidenum">
              <a:rPr lang="en-US" smtClean="0"/>
              <a:t>‹#›</a:t>
            </a:fld>
            <a:endParaRPr lang="en-US"/>
          </a:p>
        </p:txBody>
      </p:sp>
    </p:spTree>
    <p:extLst>
      <p:ext uri="{BB962C8B-B14F-4D97-AF65-F5344CB8AC3E}">
        <p14:creationId xmlns:p14="http://schemas.microsoft.com/office/powerpoint/2010/main" val="2526644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CE6EBC0-1B19-4041-9822-DE55211994AC}" type="datetimeFigureOut">
              <a:rPr lang="en-US" smtClean="0"/>
              <a:t>3/15/26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582A882-CD6A-7A46-9FFE-AEC21A3F1BDF}" type="slidenum">
              <a:rPr lang="en-US" smtClean="0"/>
              <a:t>‹#›</a:t>
            </a:fld>
            <a:endParaRPr lang="en-US"/>
          </a:p>
        </p:txBody>
      </p:sp>
    </p:spTree>
    <p:extLst>
      <p:ext uri="{BB962C8B-B14F-4D97-AF65-F5344CB8AC3E}">
        <p14:creationId xmlns:p14="http://schemas.microsoft.com/office/powerpoint/2010/main" val="35872310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E6EBC0-1B19-4041-9822-DE55211994AC}" type="datetimeFigureOut">
              <a:rPr lang="en-US" smtClean="0"/>
              <a:t>3/15/26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582A882-CD6A-7A46-9FFE-AEC21A3F1BDF}" type="slidenum">
              <a:rPr lang="en-US" smtClean="0"/>
              <a:t>‹#›</a:t>
            </a:fld>
            <a:endParaRPr lang="en-US"/>
          </a:p>
        </p:txBody>
      </p:sp>
    </p:spTree>
    <p:extLst>
      <p:ext uri="{BB962C8B-B14F-4D97-AF65-F5344CB8AC3E}">
        <p14:creationId xmlns:p14="http://schemas.microsoft.com/office/powerpoint/2010/main" val="38188543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CE6EBC0-1B19-4041-9822-DE55211994AC}" type="datetimeFigureOut">
              <a:rPr lang="en-US" smtClean="0"/>
              <a:t>3/15/26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82A882-CD6A-7A46-9FFE-AEC21A3F1BDF}" type="slidenum">
              <a:rPr lang="en-US" smtClean="0"/>
              <a:t>‹#›</a:t>
            </a:fld>
            <a:endParaRPr lang="en-US"/>
          </a:p>
        </p:txBody>
      </p:sp>
    </p:spTree>
    <p:extLst>
      <p:ext uri="{BB962C8B-B14F-4D97-AF65-F5344CB8AC3E}">
        <p14:creationId xmlns:p14="http://schemas.microsoft.com/office/powerpoint/2010/main" val="6072739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399212" y="5883275"/>
            <a:ext cx="914400" cy="365125"/>
          </a:xfrm>
        </p:spPr>
        <p:txBody>
          <a:bodyPr/>
          <a:lstStyle/>
          <a:p>
            <a:fld id="{7CE6EBC0-1B19-4041-9822-DE55211994AC}" type="datetimeFigureOut">
              <a:rPr lang="en-US" smtClean="0"/>
              <a:t>3/15/26</a:t>
            </a:fld>
            <a:endParaRPr lang="en-US"/>
          </a:p>
        </p:txBody>
      </p:sp>
      <p:sp>
        <p:nvSpPr>
          <p:cNvPr id="6" name="Footer Placeholder 5"/>
          <p:cNvSpPr>
            <a:spLocks noGrp="1"/>
          </p:cNvSpPr>
          <p:nvPr>
            <p:ph type="ftr" sz="quarter" idx="11"/>
          </p:nvPr>
        </p:nvSpPr>
        <p:spPr>
          <a:xfrm>
            <a:off x="1141412" y="5883275"/>
            <a:ext cx="5105400" cy="365125"/>
          </a:xfrm>
        </p:spPr>
        <p:txBody>
          <a:bodyPr/>
          <a:lstStyle/>
          <a:p>
            <a:endParaRPr lang="en-US"/>
          </a:p>
        </p:txBody>
      </p:sp>
      <p:sp>
        <p:nvSpPr>
          <p:cNvPr id="7" name="Slide Number Placeholder 6"/>
          <p:cNvSpPr>
            <a:spLocks noGrp="1"/>
          </p:cNvSpPr>
          <p:nvPr>
            <p:ph type="sldNum" sz="quarter" idx="12"/>
          </p:nvPr>
        </p:nvSpPr>
        <p:spPr>
          <a:xfrm>
            <a:off x="10742612" y="5883275"/>
            <a:ext cx="322567" cy="365125"/>
          </a:xfrm>
        </p:spPr>
        <p:txBody>
          <a:bodyPr/>
          <a:lstStyle/>
          <a:p>
            <a:fld id="{7582A882-CD6A-7A46-9FFE-AEC21A3F1BDF}" type="slidenum">
              <a:rPr lang="en-US" smtClean="0"/>
              <a:t>‹#›</a:t>
            </a:fld>
            <a:endParaRPr lang="en-US"/>
          </a:p>
        </p:txBody>
      </p:sp>
    </p:spTree>
    <p:extLst>
      <p:ext uri="{BB962C8B-B14F-4D97-AF65-F5344CB8AC3E}">
        <p14:creationId xmlns:p14="http://schemas.microsoft.com/office/powerpoint/2010/main" val="18983418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C764DE79-268F-4C1A-8933-263129D2AF90}" type="datetimeFigureOut">
              <a:rPr lang="en-US" smtClean="0"/>
              <a:t>3/15/26</a:t>
            </a:fld>
            <a:endParaRPr lang="en-US" dirty="0"/>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48F63A3B-78C7-47BE-AE5E-E10140E04643}" type="slidenum">
              <a:rPr lang="en-US" smtClean="0"/>
              <a:t>‹#›</a:t>
            </a:fld>
            <a:endParaRPr lang="en-US" dirty="0"/>
          </a:p>
        </p:txBody>
      </p:sp>
    </p:spTree>
    <p:extLst>
      <p:ext uri="{BB962C8B-B14F-4D97-AF65-F5344CB8AC3E}">
        <p14:creationId xmlns:p14="http://schemas.microsoft.com/office/powerpoint/2010/main" val="3236877469"/>
      </p:ext>
    </p:extLst>
  </p:cSld>
  <p:clrMap bg1="dk1" tx1="lt1" bg2="dk2" tx2="lt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 id="2147483713" r:id="rId14"/>
    <p:sldLayoutId id="2147483714" r:id="rId15"/>
    <p:sldLayoutId id="2147483715" r:id="rId16"/>
    <p:sldLayoutId id="2147483716" r:id="rId17"/>
    <p:sldLayoutId id="2147483717" r:id="rId18"/>
  </p:sldLayoutIdLst>
  <p:hf sldNum="0" hdr="0" ftr="0" dt="0"/>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72727"/>
        </a:solidFill>
        <a:effectLst/>
      </p:bgPr>
    </p:bg>
    <p:spTree>
      <p:nvGrpSpPr>
        <p:cNvPr id="1" name="">
          <a:extLst>
            <a:ext uri="{FF2B5EF4-FFF2-40B4-BE49-F238E27FC236}">
              <a16:creationId xmlns:a16="http://schemas.microsoft.com/office/drawing/2014/main" id="{1F10A9F3-3B4D-4494-CC6A-C78822165EC9}"/>
            </a:ext>
          </a:extLst>
        </p:cNvPr>
        <p:cNvGrpSpPr/>
        <p:nvPr/>
      </p:nvGrpSpPr>
      <p:grpSpPr>
        <a:xfrm>
          <a:off x="0" y="0"/>
          <a:ext cx="0" cy="0"/>
          <a:chOff x="0" y="0"/>
          <a:chExt cx="0" cy="0"/>
        </a:xfrm>
      </p:grpSpPr>
      <p:pic>
        <p:nvPicPr>
          <p:cNvPr id="6" name="Picture 5" descr="A painting of a person writing on paper&#10;&#10;AI-generated content may be incorrect.">
            <a:extLst>
              <a:ext uri="{FF2B5EF4-FFF2-40B4-BE49-F238E27FC236}">
                <a16:creationId xmlns:a16="http://schemas.microsoft.com/office/drawing/2014/main" id="{A74944A8-BD2C-DF8E-B42D-272436C3BEB3}"/>
              </a:ext>
            </a:extLst>
          </p:cNvPr>
          <p:cNvPicPr>
            <a:picLocks noChangeAspect="1"/>
          </p:cNvPicPr>
          <p:nvPr/>
        </p:nvPicPr>
        <p:blipFill>
          <a:blip r:embed="rId3"/>
          <a:stretch>
            <a:fillRect/>
          </a:stretch>
        </p:blipFill>
        <p:spPr>
          <a:xfrm>
            <a:off x="1365662" y="103570"/>
            <a:ext cx="3713017" cy="4950691"/>
          </a:xfrm>
          <a:prstGeom prst="roundRect">
            <a:avLst>
              <a:gd name="adj" fmla="val 3517"/>
            </a:avLst>
          </a:prstGeom>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p:spPr>
      </p:pic>
      <p:sp>
        <p:nvSpPr>
          <p:cNvPr id="3" name="Rectangle 2">
            <a:extLst>
              <a:ext uri="{FF2B5EF4-FFF2-40B4-BE49-F238E27FC236}">
                <a16:creationId xmlns:a16="http://schemas.microsoft.com/office/drawing/2014/main" id="{1A53D387-354A-CF4D-2D8E-9B6AB0385387}"/>
              </a:ext>
            </a:extLst>
          </p:cNvPr>
          <p:cNvSpPr/>
          <p:nvPr/>
        </p:nvSpPr>
        <p:spPr>
          <a:xfrm>
            <a:off x="0" y="6664036"/>
            <a:ext cx="12192000" cy="193964"/>
          </a:xfrm>
          <a:prstGeom prst="rect">
            <a:avLst/>
          </a:prstGeom>
          <a:gradFill>
            <a:gsLst>
              <a:gs pos="0">
                <a:schemeClr val="accent1">
                  <a:lumMod val="20000"/>
                  <a:lumOff val="8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sym typeface="Arial"/>
            </a:endParaRPr>
          </a:p>
        </p:txBody>
      </p:sp>
      <p:sp>
        <p:nvSpPr>
          <p:cNvPr id="8" name="TextBox 7">
            <a:extLst>
              <a:ext uri="{FF2B5EF4-FFF2-40B4-BE49-F238E27FC236}">
                <a16:creationId xmlns:a16="http://schemas.microsoft.com/office/drawing/2014/main" id="{BF308482-3BA4-A3A3-37C1-B4819C8E0027}"/>
              </a:ext>
            </a:extLst>
          </p:cNvPr>
          <p:cNvSpPr txBox="1"/>
          <p:nvPr/>
        </p:nvSpPr>
        <p:spPr>
          <a:xfrm>
            <a:off x="5993283" y="2578916"/>
            <a:ext cx="5306291" cy="141577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prstClr val="white"/>
                </a:solidFill>
                <a:effectLst/>
                <a:uLnTx/>
                <a:uFillTx/>
                <a:latin typeface="Century Gothic" panose="020B0502020202020204"/>
                <a:ea typeface="+mn-ea"/>
                <a:cs typeface="+mn-cs"/>
              </a:rPr>
              <a:t>路加福音</a:t>
            </a:r>
            <a:br>
              <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rPr>
            </a:br>
            <a:r>
              <a:rPr kumimoji="0" lang="en-US" sz="2000" b="1" i="0" u="none" strike="noStrike" kern="1200" cap="none" spc="0" normalizeH="0" baseline="0" noProof="0" dirty="0">
                <a:ln>
                  <a:noFill/>
                </a:ln>
                <a:solidFill>
                  <a:srgbClr val="C8A667"/>
                </a:solidFill>
                <a:effectLst/>
                <a:uLnTx/>
                <a:uFillTx/>
                <a:latin typeface="Century Gothic" panose="020B0502020202020204"/>
                <a:ea typeface="+mn-ea"/>
                <a:cs typeface="+mn-cs"/>
              </a:rPr>
              <a:t>Gospel</a:t>
            </a:r>
            <a:r>
              <a:rPr kumimoji="0" lang="zh-CN" altLang="en-US" sz="2000" b="1" i="0" u="none" strike="noStrike" kern="1200" cap="none" spc="0" normalizeH="0" baseline="0" noProof="0" dirty="0">
                <a:ln>
                  <a:noFill/>
                </a:ln>
                <a:solidFill>
                  <a:srgbClr val="C8A667"/>
                </a:solidFill>
                <a:effectLst/>
                <a:uLnTx/>
                <a:uFillTx/>
                <a:latin typeface="Century Gothic" panose="020B0502020202020204"/>
                <a:ea typeface="宋体" panose="02010600030101010101" pitchFamily="2" charset="-122"/>
                <a:cs typeface="+mn-cs"/>
              </a:rPr>
              <a:t> </a:t>
            </a:r>
            <a:r>
              <a:rPr kumimoji="0" lang="en-US" altLang="zh-CN" sz="2000" b="1" i="0" u="none" strike="noStrike" kern="1200" cap="none" spc="0" normalizeH="0" baseline="0" noProof="0" dirty="0">
                <a:ln>
                  <a:noFill/>
                </a:ln>
                <a:solidFill>
                  <a:srgbClr val="C8A667"/>
                </a:solidFill>
                <a:effectLst/>
                <a:uLnTx/>
                <a:uFillTx/>
                <a:latin typeface="Century Gothic" panose="020B0502020202020204"/>
                <a:ea typeface="宋体" panose="02010600030101010101" pitchFamily="2" charset="-122"/>
                <a:cs typeface="+mn-cs"/>
              </a:rPr>
              <a:t>of Luke </a:t>
            </a:r>
            <a:endParaRPr kumimoji="0" lang="en-US" sz="1800" b="1" i="0" u="none" strike="noStrike" kern="1200" cap="none" spc="0" normalizeH="0" baseline="0" noProof="0" dirty="0">
              <a:ln>
                <a:noFill/>
              </a:ln>
              <a:solidFill>
                <a:srgbClr val="C8A667"/>
              </a:solidFill>
              <a:effectLst/>
              <a:uLnTx/>
              <a:uFillTx/>
              <a:latin typeface="Century Gothic" panose="020B0502020202020204"/>
              <a:ea typeface="+mn-ea"/>
              <a:cs typeface="+mn-cs"/>
            </a:endParaRPr>
          </a:p>
        </p:txBody>
      </p:sp>
      <p:sp>
        <p:nvSpPr>
          <p:cNvPr id="9" name="Rectangle 8">
            <a:extLst>
              <a:ext uri="{FF2B5EF4-FFF2-40B4-BE49-F238E27FC236}">
                <a16:creationId xmlns:a16="http://schemas.microsoft.com/office/drawing/2014/main" id="{55FDA069-B064-A3CF-DDF5-21309FAF3CA8}"/>
              </a:ext>
            </a:extLst>
          </p:cNvPr>
          <p:cNvSpPr/>
          <p:nvPr/>
        </p:nvSpPr>
        <p:spPr>
          <a:xfrm>
            <a:off x="0" y="5252058"/>
            <a:ext cx="12192000" cy="1344610"/>
          </a:xfrm>
          <a:prstGeom prst="rect">
            <a:avLst/>
          </a:prstGeom>
          <a:solidFill>
            <a:sysClr val="windowText" lastClr="000000">
              <a:lumMod val="85000"/>
              <a:lumOff val="15000"/>
            </a:sysClr>
          </a:solidFill>
          <a:ln w="12700" cap="flat" cmpd="sng" algn="ctr">
            <a:noFill/>
            <a:prstDash val="solid"/>
            <a:miter lim="800000"/>
          </a:ln>
          <a:effectLst/>
        </p:spPr>
        <p:txBody>
          <a:bodyPr rtlCol="0" anchor="ctr"/>
          <a:lstStyle/>
          <a:p>
            <a:pPr marL="0" lvl="1" algn="ctr" defTabSz="1828800">
              <a:defRPr/>
            </a:pPr>
            <a:r>
              <a:rPr lang="en-US" altLang="zh-CN" sz="3200" b="1" kern="100" dirty="0">
                <a:solidFill>
                  <a:prstClr val="white"/>
                </a:solidFill>
                <a:latin typeface="SimHei" panose="02010609060101010101" pitchFamily="49" charset="-122"/>
                <a:ea typeface="SimHei" panose="02010609060101010101" pitchFamily="49" charset="-122"/>
                <a:cs typeface="Arial" panose="020B0604020202020204" pitchFamily="34" charset="0"/>
                <a:sym typeface="Arial"/>
              </a:rPr>
              <a:t>17 </a:t>
            </a:r>
            <a:r>
              <a:rPr lang="zh-CN" altLang="en-US" sz="3200" b="1" kern="100" dirty="0">
                <a:solidFill>
                  <a:prstClr val="white"/>
                </a:solidFill>
                <a:latin typeface="SimHei" panose="02010609060101010101" pitchFamily="49" charset="-122"/>
                <a:ea typeface="SimHei" panose="02010609060101010101" pitchFamily="49" charset="-122"/>
                <a:cs typeface="Arial" panose="020B0604020202020204" pitchFamily="34" charset="0"/>
                <a:sym typeface="Arial"/>
              </a:rPr>
              <a:t>真相  </a:t>
            </a:r>
            <a:endParaRPr lang="en-US" altLang="zh-CN" sz="3200" b="1" kern="100" dirty="0">
              <a:solidFill>
                <a:prstClr val="white"/>
              </a:solidFill>
              <a:latin typeface="SimHei" panose="02010609060101010101" pitchFamily="49" charset="-122"/>
              <a:ea typeface="SimHei" panose="02010609060101010101" pitchFamily="49" charset="-122"/>
              <a:cs typeface="Arial" panose="020B0604020202020204" pitchFamily="34" charset="0"/>
              <a:sym typeface="Arial"/>
            </a:endParaRPr>
          </a:p>
          <a:p>
            <a:pPr marL="0" lvl="1" algn="ctr" defTabSz="1828800">
              <a:defRPr/>
            </a:pPr>
            <a:r>
              <a:rPr lang="zh-CN" altLang="en-US" sz="2400" b="1" kern="100" dirty="0">
                <a:solidFill>
                  <a:prstClr val="white"/>
                </a:solidFill>
                <a:latin typeface="SimHei" panose="02010609060101010101" pitchFamily="49" charset="-122"/>
                <a:ea typeface="SimHei" panose="02010609060101010101" pitchFamily="49" charset="-122"/>
                <a:cs typeface="Arial" panose="020B0604020202020204" pitchFamily="34" charset="0"/>
                <a:sym typeface="Arial"/>
              </a:rPr>
              <a:t>路加福音 路</a:t>
            </a:r>
            <a:r>
              <a:rPr lang="en-US" altLang="zh-CN" sz="2400" b="1" kern="100" dirty="0">
                <a:solidFill>
                  <a:prstClr val="white"/>
                </a:solidFill>
                <a:latin typeface="SimHei" panose="02010609060101010101" pitchFamily="49" charset="-122"/>
                <a:ea typeface="SimHei" panose="02010609060101010101" pitchFamily="49" charset="-122"/>
                <a:cs typeface="Arial" panose="020B0604020202020204" pitchFamily="34" charset="0"/>
                <a:sym typeface="Arial"/>
              </a:rPr>
              <a:t>4</a:t>
            </a:r>
            <a:r>
              <a:rPr lang="zh-CN" altLang="en-US" sz="2400" b="1" kern="100" dirty="0">
                <a:solidFill>
                  <a:prstClr val="white"/>
                </a:solidFill>
                <a:latin typeface="SimHei" panose="02010609060101010101" pitchFamily="49" charset="-122"/>
                <a:ea typeface="SimHei" panose="02010609060101010101" pitchFamily="49" charset="-122"/>
                <a:cs typeface="Arial" panose="020B0604020202020204" pitchFamily="34" charset="0"/>
                <a:sym typeface="Arial"/>
              </a:rPr>
              <a:t>章</a:t>
            </a:r>
            <a:r>
              <a:rPr lang="en-US" altLang="zh-CN" sz="2400" b="1" kern="100" dirty="0">
                <a:solidFill>
                  <a:prstClr val="white"/>
                </a:solidFill>
                <a:latin typeface="SimHei" panose="02010609060101010101" pitchFamily="49" charset="-122"/>
                <a:ea typeface="SimHei" panose="02010609060101010101" pitchFamily="49" charset="-122"/>
                <a:cs typeface="Arial" panose="020B0604020202020204" pitchFamily="34" charset="0"/>
                <a:sym typeface="Arial"/>
              </a:rPr>
              <a:t>14</a:t>
            </a:r>
            <a:r>
              <a:rPr lang="zh-CN" altLang="en-US" sz="2400" b="1" kern="100" dirty="0">
                <a:solidFill>
                  <a:prstClr val="white"/>
                </a:solidFill>
                <a:latin typeface="SimHei" panose="02010609060101010101" pitchFamily="49" charset="-122"/>
                <a:ea typeface="SimHei" panose="02010609060101010101" pitchFamily="49" charset="-122"/>
                <a:cs typeface="Arial" panose="020B0604020202020204" pitchFamily="34" charset="0"/>
                <a:sym typeface="Arial"/>
              </a:rPr>
              <a:t>至</a:t>
            </a:r>
            <a:r>
              <a:rPr lang="en-US" altLang="zh-CN" sz="2400" b="1" kern="100" dirty="0">
                <a:solidFill>
                  <a:prstClr val="white"/>
                </a:solidFill>
                <a:latin typeface="SimHei" panose="02010609060101010101" pitchFamily="49" charset="-122"/>
                <a:ea typeface="SimHei" panose="02010609060101010101" pitchFamily="49" charset="-122"/>
                <a:cs typeface="Arial" panose="020B0604020202020204" pitchFamily="34" charset="0"/>
                <a:sym typeface="Arial"/>
              </a:rPr>
              <a:t>30 </a:t>
            </a:r>
          </a:p>
          <a:p>
            <a:pPr marL="0" lvl="1" algn="ctr" defTabSz="1828800">
              <a:defRPr/>
            </a:pPr>
            <a:r>
              <a:rPr lang="en-US" sz="2000" b="1" i="0" dirty="0">
                <a:solidFill>
                  <a:srgbClr val="C7A668"/>
                </a:solidFill>
                <a:effectLst/>
                <a:latin typeface="SimHei" panose="02010609060101010101" pitchFamily="49" charset="-122"/>
                <a:ea typeface="SimHei" panose="02010609060101010101" pitchFamily="49" charset="-122"/>
              </a:rPr>
              <a:t>  </a:t>
            </a:r>
            <a:r>
              <a:rPr lang="en-US" sz="2000" b="1" dirty="0">
                <a:solidFill>
                  <a:srgbClr val="C7A668"/>
                </a:solidFill>
                <a:latin typeface="SimHei" panose="02010609060101010101" pitchFamily="49" charset="-122"/>
                <a:ea typeface="SimHei" panose="02010609060101010101" pitchFamily="49" charset="-122"/>
              </a:rPr>
              <a:t>The Truth (Luke 4:14-30)</a:t>
            </a:r>
            <a:endParaRPr kumimoji="0" lang="en-SG" altLang="zh-CN" sz="1600" b="1" i="0" u="none" strike="noStrike" kern="0" cap="none" spc="0" normalizeH="0" baseline="0" noProof="0" dirty="0">
              <a:ln>
                <a:noFill/>
              </a:ln>
              <a:solidFill>
                <a:prstClr val="white"/>
              </a:solidFill>
              <a:effectLst/>
              <a:uLnTx/>
              <a:uFillTx/>
              <a:latin typeface="Century Gothic" panose="020B0502020202020204"/>
              <a:ea typeface="宋体" panose="02010600030101010101" pitchFamily="2" charset="-122"/>
              <a:cs typeface="Arial" panose="020B0604020202020204" pitchFamily="34" charset="0"/>
              <a:sym typeface="Arial"/>
            </a:endParaRPr>
          </a:p>
        </p:txBody>
      </p:sp>
      <p:sp>
        <p:nvSpPr>
          <p:cNvPr id="10" name="Rectangle 9">
            <a:extLst>
              <a:ext uri="{FF2B5EF4-FFF2-40B4-BE49-F238E27FC236}">
                <a16:creationId xmlns:a16="http://schemas.microsoft.com/office/drawing/2014/main" id="{EEC8D5CF-B5BF-9DE2-01E0-9FED3C2D634A}"/>
              </a:ext>
            </a:extLst>
          </p:cNvPr>
          <p:cNvSpPr/>
          <p:nvPr/>
        </p:nvSpPr>
        <p:spPr>
          <a:xfrm>
            <a:off x="0" y="5138971"/>
            <a:ext cx="12192000" cy="45719"/>
          </a:xfrm>
          <a:prstGeom prst="rect">
            <a:avLst/>
          </a:prstGeom>
          <a:gradFill>
            <a:gsLst>
              <a:gs pos="0">
                <a:schemeClr val="accent1">
                  <a:lumMod val="20000"/>
                  <a:lumOff val="8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sym typeface="Arial"/>
            </a:endParaRPr>
          </a:p>
        </p:txBody>
      </p:sp>
    </p:spTree>
    <p:extLst>
      <p:ext uri="{BB962C8B-B14F-4D97-AF65-F5344CB8AC3E}">
        <p14:creationId xmlns:p14="http://schemas.microsoft.com/office/powerpoint/2010/main" val="13503361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8F2A2B-A70D-F947-169E-CC40C79BD2D6}"/>
            </a:ext>
          </a:extLst>
        </p:cNvPr>
        <p:cNvGrpSpPr/>
        <p:nvPr/>
      </p:nvGrpSpPr>
      <p:grpSpPr>
        <a:xfrm>
          <a:off x="0" y="0"/>
          <a:ext cx="0" cy="0"/>
          <a:chOff x="0" y="0"/>
          <a:chExt cx="0" cy="0"/>
        </a:xfrm>
      </p:grpSpPr>
      <p:sp>
        <p:nvSpPr>
          <p:cNvPr id="328" name="我们若认自己的罪，神是信实的，…">
            <a:extLst>
              <a:ext uri="{FF2B5EF4-FFF2-40B4-BE49-F238E27FC236}">
                <a16:creationId xmlns:a16="http://schemas.microsoft.com/office/drawing/2014/main" id="{51A33B7F-316B-A383-65CF-00C0F8CF685B}"/>
              </a:ext>
            </a:extLst>
          </p:cNvPr>
          <p:cNvSpPr txBox="1"/>
          <p:nvPr/>
        </p:nvSpPr>
        <p:spPr>
          <a:xfrm>
            <a:off x="103735" y="289821"/>
            <a:ext cx="12088264" cy="44312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2511" tIns="32511" rIns="32511" bIns="32511">
            <a:spAutoFit/>
          </a:bodyPr>
          <a:lstStyle/>
          <a:p>
            <a:pPr>
              <a:lnSpc>
                <a:spcPct val="150000"/>
              </a:lnSpc>
            </a:pPr>
            <a:r>
              <a:rPr kumimoji="0" lang="zh-CN" altLang="en-US" sz="3600" b="1" i="0" u="none" strike="noStrike" kern="1200" cap="none" spc="0" normalizeH="0" baseline="0" noProof="0" dirty="0">
                <a:ln>
                  <a:noFill/>
                </a:ln>
                <a:solidFill>
                  <a:prstClr val="white"/>
                </a:solidFill>
                <a:effectLst/>
                <a:uLnTx/>
                <a:uFillTx/>
                <a:latin typeface="SimHei" panose="02010609060101010101" pitchFamily="49" charset="-122"/>
                <a:ea typeface="SimHei" panose="02010609060101010101" pitchFamily="49" charset="-122"/>
                <a:cs typeface="+mn-cs"/>
              </a:rPr>
              <a:t>赛</a:t>
            </a:r>
            <a:r>
              <a:rPr kumimoji="0" lang="en-US" altLang="zh-CN" sz="3600" b="1" i="0" u="none" strike="noStrike" kern="1200" cap="none" spc="0" normalizeH="0" baseline="0" noProof="0" dirty="0">
                <a:ln>
                  <a:noFill/>
                </a:ln>
                <a:solidFill>
                  <a:prstClr val="white"/>
                </a:solidFill>
                <a:effectLst/>
                <a:uLnTx/>
                <a:uFillTx/>
                <a:latin typeface="SimHei" panose="02010609060101010101" pitchFamily="49" charset="-122"/>
                <a:ea typeface="SimHei" panose="02010609060101010101" pitchFamily="49" charset="-122"/>
                <a:cs typeface="+mn-cs"/>
              </a:rPr>
              <a:t>61:1 </a:t>
            </a:r>
            <a:r>
              <a:rPr kumimoji="0" lang="zh-CN" altLang="en-US" sz="3600" b="1" i="0" u="none" strike="noStrike" kern="1200" cap="none" spc="0" normalizeH="0" baseline="0" noProof="0" dirty="0">
                <a:ln>
                  <a:noFill/>
                </a:ln>
                <a:solidFill>
                  <a:prstClr val="white"/>
                </a:solidFill>
                <a:effectLst/>
                <a:uLnTx/>
                <a:uFillTx/>
                <a:latin typeface="SimHei" panose="02010609060101010101" pitchFamily="49" charset="-122"/>
                <a:ea typeface="SimHei" panose="02010609060101010101" pitchFamily="49" charset="-122"/>
                <a:cs typeface="+mn-cs"/>
              </a:rPr>
              <a:t>主耶和华的灵在我身上；因为耶和华用膏膏我，叫我传好信息给谦卑的人，差遣我医好伤心的人，报告被掳的得释放，被囚的出监牢；</a:t>
            </a:r>
            <a:r>
              <a:rPr kumimoji="0" lang="en-US" altLang="zh-CN" sz="3600" b="1" i="0" u="none" strike="noStrike" kern="1200" cap="none" spc="0" normalizeH="0" baseline="0" noProof="0" dirty="0">
                <a:ln>
                  <a:noFill/>
                </a:ln>
                <a:solidFill>
                  <a:prstClr val="white"/>
                </a:solidFill>
                <a:effectLst/>
                <a:uLnTx/>
                <a:uFillTx/>
                <a:latin typeface="SimHei" panose="02010609060101010101" pitchFamily="49" charset="-122"/>
                <a:ea typeface="SimHei" panose="02010609060101010101" pitchFamily="49" charset="-122"/>
                <a:cs typeface="+mn-cs"/>
              </a:rPr>
              <a:t>2  </a:t>
            </a:r>
            <a:r>
              <a:rPr kumimoji="0" lang="zh-CN" altLang="en-US" sz="3600" b="1" i="0" u="none" strike="noStrike" kern="1200" cap="none" spc="0" normalizeH="0" baseline="0" noProof="0" dirty="0">
                <a:ln>
                  <a:noFill/>
                </a:ln>
                <a:solidFill>
                  <a:prstClr val="white"/>
                </a:solidFill>
                <a:effectLst/>
                <a:uLnTx/>
                <a:uFillTx/>
                <a:latin typeface="SimHei" panose="02010609060101010101" pitchFamily="49" charset="-122"/>
                <a:ea typeface="SimHei" panose="02010609060101010101" pitchFamily="49" charset="-122"/>
                <a:cs typeface="+mn-cs"/>
              </a:rPr>
              <a:t>报告耶和华的恩年，</a:t>
            </a:r>
            <a:r>
              <a:rPr kumimoji="0" lang="en-US" altLang="zh-CN" sz="3600" b="1" i="0" u="none" strike="noStrike" kern="1200" cap="none" spc="0" normalizeH="0" baseline="0" noProof="0" dirty="0">
                <a:ln>
                  <a:noFill/>
                </a:ln>
                <a:solidFill>
                  <a:prstClr val="white"/>
                </a:solidFill>
                <a:effectLst/>
                <a:uLnTx/>
                <a:uFillTx/>
                <a:latin typeface="SimHei" panose="02010609060101010101" pitchFamily="49" charset="-122"/>
                <a:ea typeface="SimHei" panose="02010609060101010101" pitchFamily="49" charset="-122"/>
                <a:cs typeface="+mn-cs"/>
              </a:rPr>
              <a:t>2 </a:t>
            </a:r>
            <a:r>
              <a:rPr kumimoji="0" lang="zh-CN" altLang="en-US" sz="3600" b="1" i="0" u="none" strike="noStrike" kern="1200" cap="none" spc="0" normalizeH="0" baseline="0" noProof="0" dirty="0">
                <a:ln>
                  <a:noFill/>
                </a:ln>
                <a:solidFill>
                  <a:prstClr val="white"/>
                </a:solidFill>
                <a:effectLst/>
                <a:uLnTx/>
                <a:uFillTx/>
                <a:latin typeface="SimHei" panose="02010609060101010101" pitchFamily="49" charset="-122"/>
                <a:ea typeface="SimHei" panose="02010609060101010101" pitchFamily="49" charset="-122"/>
                <a:cs typeface="+mn-cs"/>
              </a:rPr>
              <a:t>报告耶和华的恩年，</a:t>
            </a:r>
            <a:r>
              <a:rPr kumimoji="0" lang="zh-CN" altLang="en-US" sz="4400" b="1" i="0" u="sng" strike="noStrike" kern="1200" cap="none" spc="0" normalizeH="0" baseline="0" noProof="0" dirty="0">
                <a:ln>
                  <a:noFill/>
                </a:ln>
                <a:solidFill>
                  <a:srgbClr val="00EFFF"/>
                </a:solidFill>
                <a:effectLst/>
                <a:uLnTx/>
                <a:uFillTx/>
                <a:latin typeface="SimHei" panose="02010609060101010101" pitchFamily="49" charset="-122"/>
                <a:ea typeface="SimHei" panose="02010609060101010101" pitchFamily="49" charset="-122"/>
                <a:cs typeface="+mn-cs"/>
              </a:rPr>
              <a:t>和我们神报仇的日子；安慰一切悲哀的人</a:t>
            </a:r>
            <a:r>
              <a:rPr kumimoji="0" lang="zh-CN" altLang="en-US" sz="3600" b="1" i="0" u="sng" strike="noStrike" kern="1200" cap="none" spc="0" normalizeH="0" baseline="0" noProof="0" dirty="0">
                <a:ln>
                  <a:noFill/>
                </a:ln>
                <a:solidFill>
                  <a:srgbClr val="00EFFF"/>
                </a:solidFill>
                <a:effectLst/>
                <a:uLnTx/>
                <a:uFillTx/>
                <a:latin typeface="SimHei" panose="02010609060101010101" pitchFamily="49" charset="-122"/>
                <a:ea typeface="SimHei" panose="02010609060101010101" pitchFamily="49" charset="-122"/>
                <a:cs typeface="+mn-cs"/>
              </a:rPr>
              <a:t>，</a:t>
            </a:r>
            <a:r>
              <a:rPr kumimoji="0" lang="zh-CN" altLang="en-US" sz="3600" b="1" i="0" u="none" strike="noStrike" kern="1200" cap="none" spc="0" normalizeH="0" baseline="0" noProof="0" dirty="0">
                <a:ln>
                  <a:noFill/>
                </a:ln>
                <a:solidFill>
                  <a:prstClr val="white"/>
                </a:solidFill>
                <a:effectLst/>
                <a:uLnTx/>
                <a:uFillTx/>
                <a:latin typeface="SimHei" panose="02010609060101010101" pitchFamily="49" charset="-122"/>
                <a:ea typeface="SimHei" panose="02010609060101010101" pitchFamily="49" charset="-122"/>
                <a:cs typeface="+mn-cs"/>
              </a:rPr>
              <a:t> </a:t>
            </a:r>
          </a:p>
        </p:txBody>
      </p:sp>
      <p:sp>
        <p:nvSpPr>
          <p:cNvPr id="2" name="TextBox 1">
            <a:extLst>
              <a:ext uri="{FF2B5EF4-FFF2-40B4-BE49-F238E27FC236}">
                <a16:creationId xmlns:a16="http://schemas.microsoft.com/office/drawing/2014/main" id="{058B798B-D4F3-CFF8-78BF-98935291A187}"/>
              </a:ext>
            </a:extLst>
          </p:cNvPr>
          <p:cNvSpPr txBox="1"/>
          <p:nvPr/>
        </p:nvSpPr>
        <p:spPr>
          <a:xfrm>
            <a:off x="0" y="5172327"/>
            <a:ext cx="12088265" cy="1538883"/>
          </a:xfrm>
          <a:prstGeom prst="rect">
            <a:avLst/>
          </a:prstGeom>
          <a:noFill/>
        </p:spPr>
        <p:txBody>
          <a:bodyPr wrap="square">
            <a:spAutoFit/>
          </a:bodyPr>
          <a:lstStyle/>
          <a:p>
            <a:r>
              <a:rPr kumimoji="0" lang="en-US" sz="1800" b="0" i="0" u="none" strike="noStrike" kern="1200" cap="none" spc="0" normalizeH="0" baseline="0" noProof="0" dirty="0">
                <a:ln>
                  <a:noFill/>
                </a:ln>
                <a:solidFill>
                  <a:prstClr val="white"/>
                </a:solidFill>
                <a:effectLst/>
                <a:uLnTx/>
                <a:uFillTx/>
                <a:latin typeface="Century Gothic" panose="020B0502020202020204"/>
              </a:rPr>
              <a:t>Isa 61:1  The Spirit of the Lord GOD is upon me, because the LORD has anointed me to bring good news to the poor; he has sent me to bind up the brokenhearted, to proclaim liberty to the captives, and the opening of the prison to those who are bound;2  to proclaim the year of the LORD's favor, </a:t>
            </a:r>
            <a:r>
              <a:rPr kumimoji="0" lang="en-US" sz="2000" b="1" i="0" u="sng" strike="noStrike" kern="1200" cap="none" spc="0" normalizeH="0" baseline="0" noProof="0" dirty="0">
                <a:ln>
                  <a:noFill/>
                </a:ln>
                <a:solidFill>
                  <a:srgbClr val="00EFFF"/>
                </a:solidFill>
                <a:effectLst/>
                <a:uLnTx/>
                <a:uFillTx/>
                <a:latin typeface="Century Gothic" panose="020B0502020202020204"/>
              </a:rPr>
              <a:t>and the day of vengeance of our God; to comfort all who mourn;</a:t>
            </a:r>
          </a:p>
          <a:p>
            <a:endParaRPr kumimoji="0" lang="en-US" sz="1800" b="1" i="0" u="sng" strike="noStrike" kern="1200" cap="none" spc="0" normalizeH="0" baseline="0" noProof="0" dirty="0">
              <a:ln>
                <a:noFill/>
              </a:ln>
              <a:effectLst/>
              <a:uLnTx/>
              <a:uFillTx/>
              <a:latin typeface="Century Gothic" panose="020B0502020202020204"/>
            </a:endParaRPr>
          </a:p>
        </p:txBody>
      </p:sp>
    </p:spTree>
    <p:extLst>
      <p:ext uri="{BB962C8B-B14F-4D97-AF65-F5344CB8AC3E}">
        <p14:creationId xmlns:p14="http://schemas.microsoft.com/office/powerpoint/2010/main" val="18894954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76">
          <a:extLst>
            <a:ext uri="{FF2B5EF4-FFF2-40B4-BE49-F238E27FC236}">
              <a16:creationId xmlns:a16="http://schemas.microsoft.com/office/drawing/2014/main" id="{240D5C5F-CB53-EB75-56B2-8461604485B1}"/>
            </a:ext>
          </a:extLst>
        </p:cNvPr>
        <p:cNvGrpSpPr/>
        <p:nvPr/>
      </p:nvGrpSpPr>
      <p:grpSpPr>
        <a:xfrm>
          <a:off x="0" y="0"/>
          <a:ext cx="0" cy="0"/>
          <a:chOff x="0" y="0"/>
          <a:chExt cx="0" cy="0"/>
        </a:xfrm>
      </p:grpSpPr>
      <p:sp>
        <p:nvSpPr>
          <p:cNvPr id="977" name="Google Shape;977;p44">
            <a:extLst>
              <a:ext uri="{FF2B5EF4-FFF2-40B4-BE49-F238E27FC236}">
                <a16:creationId xmlns:a16="http://schemas.microsoft.com/office/drawing/2014/main" id="{C92DD6FE-E731-D722-FDB6-88846050B849}"/>
              </a:ext>
            </a:extLst>
          </p:cNvPr>
          <p:cNvSpPr/>
          <p:nvPr/>
        </p:nvSpPr>
        <p:spPr>
          <a:xfrm rot="19800500" flipH="1">
            <a:off x="819348" y="540924"/>
            <a:ext cx="1979094" cy="1979094"/>
          </a:xfrm>
          <a:prstGeom prst="roundRect">
            <a:avLst>
              <a:gd name="adj" fmla="val 16667"/>
            </a:avLst>
          </a:prstGeom>
          <a:no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78" name="Google Shape;978;p44">
            <a:extLst>
              <a:ext uri="{FF2B5EF4-FFF2-40B4-BE49-F238E27FC236}">
                <a16:creationId xmlns:a16="http://schemas.microsoft.com/office/drawing/2014/main" id="{FFB560FD-6E96-5904-4977-71346918701B}"/>
              </a:ext>
            </a:extLst>
          </p:cNvPr>
          <p:cNvSpPr txBox="1">
            <a:spLocks noGrp="1"/>
          </p:cNvSpPr>
          <p:nvPr>
            <p:ph type="title"/>
          </p:nvPr>
        </p:nvSpPr>
        <p:spPr>
          <a:xfrm>
            <a:off x="457199" y="3347240"/>
            <a:ext cx="11277600" cy="1698264"/>
          </a:xfrm>
          <a:prstGeom prst="rect">
            <a:avLst/>
          </a:prstGeom>
        </p:spPr>
        <p:txBody>
          <a:bodyPr spcFirstLastPara="1" wrap="square" lIns="121900" tIns="121900" rIns="121900" bIns="121900" anchor="ctr" anchorCtr="0">
            <a:noAutofit/>
          </a:bodyPr>
          <a:lstStyle/>
          <a:p>
            <a:pPr defTabSz="1033272"/>
            <a:r>
              <a:rPr lang="zh-CN" altLang="en-US" sz="5400" b="1" dirty="0">
                <a:effectLst/>
              </a:rPr>
              <a:t>不信的心，称赞主是不被悦纳 </a:t>
            </a:r>
            <a:endParaRPr lang="zh-CN" altLang="en-US" sz="2800" b="1" dirty="0">
              <a:latin typeface="SimHei" panose="02010609060101010101" pitchFamily="49" charset="-122"/>
              <a:ea typeface="SimHei" panose="02010609060101010101" pitchFamily="49" charset="-122"/>
            </a:endParaRPr>
          </a:p>
        </p:txBody>
      </p:sp>
      <p:sp>
        <p:nvSpPr>
          <p:cNvPr id="979" name="Google Shape;979;p44">
            <a:extLst>
              <a:ext uri="{FF2B5EF4-FFF2-40B4-BE49-F238E27FC236}">
                <a16:creationId xmlns:a16="http://schemas.microsoft.com/office/drawing/2014/main" id="{0A97C02B-CEAF-DF40-AB45-935C420FB740}"/>
              </a:ext>
            </a:extLst>
          </p:cNvPr>
          <p:cNvSpPr txBox="1">
            <a:spLocks noGrp="1"/>
          </p:cNvSpPr>
          <p:nvPr>
            <p:ph type="title" idx="2"/>
          </p:nvPr>
        </p:nvSpPr>
        <p:spPr>
          <a:xfrm>
            <a:off x="819370" y="832128"/>
            <a:ext cx="1979047" cy="1396682"/>
          </a:xfrm>
          <a:prstGeom prst="rect">
            <a:avLst/>
          </a:prstGeom>
        </p:spPr>
        <p:txBody>
          <a:bodyPr spcFirstLastPara="1" wrap="square" lIns="121900" tIns="219433" rIns="121900" bIns="121900" anchor="ctr" anchorCtr="0">
            <a:noAutofit/>
          </a:bodyPr>
          <a:lstStyle/>
          <a:p>
            <a:pPr defTabSz="1033272"/>
            <a:r>
              <a:rPr lang="en" sz="8286" kern="1200" dirty="0">
                <a:solidFill>
                  <a:schemeClr val="tx1"/>
                </a:solidFill>
                <a:latin typeface="+mj-lt"/>
                <a:ea typeface="+mj-ea"/>
                <a:cs typeface="+mj-cs"/>
              </a:rPr>
              <a:t>0</a:t>
            </a:r>
            <a:r>
              <a:rPr lang="en-US" sz="8286" dirty="0">
                <a:solidFill>
                  <a:schemeClr val="tx1"/>
                </a:solidFill>
              </a:rPr>
              <a:t>2</a:t>
            </a:r>
            <a:endParaRPr lang="en" dirty="0"/>
          </a:p>
        </p:txBody>
      </p:sp>
      <p:sp>
        <p:nvSpPr>
          <p:cNvPr id="980" name="Google Shape;980;p44">
            <a:extLst>
              <a:ext uri="{FF2B5EF4-FFF2-40B4-BE49-F238E27FC236}">
                <a16:creationId xmlns:a16="http://schemas.microsoft.com/office/drawing/2014/main" id="{CED7E73C-2C5D-2C1B-5326-74287339841D}"/>
              </a:ext>
            </a:extLst>
          </p:cNvPr>
          <p:cNvSpPr txBox="1">
            <a:spLocks noGrp="1"/>
          </p:cNvSpPr>
          <p:nvPr>
            <p:ph type="subTitle" idx="1"/>
          </p:nvPr>
        </p:nvSpPr>
        <p:spPr>
          <a:xfrm>
            <a:off x="457201" y="5045504"/>
            <a:ext cx="11399731" cy="1282748"/>
          </a:xfrm>
          <a:prstGeom prst="rect">
            <a:avLst/>
          </a:prstGeom>
        </p:spPr>
        <p:txBody>
          <a:bodyPr spcFirstLastPara="1" wrap="square" lIns="121900" tIns="121900" rIns="121900" bIns="121900" anchor="ctr" anchorCtr="0">
            <a:noAutofit/>
          </a:bodyPr>
          <a:lstStyle/>
          <a:p>
            <a:r>
              <a:rPr lang="en-US" dirty="0"/>
              <a:t>Praise offered from a heart of unbelief is not pleasing to the Lord.</a:t>
            </a:r>
            <a:endParaRPr lang="en-US" altLang="zh-CN" b="1" dirty="0"/>
          </a:p>
          <a:p>
            <a:endParaRPr lang="en-US" dirty="0"/>
          </a:p>
        </p:txBody>
      </p:sp>
    </p:spTree>
    <p:extLst>
      <p:ext uri="{BB962C8B-B14F-4D97-AF65-F5344CB8AC3E}">
        <p14:creationId xmlns:p14="http://schemas.microsoft.com/office/powerpoint/2010/main" val="38728627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71C3A"/>
        </a:solidFill>
        <a:effectLst/>
      </p:bgPr>
    </p:bg>
    <p:spTree>
      <p:nvGrpSpPr>
        <p:cNvPr id="1" name="">
          <a:extLst>
            <a:ext uri="{FF2B5EF4-FFF2-40B4-BE49-F238E27FC236}">
              <a16:creationId xmlns:a16="http://schemas.microsoft.com/office/drawing/2014/main" id="{CB8C759D-D8B4-85B4-51BA-4D4C7782EF79}"/>
            </a:ext>
          </a:extLst>
        </p:cNvPr>
        <p:cNvGrpSpPr/>
        <p:nvPr/>
      </p:nvGrpSpPr>
      <p:grpSpPr>
        <a:xfrm>
          <a:off x="0" y="0"/>
          <a:ext cx="0" cy="0"/>
          <a:chOff x="0" y="0"/>
          <a:chExt cx="0" cy="0"/>
        </a:xfrm>
      </p:grpSpPr>
      <p:sp>
        <p:nvSpPr>
          <p:cNvPr id="328" name="我们若认自己的罪，神是信实的，…">
            <a:extLst>
              <a:ext uri="{FF2B5EF4-FFF2-40B4-BE49-F238E27FC236}">
                <a16:creationId xmlns:a16="http://schemas.microsoft.com/office/drawing/2014/main" id="{E587AA6E-D81F-4C3D-ADB9-4B1454C7FBD0}"/>
              </a:ext>
            </a:extLst>
          </p:cNvPr>
          <p:cNvSpPr txBox="1"/>
          <p:nvPr/>
        </p:nvSpPr>
        <p:spPr>
          <a:xfrm>
            <a:off x="51868" y="2226776"/>
            <a:ext cx="12088264" cy="159780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2511" tIns="32511" rIns="32511" bIns="32511">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0" lang="en-US" altLang="zh-CN" sz="3600" b="1" i="0" u="none" strike="noStrike" kern="1200" cap="none" spc="0" normalizeH="0" baseline="0" noProof="0" dirty="0">
                <a:ln>
                  <a:noFill/>
                </a:ln>
                <a:solidFill>
                  <a:prstClr val="white"/>
                </a:solidFill>
                <a:effectLst/>
                <a:uLnTx/>
                <a:uFillTx/>
                <a:latin typeface="SimHei" panose="02010609060101010101" pitchFamily="49" charset="-122"/>
                <a:ea typeface="SimHei" panose="02010609060101010101" pitchFamily="49" charset="-122"/>
                <a:cs typeface="+mn-cs"/>
              </a:rPr>
              <a:t>22.</a:t>
            </a:r>
            <a:r>
              <a:rPr kumimoji="0" lang="zh-CN" altLang="en-US" sz="3600" b="1" i="0" u="none" strike="noStrike" kern="1200" cap="none" spc="0" normalizeH="0" baseline="0" noProof="0" dirty="0">
                <a:ln>
                  <a:noFill/>
                </a:ln>
                <a:solidFill>
                  <a:prstClr val="white"/>
                </a:solidFill>
                <a:effectLst/>
                <a:uLnTx/>
                <a:uFillTx/>
                <a:latin typeface="SimHei" panose="02010609060101010101" pitchFamily="49" charset="-122"/>
                <a:ea typeface="SimHei" panose="02010609060101010101" pitchFamily="49" charset="-122"/>
                <a:cs typeface="+mn-cs"/>
              </a:rPr>
              <a:t>众人</a:t>
            </a:r>
            <a:r>
              <a:rPr kumimoji="0" lang="zh-CN" altLang="en-US" sz="3600" b="1" i="0" u="none" strike="noStrike" kern="1200" cap="none" spc="0" normalizeH="0" baseline="0" noProof="0" dirty="0">
                <a:ln>
                  <a:noFill/>
                </a:ln>
                <a:solidFill>
                  <a:srgbClr val="00EFFF"/>
                </a:solidFill>
                <a:effectLst/>
                <a:uLnTx/>
                <a:uFillTx/>
                <a:latin typeface="SimHei" panose="02010609060101010101" pitchFamily="49" charset="-122"/>
                <a:ea typeface="SimHei" panose="02010609060101010101" pitchFamily="49" charset="-122"/>
                <a:cs typeface="+mn-cs"/>
              </a:rPr>
              <a:t>称赞他</a:t>
            </a:r>
            <a:r>
              <a:rPr kumimoji="0" lang="zh-CN" altLang="en-US" sz="3600" b="1" i="0" u="none" strike="noStrike" kern="1200" cap="none" spc="0" normalizeH="0" baseline="0" noProof="0" dirty="0">
                <a:ln>
                  <a:noFill/>
                </a:ln>
                <a:solidFill>
                  <a:prstClr val="white"/>
                </a:solidFill>
                <a:effectLst/>
                <a:uLnTx/>
                <a:uFillTx/>
                <a:latin typeface="SimHei" panose="02010609060101010101" pitchFamily="49" charset="-122"/>
                <a:ea typeface="SimHei" panose="02010609060101010101" pitchFamily="49" charset="-122"/>
                <a:cs typeface="+mn-cs"/>
              </a:rPr>
              <a:t>，</a:t>
            </a:r>
            <a:r>
              <a:rPr kumimoji="0" lang="zh-CN" altLang="en-US" sz="3600" b="1" i="0" u="none" strike="noStrike" kern="1200" cap="none" spc="0" normalizeH="0" baseline="0" noProof="0" dirty="0">
                <a:ln>
                  <a:noFill/>
                </a:ln>
                <a:solidFill>
                  <a:srgbClr val="FFFF00"/>
                </a:solidFill>
                <a:effectLst/>
                <a:uLnTx/>
                <a:uFillTx/>
                <a:latin typeface="SimHei" panose="02010609060101010101" pitchFamily="49" charset="-122"/>
                <a:ea typeface="SimHei" panose="02010609060101010101" pitchFamily="49" charset="-122"/>
                <a:cs typeface="+mn-cs"/>
              </a:rPr>
              <a:t>希奇他口中所出的恩言</a:t>
            </a:r>
            <a:r>
              <a:rPr kumimoji="0" lang="zh-CN" altLang="en-US" sz="3600" b="1" i="0" u="none" strike="noStrike" kern="1200" cap="none" spc="0" normalizeH="0" baseline="0" noProof="0" dirty="0">
                <a:ln>
                  <a:noFill/>
                </a:ln>
                <a:solidFill>
                  <a:prstClr val="white"/>
                </a:solidFill>
                <a:effectLst/>
                <a:uLnTx/>
                <a:uFillTx/>
                <a:latin typeface="SimHei" panose="02010609060101010101" pitchFamily="49" charset="-122"/>
                <a:ea typeface="SimHei" panose="02010609060101010101" pitchFamily="49" charset="-122"/>
                <a:cs typeface="+mn-cs"/>
              </a:rPr>
              <a:t>，并且说：“这不是约瑟的儿子吗？”</a:t>
            </a:r>
            <a:endParaRPr kumimoji="0" lang="zh-CN" altLang="en-US" sz="3200" b="1" i="0" u="none" strike="noStrike" kern="1200" cap="none" spc="0" normalizeH="0" baseline="0" noProof="0" dirty="0">
              <a:ln>
                <a:noFill/>
              </a:ln>
              <a:solidFill>
                <a:prstClr val="white"/>
              </a:solidFill>
              <a:effectLst/>
              <a:uLnTx/>
              <a:uFillTx/>
              <a:latin typeface="SimHei" panose="02010609060101010101" pitchFamily="49" charset="-122"/>
              <a:ea typeface="SimHei" panose="02010609060101010101" pitchFamily="49" charset="-122"/>
              <a:cs typeface="+mn-cs"/>
            </a:endParaRPr>
          </a:p>
        </p:txBody>
      </p:sp>
      <p:sp>
        <p:nvSpPr>
          <p:cNvPr id="2" name="TextBox 1">
            <a:extLst>
              <a:ext uri="{FF2B5EF4-FFF2-40B4-BE49-F238E27FC236}">
                <a16:creationId xmlns:a16="http://schemas.microsoft.com/office/drawing/2014/main" id="{FF4B135A-2AEE-78F2-4C7B-F60F63E4F114}"/>
              </a:ext>
            </a:extLst>
          </p:cNvPr>
          <p:cNvSpPr txBox="1"/>
          <p:nvPr/>
        </p:nvSpPr>
        <p:spPr>
          <a:xfrm>
            <a:off x="51868" y="4631224"/>
            <a:ext cx="12088265" cy="957121"/>
          </a:xfrm>
          <a:prstGeom prst="rect">
            <a:avLst/>
          </a:prstGeom>
          <a:noFill/>
        </p:spPr>
        <p:txBody>
          <a:bodyPr wrap="square">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entury Gothic" panose="020B0502020202020204"/>
                <a:ea typeface="+mn-ea"/>
                <a:cs typeface="+mn-cs"/>
              </a:rPr>
              <a:t>22.And </a:t>
            </a:r>
            <a:r>
              <a:rPr kumimoji="0" lang="en-US" sz="2000" b="1" i="0" u="none" strike="noStrike" kern="1200" cap="none" spc="0" normalizeH="0" baseline="0" noProof="0" dirty="0">
                <a:ln>
                  <a:noFill/>
                </a:ln>
                <a:solidFill>
                  <a:srgbClr val="00EFFF"/>
                </a:solidFill>
                <a:effectLst/>
                <a:uLnTx/>
                <a:uFillTx/>
                <a:latin typeface="Century Gothic" panose="020B0502020202020204"/>
                <a:ea typeface="+mn-ea"/>
                <a:cs typeface="+mn-cs"/>
              </a:rPr>
              <a:t>all spoke well of him </a:t>
            </a:r>
            <a:r>
              <a:rPr kumimoji="0" lang="en-US" sz="2000" b="0" i="0" u="none" strike="noStrike" kern="1200" cap="none" spc="0" normalizeH="0" baseline="0" noProof="0" dirty="0">
                <a:ln>
                  <a:noFill/>
                </a:ln>
                <a:solidFill>
                  <a:prstClr val="white"/>
                </a:solidFill>
                <a:effectLst/>
                <a:uLnTx/>
                <a:uFillTx/>
                <a:latin typeface="Century Gothic" panose="020B0502020202020204"/>
                <a:ea typeface="+mn-ea"/>
                <a:cs typeface="+mn-cs"/>
              </a:rPr>
              <a:t>and </a:t>
            </a:r>
            <a:r>
              <a:rPr kumimoji="0" lang="en-US" sz="2000" b="1" i="0" u="none" strike="noStrike" kern="1200" cap="none" spc="0" normalizeH="0" baseline="0" noProof="0" dirty="0">
                <a:ln>
                  <a:noFill/>
                </a:ln>
                <a:solidFill>
                  <a:srgbClr val="FFFF00"/>
                </a:solidFill>
                <a:effectLst/>
                <a:uLnTx/>
                <a:uFillTx/>
                <a:latin typeface="Century Gothic" panose="020B0502020202020204"/>
                <a:ea typeface="+mn-ea"/>
                <a:cs typeface="+mn-cs"/>
              </a:rPr>
              <a:t>marveled at the gracious words </a:t>
            </a:r>
            <a:r>
              <a:rPr kumimoji="0" lang="en-US" sz="2000" b="0" i="0" u="none" strike="noStrike" kern="1200" cap="none" spc="0" normalizeH="0" baseline="0" noProof="0" dirty="0">
                <a:ln>
                  <a:noFill/>
                </a:ln>
                <a:solidFill>
                  <a:prstClr val="white"/>
                </a:solidFill>
                <a:effectLst/>
                <a:uLnTx/>
                <a:uFillTx/>
                <a:latin typeface="Century Gothic" panose="020B0502020202020204"/>
                <a:ea typeface="+mn-ea"/>
                <a:cs typeface="+mn-cs"/>
              </a:rPr>
              <a:t>that were coming from his mouth. And they said, "Is not this Joseph's son?"</a:t>
            </a:r>
          </a:p>
        </p:txBody>
      </p:sp>
    </p:spTree>
    <p:extLst>
      <p:ext uri="{BB962C8B-B14F-4D97-AF65-F5344CB8AC3E}">
        <p14:creationId xmlns:p14="http://schemas.microsoft.com/office/powerpoint/2010/main" val="16943335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8DD8A4-AF19-5C4F-07D0-55817D4352DC}"/>
            </a:ext>
          </a:extLst>
        </p:cNvPr>
        <p:cNvGrpSpPr/>
        <p:nvPr/>
      </p:nvGrpSpPr>
      <p:grpSpPr>
        <a:xfrm>
          <a:off x="0" y="0"/>
          <a:ext cx="0" cy="0"/>
          <a:chOff x="0" y="0"/>
          <a:chExt cx="0" cy="0"/>
        </a:xfrm>
      </p:grpSpPr>
      <p:sp>
        <p:nvSpPr>
          <p:cNvPr id="328" name="我们若认自己的罪，神是信实的，…">
            <a:extLst>
              <a:ext uri="{FF2B5EF4-FFF2-40B4-BE49-F238E27FC236}">
                <a16:creationId xmlns:a16="http://schemas.microsoft.com/office/drawing/2014/main" id="{8A3A1337-BEFE-9790-8256-AF6D993703BE}"/>
              </a:ext>
            </a:extLst>
          </p:cNvPr>
          <p:cNvSpPr txBox="1"/>
          <p:nvPr/>
        </p:nvSpPr>
        <p:spPr>
          <a:xfrm>
            <a:off x="51868" y="1269655"/>
            <a:ext cx="12088264" cy="25990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2511" tIns="32511" rIns="32511" bIns="32511">
            <a:spAutoFit/>
          </a:bodyPr>
          <a:lstStyle/>
          <a:p>
            <a:pPr>
              <a:lnSpc>
                <a:spcPct val="150000"/>
              </a:lnSpc>
              <a:defRPr/>
            </a:pPr>
            <a:r>
              <a:rPr kumimoji="0" lang="zh-CN" altLang="en-US" sz="3600" b="1" i="0" u="none" strike="noStrike" kern="1200" cap="none" spc="0" normalizeH="0" baseline="0" noProof="0" dirty="0">
                <a:ln>
                  <a:noFill/>
                </a:ln>
                <a:solidFill>
                  <a:srgbClr val="00EFFF"/>
                </a:solidFill>
                <a:effectLst/>
                <a:uLnTx/>
                <a:uFillTx/>
                <a:latin typeface="SimHei" panose="02010609060101010101" pitchFamily="49" charset="-122"/>
                <a:ea typeface="SimHei" panose="02010609060101010101" pitchFamily="49" charset="-122"/>
                <a:cs typeface="+mn-cs"/>
              </a:rPr>
              <a:t>可</a:t>
            </a:r>
            <a:r>
              <a:rPr kumimoji="0" lang="en-US" altLang="zh-CN" sz="3600" b="1" i="0" u="none" strike="noStrike" kern="1200" cap="none" spc="0" normalizeH="0" baseline="0" noProof="0" dirty="0">
                <a:ln>
                  <a:noFill/>
                </a:ln>
                <a:solidFill>
                  <a:srgbClr val="00EFFF"/>
                </a:solidFill>
                <a:effectLst/>
                <a:uLnTx/>
                <a:uFillTx/>
                <a:latin typeface="SimHei" panose="02010609060101010101" pitchFamily="49" charset="-122"/>
                <a:ea typeface="SimHei" panose="02010609060101010101" pitchFamily="49" charset="-122"/>
                <a:cs typeface="+mn-cs"/>
              </a:rPr>
              <a:t>6:3 </a:t>
            </a:r>
            <a:r>
              <a:rPr kumimoji="0" lang="zh-CN" altLang="en-US" sz="3600" b="1" i="0" u="none" strike="noStrike" kern="1200" cap="none" spc="0" normalizeH="0" baseline="0" noProof="0" dirty="0">
                <a:ln>
                  <a:noFill/>
                </a:ln>
                <a:solidFill>
                  <a:prstClr val="white"/>
                </a:solidFill>
                <a:effectLst/>
                <a:uLnTx/>
                <a:uFillTx/>
                <a:latin typeface="SimHei" panose="02010609060101010101" pitchFamily="49" charset="-122"/>
                <a:ea typeface="SimHei" panose="02010609060101010101" pitchFamily="49" charset="-122"/>
                <a:cs typeface="+mn-cs"/>
              </a:rPr>
              <a:t>这不是那木匠吗？不是马利亚的儿子，雅各、约西、犹大、西门的哥哥吗？他的妹妹们不也在我们这里吗？”</a:t>
            </a:r>
            <a:r>
              <a:rPr kumimoji="0" lang="zh-CN" altLang="en-US" sz="4400" b="1" i="0" u="none" strike="noStrike" kern="1200" cap="none" spc="0" normalizeH="0" baseline="0" noProof="0" dirty="0">
                <a:ln>
                  <a:noFill/>
                </a:ln>
                <a:solidFill>
                  <a:srgbClr val="FFFF00"/>
                </a:solidFill>
                <a:effectLst/>
                <a:uLnTx/>
                <a:uFillTx/>
                <a:latin typeface="SimHei" panose="02010609060101010101" pitchFamily="49" charset="-122"/>
                <a:ea typeface="SimHei" panose="02010609060101010101" pitchFamily="49" charset="-122"/>
                <a:cs typeface="+mn-cs"/>
              </a:rPr>
              <a:t>他们就厌弃耶稣。 </a:t>
            </a:r>
            <a:endParaRPr kumimoji="0" lang="zh-CN" altLang="en-US" sz="3200" b="1" i="0" u="none" strike="noStrike" kern="1200" cap="none" spc="0" normalizeH="0" baseline="0" noProof="0" dirty="0">
              <a:ln>
                <a:noFill/>
              </a:ln>
              <a:solidFill>
                <a:srgbClr val="FFFF00"/>
              </a:solidFill>
              <a:effectLst/>
              <a:uLnTx/>
              <a:uFillTx/>
              <a:latin typeface="SimHei" panose="02010609060101010101" pitchFamily="49" charset="-122"/>
              <a:ea typeface="SimHei" panose="02010609060101010101" pitchFamily="49" charset="-122"/>
              <a:cs typeface="+mn-cs"/>
            </a:endParaRPr>
          </a:p>
        </p:txBody>
      </p:sp>
      <p:sp>
        <p:nvSpPr>
          <p:cNvPr id="2" name="TextBox 1">
            <a:extLst>
              <a:ext uri="{FF2B5EF4-FFF2-40B4-BE49-F238E27FC236}">
                <a16:creationId xmlns:a16="http://schemas.microsoft.com/office/drawing/2014/main" id="{352A3A3F-02E3-8B48-CCC2-658B25CD3E84}"/>
              </a:ext>
            </a:extLst>
          </p:cNvPr>
          <p:cNvSpPr txBox="1"/>
          <p:nvPr/>
        </p:nvSpPr>
        <p:spPr>
          <a:xfrm>
            <a:off x="51868" y="4631224"/>
            <a:ext cx="12088265" cy="1036566"/>
          </a:xfrm>
          <a:prstGeom prst="rect">
            <a:avLst/>
          </a:prstGeom>
          <a:noFill/>
        </p:spPr>
        <p:txBody>
          <a:bodyPr wrap="square">
            <a:spAutoFit/>
          </a:bodyPr>
          <a:lstStyle/>
          <a:p>
            <a:pPr lvl="0">
              <a:lnSpc>
                <a:spcPct val="150000"/>
              </a:lnSpc>
              <a:defRPr/>
            </a:pPr>
            <a:r>
              <a:rPr lang="en-US" sz="2000" dirty="0">
                <a:solidFill>
                  <a:srgbClr val="00EFFF"/>
                </a:solidFill>
              </a:rPr>
              <a:t>Mark 6:3</a:t>
            </a:r>
            <a:r>
              <a:rPr lang="en-US" sz="2000" dirty="0">
                <a:solidFill>
                  <a:prstClr val="white"/>
                </a:solidFill>
              </a:rPr>
              <a:t>.Is not this the carpenter, the son of Mary and brother of James and Joses and Judas and Simon? And are not his sisters here with us?" </a:t>
            </a:r>
            <a:r>
              <a:rPr lang="en-US" sz="2400" b="1" dirty="0">
                <a:solidFill>
                  <a:srgbClr val="FFFF00"/>
                </a:solidFill>
              </a:rPr>
              <a:t>And they took offense at him.</a:t>
            </a:r>
            <a:endParaRPr kumimoji="0" lang="en-US" sz="2000" b="1" i="0" u="none" strike="noStrike" kern="1200" cap="none" spc="0" normalizeH="0" baseline="0" noProof="0" dirty="0">
              <a:ln>
                <a:noFill/>
              </a:ln>
              <a:solidFill>
                <a:srgbClr val="FFFF00"/>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7877195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71C3A"/>
        </a:solidFill>
        <a:effectLst/>
      </p:bgPr>
    </p:bg>
    <p:spTree>
      <p:nvGrpSpPr>
        <p:cNvPr id="1" name="">
          <a:extLst>
            <a:ext uri="{FF2B5EF4-FFF2-40B4-BE49-F238E27FC236}">
              <a16:creationId xmlns:a16="http://schemas.microsoft.com/office/drawing/2014/main" id="{B46C7542-AE09-03A6-9DB0-E0AC429FA826}"/>
            </a:ext>
          </a:extLst>
        </p:cNvPr>
        <p:cNvGrpSpPr/>
        <p:nvPr/>
      </p:nvGrpSpPr>
      <p:grpSpPr>
        <a:xfrm>
          <a:off x="0" y="0"/>
          <a:ext cx="0" cy="0"/>
          <a:chOff x="0" y="0"/>
          <a:chExt cx="0" cy="0"/>
        </a:xfrm>
      </p:grpSpPr>
      <p:sp>
        <p:nvSpPr>
          <p:cNvPr id="328" name="我们若认自己的罪，神是信实的，…">
            <a:extLst>
              <a:ext uri="{FF2B5EF4-FFF2-40B4-BE49-F238E27FC236}">
                <a16:creationId xmlns:a16="http://schemas.microsoft.com/office/drawing/2014/main" id="{D7690BF0-67FE-396C-8F68-E5B329F7B1C6}"/>
              </a:ext>
            </a:extLst>
          </p:cNvPr>
          <p:cNvSpPr txBox="1"/>
          <p:nvPr/>
        </p:nvSpPr>
        <p:spPr>
          <a:xfrm>
            <a:off x="51868" y="0"/>
            <a:ext cx="12088264" cy="399846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2511" tIns="32511" rIns="32511" bIns="32511">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endParaRPr kumimoji="0" lang="en-US" altLang="zh-CN" sz="3200" b="1" i="0" u="none" strike="noStrike" kern="1200" cap="none" spc="0" normalizeH="0" baseline="0" noProof="0" dirty="0">
              <a:ln>
                <a:noFill/>
              </a:ln>
              <a:solidFill>
                <a:prstClr val="white"/>
              </a:solidFill>
              <a:effectLst/>
              <a:uLnTx/>
              <a:uFillTx/>
              <a:latin typeface="SimHei" panose="02010609060101010101" pitchFamily="49" charset="-122"/>
              <a:ea typeface="SimHei" panose="02010609060101010101" pitchFamily="49" charset="-122"/>
              <a:cs typeface="+mn-cs"/>
            </a:endParaRP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en-US" altLang="zh-CN" sz="3600" b="1" i="0" u="none" strike="noStrike" kern="1200" cap="none" spc="0" normalizeH="0" baseline="0" noProof="0" dirty="0">
                <a:ln>
                  <a:noFill/>
                </a:ln>
                <a:solidFill>
                  <a:prstClr val="white"/>
                </a:solidFill>
                <a:effectLst/>
                <a:uLnTx/>
                <a:uFillTx/>
                <a:latin typeface="SimHei" panose="02010609060101010101" pitchFamily="49" charset="-122"/>
                <a:ea typeface="SimHei" panose="02010609060101010101" pitchFamily="49" charset="-122"/>
                <a:cs typeface="+mn-cs"/>
              </a:rPr>
              <a:t>23.</a:t>
            </a:r>
            <a:r>
              <a:rPr kumimoji="0" lang="zh-CN" altLang="en-US" sz="3600" b="1" i="0" u="none" strike="noStrike" kern="1200" cap="none" spc="0" normalizeH="0" baseline="0" noProof="0" dirty="0">
                <a:ln>
                  <a:noFill/>
                </a:ln>
                <a:solidFill>
                  <a:prstClr val="white"/>
                </a:solidFill>
                <a:effectLst/>
                <a:uLnTx/>
                <a:uFillTx/>
                <a:latin typeface="SimHei" panose="02010609060101010101" pitchFamily="49" charset="-122"/>
                <a:ea typeface="SimHei" panose="02010609060101010101" pitchFamily="49" charset="-122"/>
                <a:cs typeface="+mn-cs"/>
              </a:rPr>
              <a:t>他说：“你们必向我说这俗语：‘医生，</a:t>
            </a:r>
            <a:r>
              <a:rPr kumimoji="0" lang="zh-CN" altLang="en-US" sz="3600" b="1" i="0" u="none" strike="noStrike" kern="1200" cap="none" spc="0" normalizeH="0" baseline="0" noProof="0" dirty="0">
                <a:ln>
                  <a:noFill/>
                </a:ln>
                <a:solidFill>
                  <a:srgbClr val="00EFFF"/>
                </a:solidFill>
                <a:effectLst/>
                <a:uLnTx/>
                <a:uFillTx/>
                <a:latin typeface="SimHei" panose="02010609060101010101" pitchFamily="49" charset="-122"/>
                <a:ea typeface="SimHei" panose="02010609060101010101" pitchFamily="49" charset="-122"/>
                <a:cs typeface="+mn-cs"/>
              </a:rPr>
              <a:t>治好你自己吧！</a:t>
            </a:r>
            <a:r>
              <a:rPr kumimoji="0" lang="zh-CN" altLang="en-US" sz="3600" b="1" i="0" u="none" strike="noStrike" kern="1200" cap="none" spc="0" normalizeH="0" baseline="0" noProof="0" dirty="0">
                <a:ln>
                  <a:noFill/>
                </a:ln>
                <a:solidFill>
                  <a:prstClr val="white"/>
                </a:solidFill>
                <a:effectLst/>
                <a:uLnTx/>
                <a:uFillTx/>
                <a:latin typeface="SimHei" panose="02010609060101010101" pitchFamily="49" charset="-122"/>
                <a:ea typeface="SimHei" panose="02010609060101010101" pitchFamily="49" charset="-122"/>
                <a:cs typeface="+mn-cs"/>
              </a:rPr>
              <a:t>’也必说：‘我们听见你在迦百农所行的一切事，</a:t>
            </a:r>
            <a:r>
              <a:rPr kumimoji="0" lang="zh-CN" altLang="en-US" sz="3600" b="1" i="0" u="none" strike="noStrike" kern="1200" cap="none" spc="0" normalizeH="0" baseline="0" noProof="0" dirty="0">
                <a:ln>
                  <a:noFill/>
                </a:ln>
                <a:solidFill>
                  <a:srgbClr val="B4FF6A"/>
                </a:solidFill>
                <a:effectLst/>
                <a:uLnTx/>
                <a:uFillTx/>
                <a:latin typeface="SimHei" panose="02010609060101010101" pitchFamily="49" charset="-122"/>
                <a:ea typeface="SimHei" panose="02010609060101010101" pitchFamily="49" charset="-122"/>
                <a:cs typeface="+mn-cs"/>
              </a:rPr>
              <a:t>也该在你本乡这里行啊！</a:t>
            </a:r>
            <a:r>
              <a:rPr kumimoji="0" lang="zh-CN" altLang="en-US" sz="3600" b="1" i="0" u="none" strike="noStrike" kern="1200" cap="none" spc="0" normalizeH="0" baseline="0" noProof="0" dirty="0">
                <a:ln>
                  <a:noFill/>
                </a:ln>
                <a:solidFill>
                  <a:prstClr val="white"/>
                </a:solidFill>
                <a:effectLst/>
                <a:uLnTx/>
                <a:uFillTx/>
                <a:latin typeface="SimHei" panose="02010609060101010101" pitchFamily="49" charset="-122"/>
                <a:ea typeface="SimHei" panose="02010609060101010101" pitchFamily="49" charset="-122"/>
                <a:cs typeface="+mn-cs"/>
              </a:rPr>
              <a:t>’”</a:t>
            </a:r>
            <a:r>
              <a:rPr kumimoji="0" lang="en-US" altLang="zh-CN" sz="3600" b="1" i="0" u="none" strike="noStrike" kern="1200" cap="none" spc="0" normalizeH="0" baseline="0" noProof="0" dirty="0">
                <a:ln>
                  <a:noFill/>
                </a:ln>
                <a:solidFill>
                  <a:prstClr val="white"/>
                </a:solidFill>
                <a:effectLst/>
                <a:uLnTx/>
                <a:uFillTx/>
                <a:latin typeface="SimHei" panose="02010609060101010101" pitchFamily="49" charset="-122"/>
                <a:ea typeface="SimHei" panose="02010609060101010101" pitchFamily="49" charset="-122"/>
                <a:cs typeface="+mn-cs"/>
              </a:rPr>
              <a:t>24.</a:t>
            </a:r>
            <a:r>
              <a:rPr kumimoji="0" lang="zh-CN" altLang="en-US" sz="3600" b="1" i="0" u="none" strike="noStrike" kern="1200" cap="none" spc="0" normalizeH="0" baseline="0" noProof="0" dirty="0">
                <a:ln>
                  <a:noFill/>
                </a:ln>
                <a:solidFill>
                  <a:srgbClr val="FFC000"/>
                </a:solidFill>
                <a:effectLst/>
                <a:uLnTx/>
                <a:uFillTx/>
                <a:latin typeface="SimHei" panose="02010609060101010101" pitchFamily="49" charset="-122"/>
                <a:ea typeface="SimHei" panose="02010609060101010101" pitchFamily="49" charset="-122"/>
                <a:cs typeface="+mn-cs"/>
              </a:rPr>
              <a:t>他又说：“我实在告诉你们，没有先知在他本乡是受欢迎的</a:t>
            </a:r>
            <a:r>
              <a:rPr kumimoji="0" lang="zh-CN" altLang="en-US" sz="3600" b="1" i="0" u="none" strike="noStrike" kern="1200" cap="none" spc="0" normalizeH="0" baseline="0" noProof="0" dirty="0">
                <a:ln>
                  <a:noFill/>
                </a:ln>
                <a:solidFill>
                  <a:prstClr val="white"/>
                </a:solidFill>
                <a:effectLst/>
                <a:uLnTx/>
                <a:uFillTx/>
                <a:latin typeface="SimHei" panose="02010609060101010101" pitchFamily="49" charset="-122"/>
                <a:ea typeface="SimHei" panose="02010609060101010101" pitchFamily="49" charset="-122"/>
                <a:cs typeface="+mn-cs"/>
              </a:rPr>
              <a:t>。</a:t>
            </a:r>
            <a:endParaRPr kumimoji="0" lang="zh-CN" altLang="en-US" sz="3200" b="1" i="0" u="none" strike="noStrike" kern="1200" cap="none" spc="0" normalizeH="0" baseline="0" noProof="0" dirty="0">
              <a:ln>
                <a:noFill/>
              </a:ln>
              <a:solidFill>
                <a:prstClr val="white"/>
              </a:solidFill>
              <a:effectLst/>
              <a:uLnTx/>
              <a:uFillTx/>
              <a:latin typeface="SimHei" panose="02010609060101010101" pitchFamily="49" charset="-122"/>
              <a:ea typeface="SimHei" panose="02010609060101010101" pitchFamily="49" charset="-122"/>
              <a:cs typeface="+mn-cs"/>
            </a:endParaRPr>
          </a:p>
        </p:txBody>
      </p:sp>
      <p:sp>
        <p:nvSpPr>
          <p:cNvPr id="2" name="TextBox 1">
            <a:extLst>
              <a:ext uri="{FF2B5EF4-FFF2-40B4-BE49-F238E27FC236}">
                <a16:creationId xmlns:a16="http://schemas.microsoft.com/office/drawing/2014/main" id="{3B45F489-E84C-46BC-CB0E-CD3682BE447A}"/>
              </a:ext>
            </a:extLst>
          </p:cNvPr>
          <p:cNvSpPr txBox="1"/>
          <p:nvPr/>
        </p:nvSpPr>
        <p:spPr>
          <a:xfrm>
            <a:off x="51868" y="4631224"/>
            <a:ext cx="12088265" cy="1286121"/>
          </a:xfrm>
          <a:prstGeom prst="rect">
            <a:avLst/>
          </a:prstGeom>
          <a:noFill/>
        </p:spPr>
        <p:txBody>
          <a:bodyPr wrap="square">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rPr>
              <a:t>23.And he said to them, "Doubtless you will quote to me this proverb, '"Physician, </a:t>
            </a:r>
            <a:r>
              <a:rPr kumimoji="0" lang="en-US" sz="1800" b="1" i="0" u="none" strike="noStrike" kern="1200" cap="none" spc="0" normalizeH="0" baseline="0" noProof="0" dirty="0">
                <a:ln>
                  <a:noFill/>
                </a:ln>
                <a:solidFill>
                  <a:srgbClr val="00EFFF"/>
                </a:solidFill>
                <a:effectLst/>
                <a:uLnTx/>
                <a:uFillTx/>
                <a:latin typeface="Century Gothic" panose="020B0502020202020204"/>
                <a:ea typeface="+mn-ea"/>
                <a:cs typeface="+mn-cs"/>
              </a:rPr>
              <a:t>heal yourself</a:t>
            </a:r>
            <a:r>
              <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rPr>
              <a:t>." What we have heard you did at Capernaum, </a:t>
            </a:r>
            <a:r>
              <a:rPr kumimoji="0" lang="en-US" sz="1800" b="1" i="0" u="none" strike="noStrike" kern="1200" cap="none" spc="0" normalizeH="0" baseline="0" noProof="0" dirty="0">
                <a:ln>
                  <a:noFill/>
                </a:ln>
                <a:solidFill>
                  <a:srgbClr val="B4FF6A"/>
                </a:solidFill>
                <a:effectLst/>
                <a:uLnTx/>
                <a:uFillTx/>
                <a:latin typeface="Century Gothic" panose="020B0502020202020204"/>
                <a:ea typeface="+mn-ea"/>
                <a:cs typeface="+mn-cs"/>
              </a:rPr>
              <a:t>do here in your hometown as well</a:t>
            </a:r>
            <a:r>
              <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rPr>
              <a:t>.'"24.And he said</a:t>
            </a:r>
            <a:r>
              <a:rPr kumimoji="0" lang="en-US" sz="1800" b="1" i="0" u="none" strike="noStrike" kern="1200" cap="none" spc="0" normalizeH="0" baseline="0" noProof="0" dirty="0">
                <a:ln>
                  <a:noFill/>
                </a:ln>
                <a:solidFill>
                  <a:srgbClr val="FFC000"/>
                </a:solidFill>
                <a:effectLst/>
                <a:uLnTx/>
                <a:uFillTx/>
                <a:latin typeface="Century Gothic" panose="020B0502020202020204"/>
                <a:ea typeface="+mn-ea"/>
                <a:cs typeface="+mn-cs"/>
              </a:rPr>
              <a:t>, "Truly, I say to you, no prophet is acceptable in his hometown.</a:t>
            </a:r>
          </a:p>
        </p:txBody>
      </p:sp>
    </p:spTree>
    <p:extLst>
      <p:ext uri="{BB962C8B-B14F-4D97-AF65-F5344CB8AC3E}">
        <p14:creationId xmlns:p14="http://schemas.microsoft.com/office/powerpoint/2010/main" val="10130390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7DF273F-B551-F5A3-F0E6-2A6BD8100816}"/>
              </a:ext>
            </a:extLst>
          </p:cNvPr>
          <p:cNvSpPr>
            <a:spLocks noGrp="1"/>
          </p:cNvSpPr>
          <p:nvPr>
            <p:ph idx="1"/>
          </p:nvPr>
        </p:nvSpPr>
        <p:spPr>
          <a:xfrm>
            <a:off x="1315034" y="1233217"/>
            <a:ext cx="9905998" cy="5457463"/>
          </a:xfrm>
        </p:spPr>
        <p:txBody>
          <a:bodyPr>
            <a:noAutofit/>
          </a:bodyPr>
          <a:lstStyle/>
          <a:p>
            <a:pPr>
              <a:lnSpc>
                <a:spcPct val="150000"/>
              </a:lnSpc>
              <a:spcBef>
                <a:spcPts val="0"/>
              </a:spcBef>
            </a:pPr>
            <a:r>
              <a:rPr lang="zh-CN" altLang="en-US" sz="3600" dirty="0">
                <a:latin typeface="SimHei" panose="02010609060101010101" pitchFamily="49" charset="-122"/>
                <a:ea typeface="SimHei" panose="02010609060101010101" pitchFamily="49" charset="-122"/>
              </a:rPr>
              <a:t>和女人沟通，</a:t>
            </a:r>
            <a:r>
              <a:rPr lang="zh-CN" altLang="en-US" sz="3600" dirty="0">
                <a:solidFill>
                  <a:srgbClr val="FFC000"/>
                </a:solidFill>
                <a:latin typeface="SimHei" panose="02010609060101010101" pitchFamily="49" charset="-122"/>
                <a:ea typeface="SimHei" panose="02010609060101010101" pitchFamily="49" charset="-122"/>
              </a:rPr>
              <a:t>要注意感受</a:t>
            </a:r>
            <a:r>
              <a:rPr lang="zh-CN" altLang="en-US" sz="3600" dirty="0">
                <a:latin typeface="SimHei" panose="02010609060101010101" pitchFamily="49" charset="-122"/>
                <a:ea typeface="SimHei" panose="02010609060101010101" pitchFamily="49" charset="-122"/>
              </a:rPr>
              <a:t>，而不是道理。</a:t>
            </a:r>
            <a:endParaRPr lang="en-US" altLang="zh-CN" sz="3600" dirty="0">
              <a:latin typeface="SimHei" panose="02010609060101010101" pitchFamily="49" charset="-122"/>
              <a:ea typeface="SimHei" panose="02010609060101010101" pitchFamily="49" charset="-122"/>
            </a:endParaRPr>
          </a:p>
          <a:p>
            <a:pPr marL="0" indent="0">
              <a:lnSpc>
                <a:spcPct val="150000"/>
              </a:lnSpc>
              <a:spcBef>
                <a:spcPts val="0"/>
              </a:spcBef>
              <a:buNone/>
            </a:pPr>
            <a:r>
              <a:rPr lang="en-US" sz="1800" dirty="0">
                <a:latin typeface="Arial" panose="020B0604020202020204" pitchFamily="34" charset="0"/>
                <a:ea typeface="SimHei" panose="02010609060101010101" pitchFamily="49" charset="-122"/>
                <a:cs typeface="Arial" panose="020B0604020202020204" pitchFamily="34" charset="0"/>
              </a:rPr>
              <a:t>With women: </a:t>
            </a:r>
            <a:r>
              <a:rPr lang="en-US" sz="1800" dirty="0">
                <a:solidFill>
                  <a:srgbClr val="FFC000"/>
                </a:solidFill>
                <a:latin typeface="Arial" panose="020B0604020202020204" pitchFamily="34" charset="0"/>
                <a:ea typeface="SimHei" panose="02010609060101010101" pitchFamily="49" charset="-122"/>
                <a:cs typeface="Arial" panose="020B0604020202020204" pitchFamily="34" charset="0"/>
              </a:rPr>
              <a:t>focus on feelings</a:t>
            </a:r>
            <a:r>
              <a:rPr lang="en-US" sz="1800" dirty="0">
                <a:latin typeface="Arial" panose="020B0604020202020204" pitchFamily="34" charset="0"/>
                <a:ea typeface="SimHei" panose="02010609060101010101" pitchFamily="49" charset="-122"/>
                <a:cs typeface="Arial" panose="020B0604020202020204" pitchFamily="34" charset="0"/>
              </a:rPr>
              <a:t>, not reasoning.</a:t>
            </a:r>
          </a:p>
          <a:p>
            <a:pPr>
              <a:lnSpc>
                <a:spcPct val="150000"/>
              </a:lnSpc>
              <a:spcBef>
                <a:spcPts val="0"/>
              </a:spcBef>
            </a:pPr>
            <a:r>
              <a:rPr lang="zh-CN" altLang="en-US" sz="3600" dirty="0">
                <a:latin typeface="SimHei" panose="02010609060101010101" pitchFamily="49" charset="-122"/>
                <a:ea typeface="SimHei" panose="02010609060101010101" pitchFamily="49" charset="-122"/>
              </a:rPr>
              <a:t>和男人沟通，</a:t>
            </a:r>
            <a:r>
              <a:rPr lang="zh-CN" altLang="en-US" sz="3600" dirty="0">
                <a:solidFill>
                  <a:srgbClr val="FFFF00"/>
                </a:solidFill>
                <a:latin typeface="SimHei" panose="02010609060101010101" pitchFamily="49" charset="-122"/>
                <a:ea typeface="SimHei" panose="02010609060101010101" pitchFamily="49" charset="-122"/>
              </a:rPr>
              <a:t>讲理与证明</a:t>
            </a:r>
            <a:r>
              <a:rPr lang="zh-CN" altLang="en-US" sz="3600" dirty="0">
                <a:latin typeface="SimHei" panose="02010609060101010101" pitchFamily="49" charset="-122"/>
                <a:ea typeface="SimHei" panose="02010609060101010101" pitchFamily="49" charset="-122"/>
              </a:rPr>
              <a:t>，而不是感受。</a:t>
            </a:r>
            <a:endParaRPr lang="en-US" altLang="zh-CN" sz="3600" dirty="0">
              <a:latin typeface="SimHei" panose="02010609060101010101" pitchFamily="49" charset="-122"/>
              <a:ea typeface="SimHei" panose="02010609060101010101" pitchFamily="49" charset="-122"/>
            </a:endParaRPr>
          </a:p>
          <a:p>
            <a:pPr marL="0" indent="0">
              <a:lnSpc>
                <a:spcPct val="150000"/>
              </a:lnSpc>
              <a:spcBef>
                <a:spcPts val="0"/>
              </a:spcBef>
              <a:buClr>
                <a:prstClr val="white"/>
              </a:buClr>
              <a:buNone/>
              <a:defRPr/>
            </a:pPr>
            <a:r>
              <a:rPr kumimoji="0" lang="en-US" sz="1800" b="0" i="0" u="none" strike="noStrike" kern="1200" cap="small" spc="0" normalizeH="0" baseline="0" noProof="0" dirty="0">
                <a:ln>
                  <a:noFill/>
                </a:ln>
                <a:gradFill flip="none" rotWithShape="1">
                  <a:gsLst>
                    <a:gs pos="0">
                      <a:prstClr val="white"/>
                    </a:gs>
                    <a:gs pos="100000">
                      <a:prstClr val="white">
                        <a:lumMod val="75000"/>
                      </a:prstClr>
                    </a:gs>
                  </a:gsLst>
                  <a:lin ang="5580000" scaled="0"/>
                  <a:tileRect/>
                </a:gradFill>
                <a:effectLst>
                  <a:glow rad="38100">
                    <a:prstClr val="black">
                      <a:lumMod val="50000"/>
                      <a:lumOff val="50000"/>
                      <a:alpha val="20000"/>
                    </a:prstClr>
                  </a:glow>
                  <a:outerShdw blurRad="44450" dist="12700" dir="13860000" algn="tl" rotWithShape="0">
                    <a:srgbClr val="000000">
                      <a:alpha val="20000"/>
                    </a:srgbClr>
                  </a:outerShdw>
                </a:effectLst>
                <a:uLnTx/>
                <a:uFillTx/>
                <a:latin typeface="Arial" panose="020B0604020202020204" pitchFamily="34" charset="0"/>
                <a:ea typeface="SimHei" panose="02010609060101010101" pitchFamily="49" charset="-122"/>
                <a:cs typeface="Arial" panose="020B0604020202020204" pitchFamily="34" charset="0"/>
              </a:rPr>
              <a:t>With men: </a:t>
            </a:r>
            <a:r>
              <a:rPr kumimoji="0" lang="en-US" sz="1800" b="0" i="0" u="none" strike="noStrike" kern="1200" cap="small" spc="0" normalizeH="0" baseline="0" noProof="0" dirty="0">
                <a:ln>
                  <a:noFill/>
                </a:ln>
                <a:solidFill>
                  <a:srgbClr val="FFFF00"/>
                </a:solidFill>
                <a:effectLst>
                  <a:glow rad="38100">
                    <a:prstClr val="black">
                      <a:lumMod val="50000"/>
                      <a:lumOff val="50000"/>
                      <a:alpha val="20000"/>
                    </a:prstClr>
                  </a:glow>
                  <a:outerShdw blurRad="44450" dist="12700" dir="13860000" algn="tl" rotWithShape="0">
                    <a:srgbClr val="000000">
                      <a:alpha val="20000"/>
                    </a:srgbClr>
                  </a:outerShdw>
                </a:effectLst>
                <a:uLnTx/>
                <a:uFillTx/>
                <a:latin typeface="Arial" panose="020B0604020202020204" pitchFamily="34" charset="0"/>
                <a:ea typeface="SimHei" panose="02010609060101010101" pitchFamily="49" charset="-122"/>
                <a:cs typeface="Arial" panose="020B0604020202020204" pitchFamily="34" charset="0"/>
              </a:rPr>
              <a:t>reason and evidence</a:t>
            </a:r>
            <a:r>
              <a:rPr kumimoji="0" lang="en-US" sz="1800" b="0" i="0" u="none" strike="noStrike" kern="1200" cap="small" spc="0" normalizeH="0" baseline="0" noProof="0" dirty="0">
                <a:ln>
                  <a:noFill/>
                </a:ln>
                <a:gradFill flip="none" rotWithShape="1">
                  <a:gsLst>
                    <a:gs pos="0">
                      <a:prstClr val="white"/>
                    </a:gs>
                    <a:gs pos="100000">
                      <a:prstClr val="white">
                        <a:lumMod val="75000"/>
                      </a:prstClr>
                    </a:gs>
                  </a:gsLst>
                  <a:lin ang="5580000" scaled="0"/>
                  <a:tileRect/>
                </a:gradFill>
                <a:effectLst>
                  <a:glow rad="38100">
                    <a:prstClr val="black">
                      <a:lumMod val="50000"/>
                      <a:lumOff val="50000"/>
                      <a:alpha val="20000"/>
                    </a:prstClr>
                  </a:glow>
                  <a:outerShdw blurRad="44450" dist="12700" dir="13860000" algn="tl" rotWithShape="0">
                    <a:srgbClr val="000000">
                      <a:alpha val="20000"/>
                    </a:srgbClr>
                  </a:outerShdw>
                </a:effectLst>
                <a:uLnTx/>
                <a:uFillTx/>
                <a:latin typeface="Arial" panose="020B0604020202020204" pitchFamily="34" charset="0"/>
                <a:ea typeface="SimHei" panose="02010609060101010101" pitchFamily="49" charset="-122"/>
                <a:cs typeface="Arial" panose="020B0604020202020204" pitchFamily="34" charset="0"/>
              </a:rPr>
              <a:t>, not feelings.</a:t>
            </a:r>
          </a:p>
          <a:p>
            <a:pPr>
              <a:lnSpc>
                <a:spcPct val="150000"/>
              </a:lnSpc>
              <a:spcBef>
                <a:spcPts val="0"/>
              </a:spcBef>
              <a:buClr>
                <a:prstClr val="white"/>
              </a:buClr>
              <a:defRPr/>
            </a:pPr>
            <a:r>
              <a:rPr lang="zh-CN" altLang="en-US" sz="3600" dirty="0">
                <a:latin typeface="SimHei" panose="02010609060101010101" pitchFamily="49" charset="-122"/>
                <a:ea typeface="SimHei" panose="02010609060101010101" pitchFamily="49" charset="-122"/>
              </a:rPr>
              <a:t>和孩子沟通，</a:t>
            </a:r>
            <a:r>
              <a:rPr lang="zh-CN" altLang="en-US" sz="3600" dirty="0">
                <a:solidFill>
                  <a:srgbClr val="00EFFF"/>
                </a:solidFill>
                <a:latin typeface="SimHei" panose="02010609060101010101" pitchFamily="49" charset="-122"/>
                <a:ea typeface="SimHei" panose="02010609060101010101" pitchFamily="49" charset="-122"/>
              </a:rPr>
              <a:t>要注意鼓励</a:t>
            </a:r>
            <a:r>
              <a:rPr lang="zh-CN" altLang="en-US" sz="3600" dirty="0">
                <a:latin typeface="SimHei" panose="02010609060101010101" pitchFamily="49" charset="-122"/>
                <a:ea typeface="SimHei" panose="02010609060101010101" pitchFamily="49" charset="-122"/>
              </a:rPr>
              <a:t>，而不是说教。</a:t>
            </a:r>
            <a:endParaRPr lang="en-US" altLang="zh-CN" sz="3600" dirty="0">
              <a:latin typeface="SimHei" panose="02010609060101010101" pitchFamily="49" charset="-122"/>
              <a:ea typeface="SimHei" panose="02010609060101010101" pitchFamily="49" charset="-122"/>
            </a:endParaRPr>
          </a:p>
          <a:p>
            <a:pPr marL="0" indent="0">
              <a:lnSpc>
                <a:spcPct val="150000"/>
              </a:lnSpc>
              <a:spcBef>
                <a:spcPts val="0"/>
              </a:spcBef>
              <a:buClr>
                <a:prstClr val="white"/>
              </a:buClr>
              <a:buNone/>
              <a:defRPr/>
            </a:pPr>
            <a:r>
              <a:rPr kumimoji="0" lang="en-US" sz="1800" b="0" i="0" u="none" strike="noStrike" kern="1200" cap="small" spc="0" normalizeH="0" baseline="0" noProof="0" dirty="0">
                <a:ln>
                  <a:noFill/>
                </a:ln>
                <a:gradFill flip="none" rotWithShape="1">
                  <a:gsLst>
                    <a:gs pos="0">
                      <a:prstClr val="white"/>
                    </a:gs>
                    <a:gs pos="100000">
                      <a:prstClr val="white">
                        <a:lumMod val="75000"/>
                      </a:prstClr>
                    </a:gs>
                  </a:gsLst>
                  <a:lin ang="5580000" scaled="0"/>
                  <a:tileRect/>
                </a:gradFill>
                <a:effectLst>
                  <a:glow rad="38100">
                    <a:prstClr val="black">
                      <a:lumMod val="50000"/>
                      <a:lumOff val="50000"/>
                      <a:alpha val="20000"/>
                    </a:prstClr>
                  </a:glow>
                  <a:outerShdw blurRad="44450" dist="12700" dir="13860000" algn="tl" rotWithShape="0">
                    <a:srgbClr val="000000">
                      <a:alpha val="20000"/>
                    </a:srgbClr>
                  </a:outerShdw>
                </a:effectLst>
                <a:uLnTx/>
                <a:uFillTx/>
                <a:latin typeface="Arial" panose="020B0604020202020204" pitchFamily="34" charset="0"/>
                <a:ea typeface="SimHei" panose="02010609060101010101" pitchFamily="49" charset="-122"/>
                <a:cs typeface="Arial" panose="020B0604020202020204" pitchFamily="34" charset="0"/>
              </a:rPr>
              <a:t>With children: </a:t>
            </a:r>
            <a:r>
              <a:rPr kumimoji="0" lang="en-US" sz="1800" b="0" i="0" u="none" strike="noStrike" kern="1200" cap="small" spc="0" normalizeH="0" baseline="0" noProof="0" dirty="0">
                <a:ln>
                  <a:noFill/>
                </a:ln>
                <a:solidFill>
                  <a:srgbClr val="00EFFF"/>
                </a:solidFill>
                <a:effectLst>
                  <a:glow rad="38100">
                    <a:prstClr val="black">
                      <a:lumMod val="50000"/>
                      <a:lumOff val="50000"/>
                      <a:alpha val="20000"/>
                    </a:prstClr>
                  </a:glow>
                  <a:outerShdw blurRad="44450" dist="12700" dir="13860000" algn="tl" rotWithShape="0">
                    <a:srgbClr val="000000">
                      <a:alpha val="20000"/>
                    </a:srgbClr>
                  </a:outerShdw>
                </a:effectLst>
                <a:uLnTx/>
                <a:uFillTx/>
                <a:latin typeface="Arial" panose="020B0604020202020204" pitchFamily="34" charset="0"/>
                <a:ea typeface="SimHei" panose="02010609060101010101" pitchFamily="49" charset="-122"/>
                <a:cs typeface="Arial" panose="020B0604020202020204" pitchFamily="34" charset="0"/>
              </a:rPr>
              <a:t>emphasize encouragement</a:t>
            </a:r>
            <a:r>
              <a:rPr kumimoji="0" lang="en-US" sz="1800" b="0" i="0" u="none" strike="noStrike" kern="1200" cap="small" spc="0" normalizeH="0" baseline="0" noProof="0" dirty="0">
                <a:ln>
                  <a:noFill/>
                </a:ln>
                <a:gradFill flip="none" rotWithShape="1">
                  <a:gsLst>
                    <a:gs pos="0">
                      <a:prstClr val="white"/>
                    </a:gs>
                    <a:gs pos="100000">
                      <a:prstClr val="white">
                        <a:lumMod val="75000"/>
                      </a:prstClr>
                    </a:gs>
                  </a:gsLst>
                  <a:lin ang="5580000" scaled="0"/>
                  <a:tileRect/>
                </a:gradFill>
                <a:effectLst>
                  <a:glow rad="38100">
                    <a:prstClr val="black">
                      <a:lumMod val="50000"/>
                      <a:lumOff val="50000"/>
                      <a:alpha val="20000"/>
                    </a:prstClr>
                  </a:glow>
                  <a:outerShdw blurRad="44450" dist="12700" dir="13860000" algn="tl" rotWithShape="0">
                    <a:srgbClr val="000000">
                      <a:alpha val="20000"/>
                    </a:srgbClr>
                  </a:outerShdw>
                </a:effectLst>
                <a:uLnTx/>
                <a:uFillTx/>
                <a:latin typeface="Arial" panose="020B0604020202020204" pitchFamily="34" charset="0"/>
                <a:ea typeface="SimHei" panose="02010609060101010101" pitchFamily="49" charset="-122"/>
                <a:cs typeface="Arial" panose="020B0604020202020204" pitchFamily="34" charset="0"/>
              </a:rPr>
              <a:t>, not lectures.</a:t>
            </a:r>
          </a:p>
          <a:p>
            <a:pPr>
              <a:lnSpc>
                <a:spcPct val="150000"/>
              </a:lnSpc>
              <a:spcBef>
                <a:spcPts val="0"/>
              </a:spcBef>
              <a:buClr>
                <a:prstClr val="white"/>
              </a:buClr>
              <a:defRPr/>
            </a:pPr>
            <a:r>
              <a:rPr lang="zh-CN" altLang="en-US" sz="3600" dirty="0">
                <a:latin typeface="SimHei" panose="02010609060101010101" pitchFamily="49" charset="-122"/>
                <a:ea typeface="SimHei" panose="02010609060101010101" pitchFamily="49" charset="-122"/>
              </a:rPr>
              <a:t>和老人沟通，</a:t>
            </a:r>
            <a:r>
              <a:rPr lang="zh-CN" altLang="en-US" sz="3600" dirty="0">
                <a:solidFill>
                  <a:srgbClr val="B4FF6A"/>
                </a:solidFill>
                <a:latin typeface="SimHei" panose="02010609060101010101" pitchFamily="49" charset="-122"/>
                <a:ea typeface="SimHei" panose="02010609060101010101" pitchFamily="49" charset="-122"/>
              </a:rPr>
              <a:t>要注意尊重</a:t>
            </a:r>
            <a:r>
              <a:rPr lang="zh-CN" altLang="en-US" sz="3600" dirty="0">
                <a:latin typeface="SimHei" panose="02010609060101010101" pitchFamily="49" charset="-122"/>
                <a:ea typeface="SimHei" panose="02010609060101010101" pitchFamily="49" charset="-122"/>
              </a:rPr>
              <a:t>，而不是对错。</a:t>
            </a:r>
            <a:endParaRPr lang="en-US" altLang="zh-CN" sz="3600" dirty="0">
              <a:latin typeface="SimHei" panose="02010609060101010101" pitchFamily="49" charset="-122"/>
              <a:ea typeface="SimHei" panose="02010609060101010101" pitchFamily="49" charset="-122"/>
            </a:endParaRPr>
          </a:p>
          <a:p>
            <a:pPr marL="0" indent="0">
              <a:lnSpc>
                <a:spcPct val="150000"/>
              </a:lnSpc>
              <a:spcBef>
                <a:spcPts val="0"/>
              </a:spcBef>
              <a:buClr>
                <a:prstClr val="white"/>
              </a:buClr>
              <a:buNone/>
              <a:defRPr/>
            </a:pPr>
            <a:r>
              <a:rPr kumimoji="0" lang="en-US" sz="1800" b="0" i="0" u="none" strike="noStrike" kern="1200" cap="small" spc="0" normalizeH="0" baseline="0" noProof="0" dirty="0">
                <a:ln>
                  <a:noFill/>
                </a:ln>
                <a:gradFill flip="none" rotWithShape="1">
                  <a:gsLst>
                    <a:gs pos="0">
                      <a:prstClr val="white"/>
                    </a:gs>
                    <a:gs pos="100000">
                      <a:prstClr val="white">
                        <a:lumMod val="75000"/>
                      </a:prstClr>
                    </a:gs>
                  </a:gsLst>
                  <a:lin ang="5580000" scaled="0"/>
                  <a:tileRect/>
                </a:gradFill>
                <a:effectLst>
                  <a:glow rad="38100">
                    <a:prstClr val="black">
                      <a:lumMod val="50000"/>
                      <a:lumOff val="50000"/>
                      <a:alpha val="20000"/>
                    </a:prstClr>
                  </a:glow>
                  <a:outerShdw blurRad="44450" dist="12700" dir="13860000" algn="tl" rotWithShape="0">
                    <a:srgbClr val="000000">
                      <a:alpha val="20000"/>
                    </a:srgbClr>
                  </a:outerShdw>
                </a:effectLst>
                <a:uLnTx/>
                <a:uFillTx/>
                <a:latin typeface="Arial" panose="020B0604020202020204" pitchFamily="34" charset="0"/>
                <a:ea typeface="SimHei" panose="02010609060101010101" pitchFamily="49" charset="-122"/>
                <a:cs typeface="Arial" panose="020B0604020202020204" pitchFamily="34" charset="0"/>
              </a:rPr>
              <a:t>With the elderly</a:t>
            </a:r>
            <a:r>
              <a:rPr kumimoji="0" lang="en-US" sz="1800" b="0" i="0" u="none" strike="noStrike" kern="1200" cap="small" spc="0" normalizeH="0" baseline="0" noProof="0" dirty="0">
                <a:ln>
                  <a:noFill/>
                </a:ln>
                <a:solidFill>
                  <a:srgbClr val="B4FF6A"/>
                </a:solidFill>
                <a:effectLst>
                  <a:glow rad="38100">
                    <a:prstClr val="black">
                      <a:lumMod val="50000"/>
                      <a:lumOff val="50000"/>
                      <a:alpha val="20000"/>
                    </a:prstClr>
                  </a:glow>
                  <a:outerShdw blurRad="44450" dist="12700" dir="13860000" algn="tl" rotWithShape="0">
                    <a:srgbClr val="000000">
                      <a:alpha val="20000"/>
                    </a:srgbClr>
                  </a:outerShdw>
                </a:effectLst>
                <a:uLnTx/>
                <a:uFillTx/>
                <a:latin typeface="Arial" panose="020B0604020202020204" pitchFamily="34" charset="0"/>
                <a:ea typeface="SimHei" panose="02010609060101010101" pitchFamily="49" charset="-122"/>
                <a:cs typeface="Arial" panose="020B0604020202020204" pitchFamily="34" charset="0"/>
              </a:rPr>
              <a:t>: show respect</a:t>
            </a:r>
            <a:r>
              <a:rPr kumimoji="0" lang="en-US" sz="1800" b="0" i="0" u="none" strike="noStrike" kern="1200" cap="small" spc="0" normalizeH="0" baseline="0" noProof="0" dirty="0">
                <a:ln>
                  <a:noFill/>
                </a:ln>
                <a:gradFill flip="none" rotWithShape="1">
                  <a:gsLst>
                    <a:gs pos="0">
                      <a:prstClr val="white"/>
                    </a:gs>
                    <a:gs pos="100000">
                      <a:prstClr val="white">
                        <a:lumMod val="75000"/>
                      </a:prstClr>
                    </a:gs>
                  </a:gsLst>
                  <a:lin ang="5580000" scaled="0"/>
                  <a:tileRect/>
                </a:gradFill>
                <a:effectLst>
                  <a:glow rad="38100">
                    <a:prstClr val="black">
                      <a:lumMod val="50000"/>
                      <a:lumOff val="50000"/>
                      <a:alpha val="20000"/>
                    </a:prstClr>
                  </a:glow>
                  <a:outerShdw blurRad="44450" dist="12700" dir="13860000" algn="tl" rotWithShape="0">
                    <a:srgbClr val="000000">
                      <a:alpha val="20000"/>
                    </a:srgbClr>
                  </a:outerShdw>
                </a:effectLst>
                <a:uLnTx/>
                <a:uFillTx/>
                <a:latin typeface="Arial" panose="020B0604020202020204" pitchFamily="34" charset="0"/>
                <a:ea typeface="SimHei" panose="02010609060101010101" pitchFamily="49" charset="-122"/>
                <a:cs typeface="Arial" panose="020B0604020202020204" pitchFamily="34" charset="0"/>
              </a:rPr>
              <a:t>, not over right or wrong</a:t>
            </a:r>
          </a:p>
        </p:txBody>
      </p:sp>
      <p:sp>
        <p:nvSpPr>
          <p:cNvPr id="5" name="TextBox 4">
            <a:extLst>
              <a:ext uri="{FF2B5EF4-FFF2-40B4-BE49-F238E27FC236}">
                <a16:creationId xmlns:a16="http://schemas.microsoft.com/office/drawing/2014/main" id="{6D8A9A77-A2A7-D955-0636-03568B03B23E}"/>
              </a:ext>
            </a:extLst>
          </p:cNvPr>
          <p:cNvSpPr txBox="1"/>
          <p:nvPr/>
        </p:nvSpPr>
        <p:spPr>
          <a:xfrm>
            <a:off x="1672542" y="206765"/>
            <a:ext cx="7193666" cy="1026452"/>
          </a:xfrm>
          <a:prstGeom prst="rect">
            <a:avLst/>
          </a:prstGeom>
          <a:solidFill>
            <a:srgbClr val="002060"/>
          </a:solidFill>
        </p:spPr>
        <p:txBody>
          <a:bodyPr wrap="square">
            <a:spAutoFit/>
          </a:bodyPr>
          <a:lstStyle/>
          <a:p>
            <a:pPr marL="0" indent="0" algn="ctr">
              <a:lnSpc>
                <a:spcPct val="150000"/>
              </a:lnSpc>
              <a:spcBef>
                <a:spcPts val="0"/>
              </a:spcBef>
              <a:buNone/>
            </a:pPr>
            <a:r>
              <a:rPr lang="zh-CN" altLang="en-US" sz="4000" b="1" dirty="0">
                <a:latin typeface="SimHei" panose="02010609060101010101" pitchFamily="49" charset="-122"/>
                <a:ea typeface="SimHei" panose="02010609060101010101" pitchFamily="49" charset="-122"/>
              </a:rPr>
              <a:t>人的沟通学</a:t>
            </a:r>
            <a:r>
              <a:rPr lang="zh-CN" altLang="en-US" sz="3200" b="1" dirty="0">
                <a:latin typeface="SimHei" panose="02010609060101010101" pitchFamily="49" charset="-122"/>
                <a:ea typeface="SimHei" panose="02010609060101010101" pitchFamily="49" charset="-122"/>
              </a:rPr>
              <a:t>：</a:t>
            </a:r>
            <a:r>
              <a:rPr lang="en-US" b="1" dirty="0"/>
              <a:t>Principles of communication:</a:t>
            </a:r>
            <a:br>
              <a:rPr lang="en-US" b="1" dirty="0"/>
            </a:br>
            <a:endParaRPr lang="en-US" altLang="zh-CN" b="1" dirty="0">
              <a:latin typeface="SimHei" panose="02010609060101010101" pitchFamily="49" charset="-122"/>
              <a:ea typeface="SimHei" panose="02010609060101010101" pitchFamily="49" charset="-122"/>
            </a:endParaRPr>
          </a:p>
        </p:txBody>
      </p:sp>
    </p:spTree>
    <p:extLst>
      <p:ext uri="{BB962C8B-B14F-4D97-AF65-F5344CB8AC3E}">
        <p14:creationId xmlns:p14="http://schemas.microsoft.com/office/powerpoint/2010/main" val="34909563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1A2721-C1C1-4A48-9432-67C352ECEE4E}"/>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05B16A26-C52A-2C1F-C9C8-A66C6636D786}"/>
              </a:ext>
            </a:extLst>
          </p:cNvPr>
          <p:cNvSpPr txBox="1"/>
          <p:nvPr/>
        </p:nvSpPr>
        <p:spPr>
          <a:xfrm>
            <a:off x="347240" y="1352659"/>
            <a:ext cx="11497519" cy="3859198"/>
          </a:xfrm>
          <a:prstGeom prst="rect">
            <a:avLst/>
          </a:prstGeom>
          <a:solidFill>
            <a:srgbClr val="002060"/>
          </a:solidFill>
        </p:spPr>
        <p:txBody>
          <a:bodyPr wrap="square">
            <a:spAutoFit/>
          </a:bodyPr>
          <a:lstStyle/>
          <a:p>
            <a:pPr algn="ctr">
              <a:lnSpc>
                <a:spcPct val="150000"/>
              </a:lnSpc>
            </a:pPr>
            <a:endParaRPr lang="en-US" altLang="zh-CN" sz="4000" b="1" dirty="0">
              <a:latin typeface="SimHei" panose="02010609060101010101" pitchFamily="49" charset="-122"/>
              <a:ea typeface="SimHei" panose="02010609060101010101" pitchFamily="49" charset="-122"/>
            </a:endParaRPr>
          </a:p>
          <a:p>
            <a:pPr algn="ctr">
              <a:lnSpc>
                <a:spcPct val="150000"/>
              </a:lnSpc>
            </a:pPr>
            <a:r>
              <a:rPr lang="zh-CN" altLang="en-US" sz="4000" b="1" dirty="0">
                <a:latin typeface="SimHei" panose="02010609060101010101" pitchFamily="49" charset="-122"/>
                <a:ea typeface="SimHei" panose="02010609060101010101" pitchFamily="49" charset="-122"/>
              </a:rPr>
              <a:t>我们可以效法主耶稣对拿撒勒的讲话方式吗？ </a:t>
            </a:r>
            <a:endParaRPr lang="en-US" altLang="zh-CN" sz="3200" b="1" dirty="0">
              <a:latin typeface="SimHei" panose="02010609060101010101" pitchFamily="49" charset="-122"/>
              <a:ea typeface="SimHei" panose="02010609060101010101" pitchFamily="49" charset="-122"/>
            </a:endParaRPr>
          </a:p>
          <a:p>
            <a:pPr algn="ctr">
              <a:lnSpc>
                <a:spcPct val="150000"/>
              </a:lnSpc>
            </a:pPr>
            <a:endParaRPr lang="en-US" sz="3200" b="1" dirty="0">
              <a:latin typeface="SimHei" panose="02010609060101010101" pitchFamily="49" charset="-122"/>
              <a:ea typeface="SimHei" panose="02010609060101010101" pitchFamily="49" charset="-122"/>
            </a:endParaRPr>
          </a:p>
          <a:p>
            <a:pPr algn="ctr">
              <a:lnSpc>
                <a:spcPct val="150000"/>
              </a:lnSpc>
            </a:pPr>
            <a:r>
              <a:rPr lang="en-US" dirty="0"/>
              <a:t>Can we imitate the way the Lord Jesus spoke to the people of Nazareth?</a:t>
            </a:r>
          </a:p>
          <a:p>
            <a:pPr algn="ctr">
              <a:lnSpc>
                <a:spcPct val="150000"/>
              </a:lnSpc>
            </a:pPr>
            <a:br>
              <a:rPr lang="en-US" b="1" dirty="0"/>
            </a:br>
            <a:endParaRPr lang="en-US" altLang="zh-CN" b="1" dirty="0">
              <a:latin typeface="SimHei" panose="02010609060101010101" pitchFamily="49" charset="-122"/>
              <a:ea typeface="SimHei" panose="02010609060101010101" pitchFamily="49" charset="-122"/>
            </a:endParaRPr>
          </a:p>
        </p:txBody>
      </p:sp>
    </p:spTree>
    <p:extLst>
      <p:ext uri="{BB962C8B-B14F-4D97-AF65-F5344CB8AC3E}">
        <p14:creationId xmlns:p14="http://schemas.microsoft.com/office/powerpoint/2010/main" val="41868035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C05C78-D2F1-E019-D4E1-05D75137706F}"/>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6CECB0C5-3664-2672-B3DB-9FEAB32750F4}"/>
              </a:ext>
            </a:extLst>
          </p:cNvPr>
          <p:cNvSpPr txBox="1"/>
          <p:nvPr/>
        </p:nvSpPr>
        <p:spPr>
          <a:xfrm>
            <a:off x="532435" y="1037736"/>
            <a:ext cx="11497519" cy="4782528"/>
          </a:xfrm>
          <a:prstGeom prst="rect">
            <a:avLst/>
          </a:prstGeom>
          <a:solidFill>
            <a:srgbClr val="002060"/>
          </a:solidFill>
        </p:spPr>
        <p:txBody>
          <a:bodyPr wrap="square">
            <a:spAutoFit/>
          </a:bodyPr>
          <a:lstStyle/>
          <a:p>
            <a:pPr algn="ctr">
              <a:lnSpc>
                <a:spcPct val="150000"/>
              </a:lnSpc>
            </a:pPr>
            <a:endParaRPr lang="en-US" altLang="zh-CN" sz="4000" b="1" dirty="0">
              <a:latin typeface="SimHei" panose="02010609060101010101" pitchFamily="49" charset="-122"/>
              <a:ea typeface="SimHei" panose="02010609060101010101" pitchFamily="49" charset="-122"/>
            </a:endParaRPr>
          </a:p>
          <a:p>
            <a:pPr algn="ctr">
              <a:lnSpc>
                <a:spcPct val="150000"/>
              </a:lnSpc>
            </a:pPr>
            <a:r>
              <a:rPr lang="zh-CN" altLang="en-US" sz="4000" b="1" dirty="0">
                <a:latin typeface="SimHei" panose="02010609060101010101" pitchFamily="49" charset="-122"/>
                <a:ea typeface="SimHei" panose="02010609060101010101" pitchFamily="49" charset="-122"/>
              </a:rPr>
              <a:t>我先证明自己来使人相信，不是合情合理吗？</a:t>
            </a:r>
            <a:endParaRPr lang="en-US" altLang="zh-CN" sz="4000" b="1" dirty="0">
              <a:latin typeface="SimHei" panose="02010609060101010101" pitchFamily="49" charset="-122"/>
              <a:ea typeface="SimHei" panose="02010609060101010101" pitchFamily="49" charset="-122"/>
            </a:endParaRPr>
          </a:p>
          <a:p>
            <a:pPr algn="ctr">
              <a:lnSpc>
                <a:spcPct val="150000"/>
              </a:lnSpc>
            </a:pPr>
            <a:r>
              <a:rPr lang="zh-CN" altLang="en-US" sz="4000" b="1" dirty="0">
                <a:latin typeface="SimHei" panose="02010609060101010101" pitchFamily="49" charset="-122"/>
                <a:ea typeface="SimHei" panose="02010609060101010101" pitchFamily="49" charset="-122"/>
              </a:rPr>
              <a:t>为何主不给他们行神迹？？ </a:t>
            </a:r>
            <a:endParaRPr lang="en-US" altLang="zh-CN" sz="3200" b="1" dirty="0">
              <a:latin typeface="SimHei" panose="02010609060101010101" pitchFamily="49" charset="-122"/>
              <a:ea typeface="SimHei" panose="02010609060101010101" pitchFamily="49" charset="-122"/>
            </a:endParaRPr>
          </a:p>
          <a:p>
            <a:pPr algn="ctr">
              <a:lnSpc>
                <a:spcPct val="150000"/>
              </a:lnSpc>
            </a:pPr>
            <a:endParaRPr lang="en-US" sz="3200" b="1" dirty="0">
              <a:latin typeface="SimHei" panose="02010609060101010101" pitchFamily="49" charset="-122"/>
              <a:ea typeface="SimHei" panose="02010609060101010101" pitchFamily="49" charset="-122"/>
            </a:endParaRPr>
          </a:p>
          <a:p>
            <a:pPr algn="ctr">
              <a:lnSpc>
                <a:spcPct val="150000"/>
              </a:lnSpc>
            </a:pPr>
            <a:r>
              <a:rPr lang="en-US" dirty="0"/>
              <a:t>Is it not reasonable to prove oneself first so that people may believe?</a:t>
            </a:r>
          </a:p>
          <a:p>
            <a:pPr algn="ctr">
              <a:lnSpc>
                <a:spcPct val="150000"/>
              </a:lnSpc>
            </a:pPr>
            <a:r>
              <a:rPr lang="en-US" dirty="0"/>
              <a:t> Why did the Lord not perform miracles for them?</a:t>
            </a:r>
            <a:br>
              <a:rPr lang="en-US" b="1" dirty="0"/>
            </a:br>
            <a:endParaRPr lang="en-US" altLang="zh-CN" b="1" dirty="0">
              <a:latin typeface="SimHei" panose="02010609060101010101" pitchFamily="49" charset="-122"/>
              <a:ea typeface="SimHei" panose="02010609060101010101" pitchFamily="49" charset="-122"/>
            </a:endParaRPr>
          </a:p>
        </p:txBody>
      </p:sp>
    </p:spTree>
    <p:extLst>
      <p:ext uri="{BB962C8B-B14F-4D97-AF65-F5344CB8AC3E}">
        <p14:creationId xmlns:p14="http://schemas.microsoft.com/office/powerpoint/2010/main" val="41326455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A0CE36-B7C1-2D55-7676-CD6422590063}"/>
            </a:ext>
          </a:extLst>
        </p:cNvPr>
        <p:cNvGrpSpPr/>
        <p:nvPr/>
      </p:nvGrpSpPr>
      <p:grpSpPr>
        <a:xfrm>
          <a:off x="0" y="0"/>
          <a:ext cx="0" cy="0"/>
          <a:chOff x="0" y="0"/>
          <a:chExt cx="0" cy="0"/>
        </a:xfrm>
      </p:grpSpPr>
      <p:sp>
        <p:nvSpPr>
          <p:cNvPr id="328" name="我们若认自己的罪，神是信实的，…">
            <a:extLst>
              <a:ext uri="{FF2B5EF4-FFF2-40B4-BE49-F238E27FC236}">
                <a16:creationId xmlns:a16="http://schemas.microsoft.com/office/drawing/2014/main" id="{9D977C71-B747-4EED-3C70-5EE589E87123}"/>
              </a:ext>
            </a:extLst>
          </p:cNvPr>
          <p:cNvSpPr txBox="1"/>
          <p:nvPr/>
        </p:nvSpPr>
        <p:spPr>
          <a:xfrm>
            <a:off x="51868" y="0"/>
            <a:ext cx="12088264" cy="399846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2511" tIns="32511" rIns="32511" bIns="32511">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endParaRPr kumimoji="0" lang="en-US" altLang="zh-CN" sz="3200" b="1" i="0" u="none" strike="noStrike" kern="1200" cap="none" spc="0" normalizeH="0" baseline="0" noProof="0" dirty="0">
              <a:ln>
                <a:noFill/>
              </a:ln>
              <a:solidFill>
                <a:prstClr val="white"/>
              </a:solidFill>
              <a:effectLst/>
              <a:uLnTx/>
              <a:uFillTx/>
              <a:latin typeface="SimHei" panose="02010609060101010101" pitchFamily="49" charset="-122"/>
              <a:ea typeface="SimHei" panose="02010609060101010101" pitchFamily="49" charset="-122"/>
              <a:cs typeface="+mn-cs"/>
            </a:endParaRPr>
          </a:p>
          <a:p>
            <a:pPr>
              <a:lnSpc>
                <a:spcPct val="150000"/>
              </a:lnSpc>
            </a:pPr>
            <a:r>
              <a:rPr kumimoji="0" lang="zh-CN" altLang="en-US" sz="3600" b="1" i="0" u="none" strike="noStrike" kern="1200" cap="none" spc="0" normalizeH="0" baseline="0" noProof="0" dirty="0">
                <a:ln>
                  <a:noFill/>
                </a:ln>
                <a:solidFill>
                  <a:prstClr val="white"/>
                </a:solidFill>
                <a:effectLst/>
                <a:uLnTx/>
                <a:uFillTx/>
                <a:latin typeface="SimHei" panose="02010609060101010101" pitchFamily="49" charset="-122"/>
                <a:ea typeface="SimHei" panose="02010609060101010101" pitchFamily="49" charset="-122"/>
                <a:cs typeface="+mn-cs"/>
              </a:rPr>
              <a:t>可</a:t>
            </a:r>
            <a:r>
              <a:rPr kumimoji="0" lang="en-US" altLang="zh-CN" sz="3600" b="1" i="0" u="none" strike="noStrike" kern="1200" cap="none" spc="0" normalizeH="0" baseline="0" noProof="0" dirty="0">
                <a:ln>
                  <a:noFill/>
                </a:ln>
                <a:solidFill>
                  <a:prstClr val="white"/>
                </a:solidFill>
                <a:effectLst/>
                <a:uLnTx/>
                <a:uFillTx/>
                <a:latin typeface="SimHei" panose="02010609060101010101" pitchFamily="49" charset="-122"/>
                <a:ea typeface="SimHei" panose="02010609060101010101" pitchFamily="49" charset="-122"/>
                <a:cs typeface="+mn-cs"/>
              </a:rPr>
              <a:t>8:11 </a:t>
            </a:r>
            <a:r>
              <a:rPr kumimoji="0" lang="zh-CN" altLang="en-US" sz="3600" b="1" i="0" u="none" strike="noStrike" kern="1200" cap="none" spc="0" normalizeH="0" baseline="0" noProof="0" dirty="0">
                <a:ln>
                  <a:noFill/>
                </a:ln>
                <a:solidFill>
                  <a:prstClr val="white"/>
                </a:solidFill>
                <a:effectLst/>
                <a:uLnTx/>
                <a:uFillTx/>
                <a:latin typeface="SimHei" panose="02010609060101010101" pitchFamily="49" charset="-122"/>
                <a:ea typeface="SimHei" panose="02010609060101010101" pitchFamily="49" charset="-122"/>
                <a:cs typeface="+mn-cs"/>
              </a:rPr>
              <a:t>法利赛人出来盘问耶稣，</a:t>
            </a:r>
            <a:r>
              <a:rPr kumimoji="0" lang="zh-CN" altLang="en-US" sz="3600" b="1" i="0" u="none" strike="noStrike" kern="1200" cap="none" spc="0" normalizeH="0" baseline="0" noProof="0" dirty="0">
                <a:ln>
                  <a:noFill/>
                </a:ln>
                <a:solidFill>
                  <a:srgbClr val="00EFFF"/>
                </a:solidFill>
                <a:effectLst/>
                <a:uLnTx/>
                <a:uFillTx/>
                <a:latin typeface="SimHei" panose="02010609060101010101" pitchFamily="49" charset="-122"/>
                <a:ea typeface="SimHei" panose="02010609060101010101" pitchFamily="49" charset="-122"/>
                <a:cs typeface="+mn-cs"/>
              </a:rPr>
              <a:t>求他从天上显个神迹</a:t>
            </a:r>
            <a:r>
              <a:rPr kumimoji="0" lang="zh-CN" altLang="en-US" sz="3600" b="1" i="0" u="none" strike="noStrike" kern="1200" cap="none" spc="0" normalizeH="0" baseline="0" noProof="0" dirty="0">
                <a:ln>
                  <a:noFill/>
                </a:ln>
                <a:solidFill>
                  <a:prstClr val="white"/>
                </a:solidFill>
                <a:effectLst/>
                <a:uLnTx/>
                <a:uFillTx/>
                <a:latin typeface="SimHei" panose="02010609060101010101" pitchFamily="49" charset="-122"/>
                <a:ea typeface="SimHei" panose="02010609060101010101" pitchFamily="49" charset="-122"/>
                <a:cs typeface="+mn-cs"/>
              </a:rPr>
              <a:t>给他们看，</a:t>
            </a:r>
            <a:r>
              <a:rPr kumimoji="0" lang="zh-CN" altLang="en-US" sz="3600" b="1" i="0" u="none" strike="noStrike" kern="1200" cap="none" spc="0" normalizeH="0" baseline="0" noProof="0" dirty="0">
                <a:ln>
                  <a:noFill/>
                </a:ln>
                <a:solidFill>
                  <a:srgbClr val="00EFFF"/>
                </a:solidFill>
                <a:effectLst/>
                <a:uLnTx/>
                <a:uFillTx/>
                <a:latin typeface="SimHei" panose="02010609060101010101" pitchFamily="49" charset="-122"/>
                <a:ea typeface="SimHei" panose="02010609060101010101" pitchFamily="49" charset="-122"/>
                <a:cs typeface="+mn-cs"/>
              </a:rPr>
              <a:t>想要试探他</a:t>
            </a:r>
            <a:r>
              <a:rPr kumimoji="0" lang="zh-CN" altLang="en-US" sz="3600" b="1" i="0" u="none" strike="noStrike" kern="1200" cap="none" spc="0" normalizeH="0" baseline="0" noProof="0" dirty="0">
                <a:ln>
                  <a:noFill/>
                </a:ln>
                <a:solidFill>
                  <a:prstClr val="white"/>
                </a:solidFill>
                <a:effectLst/>
                <a:uLnTx/>
                <a:uFillTx/>
                <a:latin typeface="SimHei" panose="02010609060101010101" pitchFamily="49" charset="-122"/>
                <a:ea typeface="SimHei" panose="02010609060101010101" pitchFamily="49" charset="-122"/>
                <a:cs typeface="+mn-cs"/>
              </a:rPr>
              <a:t>。</a:t>
            </a:r>
            <a:r>
              <a:rPr kumimoji="0" lang="en-US" altLang="zh-CN" sz="3600" b="1" i="0" u="none" strike="noStrike" kern="1200" cap="none" spc="0" normalizeH="0" baseline="0" noProof="0" dirty="0">
                <a:ln>
                  <a:noFill/>
                </a:ln>
                <a:solidFill>
                  <a:prstClr val="white"/>
                </a:solidFill>
                <a:effectLst/>
                <a:uLnTx/>
                <a:uFillTx/>
                <a:latin typeface="SimHei" panose="02010609060101010101" pitchFamily="49" charset="-122"/>
                <a:ea typeface="SimHei" panose="02010609060101010101" pitchFamily="49" charset="-122"/>
                <a:cs typeface="+mn-cs"/>
              </a:rPr>
              <a:t>12 </a:t>
            </a:r>
            <a:r>
              <a:rPr kumimoji="0" lang="zh-CN" altLang="en-US" sz="3600" b="1" i="0" u="none" strike="noStrike" kern="1200" cap="none" spc="0" normalizeH="0" baseline="0" noProof="0" dirty="0">
                <a:ln>
                  <a:noFill/>
                </a:ln>
                <a:solidFill>
                  <a:prstClr val="white"/>
                </a:solidFill>
                <a:effectLst/>
                <a:uLnTx/>
                <a:uFillTx/>
                <a:latin typeface="SimHei" panose="02010609060101010101" pitchFamily="49" charset="-122"/>
                <a:ea typeface="SimHei" panose="02010609060101010101" pitchFamily="49" charset="-122"/>
                <a:cs typeface="+mn-cs"/>
              </a:rPr>
              <a:t>耶稣心里深深的叹息，说：「这世代为什麽求神迹呢？</a:t>
            </a:r>
            <a:r>
              <a:rPr kumimoji="0" lang="zh-CN" altLang="en-US" sz="3600" b="1" i="0" u="none" strike="noStrike" kern="1200" cap="none" spc="0" normalizeH="0" baseline="0" noProof="0" dirty="0">
                <a:ln>
                  <a:noFill/>
                </a:ln>
                <a:solidFill>
                  <a:srgbClr val="B4FF6A"/>
                </a:solidFill>
                <a:effectLst/>
                <a:uLnTx/>
                <a:uFillTx/>
                <a:latin typeface="SimHei" panose="02010609060101010101" pitchFamily="49" charset="-122"/>
                <a:ea typeface="SimHei" panose="02010609060101010101" pitchFamily="49" charset="-122"/>
                <a:cs typeface="+mn-cs"/>
              </a:rPr>
              <a:t>我实在告诉你们，没有神迹给这世代看。」</a:t>
            </a:r>
            <a:r>
              <a:rPr kumimoji="0" lang="en-US" altLang="zh-CN" sz="3600" b="1" i="0" u="none" strike="noStrike" kern="1200" cap="none" spc="0" normalizeH="0" baseline="0" noProof="0" dirty="0">
                <a:ln>
                  <a:noFill/>
                </a:ln>
                <a:solidFill>
                  <a:srgbClr val="B4FF6A"/>
                </a:solidFill>
                <a:effectLst/>
                <a:uLnTx/>
                <a:uFillTx/>
                <a:latin typeface="SimHei" panose="02010609060101010101" pitchFamily="49" charset="-122"/>
                <a:ea typeface="SimHei" panose="02010609060101010101" pitchFamily="49" charset="-122"/>
                <a:cs typeface="+mn-cs"/>
              </a:rPr>
              <a:t>13 </a:t>
            </a:r>
            <a:r>
              <a:rPr kumimoji="0" lang="zh-CN" altLang="en-US" sz="3600" b="1" i="0" u="none" strike="noStrike" kern="1200" cap="none" spc="0" normalizeH="0" baseline="0" noProof="0" dirty="0">
                <a:ln>
                  <a:noFill/>
                </a:ln>
                <a:solidFill>
                  <a:srgbClr val="B4FF6A"/>
                </a:solidFill>
                <a:effectLst/>
                <a:uLnTx/>
                <a:uFillTx/>
                <a:latin typeface="SimHei" panose="02010609060101010101" pitchFamily="49" charset="-122"/>
                <a:ea typeface="SimHei" panose="02010609060101010101" pitchFamily="49" charset="-122"/>
                <a:cs typeface="+mn-cs"/>
              </a:rPr>
              <a:t>他就离开他们</a:t>
            </a:r>
            <a:r>
              <a:rPr kumimoji="0" lang="en-US" altLang="zh-CN" sz="3600" b="1" i="0" u="none" strike="noStrike" kern="1200" cap="none" spc="0" normalizeH="0" baseline="0" noProof="0" dirty="0">
                <a:ln>
                  <a:noFill/>
                </a:ln>
                <a:solidFill>
                  <a:prstClr val="white"/>
                </a:solidFill>
                <a:effectLst/>
                <a:uLnTx/>
                <a:uFillTx/>
                <a:latin typeface="SimHei" panose="02010609060101010101" pitchFamily="49" charset="-122"/>
                <a:ea typeface="SimHei" panose="02010609060101010101" pitchFamily="49" charset="-122"/>
                <a:cs typeface="+mn-cs"/>
              </a:rPr>
              <a:t>... </a:t>
            </a:r>
            <a:endParaRPr kumimoji="0" lang="zh-CN" altLang="en-US" sz="3200" b="1" i="0" u="none" strike="noStrike" kern="1200" cap="none" spc="0" normalizeH="0" baseline="0" noProof="0" dirty="0">
              <a:ln>
                <a:noFill/>
              </a:ln>
              <a:solidFill>
                <a:prstClr val="white"/>
              </a:solidFill>
              <a:effectLst/>
              <a:uLnTx/>
              <a:uFillTx/>
              <a:latin typeface="SimHei" panose="02010609060101010101" pitchFamily="49" charset="-122"/>
              <a:ea typeface="SimHei" panose="02010609060101010101" pitchFamily="49" charset="-122"/>
              <a:cs typeface="+mn-cs"/>
            </a:endParaRPr>
          </a:p>
        </p:txBody>
      </p:sp>
      <p:sp>
        <p:nvSpPr>
          <p:cNvPr id="2" name="TextBox 1">
            <a:extLst>
              <a:ext uri="{FF2B5EF4-FFF2-40B4-BE49-F238E27FC236}">
                <a16:creationId xmlns:a16="http://schemas.microsoft.com/office/drawing/2014/main" id="{386C9BC2-D46E-488B-A3E4-7E8B8318B591}"/>
              </a:ext>
            </a:extLst>
          </p:cNvPr>
          <p:cNvSpPr txBox="1"/>
          <p:nvPr/>
        </p:nvSpPr>
        <p:spPr>
          <a:xfrm>
            <a:off x="103735" y="4654374"/>
            <a:ext cx="12088265" cy="2208553"/>
          </a:xfrm>
          <a:prstGeom prst="rect">
            <a:avLst/>
          </a:prstGeom>
          <a:noFill/>
        </p:spPr>
        <p:txBody>
          <a:bodyPr wrap="square">
            <a:spAutoFit/>
          </a:bodyPr>
          <a:lstStyle/>
          <a:p>
            <a:pPr>
              <a:lnSpc>
                <a:spcPct val="150000"/>
              </a:lnSpc>
            </a:pPr>
            <a:r>
              <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rPr>
              <a:t>Mrk 8:11  The Pharisees came and began to argue with him, </a:t>
            </a:r>
            <a:r>
              <a:rPr kumimoji="0" lang="en-US" sz="1800" b="0" i="0" u="none" strike="noStrike" kern="1200" cap="none" spc="0" normalizeH="0" baseline="0" noProof="0" dirty="0">
                <a:ln>
                  <a:noFill/>
                </a:ln>
                <a:solidFill>
                  <a:srgbClr val="00EFFF"/>
                </a:solidFill>
                <a:effectLst/>
                <a:uLnTx/>
                <a:uFillTx/>
                <a:latin typeface="Century Gothic" panose="020B0502020202020204"/>
                <a:ea typeface="+mn-ea"/>
                <a:cs typeface="+mn-cs"/>
              </a:rPr>
              <a:t>seeking from him a sign from heaven </a:t>
            </a:r>
            <a:r>
              <a:rPr kumimoji="0" lang="en-US" sz="2000" b="1" i="0" u="none" strike="noStrike" kern="1200" cap="none" spc="0" normalizeH="0" baseline="0" noProof="0" dirty="0">
                <a:ln>
                  <a:noFill/>
                </a:ln>
                <a:solidFill>
                  <a:srgbClr val="00EFFF"/>
                </a:solidFill>
                <a:effectLst/>
                <a:uLnTx/>
                <a:uFillTx/>
                <a:latin typeface="Century Gothic" panose="020B0502020202020204"/>
                <a:ea typeface="+mn-ea"/>
                <a:cs typeface="+mn-cs"/>
              </a:rPr>
              <a:t>to test him</a:t>
            </a:r>
            <a:r>
              <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rPr>
              <a:t>.12  And he sighed deeply in his spirit and said, “</a:t>
            </a:r>
            <a:r>
              <a:rPr kumimoji="0" lang="en-US" sz="1800" b="1" i="0" u="none" strike="noStrike" kern="1200" cap="none" spc="0" normalizeH="0" baseline="0" noProof="0" dirty="0">
                <a:ln>
                  <a:noFill/>
                </a:ln>
                <a:solidFill>
                  <a:srgbClr val="B4FF6A"/>
                </a:solidFill>
                <a:effectLst/>
                <a:uLnTx/>
                <a:uFillTx/>
                <a:latin typeface="Century Gothic" panose="020B0502020202020204"/>
                <a:ea typeface="+mn-ea"/>
                <a:cs typeface="+mn-cs"/>
              </a:rPr>
              <a:t>Why does this generation seek a sign? Truly, I say to you, no sign will be given to this generation.”13  And he left them</a:t>
            </a:r>
            <a:r>
              <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rPr>
              <a:t>, got into the boat again, and went to the other side.</a:t>
            </a:r>
          </a:p>
          <a:p>
            <a:pPr>
              <a:lnSpc>
                <a:spcPct val="150000"/>
              </a:lnSpc>
            </a:pPr>
            <a:endParaRPr kumimoji="0" lang="en-US" sz="1800" b="1" i="0" u="none" strike="noStrike" kern="1200" cap="none" spc="0" normalizeH="0" baseline="0" noProof="0" dirty="0">
              <a:ln>
                <a:noFill/>
              </a:ln>
              <a:solidFill>
                <a:srgbClr val="FFC000"/>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6342204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A4D93F-7BB2-20F4-45FD-AEBED798F10D}"/>
            </a:ext>
          </a:extLst>
        </p:cNvPr>
        <p:cNvGrpSpPr/>
        <p:nvPr/>
      </p:nvGrpSpPr>
      <p:grpSpPr>
        <a:xfrm>
          <a:off x="0" y="0"/>
          <a:ext cx="0" cy="0"/>
          <a:chOff x="0" y="0"/>
          <a:chExt cx="0" cy="0"/>
        </a:xfrm>
      </p:grpSpPr>
      <p:sp>
        <p:nvSpPr>
          <p:cNvPr id="328" name="我们若认自己的罪，神是信实的，…">
            <a:extLst>
              <a:ext uri="{FF2B5EF4-FFF2-40B4-BE49-F238E27FC236}">
                <a16:creationId xmlns:a16="http://schemas.microsoft.com/office/drawing/2014/main" id="{B466DD36-6CB9-14C7-4FFB-CACD3A7B9CFC}"/>
              </a:ext>
            </a:extLst>
          </p:cNvPr>
          <p:cNvSpPr txBox="1"/>
          <p:nvPr/>
        </p:nvSpPr>
        <p:spPr>
          <a:xfrm>
            <a:off x="103734" y="613458"/>
            <a:ext cx="11984529" cy="410522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2511" tIns="32511" rIns="32511" bIns="32511">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endParaRPr kumimoji="0" lang="en-US" altLang="zh-CN" sz="3200" b="1" i="0" u="none" strike="noStrike" kern="1200" cap="none" spc="0" normalizeH="0" baseline="0" noProof="0" dirty="0">
              <a:ln>
                <a:noFill/>
              </a:ln>
              <a:solidFill>
                <a:prstClr val="white"/>
              </a:solidFill>
              <a:effectLst/>
              <a:uLnTx/>
              <a:uFillTx/>
              <a:latin typeface="SimHei" panose="02010609060101010101" pitchFamily="49" charset="-122"/>
              <a:ea typeface="SimHei" panose="02010609060101010101" pitchFamily="49" charset="-122"/>
              <a:cs typeface="+mn-cs"/>
            </a:endParaRPr>
          </a:p>
          <a:p>
            <a:pPr>
              <a:lnSpc>
                <a:spcPct val="150000"/>
              </a:lnSpc>
            </a:pPr>
            <a:r>
              <a:rPr kumimoji="0" lang="zh-CN" altLang="en-US" sz="3600" b="1" i="0" u="none" strike="noStrike" kern="1200" cap="none" spc="0" normalizeH="0" baseline="0" noProof="0" dirty="0">
                <a:ln>
                  <a:noFill/>
                </a:ln>
                <a:solidFill>
                  <a:prstClr val="white"/>
                </a:solidFill>
                <a:effectLst/>
                <a:uLnTx/>
                <a:uFillTx/>
                <a:latin typeface="SimHei" panose="02010609060101010101" pitchFamily="49" charset="-122"/>
                <a:ea typeface="SimHei" panose="02010609060101010101" pitchFamily="49" charset="-122"/>
                <a:cs typeface="+mn-cs"/>
              </a:rPr>
              <a:t>约 </a:t>
            </a:r>
            <a:r>
              <a:rPr kumimoji="0" lang="en-US" altLang="zh-CN" sz="3600" b="1" i="0" u="none" strike="noStrike" kern="1200" cap="none" spc="0" normalizeH="0" baseline="0" noProof="0" dirty="0">
                <a:ln>
                  <a:noFill/>
                </a:ln>
                <a:solidFill>
                  <a:prstClr val="white"/>
                </a:solidFill>
                <a:effectLst/>
                <a:uLnTx/>
                <a:uFillTx/>
                <a:latin typeface="SimHei" panose="02010609060101010101" pitchFamily="49" charset="-122"/>
                <a:ea typeface="SimHei" panose="02010609060101010101" pitchFamily="49" charset="-122"/>
                <a:cs typeface="+mn-cs"/>
              </a:rPr>
              <a:t>10:25 </a:t>
            </a:r>
            <a:r>
              <a:rPr kumimoji="0" lang="zh-CN" altLang="en-US" sz="3600" b="1" i="0" u="none" strike="noStrike" kern="1200" cap="none" spc="0" normalizeH="0" baseline="0" noProof="0" dirty="0">
                <a:ln>
                  <a:noFill/>
                </a:ln>
                <a:solidFill>
                  <a:prstClr val="white"/>
                </a:solidFill>
                <a:effectLst/>
                <a:uLnTx/>
                <a:uFillTx/>
                <a:latin typeface="SimHei" panose="02010609060101010101" pitchFamily="49" charset="-122"/>
                <a:ea typeface="SimHei" panose="02010609060101010101" pitchFamily="49" charset="-122"/>
                <a:cs typeface="+mn-cs"/>
              </a:rPr>
              <a:t>耶稣回答说：我已经告诉你们，你们不信。我奉我父之名</a:t>
            </a:r>
            <a:r>
              <a:rPr kumimoji="0" lang="zh-CN" altLang="en-US" sz="3600" b="1" i="0" u="none" strike="noStrike" kern="1200" cap="none" spc="0" normalizeH="0" baseline="0" noProof="0" dirty="0">
                <a:ln>
                  <a:noFill/>
                </a:ln>
                <a:solidFill>
                  <a:srgbClr val="00EFFF"/>
                </a:solidFill>
                <a:effectLst/>
                <a:uLnTx/>
                <a:uFillTx/>
                <a:latin typeface="SimHei" panose="02010609060101010101" pitchFamily="49" charset="-122"/>
                <a:ea typeface="SimHei" panose="02010609060101010101" pitchFamily="49" charset="-122"/>
                <a:cs typeface="+mn-cs"/>
              </a:rPr>
              <a:t>所行的事可以为我作见证</a:t>
            </a:r>
            <a:r>
              <a:rPr kumimoji="0" lang="zh-CN" altLang="en-US" sz="3600" b="1" i="0" u="none" strike="noStrike" kern="1200" cap="none" spc="0" normalizeH="0" baseline="0" noProof="0" dirty="0">
                <a:ln>
                  <a:noFill/>
                </a:ln>
                <a:solidFill>
                  <a:prstClr val="white"/>
                </a:solidFill>
                <a:effectLst/>
                <a:uLnTx/>
                <a:uFillTx/>
                <a:latin typeface="SimHei" panose="02010609060101010101" pitchFamily="49" charset="-122"/>
                <a:ea typeface="SimHei" panose="02010609060101010101" pitchFamily="49" charset="-122"/>
                <a:cs typeface="+mn-cs"/>
              </a:rPr>
              <a:t>；</a:t>
            </a:r>
            <a:r>
              <a:rPr kumimoji="0" lang="en-US" altLang="zh-CN" sz="4000" b="1" i="0" u="none" strike="noStrike" kern="1200" cap="none" spc="0" normalizeH="0" baseline="0" noProof="0" dirty="0">
                <a:ln>
                  <a:noFill/>
                </a:ln>
                <a:solidFill>
                  <a:prstClr val="white"/>
                </a:solidFill>
                <a:effectLst/>
                <a:uLnTx/>
                <a:uFillTx/>
                <a:latin typeface="SimHei" panose="02010609060101010101" pitchFamily="49" charset="-122"/>
                <a:ea typeface="SimHei" panose="02010609060101010101" pitchFamily="49" charset="-122"/>
                <a:cs typeface="+mn-cs"/>
              </a:rPr>
              <a:t>26  </a:t>
            </a:r>
            <a:r>
              <a:rPr kumimoji="0" lang="zh-CN" altLang="en-US" sz="4000" b="1" i="0" u="none" strike="noStrike" kern="1200" cap="none" spc="0" normalizeH="0" baseline="0" noProof="0" dirty="0">
                <a:ln>
                  <a:noFill/>
                </a:ln>
                <a:solidFill>
                  <a:srgbClr val="B4FF6A"/>
                </a:solidFill>
                <a:effectLst/>
                <a:uLnTx/>
                <a:uFillTx/>
                <a:latin typeface="SimHei" panose="02010609060101010101" pitchFamily="49" charset="-122"/>
                <a:ea typeface="SimHei" panose="02010609060101010101" pitchFamily="49" charset="-122"/>
                <a:cs typeface="+mn-cs"/>
              </a:rPr>
              <a:t>只是你们不信，</a:t>
            </a:r>
            <a:r>
              <a:rPr kumimoji="0" lang="zh-CN" altLang="en-US" sz="4000" b="1" i="0" u="sng" strike="noStrike" kern="1200" cap="none" spc="0" normalizeH="0" baseline="0" noProof="0" dirty="0">
                <a:ln>
                  <a:noFill/>
                </a:ln>
                <a:solidFill>
                  <a:srgbClr val="B4FF6A"/>
                </a:solidFill>
                <a:effectLst/>
                <a:uLnTx/>
                <a:uFillTx/>
                <a:latin typeface="SimHei" panose="02010609060101010101" pitchFamily="49" charset="-122"/>
                <a:ea typeface="SimHei" panose="02010609060101010101" pitchFamily="49" charset="-122"/>
                <a:cs typeface="+mn-cs"/>
              </a:rPr>
              <a:t>因为你们不是我的羊</a:t>
            </a:r>
            <a:r>
              <a:rPr kumimoji="0" lang="zh-CN" altLang="en-US" sz="3600" b="1" i="0" u="none" strike="noStrike" kern="1200" cap="none" spc="0" normalizeH="0" baseline="0" noProof="0" dirty="0">
                <a:ln>
                  <a:noFill/>
                </a:ln>
                <a:solidFill>
                  <a:prstClr val="white"/>
                </a:solidFill>
                <a:effectLst/>
                <a:uLnTx/>
                <a:uFillTx/>
                <a:latin typeface="SimHei" panose="02010609060101010101" pitchFamily="49" charset="-122"/>
                <a:ea typeface="SimHei" panose="02010609060101010101" pitchFamily="49" charset="-122"/>
                <a:cs typeface="+mn-cs"/>
              </a:rPr>
              <a:t>。</a:t>
            </a:r>
          </a:p>
          <a:p>
            <a:pPr>
              <a:lnSpc>
                <a:spcPct val="150000"/>
              </a:lnSpc>
            </a:pPr>
            <a:endParaRPr kumimoji="0" lang="zh-CN" altLang="en-US" sz="3200" b="1" i="0" u="none" strike="noStrike" kern="1200" cap="none" spc="0" normalizeH="0" baseline="0" noProof="0" dirty="0">
              <a:ln>
                <a:noFill/>
              </a:ln>
              <a:solidFill>
                <a:prstClr val="white"/>
              </a:solidFill>
              <a:effectLst/>
              <a:uLnTx/>
              <a:uFillTx/>
              <a:latin typeface="SimHei" panose="02010609060101010101" pitchFamily="49" charset="-122"/>
              <a:ea typeface="SimHei" panose="02010609060101010101" pitchFamily="49" charset="-122"/>
              <a:cs typeface="+mn-cs"/>
            </a:endParaRPr>
          </a:p>
        </p:txBody>
      </p:sp>
      <p:sp>
        <p:nvSpPr>
          <p:cNvPr id="2" name="TextBox 1">
            <a:extLst>
              <a:ext uri="{FF2B5EF4-FFF2-40B4-BE49-F238E27FC236}">
                <a16:creationId xmlns:a16="http://schemas.microsoft.com/office/drawing/2014/main" id="{D63F5F29-75FF-8292-EED9-F215F87DEC3E}"/>
              </a:ext>
            </a:extLst>
          </p:cNvPr>
          <p:cNvSpPr txBox="1"/>
          <p:nvPr/>
        </p:nvSpPr>
        <p:spPr>
          <a:xfrm>
            <a:off x="103735" y="4654374"/>
            <a:ext cx="12088265" cy="909929"/>
          </a:xfrm>
          <a:prstGeom prst="rect">
            <a:avLst/>
          </a:prstGeom>
          <a:noFill/>
        </p:spPr>
        <p:txBody>
          <a:bodyPr wrap="square">
            <a:spAutoFit/>
          </a:bodyPr>
          <a:lstStyle/>
          <a:p>
            <a:pPr>
              <a:lnSpc>
                <a:spcPct val="150000"/>
              </a:lnSpc>
            </a:pPr>
            <a:r>
              <a:rPr kumimoji="0" lang="en-US" sz="1800" b="0" i="0" u="none" strike="noStrike" kern="1200" cap="none" spc="0" normalizeH="0" baseline="0" noProof="0" dirty="0" err="1">
                <a:ln>
                  <a:noFill/>
                </a:ln>
                <a:solidFill>
                  <a:prstClr val="white"/>
                </a:solidFill>
                <a:effectLst/>
                <a:uLnTx/>
                <a:uFillTx/>
                <a:latin typeface="Century Gothic" panose="020B0502020202020204"/>
                <a:ea typeface="+mn-ea"/>
                <a:cs typeface="+mn-cs"/>
              </a:rPr>
              <a:t>Jhn</a:t>
            </a:r>
            <a:r>
              <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rPr>
              <a:t> 10:25  Jesus answered them, “I told you, and you do not believe. </a:t>
            </a:r>
            <a:r>
              <a:rPr kumimoji="0" lang="en-US" sz="1800" b="1" i="0" u="none" strike="noStrike" kern="1200" cap="none" spc="0" normalizeH="0" baseline="0" noProof="0" dirty="0">
                <a:ln>
                  <a:noFill/>
                </a:ln>
                <a:solidFill>
                  <a:srgbClr val="00EFFF"/>
                </a:solidFill>
                <a:effectLst/>
                <a:uLnTx/>
                <a:uFillTx/>
                <a:latin typeface="Century Gothic" panose="020B0502020202020204"/>
                <a:ea typeface="+mn-ea"/>
                <a:cs typeface="+mn-cs"/>
              </a:rPr>
              <a:t>The works that I do in my Father's name bear witness about me</a:t>
            </a:r>
            <a:r>
              <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rPr>
              <a:t>,26  </a:t>
            </a:r>
            <a:r>
              <a:rPr kumimoji="0" lang="en-US" sz="2000" b="1" i="0" u="none" strike="noStrike" kern="1200" cap="none" spc="0" normalizeH="0" baseline="0" noProof="0" dirty="0">
                <a:ln>
                  <a:noFill/>
                </a:ln>
                <a:solidFill>
                  <a:srgbClr val="B4FF6A"/>
                </a:solidFill>
                <a:effectLst/>
                <a:uLnTx/>
                <a:uFillTx/>
                <a:latin typeface="Century Gothic" panose="020B0502020202020204"/>
                <a:ea typeface="+mn-ea"/>
                <a:cs typeface="+mn-cs"/>
              </a:rPr>
              <a:t>but you do not believe </a:t>
            </a:r>
            <a:r>
              <a:rPr kumimoji="0" lang="en-US" sz="2000" b="1" i="0" u="sng" strike="noStrike" kern="1200" cap="none" spc="0" normalizeH="0" baseline="0" noProof="0" dirty="0">
                <a:ln>
                  <a:noFill/>
                </a:ln>
                <a:solidFill>
                  <a:srgbClr val="B4FF6A"/>
                </a:solidFill>
                <a:effectLst/>
                <a:uLnTx/>
                <a:uFillTx/>
                <a:latin typeface="Century Gothic" panose="020B0502020202020204"/>
                <a:ea typeface="+mn-ea"/>
                <a:cs typeface="+mn-cs"/>
              </a:rPr>
              <a:t>because you are not among my sheep</a:t>
            </a:r>
            <a:r>
              <a:rPr kumimoji="0" lang="en-US" sz="2000" b="1" i="0" u="none" strike="noStrike" kern="1200" cap="none" spc="0" normalizeH="0" baseline="0" noProof="0" dirty="0">
                <a:ln>
                  <a:noFill/>
                </a:ln>
                <a:solidFill>
                  <a:srgbClr val="B4FF6A"/>
                </a:solidFill>
                <a:effectLst/>
                <a:uLnTx/>
                <a:uFillTx/>
                <a:latin typeface="Century Gothic" panose="020B0502020202020204"/>
                <a:ea typeface="+mn-ea"/>
                <a:cs typeface="+mn-cs"/>
              </a:rPr>
              <a:t>.</a:t>
            </a:r>
            <a:endParaRPr kumimoji="0" lang="en-US" sz="1800" b="1" i="0" u="none" strike="noStrike" kern="1200" cap="none" spc="0" normalizeH="0" baseline="0" noProof="0" dirty="0">
              <a:ln>
                <a:noFill/>
              </a:ln>
              <a:solidFill>
                <a:srgbClr val="B4FF6A"/>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4748152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pic>
        <p:nvPicPr>
          <p:cNvPr id="4" name="Picture 3" descr="A cartoon of a person scolding a child and a child&#10;&#10;AI-generated content may be incorrect.">
            <a:extLst>
              <a:ext uri="{FF2B5EF4-FFF2-40B4-BE49-F238E27FC236}">
                <a16:creationId xmlns:a16="http://schemas.microsoft.com/office/drawing/2014/main" id="{D68F3F69-106C-D135-90A6-ACF5EE86A749}"/>
              </a:ext>
            </a:extLst>
          </p:cNvPr>
          <p:cNvPicPr>
            <a:picLocks noChangeAspect="1"/>
          </p:cNvPicPr>
          <p:nvPr/>
        </p:nvPicPr>
        <p:blipFill>
          <a:blip r:embed="rId4"/>
          <a:srcRect r="6733"/>
          <a:stretch>
            <a:fillRect/>
          </a:stretch>
        </p:blipFill>
        <p:spPr>
          <a:xfrm>
            <a:off x="465320" y="56674"/>
            <a:ext cx="11261360" cy="6744651"/>
          </a:xfrm>
          <a:prstGeom prst="rect">
            <a:avLst/>
          </a:prstGeom>
        </p:spPr>
      </p:pic>
    </p:spTree>
    <p:extLst>
      <p:ext uri="{BB962C8B-B14F-4D97-AF65-F5344CB8AC3E}">
        <p14:creationId xmlns:p14="http://schemas.microsoft.com/office/powerpoint/2010/main" val="12534393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5862E9-E851-878A-5827-A78192CB5CCD}"/>
            </a:ext>
          </a:extLst>
        </p:cNvPr>
        <p:cNvGrpSpPr/>
        <p:nvPr/>
      </p:nvGrpSpPr>
      <p:grpSpPr>
        <a:xfrm>
          <a:off x="0" y="0"/>
          <a:ext cx="0" cy="0"/>
          <a:chOff x="0" y="0"/>
          <a:chExt cx="0" cy="0"/>
        </a:xfrm>
      </p:grpSpPr>
      <p:sp>
        <p:nvSpPr>
          <p:cNvPr id="328" name="我们若认自己的罪，神是信实的，…">
            <a:extLst>
              <a:ext uri="{FF2B5EF4-FFF2-40B4-BE49-F238E27FC236}">
                <a16:creationId xmlns:a16="http://schemas.microsoft.com/office/drawing/2014/main" id="{9C0F24D7-8A44-4916-11F5-CB276038E298}"/>
              </a:ext>
            </a:extLst>
          </p:cNvPr>
          <p:cNvSpPr txBox="1"/>
          <p:nvPr/>
        </p:nvSpPr>
        <p:spPr>
          <a:xfrm>
            <a:off x="207471" y="1539433"/>
            <a:ext cx="11984529" cy="277409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2511" tIns="32511" rIns="32511" bIns="32511">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endParaRPr kumimoji="0" lang="en-US" altLang="zh-CN" sz="3200" b="1" i="0" u="none" strike="noStrike" kern="1200" cap="none" spc="0" normalizeH="0" baseline="0" noProof="0" dirty="0">
              <a:ln>
                <a:noFill/>
              </a:ln>
              <a:solidFill>
                <a:prstClr val="white"/>
              </a:solidFill>
              <a:effectLst/>
              <a:uLnTx/>
              <a:uFillTx/>
              <a:latin typeface="SimHei" panose="02010609060101010101" pitchFamily="49" charset="-122"/>
              <a:ea typeface="SimHei" panose="02010609060101010101" pitchFamily="49" charset="-122"/>
              <a:cs typeface="+mn-cs"/>
            </a:endParaRPr>
          </a:p>
          <a:p>
            <a:r>
              <a:rPr kumimoji="0" lang="zh-CN" altLang="en-US" sz="3200" b="1" i="0" u="none" strike="noStrike" kern="1200" cap="none" spc="0" normalizeH="0" baseline="0" noProof="0" dirty="0">
                <a:ln>
                  <a:noFill/>
                </a:ln>
                <a:solidFill>
                  <a:prstClr val="white"/>
                </a:solidFill>
                <a:effectLst/>
                <a:uLnTx/>
                <a:uFillTx/>
                <a:latin typeface="SimHei" panose="02010609060101010101" pitchFamily="49" charset="-122"/>
                <a:ea typeface="SimHei" panose="02010609060101010101" pitchFamily="49" charset="-122"/>
                <a:cs typeface="+mn-cs"/>
              </a:rPr>
              <a:t>约 </a:t>
            </a:r>
            <a:r>
              <a:rPr kumimoji="0" lang="en-US" altLang="zh-CN" sz="3200" b="1" i="0" u="none" strike="noStrike" kern="1200" cap="none" spc="0" normalizeH="0" baseline="0" noProof="0" dirty="0">
                <a:ln>
                  <a:noFill/>
                </a:ln>
                <a:solidFill>
                  <a:prstClr val="white"/>
                </a:solidFill>
                <a:effectLst/>
                <a:uLnTx/>
                <a:uFillTx/>
                <a:latin typeface="SimHei" panose="02010609060101010101" pitchFamily="49" charset="-122"/>
                <a:ea typeface="SimHei" panose="02010609060101010101" pitchFamily="49" charset="-122"/>
                <a:cs typeface="+mn-cs"/>
              </a:rPr>
              <a:t>12:37 </a:t>
            </a:r>
          </a:p>
          <a:p>
            <a:endParaRPr lang="en-US" altLang="zh-CN" sz="3200" b="1" dirty="0">
              <a:solidFill>
                <a:prstClr val="white"/>
              </a:solidFill>
              <a:latin typeface="SimHei" panose="02010609060101010101" pitchFamily="49" charset="-122"/>
              <a:ea typeface="SimHei" panose="02010609060101010101" pitchFamily="49" charset="-122"/>
            </a:endParaRPr>
          </a:p>
          <a:p>
            <a:r>
              <a:rPr kumimoji="0" lang="zh-CN" altLang="en-US" sz="3200" b="1" i="0" u="none" strike="noStrike" kern="1200" cap="none" spc="0" normalizeH="0" baseline="0" noProof="0" dirty="0">
                <a:ln>
                  <a:noFill/>
                </a:ln>
                <a:solidFill>
                  <a:prstClr val="white"/>
                </a:solidFill>
                <a:effectLst/>
                <a:uLnTx/>
                <a:uFillTx/>
                <a:latin typeface="SimHei" panose="02010609060101010101" pitchFamily="49" charset="-122"/>
                <a:ea typeface="SimHei" panose="02010609060101010101" pitchFamily="49" charset="-122"/>
                <a:cs typeface="+mn-cs"/>
              </a:rPr>
              <a:t>他虽然在他们面前</a:t>
            </a:r>
            <a:r>
              <a:rPr kumimoji="0" lang="zh-CN" altLang="en-US" sz="3200" b="1" i="0" u="none" strike="noStrike" kern="1200" cap="none" spc="0" normalizeH="0" baseline="0" noProof="0" dirty="0">
                <a:ln>
                  <a:noFill/>
                </a:ln>
                <a:solidFill>
                  <a:srgbClr val="00EFFF"/>
                </a:solidFill>
                <a:effectLst/>
                <a:uLnTx/>
                <a:uFillTx/>
                <a:latin typeface="SimHei" panose="02010609060101010101" pitchFamily="49" charset="-122"/>
                <a:ea typeface="SimHei" panose="02010609060101010101" pitchFamily="49" charset="-122"/>
                <a:cs typeface="+mn-cs"/>
              </a:rPr>
              <a:t>行了许多神迹</a:t>
            </a:r>
            <a:r>
              <a:rPr kumimoji="0" lang="zh-CN" altLang="en-US" sz="3200" b="1" i="0" u="none" strike="noStrike" kern="1200" cap="none" spc="0" normalizeH="0" baseline="0" noProof="0" dirty="0">
                <a:ln>
                  <a:noFill/>
                </a:ln>
                <a:solidFill>
                  <a:prstClr val="white"/>
                </a:solidFill>
                <a:effectLst/>
                <a:uLnTx/>
                <a:uFillTx/>
                <a:latin typeface="SimHei" panose="02010609060101010101" pitchFamily="49" charset="-122"/>
                <a:ea typeface="SimHei" panose="02010609060101010101" pitchFamily="49" charset="-122"/>
                <a:cs typeface="+mn-cs"/>
              </a:rPr>
              <a:t>，</a:t>
            </a:r>
            <a:r>
              <a:rPr kumimoji="0" lang="zh-CN" altLang="en-US" sz="3200" b="1" i="0" u="sng" strike="noStrike" kern="1200" cap="none" spc="0" normalizeH="0" baseline="0" noProof="0" dirty="0">
                <a:ln>
                  <a:noFill/>
                </a:ln>
                <a:solidFill>
                  <a:srgbClr val="B4FF6A"/>
                </a:solidFill>
                <a:effectLst/>
                <a:uLnTx/>
                <a:uFillTx/>
                <a:latin typeface="SimHei" panose="02010609060101010101" pitchFamily="49" charset="-122"/>
                <a:ea typeface="SimHei" panose="02010609060101010101" pitchFamily="49" charset="-122"/>
                <a:cs typeface="+mn-cs"/>
              </a:rPr>
              <a:t>他们还是不信他</a:t>
            </a:r>
            <a:r>
              <a:rPr kumimoji="0" lang="zh-CN" altLang="en-US" sz="3200" b="1" i="0" u="none" strike="noStrike" kern="1200" cap="none" spc="0" normalizeH="0" baseline="0" noProof="0" dirty="0">
                <a:ln>
                  <a:noFill/>
                </a:ln>
                <a:solidFill>
                  <a:prstClr val="white"/>
                </a:solidFill>
                <a:effectLst/>
                <a:uLnTx/>
                <a:uFillTx/>
                <a:latin typeface="SimHei" panose="02010609060101010101" pitchFamily="49" charset="-122"/>
                <a:ea typeface="SimHei" panose="02010609060101010101" pitchFamily="49" charset="-122"/>
                <a:cs typeface="+mn-cs"/>
              </a:rPr>
              <a:t>。</a:t>
            </a:r>
          </a:p>
          <a:p>
            <a:endParaRPr kumimoji="0" lang="zh-CN" altLang="en-US" sz="3200" b="1" i="0" u="none" strike="noStrike" kern="1200" cap="none" spc="0" normalizeH="0" baseline="0" noProof="0" dirty="0">
              <a:ln>
                <a:noFill/>
              </a:ln>
              <a:solidFill>
                <a:prstClr val="white"/>
              </a:solidFill>
              <a:effectLst/>
              <a:uLnTx/>
              <a:uFillTx/>
              <a:latin typeface="SimHei" panose="02010609060101010101" pitchFamily="49" charset="-122"/>
              <a:ea typeface="SimHei" panose="02010609060101010101" pitchFamily="49" charset="-122"/>
              <a:cs typeface="+mn-cs"/>
            </a:endParaRPr>
          </a:p>
        </p:txBody>
      </p:sp>
      <p:sp>
        <p:nvSpPr>
          <p:cNvPr id="2" name="TextBox 1">
            <a:extLst>
              <a:ext uri="{FF2B5EF4-FFF2-40B4-BE49-F238E27FC236}">
                <a16:creationId xmlns:a16="http://schemas.microsoft.com/office/drawing/2014/main" id="{CF71AB8F-ACBE-8400-CBC2-5F2E560605AB}"/>
              </a:ext>
            </a:extLst>
          </p:cNvPr>
          <p:cNvSpPr txBox="1"/>
          <p:nvPr/>
        </p:nvSpPr>
        <p:spPr>
          <a:xfrm>
            <a:off x="103735" y="4654374"/>
            <a:ext cx="12088265" cy="909929"/>
          </a:xfrm>
          <a:prstGeom prst="rect">
            <a:avLst/>
          </a:prstGeom>
          <a:noFill/>
        </p:spPr>
        <p:txBody>
          <a:bodyPr wrap="square">
            <a:spAutoFit/>
          </a:bodyPr>
          <a:lstStyle/>
          <a:p>
            <a:pPr>
              <a:lnSpc>
                <a:spcPct val="150000"/>
              </a:lnSpc>
            </a:pPr>
            <a:br>
              <a:rPr kumimoji="0" lang="en-US" sz="1800" b="1" i="0" u="none" strike="noStrike" kern="1200" cap="none" spc="0" normalizeH="0" baseline="0" noProof="0" dirty="0">
                <a:ln>
                  <a:noFill/>
                </a:ln>
                <a:effectLst/>
                <a:uLnTx/>
                <a:uFillTx/>
                <a:latin typeface="Century Gothic" panose="020B0502020202020204"/>
                <a:ea typeface="+mn-ea"/>
                <a:cs typeface="+mn-cs"/>
              </a:rPr>
            </a:br>
            <a:r>
              <a:rPr kumimoji="0" lang="en-US" sz="1800" b="1" i="0" u="none" strike="noStrike" kern="1200" cap="none" spc="0" normalizeH="0" baseline="0" noProof="0" dirty="0" err="1">
                <a:ln>
                  <a:noFill/>
                </a:ln>
                <a:effectLst/>
                <a:uLnTx/>
                <a:uFillTx/>
                <a:latin typeface="Century Gothic" panose="020B0502020202020204"/>
                <a:ea typeface="+mn-ea"/>
                <a:cs typeface="+mn-cs"/>
              </a:rPr>
              <a:t>Jhn</a:t>
            </a:r>
            <a:r>
              <a:rPr kumimoji="0" lang="en-US" sz="1800" b="1" i="0" u="none" strike="noStrike" kern="1200" cap="none" spc="0" normalizeH="0" baseline="0" noProof="0" dirty="0">
                <a:ln>
                  <a:noFill/>
                </a:ln>
                <a:effectLst/>
                <a:uLnTx/>
                <a:uFillTx/>
                <a:latin typeface="Century Gothic" panose="020B0502020202020204"/>
                <a:ea typeface="+mn-ea"/>
                <a:cs typeface="+mn-cs"/>
              </a:rPr>
              <a:t> 12:37  Though he had </a:t>
            </a:r>
            <a:r>
              <a:rPr kumimoji="0" lang="en-US" sz="1800" b="1" i="0" u="none" strike="noStrike" kern="1200" cap="none" spc="0" normalizeH="0" baseline="0" noProof="0" dirty="0">
                <a:ln>
                  <a:noFill/>
                </a:ln>
                <a:solidFill>
                  <a:srgbClr val="00EFFF"/>
                </a:solidFill>
                <a:effectLst/>
                <a:uLnTx/>
                <a:uFillTx/>
                <a:latin typeface="Century Gothic" panose="020B0502020202020204"/>
                <a:ea typeface="+mn-ea"/>
                <a:cs typeface="+mn-cs"/>
              </a:rPr>
              <a:t>done so many signs before them</a:t>
            </a:r>
            <a:r>
              <a:rPr kumimoji="0" lang="en-US" sz="1800" b="1" i="0" u="none" strike="noStrike" kern="1200" cap="none" spc="0" normalizeH="0" baseline="0" noProof="0" dirty="0">
                <a:ln>
                  <a:noFill/>
                </a:ln>
                <a:effectLst/>
                <a:uLnTx/>
                <a:uFillTx/>
                <a:latin typeface="Century Gothic" panose="020B0502020202020204"/>
                <a:ea typeface="+mn-ea"/>
                <a:cs typeface="+mn-cs"/>
              </a:rPr>
              <a:t>, </a:t>
            </a:r>
            <a:r>
              <a:rPr kumimoji="0" lang="en-US" sz="2000" b="1" i="0" u="sng" strike="noStrike" kern="1200" cap="none" spc="0" normalizeH="0" baseline="0" noProof="0" dirty="0">
                <a:ln>
                  <a:noFill/>
                </a:ln>
                <a:solidFill>
                  <a:srgbClr val="B4FF6A"/>
                </a:solidFill>
                <a:effectLst/>
                <a:uLnTx/>
                <a:uFillTx/>
                <a:latin typeface="Century Gothic" panose="020B0502020202020204"/>
                <a:ea typeface="+mn-ea"/>
                <a:cs typeface="+mn-cs"/>
              </a:rPr>
              <a:t>they still did not believe in him,</a:t>
            </a:r>
            <a:endParaRPr kumimoji="0" lang="en-US" sz="1800" b="1" i="0" u="sng" strike="noStrike" kern="1200" cap="none" spc="0" normalizeH="0" baseline="0" noProof="0" dirty="0">
              <a:ln>
                <a:noFill/>
              </a:ln>
              <a:solidFill>
                <a:srgbClr val="B4FF6A"/>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815013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976">
          <a:extLst>
            <a:ext uri="{FF2B5EF4-FFF2-40B4-BE49-F238E27FC236}">
              <a16:creationId xmlns:a16="http://schemas.microsoft.com/office/drawing/2014/main" id="{68BB8390-4E40-40DF-8AEB-8F6D93966F91}"/>
            </a:ext>
          </a:extLst>
        </p:cNvPr>
        <p:cNvGrpSpPr/>
        <p:nvPr/>
      </p:nvGrpSpPr>
      <p:grpSpPr>
        <a:xfrm>
          <a:off x="0" y="0"/>
          <a:ext cx="0" cy="0"/>
          <a:chOff x="0" y="0"/>
          <a:chExt cx="0" cy="0"/>
        </a:xfrm>
      </p:grpSpPr>
      <p:sp>
        <p:nvSpPr>
          <p:cNvPr id="977" name="Google Shape;977;p44">
            <a:extLst>
              <a:ext uri="{FF2B5EF4-FFF2-40B4-BE49-F238E27FC236}">
                <a16:creationId xmlns:a16="http://schemas.microsoft.com/office/drawing/2014/main" id="{D6A736CF-256F-B804-585F-C5DD4EED455C}"/>
              </a:ext>
            </a:extLst>
          </p:cNvPr>
          <p:cNvSpPr/>
          <p:nvPr/>
        </p:nvSpPr>
        <p:spPr>
          <a:xfrm rot="19800500" flipH="1">
            <a:off x="819348" y="540924"/>
            <a:ext cx="1979094" cy="1979094"/>
          </a:xfrm>
          <a:prstGeom prst="roundRect">
            <a:avLst>
              <a:gd name="adj" fmla="val 16667"/>
            </a:avLst>
          </a:prstGeom>
          <a:no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78" name="Google Shape;978;p44">
            <a:extLst>
              <a:ext uri="{FF2B5EF4-FFF2-40B4-BE49-F238E27FC236}">
                <a16:creationId xmlns:a16="http://schemas.microsoft.com/office/drawing/2014/main" id="{0D556758-009A-46A2-6ECE-280E41A6DBDA}"/>
              </a:ext>
            </a:extLst>
          </p:cNvPr>
          <p:cNvSpPr txBox="1">
            <a:spLocks noGrp="1"/>
          </p:cNvSpPr>
          <p:nvPr>
            <p:ph type="title"/>
          </p:nvPr>
        </p:nvSpPr>
        <p:spPr>
          <a:xfrm>
            <a:off x="457199" y="3347240"/>
            <a:ext cx="11277600" cy="1698264"/>
          </a:xfrm>
          <a:prstGeom prst="rect">
            <a:avLst/>
          </a:prstGeom>
        </p:spPr>
        <p:txBody>
          <a:bodyPr spcFirstLastPara="1" wrap="square" lIns="121900" tIns="121900" rIns="121900" bIns="121900" anchor="ctr" anchorCtr="0">
            <a:noAutofit/>
          </a:bodyPr>
          <a:lstStyle/>
          <a:p>
            <a:pPr defTabSz="1033272"/>
            <a:r>
              <a:rPr lang="zh-CN" altLang="en-US" sz="6600" b="1" dirty="0">
                <a:effectLst/>
              </a:rPr>
              <a:t>先知是不受本乡欢迎</a:t>
            </a:r>
            <a:r>
              <a:rPr lang="en-US" sz="4400" dirty="0">
                <a:effectLst/>
              </a:rPr>
              <a:t> </a:t>
            </a:r>
            <a:endParaRPr lang="zh-CN" altLang="en-US" sz="2000" b="1" dirty="0">
              <a:latin typeface="SimHei" panose="02010609060101010101" pitchFamily="49" charset="-122"/>
              <a:ea typeface="SimHei" panose="02010609060101010101" pitchFamily="49" charset="-122"/>
            </a:endParaRPr>
          </a:p>
        </p:txBody>
      </p:sp>
      <p:sp>
        <p:nvSpPr>
          <p:cNvPr id="979" name="Google Shape;979;p44">
            <a:extLst>
              <a:ext uri="{FF2B5EF4-FFF2-40B4-BE49-F238E27FC236}">
                <a16:creationId xmlns:a16="http://schemas.microsoft.com/office/drawing/2014/main" id="{8CEAFF6D-846E-2BF5-AE2E-A334225FDCC4}"/>
              </a:ext>
            </a:extLst>
          </p:cNvPr>
          <p:cNvSpPr txBox="1">
            <a:spLocks noGrp="1"/>
          </p:cNvSpPr>
          <p:nvPr>
            <p:ph type="title" idx="2"/>
          </p:nvPr>
        </p:nvSpPr>
        <p:spPr>
          <a:xfrm>
            <a:off x="819370" y="832128"/>
            <a:ext cx="1979047" cy="1396682"/>
          </a:xfrm>
          <a:prstGeom prst="rect">
            <a:avLst/>
          </a:prstGeom>
        </p:spPr>
        <p:txBody>
          <a:bodyPr spcFirstLastPara="1" wrap="square" lIns="121900" tIns="219433" rIns="121900" bIns="121900" anchor="ctr" anchorCtr="0">
            <a:noAutofit/>
          </a:bodyPr>
          <a:lstStyle/>
          <a:p>
            <a:pPr defTabSz="1033272"/>
            <a:r>
              <a:rPr lang="en" sz="8286" kern="1200" dirty="0">
                <a:solidFill>
                  <a:schemeClr val="tx1"/>
                </a:solidFill>
                <a:latin typeface="+mj-lt"/>
                <a:ea typeface="+mj-ea"/>
                <a:cs typeface="+mj-cs"/>
              </a:rPr>
              <a:t>0</a:t>
            </a:r>
            <a:r>
              <a:rPr lang="en-US" altLang="zh-CN" sz="8286" kern="1200" dirty="0">
                <a:solidFill>
                  <a:schemeClr val="tx1"/>
                </a:solidFill>
                <a:latin typeface="+mj-lt"/>
                <a:ea typeface="+mj-ea"/>
                <a:cs typeface="+mj-cs"/>
              </a:rPr>
              <a:t>3</a:t>
            </a:r>
            <a:endParaRPr lang="en" dirty="0"/>
          </a:p>
        </p:txBody>
      </p:sp>
      <p:sp>
        <p:nvSpPr>
          <p:cNvPr id="980" name="Google Shape;980;p44">
            <a:extLst>
              <a:ext uri="{FF2B5EF4-FFF2-40B4-BE49-F238E27FC236}">
                <a16:creationId xmlns:a16="http://schemas.microsoft.com/office/drawing/2014/main" id="{40A01278-A7E8-CB21-EB3A-03C796078CA6}"/>
              </a:ext>
            </a:extLst>
          </p:cNvPr>
          <p:cNvSpPr txBox="1">
            <a:spLocks noGrp="1"/>
          </p:cNvSpPr>
          <p:nvPr>
            <p:ph type="subTitle" idx="1"/>
          </p:nvPr>
        </p:nvSpPr>
        <p:spPr>
          <a:xfrm>
            <a:off x="457201" y="5045504"/>
            <a:ext cx="11399731" cy="1282748"/>
          </a:xfrm>
          <a:prstGeom prst="rect">
            <a:avLst/>
          </a:prstGeom>
        </p:spPr>
        <p:txBody>
          <a:bodyPr spcFirstLastPara="1" wrap="square" lIns="121900" tIns="121900" rIns="121900" bIns="121900" anchor="ctr" anchorCtr="0">
            <a:noAutofit/>
          </a:bodyPr>
          <a:lstStyle/>
          <a:p>
            <a:r>
              <a:rPr lang="en-US" dirty="0"/>
              <a:t>A prophet is not welcomed in his hometown.</a:t>
            </a:r>
            <a:endParaRPr lang="en-US" altLang="zh-CN" b="1" dirty="0"/>
          </a:p>
          <a:p>
            <a:endParaRPr lang="en-US" dirty="0"/>
          </a:p>
        </p:txBody>
      </p:sp>
    </p:spTree>
    <p:extLst>
      <p:ext uri="{BB962C8B-B14F-4D97-AF65-F5344CB8AC3E}">
        <p14:creationId xmlns:p14="http://schemas.microsoft.com/office/powerpoint/2010/main" val="36137678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71C3A"/>
        </a:solidFill>
        <a:effectLst/>
      </p:bgPr>
    </p:bg>
    <p:spTree>
      <p:nvGrpSpPr>
        <p:cNvPr id="1" name="">
          <a:extLst>
            <a:ext uri="{FF2B5EF4-FFF2-40B4-BE49-F238E27FC236}">
              <a16:creationId xmlns:a16="http://schemas.microsoft.com/office/drawing/2014/main" id="{980DFA1E-AF9E-888B-BE95-740C05DD728D}"/>
            </a:ext>
          </a:extLst>
        </p:cNvPr>
        <p:cNvGrpSpPr/>
        <p:nvPr/>
      </p:nvGrpSpPr>
      <p:grpSpPr>
        <a:xfrm>
          <a:off x="0" y="0"/>
          <a:ext cx="0" cy="0"/>
          <a:chOff x="0" y="0"/>
          <a:chExt cx="0" cy="0"/>
        </a:xfrm>
      </p:grpSpPr>
      <p:sp>
        <p:nvSpPr>
          <p:cNvPr id="328" name="我们若认自己的罪，神是信实的，…">
            <a:extLst>
              <a:ext uri="{FF2B5EF4-FFF2-40B4-BE49-F238E27FC236}">
                <a16:creationId xmlns:a16="http://schemas.microsoft.com/office/drawing/2014/main" id="{539EFDB2-36A2-FBFC-B6B9-3C35893D5C0A}"/>
              </a:ext>
            </a:extLst>
          </p:cNvPr>
          <p:cNvSpPr txBox="1"/>
          <p:nvPr/>
        </p:nvSpPr>
        <p:spPr>
          <a:xfrm>
            <a:off x="103735" y="79159"/>
            <a:ext cx="11810472" cy="465197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2511" tIns="32511" rIns="32511" bIns="32511">
            <a:spAutoFit/>
          </a:bodyPr>
          <a:lstStyle/>
          <a:p>
            <a:pPr lvl="0">
              <a:lnSpc>
                <a:spcPct val="150000"/>
              </a:lnSpc>
            </a:pPr>
            <a:r>
              <a:rPr lang="en-US" altLang="zh-CN" sz="3400" b="1" dirty="0">
                <a:latin typeface="SimHei" panose="02010609060101010101" pitchFamily="49" charset="-122"/>
                <a:ea typeface="SimHei" panose="02010609060101010101" pitchFamily="49" charset="-122"/>
              </a:rPr>
              <a:t>24.</a:t>
            </a:r>
            <a:r>
              <a:rPr lang="zh-CN" altLang="en-US" sz="3400" b="1" dirty="0">
                <a:latin typeface="SimHei" panose="02010609060101010101" pitchFamily="49" charset="-122"/>
                <a:ea typeface="SimHei" panose="02010609060101010101" pitchFamily="49" charset="-122"/>
              </a:rPr>
              <a:t>他又说</a:t>
            </a:r>
            <a:r>
              <a:rPr lang="en-US" altLang="zh-CN" sz="3400" b="1" dirty="0">
                <a:latin typeface="SimHei" panose="02010609060101010101" pitchFamily="49" charset="-122"/>
                <a:ea typeface="SimHei" panose="02010609060101010101" pitchFamily="49" charset="-122"/>
              </a:rPr>
              <a:t>:</a:t>
            </a:r>
            <a:r>
              <a:rPr lang="zh-CN" altLang="en-US" sz="3400" b="1" dirty="0">
                <a:latin typeface="SimHei" panose="02010609060101010101" pitchFamily="49" charset="-122"/>
                <a:ea typeface="SimHei" panose="02010609060101010101" pitchFamily="49" charset="-122"/>
              </a:rPr>
              <a:t>“我实在告诉你们，</a:t>
            </a:r>
            <a:r>
              <a:rPr lang="zh-CN" altLang="en-US" sz="3400" b="1" dirty="0">
                <a:solidFill>
                  <a:srgbClr val="00EFFF"/>
                </a:solidFill>
                <a:latin typeface="SimHei" panose="02010609060101010101" pitchFamily="49" charset="-122"/>
                <a:ea typeface="SimHei" panose="02010609060101010101" pitchFamily="49" charset="-122"/>
              </a:rPr>
              <a:t>没有先知在他本乡是受欢迎的。 </a:t>
            </a:r>
            <a:r>
              <a:rPr kumimoji="0" lang="en-US" altLang="zh-CN" sz="3400" b="1" i="0" u="none" strike="noStrike" kern="1200" cap="none" spc="0" normalizeH="0" baseline="0" noProof="0" dirty="0">
                <a:ln>
                  <a:noFill/>
                </a:ln>
                <a:solidFill>
                  <a:prstClr val="white"/>
                </a:solidFill>
                <a:effectLst/>
                <a:uLnTx/>
                <a:uFillTx/>
                <a:latin typeface="SimHei" panose="02010609060101010101" pitchFamily="49" charset="-122"/>
                <a:ea typeface="SimHei" panose="02010609060101010101" pitchFamily="49" charset="-122"/>
                <a:cs typeface="+mn-cs"/>
              </a:rPr>
              <a:t>25.</a:t>
            </a:r>
            <a:r>
              <a:rPr kumimoji="0" lang="zh-CN" altLang="en-US" sz="3400" b="1" i="0" u="none" strike="noStrike" kern="1200" cap="none" spc="0" normalizeH="0" baseline="0" noProof="0" dirty="0">
                <a:ln>
                  <a:noFill/>
                </a:ln>
                <a:solidFill>
                  <a:prstClr val="white"/>
                </a:solidFill>
                <a:effectLst/>
                <a:uLnTx/>
                <a:uFillTx/>
                <a:latin typeface="SimHei" panose="02010609060101010101" pitchFamily="49" charset="-122"/>
                <a:ea typeface="SimHei" panose="02010609060101010101" pitchFamily="49" charset="-122"/>
                <a:cs typeface="+mn-cs"/>
              </a:rPr>
              <a:t>我对你们说实话，当以利亚的时候，三年六个月不下雨，遍地大起饥荒，那时以色列中有许多寡妇，</a:t>
            </a:r>
            <a:r>
              <a:rPr kumimoji="0" lang="en-US" altLang="zh-CN" sz="3400" b="1" i="0" u="none" strike="noStrike" kern="1200" cap="none" spc="0" normalizeH="0" baseline="0" noProof="0" dirty="0">
                <a:ln>
                  <a:noFill/>
                </a:ln>
                <a:solidFill>
                  <a:prstClr val="white"/>
                </a:solidFill>
                <a:effectLst/>
                <a:uLnTx/>
                <a:uFillTx/>
                <a:latin typeface="SimHei" panose="02010609060101010101" pitchFamily="49" charset="-122"/>
                <a:ea typeface="SimHei" panose="02010609060101010101" pitchFamily="49" charset="-122"/>
                <a:cs typeface="+mn-cs"/>
              </a:rPr>
              <a:t>26.</a:t>
            </a:r>
            <a:r>
              <a:rPr kumimoji="0" lang="zh-CN" altLang="en-US" sz="3400" b="1" i="0" u="none" strike="noStrike" kern="1200" cap="none" spc="0" normalizeH="0" baseline="0" noProof="0" dirty="0">
                <a:ln>
                  <a:noFill/>
                </a:ln>
                <a:solidFill>
                  <a:srgbClr val="B4FF6A"/>
                </a:solidFill>
                <a:effectLst/>
                <a:uLnTx/>
                <a:uFillTx/>
                <a:latin typeface="SimHei" panose="02010609060101010101" pitchFamily="49" charset="-122"/>
                <a:ea typeface="SimHei" panose="02010609060101010101" pitchFamily="49" charset="-122"/>
                <a:cs typeface="+mn-cs"/>
              </a:rPr>
              <a:t>以利亚</a:t>
            </a:r>
            <a:r>
              <a:rPr kumimoji="0" lang="zh-CN" altLang="en-US" sz="3400" b="1" i="0" u="none" strike="noStrike" kern="1200" cap="none" spc="0" normalizeH="0" baseline="0" noProof="0" dirty="0">
                <a:ln>
                  <a:noFill/>
                </a:ln>
                <a:solidFill>
                  <a:prstClr val="white"/>
                </a:solidFill>
                <a:effectLst/>
                <a:uLnTx/>
                <a:uFillTx/>
                <a:latin typeface="SimHei" panose="02010609060101010101" pitchFamily="49" charset="-122"/>
                <a:ea typeface="SimHei" panose="02010609060101010101" pitchFamily="49" charset="-122"/>
                <a:cs typeface="+mn-cs"/>
              </a:rPr>
              <a:t>没有奉差遣往他们中间任何一个那里去，</a:t>
            </a:r>
            <a:r>
              <a:rPr kumimoji="0" lang="zh-CN" altLang="en-US" sz="3400" b="1" i="0" u="none" strike="noStrike" kern="1200" cap="none" spc="0" normalizeH="0" baseline="0" noProof="0" dirty="0">
                <a:ln>
                  <a:noFill/>
                </a:ln>
                <a:solidFill>
                  <a:srgbClr val="B4FF6A"/>
                </a:solidFill>
                <a:effectLst/>
                <a:uLnTx/>
                <a:uFillTx/>
                <a:latin typeface="SimHei" panose="02010609060101010101" pitchFamily="49" charset="-122"/>
                <a:ea typeface="SimHei" panose="02010609060101010101" pitchFamily="49" charset="-122"/>
                <a:cs typeface="+mn-cs"/>
              </a:rPr>
              <a:t>只到西顿</a:t>
            </a:r>
            <a:r>
              <a:rPr kumimoji="0" lang="en-US" altLang="zh-CN" sz="3400" b="1" i="0" u="none" strike="noStrike" kern="1200" cap="none" spc="0" normalizeH="0" baseline="0" noProof="0" dirty="0">
                <a:ln>
                  <a:noFill/>
                </a:ln>
                <a:solidFill>
                  <a:srgbClr val="B4FF6A"/>
                </a:solidFill>
                <a:effectLst/>
                <a:uLnTx/>
                <a:uFillTx/>
                <a:latin typeface="SimHei" panose="02010609060101010101" pitchFamily="49" charset="-122"/>
                <a:ea typeface="SimHei" panose="02010609060101010101" pitchFamily="49" charset="-122"/>
                <a:cs typeface="+mn-cs"/>
              </a:rPr>
              <a:t> </a:t>
            </a:r>
            <a:r>
              <a:rPr kumimoji="0" lang="zh-CN" altLang="en-US" sz="3400" b="1" i="0" u="none" strike="noStrike" kern="1200" cap="none" spc="0" normalizeH="0" baseline="0" noProof="0" dirty="0">
                <a:ln>
                  <a:noFill/>
                </a:ln>
                <a:solidFill>
                  <a:srgbClr val="B4FF6A"/>
                </a:solidFill>
                <a:effectLst/>
                <a:uLnTx/>
                <a:uFillTx/>
                <a:latin typeface="SimHei" panose="02010609060101010101" pitchFamily="49" charset="-122"/>
                <a:ea typeface="SimHei" panose="02010609060101010101" pitchFamily="49" charset="-122"/>
                <a:cs typeface="+mn-cs"/>
              </a:rPr>
              <a:t>撒勒法的一个寡妇那里</a:t>
            </a:r>
            <a:r>
              <a:rPr kumimoji="0" lang="zh-CN" altLang="en-US" sz="3400" b="1" i="0" u="none" strike="noStrike" kern="1200" cap="none" spc="0" normalizeH="0" baseline="0" noProof="0" dirty="0">
                <a:ln>
                  <a:noFill/>
                </a:ln>
                <a:solidFill>
                  <a:prstClr val="white"/>
                </a:solidFill>
                <a:effectLst/>
                <a:uLnTx/>
                <a:uFillTx/>
                <a:latin typeface="SimHei" panose="02010609060101010101" pitchFamily="49" charset="-122"/>
                <a:ea typeface="SimHei" panose="02010609060101010101" pitchFamily="49" charset="-122"/>
                <a:cs typeface="+mn-cs"/>
              </a:rPr>
              <a:t>。</a:t>
            </a:r>
            <a:r>
              <a:rPr kumimoji="0" lang="en-US" altLang="zh-CN" sz="3400" b="1" i="0" u="none" strike="noStrike" kern="1200" cap="none" spc="0" normalizeH="0" baseline="0" noProof="0" dirty="0">
                <a:ln>
                  <a:noFill/>
                </a:ln>
                <a:solidFill>
                  <a:prstClr val="white"/>
                </a:solidFill>
                <a:effectLst/>
                <a:uLnTx/>
                <a:uFillTx/>
                <a:latin typeface="SimHei" panose="02010609060101010101" pitchFamily="49" charset="-122"/>
                <a:ea typeface="SimHei" panose="02010609060101010101" pitchFamily="49" charset="-122"/>
                <a:cs typeface="+mn-cs"/>
              </a:rPr>
              <a:t>27.</a:t>
            </a:r>
            <a:r>
              <a:rPr kumimoji="0" lang="zh-CN" altLang="en-US" sz="3400" b="1" i="0" u="none" strike="noStrike" kern="1200" cap="none" spc="0" normalizeH="0" baseline="0" noProof="0" dirty="0">
                <a:ln>
                  <a:noFill/>
                </a:ln>
                <a:solidFill>
                  <a:srgbClr val="FFFF00"/>
                </a:solidFill>
                <a:effectLst/>
                <a:uLnTx/>
                <a:uFillTx/>
                <a:latin typeface="SimHei" panose="02010609060101010101" pitchFamily="49" charset="-122"/>
                <a:ea typeface="SimHei" panose="02010609060101010101" pitchFamily="49" charset="-122"/>
                <a:cs typeface="+mn-cs"/>
              </a:rPr>
              <a:t>以利沙</a:t>
            </a:r>
            <a:r>
              <a:rPr kumimoji="0" lang="zh-CN" altLang="en-US" sz="3400" b="1" i="0" u="none" strike="noStrike" kern="1200" cap="none" spc="0" normalizeH="0" baseline="0" noProof="0" dirty="0">
                <a:ln>
                  <a:noFill/>
                </a:ln>
                <a:solidFill>
                  <a:prstClr val="white"/>
                </a:solidFill>
                <a:effectLst/>
                <a:uLnTx/>
                <a:uFillTx/>
                <a:latin typeface="SimHei" panose="02010609060101010101" pitchFamily="49" charset="-122"/>
                <a:ea typeface="SimHei" panose="02010609060101010101" pitchFamily="49" charset="-122"/>
                <a:cs typeface="+mn-cs"/>
              </a:rPr>
              <a:t>先知的时候，以色列中有许多患痲风的人，其中</a:t>
            </a:r>
            <a:r>
              <a:rPr kumimoji="0" lang="zh-CN" altLang="en-US" sz="3400" b="1" i="0" u="none" strike="noStrike" kern="1200" cap="none" spc="0" normalizeH="0" baseline="0" noProof="0" dirty="0">
                <a:ln>
                  <a:noFill/>
                </a:ln>
                <a:solidFill>
                  <a:srgbClr val="FFFF00"/>
                </a:solidFill>
                <a:effectLst/>
                <a:uLnTx/>
                <a:uFillTx/>
                <a:latin typeface="SimHei" panose="02010609060101010101" pitchFamily="49" charset="-122"/>
                <a:ea typeface="SimHei" panose="02010609060101010101" pitchFamily="49" charset="-122"/>
                <a:cs typeface="+mn-cs"/>
              </a:rPr>
              <a:t>除了叙利亚的乃缦，没有一个得洁净的</a:t>
            </a:r>
            <a:r>
              <a:rPr kumimoji="0" lang="zh-CN" altLang="en-US" sz="3400" b="1" i="0" u="none" strike="noStrike" kern="1200" cap="none" spc="0" normalizeH="0" baseline="0" noProof="0" dirty="0">
                <a:ln>
                  <a:noFill/>
                </a:ln>
                <a:solidFill>
                  <a:prstClr val="white"/>
                </a:solidFill>
                <a:effectLst/>
                <a:uLnTx/>
                <a:uFillTx/>
                <a:latin typeface="SimHei" panose="02010609060101010101" pitchFamily="49" charset="-122"/>
                <a:ea typeface="SimHei" panose="02010609060101010101" pitchFamily="49" charset="-122"/>
                <a:cs typeface="+mn-cs"/>
              </a:rPr>
              <a:t>。</a:t>
            </a:r>
          </a:p>
        </p:txBody>
      </p:sp>
      <p:sp>
        <p:nvSpPr>
          <p:cNvPr id="2" name="TextBox 1">
            <a:extLst>
              <a:ext uri="{FF2B5EF4-FFF2-40B4-BE49-F238E27FC236}">
                <a16:creationId xmlns:a16="http://schemas.microsoft.com/office/drawing/2014/main" id="{DA4730F5-6E37-A251-1352-480E758CED36}"/>
              </a:ext>
            </a:extLst>
          </p:cNvPr>
          <p:cNvSpPr txBox="1"/>
          <p:nvPr/>
        </p:nvSpPr>
        <p:spPr>
          <a:xfrm>
            <a:off x="103735" y="4731136"/>
            <a:ext cx="12088265" cy="2126864"/>
          </a:xfrm>
          <a:prstGeom prst="rect">
            <a:avLst/>
          </a:prstGeom>
          <a:noFill/>
        </p:spPr>
        <p:txBody>
          <a:bodyPr wrap="square">
            <a:spAutoFit/>
          </a:bodyPr>
          <a:lstStyle/>
          <a:p>
            <a:pPr>
              <a:lnSpc>
                <a:spcPct val="150000"/>
              </a:lnSpc>
            </a:pPr>
            <a:r>
              <a:rPr kumimoji="0" lang="en-US" sz="1800"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 24  And he said, “Truly, I say to you, </a:t>
            </a:r>
            <a:r>
              <a:rPr kumimoji="0" lang="en-US" sz="1800" b="0" i="0" u="none" strike="noStrike" kern="1200" cap="none" spc="0" normalizeH="0" baseline="0" noProof="0" dirty="0">
                <a:ln>
                  <a:noFill/>
                </a:ln>
                <a:solidFill>
                  <a:srgbClr val="00EFFF"/>
                </a:solidFill>
                <a:effectLst/>
                <a:uLnTx/>
                <a:uFillTx/>
                <a:latin typeface="Calibri" panose="020F0502020204030204" pitchFamily="34" charset="0"/>
                <a:cs typeface="Calibri" panose="020F0502020204030204" pitchFamily="34" charset="0"/>
              </a:rPr>
              <a:t>no prophet is acceptable in his hometown</a:t>
            </a:r>
            <a:r>
              <a:rPr kumimoji="0" lang="en-US" sz="1800"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 25.But in truth, I tell you, there were many widows in Israel in the days of </a:t>
            </a:r>
            <a:r>
              <a:rPr kumimoji="0" lang="en-US" sz="180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Elijah</a:t>
            </a:r>
            <a:r>
              <a:rPr kumimoji="0" lang="en-US" sz="1800"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 when the heavens were shut up three years and six months, and a great famine came over all the land,26.and </a:t>
            </a:r>
            <a:r>
              <a:rPr kumimoji="0" lang="en-US" sz="1800" b="1" i="0" u="none" strike="noStrike" kern="1200" cap="none" spc="0" normalizeH="0" baseline="0" noProof="0" dirty="0">
                <a:ln>
                  <a:noFill/>
                </a:ln>
                <a:solidFill>
                  <a:srgbClr val="B4FF6A"/>
                </a:solidFill>
                <a:effectLst/>
                <a:uLnTx/>
                <a:uFillTx/>
                <a:latin typeface="Calibri" panose="020F0502020204030204" pitchFamily="34" charset="0"/>
                <a:cs typeface="Calibri" panose="020F0502020204030204" pitchFamily="34" charset="0"/>
              </a:rPr>
              <a:t>Elijah was sent to none of them but only to Zarephath, in the land of Sidon</a:t>
            </a:r>
            <a:r>
              <a:rPr kumimoji="0" lang="en-US" sz="1800"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 to a woman who was a widow.27.And there were many lepers in Israel in the time of the prophet </a:t>
            </a:r>
            <a:r>
              <a:rPr kumimoji="0" lang="en-US" sz="1800" b="1" i="0" u="none" strike="noStrike" kern="1200" cap="none" spc="0" normalizeH="0" baseline="0" noProof="0" dirty="0">
                <a:ln>
                  <a:noFill/>
                </a:ln>
                <a:solidFill>
                  <a:srgbClr val="FFFF00"/>
                </a:solidFill>
                <a:effectLst/>
                <a:uLnTx/>
                <a:uFillTx/>
                <a:latin typeface="Calibri" panose="020F0502020204030204" pitchFamily="34" charset="0"/>
                <a:cs typeface="Calibri" panose="020F0502020204030204" pitchFamily="34" charset="0"/>
              </a:rPr>
              <a:t>Elisha, and none of them was cleansed, but only Naaman the Syrian."</a:t>
            </a:r>
          </a:p>
        </p:txBody>
      </p:sp>
    </p:spTree>
    <p:extLst>
      <p:ext uri="{BB962C8B-B14F-4D97-AF65-F5344CB8AC3E}">
        <p14:creationId xmlns:p14="http://schemas.microsoft.com/office/powerpoint/2010/main" val="12609188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976">
          <a:extLst>
            <a:ext uri="{FF2B5EF4-FFF2-40B4-BE49-F238E27FC236}">
              <a16:creationId xmlns:a16="http://schemas.microsoft.com/office/drawing/2014/main" id="{7B2783A3-0AC8-CF00-2D4C-9BDA6253753C}"/>
            </a:ext>
          </a:extLst>
        </p:cNvPr>
        <p:cNvGrpSpPr/>
        <p:nvPr/>
      </p:nvGrpSpPr>
      <p:grpSpPr>
        <a:xfrm>
          <a:off x="0" y="0"/>
          <a:ext cx="0" cy="0"/>
          <a:chOff x="0" y="0"/>
          <a:chExt cx="0" cy="0"/>
        </a:xfrm>
      </p:grpSpPr>
      <p:sp>
        <p:nvSpPr>
          <p:cNvPr id="977" name="Google Shape;977;p44">
            <a:extLst>
              <a:ext uri="{FF2B5EF4-FFF2-40B4-BE49-F238E27FC236}">
                <a16:creationId xmlns:a16="http://schemas.microsoft.com/office/drawing/2014/main" id="{F114CF40-F6AC-A8DC-3104-24F435D0FCA1}"/>
              </a:ext>
            </a:extLst>
          </p:cNvPr>
          <p:cNvSpPr/>
          <p:nvPr/>
        </p:nvSpPr>
        <p:spPr>
          <a:xfrm rot="19800500" flipH="1">
            <a:off x="819348" y="540924"/>
            <a:ext cx="1979094" cy="1979094"/>
          </a:xfrm>
          <a:prstGeom prst="roundRect">
            <a:avLst>
              <a:gd name="adj" fmla="val 16667"/>
            </a:avLst>
          </a:prstGeom>
          <a:no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78" name="Google Shape;978;p44">
            <a:extLst>
              <a:ext uri="{FF2B5EF4-FFF2-40B4-BE49-F238E27FC236}">
                <a16:creationId xmlns:a16="http://schemas.microsoft.com/office/drawing/2014/main" id="{1C104A6E-B531-F6BC-DAA1-24B88296A6BE}"/>
              </a:ext>
            </a:extLst>
          </p:cNvPr>
          <p:cNvSpPr txBox="1">
            <a:spLocks noGrp="1"/>
          </p:cNvSpPr>
          <p:nvPr>
            <p:ph type="title"/>
          </p:nvPr>
        </p:nvSpPr>
        <p:spPr>
          <a:xfrm>
            <a:off x="457199" y="3347240"/>
            <a:ext cx="11277600" cy="1698264"/>
          </a:xfrm>
          <a:prstGeom prst="rect">
            <a:avLst/>
          </a:prstGeom>
        </p:spPr>
        <p:txBody>
          <a:bodyPr spcFirstLastPara="1" wrap="square" lIns="121900" tIns="121900" rIns="121900" bIns="121900" anchor="ctr" anchorCtr="0">
            <a:noAutofit/>
          </a:bodyPr>
          <a:lstStyle/>
          <a:p>
            <a:pPr defTabSz="1033272"/>
            <a:r>
              <a:rPr lang="zh-CN" altLang="en-US" sz="5400" b="1" dirty="0">
                <a:effectLst/>
              </a:rPr>
              <a:t>真相的代价 </a:t>
            </a:r>
            <a:endParaRPr lang="zh-CN" altLang="en-US" sz="2800" b="1" dirty="0">
              <a:latin typeface="SimHei" panose="02010609060101010101" pitchFamily="49" charset="-122"/>
              <a:ea typeface="SimHei" panose="02010609060101010101" pitchFamily="49" charset="-122"/>
            </a:endParaRPr>
          </a:p>
        </p:txBody>
      </p:sp>
      <p:sp>
        <p:nvSpPr>
          <p:cNvPr id="979" name="Google Shape;979;p44">
            <a:extLst>
              <a:ext uri="{FF2B5EF4-FFF2-40B4-BE49-F238E27FC236}">
                <a16:creationId xmlns:a16="http://schemas.microsoft.com/office/drawing/2014/main" id="{D7EE995D-8F29-9837-0893-2068695A2E70}"/>
              </a:ext>
            </a:extLst>
          </p:cNvPr>
          <p:cNvSpPr txBox="1">
            <a:spLocks noGrp="1"/>
          </p:cNvSpPr>
          <p:nvPr>
            <p:ph type="title" idx="2"/>
          </p:nvPr>
        </p:nvSpPr>
        <p:spPr>
          <a:xfrm>
            <a:off x="819370" y="832128"/>
            <a:ext cx="1979047" cy="1396682"/>
          </a:xfrm>
          <a:prstGeom prst="rect">
            <a:avLst/>
          </a:prstGeom>
        </p:spPr>
        <p:txBody>
          <a:bodyPr spcFirstLastPara="1" wrap="square" lIns="121900" tIns="219433" rIns="121900" bIns="121900" anchor="ctr" anchorCtr="0">
            <a:noAutofit/>
          </a:bodyPr>
          <a:lstStyle/>
          <a:p>
            <a:pPr defTabSz="1033272"/>
            <a:r>
              <a:rPr lang="en" sz="8286" kern="1200" dirty="0">
                <a:solidFill>
                  <a:schemeClr val="tx1"/>
                </a:solidFill>
                <a:latin typeface="+mj-lt"/>
                <a:ea typeface="+mj-ea"/>
                <a:cs typeface="+mj-cs"/>
              </a:rPr>
              <a:t>0</a:t>
            </a:r>
            <a:r>
              <a:rPr lang="en-US" sz="8286" dirty="0">
                <a:solidFill>
                  <a:schemeClr val="tx1"/>
                </a:solidFill>
              </a:rPr>
              <a:t>4</a:t>
            </a:r>
            <a:endParaRPr lang="en" dirty="0"/>
          </a:p>
        </p:txBody>
      </p:sp>
      <p:sp>
        <p:nvSpPr>
          <p:cNvPr id="980" name="Google Shape;980;p44">
            <a:extLst>
              <a:ext uri="{FF2B5EF4-FFF2-40B4-BE49-F238E27FC236}">
                <a16:creationId xmlns:a16="http://schemas.microsoft.com/office/drawing/2014/main" id="{FC0AA81B-07DC-6ABD-830B-EECF8D814350}"/>
              </a:ext>
            </a:extLst>
          </p:cNvPr>
          <p:cNvSpPr txBox="1">
            <a:spLocks noGrp="1"/>
          </p:cNvSpPr>
          <p:nvPr>
            <p:ph type="subTitle" idx="1"/>
          </p:nvPr>
        </p:nvSpPr>
        <p:spPr>
          <a:xfrm>
            <a:off x="457201" y="5045504"/>
            <a:ext cx="11399731" cy="1282748"/>
          </a:xfrm>
          <a:prstGeom prst="rect">
            <a:avLst/>
          </a:prstGeom>
        </p:spPr>
        <p:txBody>
          <a:bodyPr spcFirstLastPara="1" wrap="square" lIns="121900" tIns="121900" rIns="121900" bIns="121900" anchor="ctr" anchorCtr="0">
            <a:noAutofit/>
          </a:bodyPr>
          <a:lstStyle/>
          <a:p>
            <a:r>
              <a:rPr lang="en-US" dirty="0"/>
              <a:t>The cost of the truth.</a:t>
            </a:r>
          </a:p>
        </p:txBody>
      </p:sp>
    </p:spTree>
    <p:extLst>
      <p:ext uri="{BB962C8B-B14F-4D97-AF65-F5344CB8AC3E}">
        <p14:creationId xmlns:p14="http://schemas.microsoft.com/office/powerpoint/2010/main" val="2888364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71C3A"/>
        </a:solidFill>
        <a:effectLst/>
      </p:bgPr>
    </p:bg>
    <p:spTree>
      <p:nvGrpSpPr>
        <p:cNvPr id="1" name="">
          <a:extLst>
            <a:ext uri="{FF2B5EF4-FFF2-40B4-BE49-F238E27FC236}">
              <a16:creationId xmlns:a16="http://schemas.microsoft.com/office/drawing/2014/main" id="{8D6B35AE-3E67-3062-AE02-E7C9CD6FD189}"/>
            </a:ext>
          </a:extLst>
        </p:cNvPr>
        <p:cNvGrpSpPr/>
        <p:nvPr/>
      </p:nvGrpSpPr>
      <p:grpSpPr>
        <a:xfrm>
          <a:off x="0" y="0"/>
          <a:ext cx="0" cy="0"/>
          <a:chOff x="0" y="0"/>
          <a:chExt cx="0" cy="0"/>
        </a:xfrm>
      </p:grpSpPr>
      <p:sp>
        <p:nvSpPr>
          <p:cNvPr id="328" name="我们若认自己的罪，神是信实的，…">
            <a:extLst>
              <a:ext uri="{FF2B5EF4-FFF2-40B4-BE49-F238E27FC236}">
                <a16:creationId xmlns:a16="http://schemas.microsoft.com/office/drawing/2014/main" id="{ADE5939E-6862-CD5B-BD96-A1A748AB6EB2}"/>
              </a:ext>
            </a:extLst>
          </p:cNvPr>
          <p:cNvSpPr txBox="1"/>
          <p:nvPr/>
        </p:nvSpPr>
        <p:spPr>
          <a:xfrm>
            <a:off x="0" y="868556"/>
            <a:ext cx="12088264" cy="45668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2511" tIns="32511" rIns="32511" bIns="32511">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0" lang="en-US" altLang="zh-CN" sz="3600" b="1" i="0" u="none" strike="noStrike" kern="1200" cap="none" spc="0" normalizeH="0" baseline="0" noProof="0" dirty="0">
                <a:ln>
                  <a:noFill/>
                </a:ln>
                <a:solidFill>
                  <a:prstClr val="white"/>
                </a:solidFill>
                <a:effectLst/>
                <a:uLnTx/>
                <a:uFillTx/>
                <a:latin typeface="SimHei" panose="02010609060101010101" pitchFamily="49" charset="-122"/>
                <a:ea typeface="SimHei" panose="02010609060101010101" pitchFamily="49" charset="-122"/>
                <a:cs typeface="+mn-cs"/>
              </a:rPr>
              <a:t>28.</a:t>
            </a:r>
            <a:r>
              <a:rPr kumimoji="0" lang="zh-CN" altLang="en-US" sz="3600" b="1" i="0" u="none" strike="noStrike" kern="1200" cap="none" spc="0" normalizeH="0" baseline="0" noProof="0" dirty="0">
                <a:ln>
                  <a:noFill/>
                </a:ln>
                <a:solidFill>
                  <a:prstClr val="white"/>
                </a:solidFill>
                <a:effectLst/>
                <a:uLnTx/>
                <a:uFillTx/>
                <a:latin typeface="SimHei" panose="02010609060101010101" pitchFamily="49" charset="-122"/>
                <a:ea typeface="SimHei" panose="02010609060101010101" pitchFamily="49" charset="-122"/>
                <a:cs typeface="+mn-cs"/>
              </a:rPr>
              <a:t>会堂里的众人听见这话，</a:t>
            </a:r>
            <a:r>
              <a:rPr kumimoji="0" lang="zh-CN" altLang="en-US" sz="4400" b="1" i="0" u="none" strike="noStrike" kern="1200" cap="none" spc="0" normalizeH="0" baseline="0" noProof="0" dirty="0">
                <a:ln>
                  <a:noFill/>
                </a:ln>
                <a:solidFill>
                  <a:srgbClr val="00EFFF"/>
                </a:solidFill>
                <a:effectLst/>
                <a:uLnTx/>
                <a:uFillTx/>
                <a:latin typeface="SimHei" panose="02010609060101010101" pitchFamily="49" charset="-122"/>
                <a:ea typeface="SimHei" panose="02010609060101010101" pitchFamily="49" charset="-122"/>
                <a:cs typeface="+mn-cs"/>
              </a:rPr>
              <a:t>都怒气填胸</a:t>
            </a:r>
            <a:r>
              <a:rPr kumimoji="0" lang="zh-CN" altLang="en-US" sz="3600" b="1" i="0" u="none" strike="noStrike" kern="1200" cap="none" spc="0" normalizeH="0" baseline="0" noProof="0" dirty="0">
                <a:ln>
                  <a:noFill/>
                </a:ln>
                <a:solidFill>
                  <a:prstClr val="white"/>
                </a:solidFill>
                <a:effectLst/>
                <a:uLnTx/>
                <a:uFillTx/>
                <a:latin typeface="SimHei" panose="02010609060101010101" pitchFamily="49" charset="-122"/>
                <a:ea typeface="SimHei" panose="02010609060101010101" pitchFamily="49" charset="-122"/>
                <a:cs typeface="+mn-cs"/>
              </a:rPr>
              <a:t>，</a:t>
            </a:r>
            <a:r>
              <a:rPr kumimoji="0" lang="en-US" altLang="zh-CN" sz="3600" b="1" i="0" u="none" strike="noStrike" kern="1200" cap="none" spc="0" normalizeH="0" baseline="0" noProof="0" dirty="0">
                <a:ln>
                  <a:noFill/>
                </a:ln>
                <a:solidFill>
                  <a:prstClr val="white"/>
                </a:solidFill>
                <a:effectLst/>
                <a:uLnTx/>
                <a:uFillTx/>
                <a:latin typeface="SimHei" panose="02010609060101010101" pitchFamily="49" charset="-122"/>
                <a:ea typeface="SimHei" panose="02010609060101010101" pitchFamily="49" charset="-122"/>
                <a:cs typeface="+mn-cs"/>
              </a:rPr>
              <a:t>29.</a:t>
            </a:r>
            <a:r>
              <a:rPr kumimoji="0" lang="zh-CN" altLang="en-US" sz="3600" b="1" i="0" u="none" strike="noStrike" kern="1200" cap="none" spc="0" normalizeH="0" baseline="0" noProof="0" dirty="0">
                <a:ln>
                  <a:noFill/>
                </a:ln>
                <a:solidFill>
                  <a:prstClr val="white"/>
                </a:solidFill>
                <a:effectLst/>
                <a:uLnTx/>
                <a:uFillTx/>
                <a:latin typeface="SimHei" panose="02010609060101010101" pitchFamily="49" charset="-122"/>
                <a:ea typeface="SimHei" panose="02010609060101010101" pitchFamily="49" charset="-122"/>
                <a:cs typeface="+mn-cs"/>
              </a:rPr>
              <a:t>起来赶他出城</a:t>
            </a:r>
            <a:r>
              <a:rPr kumimoji="0" lang="en-US" altLang="zh-CN" sz="3600" b="1" i="0" u="none" strike="noStrike" kern="1200" cap="none" spc="0" normalizeH="0" baseline="0" noProof="0" dirty="0">
                <a:ln>
                  <a:noFill/>
                </a:ln>
                <a:solidFill>
                  <a:prstClr val="white"/>
                </a:solidFill>
                <a:effectLst/>
                <a:uLnTx/>
                <a:uFillTx/>
                <a:latin typeface="SimHei" panose="02010609060101010101" pitchFamily="49" charset="-122"/>
                <a:ea typeface="SimHei" panose="02010609060101010101" pitchFamily="49" charset="-122"/>
                <a:cs typeface="+mn-cs"/>
              </a:rPr>
              <a:t>(</a:t>
            </a:r>
            <a:r>
              <a:rPr kumimoji="0" lang="zh-CN" altLang="en-US" sz="3600" b="1" i="0" u="none" strike="noStrike" kern="1200" cap="none" spc="0" normalizeH="0" baseline="0" noProof="0" dirty="0">
                <a:ln>
                  <a:noFill/>
                </a:ln>
                <a:solidFill>
                  <a:prstClr val="white"/>
                </a:solidFill>
                <a:effectLst/>
                <a:uLnTx/>
                <a:uFillTx/>
                <a:latin typeface="SimHei" panose="02010609060101010101" pitchFamily="49" charset="-122"/>
                <a:ea typeface="SimHei" panose="02010609060101010101" pitchFamily="49" charset="-122"/>
                <a:cs typeface="+mn-cs"/>
              </a:rPr>
              <a:t>这城原来建在山上</a:t>
            </a:r>
            <a:r>
              <a:rPr kumimoji="0" lang="en-US" altLang="zh-CN" sz="3600" b="1" i="0" u="none" strike="noStrike" kern="1200" cap="none" spc="0" normalizeH="0" baseline="0" noProof="0" dirty="0">
                <a:ln>
                  <a:noFill/>
                </a:ln>
                <a:solidFill>
                  <a:prstClr val="white"/>
                </a:solidFill>
                <a:effectLst/>
                <a:uLnTx/>
                <a:uFillTx/>
                <a:latin typeface="SimHei" panose="02010609060101010101" pitchFamily="49" charset="-122"/>
                <a:ea typeface="SimHei" panose="02010609060101010101" pitchFamily="49" charset="-122"/>
                <a:cs typeface="+mn-cs"/>
              </a:rPr>
              <a:t>)</a:t>
            </a:r>
            <a:r>
              <a:rPr kumimoji="0" lang="zh-CN" altLang="en-US" sz="3600" b="1" i="0" u="none" strike="noStrike" kern="1200" cap="none" spc="0" normalizeH="0" baseline="0" noProof="0" dirty="0">
                <a:ln>
                  <a:noFill/>
                </a:ln>
                <a:solidFill>
                  <a:prstClr val="white"/>
                </a:solidFill>
                <a:effectLst/>
                <a:uLnTx/>
                <a:uFillTx/>
                <a:latin typeface="SimHei" panose="02010609060101010101" pitchFamily="49" charset="-122"/>
                <a:ea typeface="SimHei" panose="02010609060101010101" pitchFamily="49" charset="-122"/>
                <a:cs typeface="+mn-cs"/>
              </a:rPr>
              <a:t>，</a:t>
            </a:r>
            <a:r>
              <a:rPr kumimoji="0" lang="zh-CN" altLang="en-US" sz="4400" b="1" i="0" u="none" strike="noStrike" kern="1200" cap="none" spc="0" normalizeH="0" baseline="0" noProof="0" dirty="0">
                <a:ln>
                  <a:noFill/>
                </a:ln>
                <a:solidFill>
                  <a:srgbClr val="FFFF00"/>
                </a:solidFill>
                <a:effectLst/>
                <a:uLnTx/>
                <a:uFillTx/>
                <a:latin typeface="SimHei" panose="02010609060101010101" pitchFamily="49" charset="-122"/>
                <a:ea typeface="SimHei" panose="02010609060101010101" pitchFamily="49" charset="-122"/>
                <a:cs typeface="+mn-cs"/>
              </a:rPr>
              <a:t>他们拉他到山崖，</a:t>
            </a:r>
            <a:r>
              <a:rPr kumimoji="0" lang="zh-CN" altLang="en-US" sz="4400" b="1" i="0" u="sng" strike="noStrike" kern="1200" cap="none" spc="0" normalizeH="0" baseline="0" noProof="0" dirty="0">
                <a:ln>
                  <a:noFill/>
                </a:ln>
                <a:solidFill>
                  <a:srgbClr val="FFFF00"/>
                </a:solidFill>
                <a:effectLst/>
                <a:uLnTx/>
                <a:uFillTx/>
                <a:latin typeface="SimHei" panose="02010609060101010101" pitchFamily="49" charset="-122"/>
                <a:ea typeface="SimHei" panose="02010609060101010101" pitchFamily="49" charset="-122"/>
                <a:cs typeface="+mn-cs"/>
              </a:rPr>
              <a:t>要把他推下去</a:t>
            </a:r>
            <a:r>
              <a:rPr kumimoji="0" lang="zh-CN" altLang="en-US" sz="3600" b="1" i="0" u="none" strike="noStrike" kern="1200" cap="none" spc="0" normalizeH="0" baseline="0" noProof="0" dirty="0">
                <a:ln>
                  <a:noFill/>
                </a:ln>
                <a:solidFill>
                  <a:prstClr val="white"/>
                </a:solidFill>
                <a:effectLst/>
                <a:uLnTx/>
                <a:uFillTx/>
                <a:latin typeface="SimHei" panose="02010609060101010101" pitchFamily="49" charset="-122"/>
                <a:ea typeface="SimHei" panose="02010609060101010101" pitchFamily="49" charset="-122"/>
                <a:cs typeface="+mn-cs"/>
              </a:rPr>
              <a:t>。</a:t>
            </a:r>
            <a:r>
              <a:rPr kumimoji="0" lang="en-US" altLang="zh-CN" sz="3600" b="1" i="0" u="none" strike="noStrike" kern="1200" cap="none" spc="0" normalizeH="0" baseline="0" noProof="0" dirty="0">
                <a:ln>
                  <a:noFill/>
                </a:ln>
                <a:solidFill>
                  <a:prstClr val="white"/>
                </a:solidFill>
                <a:effectLst/>
                <a:uLnTx/>
                <a:uFillTx/>
                <a:latin typeface="SimHei" panose="02010609060101010101" pitchFamily="49" charset="-122"/>
                <a:ea typeface="SimHei" panose="02010609060101010101" pitchFamily="49" charset="-122"/>
                <a:cs typeface="+mn-cs"/>
              </a:rPr>
              <a:t>30.</a:t>
            </a:r>
            <a:r>
              <a:rPr kumimoji="0" lang="zh-CN" altLang="en-US" sz="3600" b="1" i="0" u="none" strike="noStrike" kern="1200" cap="none" spc="0" normalizeH="0" baseline="0" noProof="0" dirty="0">
                <a:ln>
                  <a:noFill/>
                </a:ln>
                <a:solidFill>
                  <a:prstClr val="white"/>
                </a:solidFill>
                <a:effectLst/>
                <a:uLnTx/>
                <a:uFillTx/>
                <a:latin typeface="SimHei" panose="02010609060101010101" pitchFamily="49" charset="-122"/>
                <a:ea typeface="SimHei" panose="02010609060101010101" pitchFamily="49" charset="-122"/>
                <a:cs typeface="+mn-cs"/>
              </a:rPr>
              <a:t>耶稣却从他们中间走过，就离去了。</a:t>
            </a:r>
          </a:p>
          <a:p>
            <a:pPr marL="0" marR="0" lvl="0" indent="0" algn="l" defTabSz="457200" rtl="0" eaLnBrk="1" fontAlgn="auto" latinLnBrk="0" hangingPunct="1">
              <a:lnSpc>
                <a:spcPct val="150000"/>
              </a:lnSpc>
              <a:spcBef>
                <a:spcPts val="0"/>
              </a:spcBef>
              <a:spcAft>
                <a:spcPts val="0"/>
              </a:spcAft>
              <a:buClrTx/>
              <a:buSzTx/>
              <a:buFontTx/>
              <a:buNone/>
              <a:tabLst/>
              <a:defRPr/>
            </a:pPr>
            <a:br>
              <a:rPr kumimoji="0" lang="zh-CN" altLang="en-US" sz="3600" b="1" i="0" u="none" strike="noStrike" kern="1200" cap="none" spc="0" normalizeH="0" baseline="0" noProof="0" dirty="0">
                <a:ln>
                  <a:noFill/>
                </a:ln>
                <a:solidFill>
                  <a:prstClr val="white"/>
                </a:solidFill>
                <a:effectLst/>
                <a:uLnTx/>
                <a:uFillTx/>
                <a:latin typeface="SimHei" panose="02010609060101010101" pitchFamily="49" charset="-122"/>
                <a:ea typeface="SimHei" panose="02010609060101010101" pitchFamily="49" charset="-122"/>
                <a:cs typeface="+mn-cs"/>
              </a:rPr>
            </a:br>
            <a:endParaRPr kumimoji="0" lang="zh-CN" altLang="en-US" sz="3200" b="1" i="0" u="none" strike="noStrike" kern="1200" cap="none" spc="0" normalizeH="0" baseline="0" noProof="0" dirty="0">
              <a:ln>
                <a:noFill/>
              </a:ln>
              <a:solidFill>
                <a:prstClr val="white"/>
              </a:solidFill>
              <a:effectLst/>
              <a:uLnTx/>
              <a:uFillTx/>
              <a:latin typeface="SimHei" panose="02010609060101010101" pitchFamily="49" charset="-122"/>
              <a:ea typeface="SimHei" panose="02010609060101010101" pitchFamily="49" charset="-122"/>
              <a:cs typeface="+mn-cs"/>
            </a:endParaRPr>
          </a:p>
        </p:txBody>
      </p:sp>
      <p:sp>
        <p:nvSpPr>
          <p:cNvPr id="2" name="TextBox 1">
            <a:extLst>
              <a:ext uri="{FF2B5EF4-FFF2-40B4-BE49-F238E27FC236}">
                <a16:creationId xmlns:a16="http://schemas.microsoft.com/office/drawing/2014/main" id="{14D56524-2219-D7E7-18B9-3C49909AF32A}"/>
              </a:ext>
            </a:extLst>
          </p:cNvPr>
          <p:cNvSpPr txBox="1"/>
          <p:nvPr/>
        </p:nvSpPr>
        <p:spPr>
          <a:xfrm>
            <a:off x="-1" y="4881447"/>
            <a:ext cx="12088265" cy="1424621"/>
          </a:xfrm>
          <a:prstGeom prst="rect">
            <a:avLst/>
          </a:prstGeom>
          <a:noFill/>
        </p:spPr>
        <p:txBody>
          <a:bodyPr wrap="square">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rPr>
              <a:t>Luke 4:28.When they heard these things, all in the synagogue </a:t>
            </a:r>
            <a:r>
              <a:rPr kumimoji="0" lang="en-US" sz="2400" b="1" i="0" u="none" strike="noStrike" kern="1200" cap="none" spc="0" normalizeH="0" baseline="0" noProof="0" dirty="0">
                <a:ln>
                  <a:noFill/>
                </a:ln>
                <a:solidFill>
                  <a:srgbClr val="00EFFF"/>
                </a:solidFill>
                <a:effectLst/>
                <a:uLnTx/>
                <a:uFillTx/>
                <a:latin typeface="Century Gothic" panose="020B0502020202020204"/>
                <a:ea typeface="+mn-ea"/>
                <a:cs typeface="+mn-cs"/>
              </a:rPr>
              <a:t>were filled with wrath</a:t>
            </a:r>
            <a:r>
              <a:rPr kumimoji="0" lang="en-US" sz="1800" b="1" i="0" u="none" strike="noStrike" kern="1200" cap="none" spc="0" normalizeH="0" baseline="0" noProof="0" dirty="0">
                <a:ln>
                  <a:noFill/>
                </a:ln>
                <a:solidFill>
                  <a:prstClr val="white"/>
                </a:solidFill>
                <a:effectLst/>
                <a:uLnTx/>
                <a:uFillTx/>
                <a:latin typeface="Century Gothic" panose="020B0502020202020204"/>
                <a:ea typeface="+mn-ea"/>
                <a:cs typeface="+mn-cs"/>
              </a:rPr>
              <a:t>.</a:t>
            </a:r>
            <a:r>
              <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rPr>
              <a:t>29.And they rose up and drove him out of the town and brought him to the brow of the hill on which their town was built</a:t>
            </a:r>
            <a:r>
              <a:rPr kumimoji="0" lang="en-US" sz="1800" b="1" i="0" u="sng" strike="noStrike" kern="1200" cap="none" spc="0" normalizeH="0" baseline="0" noProof="0" dirty="0">
                <a:ln>
                  <a:noFill/>
                </a:ln>
                <a:solidFill>
                  <a:srgbClr val="FFFF00"/>
                </a:solidFill>
                <a:effectLst/>
                <a:uLnTx/>
                <a:uFillTx/>
                <a:latin typeface="Century Gothic" panose="020B0502020202020204"/>
                <a:ea typeface="+mn-ea"/>
                <a:cs typeface="+mn-cs"/>
              </a:rPr>
              <a:t>, so that they could throw him down the cliff.</a:t>
            </a:r>
            <a:r>
              <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rPr>
              <a:t>30.But passing through their midst, he went away.</a:t>
            </a:r>
          </a:p>
        </p:txBody>
      </p:sp>
    </p:spTree>
    <p:extLst>
      <p:ext uri="{BB962C8B-B14F-4D97-AF65-F5344CB8AC3E}">
        <p14:creationId xmlns:p14="http://schemas.microsoft.com/office/powerpoint/2010/main" val="17797550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569C2D-98B3-ACB4-F2E0-498440E041AA}"/>
            </a:ext>
          </a:extLst>
        </p:cNvPr>
        <p:cNvGrpSpPr/>
        <p:nvPr/>
      </p:nvGrpSpPr>
      <p:grpSpPr>
        <a:xfrm>
          <a:off x="0" y="0"/>
          <a:ext cx="0" cy="0"/>
          <a:chOff x="0" y="0"/>
          <a:chExt cx="0" cy="0"/>
        </a:xfrm>
      </p:grpSpPr>
      <p:sp>
        <p:nvSpPr>
          <p:cNvPr id="328" name="我们若认自己的罪，神是信实的，…">
            <a:extLst>
              <a:ext uri="{FF2B5EF4-FFF2-40B4-BE49-F238E27FC236}">
                <a16:creationId xmlns:a16="http://schemas.microsoft.com/office/drawing/2014/main" id="{388BC05E-4E5E-2705-CF5B-EB04238EE9A8}"/>
              </a:ext>
            </a:extLst>
          </p:cNvPr>
          <p:cNvSpPr txBox="1"/>
          <p:nvPr/>
        </p:nvSpPr>
        <p:spPr>
          <a:xfrm>
            <a:off x="-115747" y="2576716"/>
            <a:ext cx="12088264" cy="17045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2511" tIns="32511" rIns="32511" bIns="32511">
            <a:spAutoFit/>
          </a:bodyPr>
          <a:lstStyle/>
          <a:p>
            <a:pPr lvl="0" algn="ctr">
              <a:lnSpc>
                <a:spcPct val="150000"/>
              </a:lnSpc>
              <a:defRPr/>
            </a:pPr>
            <a:r>
              <a:rPr lang="zh-CN" altLang="en-US" sz="4400" dirty="0">
                <a:latin typeface="SimHei" panose="02010609060101010101" pitchFamily="49" charset="-122"/>
                <a:ea typeface="SimHei" panose="02010609060101010101" pitchFamily="49" charset="-122"/>
              </a:rPr>
              <a:t>你是贫穷？你是瞎眼的？你是被罪掳去？</a:t>
            </a:r>
            <a:r>
              <a:rPr lang="en-US" sz="4400" dirty="0">
                <a:latin typeface="SimHei" panose="02010609060101010101" pitchFamily="49" charset="-122"/>
                <a:ea typeface="SimHei" panose="02010609060101010101" pitchFamily="49" charset="-122"/>
              </a:rPr>
              <a:t> </a:t>
            </a:r>
            <a:br>
              <a:rPr kumimoji="0" lang="zh-CN" altLang="en-US" sz="3600" b="1" i="0" u="none" strike="noStrike" kern="1200" cap="none" spc="0" normalizeH="0" baseline="0" noProof="0" dirty="0">
                <a:ln>
                  <a:noFill/>
                </a:ln>
                <a:solidFill>
                  <a:prstClr val="white"/>
                </a:solidFill>
                <a:effectLst/>
                <a:uLnTx/>
                <a:uFillTx/>
                <a:latin typeface="SimHei" panose="02010609060101010101" pitchFamily="49" charset="-122"/>
                <a:ea typeface="SimHei" panose="02010609060101010101" pitchFamily="49" charset="-122"/>
                <a:cs typeface="+mn-cs"/>
              </a:rPr>
            </a:br>
            <a:endParaRPr kumimoji="0" lang="zh-CN" altLang="en-US" sz="3200" b="1" i="0" u="none" strike="noStrike" kern="1200" cap="none" spc="0" normalizeH="0" baseline="0" noProof="0" dirty="0">
              <a:ln>
                <a:noFill/>
              </a:ln>
              <a:solidFill>
                <a:prstClr val="white"/>
              </a:solidFill>
              <a:effectLst/>
              <a:uLnTx/>
              <a:uFillTx/>
              <a:latin typeface="SimHei" panose="02010609060101010101" pitchFamily="49" charset="-122"/>
              <a:ea typeface="SimHei" panose="02010609060101010101" pitchFamily="49" charset="-122"/>
              <a:cs typeface="+mn-cs"/>
            </a:endParaRPr>
          </a:p>
        </p:txBody>
      </p:sp>
      <p:sp>
        <p:nvSpPr>
          <p:cNvPr id="2" name="TextBox 1">
            <a:extLst>
              <a:ext uri="{FF2B5EF4-FFF2-40B4-BE49-F238E27FC236}">
                <a16:creationId xmlns:a16="http://schemas.microsoft.com/office/drawing/2014/main" id="{E3085E34-2823-818A-2EDA-39FFF67CFE85}"/>
              </a:ext>
            </a:extLst>
          </p:cNvPr>
          <p:cNvSpPr txBox="1"/>
          <p:nvPr/>
        </p:nvSpPr>
        <p:spPr>
          <a:xfrm>
            <a:off x="-1" y="4881447"/>
            <a:ext cx="12088265" cy="455125"/>
          </a:xfrm>
          <a:prstGeom prst="rect">
            <a:avLst/>
          </a:prstGeom>
          <a:noFill/>
        </p:spPr>
        <p:txBody>
          <a:bodyPr wrap="square">
            <a:spAutoFit/>
          </a:bodyPr>
          <a:lstStyle/>
          <a:p>
            <a:pPr lvl="0" algn="ctr">
              <a:lnSpc>
                <a:spcPct val="150000"/>
              </a:lnSpc>
              <a:defRPr/>
            </a:pPr>
            <a:r>
              <a:rPr lang="en-US" dirty="0"/>
              <a:t>Are you poor? Are you blind? Are you taken captive by sin?</a:t>
            </a: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3833972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71C3A"/>
        </a:solidFill>
        <a:effectLst/>
      </p:bgPr>
    </p:bg>
    <p:spTree>
      <p:nvGrpSpPr>
        <p:cNvPr id="1" name="">
          <a:extLst>
            <a:ext uri="{FF2B5EF4-FFF2-40B4-BE49-F238E27FC236}">
              <a16:creationId xmlns:a16="http://schemas.microsoft.com/office/drawing/2014/main" id="{0095EA24-173E-F691-2B49-1C79057C6741}"/>
            </a:ext>
          </a:extLst>
        </p:cNvPr>
        <p:cNvGrpSpPr/>
        <p:nvPr/>
      </p:nvGrpSpPr>
      <p:grpSpPr>
        <a:xfrm>
          <a:off x="0" y="0"/>
          <a:ext cx="0" cy="0"/>
          <a:chOff x="0" y="0"/>
          <a:chExt cx="0" cy="0"/>
        </a:xfrm>
      </p:grpSpPr>
      <p:sp>
        <p:nvSpPr>
          <p:cNvPr id="328" name="我们若认自己的罪，神是信实的，…">
            <a:extLst>
              <a:ext uri="{FF2B5EF4-FFF2-40B4-BE49-F238E27FC236}">
                <a16:creationId xmlns:a16="http://schemas.microsoft.com/office/drawing/2014/main" id="{A022816D-11A4-EBCA-2D47-11C2F50AA678}"/>
              </a:ext>
            </a:extLst>
          </p:cNvPr>
          <p:cNvSpPr txBox="1"/>
          <p:nvPr/>
        </p:nvSpPr>
        <p:spPr>
          <a:xfrm>
            <a:off x="0" y="868556"/>
            <a:ext cx="12088264" cy="48438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2511" tIns="32511" rIns="32511" bIns="32511">
            <a:spAutoFit/>
          </a:bodyPr>
          <a:lstStyle/>
          <a:p>
            <a:pPr>
              <a:lnSpc>
                <a:spcPct val="150000"/>
              </a:lnSpc>
            </a:pPr>
            <a:r>
              <a:rPr lang="zh-CN" altLang="en-US" sz="3600" b="1" dirty="0">
                <a:latin typeface="SimHei" panose="02010609060101010101" pitchFamily="49" charset="-122"/>
                <a:ea typeface="SimHei" panose="02010609060101010101" pitchFamily="49" charset="-122"/>
              </a:rPr>
              <a:t>路加福音 </a:t>
            </a:r>
            <a:r>
              <a:rPr lang="en-US" altLang="zh-CN" sz="3600" b="1" dirty="0">
                <a:latin typeface="SimHei" panose="02010609060101010101" pitchFamily="49" charset="-122"/>
                <a:ea typeface="SimHei" panose="02010609060101010101" pitchFamily="49" charset="-122"/>
              </a:rPr>
              <a:t>4:14.</a:t>
            </a:r>
            <a:r>
              <a:rPr lang="zh-CN" altLang="en-US" sz="3600" b="1" dirty="0">
                <a:latin typeface="SimHei" panose="02010609060101010101" pitchFamily="49" charset="-122"/>
                <a:ea typeface="SimHei" panose="02010609060101010101" pitchFamily="49" charset="-122"/>
              </a:rPr>
              <a:t>耶稣带着圣灵的能力，回到加利利。他的名声传遍了周围各地。</a:t>
            </a:r>
            <a:r>
              <a:rPr lang="en-US" altLang="zh-CN" sz="3600" b="1" dirty="0">
                <a:latin typeface="SimHei" panose="02010609060101010101" pitchFamily="49" charset="-122"/>
                <a:ea typeface="SimHei" panose="02010609060101010101" pitchFamily="49" charset="-122"/>
              </a:rPr>
              <a:t>15.</a:t>
            </a:r>
            <a:r>
              <a:rPr lang="zh-CN" altLang="en-US" sz="3600" b="1" dirty="0">
                <a:latin typeface="SimHei" panose="02010609060101010101" pitchFamily="49" charset="-122"/>
                <a:ea typeface="SimHei" panose="02010609060101010101" pitchFamily="49" charset="-122"/>
              </a:rPr>
              <a:t>他在各会堂里教导人，很受众人的尊崇。</a:t>
            </a:r>
            <a:r>
              <a:rPr lang="en-US" altLang="zh-CN" sz="3600" b="1" dirty="0">
                <a:latin typeface="SimHei" panose="02010609060101010101" pitchFamily="49" charset="-122"/>
                <a:ea typeface="SimHei" panose="02010609060101010101" pitchFamily="49" charset="-122"/>
              </a:rPr>
              <a:t>16.</a:t>
            </a:r>
            <a:r>
              <a:rPr lang="zh-CN" altLang="en-US" sz="3600" b="1" dirty="0">
                <a:latin typeface="SimHei" panose="02010609060101010101" pitchFamily="49" charset="-122"/>
                <a:ea typeface="SimHei" panose="02010609060101010101" pitchFamily="49" charset="-122"/>
              </a:rPr>
              <a:t>耶稣来到拿撒勒自己长大的地方，照着习惯在安息日进入会堂，站起来要读经。</a:t>
            </a:r>
          </a:p>
          <a:p>
            <a:pPr>
              <a:lnSpc>
                <a:spcPct val="150000"/>
              </a:lnSpc>
            </a:pPr>
            <a:br>
              <a:rPr lang="zh-CN" altLang="en-US" sz="3600" b="1" dirty="0">
                <a:latin typeface="SimHei" panose="02010609060101010101" pitchFamily="49" charset="-122"/>
                <a:ea typeface="SimHei" panose="02010609060101010101" pitchFamily="49" charset="-122"/>
              </a:rPr>
            </a:br>
            <a:endParaRPr lang="zh-CN" altLang="en-US" sz="3200" b="1" dirty="0">
              <a:latin typeface="SimHei" panose="02010609060101010101" pitchFamily="49" charset="-122"/>
              <a:ea typeface="SimHei" panose="02010609060101010101" pitchFamily="49" charset="-122"/>
            </a:endParaRPr>
          </a:p>
        </p:txBody>
      </p:sp>
      <p:sp>
        <p:nvSpPr>
          <p:cNvPr id="2" name="TextBox 1">
            <a:extLst>
              <a:ext uri="{FF2B5EF4-FFF2-40B4-BE49-F238E27FC236}">
                <a16:creationId xmlns:a16="http://schemas.microsoft.com/office/drawing/2014/main" id="{6CBBD1D8-220C-4CA3-7AFC-8A8233DBDD35}"/>
              </a:ext>
            </a:extLst>
          </p:cNvPr>
          <p:cNvSpPr txBox="1"/>
          <p:nvPr/>
        </p:nvSpPr>
        <p:spPr>
          <a:xfrm>
            <a:off x="51867" y="4618328"/>
            <a:ext cx="12088265" cy="1701684"/>
          </a:xfrm>
          <a:prstGeom prst="rect">
            <a:avLst/>
          </a:prstGeom>
          <a:noFill/>
        </p:spPr>
        <p:txBody>
          <a:bodyPr wrap="square">
            <a:spAutoFit/>
          </a:bodyPr>
          <a:lstStyle/>
          <a:p>
            <a:pPr>
              <a:lnSpc>
                <a:spcPct val="150000"/>
              </a:lnSpc>
            </a:pPr>
            <a:r>
              <a:rPr lang="en-US" dirty="0"/>
              <a:t> Luke 4:14.And Jesus returned in the power of the Spirit to Galilee, and a report about him went out through all the surrounding country. 15.And he taught in their synagogues, being glorified by all.16.And he came to Nazareth, where he had been brought up. And as was his custom, he went to the synagogue on the Sabbath day, and he stood up to read. </a:t>
            </a:r>
          </a:p>
        </p:txBody>
      </p:sp>
      <p:sp>
        <p:nvSpPr>
          <p:cNvPr id="3" name="Hexagon 2">
            <a:extLst>
              <a:ext uri="{FF2B5EF4-FFF2-40B4-BE49-F238E27FC236}">
                <a16:creationId xmlns:a16="http://schemas.microsoft.com/office/drawing/2014/main" id="{975A9398-02E7-B4A8-44AF-F94C3458E53D}"/>
              </a:ext>
            </a:extLst>
          </p:cNvPr>
          <p:cNvSpPr/>
          <p:nvPr/>
        </p:nvSpPr>
        <p:spPr>
          <a:xfrm>
            <a:off x="11186816" y="6538874"/>
            <a:ext cx="635544" cy="209533"/>
          </a:xfrm>
          <a:prstGeom prst="hexago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400" dirty="0"/>
              <a:t>1/5</a:t>
            </a:r>
            <a:endParaRPr lang="en-US" sz="1400" dirty="0"/>
          </a:p>
        </p:txBody>
      </p:sp>
    </p:spTree>
    <p:extLst>
      <p:ext uri="{BB962C8B-B14F-4D97-AF65-F5344CB8AC3E}">
        <p14:creationId xmlns:p14="http://schemas.microsoft.com/office/powerpoint/2010/main" val="16744154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71C3A"/>
        </a:solidFill>
        <a:effectLst/>
      </p:bgPr>
    </p:bg>
    <p:spTree>
      <p:nvGrpSpPr>
        <p:cNvPr id="1" name="">
          <a:extLst>
            <a:ext uri="{FF2B5EF4-FFF2-40B4-BE49-F238E27FC236}">
              <a16:creationId xmlns:a16="http://schemas.microsoft.com/office/drawing/2014/main" id="{3CAC123A-8A57-BF74-BBDE-65B3F2EEFD6F}"/>
            </a:ext>
          </a:extLst>
        </p:cNvPr>
        <p:cNvGrpSpPr/>
        <p:nvPr/>
      </p:nvGrpSpPr>
      <p:grpSpPr>
        <a:xfrm>
          <a:off x="0" y="0"/>
          <a:ext cx="0" cy="0"/>
          <a:chOff x="0" y="0"/>
          <a:chExt cx="0" cy="0"/>
        </a:xfrm>
      </p:grpSpPr>
      <p:sp>
        <p:nvSpPr>
          <p:cNvPr id="328" name="我们若认自己的罪，神是信实的，…">
            <a:extLst>
              <a:ext uri="{FF2B5EF4-FFF2-40B4-BE49-F238E27FC236}">
                <a16:creationId xmlns:a16="http://schemas.microsoft.com/office/drawing/2014/main" id="{0A386F0E-B7F6-48ED-C0E3-A46501AB7E7A}"/>
              </a:ext>
            </a:extLst>
          </p:cNvPr>
          <p:cNvSpPr txBox="1"/>
          <p:nvPr/>
        </p:nvSpPr>
        <p:spPr>
          <a:xfrm>
            <a:off x="0" y="197224"/>
            <a:ext cx="12088264" cy="40907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2511" tIns="32511" rIns="32511" bIns="32511">
            <a:spAutoFit/>
          </a:bodyPr>
          <a:lstStyle/>
          <a:p>
            <a:pPr>
              <a:lnSpc>
                <a:spcPct val="150000"/>
              </a:lnSpc>
            </a:pPr>
            <a:r>
              <a:rPr lang="en-US" altLang="zh-CN" sz="3600" b="1" dirty="0">
                <a:latin typeface="SimHei" panose="02010609060101010101" pitchFamily="49" charset="-122"/>
                <a:ea typeface="SimHei" panose="02010609060101010101" pitchFamily="49" charset="-122"/>
              </a:rPr>
              <a:t>17.</a:t>
            </a:r>
            <a:r>
              <a:rPr lang="zh-CN" altLang="en-US" sz="3600" b="1" dirty="0">
                <a:latin typeface="SimHei" panose="02010609060101010101" pitchFamily="49" charset="-122"/>
                <a:ea typeface="SimHei" panose="02010609060101010101" pitchFamily="49" charset="-122"/>
              </a:rPr>
              <a:t>有人把以赛亚先知的书递给他，他展开书卷找到一处，上面写着：</a:t>
            </a:r>
            <a:r>
              <a:rPr lang="en-US" altLang="zh-CN" sz="3600" b="1" dirty="0">
                <a:latin typeface="SimHei" panose="02010609060101010101" pitchFamily="49" charset="-122"/>
                <a:ea typeface="SimHei" panose="02010609060101010101" pitchFamily="49" charset="-122"/>
              </a:rPr>
              <a:t>18.“</a:t>
            </a:r>
            <a:r>
              <a:rPr lang="zh-CN" altLang="en-US" sz="3600" b="1" dirty="0">
                <a:latin typeface="SimHei" panose="02010609060101010101" pitchFamily="49" charset="-122"/>
                <a:ea typeface="SimHei" panose="02010609060101010101" pitchFamily="49" charset="-122"/>
              </a:rPr>
              <a:t>主的灵在我身上，因为他膏我去传福音给贫穷的人，差遣我去宣告被掳的得释放，瞎眼的得看见，受压制的得自由，</a:t>
            </a:r>
            <a:r>
              <a:rPr lang="en-US" altLang="zh-CN" sz="3600" b="1" dirty="0">
                <a:latin typeface="SimHei" panose="02010609060101010101" pitchFamily="49" charset="-122"/>
                <a:ea typeface="SimHei" panose="02010609060101010101" pitchFamily="49" charset="-122"/>
              </a:rPr>
              <a:t>19.</a:t>
            </a:r>
            <a:r>
              <a:rPr lang="zh-CN" altLang="en-US" sz="3600" b="1" dirty="0">
                <a:latin typeface="SimHei" panose="02010609060101010101" pitchFamily="49" charset="-122"/>
                <a:ea typeface="SimHei" panose="02010609060101010101" pitchFamily="49" charset="-122"/>
              </a:rPr>
              <a:t>又宣告主悦纳人的禧年。”</a:t>
            </a:r>
            <a:r>
              <a:rPr lang="en-US" altLang="zh-CN" sz="3600" b="1" dirty="0">
                <a:latin typeface="SimHei" panose="02010609060101010101" pitchFamily="49" charset="-122"/>
                <a:ea typeface="SimHei" panose="02010609060101010101" pitchFamily="49" charset="-122"/>
              </a:rPr>
              <a:t>20.</a:t>
            </a:r>
            <a:r>
              <a:rPr lang="zh-CN" altLang="en-US" sz="3600" b="1" dirty="0">
                <a:latin typeface="SimHei" panose="02010609060101010101" pitchFamily="49" charset="-122"/>
                <a:ea typeface="SimHei" panose="02010609060101010101" pitchFamily="49" charset="-122"/>
              </a:rPr>
              <a:t>他把书卷卷好，交还侍役，就坐下。会堂里众人都注视他。</a:t>
            </a:r>
          </a:p>
        </p:txBody>
      </p:sp>
      <p:sp>
        <p:nvSpPr>
          <p:cNvPr id="2" name="TextBox 1">
            <a:extLst>
              <a:ext uri="{FF2B5EF4-FFF2-40B4-BE49-F238E27FC236}">
                <a16:creationId xmlns:a16="http://schemas.microsoft.com/office/drawing/2014/main" id="{04D8A738-ECC3-13EC-0C41-CE46041EFB63}"/>
              </a:ext>
            </a:extLst>
          </p:cNvPr>
          <p:cNvSpPr txBox="1"/>
          <p:nvPr/>
        </p:nvSpPr>
        <p:spPr>
          <a:xfrm>
            <a:off x="51867" y="4421691"/>
            <a:ext cx="12088265" cy="2117183"/>
          </a:xfrm>
          <a:prstGeom prst="rect">
            <a:avLst/>
          </a:prstGeom>
          <a:noFill/>
        </p:spPr>
        <p:txBody>
          <a:bodyPr wrap="square">
            <a:spAutoFit/>
          </a:bodyPr>
          <a:lstStyle/>
          <a:p>
            <a:pPr>
              <a:lnSpc>
                <a:spcPct val="150000"/>
              </a:lnSpc>
            </a:pPr>
            <a:r>
              <a:rPr lang="en-US" dirty="0"/>
              <a:t>4:17.And the scroll of the prophet Isaiah was given to him. He unrolled the scroll and found the place where it was written,18."The Spirit of the Lord is upon me, because he has anointed me to proclaim good news to the poor. He has sent me to proclaim liberty to the captives and recovering of sight to the blind, to set at liberty those who are oppressed,19.to proclaim the year of the Lord's favor."20.And he rolled up the scroll and gave it back to the attendant and sat down. And the eyes of all in the synagogue were fixed on him.</a:t>
            </a:r>
          </a:p>
        </p:txBody>
      </p:sp>
      <p:sp>
        <p:nvSpPr>
          <p:cNvPr id="3" name="Hexagon 2">
            <a:extLst>
              <a:ext uri="{FF2B5EF4-FFF2-40B4-BE49-F238E27FC236}">
                <a16:creationId xmlns:a16="http://schemas.microsoft.com/office/drawing/2014/main" id="{4072A0E4-6D40-608A-FBAC-62CBF44B8274}"/>
              </a:ext>
            </a:extLst>
          </p:cNvPr>
          <p:cNvSpPr/>
          <p:nvPr/>
        </p:nvSpPr>
        <p:spPr>
          <a:xfrm>
            <a:off x="11186816" y="6538874"/>
            <a:ext cx="635544" cy="209533"/>
          </a:xfrm>
          <a:prstGeom prst="hexago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400" dirty="0"/>
              <a:t>2/5</a:t>
            </a:r>
            <a:endParaRPr lang="en-US" sz="1400" dirty="0"/>
          </a:p>
        </p:txBody>
      </p:sp>
    </p:spTree>
    <p:extLst>
      <p:ext uri="{BB962C8B-B14F-4D97-AF65-F5344CB8AC3E}">
        <p14:creationId xmlns:p14="http://schemas.microsoft.com/office/powerpoint/2010/main" val="1595597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71C3A"/>
        </a:solidFill>
        <a:effectLst/>
      </p:bgPr>
    </p:bg>
    <p:spTree>
      <p:nvGrpSpPr>
        <p:cNvPr id="1" name="">
          <a:extLst>
            <a:ext uri="{FF2B5EF4-FFF2-40B4-BE49-F238E27FC236}">
              <a16:creationId xmlns:a16="http://schemas.microsoft.com/office/drawing/2014/main" id="{CCAE4A37-FE77-4E95-9992-FB4444417E53}"/>
            </a:ext>
          </a:extLst>
        </p:cNvPr>
        <p:cNvGrpSpPr/>
        <p:nvPr/>
      </p:nvGrpSpPr>
      <p:grpSpPr>
        <a:xfrm>
          <a:off x="0" y="0"/>
          <a:ext cx="0" cy="0"/>
          <a:chOff x="0" y="0"/>
          <a:chExt cx="0" cy="0"/>
        </a:xfrm>
      </p:grpSpPr>
      <p:sp>
        <p:nvSpPr>
          <p:cNvPr id="328" name="我们若认自己的罪，神是信实的，…">
            <a:extLst>
              <a:ext uri="{FF2B5EF4-FFF2-40B4-BE49-F238E27FC236}">
                <a16:creationId xmlns:a16="http://schemas.microsoft.com/office/drawing/2014/main" id="{AB8C62F4-C840-8B95-9640-397EF5FB8DC2}"/>
              </a:ext>
            </a:extLst>
          </p:cNvPr>
          <p:cNvSpPr txBox="1"/>
          <p:nvPr/>
        </p:nvSpPr>
        <p:spPr>
          <a:xfrm>
            <a:off x="51868" y="0"/>
            <a:ext cx="12088264" cy="438222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2511" tIns="32511" rIns="32511" bIns="32511">
            <a:spAutoFit/>
          </a:bodyPr>
          <a:lstStyle/>
          <a:p>
            <a:pPr>
              <a:lnSpc>
                <a:spcPct val="150000"/>
              </a:lnSpc>
            </a:pPr>
            <a:r>
              <a:rPr lang="en-US" altLang="zh-CN" sz="3200" b="1" dirty="0">
                <a:latin typeface="SimHei" panose="02010609060101010101" pitchFamily="49" charset="-122"/>
                <a:ea typeface="SimHei" panose="02010609060101010101" pitchFamily="49" charset="-122"/>
              </a:rPr>
              <a:t>21.</a:t>
            </a:r>
            <a:r>
              <a:rPr lang="zh-CN" altLang="en-US" sz="3200" b="1" dirty="0">
                <a:latin typeface="SimHei" panose="02010609060101010101" pitchFamily="49" charset="-122"/>
                <a:ea typeface="SimHei" panose="02010609060101010101" pitchFamily="49" charset="-122"/>
              </a:rPr>
              <a:t>他就对他们说：“这段经文今天应验在你们中间了。” </a:t>
            </a:r>
            <a:r>
              <a:rPr lang="en-US" altLang="zh-CN" sz="3200" b="1" dirty="0">
                <a:latin typeface="SimHei" panose="02010609060101010101" pitchFamily="49" charset="-122"/>
                <a:ea typeface="SimHei" panose="02010609060101010101" pitchFamily="49" charset="-122"/>
              </a:rPr>
              <a:t>22.</a:t>
            </a:r>
            <a:r>
              <a:rPr lang="zh-CN" altLang="en-US" sz="3200" b="1" dirty="0">
                <a:latin typeface="SimHei" panose="02010609060101010101" pitchFamily="49" charset="-122"/>
                <a:ea typeface="SimHei" panose="02010609060101010101" pitchFamily="49" charset="-122"/>
              </a:rPr>
              <a:t>众人称赞他，希奇他口中所出的恩言，并且说：“这不是约瑟的儿子吗？”</a:t>
            </a:r>
            <a:r>
              <a:rPr lang="en-US" altLang="zh-CN" sz="3200" b="1" dirty="0">
                <a:latin typeface="SimHei" panose="02010609060101010101" pitchFamily="49" charset="-122"/>
                <a:ea typeface="SimHei" panose="02010609060101010101" pitchFamily="49" charset="-122"/>
              </a:rPr>
              <a:t>23.</a:t>
            </a:r>
            <a:r>
              <a:rPr lang="zh-CN" altLang="en-US" sz="3200" b="1" dirty="0">
                <a:latin typeface="SimHei" panose="02010609060101010101" pitchFamily="49" charset="-122"/>
                <a:ea typeface="SimHei" panose="02010609060101010101" pitchFamily="49" charset="-122"/>
              </a:rPr>
              <a:t>他说：“你们必向我说这俗语：‘医生，治好你自己吧！’也必说：‘我们听见你在迦百农所行的一切事，也该在你本乡这里行啊！’”</a:t>
            </a:r>
            <a:r>
              <a:rPr lang="en-US" altLang="zh-CN" sz="3200" b="1" dirty="0">
                <a:latin typeface="SimHei" panose="02010609060101010101" pitchFamily="49" charset="-122"/>
                <a:ea typeface="SimHei" panose="02010609060101010101" pitchFamily="49" charset="-122"/>
              </a:rPr>
              <a:t>24.</a:t>
            </a:r>
            <a:r>
              <a:rPr lang="zh-CN" altLang="en-US" sz="3200" b="1" dirty="0">
                <a:latin typeface="SimHei" panose="02010609060101010101" pitchFamily="49" charset="-122"/>
                <a:ea typeface="SimHei" panose="02010609060101010101" pitchFamily="49" charset="-122"/>
              </a:rPr>
              <a:t>他又说：“我实在告诉你们，没有先知在他本乡是受欢迎的。</a:t>
            </a:r>
            <a:endParaRPr lang="zh-CN" altLang="en-US" sz="2800" b="1" dirty="0">
              <a:latin typeface="SimHei" panose="02010609060101010101" pitchFamily="49" charset="-122"/>
              <a:ea typeface="SimHei" panose="02010609060101010101" pitchFamily="49" charset="-122"/>
            </a:endParaRPr>
          </a:p>
        </p:txBody>
      </p:sp>
      <p:sp>
        <p:nvSpPr>
          <p:cNvPr id="2" name="TextBox 1">
            <a:extLst>
              <a:ext uri="{FF2B5EF4-FFF2-40B4-BE49-F238E27FC236}">
                <a16:creationId xmlns:a16="http://schemas.microsoft.com/office/drawing/2014/main" id="{43B0A514-E827-534F-801B-174B6092F768}"/>
              </a:ext>
            </a:extLst>
          </p:cNvPr>
          <p:cNvSpPr txBox="1"/>
          <p:nvPr/>
        </p:nvSpPr>
        <p:spPr>
          <a:xfrm>
            <a:off x="51868" y="4631224"/>
            <a:ext cx="12088265" cy="2117183"/>
          </a:xfrm>
          <a:prstGeom prst="rect">
            <a:avLst/>
          </a:prstGeom>
          <a:noFill/>
        </p:spPr>
        <p:txBody>
          <a:bodyPr wrap="square">
            <a:spAutoFit/>
          </a:bodyPr>
          <a:lstStyle/>
          <a:p>
            <a:pPr>
              <a:lnSpc>
                <a:spcPct val="150000"/>
              </a:lnSpc>
            </a:pPr>
            <a:r>
              <a:rPr lang="en-US" dirty="0"/>
              <a:t>Luke 4:21.And he began to say to them, "Today this Scripture has been fulfilled in your hearing."22.And all spoke well of him and marveled at the gracious words that were coming from his mouth. And they said, "Is not this Joseph's son?"23.And he said to them, "Doubtless you will quote to me this proverb, '"Physician, heal yourself." What we have heard you did at Capernaum, do here in your hometown as well.'"24.And he said, "Truly, I say to you, no prophet is acceptable in his hometown.</a:t>
            </a:r>
          </a:p>
        </p:txBody>
      </p:sp>
      <p:sp>
        <p:nvSpPr>
          <p:cNvPr id="3" name="Hexagon 2">
            <a:extLst>
              <a:ext uri="{FF2B5EF4-FFF2-40B4-BE49-F238E27FC236}">
                <a16:creationId xmlns:a16="http://schemas.microsoft.com/office/drawing/2014/main" id="{83B6E20E-7417-A3C8-4832-C8309C83901C}"/>
              </a:ext>
            </a:extLst>
          </p:cNvPr>
          <p:cNvSpPr/>
          <p:nvPr/>
        </p:nvSpPr>
        <p:spPr>
          <a:xfrm>
            <a:off x="11186816" y="6538874"/>
            <a:ext cx="635544" cy="209533"/>
          </a:xfrm>
          <a:prstGeom prst="hexago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400" dirty="0"/>
              <a:t>3/5</a:t>
            </a:r>
            <a:endParaRPr lang="en-US" sz="1400" dirty="0"/>
          </a:p>
        </p:txBody>
      </p:sp>
    </p:spTree>
    <p:extLst>
      <p:ext uri="{BB962C8B-B14F-4D97-AF65-F5344CB8AC3E}">
        <p14:creationId xmlns:p14="http://schemas.microsoft.com/office/powerpoint/2010/main" val="31033875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71C3A"/>
        </a:solidFill>
        <a:effectLst/>
      </p:bgPr>
    </p:bg>
    <p:spTree>
      <p:nvGrpSpPr>
        <p:cNvPr id="1" name="">
          <a:extLst>
            <a:ext uri="{FF2B5EF4-FFF2-40B4-BE49-F238E27FC236}">
              <a16:creationId xmlns:a16="http://schemas.microsoft.com/office/drawing/2014/main" id="{0E89EBDA-1EA3-EE68-2451-35741754A6FC}"/>
            </a:ext>
          </a:extLst>
        </p:cNvPr>
        <p:cNvGrpSpPr/>
        <p:nvPr/>
      </p:nvGrpSpPr>
      <p:grpSpPr>
        <a:xfrm>
          <a:off x="0" y="0"/>
          <a:ext cx="0" cy="0"/>
          <a:chOff x="0" y="0"/>
          <a:chExt cx="0" cy="0"/>
        </a:xfrm>
      </p:grpSpPr>
      <p:sp>
        <p:nvSpPr>
          <p:cNvPr id="328" name="我们若认自己的罪，神是信实的，…">
            <a:extLst>
              <a:ext uri="{FF2B5EF4-FFF2-40B4-BE49-F238E27FC236}">
                <a16:creationId xmlns:a16="http://schemas.microsoft.com/office/drawing/2014/main" id="{99435C32-689D-D5B6-1985-EF822F6AF11B}"/>
              </a:ext>
            </a:extLst>
          </p:cNvPr>
          <p:cNvSpPr txBox="1"/>
          <p:nvPr/>
        </p:nvSpPr>
        <p:spPr>
          <a:xfrm>
            <a:off x="1" y="330290"/>
            <a:ext cx="12088264" cy="40907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2511" tIns="32511" rIns="32511" bIns="32511">
            <a:spAutoFit/>
          </a:bodyPr>
          <a:lstStyle/>
          <a:p>
            <a:pPr>
              <a:lnSpc>
                <a:spcPct val="150000"/>
              </a:lnSpc>
            </a:pPr>
            <a:r>
              <a:rPr lang="en-US" altLang="zh-CN" sz="3600" b="1" dirty="0">
                <a:latin typeface="SimHei" panose="02010609060101010101" pitchFamily="49" charset="-122"/>
                <a:ea typeface="SimHei" panose="02010609060101010101" pitchFamily="49" charset="-122"/>
              </a:rPr>
              <a:t>25.</a:t>
            </a:r>
            <a:r>
              <a:rPr lang="zh-CN" altLang="en-US" sz="3600" b="1" dirty="0">
                <a:latin typeface="SimHei" panose="02010609060101010101" pitchFamily="49" charset="-122"/>
                <a:ea typeface="SimHei" panose="02010609060101010101" pitchFamily="49" charset="-122"/>
              </a:rPr>
              <a:t>我对你们说实话，当以利亚的时候，三年六个月不下雨，遍地大起饥荒，那时以色列中有许多寡妇，</a:t>
            </a:r>
            <a:r>
              <a:rPr lang="en-US" altLang="zh-CN" sz="3600" b="1" dirty="0">
                <a:latin typeface="SimHei" panose="02010609060101010101" pitchFamily="49" charset="-122"/>
                <a:ea typeface="SimHei" panose="02010609060101010101" pitchFamily="49" charset="-122"/>
              </a:rPr>
              <a:t>26.</a:t>
            </a:r>
            <a:r>
              <a:rPr lang="zh-CN" altLang="en-US" sz="3600" b="1" dirty="0">
                <a:latin typeface="SimHei" panose="02010609060101010101" pitchFamily="49" charset="-122"/>
                <a:ea typeface="SimHei" panose="02010609060101010101" pitchFamily="49" charset="-122"/>
              </a:rPr>
              <a:t>以利亚没有奉差遣往他们中间任何一个那里去，只到西顿</a:t>
            </a:r>
            <a:r>
              <a:rPr lang="en-US" altLang="zh-CN" sz="3600" b="1" dirty="0">
                <a:latin typeface="SimHei" panose="02010609060101010101" pitchFamily="49" charset="-122"/>
                <a:ea typeface="SimHei" panose="02010609060101010101" pitchFamily="49" charset="-122"/>
              </a:rPr>
              <a:t> </a:t>
            </a:r>
            <a:r>
              <a:rPr lang="zh-CN" altLang="en-US" sz="3600" b="1" dirty="0">
                <a:latin typeface="SimHei" panose="02010609060101010101" pitchFamily="49" charset="-122"/>
                <a:ea typeface="SimHei" panose="02010609060101010101" pitchFamily="49" charset="-122"/>
              </a:rPr>
              <a:t>撒勒法的一个寡妇那里。</a:t>
            </a:r>
            <a:r>
              <a:rPr lang="en-US" altLang="zh-CN" sz="3600" b="1" dirty="0">
                <a:latin typeface="SimHei" panose="02010609060101010101" pitchFamily="49" charset="-122"/>
                <a:ea typeface="SimHei" panose="02010609060101010101" pitchFamily="49" charset="-122"/>
              </a:rPr>
              <a:t>27.</a:t>
            </a:r>
            <a:r>
              <a:rPr lang="zh-CN" altLang="en-US" sz="3600" b="1" dirty="0">
                <a:latin typeface="SimHei" panose="02010609060101010101" pitchFamily="49" charset="-122"/>
                <a:ea typeface="SimHei" panose="02010609060101010101" pitchFamily="49" charset="-122"/>
              </a:rPr>
              <a:t>以利沙先知的时候，以色列中有许多患痲风的人，其中除了叙利亚的乃缦，没有一个得洁净的。</a:t>
            </a:r>
            <a:endParaRPr lang="zh-CN" altLang="en-US" sz="3200" b="1" dirty="0">
              <a:latin typeface="SimHei" panose="02010609060101010101" pitchFamily="49" charset="-122"/>
              <a:ea typeface="SimHei" panose="02010609060101010101" pitchFamily="49" charset="-122"/>
            </a:endParaRPr>
          </a:p>
        </p:txBody>
      </p:sp>
      <p:sp>
        <p:nvSpPr>
          <p:cNvPr id="2" name="TextBox 1">
            <a:extLst>
              <a:ext uri="{FF2B5EF4-FFF2-40B4-BE49-F238E27FC236}">
                <a16:creationId xmlns:a16="http://schemas.microsoft.com/office/drawing/2014/main" id="{DE67BF8F-F81E-9116-996B-D5E34D6D4D40}"/>
              </a:ext>
            </a:extLst>
          </p:cNvPr>
          <p:cNvSpPr txBox="1"/>
          <p:nvPr/>
        </p:nvSpPr>
        <p:spPr>
          <a:xfrm>
            <a:off x="0" y="4631224"/>
            <a:ext cx="12088265" cy="2117183"/>
          </a:xfrm>
          <a:prstGeom prst="rect">
            <a:avLst/>
          </a:prstGeom>
          <a:noFill/>
        </p:spPr>
        <p:txBody>
          <a:bodyPr wrap="square">
            <a:spAutoFit/>
          </a:bodyPr>
          <a:lstStyle/>
          <a:p>
            <a:pPr>
              <a:lnSpc>
                <a:spcPct val="150000"/>
              </a:lnSpc>
            </a:pPr>
            <a:r>
              <a:rPr lang="en-US" dirty="0"/>
              <a:t>Luk 4:25.But in truth, I tell you, there were many widows in Israel in the days of Elijah, when the heavens were shut up three years and six months, and a great famine came over all the land,26.and Elijah was sent to none of them but only to Zarephath, in the land of Sidon, to a woman who was a widow.27.And there were many lepers in Israel in the time of the prophet Elisha, and none of them was cleansed, but only Naaman the Syrian."</a:t>
            </a:r>
          </a:p>
        </p:txBody>
      </p:sp>
      <p:sp>
        <p:nvSpPr>
          <p:cNvPr id="3" name="Hexagon 2">
            <a:extLst>
              <a:ext uri="{FF2B5EF4-FFF2-40B4-BE49-F238E27FC236}">
                <a16:creationId xmlns:a16="http://schemas.microsoft.com/office/drawing/2014/main" id="{DA27AED0-A1D2-FECC-8F86-D525CA0086A9}"/>
              </a:ext>
            </a:extLst>
          </p:cNvPr>
          <p:cNvSpPr/>
          <p:nvPr/>
        </p:nvSpPr>
        <p:spPr>
          <a:xfrm>
            <a:off x="11186816" y="6538874"/>
            <a:ext cx="635544" cy="209533"/>
          </a:xfrm>
          <a:prstGeom prst="hexago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400" dirty="0"/>
              <a:t>4/5</a:t>
            </a:r>
            <a:endParaRPr lang="en-US" sz="1400" dirty="0"/>
          </a:p>
        </p:txBody>
      </p:sp>
    </p:spTree>
    <p:extLst>
      <p:ext uri="{BB962C8B-B14F-4D97-AF65-F5344CB8AC3E}">
        <p14:creationId xmlns:p14="http://schemas.microsoft.com/office/powerpoint/2010/main" val="17263946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71C3A"/>
        </a:solidFill>
        <a:effectLst/>
      </p:bgPr>
    </p:bg>
    <p:spTree>
      <p:nvGrpSpPr>
        <p:cNvPr id="1" name="">
          <a:extLst>
            <a:ext uri="{FF2B5EF4-FFF2-40B4-BE49-F238E27FC236}">
              <a16:creationId xmlns:a16="http://schemas.microsoft.com/office/drawing/2014/main" id="{F924BBD6-8EB1-9EF4-8BE0-E3E35B9FD9B2}"/>
            </a:ext>
          </a:extLst>
        </p:cNvPr>
        <p:cNvGrpSpPr/>
        <p:nvPr/>
      </p:nvGrpSpPr>
      <p:grpSpPr>
        <a:xfrm>
          <a:off x="0" y="0"/>
          <a:ext cx="0" cy="0"/>
          <a:chOff x="0" y="0"/>
          <a:chExt cx="0" cy="0"/>
        </a:xfrm>
      </p:grpSpPr>
      <p:sp>
        <p:nvSpPr>
          <p:cNvPr id="328" name="我们若认自己的罪，神是信实的，…">
            <a:extLst>
              <a:ext uri="{FF2B5EF4-FFF2-40B4-BE49-F238E27FC236}">
                <a16:creationId xmlns:a16="http://schemas.microsoft.com/office/drawing/2014/main" id="{4CF0770C-9110-C253-DAC5-BC02738E0B1C}"/>
              </a:ext>
            </a:extLst>
          </p:cNvPr>
          <p:cNvSpPr txBox="1"/>
          <p:nvPr/>
        </p:nvSpPr>
        <p:spPr>
          <a:xfrm>
            <a:off x="0" y="868556"/>
            <a:ext cx="12088264" cy="401289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2511" tIns="32511" rIns="32511" bIns="32511">
            <a:spAutoFit/>
          </a:bodyPr>
          <a:lstStyle/>
          <a:p>
            <a:pPr>
              <a:lnSpc>
                <a:spcPct val="150000"/>
              </a:lnSpc>
            </a:pPr>
            <a:r>
              <a:rPr lang="en-US" altLang="zh-CN" sz="3600" b="1" dirty="0">
                <a:latin typeface="SimHei" panose="02010609060101010101" pitchFamily="49" charset="-122"/>
                <a:ea typeface="SimHei" panose="02010609060101010101" pitchFamily="49" charset="-122"/>
              </a:rPr>
              <a:t>28.</a:t>
            </a:r>
            <a:r>
              <a:rPr lang="zh-CN" altLang="en-US" sz="3600" b="1" dirty="0">
                <a:latin typeface="SimHei" panose="02010609060101010101" pitchFamily="49" charset="-122"/>
                <a:ea typeface="SimHei" panose="02010609060101010101" pitchFamily="49" charset="-122"/>
              </a:rPr>
              <a:t>会堂里的众人听见这话，都怒气填胸，</a:t>
            </a:r>
            <a:r>
              <a:rPr lang="en-US" altLang="zh-CN" sz="3600" b="1" dirty="0">
                <a:latin typeface="SimHei" panose="02010609060101010101" pitchFamily="49" charset="-122"/>
                <a:ea typeface="SimHei" panose="02010609060101010101" pitchFamily="49" charset="-122"/>
              </a:rPr>
              <a:t>29.</a:t>
            </a:r>
            <a:r>
              <a:rPr lang="zh-CN" altLang="en-US" sz="3600" b="1" dirty="0">
                <a:latin typeface="SimHei" panose="02010609060101010101" pitchFamily="49" charset="-122"/>
                <a:ea typeface="SimHei" panose="02010609060101010101" pitchFamily="49" charset="-122"/>
              </a:rPr>
              <a:t>起来赶他出城</a:t>
            </a:r>
            <a:r>
              <a:rPr lang="en-US" altLang="zh-CN" sz="3600" b="1" dirty="0">
                <a:latin typeface="SimHei" panose="02010609060101010101" pitchFamily="49" charset="-122"/>
                <a:ea typeface="SimHei" panose="02010609060101010101" pitchFamily="49" charset="-122"/>
              </a:rPr>
              <a:t>(</a:t>
            </a:r>
            <a:r>
              <a:rPr lang="zh-CN" altLang="en-US" sz="3600" b="1" dirty="0">
                <a:latin typeface="SimHei" panose="02010609060101010101" pitchFamily="49" charset="-122"/>
                <a:ea typeface="SimHei" panose="02010609060101010101" pitchFamily="49" charset="-122"/>
              </a:rPr>
              <a:t>这城原来建在山上</a:t>
            </a:r>
            <a:r>
              <a:rPr lang="en-US" altLang="zh-CN" sz="3600" b="1" dirty="0">
                <a:latin typeface="SimHei" panose="02010609060101010101" pitchFamily="49" charset="-122"/>
                <a:ea typeface="SimHei" panose="02010609060101010101" pitchFamily="49" charset="-122"/>
              </a:rPr>
              <a:t>)</a:t>
            </a:r>
            <a:r>
              <a:rPr lang="zh-CN" altLang="en-US" sz="3600" b="1" dirty="0">
                <a:latin typeface="SimHei" panose="02010609060101010101" pitchFamily="49" charset="-122"/>
                <a:ea typeface="SimHei" panose="02010609060101010101" pitchFamily="49" charset="-122"/>
              </a:rPr>
              <a:t>，他们拉他到山崖，要把他推下去。</a:t>
            </a:r>
            <a:r>
              <a:rPr lang="en-US" altLang="zh-CN" sz="3600" b="1" dirty="0">
                <a:latin typeface="SimHei" panose="02010609060101010101" pitchFamily="49" charset="-122"/>
                <a:ea typeface="SimHei" panose="02010609060101010101" pitchFamily="49" charset="-122"/>
              </a:rPr>
              <a:t>30.</a:t>
            </a:r>
            <a:r>
              <a:rPr lang="zh-CN" altLang="en-US" sz="3600" b="1" dirty="0">
                <a:latin typeface="SimHei" panose="02010609060101010101" pitchFamily="49" charset="-122"/>
                <a:ea typeface="SimHei" panose="02010609060101010101" pitchFamily="49" charset="-122"/>
              </a:rPr>
              <a:t>耶稣却从他们中间走过，就离去了。</a:t>
            </a:r>
          </a:p>
          <a:p>
            <a:pPr>
              <a:lnSpc>
                <a:spcPct val="150000"/>
              </a:lnSpc>
            </a:pPr>
            <a:br>
              <a:rPr lang="zh-CN" altLang="en-US" sz="3600" b="1" dirty="0">
                <a:latin typeface="SimHei" panose="02010609060101010101" pitchFamily="49" charset="-122"/>
                <a:ea typeface="SimHei" panose="02010609060101010101" pitchFamily="49" charset="-122"/>
              </a:rPr>
            </a:br>
            <a:endParaRPr lang="zh-CN" altLang="en-US" sz="3200" b="1" dirty="0">
              <a:latin typeface="SimHei" panose="02010609060101010101" pitchFamily="49" charset="-122"/>
              <a:ea typeface="SimHei" panose="02010609060101010101" pitchFamily="49" charset="-122"/>
            </a:endParaRPr>
          </a:p>
        </p:txBody>
      </p:sp>
      <p:sp>
        <p:nvSpPr>
          <p:cNvPr id="2" name="TextBox 1">
            <a:extLst>
              <a:ext uri="{FF2B5EF4-FFF2-40B4-BE49-F238E27FC236}">
                <a16:creationId xmlns:a16="http://schemas.microsoft.com/office/drawing/2014/main" id="{977A219C-E736-5037-3F55-F199B32B349B}"/>
              </a:ext>
            </a:extLst>
          </p:cNvPr>
          <p:cNvSpPr txBox="1"/>
          <p:nvPr/>
        </p:nvSpPr>
        <p:spPr>
          <a:xfrm>
            <a:off x="-1" y="4881447"/>
            <a:ext cx="12088265" cy="1286186"/>
          </a:xfrm>
          <a:prstGeom prst="rect">
            <a:avLst/>
          </a:prstGeom>
          <a:noFill/>
        </p:spPr>
        <p:txBody>
          <a:bodyPr wrap="square">
            <a:spAutoFit/>
          </a:bodyPr>
          <a:lstStyle/>
          <a:p>
            <a:pPr>
              <a:lnSpc>
                <a:spcPct val="150000"/>
              </a:lnSpc>
            </a:pPr>
            <a:r>
              <a:rPr lang="en-US" dirty="0"/>
              <a:t>Luke 4:28.When they heard these things, all in the synagogue were filled with wrath.29.And they rose up and drove him out of the town and brought him to the brow of the hill on which their town was built, so that they could throw him down the cliff.30.But passing through their midst, he went away.</a:t>
            </a:r>
          </a:p>
        </p:txBody>
      </p:sp>
      <p:sp>
        <p:nvSpPr>
          <p:cNvPr id="3" name="Hexagon 2">
            <a:extLst>
              <a:ext uri="{FF2B5EF4-FFF2-40B4-BE49-F238E27FC236}">
                <a16:creationId xmlns:a16="http://schemas.microsoft.com/office/drawing/2014/main" id="{62460376-F352-264B-AA06-75766F7F8509}"/>
              </a:ext>
            </a:extLst>
          </p:cNvPr>
          <p:cNvSpPr/>
          <p:nvPr/>
        </p:nvSpPr>
        <p:spPr>
          <a:xfrm>
            <a:off x="11186816" y="6538874"/>
            <a:ext cx="635544" cy="209533"/>
          </a:xfrm>
          <a:prstGeom prst="hexago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400" dirty="0"/>
              <a:t>5/5</a:t>
            </a:r>
            <a:endParaRPr lang="en-US" sz="1400" dirty="0"/>
          </a:p>
        </p:txBody>
      </p:sp>
    </p:spTree>
    <p:extLst>
      <p:ext uri="{BB962C8B-B14F-4D97-AF65-F5344CB8AC3E}">
        <p14:creationId xmlns:p14="http://schemas.microsoft.com/office/powerpoint/2010/main" val="35385369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76">
          <a:extLst>
            <a:ext uri="{FF2B5EF4-FFF2-40B4-BE49-F238E27FC236}">
              <a16:creationId xmlns:a16="http://schemas.microsoft.com/office/drawing/2014/main" id="{A994F049-DCD7-C468-03D2-498A5195BA55}"/>
            </a:ext>
          </a:extLst>
        </p:cNvPr>
        <p:cNvGrpSpPr/>
        <p:nvPr/>
      </p:nvGrpSpPr>
      <p:grpSpPr>
        <a:xfrm>
          <a:off x="0" y="0"/>
          <a:ext cx="0" cy="0"/>
          <a:chOff x="0" y="0"/>
          <a:chExt cx="0" cy="0"/>
        </a:xfrm>
      </p:grpSpPr>
      <p:sp>
        <p:nvSpPr>
          <p:cNvPr id="977" name="Google Shape;977;p44">
            <a:extLst>
              <a:ext uri="{FF2B5EF4-FFF2-40B4-BE49-F238E27FC236}">
                <a16:creationId xmlns:a16="http://schemas.microsoft.com/office/drawing/2014/main" id="{137F7BBC-E223-4F76-1CFB-6ACFF825CA75}"/>
              </a:ext>
            </a:extLst>
          </p:cNvPr>
          <p:cNvSpPr/>
          <p:nvPr/>
        </p:nvSpPr>
        <p:spPr>
          <a:xfrm rot="19800500" flipH="1">
            <a:off x="819348" y="540924"/>
            <a:ext cx="1979094" cy="1979094"/>
          </a:xfrm>
          <a:prstGeom prst="roundRect">
            <a:avLst>
              <a:gd name="adj" fmla="val 16667"/>
            </a:avLst>
          </a:prstGeom>
          <a:no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78" name="Google Shape;978;p44">
            <a:extLst>
              <a:ext uri="{FF2B5EF4-FFF2-40B4-BE49-F238E27FC236}">
                <a16:creationId xmlns:a16="http://schemas.microsoft.com/office/drawing/2014/main" id="{CFF99243-009D-AACD-5BE4-BC09FDD31FD4}"/>
              </a:ext>
            </a:extLst>
          </p:cNvPr>
          <p:cNvSpPr txBox="1">
            <a:spLocks noGrp="1"/>
          </p:cNvSpPr>
          <p:nvPr>
            <p:ph type="title"/>
          </p:nvPr>
        </p:nvSpPr>
        <p:spPr>
          <a:xfrm>
            <a:off x="382326" y="3535516"/>
            <a:ext cx="11277600" cy="1698264"/>
          </a:xfrm>
          <a:prstGeom prst="rect">
            <a:avLst/>
          </a:prstGeom>
        </p:spPr>
        <p:txBody>
          <a:bodyPr spcFirstLastPara="1" wrap="square" lIns="121900" tIns="121900" rIns="121900" bIns="121900" anchor="ctr" anchorCtr="0">
            <a:noAutofit/>
          </a:bodyPr>
          <a:lstStyle/>
          <a:p>
            <a:pPr defTabSz="1033272"/>
            <a:r>
              <a:rPr lang="zh-CN" altLang="en-US" sz="5400" b="1" dirty="0">
                <a:effectLst/>
              </a:rPr>
              <a:t>以赛亚书</a:t>
            </a:r>
            <a:r>
              <a:rPr lang="zh-CN" altLang="en-US" sz="3200" b="1" dirty="0">
                <a:effectLst/>
                <a:latin typeface="SimHei" panose="02010609060101010101" pitchFamily="49" charset="-122"/>
                <a:ea typeface="SimHei" panose="02010609060101010101" pitchFamily="49" charset="-122"/>
              </a:rPr>
              <a:t>（约主前</a:t>
            </a:r>
            <a:r>
              <a:rPr lang="en-US" altLang="zh-CN" sz="3200" b="1" dirty="0">
                <a:effectLst/>
                <a:latin typeface="SimHei" panose="02010609060101010101" pitchFamily="49" charset="-122"/>
                <a:ea typeface="SimHei" panose="02010609060101010101" pitchFamily="49" charset="-122"/>
              </a:rPr>
              <a:t>700</a:t>
            </a:r>
            <a:r>
              <a:rPr lang="zh-CN" altLang="en-US" sz="3200" b="1" dirty="0">
                <a:effectLst/>
                <a:latin typeface="SimHei" panose="02010609060101010101" pitchFamily="49" charset="-122"/>
                <a:ea typeface="SimHei" panose="02010609060101010101" pitchFamily="49" charset="-122"/>
              </a:rPr>
              <a:t>年前</a:t>
            </a:r>
            <a:r>
              <a:rPr lang="en-US" altLang="zh-CN" sz="3200" b="1" dirty="0">
                <a:effectLst/>
                <a:latin typeface="SimHei" panose="02010609060101010101" pitchFamily="49" charset="-122"/>
                <a:ea typeface="SimHei" panose="02010609060101010101" pitchFamily="49" charset="-122"/>
              </a:rPr>
              <a:t>)</a:t>
            </a:r>
            <a:r>
              <a:rPr lang="zh-CN" altLang="en-US" sz="5400" b="1" dirty="0">
                <a:effectLst/>
              </a:rPr>
              <a:t>的预言 </a:t>
            </a:r>
            <a:br>
              <a:rPr lang="zh-CN" altLang="en-US" sz="5400" b="1" dirty="0">
                <a:effectLst/>
              </a:rPr>
            </a:br>
            <a:endParaRPr lang="zh-CN" altLang="en-US" sz="2000" b="1" dirty="0">
              <a:latin typeface="SimHei" panose="02010609060101010101" pitchFamily="49" charset="-122"/>
              <a:ea typeface="SimHei" panose="02010609060101010101" pitchFamily="49" charset="-122"/>
            </a:endParaRPr>
          </a:p>
        </p:txBody>
      </p:sp>
      <p:sp>
        <p:nvSpPr>
          <p:cNvPr id="979" name="Google Shape;979;p44">
            <a:extLst>
              <a:ext uri="{FF2B5EF4-FFF2-40B4-BE49-F238E27FC236}">
                <a16:creationId xmlns:a16="http://schemas.microsoft.com/office/drawing/2014/main" id="{234B9CCA-1254-FACC-350D-CC37EC1D2B09}"/>
              </a:ext>
            </a:extLst>
          </p:cNvPr>
          <p:cNvSpPr txBox="1">
            <a:spLocks noGrp="1"/>
          </p:cNvSpPr>
          <p:nvPr>
            <p:ph type="title" idx="2"/>
          </p:nvPr>
        </p:nvSpPr>
        <p:spPr>
          <a:xfrm>
            <a:off x="819370" y="832128"/>
            <a:ext cx="1979047" cy="1396682"/>
          </a:xfrm>
          <a:prstGeom prst="rect">
            <a:avLst/>
          </a:prstGeom>
        </p:spPr>
        <p:txBody>
          <a:bodyPr spcFirstLastPara="1" wrap="square" lIns="121900" tIns="219433" rIns="121900" bIns="121900" anchor="ctr" anchorCtr="0">
            <a:noAutofit/>
          </a:bodyPr>
          <a:lstStyle/>
          <a:p>
            <a:pPr defTabSz="1033272"/>
            <a:r>
              <a:rPr lang="en" sz="8286" kern="1200" dirty="0">
                <a:solidFill>
                  <a:schemeClr val="tx1"/>
                </a:solidFill>
                <a:latin typeface="+mj-lt"/>
                <a:ea typeface="+mj-ea"/>
                <a:cs typeface="+mj-cs"/>
              </a:rPr>
              <a:t>0</a:t>
            </a:r>
            <a:r>
              <a:rPr lang="en-US" altLang="zh-CN" sz="8286" kern="1200" dirty="0">
                <a:solidFill>
                  <a:schemeClr val="tx1"/>
                </a:solidFill>
                <a:latin typeface="+mj-lt"/>
                <a:ea typeface="+mj-ea"/>
                <a:cs typeface="+mj-cs"/>
              </a:rPr>
              <a:t>1</a:t>
            </a:r>
            <a:endParaRPr lang="en" dirty="0"/>
          </a:p>
        </p:txBody>
      </p:sp>
      <p:sp>
        <p:nvSpPr>
          <p:cNvPr id="980" name="Google Shape;980;p44">
            <a:extLst>
              <a:ext uri="{FF2B5EF4-FFF2-40B4-BE49-F238E27FC236}">
                <a16:creationId xmlns:a16="http://schemas.microsoft.com/office/drawing/2014/main" id="{13B2D319-2479-D814-24CC-EB7F8D03A41D}"/>
              </a:ext>
            </a:extLst>
          </p:cNvPr>
          <p:cNvSpPr txBox="1">
            <a:spLocks noGrp="1"/>
          </p:cNvSpPr>
          <p:nvPr>
            <p:ph type="subTitle" idx="1"/>
          </p:nvPr>
        </p:nvSpPr>
        <p:spPr>
          <a:xfrm>
            <a:off x="532072" y="5048292"/>
            <a:ext cx="11127854" cy="1282748"/>
          </a:xfrm>
          <a:prstGeom prst="rect">
            <a:avLst/>
          </a:prstGeom>
        </p:spPr>
        <p:txBody>
          <a:bodyPr spcFirstLastPara="1" wrap="square" lIns="121900" tIns="121900" rIns="121900" bIns="121900" anchor="ctr" anchorCtr="0">
            <a:noAutofit/>
          </a:bodyPr>
          <a:lstStyle/>
          <a:p>
            <a:r>
              <a:rPr lang="en-US" dirty="0"/>
              <a:t>The prophecy of the Book of Isaiah (around 700 BC).</a:t>
            </a:r>
          </a:p>
        </p:txBody>
      </p:sp>
    </p:spTree>
    <p:extLst>
      <p:ext uri="{BB962C8B-B14F-4D97-AF65-F5344CB8AC3E}">
        <p14:creationId xmlns:p14="http://schemas.microsoft.com/office/powerpoint/2010/main" val="31693992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71C3A"/>
        </a:solidFill>
        <a:effectLst/>
      </p:bgPr>
    </p:bg>
    <p:spTree>
      <p:nvGrpSpPr>
        <p:cNvPr id="1" name="">
          <a:extLst>
            <a:ext uri="{FF2B5EF4-FFF2-40B4-BE49-F238E27FC236}">
              <a16:creationId xmlns:a16="http://schemas.microsoft.com/office/drawing/2014/main" id="{D8EEC42E-306E-857B-7069-B287F5F14598}"/>
            </a:ext>
          </a:extLst>
        </p:cNvPr>
        <p:cNvGrpSpPr/>
        <p:nvPr/>
      </p:nvGrpSpPr>
      <p:grpSpPr>
        <a:xfrm>
          <a:off x="0" y="0"/>
          <a:ext cx="0" cy="0"/>
          <a:chOff x="0" y="0"/>
          <a:chExt cx="0" cy="0"/>
        </a:xfrm>
      </p:grpSpPr>
      <p:sp>
        <p:nvSpPr>
          <p:cNvPr id="328" name="我们若认自己的罪，神是信实的，…">
            <a:extLst>
              <a:ext uri="{FF2B5EF4-FFF2-40B4-BE49-F238E27FC236}">
                <a16:creationId xmlns:a16="http://schemas.microsoft.com/office/drawing/2014/main" id="{362F6223-6C74-2245-82E8-5E7CDE1B04D0}"/>
              </a:ext>
            </a:extLst>
          </p:cNvPr>
          <p:cNvSpPr txBox="1"/>
          <p:nvPr/>
        </p:nvSpPr>
        <p:spPr>
          <a:xfrm>
            <a:off x="103735" y="289821"/>
            <a:ext cx="12088264" cy="416870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2511" tIns="32511" rIns="32511" bIns="32511">
            <a:spAutoFit/>
          </a:bodyPr>
          <a:lstStyle/>
          <a:p>
            <a:pPr lvl="0">
              <a:lnSpc>
                <a:spcPct val="150000"/>
              </a:lnSpc>
            </a:pPr>
            <a:r>
              <a:rPr kumimoji="0" lang="en-US" altLang="zh-CN" sz="3600" b="1" i="0" u="none" strike="noStrike" kern="1200" cap="none" spc="0" normalizeH="0" baseline="0" noProof="0" dirty="0">
                <a:ln>
                  <a:noFill/>
                </a:ln>
                <a:solidFill>
                  <a:prstClr val="white"/>
                </a:solidFill>
                <a:effectLst/>
                <a:uLnTx/>
                <a:uFillTx/>
                <a:latin typeface="SimHei" panose="02010609060101010101" pitchFamily="49" charset="-122"/>
                <a:ea typeface="SimHei" panose="02010609060101010101" pitchFamily="49" charset="-122"/>
                <a:cs typeface="+mn-cs"/>
              </a:rPr>
              <a:t>18.“</a:t>
            </a:r>
            <a:r>
              <a:rPr kumimoji="0" lang="zh-CN" altLang="en-US" sz="3600" b="1" i="0" u="none" strike="noStrike" kern="1200" cap="none" spc="0" normalizeH="0" baseline="0" noProof="0" dirty="0">
                <a:ln>
                  <a:noFill/>
                </a:ln>
                <a:solidFill>
                  <a:srgbClr val="B4FF6A"/>
                </a:solidFill>
                <a:effectLst/>
                <a:uLnTx/>
                <a:uFillTx/>
                <a:latin typeface="SimHei" panose="02010609060101010101" pitchFamily="49" charset="-122"/>
                <a:ea typeface="SimHei" panose="02010609060101010101" pitchFamily="49" charset="-122"/>
                <a:cs typeface="+mn-cs"/>
              </a:rPr>
              <a:t>主的灵在我身上</a:t>
            </a:r>
            <a:r>
              <a:rPr kumimoji="0" lang="zh-CN" altLang="en-US" sz="3600" b="1" i="0" u="none" strike="noStrike" kern="1200" cap="none" spc="0" normalizeH="0" baseline="0" noProof="0" dirty="0">
                <a:ln>
                  <a:noFill/>
                </a:ln>
                <a:solidFill>
                  <a:prstClr val="white"/>
                </a:solidFill>
                <a:effectLst/>
                <a:uLnTx/>
                <a:uFillTx/>
                <a:latin typeface="SimHei" panose="02010609060101010101" pitchFamily="49" charset="-122"/>
                <a:ea typeface="SimHei" panose="02010609060101010101" pitchFamily="49" charset="-122"/>
                <a:cs typeface="+mn-cs"/>
              </a:rPr>
              <a:t>，因为他膏我去传</a:t>
            </a:r>
            <a:r>
              <a:rPr kumimoji="0" lang="zh-CN" altLang="en-US" sz="3600" b="1" i="0" u="none" strike="noStrike" kern="1200" cap="none" spc="0" normalizeH="0" baseline="0" noProof="0" dirty="0">
                <a:ln>
                  <a:noFill/>
                </a:ln>
                <a:solidFill>
                  <a:srgbClr val="FFFF00"/>
                </a:solidFill>
                <a:effectLst/>
                <a:uLnTx/>
                <a:uFillTx/>
                <a:latin typeface="SimHei" panose="02010609060101010101" pitchFamily="49" charset="-122"/>
                <a:ea typeface="SimHei" panose="02010609060101010101" pitchFamily="49" charset="-122"/>
                <a:cs typeface="+mn-cs"/>
              </a:rPr>
              <a:t>福音给贫穷的人</a:t>
            </a:r>
            <a:r>
              <a:rPr kumimoji="0" lang="zh-CN" altLang="en-US" sz="3600" b="1" i="0" u="none" strike="noStrike" kern="1200" cap="none" spc="0" normalizeH="0" baseline="0" noProof="0" dirty="0">
                <a:ln>
                  <a:noFill/>
                </a:ln>
                <a:solidFill>
                  <a:prstClr val="white"/>
                </a:solidFill>
                <a:effectLst/>
                <a:uLnTx/>
                <a:uFillTx/>
                <a:latin typeface="SimHei" panose="02010609060101010101" pitchFamily="49" charset="-122"/>
                <a:ea typeface="SimHei" panose="02010609060101010101" pitchFamily="49" charset="-122"/>
                <a:cs typeface="+mn-cs"/>
              </a:rPr>
              <a:t>，差遣我去宣告</a:t>
            </a:r>
            <a:r>
              <a:rPr kumimoji="0" lang="zh-CN" altLang="en-US" sz="3600" b="1" i="0" u="none" strike="noStrike" kern="1200" cap="none" spc="0" normalizeH="0" baseline="0" noProof="0" dirty="0">
                <a:ln>
                  <a:noFill/>
                </a:ln>
                <a:solidFill>
                  <a:schemeClr val="accent6">
                    <a:lumMod val="60000"/>
                    <a:lumOff val="40000"/>
                  </a:schemeClr>
                </a:solidFill>
                <a:effectLst/>
                <a:uLnTx/>
                <a:uFillTx/>
                <a:latin typeface="SimHei" panose="02010609060101010101" pitchFamily="49" charset="-122"/>
                <a:ea typeface="SimHei" panose="02010609060101010101" pitchFamily="49" charset="-122"/>
                <a:cs typeface="+mn-cs"/>
              </a:rPr>
              <a:t>被掳的得释放</a:t>
            </a:r>
            <a:r>
              <a:rPr kumimoji="0" lang="zh-CN" altLang="en-US" sz="3600" b="1" i="0" u="none" strike="noStrike" kern="1200" cap="none" spc="0" normalizeH="0" baseline="0" noProof="0" dirty="0">
                <a:ln>
                  <a:noFill/>
                </a:ln>
                <a:solidFill>
                  <a:prstClr val="white"/>
                </a:solidFill>
                <a:effectLst/>
                <a:uLnTx/>
                <a:uFillTx/>
                <a:latin typeface="SimHei" panose="02010609060101010101" pitchFamily="49" charset="-122"/>
                <a:ea typeface="SimHei" panose="02010609060101010101" pitchFamily="49" charset="-122"/>
                <a:cs typeface="+mn-cs"/>
              </a:rPr>
              <a:t>，</a:t>
            </a:r>
            <a:r>
              <a:rPr kumimoji="0" lang="zh-CN" altLang="en-US" sz="3600" b="1" i="0" u="none" strike="noStrike" kern="1200" cap="none" spc="0" normalizeH="0" baseline="0" noProof="0" dirty="0">
                <a:ln>
                  <a:noFill/>
                </a:ln>
                <a:solidFill>
                  <a:srgbClr val="FFC000"/>
                </a:solidFill>
                <a:effectLst/>
                <a:uLnTx/>
                <a:uFillTx/>
                <a:latin typeface="SimHei" panose="02010609060101010101" pitchFamily="49" charset="-122"/>
                <a:ea typeface="SimHei" panose="02010609060101010101" pitchFamily="49" charset="-122"/>
                <a:cs typeface="+mn-cs"/>
              </a:rPr>
              <a:t>瞎眼的得看见</a:t>
            </a:r>
            <a:r>
              <a:rPr kumimoji="0" lang="zh-CN" altLang="en-US" sz="3600" b="1" i="0" u="none" strike="noStrike" kern="1200" cap="none" spc="0" normalizeH="0" baseline="0" noProof="0" dirty="0">
                <a:ln>
                  <a:noFill/>
                </a:ln>
                <a:solidFill>
                  <a:prstClr val="white"/>
                </a:solidFill>
                <a:effectLst/>
                <a:uLnTx/>
                <a:uFillTx/>
                <a:latin typeface="SimHei" panose="02010609060101010101" pitchFamily="49" charset="-122"/>
                <a:ea typeface="SimHei" panose="02010609060101010101" pitchFamily="49" charset="-122"/>
                <a:cs typeface="+mn-cs"/>
              </a:rPr>
              <a:t>，受压制的</a:t>
            </a:r>
            <a:r>
              <a:rPr kumimoji="0" lang="zh-CN" altLang="en-US" sz="3600" b="1" i="0" u="none" strike="noStrike" kern="1200" cap="none" spc="0" normalizeH="0" baseline="0" noProof="0" dirty="0">
                <a:ln>
                  <a:noFill/>
                </a:ln>
                <a:solidFill>
                  <a:srgbClr val="00EFFF"/>
                </a:solidFill>
                <a:effectLst/>
                <a:uLnTx/>
                <a:uFillTx/>
                <a:latin typeface="SimHei" panose="02010609060101010101" pitchFamily="49" charset="-122"/>
                <a:ea typeface="SimHei" panose="02010609060101010101" pitchFamily="49" charset="-122"/>
                <a:cs typeface="+mn-cs"/>
              </a:rPr>
              <a:t>得自由</a:t>
            </a:r>
            <a:r>
              <a:rPr kumimoji="0" lang="zh-CN" altLang="en-US" sz="3600" b="1" i="0" u="none" strike="noStrike" kern="1200" cap="none" spc="0" normalizeH="0" baseline="0" noProof="0" dirty="0">
                <a:ln>
                  <a:noFill/>
                </a:ln>
                <a:solidFill>
                  <a:prstClr val="white"/>
                </a:solidFill>
                <a:effectLst/>
                <a:uLnTx/>
                <a:uFillTx/>
                <a:latin typeface="SimHei" panose="02010609060101010101" pitchFamily="49" charset="-122"/>
                <a:ea typeface="SimHei" panose="02010609060101010101" pitchFamily="49" charset="-122"/>
                <a:cs typeface="+mn-cs"/>
              </a:rPr>
              <a:t>，</a:t>
            </a:r>
            <a:r>
              <a:rPr kumimoji="0" lang="en-US" altLang="zh-CN" sz="3600" b="1" i="0" u="none" strike="noStrike" kern="1200" cap="none" spc="0" normalizeH="0" baseline="0" noProof="0" dirty="0">
                <a:ln>
                  <a:noFill/>
                </a:ln>
                <a:solidFill>
                  <a:prstClr val="white"/>
                </a:solidFill>
                <a:effectLst/>
                <a:uLnTx/>
                <a:uFillTx/>
                <a:latin typeface="SimHei" panose="02010609060101010101" pitchFamily="49" charset="-122"/>
                <a:ea typeface="SimHei" panose="02010609060101010101" pitchFamily="49" charset="-122"/>
                <a:cs typeface="+mn-cs"/>
              </a:rPr>
              <a:t>19.</a:t>
            </a:r>
            <a:r>
              <a:rPr kumimoji="0" lang="zh-CN" altLang="en-US" sz="3600" b="1" i="0" u="none" strike="noStrike" kern="1200" cap="none" spc="0" normalizeH="0" baseline="0" noProof="0" dirty="0">
                <a:ln>
                  <a:noFill/>
                </a:ln>
                <a:solidFill>
                  <a:prstClr val="white"/>
                </a:solidFill>
                <a:effectLst/>
                <a:uLnTx/>
                <a:uFillTx/>
                <a:latin typeface="SimHei" panose="02010609060101010101" pitchFamily="49" charset="-122"/>
                <a:ea typeface="SimHei" panose="02010609060101010101" pitchFamily="49" charset="-122"/>
                <a:cs typeface="+mn-cs"/>
              </a:rPr>
              <a:t>又宣告</a:t>
            </a:r>
            <a:r>
              <a:rPr kumimoji="0" lang="zh-CN" altLang="en-US" sz="3600" b="1" i="0" u="none" strike="noStrike" kern="1200" cap="none" spc="0" normalizeH="0" baseline="0" noProof="0" dirty="0">
                <a:ln>
                  <a:noFill/>
                </a:ln>
                <a:solidFill>
                  <a:schemeClr val="accent4">
                    <a:lumMod val="60000"/>
                    <a:lumOff val="40000"/>
                  </a:schemeClr>
                </a:solidFill>
                <a:effectLst/>
                <a:uLnTx/>
                <a:uFillTx/>
                <a:latin typeface="SimHei" panose="02010609060101010101" pitchFamily="49" charset="-122"/>
                <a:ea typeface="SimHei" panose="02010609060101010101" pitchFamily="49" charset="-122"/>
                <a:cs typeface="+mn-cs"/>
              </a:rPr>
              <a:t>主悦纳人的禧年</a:t>
            </a:r>
            <a:r>
              <a:rPr kumimoji="0" lang="zh-CN" altLang="en-US" sz="3600" b="1" i="0" u="none" strike="noStrike" kern="1200" cap="none" spc="0" normalizeH="0" baseline="0" noProof="0" dirty="0">
                <a:ln>
                  <a:noFill/>
                </a:ln>
                <a:solidFill>
                  <a:prstClr val="white"/>
                </a:solidFill>
                <a:effectLst/>
                <a:uLnTx/>
                <a:uFillTx/>
                <a:latin typeface="SimHei" panose="02010609060101010101" pitchFamily="49" charset="-122"/>
                <a:ea typeface="SimHei" panose="02010609060101010101" pitchFamily="49" charset="-122"/>
                <a:cs typeface="+mn-cs"/>
              </a:rPr>
              <a:t>。”</a:t>
            </a:r>
            <a:r>
              <a:rPr kumimoji="0" lang="en-US" altLang="zh-CN" sz="3600" b="1" i="0" u="none" strike="noStrike" kern="1200" cap="none" spc="0" normalizeH="0" baseline="0" noProof="0" dirty="0">
                <a:ln>
                  <a:noFill/>
                </a:ln>
                <a:solidFill>
                  <a:prstClr val="white"/>
                </a:solidFill>
                <a:effectLst/>
                <a:uLnTx/>
                <a:uFillTx/>
                <a:latin typeface="SimHei" panose="02010609060101010101" pitchFamily="49" charset="-122"/>
                <a:ea typeface="SimHei" panose="02010609060101010101" pitchFamily="49" charset="-122"/>
                <a:cs typeface="+mn-cs"/>
              </a:rPr>
              <a:t>20.</a:t>
            </a:r>
            <a:r>
              <a:rPr kumimoji="0" lang="zh-CN" altLang="en-US" sz="3600" b="1" i="0" u="none" strike="noStrike" kern="1200" cap="none" spc="0" normalizeH="0" baseline="0" noProof="0" dirty="0">
                <a:ln>
                  <a:noFill/>
                </a:ln>
                <a:solidFill>
                  <a:prstClr val="white"/>
                </a:solidFill>
                <a:effectLst/>
                <a:uLnTx/>
                <a:uFillTx/>
                <a:latin typeface="SimHei" panose="02010609060101010101" pitchFamily="49" charset="-122"/>
                <a:ea typeface="SimHei" panose="02010609060101010101" pitchFamily="49" charset="-122"/>
                <a:cs typeface="+mn-cs"/>
              </a:rPr>
              <a:t>他把书卷卷好，交还侍役，就坐下。会堂里众人都注视他。</a:t>
            </a:r>
            <a:r>
              <a:rPr lang="en-US" altLang="zh-CN" sz="3600" b="1" dirty="0">
                <a:latin typeface="SimHei" panose="02010609060101010101" pitchFamily="49" charset="-122"/>
                <a:ea typeface="SimHei" panose="02010609060101010101" pitchFamily="49" charset="-122"/>
              </a:rPr>
              <a:t> 21.</a:t>
            </a:r>
            <a:r>
              <a:rPr lang="zh-CN" altLang="en-US" sz="3600" b="1" dirty="0">
                <a:latin typeface="SimHei" panose="02010609060101010101" pitchFamily="49" charset="-122"/>
                <a:ea typeface="SimHei" panose="02010609060101010101" pitchFamily="49" charset="-122"/>
              </a:rPr>
              <a:t>他就对他们说：“这段经文</a:t>
            </a:r>
            <a:r>
              <a:rPr lang="zh-CN" altLang="en-US" sz="4000" b="1" u="sng" dirty="0">
                <a:latin typeface="SimHei" panose="02010609060101010101" pitchFamily="49" charset="-122"/>
                <a:ea typeface="SimHei" panose="02010609060101010101" pitchFamily="49" charset="-122"/>
              </a:rPr>
              <a:t>今天</a:t>
            </a:r>
            <a:r>
              <a:rPr lang="zh-CN" altLang="en-US" sz="4000" b="1" u="sng" dirty="0">
                <a:solidFill>
                  <a:srgbClr val="FF0000"/>
                </a:solidFill>
                <a:latin typeface="SimHei" panose="02010609060101010101" pitchFamily="49" charset="-122"/>
                <a:ea typeface="SimHei" panose="02010609060101010101" pitchFamily="49" charset="-122"/>
              </a:rPr>
              <a:t>应验</a:t>
            </a:r>
            <a:r>
              <a:rPr lang="zh-CN" altLang="en-US" sz="4000" b="1" u="sng" dirty="0">
                <a:latin typeface="SimHei" panose="02010609060101010101" pitchFamily="49" charset="-122"/>
                <a:ea typeface="SimHei" panose="02010609060101010101" pitchFamily="49" charset="-122"/>
              </a:rPr>
              <a:t>在你们中间了</a:t>
            </a:r>
            <a:r>
              <a:rPr lang="zh-CN" altLang="en-US" sz="3600" b="1" dirty="0">
                <a:latin typeface="SimHei" panose="02010609060101010101" pitchFamily="49" charset="-122"/>
                <a:ea typeface="SimHei" panose="02010609060101010101" pitchFamily="49" charset="-122"/>
              </a:rPr>
              <a:t>。” </a:t>
            </a:r>
            <a:endParaRPr kumimoji="0" lang="zh-CN" altLang="en-US" sz="3600" b="1" i="0" u="none" strike="noStrike" kern="1200" cap="none" spc="0" normalizeH="0" baseline="0" noProof="0" dirty="0">
              <a:ln>
                <a:noFill/>
              </a:ln>
              <a:solidFill>
                <a:prstClr val="white"/>
              </a:solidFill>
              <a:effectLst/>
              <a:uLnTx/>
              <a:uFillTx/>
              <a:latin typeface="SimHei" panose="02010609060101010101" pitchFamily="49" charset="-122"/>
              <a:ea typeface="SimHei" panose="02010609060101010101" pitchFamily="49" charset="-122"/>
              <a:cs typeface="+mn-cs"/>
            </a:endParaRPr>
          </a:p>
        </p:txBody>
      </p:sp>
      <p:sp>
        <p:nvSpPr>
          <p:cNvPr id="2" name="TextBox 1">
            <a:extLst>
              <a:ext uri="{FF2B5EF4-FFF2-40B4-BE49-F238E27FC236}">
                <a16:creationId xmlns:a16="http://schemas.microsoft.com/office/drawing/2014/main" id="{49979D7E-B9C3-DB93-634C-8AE7AFBD7349}"/>
              </a:ext>
            </a:extLst>
          </p:cNvPr>
          <p:cNvSpPr txBox="1"/>
          <p:nvPr/>
        </p:nvSpPr>
        <p:spPr>
          <a:xfrm>
            <a:off x="103735" y="4740817"/>
            <a:ext cx="12088265" cy="2117183"/>
          </a:xfrm>
          <a:prstGeom prst="rect">
            <a:avLst/>
          </a:prstGeom>
          <a:noFill/>
        </p:spPr>
        <p:txBody>
          <a:bodyPr wrap="square">
            <a:spAutoFit/>
          </a:bodyPr>
          <a:lstStyle/>
          <a:p>
            <a:pPr lvl="0">
              <a:lnSpc>
                <a:spcPct val="150000"/>
              </a:lnSpc>
            </a:pPr>
            <a:r>
              <a:rPr kumimoji="0" lang="en-US" sz="1800" b="0" i="0" u="none" strike="noStrike" kern="1200" cap="none" spc="0" normalizeH="0" baseline="0" noProof="0" dirty="0">
                <a:ln>
                  <a:noFill/>
                </a:ln>
                <a:solidFill>
                  <a:prstClr val="white"/>
                </a:solidFill>
                <a:effectLst/>
                <a:uLnTx/>
                <a:uFillTx/>
                <a:latin typeface="Century Gothic" panose="020B0502020202020204"/>
              </a:rPr>
              <a:t>18."</a:t>
            </a:r>
            <a:r>
              <a:rPr kumimoji="0" lang="en-US" sz="1800" b="1" i="0" u="none" strike="noStrike" kern="1200" cap="none" spc="0" normalizeH="0" baseline="0" noProof="0" dirty="0">
                <a:ln>
                  <a:noFill/>
                </a:ln>
                <a:solidFill>
                  <a:srgbClr val="B4FF6A"/>
                </a:solidFill>
                <a:effectLst/>
                <a:uLnTx/>
                <a:uFillTx/>
                <a:latin typeface="Century Gothic" panose="020B0502020202020204"/>
              </a:rPr>
              <a:t>The Spirit of the Lord is upon me</a:t>
            </a:r>
            <a:r>
              <a:rPr kumimoji="0" lang="en-US" sz="1800" b="0" i="0" u="none" strike="noStrike" kern="1200" cap="none" spc="0" normalizeH="0" baseline="0" noProof="0" dirty="0">
                <a:ln>
                  <a:noFill/>
                </a:ln>
                <a:solidFill>
                  <a:prstClr val="white"/>
                </a:solidFill>
                <a:effectLst/>
                <a:uLnTx/>
                <a:uFillTx/>
                <a:latin typeface="Century Gothic" panose="020B0502020202020204"/>
              </a:rPr>
              <a:t>, because he has anointed me to proclaim </a:t>
            </a:r>
            <a:r>
              <a:rPr kumimoji="0" lang="en-US" sz="1800" b="1" i="0" u="none" strike="noStrike" kern="1200" cap="none" spc="0" normalizeH="0" baseline="0" noProof="0" dirty="0">
                <a:ln>
                  <a:noFill/>
                </a:ln>
                <a:solidFill>
                  <a:srgbClr val="FFFF00"/>
                </a:solidFill>
                <a:effectLst/>
                <a:uLnTx/>
                <a:uFillTx/>
                <a:latin typeface="Century Gothic" panose="020B0502020202020204"/>
              </a:rPr>
              <a:t>good news to the poor</a:t>
            </a:r>
            <a:r>
              <a:rPr kumimoji="0" lang="en-US" sz="1800" b="0" i="0" u="none" strike="noStrike" kern="1200" cap="none" spc="0" normalizeH="0" baseline="0" noProof="0" dirty="0">
                <a:ln>
                  <a:noFill/>
                </a:ln>
                <a:solidFill>
                  <a:prstClr val="white"/>
                </a:solidFill>
                <a:effectLst/>
                <a:uLnTx/>
                <a:uFillTx/>
                <a:latin typeface="Century Gothic" panose="020B0502020202020204"/>
              </a:rPr>
              <a:t>. He has sent me to proclaim </a:t>
            </a:r>
            <a:r>
              <a:rPr kumimoji="0" lang="en-US" sz="1800" b="1" i="0" u="none" strike="noStrike" kern="1200" cap="none" spc="0" normalizeH="0" baseline="0" noProof="0" dirty="0">
                <a:ln>
                  <a:noFill/>
                </a:ln>
                <a:solidFill>
                  <a:schemeClr val="accent6">
                    <a:lumMod val="60000"/>
                    <a:lumOff val="40000"/>
                  </a:schemeClr>
                </a:solidFill>
                <a:effectLst/>
                <a:uLnTx/>
                <a:uFillTx/>
                <a:latin typeface="Century Gothic" panose="020B0502020202020204"/>
              </a:rPr>
              <a:t>liberty to the captives </a:t>
            </a:r>
            <a:r>
              <a:rPr kumimoji="0" lang="en-US" sz="1800" b="0" i="0" u="none" strike="noStrike" kern="1200" cap="none" spc="0" normalizeH="0" baseline="0" noProof="0" dirty="0">
                <a:ln>
                  <a:noFill/>
                </a:ln>
                <a:solidFill>
                  <a:prstClr val="white"/>
                </a:solidFill>
                <a:effectLst/>
                <a:uLnTx/>
                <a:uFillTx/>
                <a:latin typeface="Century Gothic" panose="020B0502020202020204"/>
              </a:rPr>
              <a:t>and recovering of </a:t>
            </a:r>
            <a:r>
              <a:rPr kumimoji="0" lang="en-US" sz="1800" b="1" i="0" u="none" strike="noStrike" kern="1200" cap="none" spc="0" normalizeH="0" baseline="0" noProof="0" dirty="0">
                <a:ln>
                  <a:noFill/>
                </a:ln>
                <a:solidFill>
                  <a:srgbClr val="FFC000"/>
                </a:solidFill>
                <a:effectLst/>
                <a:uLnTx/>
                <a:uFillTx/>
                <a:latin typeface="Century Gothic" panose="020B0502020202020204"/>
              </a:rPr>
              <a:t>sight to the blind</a:t>
            </a:r>
            <a:r>
              <a:rPr kumimoji="0" lang="en-US" sz="1800" b="0" i="0" u="none" strike="noStrike" kern="1200" cap="none" spc="0" normalizeH="0" baseline="0" noProof="0" dirty="0">
                <a:ln>
                  <a:noFill/>
                </a:ln>
                <a:solidFill>
                  <a:prstClr val="white"/>
                </a:solidFill>
                <a:effectLst/>
                <a:uLnTx/>
                <a:uFillTx/>
                <a:latin typeface="Century Gothic" panose="020B0502020202020204"/>
              </a:rPr>
              <a:t>, to set at </a:t>
            </a:r>
            <a:r>
              <a:rPr kumimoji="0" lang="en-US" sz="1800" b="1" i="0" u="none" strike="noStrike" kern="1200" cap="none" spc="0" normalizeH="0" baseline="0" noProof="0" dirty="0">
                <a:ln>
                  <a:noFill/>
                </a:ln>
                <a:solidFill>
                  <a:srgbClr val="00EFFF"/>
                </a:solidFill>
                <a:effectLst/>
                <a:uLnTx/>
                <a:uFillTx/>
                <a:latin typeface="Century Gothic" panose="020B0502020202020204"/>
              </a:rPr>
              <a:t>liberty</a:t>
            </a:r>
            <a:r>
              <a:rPr kumimoji="0" lang="en-US" sz="1800" b="0" i="0" u="none" strike="noStrike" kern="1200" cap="none" spc="0" normalizeH="0" baseline="0" noProof="0" dirty="0">
                <a:ln>
                  <a:noFill/>
                </a:ln>
                <a:solidFill>
                  <a:prstClr val="white"/>
                </a:solidFill>
                <a:effectLst/>
                <a:uLnTx/>
                <a:uFillTx/>
                <a:latin typeface="Century Gothic" panose="020B0502020202020204"/>
              </a:rPr>
              <a:t> those who are oppressed,19.to proclaim </a:t>
            </a:r>
            <a:r>
              <a:rPr kumimoji="0" lang="en-US" sz="1800" b="1" i="0" u="none" strike="noStrike" kern="1200" cap="none" spc="0" normalizeH="0" baseline="0" noProof="0" dirty="0">
                <a:ln>
                  <a:noFill/>
                </a:ln>
                <a:solidFill>
                  <a:schemeClr val="accent4">
                    <a:lumMod val="60000"/>
                    <a:lumOff val="40000"/>
                  </a:schemeClr>
                </a:solidFill>
                <a:effectLst/>
                <a:uLnTx/>
                <a:uFillTx/>
                <a:latin typeface="Century Gothic" panose="020B0502020202020204"/>
              </a:rPr>
              <a:t>the year of the Lord's favor."</a:t>
            </a:r>
            <a:r>
              <a:rPr kumimoji="0" lang="en-US" sz="1800" b="0" i="0" u="none" strike="noStrike" kern="1200" cap="none" spc="0" normalizeH="0" baseline="0" noProof="0" dirty="0">
                <a:ln>
                  <a:noFill/>
                </a:ln>
                <a:solidFill>
                  <a:prstClr val="white"/>
                </a:solidFill>
                <a:effectLst/>
                <a:uLnTx/>
                <a:uFillTx/>
                <a:latin typeface="Century Gothic" panose="020B0502020202020204"/>
              </a:rPr>
              <a:t>20.And he rolled up the scroll and gave it back to the attendant and sat down. And the eyes of all in the synagogue were fixed on him</a:t>
            </a:r>
            <a:r>
              <a:rPr lang="en-US" dirty="0">
                <a:solidFill>
                  <a:prstClr val="white"/>
                </a:solidFill>
              </a:rPr>
              <a:t>. 21.And he began to say to them, "</a:t>
            </a:r>
            <a:r>
              <a:rPr lang="en-US" b="1" u="sng" dirty="0"/>
              <a:t>Today this Scripture has been </a:t>
            </a:r>
            <a:r>
              <a:rPr lang="en-US" b="1" u="sng" dirty="0">
                <a:solidFill>
                  <a:srgbClr val="FF0000"/>
                </a:solidFill>
              </a:rPr>
              <a:t>fulfilled</a:t>
            </a:r>
            <a:r>
              <a:rPr lang="en-US" b="1" u="sng" dirty="0"/>
              <a:t> in your hearing."</a:t>
            </a:r>
            <a:endParaRPr kumimoji="0" lang="en-US" sz="1800" b="1" i="0" u="sng" strike="noStrike" kern="1200" cap="none" spc="0" normalizeH="0" baseline="0" noProof="0" dirty="0">
              <a:ln>
                <a:noFill/>
              </a:ln>
              <a:effectLst/>
              <a:uLnTx/>
              <a:uFillTx/>
              <a:latin typeface="Century Gothic" panose="020B0502020202020204"/>
            </a:endParaRPr>
          </a:p>
        </p:txBody>
      </p:sp>
    </p:spTree>
    <p:extLst>
      <p:ext uri="{BB962C8B-B14F-4D97-AF65-F5344CB8AC3E}">
        <p14:creationId xmlns:p14="http://schemas.microsoft.com/office/powerpoint/2010/main" val="46567314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Mesh</Template>
  <TotalTime>9646</TotalTime>
  <Words>2552</Words>
  <Application>Microsoft Macintosh PowerPoint</Application>
  <PresentationFormat>Widescreen</PresentationFormat>
  <Paragraphs>84</Paragraphs>
  <Slides>25</Slides>
  <Notes>22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SimHei</vt:lpstr>
      <vt:lpstr>Arial</vt:lpstr>
      <vt:lpstr>Calibri</vt:lpstr>
      <vt:lpstr>Century Gothic</vt:lpstr>
      <vt:lpstr>Mesh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以赛亚书（约主前700年前)的预言  </vt:lpstr>
      <vt:lpstr>PowerPoint Presentation</vt:lpstr>
      <vt:lpstr>PowerPoint Presentation</vt:lpstr>
      <vt:lpstr>不信的心，称赞主是不被悦纳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先知是不受本乡欢迎 </vt:lpstr>
      <vt:lpstr>PowerPoint Presentation</vt:lpstr>
      <vt:lpstr>真相的代价 </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nelson lee</dc:creator>
  <cp:lastModifiedBy>nelson lee</cp:lastModifiedBy>
  <cp:revision>487</cp:revision>
  <dcterms:created xsi:type="dcterms:W3CDTF">2023-10-12T02:24:22Z</dcterms:created>
  <dcterms:modified xsi:type="dcterms:W3CDTF">2026-03-15T00:11:46Z</dcterms:modified>
</cp:coreProperties>
</file>