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21"/>
  </p:notesMasterIdLst>
  <p:sldIdLst>
    <p:sldId id="4865" r:id="rId2"/>
    <p:sldId id="5162" r:id="rId3"/>
    <p:sldId id="5067" r:id="rId4"/>
    <p:sldId id="5163" r:id="rId5"/>
    <p:sldId id="4972" r:id="rId6"/>
    <p:sldId id="5164" r:id="rId7"/>
    <p:sldId id="5165" r:id="rId8"/>
    <p:sldId id="5166" r:id="rId9"/>
    <p:sldId id="5129" r:id="rId10"/>
    <p:sldId id="5167" r:id="rId11"/>
    <p:sldId id="4867" r:id="rId12"/>
    <p:sldId id="5168" r:id="rId13"/>
    <p:sldId id="5121" r:id="rId14"/>
    <p:sldId id="5169" r:id="rId15"/>
    <p:sldId id="5127" r:id="rId16"/>
    <p:sldId id="5170" r:id="rId17"/>
    <p:sldId id="5146" r:id="rId18"/>
    <p:sldId id="5171" r:id="rId19"/>
    <p:sldId id="51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EFFF"/>
    <a:srgbClr val="D5FC79"/>
    <a:srgbClr val="FFD887"/>
    <a:srgbClr val="FFE18F"/>
    <a:srgbClr val="FF000A"/>
    <a:srgbClr val="F7F3E8"/>
    <a:srgbClr val="FFFFC1"/>
    <a:srgbClr val="B4FF6A"/>
    <a:srgbClr val="1B1D1F"/>
    <a:srgbClr val="5E43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958"/>
    <p:restoredTop sz="90591"/>
  </p:normalViewPr>
  <p:slideViewPr>
    <p:cSldViewPr snapToGrid="0">
      <p:cViewPr varScale="1">
        <p:scale>
          <a:sx n="117" d="100"/>
          <a:sy n="117" d="100"/>
        </p:scale>
        <p:origin x="200"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A9F0DD-D6A9-7848-A298-80BF8C111593}" type="datetimeFigureOut">
              <a:t>4/25/26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175359-D11F-FA4A-9B6D-38484B5AB193}" type="slidenum">
              <a:t>‹#›</a:t>
            </a:fld>
            <a:endParaRPr lang="en-US"/>
          </a:p>
        </p:txBody>
      </p:sp>
    </p:spTree>
    <p:extLst>
      <p:ext uri="{BB962C8B-B14F-4D97-AF65-F5344CB8AC3E}">
        <p14:creationId xmlns:p14="http://schemas.microsoft.com/office/powerpoint/2010/main" val="2990811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1D5F6-AFFC-30DE-4673-9E1DF93AAB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1839B-6E2D-EE6B-2821-36F464B2E82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E08AB10-CD18-954E-B0F4-26C6BBACDE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8D5AED-E231-14D9-2B64-822BA3267B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C54BC-BD4F-0342-ABDA-5417AF5819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icrosoft YaHei" panose="020B0503020204020204" pitchFamily="34"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Arial"/>
              <a:sym typeface="Arial"/>
            </a:endParaRPr>
          </a:p>
        </p:txBody>
      </p:sp>
    </p:spTree>
    <p:extLst>
      <p:ext uri="{BB962C8B-B14F-4D97-AF65-F5344CB8AC3E}">
        <p14:creationId xmlns:p14="http://schemas.microsoft.com/office/powerpoint/2010/main" val="4118279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26BBB-4D49-322F-BDEF-49BB6664E3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4F0A8A-AC72-9646-D1DD-A7532C3CE9BC}"/>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18AFDDC6-D088-9394-4C4D-3C3E909C9FF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1954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a:extLst>
            <a:ext uri="{FF2B5EF4-FFF2-40B4-BE49-F238E27FC236}">
              <a16:creationId xmlns:a16="http://schemas.microsoft.com/office/drawing/2014/main" id="{CEC991BA-D2EA-9E01-4B06-5F6519F22AB8}"/>
            </a:ext>
          </a:extLst>
        </p:cNvPr>
        <p:cNvGrpSpPr/>
        <p:nvPr/>
      </p:nvGrpSpPr>
      <p:grpSpPr>
        <a:xfrm>
          <a:off x="0" y="0"/>
          <a:ext cx="0" cy="0"/>
          <a:chOff x="0" y="0"/>
          <a:chExt cx="0" cy="0"/>
        </a:xfrm>
      </p:grpSpPr>
      <p:sp>
        <p:nvSpPr>
          <p:cNvPr id="974" name="Google Shape;974;g877b642fd3_0_223:notes">
            <a:extLst>
              <a:ext uri="{FF2B5EF4-FFF2-40B4-BE49-F238E27FC236}">
                <a16:creationId xmlns:a16="http://schemas.microsoft.com/office/drawing/2014/main" id="{19CF0F92-C568-876C-DA6E-3EE0B4F317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975" name="Google Shape;975;g877b642fd3_0_223:notes">
            <a:extLst>
              <a:ext uri="{FF2B5EF4-FFF2-40B4-BE49-F238E27FC236}">
                <a16:creationId xmlns:a16="http://schemas.microsoft.com/office/drawing/2014/main" id="{9DF01465-86F7-6220-432F-564067A62F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7386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3CAE8-E341-ED01-6F39-6C33F6DB02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977B56-6DA9-9242-5E7A-23614959B6D7}"/>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1AA8549A-C27F-BEE0-FE67-25778A56A88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5346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a:extLst>
            <a:ext uri="{FF2B5EF4-FFF2-40B4-BE49-F238E27FC236}">
              <a16:creationId xmlns:a16="http://schemas.microsoft.com/office/drawing/2014/main" id="{6D4AC353-97F2-3181-DBF8-D0225209B910}"/>
            </a:ext>
          </a:extLst>
        </p:cNvPr>
        <p:cNvGrpSpPr/>
        <p:nvPr/>
      </p:nvGrpSpPr>
      <p:grpSpPr>
        <a:xfrm>
          <a:off x="0" y="0"/>
          <a:ext cx="0" cy="0"/>
          <a:chOff x="0" y="0"/>
          <a:chExt cx="0" cy="0"/>
        </a:xfrm>
      </p:grpSpPr>
      <p:sp>
        <p:nvSpPr>
          <p:cNvPr id="974" name="Google Shape;974;g877b642fd3_0_223:notes">
            <a:extLst>
              <a:ext uri="{FF2B5EF4-FFF2-40B4-BE49-F238E27FC236}">
                <a16:creationId xmlns:a16="http://schemas.microsoft.com/office/drawing/2014/main" id="{567DE73A-9839-7FE4-D29C-1CDC3E99F7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975" name="Google Shape;975;g877b642fd3_0_223:notes">
            <a:extLst>
              <a:ext uri="{FF2B5EF4-FFF2-40B4-BE49-F238E27FC236}">
                <a16:creationId xmlns:a16="http://schemas.microsoft.com/office/drawing/2014/main" id="{D74A77AD-88B5-920B-3266-4BF033046D7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55018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9984A-FD04-CEB4-981F-8468D314BB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2A7AA5-D3A5-9CA3-132A-36D0DBDBD66A}"/>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9AD10A10-24A1-CAD9-C22E-326EEF16985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28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5F9AF-7C60-AE0F-3470-6CC9870EB1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92B4B0-BBCB-1B3E-5D31-8BC39F241351}"/>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9B2E325D-21EB-2DEE-F1BF-D2680A44F9E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5156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DB86B-1CFE-4523-68DA-E0BB6F82F1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DA50A0-A9F5-6365-D5C6-4D09A6E44F3B}"/>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B0C1281A-7CC1-61F2-33BD-41D591385EF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1757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8A5C6-725A-541F-F251-B81C579DB9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2CA7BB-3132-3B73-4885-B423D8D85643}"/>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08AF4EA5-4B6F-9CB7-7B5C-EDA2804E12F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5577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1956E-6EB4-601E-A44E-3BC93E6659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39A82B-77C1-2D12-013E-A93AD6FD7705}"/>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DB6C19A8-BD5A-8775-87F2-32E9FA3D6E1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0313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F6688-2009-0239-F2F9-D71AB881EB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A88145-D280-D07A-2D0A-A70ED5EF1B69}"/>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04244546-38FA-BEE5-025B-188E7C37EC4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8077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a:extLst>
            <a:ext uri="{FF2B5EF4-FFF2-40B4-BE49-F238E27FC236}">
              <a16:creationId xmlns:a16="http://schemas.microsoft.com/office/drawing/2014/main" id="{0FDCADDC-2EC2-9EDE-8590-2468CE1FE498}"/>
            </a:ext>
          </a:extLst>
        </p:cNvPr>
        <p:cNvGrpSpPr/>
        <p:nvPr/>
      </p:nvGrpSpPr>
      <p:grpSpPr>
        <a:xfrm>
          <a:off x="0" y="0"/>
          <a:ext cx="0" cy="0"/>
          <a:chOff x="0" y="0"/>
          <a:chExt cx="0" cy="0"/>
        </a:xfrm>
      </p:grpSpPr>
      <p:sp>
        <p:nvSpPr>
          <p:cNvPr id="974" name="Google Shape;974;g877b642fd3_0_223:notes">
            <a:extLst>
              <a:ext uri="{FF2B5EF4-FFF2-40B4-BE49-F238E27FC236}">
                <a16:creationId xmlns:a16="http://schemas.microsoft.com/office/drawing/2014/main" id="{408601D5-6958-96EE-346E-D51053BA5D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975" name="Google Shape;975;g877b642fd3_0_223:notes">
            <a:extLst>
              <a:ext uri="{FF2B5EF4-FFF2-40B4-BE49-F238E27FC236}">
                <a16:creationId xmlns:a16="http://schemas.microsoft.com/office/drawing/2014/main" id="{7A636C90-6B53-ED84-4660-4E61C34840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22433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9B235-1877-2283-2ECB-452226616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022F0E-1829-E7DC-A4D4-38A548FE0A90}"/>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B3ABDE4F-81A9-5FBC-5192-B73D64FEDDD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9971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9ABB4-9876-A652-F079-8639BE4FF3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6CEE91-6705-373F-868D-F44DEF921D90}"/>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17AD2CDA-DC23-6509-8414-EA30DA59A49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8193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44C81-DDA0-9098-7A63-050AAD95A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1ACEB9-6E9A-CBD8-7162-0C278866A3EE}"/>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8369E4F8-CBE5-444D-5850-94886694198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5785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D0CED-AD32-56EC-F338-EA1AF622EE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4F2C17-A724-6538-7376-B07F2C23DB02}"/>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042317B5-96FC-F407-606E-2A5D0396E63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8104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a:extLst>
            <a:ext uri="{FF2B5EF4-FFF2-40B4-BE49-F238E27FC236}">
              <a16:creationId xmlns:a16="http://schemas.microsoft.com/office/drawing/2014/main" id="{8B1C9B71-F353-AFA8-476A-25F67BB82B5B}"/>
            </a:ext>
          </a:extLst>
        </p:cNvPr>
        <p:cNvGrpSpPr/>
        <p:nvPr/>
      </p:nvGrpSpPr>
      <p:grpSpPr>
        <a:xfrm>
          <a:off x="0" y="0"/>
          <a:ext cx="0" cy="0"/>
          <a:chOff x="0" y="0"/>
          <a:chExt cx="0" cy="0"/>
        </a:xfrm>
      </p:grpSpPr>
      <p:sp>
        <p:nvSpPr>
          <p:cNvPr id="974" name="Google Shape;974;g877b642fd3_0_223:notes">
            <a:extLst>
              <a:ext uri="{FF2B5EF4-FFF2-40B4-BE49-F238E27FC236}">
                <a16:creationId xmlns:a16="http://schemas.microsoft.com/office/drawing/2014/main" id="{252CA2BE-D776-535D-2319-3BEF83696A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975" name="Google Shape;975;g877b642fd3_0_223:notes">
            <a:extLst>
              <a:ext uri="{FF2B5EF4-FFF2-40B4-BE49-F238E27FC236}">
                <a16:creationId xmlns:a16="http://schemas.microsoft.com/office/drawing/2014/main" id="{09942CD2-DE62-B1AC-3CD8-47012DB1DD0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9708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E6EBC0-1B19-4041-9822-DE55211994AC}" type="datetimeFigureOut">
              <a:rPr lang="en-US" smtClean="0"/>
              <a:t>4/25/26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17650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4/25/26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6263627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4/25/26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0137990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4/25/26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6242500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4/25/26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408857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4/25/26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3839394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4/25/26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0356305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6EBC0-1B19-4041-9822-DE55211994AC}" type="datetimeFigureOut">
              <a:rPr lang="en-US" smtClean="0"/>
              <a:t>4/25/26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2147006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6EBC0-1B19-4041-9822-DE55211994AC}" type="datetimeFigureOut">
              <a:rPr lang="en-US" smtClean="0"/>
              <a:t>4/25/26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2782333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33"/>
        <p:cNvGrpSpPr/>
        <p:nvPr/>
      </p:nvGrpSpPr>
      <p:grpSpPr>
        <a:xfrm>
          <a:off x="0" y="0"/>
          <a:ext cx="0" cy="0"/>
          <a:chOff x="0" y="0"/>
          <a:chExt cx="0" cy="0"/>
        </a:xfrm>
      </p:grpSpPr>
      <p:sp>
        <p:nvSpPr>
          <p:cNvPr id="56" name="Google Shape;56;p3"/>
          <p:cNvSpPr txBox="1">
            <a:spLocks noGrp="1"/>
          </p:cNvSpPr>
          <p:nvPr>
            <p:ph type="title"/>
          </p:nvPr>
        </p:nvSpPr>
        <p:spPr>
          <a:xfrm>
            <a:off x="966839" y="3260261"/>
            <a:ext cx="9144000" cy="15024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7333"/>
            </a:lvl1pPr>
            <a:lvl2pPr lvl="1" algn="ctr" rtl="0">
              <a:lnSpc>
                <a:spcPct val="100000"/>
              </a:lnSpc>
              <a:spcBef>
                <a:spcPts val="0"/>
              </a:spcBef>
              <a:spcAft>
                <a:spcPts val="0"/>
              </a:spcAft>
              <a:buSzPts val="5000"/>
              <a:buNone/>
              <a:defRPr sz="6667"/>
            </a:lvl2pPr>
            <a:lvl3pPr lvl="2" algn="ctr" rtl="0">
              <a:lnSpc>
                <a:spcPct val="100000"/>
              </a:lnSpc>
              <a:spcBef>
                <a:spcPts val="0"/>
              </a:spcBef>
              <a:spcAft>
                <a:spcPts val="0"/>
              </a:spcAft>
              <a:buSzPts val="5000"/>
              <a:buNone/>
              <a:defRPr sz="6667"/>
            </a:lvl3pPr>
            <a:lvl4pPr lvl="3" algn="ctr" rtl="0">
              <a:lnSpc>
                <a:spcPct val="100000"/>
              </a:lnSpc>
              <a:spcBef>
                <a:spcPts val="0"/>
              </a:spcBef>
              <a:spcAft>
                <a:spcPts val="0"/>
              </a:spcAft>
              <a:buSzPts val="5000"/>
              <a:buNone/>
              <a:defRPr sz="6667"/>
            </a:lvl4pPr>
            <a:lvl5pPr lvl="4" algn="ctr" rtl="0">
              <a:lnSpc>
                <a:spcPct val="100000"/>
              </a:lnSpc>
              <a:spcBef>
                <a:spcPts val="0"/>
              </a:spcBef>
              <a:spcAft>
                <a:spcPts val="0"/>
              </a:spcAft>
              <a:buSzPts val="5000"/>
              <a:buNone/>
              <a:defRPr sz="6667"/>
            </a:lvl5pPr>
            <a:lvl6pPr lvl="5" algn="ctr" rtl="0">
              <a:lnSpc>
                <a:spcPct val="100000"/>
              </a:lnSpc>
              <a:spcBef>
                <a:spcPts val="0"/>
              </a:spcBef>
              <a:spcAft>
                <a:spcPts val="0"/>
              </a:spcAft>
              <a:buSzPts val="5000"/>
              <a:buNone/>
              <a:defRPr sz="6667"/>
            </a:lvl6pPr>
            <a:lvl7pPr lvl="6" algn="ctr" rtl="0">
              <a:lnSpc>
                <a:spcPct val="100000"/>
              </a:lnSpc>
              <a:spcBef>
                <a:spcPts val="0"/>
              </a:spcBef>
              <a:spcAft>
                <a:spcPts val="0"/>
              </a:spcAft>
              <a:buSzPts val="5000"/>
              <a:buNone/>
              <a:defRPr sz="6667"/>
            </a:lvl7pPr>
            <a:lvl8pPr lvl="7" algn="ctr" rtl="0">
              <a:lnSpc>
                <a:spcPct val="100000"/>
              </a:lnSpc>
              <a:spcBef>
                <a:spcPts val="0"/>
              </a:spcBef>
              <a:spcAft>
                <a:spcPts val="0"/>
              </a:spcAft>
              <a:buSzPts val="5000"/>
              <a:buNone/>
              <a:defRPr sz="6667"/>
            </a:lvl8pPr>
            <a:lvl9pPr lvl="8" algn="ctr" rtl="0">
              <a:lnSpc>
                <a:spcPct val="100000"/>
              </a:lnSpc>
              <a:spcBef>
                <a:spcPts val="0"/>
              </a:spcBef>
              <a:spcAft>
                <a:spcPts val="0"/>
              </a:spcAft>
              <a:buSzPts val="5000"/>
              <a:buNone/>
              <a:defRPr sz="6667"/>
            </a:lvl9pPr>
          </a:lstStyle>
          <a:p>
            <a:endParaRPr/>
          </a:p>
        </p:txBody>
      </p:sp>
      <p:sp>
        <p:nvSpPr>
          <p:cNvPr id="57" name="Google Shape;57;p3"/>
          <p:cNvSpPr txBox="1">
            <a:spLocks noGrp="1"/>
          </p:cNvSpPr>
          <p:nvPr>
            <p:ph type="title" idx="2" hasCustomPrompt="1"/>
          </p:nvPr>
        </p:nvSpPr>
        <p:spPr>
          <a:xfrm>
            <a:off x="1287239" y="1291821"/>
            <a:ext cx="1750800" cy="12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7333"/>
            </a:lvl1pPr>
            <a:lvl2pPr lvl="1" algn="ctr" rtl="0">
              <a:lnSpc>
                <a:spcPct val="100000"/>
              </a:lnSpc>
              <a:spcBef>
                <a:spcPts val="0"/>
              </a:spcBef>
              <a:spcAft>
                <a:spcPts val="0"/>
              </a:spcAft>
              <a:buSzPts val="5000"/>
              <a:buNone/>
              <a:defRPr sz="6667"/>
            </a:lvl2pPr>
            <a:lvl3pPr lvl="2" algn="ctr" rtl="0">
              <a:lnSpc>
                <a:spcPct val="100000"/>
              </a:lnSpc>
              <a:spcBef>
                <a:spcPts val="0"/>
              </a:spcBef>
              <a:spcAft>
                <a:spcPts val="0"/>
              </a:spcAft>
              <a:buSzPts val="5000"/>
              <a:buNone/>
              <a:defRPr sz="6667"/>
            </a:lvl3pPr>
            <a:lvl4pPr lvl="3" algn="ctr" rtl="0">
              <a:lnSpc>
                <a:spcPct val="100000"/>
              </a:lnSpc>
              <a:spcBef>
                <a:spcPts val="0"/>
              </a:spcBef>
              <a:spcAft>
                <a:spcPts val="0"/>
              </a:spcAft>
              <a:buSzPts val="5000"/>
              <a:buNone/>
              <a:defRPr sz="6667"/>
            </a:lvl4pPr>
            <a:lvl5pPr lvl="4" algn="ctr" rtl="0">
              <a:lnSpc>
                <a:spcPct val="100000"/>
              </a:lnSpc>
              <a:spcBef>
                <a:spcPts val="0"/>
              </a:spcBef>
              <a:spcAft>
                <a:spcPts val="0"/>
              </a:spcAft>
              <a:buSzPts val="5000"/>
              <a:buNone/>
              <a:defRPr sz="6667"/>
            </a:lvl5pPr>
            <a:lvl6pPr lvl="5" algn="ctr" rtl="0">
              <a:lnSpc>
                <a:spcPct val="100000"/>
              </a:lnSpc>
              <a:spcBef>
                <a:spcPts val="0"/>
              </a:spcBef>
              <a:spcAft>
                <a:spcPts val="0"/>
              </a:spcAft>
              <a:buSzPts val="5000"/>
              <a:buNone/>
              <a:defRPr sz="6667"/>
            </a:lvl6pPr>
            <a:lvl7pPr lvl="6" algn="ctr" rtl="0">
              <a:lnSpc>
                <a:spcPct val="100000"/>
              </a:lnSpc>
              <a:spcBef>
                <a:spcPts val="0"/>
              </a:spcBef>
              <a:spcAft>
                <a:spcPts val="0"/>
              </a:spcAft>
              <a:buSzPts val="5000"/>
              <a:buNone/>
              <a:defRPr sz="6667"/>
            </a:lvl7pPr>
            <a:lvl8pPr lvl="7" algn="ctr" rtl="0">
              <a:lnSpc>
                <a:spcPct val="100000"/>
              </a:lnSpc>
              <a:spcBef>
                <a:spcPts val="0"/>
              </a:spcBef>
              <a:spcAft>
                <a:spcPts val="0"/>
              </a:spcAft>
              <a:buSzPts val="5000"/>
              <a:buNone/>
              <a:defRPr sz="6667"/>
            </a:lvl8pPr>
            <a:lvl9pPr lvl="8" algn="ctr" rtl="0">
              <a:lnSpc>
                <a:spcPct val="100000"/>
              </a:lnSpc>
              <a:spcBef>
                <a:spcPts val="0"/>
              </a:spcBef>
              <a:spcAft>
                <a:spcPts val="0"/>
              </a:spcAft>
              <a:buSzPts val="5000"/>
              <a:buNone/>
              <a:defRPr sz="6667"/>
            </a:lvl9pPr>
          </a:lstStyle>
          <a:p>
            <a:r>
              <a:t>xx%</a:t>
            </a:r>
          </a:p>
        </p:txBody>
      </p:sp>
      <p:sp>
        <p:nvSpPr>
          <p:cNvPr id="58" name="Google Shape;58;p3"/>
          <p:cNvSpPr txBox="1">
            <a:spLocks noGrp="1"/>
          </p:cNvSpPr>
          <p:nvPr>
            <p:ph type="subTitle" idx="1"/>
          </p:nvPr>
        </p:nvSpPr>
        <p:spPr>
          <a:xfrm>
            <a:off x="966839" y="4685423"/>
            <a:ext cx="4598800" cy="933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None/>
              <a:defRPr sz="2400"/>
            </a:lvl1pPr>
            <a:lvl2pPr lvl="1">
              <a:lnSpc>
                <a:spcPct val="100000"/>
              </a:lnSpc>
              <a:spcBef>
                <a:spcPts val="0"/>
              </a:spcBef>
              <a:spcAft>
                <a:spcPts val="0"/>
              </a:spcAft>
              <a:buNone/>
              <a:defRPr sz="2400"/>
            </a:lvl2pPr>
            <a:lvl3pPr lvl="2">
              <a:lnSpc>
                <a:spcPct val="100000"/>
              </a:lnSpc>
              <a:spcBef>
                <a:spcPts val="0"/>
              </a:spcBef>
              <a:spcAft>
                <a:spcPts val="0"/>
              </a:spcAft>
              <a:buNone/>
              <a:defRPr sz="2400"/>
            </a:lvl3pPr>
            <a:lvl4pPr lvl="3">
              <a:lnSpc>
                <a:spcPct val="100000"/>
              </a:lnSpc>
              <a:spcBef>
                <a:spcPts val="0"/>
              </a:spcBef>
              <a:spcAft>
                <a:spcPts val="0"/>
              </a:spcAft>
              <a:buNone/>
              <a:defRPr sz="2400"/>
            </a:lvl4pPr>
            <a:lvl5pPr lvl="4">
              <a:lnSpc>
                <a:spcPct val="100000"/>
              </a:lnSpc>
              <a:spcBef>
                <a:spcPts val="0"/>
              </a:spcBef>
              <a:spcAft>
                <a:spcPts val="0"/>
              </a:spcAft>
              <a:buNone/>
              <a:defRPr sz="2400"/>
            </a:lvl5pPr>
            <a:lvl6pPr lvl="5">
              <a:lnSpc>
                <a:spcPct val="100000"/>
              </a:lnSpc>
              <a:spcBef>
                <a:spcPts val="0"/>
              </a:spcBef>
              <a:spcAft>
                <a:spcPts val="0"/>
              </a:spcAft>
              <a:buNone/>
              <a:defRPr sz="2400"/>
            </a:lvl6pPr>
            <a:lvl7pPr lvl="6">
              <a:lnSpc>
                <a:spcPct val="100000"/>
              </a:lnSpc>
              <a:spcBef>
                <a:spcPts val="0"/>
              </a:spcBef>
              <a:spcAft>
                <a:spcPts val="0"/>
              </a:spcAft>
              <a:buNone/>
              <a:defRPr sz="2400"/>
            </a:lvl7pPr>
            <a:lvl8pPr lvl="7">
              <a:lnSpc>
                <a:spcPct val="100000"/>
              </a:lnSpc>
              <a:spcBef>
                <a:spcPts val="0"/>
              </a:spcBef>
              <a:spcAft>
                <a:spcPts val="0"/>
              </a:spcAft>
              <a:buNone/>
              <a:defRPr sz="2400"/>
            </a:lvl8pPr>
            <a:lvl9pPr lvl="8">
              <a:lnSpc>
                <a:spcPct val="100000"/>
              </a:lnSpc>
              <a:spcBef>
                <a:spcPts val="0"/>
              </a:spcBef>
              <a:spcAft>
                <a:spcPts val="0"/>
              </a:spcAft>
              <a:buNone/>
              <a:defRPr sz="2400"/>
            </a:lvl9pPr>
          </a:lstStyle>
          <a:p>
            <a:endParaRPr/>
          </a:p>
        </p:txBody>
      </p:sp>
    </p:spTree>
    <p:extLst>
      <p:ext uri="{BB962C8B-B14F-4D97-AF65-F5344CB8AC3E}">
        <p14:creationId xmlns:p14="http://schemas.microsoft.com/office/powerpoint/2010/main" val="357602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6EBC0-1B19-4041-9822-DE55211994AC}" type="datetimeFigureOut">
              <a:rPr lang="en-US" smtClean="0"/>
              <a:t>4/25/26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30536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E6EBC0-1B19-4041-9822-DE55211994AC}" type="datetimeFigureOut">
              <a:rPr lang="en-US" smtClean="0"/>
              <a:t>4/25/26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834921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E6EBC0-1B19-4041-9822-DE55211994AC}" type="datetimeFigureOut">
              <a:rPr lang="en-US" smtClean="0"/>
              <a:t>4/25/26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34858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E6EBC0-1B19-4041-9822-DE55211994AC}" type="datetimeFigureOut">
              <a:rPr lang="en-US" smtClean="0"/>
              <a:t>4/25/26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252664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E6EBC0-1B19-4041-9822-DE55211994AC}" type="datetimeFigureOut">
              <a:rPr lang="en-US" smtClean="0"/>
              <a:t>4/25/26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3587231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6EBC0-1B19-4041-9822-DE55211994AC}" type="datetimeFigureOut">
              <a:rPr lang="en-US" smtClean="0"/>
              <a:t>4/25/26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381885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E6EBC0-1B19-4041-9822-DE55211994AC}" type="datetimeFigureOut">
              <a:rPr lang="en-US" smtClean="0"/>
              <a:t>4/25/26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607273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7CE6EBC0-1B19-4041-9822-DE55211994AC}" type="datetimeFigureOut">
              <a:rPr lang="en-US" smtClean="0"/>
              <a:t>4/25/26</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1898341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C764DE79-268F-4C1A-8933-263129D2AF90}" type="datetimeFigureOut">
              <a:rPr lang="en-US" smtClean="0"/>
              <a:t>4/25/26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236877469"/>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72727"/>
        </a:solidFill>
        <a:effectLst/>
      </p:bgPr>
    </p:bg>
    <p:spTree>
      <p:nvGrpSpPr>
        <p:cNvPr id="1" name="">
          <a:extLst>
            <a:ext uri="{FF2B5EF4-FFF2-40B4-BE49-F238E27FC236}">
              <a16:creationId xmlns:a16="http://schemas.microsoft.com/office/drawing/2014/main" id="{1F10A9F3-3B4D-4494-CC6A-C78822165EC9}"/>
            </a:ext>
          </a:extLst>
        </p:cNvPr>
        <p:cNvGrpSpPr/>
        <p:nvPr/>
      </p:nvGrpSpPr>
      <p:grpSpPr>
        <a:xfrm>
          <a:off x="0" y="0"/>
          <a:ext cx="0" cy="0"/>
          <a:chOff x="0" y="0"/>
          <a:chExt cx="0" cy="0"/>
        </a:xfrm>
      </p:grpSpPr>
      <p:pic>
        <p:nvPicPr>
          <p:cNvPr id="6" name="Picture 5" descr="A painting of a person writing on paper&#10;&#10;AI-generated content may be incorrect.">
            <a:extLst>
              <a:ext uri="{FF2B5EF4-FFF2-40B4-BE49-F238E27FC236}">
                <a16:creationId xmlns:a16="http://schemas.microsoft.com/office/drawing/2014/main" id="{A74944A8-BD2C-DF8E-B42D-272436C3BEB3}"/>
              </a:ext>
            </a:extLst>
          </p:cNvPr>
          <p:cNvPicPr>
            <a:picLocks noChangeAspect="1"/>
          </p:cNvPicPr>
          <p:nvPr/>
        </p:nvPicPr>
        <p:blipFill>
          <a:blip r:embed="rId3"/>
          <a:stretch>
            <a:fillRect/>
          </a:stretch>
        </p:blipFill>
        <p:spPr>
          <a:xfrm>
            <a:off x="1365662" y="103570"/>
            <a:ext cx="3713017" cy="495069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3" name="Rectangle 2">
            <a:extLst>
              <a:ext uri="{FF2B5EF4-FFF2-40B4-BE49-F238E27FC236}">
                <a16:creationId xmlns:a16="http://schemas.microsoft.com/office/drawing/2014/main" id="{1A53D387-354A-CF4D-2D8E-9B6AB0385387}"/>
              </a:ext>
            </a:extLst>
          </p:cNvPr>
          <p:cNvSpPr/>
          <p:nvPr/>
        </p:nvSpPr>
        <p:spPr>
          <a:xfrm>
            <a:off x="0" y="6664036"/>
            <a:ext cx="12192000" cy="193964"/>
          </a:xfrm>
          <a:prstGeom prst="rect">
            <a:avLst/>
          </a:prstGeom>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8" name="TextBox 7">
            <a:extLst>
              <a:ext uri="{FF2B5EF4-FFF2-40B4-BE49-F238E27FC236}">
                <a16:creationId xmlns:a16="http://schemas.microsoft.com/office/drawing/2014/main" id="{BF308482-3BA4-A3A3-37C1-B4819C8E0027}"/>
              </a:ext>
            </a:extLst>
          </p:cNvPr>
          <p:cNvSpPr txBox="1"/>
          <p:nvPr/>
        </p:nvSpPr>
        <p:spPr>
          <a:xfrm>
            <a:off x="5993283" y="2578916"/>
            <a:ext cx="5306291"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entury Gothic" panose="020B0502020202020204"/>
                <a:ea typeface="+mn-ea"/>
                <a:cs typeface="+mn-cs"/>
              </a:rPr>
              <a:t>路加福音</a:t>
            </a:r>
            <a:b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br>
            <a:r>
              <a:rPr kumimoji="0" lang="en-US" sz="2000" b="1" i="0" u="none" strike="noStrike" kern="1200" cap="none" spc="0" normalizeH="0" baseline="0" noProof="0" dirty="0">
                <a:ln>
                  <a:noFill/>
                </a:ln>
                <a:solidFill>
                  <a:srgbClr val="C8A667"/>
                </a:solidFill>
                <a:effectLst/>
                <a:uLnTx/>
                <a:uFillTx/>
                <a:latin typeface="Century Gothic" panose="020B0502020202020204"/>
                <a:ea typeface="+mn-ea"/>
                <a:cs typeface="+mn-cs"/>
              </a:rPr>
              <a:t>Gospel</a:t>
            </a:r>
            <a:r>
              <a:rPr kumimoji="0" lang="zh-CN" altLang="en-US" sz="2000" b="1" i="0" u="none" strike="noStrike" kern="1200" cap="none" spc="0" normalizeH="0" baseline="0" noProof="0" dirty="0">
                <a:ln>
                  <a:noFill/>
                </a:ln>
                <a:solidFill>
                  <a:srgbClr val="C8A667"/>
                </a:solidFill>
                <a:effectLst/>
                <a:uLnTx/>
                <a:uFillTx/>
                <a:latin typeface="Century Gothic" panose="020B0502020202020204"/>
                <a:ea typeface="宋体" panose="02010600030101010101" pitchFamily="2" charset="-122"/>
                <a:cs typeface="+mn-cs"/>
              </a:rPr>
              <a:t> </a:t>
            </a:r>
            <a:r>
              <a:rPr kumimoji="0" lang="en-US" altLang="zh-CN" sz="2000" b="1" i="0" u="none" strike="noStrike" kern="1200" cap="none" spc="0" normalizeH="0" baseline="0" noProof="0" dirty="0">
                <a:ln>
                  <a:noFill/>
                </a:ln>
                <a:solidFill>
                  <a:srgbClr val="C8A667"/>
                </a:solidFill>
                <a:effectLst/>
                <a:uLnTx/>
                <a:uFillTx/>
                <a:latin typeface="Century Gothic" panose="020B0502020202020204"/>
                <a:ea typeface="宋体" panose="02010600030101010101" pitchFamily="2" charset="-122"/>
                <a:cs typeface="+mn-cs"/>
              </a:rPr>
              <a:t>of Luke </a:t>
            </a:r>
            <a:endParaRPr kumimoji="0" lang="en-US" sz="1800" b="1" i="0" u="none" strike="noStrike" kern="1200" cap="none" spc="0" normalizeH="0" baseline="0" noProof="0" dirty="0">
              <a:ln>
                <a:noFill/>
              </a:ln>
              <a:solidFill>
                <a:srgbClr val="C8A667"/>
              </a:solidFill>
              <a:effectLst/>
              <a:uLnTx/>
              <a:uFillTx/>
              <a:latin typeface="Century Gothic" panose="020B0502020202020204"/>
              <a:ea typeface="+mn-ea"/>
              <a:cs typeface="+mn-cs"/>
            </a:endParaRPr>
          </a:p>
        </p:txBody>
      </p:sp>
      <p:sp>
        <p:nvSpPr>
          <p:cNvPr id="9" name="Rectangle 8">
            <a:extLst>
              <a:ext uri="{FF2B5EF4-FFF2-40B4-BE49-F238E27FC236}">
                <a16:creationId xmlns:a16="http://schemas.microsoft.com/office/drawing/2014/main" id="{55FDA069-B064-A3CF-DDF5-21309FAF3CA8}"/>
              </a:ext>
            </a:extLst>
          </p:cNvPr>
          <p:cNvSpPr/>
          <p:nvPr/>
        </p:nvSpPr>
        <p:spPr>
          <a:xfrm>
            <a:off x="0" y="5252058"/>
            <a:ext cx="12192000" cy="1344610"/>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marL="0" lvl="1" algn="ctr" defTabSz="1828800">
              <a:defRPr/>
            </a:pPr>
            <a:r>
              <a:rPr lang="en-US" altLang="zh-CN" sz="40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19 </a:t>
            </a:r>
            <a:r>
              <a:rPr lang="zh-CN" altLang="en-US" sz="40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不要怕！从今以后，你要作得人的渔夫了 </a:t>
            </a:r>
            <a:endParaRPr lang="en-US" altLang="zh-CN" sz="40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endParaRPr>
          </a:p>
          <a:p>
            <a:pPr marL="0" lvl="1" algn="ctr" defTabSz="1828800">
              <a:defRPr/>
            </a:pPr>
            <a:r>
              <a:rPr lang="zh-CN" altLang="en-US"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路加福音</a:t>
            </a:r>
            <a:r>
              <a:rPr lang="en-US" altLang="zh-CN"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 5</a:t>
            </a:r>
            <a:r>
              <a:rPr lang="zh-CN" altLang="en-US"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章</a:t>
            </a:r>
            <a:r>
              <a:rPr lang="en-US" altLang="zh-CN"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1</a:t>
            </a:r>
            <a:r>
              <a:rPr lang="zh-CN" altLang="en-US"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至</a:t>
            </a:r>
            <a:r>
              <a:rPr lang="en-US" altLang="zh-CN"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11 </a:t>
            </a:r>
          </a:p>
          <a:p>
            <a:pPr marL="0" lvl="1" algn="ctr" defTabSz="1828800">
              <a:defRPr/>
            </a:pPr>
            <a:r>
              <a:rPr lang="en-US" sz="2000" b="1" i="0" dirty="0">
                <a:solidFill>
                  <a:srgbClr val="C7A668"/>
                </a:solidFill>
                <a:effectLst/>
                <a:latin typeface="SimHei" panose="02010609060101010101" pitchFamily="49" charset="-122"/>
                <a:ea typeface="SimHei" panose="02010609060101010101" pitchFamily="49" charset="-122"/>
              </a:rPr>
              <a:t>Do not be afraid; from now on you will catch people.</a:t>
            </a:r>
            <a:r>
              <a:rPr lang="en-US" sz="2000" b="1" dirty="0">
                <a:solidFill>
                  <a:srgbClr val="C7A668"/>
                </a:solidFill>
                <a:latin typeface="SimHei" panose="02010609060101010101" pitchFamily="49" charset="-122"/>
                <a:ea typeface="SimHei" panose="02010609060101010101" pitchFamily="49" charset="-122"/>
              </a:rPr>
              <a:t>(Luke 5:1-11)</a:t>
            </a:r>
            <a:endParaRPr kumimoji="0" lang="en-SG" altLang="zh-CN" sz="1600" b="1" i="0" u="none" strike="noStrike" kern="0" cap="none" spc="0" normalizeH="0" baseline="0" noProof="0" dirty="0">
              <a:ln>
                <a:noFill/>
              </a:ln>
              <a:solidFill>
                <a:prstClr val="white"/>
              </a:solidFill>
              <a:effectLst/>
              <a:uLnTx/>
              <a:uFillTx/>
              <a:latin typeface="Century Gothic" panose="020B0502020202020204"/>
              <a:ea typeface="宋体" panose="02010600030101010101" pitchFamily="2" charset="-122"/>
              <a:cs typeface="Arial" panose="020B0604020202020204" pitchFamily="34" charset="0"/>
              <a:sym typeface="Arial"/>
            </a:endParaRPr>
          </a:p>
        </p:txBody>
      </p:sp>
      <p:sp>
        <p:nvSpPr>
          <p:cNvPr id="10" name="Rectangle 9">
            <a:extLst>
              <a:ext uri="{FF2B5EF4-FFF2-40B4-BE49-F238E27FC236}">
                <a16:creationId xmlns:a16="http://schemas.microsoft.com/office/drawing/2014/main" id="{EEC8D5CF-B5BF-9DE2-01E0-9FED3C2D634A}"/>
              </a:ext>
            </a:extLst>
          </p:cNvPr>
          <p:cNvSpPr/>
          <p:nvPr/>
        </p:nvSpPr>
        <p:spPr>
          <a:xfrm>
            <a:off x="0" y="5138971"/>
            <a:ext cx="12192000" cy="45719"/>
          </a:xfrm>
          <a:prstGeom prst="rect">
            <a:avLst/>
          </a:prstGeom>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1350336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70C4D-D93D-B6E8-D76C-241F464C0D7C}"/>
            </a:ext>
          </a:extLst>
        </p:cNvPr>
        <p:cNvGrpSpPr/>
        <p:nvPr/>
      </p:nvGrpSpPr>
      <p:grpSpPr>
        <a:xfrm>
          <a:off x="0" y="0"/>
          <a:ext cx="0" cy="0"/>
          <a:chOff x="0" y="0"/>
          <a:chExt cx="0" cy="0"/>
        </a:xfrm>
      </p:grpSpPr>
      <p:sp>
        <p:nvSpPr>
          <p:cNvPr id="7" name="Triangle 6">
            <a:extLst>
              <a:ext uri="{FF2B5EF4-FFF2-40B4-BE49-F238E27FC236}">
                <a16:creationId xmlns:a16="http://schemas.microsoft.com/office/drawing/2014/main" id="{4DDF4441-80D1-0C31-233B-0FD7957F54D3}"/>
              </a:ext>
            </a:extLst>
          </p:cNvPr>
          <p:cNvSpPr/>
          <p:nvPr/>
        </p:nvSpPr>
        <p:spPr>
          <a:xfrm>
            <a:off x="4514127" y="2523281"/>
            <a:ext cx="3414532" cy="2494347"/>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rPr>
              <a:t>信道</a:t>
            </a:r>
            <a:endParaRPr lang="en-US" sz="4400" b="1" dirty="0">
              <a:solidFill>
                <a:schemeClr val="bg1"/>
              </a:solidFill>
            </a:endParaRPr>
          </a:p>
          <a:p>
            <a:pPr algn="ctr"/>
            <a:r>
              <a:rPr lang="en-US" sz="2000" b="1" dirty="0">
                <a:solidFill>
                  <a:schemeClr val="bg1"/>
                </a:solidFill>
              </a:rPr>
              <a:t>Faith</a:t>
            </a:r>
            <a:r>
              <a:rPr lang="zh-CN" altLang="en-US" sz="2000" b="1" dirty="0">
                <a:solidFill>
                  <a:schemeClr val="bg1"/>
                </a:solidFill>
              </a:rPr>
              <a:t> </a:t>
            </a:r>
            <a:r>
              <a:rPr lang="en-US" altLang="zh-CN" sz="2000" b="1" dirty="0">
                <a:solidFill>
                  <a:schemeClr val="bg1"/>
                </a:solidFill>
              </a:rPr>
              <a:t>in God’s</a:t>
            </a:r>
            <a:r>
              <a:rPr lang="zh-CN" altLang="en-US" sz="2000" b="1" dirty="0">
                <a:solidFill>
                  <a:schemeClr val="bg1"/>
                </a:solidFill>
              </a:rPr>
              <a:t> </a:t>
            </a:r>
            <a:r>
              <a:rPr lang="en-US" altLang="zh-CN" sz="2000" b="1" dirty="0">
                <a:solidFill>
                  <a:schemeClr val="bg1"/>
                </a:solidFill>
              </a:rPr>
              <a:t>word</a:t>
            </a:r>
            <a:endParaRPr lang="en-US" sz="2000" b="1" dirty="0">
              <a:solidFill>
                <a:schemeClr val="bg1"/>
              </a:solidFill>
            </a:endParaRPr>
          </a:p>
        </p:txBody>
      </p:sp>
      <p:sp>
        <p:nvSpPr>
          <p:cNvPr id="8" name="Rectangle 7">
            <a:extLst>
              <a:ext uri="{FF2B5EF4-FFF2-40B4-BE49-F238E27FC236}">
                <a16:creationId xmlns:a16="http://schemas.microsoft.com/office/drawing/2014/main" id="{1EA1347F-D636-BB51-73F6-28C91BAFFAA9}"/>
              </a:ext>
            </a:extLst>
          </p:cNvPr>
          <p:cNvSpPr/>
          <p:nvPr/>
        </p:nvSpPr>
        <p:spPr>
          <a:xfrm>
            <a:off x="4390664" y="349307"/>
            <a:ext cx="3661458" cy="1701479"/>
          </a:xfrm>
          <a:prstGeom prst="rect">
            <a:avLst/>
          </a:prstGeom>
          <a:solidFill>
            <a:srgbClr val="FFC000"/>
          </a:solidFill>
          <a:ln>
            <a:solidFill>
              <a:srgbClr val="FFFF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bg1"/>
                </a:solidFill>
                <a:latin typeface="SimHei" panose="02010609060101010101" pitchFamily="49" charset="-122"/>
                <a:ea typeface="SimHei" panose="02010609060101010101" pitchFamily="49" charset="-122"/>
              </a:rPr>
              <a:t>信靠主道</a:t>
            </a:r>
            <a:endParaRPr lang="en-US" altLang="zh-CN" sz="3600" b="1" dirty="0">
              <a:solidFill>
                <a:schemeClr val="bg1"/>
              </a:solidFill>
              <a:latin typeface="SimHei" panose="02010609060101010101" pitchFamily="49" charset="-122"/>
              <a:ea typeface="SimHei" panose="02010609060101010101" pitchFamily="49" charset="-122"/>
            </a:endParaRPr>
          </a:p>
          <a:p>
            <a:pPr algn="ctr"/>
            <a:r>
              <a:rPr lang="zh-CN" altLang="en-US" sz="3600" b="1" dirty="0">
                <a:solidFill>
                  <a:schemeClr val="bg1"/>
                </a:solidFill>
                <a:latin typeface="SimHei" panose="02010609060101010101" pitchFamily="49" charset="-122"/>
                <a:ea typeface="SimHei" panose="02010609060101010101" pitchFamily="49" charset="-122"/>
              </a:rPr>
              <a:t>（还是不信？） </a:t>
            </a:r>
            <a:r>
              <a:rPr lang="en-US" sz="2000" b="1" dirty="0">
                <a:solidFill>
                  <a:schemeClr val="bg1"/>
                </a:solidFill>
                <a:latin typeface="SimHei" panose="02010609060101010101" pitchFamily="49" charset="-122"/>
                <a:ea typeface="SimHei" panose="02010609060101010101" pitchFamily="49" charset="-122"/>
              </a:rPr>
              <a:t>Trust in the Lord</a:t>
            </a:r>
            <a:r>
              <a:rPr lang="zh-CN" altLang="en-US" sz="2000" b="1" dirty="0">
                <a:solidFill>
                  <a:schemeClr val="bg1"/>
                </a:solidFill>
                <a:latin typeface="SimHei" panose="02010609060101010101" pitchFamily="49" charset="-122"/>
                <a:ea typeface="SimHei" panose="02010609060101010101" pitchFamily="49" charset="-122"/>
              </a:rPr>
              <a:t>’</a:t>
            </a:r>
            <a:r>
              <a:rPr lang="en-US" sz="2000" b="1" dirty="0">
                <a:solidFill>
                  <a:schemeClr val="bg1"/>
                </a:solidFill>
                <a:latin typeface="SimHei" panose="02010609060101010101" pitchFamily="49" charset="-122"/>
                <a:ea typeface="SimHei" panose="02010609060101010101" pitchFamily="49" charset="-122"/>
              </a:rPr>
              <a:t>s word (or not believe?)</a:t>
            </a:r>
          </a:p>
        </p:txBody>
      </p:sp>
      <p:sp>
        <p:nvSpPr>
          <p:cNvPr id="11" name="Rectangle 10">
            <a:extLst>
              <a:ext uri="{FF2B5EF4-FFF2-40B4-BE49-F238E27FC236}">
                <a16:creationId xmlns:a16="http://schemas.microsoft.com/office/drawing/2014/main" id="{1D0463E0-E3C8-A603-97D6-20F224669979}"/>
              </a:ext>
            </a:extLst>
          </p:cNvPr>
          <p:cNvSpPr/>
          <p:nvPr/>
        </p:nvSpPr>
        <p:spPr>
          <a:xfrm>
            <a:off x="8162083" y="3788230"/>
            <a:ext cx="3661458" cy="1848644"/>
          </a:xfrm>
          <a:prstGeom prst="rect">
            <a:avLst/>
          </a:prstGeom>
          <a:solidFill>
            <a:srgbClr val="00EFFF"/>
          </a:solidFill>
          <a:ln>
            <a:solidFill>
              <a:srgbClr val="FFFF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bg1"/>
                </a:solidFill>
                <a:latin typeface="SimHei" panose="02010609060101010101" pitchFamily="49" charset="-122"/>
                <a:ea typeface="SimHei" panose="02010609060101010101" pitchFamily="49" charset="-122"/>
              </a:rPr>
              <a:t>渴慕主道</a:t>
            </a:r>
            <a:endParaRPr lang="en-US" altLang="zh-CN" sz="3600" b="1" dirty="0">
              <a:solidFill>
                <a:schemeClr val="bg1"/>
              </a:solidFill>
              <a:latin typeface="SimHei" panose="02010609060101010101" pitchFamily="49" charset="-122"/>
              <a:ea typeface="SimHei" panose="02010609060101010101" pitchFamily="49" charset="-122"/>
            </a:endParaRPr>
          </a:p>
          <a:p>
            <a:pPr algn="ctr"/>
            <a:r>
              <a:rPr lang="zh-CN" altLang="en-US" sz="3600" b="1" dirty="0">
                <a:solidFill>
                  <a:schemeClr val="bg1"/>
                </a:solidFill>
                <a:latin typeface="SimHei" panose="02010609060101010101" pitchFamily="49" charset="-122"/>
                <a:ea typeface="SimHei" panose="02010609060101010101" pitchFamily="49" charset="-122"/>
              </a:rPr>
              <a:t>（还是厌烦？） </a:t>
            </a:r>
            <a:r>
              <a:rPr lang="en-US" sz="2000" b="1" dirty="0">
                <a:solidFill>
                  <a:schemeClr val="bg1"/>
                </a:solidFill>
                <a:latin typeface="SimHei" panose="02010609060101010101" pitchFamily="49" charset="-122"/>
                <a:ea typeface="SimHei" panose="02010609060101010101" pitchFamily="49" charset="-122"/>
              </a:rPr>
              <a:t>Long for the Lord’s word (or be weary of it?)</a:t>
            </a:r>
          </a:p>
          <a:p>
            <a:pPr algn="ctr"/>
            <a:endParaRPr lang="en-US" sz="2000" b="1" dirty="0">
              <a:solidFill>
                <a:schemeClr val="bg1"/>
              </a:solidFill>
              <a:latin typeface="SimHei" panose="02010609060101010101" pitchFamily="49" charset="-122"/>
              <a:ea typeface="SimHei" panose="02010609060101010101" pitchFamily="49" charset="-122"/>
            </a:endParaRPr>
          </a:p>
        </p:txBody>
      </p:sp>
      <p:sp>
        <p:nvSpPr>
          <p:cNvPr id="12" name="Rectangle 11">
            <a:extLst>
              <a:ext uri="{FF2B5EF4-FFF2-40B4-BE49-F238E27FC236}">
                <a16:creationId xmlns:a16="http://schemas.microsoft.com/office/drawing/2014/main" id="{8960310B-21AE-9D13-DD5D-E79FA0A6A539}"/>
              </a:ext>
            </a:extLst>
          </p:cNvPr>
          <p:cNvSpPr/>
          <p:nvPr/>
        </p:nvSpPr>
        <p:spPr>
          <a:xfrm>
            <a:off x="619245" y="3788230"/>
            <a:ext cx="3661458" cy="1848644"/>
          </a:xfrm>
          <a:prstGeom prst="rect">
            <a:avLst/>
          </a:prstGeom>
          <a:solidFill>
            <a:srgbClr val="D5FC79"/>
          </a:solidFill>
          <a:ln>
            <a:solidFill>
              <a:srgbClr val="FFFF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bg1"/>
                </a:solidFill>
                <a:latin typeface="SimHei" panose="02010609060101010101" pitchFamily="49" charset="-122"/>
                <a:ea typeface="SimHei" panose="02010609060101010101" pitchFamily="49" charset="-122"/>
              </a:rPr>
              <a:t>遵守主道</a:t>
            </a:r>
            <a:endParaRPr lang="en-US" altLang="zh-CN" sz="3600" b="1" dirty="0">
              <a:solidFill>
                <a:schemeClr val="bg1"/>
              </a:solidFill>
              <a:latin typeface="SimHei" panose="02010609060101010101" pitchFamily="49" charset="-122"/>
              <a:ea typeface="SimHei" panose="02010609060101010101" pitchFamily="49" charset="-122"/>
            </a:endParaRPr>
          </a:p>
          <a:p>
            <a:pPr algn="ctr"/>
            <a:r>
              <a:rPr lang="zh-CN" altLang="en-US" sz="3600" b="1" dirty="0">
                <a:solidFill>
                  <a:schemeClr val="bg1"/>
                </a:solidFill>
                <a:latin typeface="SimHei" panose="02010609060101010101" pitchFamily="49" charset="-122"/>
                <a:ea typeface="SimHei" panose="02010609060101010101" pitchFamily="49" charset="-122"/>
              </a:rPr>
              <a:t>（拒绝遵守？）</a:t>
            </a:r>
            <a:endParaRPr lang="en-US" altLang="zh-CN" sz="3600" b="1" dirty="0">
              <a:solidFill>
                <a:schemeClr val="bg1"/>
              </a:solidFill>
              <a:latin typeface="SimHei" panose="02010609060101010101" pitchFamily="49" charset="-122"/>
              <a:ea typeface="SimHei" panose="02010609060101010101" pitchFamily="49" charset="-122"/>
            </a:endParaRPr>
          </a:p>
          <a:p>
            <a:pPr algn="ctr"/>
            <a:r>
              <a:rPr lang="en-US" sz="2000" b="1" dirty="0">
                <a:solidFill>
                  <a:schemeClr val="bg1"/>
                </a:solidFill>
                <a:latin typeface="SimHei" panose="02010609060101010101" pitchFamily="49" charset="-122"/>
                <a:ea typeface="SimHei" panose="02010609060101010101" pitchFamily="49" charset="-122"/>
              </a:rPr>
              <a:t>Obey the Lord’s word </a:t>
            </a:r>
          </a:p>
          <a:p>
            <a:pPr algn="ctr"/>
            <a:r>
              <a:rPr lang="en-US" sz="2000" b="1" dirty="0">
                <a:solidFill>
                  <a:schemeClr val="bg1"/>
                </a:solidFill>
                <a:latin typeface="SimHei" panose="02010609060101010101" pitchFamily="49" charset="-122"/>
                <a:ea typeface="SimHei" panose="02010609060101010101" pitchFamily="49" charset="-122"/>
              </a:rPr>
              <a:t>(or refuse to obey?)</a:t>
            </a:r>
          </a:p>
        </p:txBody>
      </p:sp>
    </p:spTree>
    <p:extLst>
      <p:ext uri="{BB962C8B-B14F-4D97-AF65-F5344CB8AC3E}">
        <p14:creationId xmlns:p14="http://schemas.microsoft.com/office/powerpoint/2010/main" val="203852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6">
          <a:extLst>
            <a:ext uri="{FF2B5EF4-FFF2-40B4-BE49-F238E27FC236}">
              <a16:creationId xmlns:a16="http://schemas.microsoft.com/office/drawing/2014/main" id="{240D5C5F-CB53-EB75-56B2-8461604485B1}"/>
            </a:ext>
          </a:extLst>
        </p:cNvPr>
        <p:cNvGrpSpPr/>
        <p:nvPr/>
      </p:nvGrpSpPr>
      <p:grpSpPr>
        <a:xfrm>
          <a:off x="0" y="0"/>
          <a:ext cx="0" cy="0"/>
          <a:chOff x="0" y="0"/>
          <a:chExt cx="0" cy="0"/>
        </a:xfrm>
      </p:grpSpPr>
      <p:sp>
        <p:nvSpPr>
          <p:cNvPr id="977" name="Google Shape;977;p44">
            <a:extLst>
              <a:ext uri="{FF2B5EF4-FFF2-40B4-BE49-F238E27FC236}">
                <a16:creationId xmlns:a16="http://schemas.microsoft.com/office/drawing/2014/main" id="{C92DD6FE-E731-D722-FDB6-88846050B849}"/>
              </a:ext>
            </a:extLst>
          </p:cNvPr>
          <p:cNvSpPr/>
          <p:nvPr/>
        </p:nvSpPr>
        <p:spPr>
          <a:xfrm rot="19800500" flipH="1">
            <a:off x="819348" y="540924"/>
            <a:ext cx="1979094" cy="1979094"/>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8" name="Google Shape;978;p44">
            <a:extLst>
              <a:ext uri="{FF2B5EF4-FFF2-40B4-BE49-F238E27FC236}">
                <a16:creationId xmlns:a16="http://schemas.microsoft.com/office/drawing/2014/main" id="{FFB560FD-6E96-5904-4977-71346918701B}"/>
              </a:ext>
            </a:extLst>
          </p:cNvPr>
          <p:cNvSpPr txBox="1">
            <a:spLocks noGrp="1"/>
          </p:cNvSpPr>
          <p:nvPr>
            <p:ph type="title"/>
          </p:nvPr>
        </p:nvSpPr>
        <p:spPr>
          <a:xfrm>
            <a:off x="457199" y="3347240"/>
            <a:ext cx="11277600" cy="1698264"/>
          </a:xfrm>
          <a:prstGeom prst="rect">
            <a:avLst/>
          </a:prstGeom>
        </p:spPr>
        <p:txBody>
          <a:bodyPr spcFirstLastPara="1" wrap="square" lIns="121900" tIns="121900" rIns="121900" bIns="121900" anchor="ctr" anchorCtr="0">
            <a:noAutofit/>
          </a:bodyPr>
          <a:lstStyle/>
          <a:p>
            <a:pPr defTabSz="1033272"/>
            <a:r>
              <a:rPr lang="zh-CN" altLang="en-US" b="1" dirty="0">
                <a:effectLst/>
              </a:rPr>
              <a:t>彼得信与顺服主的话</a:t>
            </a:r>
            <a:r>
              <a:rPr lang="en-US" dirty="0">
                <a:effectLst/>
              </a:rPr>
              <a:t> </a:t>
            </a:r>
            <a:endParaRPr lang="zh-CN" altLang="en-US" sz="2800" b="1" dirty="0">
              <a:latin typeface="SimHei" panose="02010609060101010101" pitchFamily="49" charset="-122"/>
              <a:ea typeface="SimHei" panose="02010609060101010101" pitchFamily="49" charset="-122"/>
            </a:endParaRPr>
          </a:p>
        </p:txBody>
      </p:sp>
      <p:sp>
        <p:nvSpPr>
          <p:cNvPr id="979" name="Google Shape;979;p44">
            <a:extLst>
              <a:ext uri="{FF2B5EF4-FFF2-40B4-BE49-F238E27FC236}">
                <a16:creationId xmlns:a16="http://schemas.microsoft.com/office/drawing/2014/main" id="{0A97C02B-CEAF-DF40-AB45-935C420FB740}"/>
              </a:ext>
            </a:extLst>
          </p:cNvPr>
          <p:cNvSpPr txBox="1">
            <a:spLocks noGrp="1"/>
          </p:cNvSpPr>
          <p:nvPr>
            <p:ph type="title" idx="2"/>
          </p:nvPr>
        </p:nvSpPr>
        <p:spPr>
          <a:xfrm>
            <a:off x="819370" y="832128"/>
            <a:ext cx="1979047" cy="1396682"/>
          </a:xfrm>
          <a:prstGeom prst="rect">
            <a:avLst/>
          </a:prstGeom>
        </p:spPr>
        <p:txBody>
          <a:bodyPr spcFirstLastPara="1" wrap="square" lIns="121900" tIns="219433" rIns="121900" bIns="121900" anchor="ctr" anchorCtr="0">
            <a:noAutofit/>
          </a:bodyPr>
          <a:lstStyle/>
          <a:p>
            <a:pPr defTabSz="1033272"/>
            <a:r>
              <a:rPr lang="en" sz="8286" kern="1200" dirty="0">
                <a:solidFill>
                  <a:schemeClr val="tx1"/>
                </a:solidFill>
                <a:latin typeface="+mj-lt"/>
                <a:ea typeface="+mj-ea"/>
                <a:cs typeface="+mj-cs"/>
              </a:rPr>
              <a:t>0</a:t>
            </a:r>
            <a:r>
              <a:rPr lang="en-US" sz="8286" dirty="0">
                <a:solidFill>
                  <a:schemeClr val="tx1"/>
                </a:solidFill>
              </a:rPr>
              <a:t>2</a:t>
            </a:r>
            <a:endParaRPr lang="en" dirty="0"/>
          </a:p>
        </p:txBody>
      </p:sp>
      <p:sp>
        <p:nvSpPr>
          <p:cNvPr id="980" name="Google Shape;980;p44">
            <a:extLst>
              <a:ext uri="{FF2B5EF4-FFF2-40B4-BE49-F238E27FC236}">
                <a16:creationId xmlns:a16="http://schemas.microsoft.com/office/drawing/2014/main" id="{CED7E73C-2C5D-2C1B-5326-74287339841D}"/>
              </a:ext>
            </a:extLst>
          </p:cNvPr>
          <p:cNvSpPr txBox="1">
            <a:spLocks noGrp="1"/>
          </p:cNvSpPr>
          <p:nvPr>
            <p:ph type="subTitle" idx="1"/>
          </p:nvPr>
        </p:nvSpPr>
        <p:spPr>
          <a:xfrm>
            <a:off x="457201" y="5045504"/>
            <a:ext cx="11399731" cy="1282748"/>
          </a:xfrm>
          <a:prstGeom prst="rect">
            <a:avLst/>
          </a:prstGeom>
        </p:spPr>
        <p:txBody>
          <a:bodyPr spcFirstLastPara="1" wrap="square" lIns="121900" tIns="121900" rIns="121900" bIns="121900" anchor="ctr" anchorCtr="0">
            <a:noAutofit/>
          </a:bodyPr>
          <a:lstStyle/>
          <a:p>
            <a:r>
              <a:rPr lang="en-US" dirty="0"/>
              <a:t>Peter believed and obeyed the Lord’s word.</a:t>
            </a:r>
          </a:p>
        </p:txBody>
      </p:sp>
    </p:spTree>
    <p:extLst>
      <p:ext uri="{BB962C8B-B14F-4D97-AF65-F5344CB8AC3E}">
        <p14:creationId xmlns:p14="http://schemas.microsoft.com/office/powerpoint/2010/main" val="3872862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3916A2-09BB-AE5F-BFA4-D2A9C65CC71B}"/>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57692DBF-9423-CE0C-C53F-94CDA4D37C23}"/>
              </a:ext>
            </a:extLst>
          </p:cNvPr>
          <p:cNvSpPr txBox="1"/>
          <p:nvPr/>
        </p:nvSpPr>
        <p:spPr>
          <a:xfrm>
            <a:off x="223479" y="1662363"/>
            <a:ext cx="12088264" cy="28269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lvl="0">
              <a:lnSpc>
                <a:spcPct val="150000"/>
              </a:lnSpc>
            </a:pPr>
            <a:r>
              <a:rPr kumimoji="0" lang="en-US" altLang="zh-CN"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4.</a:t>
            </a:r>
            <a:r>
              <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讲完了，就对西门说：“把船开到水深的地方，下网打鱼！”</a:t>
            </a:r>
            <a:r>
              <a:rPr kumimoji="0" lang="en-US" altLang="zh-CN"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5.</a:t>
            </a:r>
            <a:r>
              <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西门说：“主</a:t>
            </a:r>
            <a:r>
              <a:rPr lang="en-US" altLang="zh-CN" sz="2800" b="1" dirty="0">
                <a:solidFill>
                  <a:srgbClr val="D5FC79"/>
                </a:solidFill>
              </a:rPr>
              <a:t>【</a:t>
            </a:r>
            <a:r>
              <a:rPr lang="zh-CN" altLang="en-US" sz="2800" b="1" dirty="0">
                <a:solidFill>
                  <a:srgbClr val="D5FC79"/>
                </a:solidFill>
              </a:rPr>
              <a:t>夫子</a:t>
            </a:r>
            <a:r>
              <a:rPr lang="en-US" altLang="zh-CN" sz="2800" b="1" dirty="0">
                <a:solidFill>
                  <a:srgbClr val="D5FC79"/>
                </a:solidFill>
              </a:rPr>
              <a:t>】</a:t>
            </a:r>
            <a:r>
              <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啊，我们整夜劳苦，毫无所得，不过，我愿照你的话下网。”</a:t>
            </a:r>
            <a:r>
              <a:rPr kumimoji="0" lang="en-US" altLang="zh-CN"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6.</a:t>
            </a:r>
            <a:r>
              <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他们下了网，就圈住很多鱼，网几乎裂开，</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p:txBody>
      </p:sp>
      <p:sp>
        <p:nvSpPr>
          <p:cNvPr id="4" name="TextBox 3">
            <a:extLst>
              <a:ext uri="{FF2B5EF4-FFF2-40B4-BE49-F238E27FC236}">
                <a16:creationId xmlns:a16="http://schemas.microsoft.com/office/drawing/2014/main" id="{DB233853-8158-9AEF-8FD7-D1C303F84059}"/>
              </a:ext>
            </a:extLst>
          </p:cNvPr>
          <p:cNvSpPr txBox="1"/>
          <p:nvPr/>
        </p:nvSpPr>
        <p:spPr>
          <a:xfrm>
            <a:off x="0" y="4784548"/>
            <a:ext cx="12088265"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4.And when he had finished speaking, he said to Simon, "Put out into the deep and let down your nets for a catch."5.And Simon answered, "</a:t>
            </a:r>
            <a:r>
              <a:rPr kumimoji="0" lang="en-US" sz="1800" b="0" i="0" u="none" strike="noStrike" kern="1200" cap="none" spc="0" normalizeH="0" baseline="0" noProof="0" dirty="0">
                <a:ln>
                  <a:noFill/>
                </a:ln>
                <a:solidFill>
                  <a:srgbClr val="D5FC79"/>
                </a:solidFill>
                <a:effectLst/>
                <a:uLnTx/>
                <a:uFillTx/>
                <a:latin typeface="Century Gothic" panose="020B0502020202020204"/>
                <a:ea typeface="+mn-ea"/>
                <a:cs typeface="+mn-cs"/>
              </a:rPr>
              <a:t>Master</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 we toiled all night and took nothing! But at your word I will let down the nets."6.And when they had done this, they enclosed a large number of fish, and their nets were breaking.</a:t>
            </a:r>
          </a:p>
        </p:txBody>
      </p:sp>
    </p:spTree>
    <p:extLst>
      <p:ext uri="{BB962C8B-B14F-4D97-AF65-F5344CB8AC3E}">
        <p14:creationId xmlns:p14="http://schemas.microsoft.com/office/powerpoint/2010/main" val="751326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6">
          <a:extLst>
            <a:ext uri="{FF2B5EF4-FFF2-40B4-BE49-F238E27FC236}">
              <a16:creationId xmlns:a16="http://schemas.microsoft.com/office/drawing/2014/main" id="{68BB8390-4E40-40DF-8AEB-8F6D93966F91}"/>
            </a:ext>
          </a:extLst>
        </p:cNvPr>
        <p:cNvGrpSpPr/>
        <p:nvPr/>
      </p:nvGrpSpPr>
      <p:grpSpPr>
        <a:xfrm>
          <a:off x="0" y="0"/>
          <a:ext cx="0" cy="0"/>
          <a:chOff x="0" y="0"/>
          <a:chExt cx="0" cy="0"/>
        </a:xfrm>
      </p:grpSpPr>
      <p:sp>
        <p:nvSpPr>
          <p:cNvPr id="977" name="Google Shape;977;p44">
            <a:extLst>
              <a:ext uri="{FF2B5EF4-FFF2-40B4-BE49-F238E27FC236}">
                <a16:creationId xmlns:a16="http://schemas.microsoft.com/office/drawing/2014/main" id="{D6A736CF-256F-B804-585F-C5DD4EED455C}"/>
              </a:ext>
            </a:extLst>
          </p:cNvPr>
          <p:cNvSpPr/>
          <p:nvPr/>
        </p:nvSpPr>
        <p:spPr>
          <a:xfrm rot="19800500" flipH="1">
            <a:off x="819348" y="540924"/>
            <a:ext cx="1979094" cy="1979094"/>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8" name="Google Shape;978;p44">
            <a:extLst>
              <a:ext uri="{FF2B5EF4-FFF2-40B4-BE49-F238E27FC236}">
                <a16:creationId xmlns:a16="http://schemas.microsoft.com/office/drawing/2014/main" id="{0D556758-009A-46A2-6ECE-280E41A6DBDA}"/>
              </a:ext>
            </a:extLst>
          </p:cNvPr>
          <p:cNvSpPr txBox="1">
            <a:spLocks noGrp="1"/>
          </p:cNvSpPr>
          <p:nvPr>
            <p:ph type="title"/>
          </p:nvPr>
        </p:nvSpPr>
        <p:spPr>
          <a:xfrm>
            <a:off x="457199" y="3347240"/>
            <a:ext cx="11277600" cy="1698264"/>
          </a:xfrm>
          <a:prstGeom prst="rect">
            <a:avLst/>
          </a:prstGeom>
        </p:spPr>
        <p:txBody>
          <a:bodyPr spcFirstLastPara="1" wrap="square" lIns="121900" tIns="121900" rIns="121900" bIns="121900" anchor="ctr" anchorCtr="0">
            <a:noAutofit/>
          </a:bodyPr>
          <a:lstStyle/>
          <a:p>
            <a:pPr defTabSz="1033272"/>
            <a:r>
              <a:rPr lang="zh-CN" altLang="en-US" sz="6600" b="1" dirty="0">
                <a:effectLst/>
              </a:rPr>
              <a:t>认识主、认识自己 </a:t>
            </a:r>
            <a:endParaRPr lang="zh-CN" altLang="en-US" sz="2000" b="1" dirty="0">
              <a:latin typeface="SimHei" panose="02010609060101010101" pitchFamily="49" charset="-122"/>
              <a:ea typeface="SimHei" panose="02010609060101010101" pitchFamily="49" charset="-122"/>
            </a:endParaRPr>
          </a:p>
        </p:txBody>
      </p:sp>
      <p:sp>
        <p:nvSpPr>
          <p:cNvPr id="979" name="Google Shape;979;p44">
            <a:extLst>
              <a:ext uri="{FF2B5EF4-FFF2-40B4-BE49-F238E27FC236}">
                <a16:creationId xmlns:a16="http://schemas.microsoft.com/office/drawing/2014/main" id="{8CEAFF6D-846E-2BF5-AE2E-A334225FDCC4}"/>
              </a:ext>
            </a:extLst>
          </p:cNvPr>
          <p:cNvSpPr txBox="1">
            <a:spLocks noGrp="1"/>
          </p:cNvSpPr>
          <p:nvPr>
            <p:ph type="title" idx="2"/>
          </p:nvPr>
        </p:nvSpPr>
        <p:spPr>
          <a:xfrm>
            <a:off x="819370" y="832128"/>
            <a:ext cx="1979047" cy="1396682"/>
          </a:xfrm>
          <a:prstGeom prst="rect">
            <a:avLst/>
          </a:prstGeom>
        </p:spPr>
        <p:txBody>
          <a:bodyPr spcFirstLastPara="1" wrap="square" lIns="121900" tIns="219433" rIns="121900" bIns="121900" anchor="ctr" anchorCtr="0">
            <a:noAutofit/>
          </a:bodyPr>
          <a:lstStyle/>
          <a:p>
            <a:pPr defTabSz="1033272"/>
            <a:r>
              <a:rPr lang="en" sz="8286" kern="1200" dirty="0">
                <a:solidFill>
                  <a:schemeClr val="tx1"/>
                </a:solidFill>
                <a:latin typeface="+mj-lt"/>
                <a:ea typeface="+mj-ea"/>
                <a:cs typeface="+mj-cs"/>
              </a:rPr>
              <a:t>0</a:t>
            </a:r>
            <a:r>
              <a:rPr lang="en-US" altLang="zh-CN" sz="8286" kern="1200" dirty="0">
                <a:solidFill>
                  <a:schemeClr val="tx1"/>
                </a:solidFill>
                <a:latin typeface="+mj-lt"/>
                <a:ea typeface="+mj-ea"/>
                <a:cs typeface="+mj-cs"/>
              </a:rPr>
              <a:t>3</a:t>
            </a:r>
            <a:endParaRPr lang="en" dirty="0"/>
          </a:p>
        </p:txBody>
      </p:sp>
      <p:sp>
        <p:nvSpPr>
          <p:cNvPr id="980" name="Google Shape;980;p44">
            <a:extLst>
              <a:ext uri="{FF2B5EF4-FFF2-40B4-BE49-F238E27FC236}">
                <a16:creationId xmlns:a16="http://schemas.microsoft.com/office/drawing/2014/main" id="{40A01278-A7E8-CB21-EB3A-03C796078CA6}"/>
              </a:ext>
            </a:extLst>
          </p:cNvPr>
          <p:cNvSpPr txBox="1">
            <a:spLocks noGrp="1"/>
          </p:cNvSpPr>
          <p:nvPr>
            <p:ph type="subTitle" idx="1"/>
          </p:nvPr>
        </p:nvSpPr>
        <p:spPr>
          <a:xfrm>
            <a:off x="457201" y="5045504"/>
            <a:ext cx="11399731" cy="1282748"/>
          </a:xfrm>
          <a:prstGeom prst="rect">
            <a:avLst/>
          </a:prstGeom>
        </p:spPr>
        <p:txBody>
          <a:bodyPr spcFirstLastPara="1" wrap="square" lIns="121900" tIns="121900" rIns="121900" bIns="121900" anchor="ctr" anchorCtr="0">
            <a:noAutofit/>
          </a:bodyPr>
          <a:lstStyle/>
          <a:p>
            <a:r>
              <a:rPr lang="en-US" dirty="0"/>
              <a:t>Know the Lord; know yourself.</a:t>
            </a:r>
            <a:endParaRPr lang="en-US" altLang="zh-CN" b="1" dirty="0"/>
          </a:p>
          <a:p>
            <a:endParaRPr lang="en-US" dirty="0"/>
          </a:p>
        </p:txBody>
      </p:sp>
    </p:spTree>
    <p:extLst>
      <p:ext uri="{BB962C8B-B14F-4D97-AF65-F5344CB8AC3E}">
        <p14:creationId xmlns:p14="http://schemas.microsoft.com/office/powerpoint/2010/main" val="3613767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F028B-9376-828A-9C5D-1DEBCEAD6DF2}"/>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13355D9D-8867-A6FD-CD31-C29FDDA0A07B}"/>
              </a:ext>
            </a:extLst>
          </p:cNvPr>
          <p:cNvSpPr txBox="1"/>
          <p:nvPr/>
        </p:nvSpPr>
        <p:spPr>
          <a:xfrm>
            <a:off x="190822" y="2261077"/>
            <a:ext cx="12088264" cy="15978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a:lnSpc>
                <a:spcPct val="150000"/>
              </a:lnSpc>
            </a:pPr>
            <a:r>
              <a:rPr lang="en-US" altLang="zh-CN" sz="3600" b="1" dirty="0">
                <a:latin typeface="SimHei" panose="02010609060101010101" pitchFamily="49" charset="-122"/>
                <a:ea typeface="SimHei" panose="02010609060101010101" pitchFamily="49" charset="-122"/>
              </a:rPr>
              <a:t>8.</a:t>
            </a:r>
            <a:r>
              <a:rPr lang="zh-CN" altLang="en-US" sz="3600" b="1" dirty="0">
                <a:latin typeface="SimHei" panose="02010609060101010101" pitchFamily="49" charset="-122"/>
                <a:ea typeface="SimHei" panose="02010609060101010101" pitchFamily="49" charset="-122"/>
              </a:rPr>
              <a:t> 西门．彼得看见这种情景，就俯伏在耶稣膝前，说：“</a:t>
            </a:r>
            <a:r>
              <a:rPr lang="zh-CN" altLang="en-US" sz="3600" b="1" dirty="0">
                <a:solidFill>
                  <a:srgbClr val="D5FC79"/>
                </a:solidFill>
                <a:latin typeface="SimHei" panose="02010609060101010101" pitchFamily="49" charset="-122"/>
                <a:ea typeface="SimHei" panose="02010609060101010101" pitchFamily="49" charset="-122"/>
              </a:rPr>
              <a:t>主      啊</a:t>
            </a:r>
            <a:r>
              <a:rPr lang="zh-CN" altLang="en-US" sz="3600" b="1" dirty="0">
                <a:latin typeface="SimHei" panose="02010609060101010101" pitchFamily="49" charset="-122"/>
                <a:ea typeface="SimHei" panose="02010609060101010101" pitchFamily="49" charset="-122"/>
              </a:rPr>
              <a:t>，离开我，因为我是个罪人。”</a:t>
            </a:r>
            <a:endParaRPr lang="zh-CN" altLang="en-US" sz="3200" b="1" dirty="0">
              <a:latin typeface="SimHei" panose="02010609060101010101" pitchFamily="49" charset="-122"/>
              <a:ea typeface="SimHei" panose="02010609060101010101" pitchFamily="49" charset="-122"/>
            </a:endParaRPr>
          </a:p>
        </p:txBody>
      </p:sp>
      <p:sp>
        <p:nvSpPr>
          <p:cNvPr id="2" name="TextBox 1">
            <a:extLst>
              <a:ext uri="{FF2B5EF4-FFF2-40B4-BE49-F238E27FC236}">
                <a16:creationId xmlns:a16="http://schemas.microsoft.com/office/drawing/2014/main" id="{D6628ABB-E10A-30C5-DBC3-C6C5D090CEB0}"/>
              </a:ext>
            </a:extLst>
          </p:cNvPr>
          <p:cNvSpPr txBox="1"/>
          <p:nvPr/>
        </p:nvSpPr>
        <p:spPr>
          <a:xfrm>
            <a:off x="103735" y="4910882"/>
            <a:ext cx="12088265" cy="707886"/>
          </a:xfrm>
          <a:prstGeom prst="rect">
            <a:avLst/>
          </a:prstGeom>
          <a:noFill/>
        </p:spPr>
        <p:txBody>
          <a:bodyPr wrap="square">
            <a:spAutoFit/>
          </a:bodyPr>
          <a:lstStyle/>
          <a:p>
            <a:r>
              <a:rPr lang="en-US" sz="2000" dirty="0"/>
              <a:t>8.But when Simon Peter saw it, he fell down at Jesus' knees, saying, "Depart from me, for I am a sinful man, </a:t>
            </a:r>
            <a:r>
              <a:rPr lang="en-US" sz="2000" dirty="0">
                <a:solidFill>
                  <a:srgbClr val="D5FC79"/>
                </a:solidFill>
              </a:rPr>
              <a:t>O Lord</a:t>
            </a:r>
            <a:r>
              <a:rPr lang="en-US" sz="2000" dirty="0"/>
              <a:t>."</a:t>
            </a:r>
          </a:p>
        </p:txBody>
      </p:sp>
      <p:pic>
        <p:nvPicPr>
          <p:cNvPr id="5" name="Picture 4">
            <a:extLst>
              <a:ext uri="{FF2B5EF4-FFF2-40B4-BE49-F238E27FC236}">
                <a16:creationId xmlns:a16="http://schemas.microsoft.com/office/drawing/2014/main" id="{521BB813-C15C-4085-1138-FAC960BF6E43}"/>
              </a:ext>
            </a:extLst>
          </p:cNvPr>
          <p:cNvPicPr>
            <a:picLocks noChangeAspect="1"/>
          </p:cNvPicPr>
          <p:nvPr/>
        </p:nvPicPr>
        <p:blipFill>
          <a:blip r:embed="rId3"/>
          <a:stretch>
            <a:fillRect/>
          </a:stretch>
        </p:blipFill>
        <p:spPr>
          <a:xfrm>
            <a:off x="1389743" y="3429000"/>
            <a:ext cx="965200" cy="393700"/>
          </a:xfrm>
          <a:prstGeom prst="rect">
            <a:avLst/>
          </a:prstGeom>
        </p:spPr>
      </p:pic>
    </p:spTree>
    <p:extLst>
      <p:ext uri="{BB962C8B-B14F-4D97-AF65-F5344CB8AC3E}">
        <p14:creationId xmlns:p14="http://schemas.microsoft.com/office/powerpoint/2010/main" val="3727298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6">
          <a:extLst>
            <a:ext uri="{FF2B5EF4-FFF2-40B4-BE49-F238E27FC236}">
              <a16:creationId xmlns:a16="http://schemas.microsoft.com/office/drawing/2014/main" id="{7B2783A3-0AC8-CF00-2D4C-9BDA6253753C}"/>
            </a:ext>
          </a:extLst>
        </p:cNvPr>
        <p:cNvGrpSpPr/>
        <p:nvPr/>
      </p:nvGrpSpPr>
      <p:grpSpPr>
        <a:xfrm>
          <a:off x="0" y="0"/>
          <a:ext cx="0" cy="0"/>
          <a:chOff x="0" y="0"/>
          <a:chExt cx="0" cy="0"/>
        </a:xfrm>
      </p:grpSpPr>
      <p:sp>
        <p:nvSpPr>
          <p:cNvPr id="977" name="Google Shape;977;p44">
            <a:extLst>
              <a:ext uri="{FF2B5EF4-FFF2-40B4-BE49-F238E27FC236}">
                <a16:creationId xmlns:a16="http://schemas.microsoft.com/office/drawing/2014/main" id="{F114CF40-F6AC-A8DC-3104-24F435D0FCA1}"/>
              </a:ext>
            </a:extLst>
          </p:cNvPr>
          <p:cNvSpPr/>
          <p:nvPr/>
        </p:nvSpPr>
        <p:spPr>
          <a:xfrm rot="19800500" flipH="1">
            <a:off x="819348" y="540924"/>
            <a:ext cx="1979094" cy="1979094"/>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8" name="Google Shape;978;p44">
            <a:extLst>
              <a:ext uri="{FF2B5EF4-FFF2-40B4-BE49-F238E27FC236}">
                <a16:creationId xmlns:a16="http://schemas.microsoft.com/office/drawing/2014/main" id="{1C104A6E-B531-F6BC-DAA1-24B88296A6BE}"/>
              </a:ext>
            </a:extLst>
          </p:cNvPr>
          <p:cNvSpPr txBox="1">
            <a:spLocks noGrp="1"/>
          </p:cNvSpPr>
          <p:nvPr>
            <p:ph type="title"/>
          </p:nvPr>
        </p:nvSpPr>
        <p:spPr>
          <a:xfrm>
            <a:off x="457199" y="3347240"/>
            <a:ext cx="11277600" cy="1698264"/>
          </a:xfrm>
          <a:prstGeom prst="rect">
            <a:avLst/>
          </a:prstGeom>
        </p:spPr>
        <p:txBody>
          <a:bodyPr spcFirstLastPara="1" wrap="square" lIns="121900" tIns="121900" rIns="121900" bIns="121900" anchor="ctr" anchorCtr="0">
            <a:noAutofit/>
          </a:bodyPr>
          <a:lstStyle/>
          <a:p>
            <a:pPr defTabSz="1033272"/>
            <a:r>
              <a:rPr lang="zh-CN" altLang="en-US" sz="5400" b="1" dirty="0">
                <a:effectLst/>
              </a:rPr>
              <a:t>做门徒，是为主作得人的渔夫 </a:t>
            </a:r>
            <a:endParaRPr lang="zh-CN" altLang="en-US" sz="2800" b="1" dirty="0">
              <a:latin typeface="SimHei" panose="02010609060101010101" pitchFamily="49" charset="-122"/>
              <a:ea typeface="SimHei" panose="02010609060101010101" pitchFamily="49" charset="-122"/>
            </a:endParaRPr>
          </a:p>
        </p:txBody>
      </p:sp>
      <p:sp>
        <p:nvSpPr>
          <p:cNvPr id="979" name="Google Shape;979;p44">
            <a:extLst>
              <a:ext uri="{FF2B5EF4-FFF2-40B4-BE49-F238E27FC236}">
                <a16:creationId xmlns:a16="http://schemas.microsoft.com/office/drawing/2014/main" id="{D7EE995D-8F29-9837-0893-2068695A2E70}"/>
              </a:ext>
            </a:extLst>
          </p:cNvPr>
          <p:cNvSpPr txBox="1">
            <a:spLocks noGrp="1"/>
          </p:cNvSpPr>
          <p:nvPr>
            <p:ph type="title" idx="2"/>
          </p:nvPr>
        </p:nvSpPr>
        <p:spPr>
          <a:xfrm>
            <a:off x="819370" y="832128"/>
            <a:ext cx="1979047" cy="1396682"/>
          </a:xfrm>
          <a:prstGeom prst="rect">
            <a:avLst/>
          </a:prstGeom>
        </p:spPr>
        <p:txBody>
          <a:bodyPr spcFirstLastPara="1" wrap="square" lIns="121900" tIns="219433" rIns="121900" bIns="121900" anchor="ctr" anchorCtr="0">
            <a:noAutofit/>
          </a:bodyPr>
          <a:lstStyle/>
          <a:p>
            <a:pPr defTabSz="1033272"/>
            <a:r>
              <a:rPr lang="en" sz="8286" kern="1200" dirty="0">
                <a:solidFill>
                  <a:schemeClr val="tx1"/>
                </a:solidFill>
                <a:latin typeface="+mj-lt"/>
                <a:ea typeface="+mj-ea"/>
                <a:cs typeface="+mj-cs"/>
              </a:rPr>
              <a:t>0</a:t>
            </a:r>
            <a:r>
              <a:rPr lang="en-US" sz="8286" dirty="0">
                <a:solidFill>
                  <a:schemeClr val="tx1"/>
                </a:solidFill>
              </a:rPr>
              <a:t>4</a:t>
            </a:r>
            <a:endParaRPr lang="en" dirty="0"/>
          </a:p>
        </p:txBody>
      </p:sp>
      <p:sp>
        <p:nvSpPr>
          <p:cNvPr id="980" name="Google Shape;980;p44">
            <a:extLst>
              <a:ext uri="{FF2B5EF4-FFF2-40B4-BE49-F238E27FC236}">
                <a16:creationId xmlns:a16="http://schemas.microsoft.com/office/drawing/2014/main" id="{FC0AA81B-07DC-6ABD-830B-EECF8D814350}"/>
              </a:ext>
            </a:extLst>
          </p:cNvPr>
          <p:cNvSpPr txBox="1">
            <a:spLocks noGrp="1"/>
          </p:cNvSpPr>
          <p:nvPr>
            <p:ph type="subTitle" idx="1"/>
          </p:nvPr>
        </p:nvSpPr>
        <p:spPr>
          <a:xfrm>
            <a:off x="457201" y="5045504"/>
            <a:ext cx="11399731" cy="1282748"/>
          </a:xfrm>
          <a:prstGeom prst="rect">
            <a:avLst/>
          </a:prstGeom>
        </p:spPr>
        <p:txBody>
          <a:bodyPr spcFirstLastPara="1" wrap="square" lIns="121900" tIns="121900" rIns="121900" bIns="121900" anchor="ctr" anchorCtr="0">
            <a:noAutofit/>
          </a:bodyPr>
          <a:lstStyle/>
          <a:p>
            <a:r>
              <a:rPr lang="en-US" dirty="0"/>
              <a:t>To be a disciple is to become a fisher of people for the Lord.</a:t>
            </a:r>
          </a:p>
        </p:txBody>
      </p:sp>
    </p:spTree>
    <p:extLst>
      <p:ext uri="{BB962C8B-B14F-4D97-AF65-F5344CB8AC3E}">
        <p14:creationId xmlns:p14="http://schemas.microsoft.com/office/powerpoint/2010/main" val="288836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7B5030-062B-1CD7-C0AF-5754BEAC5217}"/>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F28575D9-EB9A-C8D5-C371-325544633ADF}"/>
              </a:ext>
            </a:extLst>
          </p:cNvPr>
          <p:cNvSpPr txBox="1"/>
          <p:nvPr/>
        </p:nvSpPr>
        <p:spPr>
          <a:xfrm>
            <a:off x="103736" y="1433763"/>
            <a:ext cx="12088264" cy="2826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10.</a:t>
            </a:r>
            <a:r>
              <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西门的伙伴，西庇太的儿子雅各、约翰也是这样。耶稣对西门说：“</a:t>
            </a:r>
            <a:r>
              <a:rPr kumimoji="0" lang="zh-CN" altLang="en-US" sz="3200" b="1" i="0" u="none" strike="noStrike" kern="1200" cap="none" spc="0" normalizeH="0" baseline="0" noProof="0" dirty="0">
                <a:ln>
                  <a:noFill/>
                </a:ln>
                <a:solidFill>
                  <a:srgbClr val="D5FC79"/>
                </a:solidFill>
                <a:effectLst/>
                <a:uLnTx/>
                <a:uFillTx/>
                <a:latin typeface="SimHei" panose="02010609060101010101" pitchFamily="49" charset="-122"/>
                <a:ea typeface="SimHei" panose="02010609060101010101" pitchFamily="49" charset="-122"/>
                <a:cs typeface="+mn-cs"/>
              </a:rPr>
              <a:t>不要怕！从今以后，你要作得人的渔夫了</a:t>
            </a:r>
            <a:r>
              <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r>
              <a:rPr kumimoji="0" lang="en-US" altLang="zh-CN"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11.</a:t>
            </a:r>
            <a:r>
              <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他们把两只船拢了岸，撇下一切，跟从了耶稣。</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p:txBody>
      </p:sp>
      <p:sp>
        <p:nvSpPr>
          <p:cNvPr id="2" name="TextBox 1">
            <a:extLst>
              <a:ext uri="{FF2B5EF4-FFF2-40B4-BE49-F238E27FC236}">
                <a16:creationId xmlns:a16="http://schemas.microsoft.com/office/drawing/2014/main" id="{89B2051B-6AE6-615F-3611-B77A168C7B0B}"/>
              </a:ext>
            </a:extLst>
          </p:cNvPr>
          <p:cNvSpPr txBox="1"/>
          <p:nvPr/>
        </p:nvSpPr>
        <p:spPr>
          <a:xfrm>
            <a:off x="103735" y="4910882"/>
            <a:ext cx="12088265"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10.and so also were James and John, sons of Zebedee, who were partners with Simon. And Jesus said to Simon</a:t>
            </a:r>
            <a:r>
              <a:rPr kumimoji="0" lang="en-US" sz="1800" b="1" i="0" u="none" strike="noStrike" kern="1200" cap="none" spc="0" normalizeH="0" baseline="0" noProof="0" dirty="0">
                <a:ln>
                  <a:noFill/>
                </a:ln>
                <a:solidFill>
                  <a:srgbClr val="D5FC79"/>
                </a:solidFill>
                <a:effectLst/>
                <a:uLnTx/>
                <a:uFillTx/>
                <a:latin typeface="Century Gothic" panose="020B0502020202020204"/>
                <a:ea typeface="+mn-ea"/>
                <a:cs typeface="+mn-cs"/>
              </a:rPr>
              <a:t>, "Do not be afraid; from now on you will be catching men."</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11.And when they had brought their boats to land, they left everything and followed him.</a:t>
            </a:r>
          </a:p>
        </p:txBody>
      </p:sp>
    </p:spTree>
    <p:extLst>
      <p:ext uri="{BB962C8B-B14F-4D97-AF65-F5344CB8AC3E}">
        <p14:creationId xmlns:p14="http://schemas.microsoft.com/office/powerpoint/2010/main" val="4014915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71C3A"/>
        </a:solidFill>
        <a:effectLst/>
      </p:bgPr>
    </p:bg>
    <p:spTree>
      <p:nvGrpSpPr>
        <p:cNvPr id="1" name="">
          <a:extLst>
            <a:ext uri="{FF2B5EF4-FFF2-40B4-BE49-F238E27FC236}">
              <a16:creationId xmlns:a16="http://schemas.microsoft.com/office/drawing/2014/main" id="{8D6B35AE-3E67-3062-AE02-E7C9CD6FD189}"/>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ADE5939E-6862-CD5B-BD96-A1A748AB6EB2}"/>
              </a:ext>
            </a:extLst>
          </p:cNvPr>
          <p:cNvSpPr txBox="1"/>
          <p:nvPr/>
        </p:nvSpPr>
        <p:spPr>
          <a:xfrm>
            <a:off x="51868" y="1554356"/>
            <a:ext cx="12088264" cy="34588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a:lnSpc>
                <a:spcPct val="150000"/>
              </a:lnSpc>
              <a:defRPr/>
            </a:pPr>
            <a:r>
              <a:rPr lang="zh-CN" altLang="en-US" sz="4000" b="1" dirty="0">
                <a:latin typeface="SimHei" panose="02010609060101010101" pitchFamily="49" charset="-122"/>
                <a:ea typeface="SimHei" panose="02010609060101010101" pitchFamily="49" charset="-122"/>
              </a:rPr>
              <a:t>林前</a:t>
            </a:r>
            <a:r>
              <a:rPr lang="en-US" altLang="zh-CN" sz="4000" b="1" dirty="0">
                <a:latin typeface="SimHei" panose="02010609060101010101" pitchFamily="49" charset="-122"/>
                <a:ea typeface="SimHei" panose="02010609060101010101" pitchFamily="49" charset="-122"/>
              </a:rPr>
              <a:t>1:28 </a:t>
            </a:r>
          </a:p>
          <a:p>
            <a:pPr>
              <a:lnSpc>
                <a:spcPct val="150000"/>
              </a:lnSpc>
              <a:defRPr/>
            </a:pPr>
            <a:r>
              <a:rPr lang="zh-CN" altLang="en-US" sz="4000" b="1" dirty="0">
                <a:latin typeface="SimHei" panose="02010609060101010101" pitchFamily="49" charset="-122"/>
                <a:ea typeface="SimHei" panose="02010609060101010101" pitchFamily="49" charset="-122"/>
              </a:rPr>
              <a:t>神也拣选了世上卑贱的，被人厌恶的，以及那无有的，</a:t>
            </a:r>
            <a:r>
              <a:rPr lang="en-US" altLang="zh-CN" sz="4000" b="1" dirty="0">
                <a:latin typeface="SimHei" panose="02010609060101010101" pitchFamily="49" charset="-122"/>
                <a:ea typeface="SimHei" panose="02010609060101010101" pitchFamily="49" charset="-122"/>
              </a:rPr>
              <a:t>...</a:t>
            </a:r>
            <a:r>
              <a:rPr lang="zh-CN" altLang="en-US" sz="4000" b="1" dirty="0">
                <a:latin typeface="SimHei" panose="02010609060101010101" pitchFamily="49" charset="-122"/>
                <a:ea typeface="SimHei" panose="02010609060101010101" pitchFamily="49" charset="-122"/>
              </a:rPr>
              <a:t>。 </a:t>
            </a:r>
            <a:endPar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p:txBody>
      </p:sp>
      <p:sp>
        <p:nvSpPr>
          <p:cNvPr id="2" name="TextBox 1">
            <a:extLst>
              <a:ext uri="{FF2B5EF4-FFF2-40B4-BE49-F238E27FC236}">
                <a16:creationId xmlns:a16="http://schemas.microsoft.com/office/drawing/2014/main" id="{14D56524-2219-D7E7-18B9-3C49909AF32A}"/>
              </a:ext>
            </a:extLst>
          </p:cNvPr>
          <p:cNvSpPr txBox="1"/>
          <p:nvPr/>
        </p:nvSpPr>
        <p:spPr>
          <a:xfrm>
            <a:off x="-1" y="4881447"/>
            <a:ext cx="12088265" cy="1285929"/>
          </a:xfrm>
          <a:prstGeom prst="rect">
            <a:avLst/>
          </a:prstGeom>
          <a:noFill/>
        </p:spPr>
        <p:txBody>
          <a:bodyPr wrap="square">
            <a:spAutoFit/>
          </a:bodyPr>
          <a:lstStyle/>
          <a:p>
            <a:pPr lvl="0">
              <a:lnSpc>
                <a:spcPct val="150000"/>
              </a:lnSpc>
              <a:defRPr/>
            </a:pPr>
            <a:r>
              <a:rPr lang="en-US" dirty="0">
                <a:solidFill>
                  <a:prstClr val="white"/>
                </a:solidFill>
              </a:rPr>
              <a:t>1 Corinthians 1</a:t>
            </a:r>
            <a:r>
              <a:rPr lang="zh-CN" altLang="en-US" dirty="0">
                <a:solidFill>
                  <a:prstClr val="white"/>
                </a:solidFill>
              </a:rPr>
              <a:t>：</a:t>
            </a:r>
            <a:r>
              <a:rPr lang="en-US" dirty="0">
                <a:solidFill>
                  <a:prstClr val="white"/>
                </a:solidFill>
              </a:rPr>
              <a:t>28.</a:t>
            </a:r>
          </a:p>
          <a:p>
            <a:pPr lvl="0">
              <a:lnSpc>
                <a:spcPct val="150000"/>
              </a:lnSpc>
              <a:defRPr/>
            </a:pPr>
            <a:r>
              <a:rPr lang="en-US" dirty="0">
                <a:solidFill>
                  <a:prstClr val="white"/>
                </a:solidFill>
              </a:rPr>
              <a:t>God chose what is low and despised in the world, even things that are not, to bring to nothing things that are,</a:t>
            </a:r>
            <a:endParaRPr kumimoji="0" lang="en-US" sz="1800" b="1" i="0" u="none" strike="noStrike" kern="1200" cap="none" spc="0" normalizeH="0" baseline="0" noProof="0" dirty="0">
              <a:ln>
                <a:noFill/>
              </a:ln>
              <a:solidFill>
                <a:srgbClr val="D5FC79"/>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79755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71C3A"/>
        </a:solidFill>
        <a:effectLst/>
      </p:bgPr>
    </p:bg>
    <p:spTree>
      <p:nvGrpSpPr>
        <p:cNvPr id="1" name="">
          <a:extLst>
            <a:ext uri="{FF2B5EF4-FFF2-40B4-BE49-F238E27FC236}">
              <a16:creationId xmlns:a16="http://schemas.microsoft.com/office/drawing/2014/main" id="{A4880C6D-778D-8EC6-B262-4D634ED7DE35}"/>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C69983F0-FF6A-B522-7F49-62EBDE9B4D00}"/>
              </a:ext>
            </a:extLst>
          </p:cNvPr>
          <p:cNvSpPr txBox="1"/>
          <p:nvPr/>
        </p:nvSpPr>
        <p:spPr>
          <a:xfrm>
            <a:off x="-1" y="999185"/>
            <a:ext cx="12088264" cy="40907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a:lnSpc>
                <a:spcPct val="150000"/>
              </a:lnSpc>
              <a:defRPr/>
            </a:pP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太 </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28:19 </a:t>
            </a:r>
          </a:p>
          <a:p>
            <a:pPr>
              <a:lnSpc>
                <a:spcPct val="150000"/>
              </a:lnSpc>
              <a:defRPr/>
            </a:pP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所以，</a:t>
            </a:r>
            <a:r>
              <a:rPr kumimoji="0" lang="zh-CN" altLang="en-US" sz="3600" b="1" i="0" u="sng"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cs typeface="+mn-cs"/>
              </a:rPr>
              <a:t>你们要去</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r>
              <a:rPr kumimoji="0" lang="zh-CN" altLang="en-US" sz="3600" b="1" i="0" u="none" strike="noStrike" kern="1200" cap="none" spc="0" normalizeH="0" baseline="0" noProof="0" dirty="0">
                <a:ln>
                  <a:noFill/>
                </a:ln>
                <a:solidFill>
                  <a:srgbClr val="D5FC79"/>
                </a:solidFill>
                <a:effectLst/>
                <a:uLnTx/>
                <a:uFillTx/>
                <a:latin typeface="SimHei" panose="02010609060101010101" pitchFamily="49" charset="-122"/>
                <a:ea typeface="SimHei" panose="02010609060101010101" pitchFamily="49" charset="-122"/>
                <a:cs typeface="+mn-cs"/>
              </a:rPr>
              <a:t>使万民作我的门徒</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，奉父、子、圣灵的名给他们施洗。</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20  </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凡我所吩咐你们的，都教训他们遵守，我就常与你们同在，直到世界的末了。</a:t>
            </a:r>
          </a:p>
          <a:p>
            <a:pPr>
              <a:lnSpc>
                <a:spcPct val="150000"/>
              </a:lnSpc>
              <a:defRPr/>
            </a:pPr>
            <a:endPar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p:txBody>
      </p:sp>
      <p:sp>
        <p:nvSpPr>
          <p:cNvPr id="2" name="TextBox 1">
            <a:extLst>
              <a:ext uri="{FF2B5EF4-FFF2-40B4-BE49-F238E27FC236}">
                <a16:creationId xmlns:a16="http://schemas.microsoft.com/office/drawing/2014/main" id="{E4F69023-2E14-6596-0638-3C47447BBFBC}"/>
              </a:ext>
            </a:extLst>
          </p:cNvPr>
          <p:cNvSpPr txBox="1"/>
          <p:nvPr/>
        </p:nvSpPr>
        <p:spPr>
          <a:xfrm>
            <a:off x="-1" y="4881447"/>
            <a:ext cx="12088265" cy="1701428"/>
          </a:xfrm>
          <a:prstGeom prst="rect">
            <a:avLst/>
          </a:prstGeom>
          <a:noFill/>
        </p:spPr>
        <p:txBody>
          <a:bodyPr wrap="square">
            <a:spAutoFit/>
          </a:bodyPr>
          <a:lstStyle/>
          <a:p>
            <a:pPr lvl="0">
              <a:lnSpc>
                <a:spcPct val="150000"/>
              </a:lnSpc>
              <a:defRPr/>
            </a:pPr>
            <a:r>
              <a:rPr lang="en-US" dirty="0">
                <a:solidFill>
                  <a:prstClr val="white"/>
                </a:solidFill>
              </a:rPr>
              <a:t>Matthew 28:19.  </a:t>
            </a:r>
            <a:r>
              <a:rPr lang="en-US" b="1" u="sng" dirty="0">
                <a:solidFill>
                  <a:srgbClr val="FFFF00"/>
                </a:solidFill>
              </a:rPr>
              <a:t>Go therefore </a:t>
            </a:r>
            <a:r>
              <a:rPr lang="en-US" dirty="0">
                <a:solidFill>
                  <a:prstClr val="white"/>
                </a:solidFill>
              </a:rPr>
              <a:t>and </a:t>
            </a:r>
            <a:r>
              <a:rPr lang="en-US" b="1" dirty="0">
                <a:solidFill>
                  <a:srgbClr val="D5FC79"/>
                </a:solidFill>
              </a:rPr>
              <a:t>make disciples of all nations</a:t>
            </a:r>
            <a:r>
              <a:rPr lang="en-US" dirty="0">
                <a:solidFill>
                  <a:prstClr val="white"/>
                </a:solidFill>
              </a:rPr>
              <a:t>, baptizing them in the name of the Father and of the Son and of the Holy Spirit,</a:t>
            </a:r>
          </a:p>
          <a:p>
            <a:pPr lvl="0">
              <a:lnSpc>
                <a:spcPct val="150000"/>
              </a:lnSpc>
              <a:defRPr/>
            </a:pPr>
            <a:r>
              <a:rPr lang="en-US" dirty="0">
                <a:solidFill>
                  <a:prstClr val="white"/>
                </a:solidFill>
              </a:rPr>
              <a:t>20.teaching them to observe all that I have commanded you. And behold, I am with you always, to the end of the age."</a:t>
            </a:r>
            <a:endParaRPr kumimoji="0" lang="en-US" sz="1800" b="1" i="0" u="none" strike="noStrike" kern="1200" cap="none" spc="0" normalizeH="0" baseline="0" noProof="0" dirty="0">
              <a:ln>
                <a:noFill/>
              </a:ln>
              <a:solidFill>
                <a:srgbClr val="D5FC79"/>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52654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01BE5-910A-A385-F9B3-07F0CE4D3D8F}"/>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12C5C5C5-6D08-0841-688B-BF4930608A4A}"/>
              </a:ext>
            </a:extLst>
          </p:cNvPr>
          <p:cNvSpPr txBox="1"/>
          <p:nvPr/>
        </p:nvSpPr>
        <p:spPr>
          <a:xfrm>
            <a:off x="389325" y="1262768"/>
            <a:ext cx="12088264" cy="21662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10....</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耶稣对西门说：</a:t>
            </a:r>
            <a:endParaRPr kumimoji="0" lang="en-US" altLang="zh-CN"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r>
              <a:rPr kumimoji="0" lang="zh-CN" altLang="en-US" sz="3200" b="1" i="0" u="none" strike="noStrike" kern="1200" cap="none" spc="0" normalizeH="0" baseline="0" noProof="0" dirty="0">
                <a:ln>
                  <a:noFill/>
                </a:ln>
                <a:solidFill>
                  <a:srgbClr val="00EFFF"/>
                </a:solidFill>
                <a:effectLst/>
                <a:uLnTx/>
                <a:uFillTx/>
                <a:latin typeface="SimHei" panose="02010609060101010101" pitchFamily="49" charset="-122"/>
                <a:ea typeface="SimHei" panose="02010609060101010101" pitchFamily="49" charset="-122"/>
                <a:cs typeface="+mn-cs"/>
              </a:rPr>
              <a:t>不要怕！</a:t>
            </a:r>
            <a:r>
              <a:rPr kumimoji="0" lang="zh-CN" altLang="en-US" sz="3200" b="1" i="0" u="none" strike="noStrike" kern="1200" cap="none" spc="0" normalizeH="0" baseline="0" noProof="0" dirty="0">
                <a:ln>
                  <a:noFill/>
                </a:ln>
                <a:solidFill>
                  <a:srgbClr val="D5FC79"/>
                </a:solidFill>
                <a:effectLst/>
                <a:uLnTx/>
                <a:uFillTx/>
                <a:latin typeface="SimHei" panose="02010609060101010101" pitchFamily="49" charset="-122"/>
                <a:ea typeface="SimHei" panose="02010609060101010101" pitchFamily="49" charset="-122"/>
                <a:cs typeface="+mn-cs"/>
              </a:rPr>
              <a:t>从今以后，你要作得人的渔夫了</a:t>
            </a:r>
            <a:r>
              <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endParaRPr kumimoji="0" lang="zh-CN" altLang="en-US" sz="28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p:txBody>
      </p:sp>
      <p:sp>
        <p:nvSpPr>
          <p:cNvPr id="2" name="TextBox 1">
            <a:extLst>
              <a:ext uri="{FF2B5EF4-FFF2-40B4-BE49-F238E27FC236}">
                <a16:creationId xmlns:a16="http://schemas.microsoft.com/office/drawing/2014/main" id="{44EDD1DB-48F4-5299-EC62-34F923DE162B}"/>
              </a:ext>
            </a:extLst>
          </p:cNvPr>
          <p:cNvSpPr txBox="1"/>
          <p:nvPr/>
        </p:nvSpPr>
        <p:spPr>
          <a:xfrm>
            <a:off x="226039" y="4453682"/>
            <a:ext cx="12088265"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10....And Jesus said to Simon</a:t>
            </a:r>
            <a:r>
              <a:rPr kumimoji="0" lang="en-US" sz="1800" b="1" i="0" u="none" strike="noStrike" kern="1200" cap="none" spc="0" normalizeH="0" baseline="0" noProof="0" dirty="0">
                <a:ln>
                  <a:noFill/>
                </a:ln>
                <a:solidFill>
                  <a:srgbClr val="D5FC79"/>
                </a:solidFill>
                <a:effectLst/>
                <a:uLnTx/>
                <a:uFillTx/>
                <a:latin typeface="Century Gothic" panose="020B0502020202020204"/>
                <a:ea typeface="+mn-ea"/>
                <a:cs typeface="+mn-cs"/>
              </a:rPr>
              <a:t>, </a:t>
            </a:r>
            <a:r>
              <a:rPr kumimoji="0" lang="en-US" sz="1800" b="1" i="0" u="none" strike="noStrike" kern="1200" cap="none" spc="0" normalizeH="0" baseline="0" noProof="0" dirty="0">
                <a:ln>
                  <a:noFill/>
                </a:ln>
                <a:solidFill>
                  <a:srgbClr val="00EFFF"/>
                </a:solidFill>
                <a:effectLst/>
                <a:uLnTx/>
                <a:uFillTx/>
                <a:latin typeface="Century Gothic" panose="020B0502020202020204"/>
                <a:ea typeface="+mn-ea"/>
                <a:cs typeface="+mn-cs"/>
              </a:rPr>
              <a:t>"Do not be afraid</a:t>
            </a:r>
            <a:r>
              <a:rPr kumimoji="0" lang="en-US" sz="1800" b="1" i="0" u="none" strike="noStrike" kern="1200" cap="none" spc="0" normalizeH="0" baseline="0" noProof="0" dirty="0">
                <a:ln>
                  <a:noFill/>
                </a:ln>
                <a:solidFill>
                  <a:srgbClr val="D5FC79"/>
                </a:solidFill>
                <a:effectLst/>
                <a:uLnTx/>
                <a:uFillTx/>
                <a:latin typeface="Century Gothic" panose="020B0502020202020204"/>
                <a:ea typeface="+mn-ea"/>
                <a:cs typeface="+mn-cs"/>
              </a:rPr>
              <a:t>; from now on you will be catching men."</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79295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08022B-2502-18B3-A7DD-1B1B7D39F20C}"/>
              </a:ext>
            </a:extLst>
          </p:cNvPr>
          <p:cNvPicPr>
            <a:picLocks noChangeAspect="1"/>
          </p:cNvPicPr>
          <p:nvPr/>
        </p:nvPicPr>
        <p:blipFill>
          <a:blip r:embed="rId3"/>
          <a:srcRect l="889" r="-1" b="-1"/>
          <a:stretch>
            <a:fillRect/>
          </a:stretch>
        </p:blipFill>
        <p:spPr>
          <a:xfrm>
            <a:off x="20" y="10"/>
            <a:ext cx="12191980" cy="6857990"/>
          </a:xfrm>
          <a:prstGeom prst="rect">
            <a:avLst/>
          </a:prstGeom>
        </p:spPr>
      </p:pic>
    </p:spTree>
    <p:extLst>
      <p:ext uri="{BB962C8B-B14F-4D97-AF65-F5344CB8AC3E}">
        <p14:creationId xmlns:p14="http://schemas.microsoft.com/office/powerpoint/2010/main" val="2104566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95EA24-173E-F691-2B49-1C79057C6741}"/>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A022816D-11A4-EBCA-2D47-11C2F50AA678}"/>
              </a:ext>
            </a:extLst>
          </p:cNvPr>
          <p:cNvSpPr txBox="1"/>
          <p:nvPr/>
        </p:nvSpPr>
        <p:spPr>
          <a:xfrm>
            <a:off x="103736" y="192792"/>
            <a:ext cx="12088264" cy="5042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a:lnSpc>
                <a:spcPct val="150000"/>
              </a:lnSpc>
            </a:pPr>
            <a:r>
              <a:rPr lang="zh-CN" altLang="en-US" sz="3200" b="1" dirty="0">
                <a:latin typeface="SimHei" panose="02010609060101010101" pitchFamily="49" charset="-122"/>
                <a:ea typeface="SimHei" panose="02010609060101010101" pitchFamily="49" charset="-122"/>
              </a:rPr>
              <a:t>路加福音 </a:t>
            </a:r>
            <a:r>
              <a:rPr lang="en-US" altLang="zh-CN" sz="3200" b="1" dirty="0">
                <a:latin typeface="SimHei" panose="02010609060101010101" pitchFamily="49" charset="-122"/>
                <a:ea typeface="SimHei" panose="02010609060101010101" pitchFamily="49" charset="-122"/>
              </a:rPr>
              <a:t>5:1.</a:t>
            </a:r>
            <a:r>
              <a:rPr lang="zh-CN" altLang="en-US" sz="3200" b="1" dirty="0">
                <a:latin typeface="SimHei" panose="02010609060101010101" pitchFamily="49" charset="-122"/>
                <a:ea typeface="SimHei" panose="02010609060101010101" pitchFamily="49" charset="-122"/>
              </a:rPr>
              <a:t>耶稣站在革尼撒勒湖边，众人拥挤他，要听　神的道。</a:t>
            </a:r>
            <a:r>
              <a:rPr lang="en-US" altLang="zh-CN" sz="3200" b="1" dirty="0">
                <a:latin typeface="SimHei" panose="02010609060101010101" pitchFamily="49" charset="-122"/>
                <a:ea typeface="SimHei" panose="02010609060101010101" pitchFamily="49" charset="-122"/>
              </a:rPr>
              <a:t>2.</a:t>
            </a:r>
            <a:r>
              <a:rPr lang="zh-CN" altLang="en-US" sz="3200" b="1" dirty="0">
                <a:latin typeface="SimHei" panose="02010609060101010101" pitchFamily="49" charset="-122"/>
                <a:ea typeface="SimHei" panose="02010609060101010101" pitchFamily="49" charset="-122"/>
              </a:rPr>
              <a:t>他看见两只船停在湖边，渔夫离开船洗网去了。</a:t>
            </a:r>
            <a:r>
              <a:rPr lang="en-US" altLang="zh-CN" sz="3200" b="1" dirty="0">
                <a:latin typeface="SimHei" panose="02010609060101010101" pitchFamily="49" charset="-122"/>
                <a:ea typeface="SimHei" panose="02010609060101010101" pitchFamily="49" charset="-122"/>
              </a:rPr>
              <a:t>3.</a:t>
            </a:r>
            <a:r>
              <a:rPr lang="zh-CN" altLang="en-US" sz="3200" b="1" dirty="0">
                <a:latin typeface="SimHei" panose="02010609060101010101" pitchFamily="49" charset="-122"/>
                <a:ea typeface="SimHei" panose="02010609060101010101" pitchFamily="49" charset="-122"/>
              </a:rPr>
              <a:t>他上了西门的那一只船，请他撑开，离岸不远，就坐下，从船上教导众人。</a:t>
            </a:r>
            <a:r>
              <a:rPr lang="en-US" altLang="zh-CN" sz="3200" b="1" dirty="0">
                <a:latin typeface="SimHei" panose="02010609060101010101" pitchFamily="49" charset="-122"/>
                <a:ea typeface="SimHei" panose="02010609060101010101" pitchFamily="49" charset="-122"/>
              </a:rPr>
              <a:t>4.</a:t>
            </a:r>
            <a:r>
              <a:rPr lang="zh-CN" altLang="en-US" sz="3200" b="1" dirty="0">
                <a:latin typeface="SimHei" panose="02010609060101010101" pitchFamily="49" charset="-122"/>
                <a:ea typeface="SimHei" panose="02010609060101010101" pitchFamily="49" charset="-122"/>
              </a:rPr>
              <a:t>讲完了，就对西门说：“把船开到水深的地方，下网打鱼！”</a:t>
            </a:r>
            <a:r>
              <a:rPr lang="en-US" altLang="zh-CN" sz="3200" b="1" dirty="0">
                <a:latin typeface="SimHei" panose="02010609060101010101" pitchFamily="49" charset="-122"/>
                <a:ea typeface="SimHei" panose="02010609060101010101" pitchFamily="49" charset="-122"/>
              </a:rPr>
              <a:t>5.</a:t>
            </a:r>
            <a:r>
              <a:rPr lang="zh-CN" altLang="en-US" sz="3200" b="1" dirty="0">
                <a:latin typeface="SimHei" panose="02010609060101010101" pitchFamily="49" charset="-122"/>
                <a:ea typeface="SimHei" panose="02010609060101010101" pitchFamily="49" charset="-122"/>
              </a:rPr>
              <a:t>西门说：“主啊，我们整夜劳苦，毫无所得，不过，我愿照你的话下网。”</a:t>
            </a:r>
            <a:r>
              <a:rPr lang="en-US" altLang="zh-CN" sz="3200" b="1" dirty="0">
                <a:latin typeface="SimHei" panose="02010609060101010101" pitchFamily="49" charset="-122"/>
                <a:ea typeface="SimHei" panose="02010609060101010101" pitchFamily="49" charset="-122"/>
              </a:rPr>
              <a:t>6.</a:t>
            </a:r>
            <a:r>
              <a:rPr lang="zh-CN" altLang="en-US" sz="3200" b="1" dirty="0">
                <a:latin typeface="SimHei" panose="02010609060101010101" pitchFamily="49" charset="-122"/>
                <a:ea typeface="SimHei" panose="02010609060101010101" pitchFamily="49" charset="-122"/>
              </a:rPr>
              <a:t>他们下了网，就圈住很多鱼，网几乎裂开，</a:t>
            </a:r>
          </a:p>
          <a:p>
            <a:pPr>
              <a:lnSpc>
                <a:spcPct val="150000"/>
              </a:lnSpc>
            </a:pPr>
            <a:endParaRPr lang="zh-CN" altLang="en-US" sz="2800" b="1" dirty="0">
              <a:latin typeface="SimHei" panose="02010609060101010101" pitchFamily="49" charset="-122"/>
              <a:ea typeface="SimHei" panose="02010609060101010101" pitchFamily="49" charset="-122"/>
            </a:endParaRPr>
          </a:p>
        </p:txBody>
      </p:sp>
      <p:sp>
        <p:nvSpPr>
          <p:cNvPr id="3" name="Hexagon 2">
            <a:extLst>
              <a:ext uri="{FF2B5EF4-FFF2-40B4-BE49-F238E27FC236}">
                <a16:creationId xmlns:a16="http://schemas.microsoft.com/office/drawing/2014/main" id="{975A9398-02E7-B4A8-44AF-F94C3458E53D}"/>
              </a:ext>
            </a:extLst>
          </p:cNvPr>
          <p:cNvSpPr/>
          <p:nvPr/>
        </p:nvSpPr>
        <p:spPr>
          <a:xfrm>
            <a:off x="11186816" y="6538874"/>
            <a:ext cx="635544" cy="209533"/>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t>1/2</a:t>
            </a:r>
            <a:endParaRPr lang="en-US" sz="1400" dirty="0"/>
          </a:p>
        </p:txBody>
      </p:sp>
      <p:sp>
        <p:nvSpPr>
          <p:cNvPr id="4" name="TextBox 3">
            <a:extLst>
              <a:ext uri="{FF2B5EF4-FFF2-40B4-BE49-F238E27FC236}">
                <a16:creationId xmlns:a16="http://schemas.microsoft.com/office/drawing/2014/main" id="{50E16B8E-FE66-5C03-702C-747C69919C99}"/>
              </a:ext>
            </a:extLst>
          </p:cNvPr>
          <p:cNvSpPr txBox="1"/>
          <p:nvPr/>
        </p:nvSpPr>
        <p:spPr>
          <a:xfrm>
            <a:off x="0" y="4784548"/>
            <a:ext cx="12088265" cy="2031325"/>
          </a:xfrm>
          <a:prstGeom prst="rect">
            <a:avLst/>
          </a:prstGeom>
          <a:noFill/>
        </p:spPr>
        <p:txBody>
          <a:bodyPr wrap="square">
            <a:spAutoFit/>
          </a:bodyPr>
          <a:lstStyle/>
          <a:p>
            <a:r>
              <a:rPr lang="en-US" dirty="0"/>
              <a:t>Luke 5:1.On one occasion, while the crowd was pressing in on him to hear the word of God, he was standing by the lake of Gennesaret, 2.and he saw two boats by the lake, but the fishermen had gone out of them and were washing their nets.3.Getting into one of the boats, which was Simon's, he asked him to put out a little from the land. And he sat down and taught the people from the boat.4.And when he had finished speaking, he said to Simon, "Put out into the deep and let down your nets for a catch."5.And Simon answered, "Master, we toiled all night and took nothing! But at your word I will let down the nets."6.And when they had done this, they enclosed a large number of fish, and their nets were breaking.</a:t>
            </a:r>
          </a:p>
        </p:txBody>
      </p:sp>
    </p:spTree>
    <p:extLst>
      <p:ext uri="{BB962C8B-B14F-4D97-AF65-F5344CB8AC3E}">
        <p14:creationId xmlns:p14="http://schemas.microsoft.com/office/powerpoint/2010/main" val="1674415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981CDC-0BA7-5398-4AA3-3428C60C6A93}"/>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DAD8E97F-C42A-118A-1AEA-E25E5AE13DB9}"/>
              </a:ext>
            </a:extLst>
          </p:cNvPr>
          <p:cNvSpPr txBox="1"/>
          <p:nvPr/>
        </p:nvSpPr>
        <p:spPr>
          <a:xfrm>
            <a:off x="103736" y="192792"/>
            <a:ext cx="12088264" cy="5042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a:lnSpc>
                <a:spcPct val="150000"/>
              </a:lnSpc>
            </a:pPr>
            <a:r>
              <a:rPr lang="en-US" altLang="zh-CN" sz="3200" b="1" dirty="0">
                <a:latin typeface="SimHei" panose="02010609060101010101" pitchFamily="49" charset="-122"/>
                <a:ea typeface="SimHei" panose="02010609060101010101" pitchFamily="49" charset="-122"/>
              </a:rPr>
              <a:t>7.</a:t>
            </a:r>
            <a:r>
              <a:rPr lang="zh-CN" altLang="en-US" sz="3200" b="1" dirty="0">
                <a:latin typeface="SimHei" panose="02010609060101010101" pitchFamily="49" charset="-122"/>
                <a:ea typeface="SimHei" panose="02010609060101010101" pitchFamily="49" charset="-122"/>
              </a:rPr>
              <a:t>就招呼另外那只船上的同伴来帮助，他们就来把两只船装满，甚至船要下沉。</a:t>
            </a:r>
            <a:r>
              <a:rPr lang="en-US" altLang="zh-CN" sz="3200" b="1" dirty="0">
                <a:latin typeface="SimHei" panose="02010609060101010101" pitchFamily="49" charset="-122"/>
                <a:ea typeface="SimHei" panose="02010609060101010101" pitchFamily="49" charset="-122"/>
              </a:rPr>
              <a:t>8.</a:t>
            </a:r>
            <a:r>
              <a:rPr lang="zh-CN" altLang="en-US" sz="3200" b="1" dirty="0">
                <a:latin typeface="SimHei" panose="02010609060101010101" pitchFamily="49" charset="-122"/>
                <a:ea typeface="SimHei" panose="02010609060101010101" pitchFamily="49" charset="-122"/>
              </a:rPr>
              <a:t>西门．彼得看见这种情景，就俯伏在耶稣膝前，说：“主啊，离开我，因为我是个罪人。”</a:t>
            </a:r>
            <a:r>
              <a:rPr lang="en-US" altLang="zh-CN" sz="3200" b="1" dirty="0">
                <a:latin typeface="SimHei" panose="02010609060101010101" pitchFamily="49" charset="-122"/>
                <a:ea typeface="SimHei" panose="02010609060101010101" pitchFamily="49" charset="-122"/>
              </a:rPr>
              <a:t>9.</a:t>
            </a:r>
            <a:r>
              <a:rPr lang="zh-CN" altLang="en-US" sz="3200" b="1" dirty="0">
                <a:latin typeface="SimHei" panose="02010609060101010101" pitchFamily="49" charset="-122"/>
                <a:ea typeface="SimHei" panose="02010609060101010101" pitchFamily="49" charset="-122"/>
              </a:rPr>
              <a:t>他和跟他在一起的人，因这网所打的鱼，都十分惊骇。</a:t>
            </a:r>
            <a:r>
              <a:rPr lang="en-US" altLang="zh-CN" sz="3200" b="1" dirty="0">
                <a:latin typeface="SimHei" panose="02010609060101010101" pitchFamily="49" charset="-122"/>
                <a:ea typeface="SimHei" panose="02010609060101010101" pitchFamily="49" charset="-122"/>
              </a:rPr>
              <a:t>10.</a:t>
            </a:r>
            <a:r>
              <a:rPr lang="zh-CN" altLang="en-US" sz="3200" b="1" dirty="0">
                <a:latin typeface="SimHei" panose="02010609060101010101" pitchFamily="49" charset="-122"/>
                <a:ea typeface="SimHei" panose="02010609060101010101" pitchFamily="49" charset="-122"/>
              </a:rPr>
              <a:t>西门的伙伴，西庇太的儿子雅各、约翰也是这样。耶稣对西门说：“不要怕！从今以后，你要作得人的渔夫了。”</a:t>
            </a:r>
            <a:r>
              <a:rPr lang="en-US" altLang="zh-CN" sz="3200" b="1" dirty="0">
                <a:latin typeface="SimHei" panose="02010609060101010101" pitchFamily="49" charset="-122"/>
                <a:ea typeface="SimHei" panose="02010609060101010101" pitchFamily="49" charset="-122"/>
              </a:rPr>
              <a:t>11.</a:t>
            </a:r>
            <a:r>
              <a:rPr lang="zh-CN" altLang="en-US" sz="3200" b="1" dirty="0">
                <a:latin typeface="SimHei" panose="02010609060101010101" pitchFamily="49" charset="-122"/>
                <a:ea typeface="SimHei" panose="02010609060101010101" pitchFamily="49" charset="-122"/>
              </a:rPr>
              <a:t>他们把两只船拢了岸，撇下一切，跟从了耶稣。</a:t>
            </a:r>
          </a:p>
          <a:p>
            <a:pPr>
              <a:lnSpc>
                <a:spcPct val="150000"/>
              </a:lnSpc>
            </a:pPr>
            <a:endParaRPr lang="zh-CN" altLang="en-US" sz="2800" b="1" dirty="0">
              <a:latin typeface="SimHei" panose="02010609060101010101" pitchFamily="49" charset="-122"/>
              <a:ea typeface="SimHei" panose="02010609060101010101" pitchFamily="49" charset="-122"/>
            </a:endParaRPr>
          </a:p>
        </p:txBody>
      </p:sp>
      <p:sp>
        <p:nvSpPr>
          <p:cNvPr id="2" name="TextBox 1">
            <a:extLst>
              <a:ext uri="{FF2B5EF4-FFF2-40B4-BE49-F238E27FC236}">
                <a16:creationId xmlns:a16="http://schemas.microsoft.com/office/drawing/2014/main" id="{6B2EFD4A-859D-631E-2B18-6180CDA87261}"/>
              </a:ext>
            </a:extLst>
          </p:cNvPr>
          <p:cNvSpPr txBox="1"/>
          <p:nvPr/>
        </p:nvSpPr>
        <p:spPr>
          <a:xfrm>
            <a:off x="103735" y="4910882"/>
            <a:ext cx="12088265" cy="1754326"/>
          </a:xfrm>
          <a:prstGeom prst="rect">
            <a:avLst/>
          </a:prstGeom>
          <a:noFill/>
        </p:spPr>
        <p:txBody>
          <a:bodyPr wrap="square">
            <a:spAutoFit/>
          </a:bodyPr>
          <a:lstStyle/>
          <a:p>
            <a:r>
              <a:rPr lang="en-US" dirty="0"/>
              <a:t>7.They signaled to their partners in the other boat to come and help them. And they came and filled both the boats, so that they began to sink.8.But when Simon Peter saw it, he fell down at Jesus' knees, saying, "Depart from me, for I am a sinful man, O Lord."9.For he and all who were with him were astonished at the catch of fish that they had taken,10.and so also were James and John, sons of Zebedee, who were partners with Simon. And Jesus said to Simon, "Do not be afraid; from now on you will be catching men."11.And when they had brought their boats to land, they left everything and followed him.</a:t>
            </a:r>
          </a:p>
        </p:txBody>
      </p:sp>
      <p:sp>
        <p:nvSpPr>
          <p:cNvPr id="3" name="Hexagon 2">
            <a:extLst>
              <a:ext uri="{FF2B5EF4-FFF2-40B4-BE49-F238E27FC236}">
                <a16:creationId xmlns:a16="http://schemas.microsoft.com/office/drawing/2014/main" id="{49BB3EDC-4B54-BCC7-6CDB-752AAB68D938}"/>
              </a:ext>
            </a:extLst>
          </p:cNvPr>
          <p:cNvSpPr/>
          <p:nvPr/>
        </p:nvSpPr>
        <p:spPr>
          <a:xfrm>
            <a:off x="11186816" y="6538874"/>
            <a:ext cx="635544" cy="209533"/>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t>2/2</a:t>
            </a:r>
            <a:endParaRPr lang="en-US" sz="1400" dirty="0"/>
          </a:p>
        </p:txBody>
      </p:sp>
    </p:spTree>
    <p:extLst>
      <p:ext uri="{BB962C8B-B14F-4D97-AF65-F5344CB8AC3E}">
        <p14:creationId xmlns:p14="http://schemas.microsoft.com/office/powerpoint/2010/main" val="772035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6">
          <a:extLst>
            <a:ext uri="{FF2B5EF4-FFF2-40B4-BE49-F238E27FC236}">
              <a16:creationId xmlns:a16="http://schemas.microsoft.com/office/drawing/2014/main" id="{A994F049-DCD7-C468-03D2-498A5195BA55}"/>
            </a:ext>
          </a:extLst>
        </p:cNvPr>
        <p:cNvGrpSpPr/>
        <p:nvPr/>
      </p:nvGrpSpPr>
      <p:grpSpPr>
        <a:xfrm>
          <a:off x="0" y="0"/>
          <a:ext cx="0" cy="0"/>
          <a:chOff x="0" y="0"/>
          <a:chExt cx="0" cy="0"/>
        </a:xfrm>
      </p:grpSpPr>
      <p:sp>
        <p:nvSpPr>
          <p:cNvPr id="977" name="Google Shape;977;p44">
            <a:extLst>
              <a:ext uri="{FF2B5EF4-FFF2-40B4-BE49-F238E27FC236}">
                <a16:creationId xmlns:a16="http://schemas.microsoft.com/office/drawing/2014/main" id="{137F7BBC-E223-4F76-1CFB-6ACFF825CA75}"/>
              </a:ext>
            </a:extLst>
          </p:cNvPr>
          <p:cNvSpPr/>
          <p:nvPr/>
        </p:nvSpPr>
        <p:spPr>
          <a:xfrm rot="19800500" flipH="1">
            <a:off x="819348" y="540924"/>
            <a:ext cx="1979094" cy="1979094"/>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8" name="Google Shape;978;p44">
            <a:extLst>
              <a:ext uri="{FF2B5EF4-FFF2-40B4-BE49-F238E27FC236}">
                <a16:creationId xmlns:a16="http://schemas.microsoft.com/office/drawing/2014/main" id="{CFF99243-009D-AACD-5BE4-BC09FDD31FD4}"/>
              </a:ext>
            </a:extLst>
          </p:cNvPr>
          <p:cNvSpPr txBox="1">
            <a:spLocks noGrp="1"/>
          </p:cNvSpPr>
          <p:nvPr>
            <p:ph type="title"/>
          </p:nvPr>
        </p:nvSpPr>
        <p:spPr>
          <a:xfrm>
            <a:off x="382326" y="3535516"/>
            <a:ext cx="11277600" cy="1698264"/>
          </a:xfrm>
          <a:prstGeom prst="rect">
            <a:avLst/>
          </a:prstGeom>
        </p:spPr>
        <p:txBody>
          <a:bodyPr spcFirstLastPara="1" wrap="square" lIns="121900" tIns="121900" rIns="121900" bIns="121900" anchor="ctr" anchorCtr="0">
            <a:noAutofit/>
          </a:bodyPr>
          <a:lstStyle/>
          <a:p>
            <a:pPr defTabSz="1033272"/>
            <a:r>
              <a:rPr lang="zh-CN" altLang="en-US" b="1" dirty="0">
                <a:effectLst/>
              </a:rPr>
              <a:t>众人拥挤要听神的道 </a:t>
            </a:r>
            <a:br>
              <a:rPr lang="zh-CN" altLang="en-US" sz="5400" b="1" dirty="0">
                <a:effectLst/>
              </a:rPr>
            </a:br>
            <a:endParaRPr lang="zh-CN" altLang="en-US" sz="2000" b="1" dirty="0">
              <a:latin typeface="SimHei" panose="02010609060101010101" pitchFamily="49" charset="-122"/>
              <a:ea typeface="SimHei" panose="02010609060101010101" pitchFamily="49" charset="-122"/>
            </a:endParaRPr>
          </a:p>
        </p:txBody>
      </p:sp>
      <p:sp>
        <p:nvSpPr>
          <p:cNvPr id="979" name="Google Shape;979;p44">
            <a:extLst>
              <a:ext uri="{FF2B5EF4-FFF2-40B4-BE49-F238E27FC236}">
                <a16:creationId xmlns:a16="http://schemas.microsoft.com/office/drawing/2014/main" id="{234B9CCA-1254-FACC-350D-CC37EC1D2B09}"/>
              </a:ext>
            </a:extLst>
          </p:cNvPr>
          <p:cNvSpPr txBox="1">
            <a:spLocks noGrp="1"/>
          </p:cNvSpPr>
          <p:nvPr>
            <p:ph type="title" idx="2"/>
          </p:nvPr>
        </p:nvSpPr>
        <p:spPr>
          <a:xfrm>
            <a:off x="819370" y="832128"/>
            <a:ext cx="1979047" cy="1396682"/>
          </a:xfrm>
          <a:prstGeom prst="rect">
            <a:avLst/>
          </a:prstGeom>
        </p:spPr>
        <p:txBody>
          <a:bodyPr spcFirstLastPara="1" wrap="square" lIns="121900" tIns="219433" rIns="121900" bIns="121900" anchor="ctr" anchorCtr="0">
            <a:noAutofit/>
          </a:bodyPr>
          <a:lstStyle/>
          <a:p>
            <a:pPr defTabSz="1033272"/>
            <a:r>
              <a:rPr lang="en" sz="8286" kern="1200" dirty="0">
                <a:solidFill>
                  <a:schemeClr val="tx1"/>
                </a:solidFill>
                <a:latin typeface="+mj-lt"/>
                <a:ea typeface="+mj-ea"/>
                <a:cs typeface="+mj-cs"/>
              </a:rPr>
              <a:t>0</a:t>
            </a:r>
            <a:r>
              <a:rPr lang="en-US" altLang="zh-CN" sz="8286" kern="1200" dirty="0">
                <a:solidFill>
                  <a:schemeClr val="tx1"/>
                </a:solidFill>
                <a:latin typeface="+mj-lt"/>
                <a:ea typeface="+mj-ea"/>
                <a:cs typeface="+mj-cs"/>
              </a:rPr>
              <a:t>1</a:t>
            </a:r>
            <a:endParaRPr lang="en" dirty="0"/>
          </a:p>
        </p:txBody>
      </p:sp>
      <p:sp>
        <p:nvSpPr>
          <p:cNvPr id="980" name="Google Shape;980;p44">
            <a:extLst>
              <a:ext uri="{FF2B5EF4-FFF2-40B4-BE49-F238E27FC236}">
                <a16:creationId xmlns:a16="http://schemas.microsoft.com/office/drawing/2014/main" id="{13B2D319-2479-D814-24CC-EB7F8D03A41D}"/>
              </a:ext>
            </a:extLst>
          </p:cNvPr>
          <p:cNvSpPr txBox="1">
            <a:spLocks noGrp="1"/>
          </p:cNvSpPr>
          <p:nvPr>
            <p:ph type="subTitle" idx="1"/>
          </p:nvPr>
        </p:nvSpPr>
        <p:spPr>
          <a:xfrm>
            <a:off x="532072" y="5048292"/>
            <a:ext cx="11127854" cy="1282748"/>
          </a:xfrm>
          <a:prstGeom prst="rect">
            <a:avLst/>
          </a:prstGeom>
        </p:spPr>
        <p:txBody>
          <a:bodyPr spcFirstLastPara="1" wrap="square" lIns="121900" tIns="121900" rIns="121900" bIns="121900" anchor="ctr" anchorCtr="0">
            <a:noAutofit/>
          </a:bodyPr>
          <a:lstStyle/>
          <a:p>
            <a:r>
              <a:rPr lang="en-US" dirty="0"/>
              <a:t>The crowd was pressing in to hear the word of God.</a:t>
            </a:r>
          </a:p>
        </p:txBody>
      </p:sp>
    </p:spTree>
    <p:extLst>
      <p:ext uri="{BB962C8B-B14F-4D97-AF65-F5344CB8AC3E}">
        <p14:creationId xmlns:p14="http://schemas.microsoft.com/office/powerpoint/2010/main" val="3933409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D99D9-D191-A736-330C-604E834C181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0D63A61-9EEA-D3A8-F857-9671B502AFB1}"/>
              </a:ext>
            </a:extLst>
          </p:cNvPr>
          <p:cNvPicPr>
            <a:picLocks noChangeAspect="1"/>
          </p:cNvPicPr>
          <p:nvPr/>
        </p:nvPicPr>
        <p:blipFill>
          <a:blip r:embed="rId3"/>
          <a:srcRect/>
          <a:stretch>
            <a:fillRect/>
          </a:stretch>
        </p:blipFill>
        <p:spPr>
          <a:xfrm>
            <a:off x="20" y="10"/>
            <a:ext cx="12191980" cy="6857990"/>
          </a:xfrm>
          <a:prstGeom prst="rect">
            <a:avLst/>
          </a:prstGeom>
        </p:spPr>
      </p:pic>
      <p:sp>
        <p:nvSpPr>
          <p:cNvPr id="10" name="TextBox 9">
            <a:extLst>
              <a:ext uri="{FF2B5EF4-FFF2-40B4-BE49-F238E27FC236}">
                <a16:creationId xmlns:a16="http://schemas.microsoft.com/office/drawing/2014/main" id="{BF23F131-EA75-6769-0692-4453C46A0D34}"/>
              </a:ext>
            </a:extLst>
          </p:cNvPr>
          <p:cNvSpPr txBox="1"/>
          <p:nvPr/>
        </p:nvSpPr>
        <p:spPr>
          <a:xfrm>
            <a:off x="340885" y="1187082"/>
            <a:ext cx="3675530" cy="4031873"/>
          </a:xfrm>
          <a:prstGeom prst="rect">
            <a:avLst/>
          </a:prstGeom>
          <a:noFill/>
        </p:spPr>
        <p:txBody>
          <a:bodyPr wrap="square">
            <a:spAutoFit/>
          </a:bodyPr>
          <a:lstStyle/>
          <a:p>
            <a:r>
              <a:rPr lang="zh-CN" altLang="en-US" sz="3600" b="1" dirty="0">
                <a:solidFill>
                  <a:srgbClr val="C00000"/>
                </a:solidFill>
                <a:effectLst/>
                <a:latin typeface="SimHei" panose="02010609060101010101" pitchFamily="49" charset="-122"/>
                <a:ea typeface="SimHei" panose="02010609060101010101" pitchFamily="49" charset="-122"/>
                <a:cs typeface="Times New Roman" panose="02020603050405020304" pitchFamily="18" charset="0"/>
              </a:rPr>
              <a:t>迦百农城</a:t>
            </a:r>
            <a:endParaRPr lang="en-US" altLang="zh-CN" sz="3600" b="1" dirty="0">
              <a:solidFill>
                <a:srgbClr val="C00000"/>
              </a:solidFill>
              <a:effectLst/>
              <a:latin typeface="SimHei" panose="02010609060101010101" pitchFamily="49" charset="-122"/>
              <a:ea typeface="SimHei" panose="02010609060101010101" pitchFamily="49" charset="-122"/>
              <a:cs typeface="Times New Roman" panose="02020603050405020304" pitchFamily="18" charset="0"/>
            </a:endParaRPr>
          </a:p>
          <a:p>
            <a:r>
              <a:rPr lang="en-US" altLang="zh-CN" sz="2000" b="1" dirty="0">
                <a:solidFill>
                  <a:schemeClr val="bg1"/>
                </a:solidFill>
                <a:effectLst/>
                <a:latin typeface="SimHei" panose="02010609060101010101" pitchFamily="49" charset="-122"/>
                <a:ea typeface="SimHei" panose="02010609060101010101" pitchFamily="49" charset="-122"/>
                <a:cs typeface="Times New Roman" panose="02020603050405020304" pitchFamily="18" charset="0"/>
              </a:rPr>
              <a:t>Capernaum</a:t>
            </a:r>
            <a:r>
              <a:rPr lang="zh-CN" altLang="en-US" sz="3200" b="1" dirty="0">
                <a:solidFill>
                  <a:srgbClr val="C00000"/>
                </a:solidFill>
                <a:effectLst/>
                <a:latin typeface="SimHei" panose="02010609060101010101" pitchFamily="49" charset="-122"/>
                <a:ea typeface="SimHei" panose="02010609060101010101" pitchFamily="49" charset="-122"/>
                <a:cs typeface="Times New Roman" panose="02020603050405020304" pitchFamily="18" charset="0"/>
              </a:rPr>
              <a:t> </a:t>
            </a:r>
            <a:endParaRPr lang="en-US" altLang="zh-CN" sz="3200" b="1" dirty="0">
              <a:solidFill>
                <a:srgbClr val="C00000"/>
              </a:solidFill>
              <a:effectLst/>
              <a:latin typeface="SimHei" panose="02010609060101010101" pitchFamily="49" charset="-122"/>
              <a:ea typeface="SimHei" panose="02010609060101010101" pitchFamily="49" charset="-122"/>
              <a:cs typeface="Times New Roman" panose="02020603050405020304" pitchFamily="18" charset="0"/>
            </a:endParaRPr>
          </a:p>
          <a:p>
            <a:endParaRPr lang="en-US" altLang="zh-CN" sz="3200" b="1" dirty="0">
              <a:solidFill>
                <a:srgbClr val="C00000"/>
              </a:solidFill>
              <a:effectLst/>
              <a:latin typeface="SimHei" panose="02010609060101010101" pitchFamily="49" charset="-122"/>
              <a:ea typeface="SimHei" panose="02010609060101010101" pitchFamily="49" charset="-122"/>
              <a:cs typeface="Times New Roman" panose="02020603050405020304" pitchFamily="18" charset="0"/>
            </a:endParaRPr>
          </a:p>
          <a:p>
            <a:r>
              <a:rPr lang="zh-CN" sz="3200" b="1" dirty="0">
                <a:solidFill>
                  <a:srgbClr val="C00000"/>
                </a:solidFill>
                <a:effectLst/>
                <a:latin typeface="SimHei" panose="02010609060101010101" pitchFamily="49" charset="-122"/>
                <a:ea typeface="SimHei" panose="02010609060101010101" pitchFamily="49" charset="-122"/>
                <a:cs typeface="Times New Roman" panose="02020603050405020304" pitchFamily="18" charset="0"/>
              </a:rPr>
              <a:t>自己的城 太</a:t>
            </a:r>
            <a:r>
              <a:rPr lang="en-US" sz="3200" b="1" dirty="0">
                <a:solidFill>
                  <a:srgbClr val="C00000"/>
                </a:solidFill>
                <a:effectLst/>
                <a:latin typeface="SimHei" panose="02010609060101010101" pitchFamily="49" charset="-122"/>
                <a:ea typeface="SimHei" panose="02010609060101010101" pitchFamily="49" charset="-122"/>
                <a:cs typeface="Times New Roman" panose="02020603050405020304" pitchFamily="18" charset="0"/>
              </a:rPr>
              <a:t>9:1</a:t>
            </a:r>
          </a:p>
          <a:p>
            <a:r>
              <a:rPr lang="en-US" altLang="zh-CN" sz="2000" b="1" dirty="0">
                <a:solidFill>
                  <a:schemeClr val="bg1"/>
                </a:solidFill>
                <a:effectLst/>
                <a:latin typeface="SimHei" panose="02010609060101010101" pitchFamily="49" charset="-122"/>
                <a:ea typeface="SimHei" panose="02010609060101010101" pitchFamily="49" charset="-122"/>
                <a:cs typeface="Times New Roman" panose="02020603050405020304" pitchFamily="18" charset="0"/>
              </a:rPr>
              <a:t>His own city (Mat 9:1)</a:t>
            </a:r>
            <a:br>
              <a:rPr lang="en-US" altLang="zh-CN" sz="2000" b="1" dirty="0">
                <a:solidFill>
                  <a:srgbClr val="C00000"/>
                </a:solidFill>
                <a:effectLst/>
                <a:latin typeface="SimHei" panose="02010609060101010101" pitchFamily="49" charset="-122"/>
                <a:ea typeface="SimHei" panose="02010609060101010101" pitchFamily="49" charset="-122"/>
                <a:cs typeface="Times New Roman" panose="02020603050405020304" pitchFamily="18" charset="0"/>
              </a:rPr>
            </a:br>
            <a:r>
              <a:rPr lang="zh-CN" sz="2000" b="1" dirty="0">
                <a:solidFill>
                  <a:srgbClr val="C00000"/>
                </a:solidFill>
                <a:effectLst/>
                <a:latin typeface="SimHei" panose="02010609060101010101" pitchFamily="49" charset="-122"/>
                <a:ea typeface="SimHei" panose="02010609060101010101" pitchFamily="49" charset="-122"/>
                <a:cs typeface="Times New Roman" panose="02020603050405020304" pitchFamily="18" charset="0"/>
              </a:rPr>
              <a:t> </a:t>
            </a:r>
            <a:endParaRPr lang="en-US" altLang="zh-CN" sz="2000" b="1" dirty="0">
              <a:solidFill>
                <a:srgbClr val="C00000"/>
              </a:solidFill>
              <a:effectLst/>
              <a:latin typeface="SimHei" panose="02010609060101010101" pitchFamily="49" charset="-122"/>
              <a:ea typeface="SimHei" panose="02010609060101010101" pitchFamily="49" charset="-122"/>
              <a:cs typeface="Times New Roman" panose="02020603050405020304" pitchFamily="18" charset="0"/>
            </a:endParaRPr>
          </a:p>
          <a:p>
            <a:r>
              <a:rPr lang="zh-CN" sz="3200" b="1" dirty="0">
                <a:solidFill>
                  <a:srgbClr val="C00000"/>
                </a:solidFill>
                <a:effectLst/>
                <a:latin typeface="SimHei" panose="02010609060101010101" pitchFamily="49" charset="-122"/>
                <a:ea typeface="SimHei" panose="02010609060101010101" pitchFamily="49" charset="-122"/>
                <a:cs typeface="Times New Roman" panose="02020603050405020304" pitchFamily="18" charset="0"/>
              </a:rPr>
              <a:t>彼得的家</a:t>
            </a:r>
            <a:r>
              <a:rPr lang="zh-CN" altLang="en-US" sz="3200" b="1" dirty="0">
                <a:solidFill>
                  <a:srgbClr val="C00000"/>
                </a:solidFill>
                <a:effectLst/>
                <a:latin typeface="SimHei" panose="02010609060101010101" pitchFamily="49" charset="-122"/>
                <a:ea typeface="SimHei" panose="02010609060101010101" pitchFamily="49" charset="-122"/>
                <a:cs typeface="Times New Roman" panose="02020603050405020304" pitchFamily="18" charset="0"/>
              </a:rPr>
              <a:t> </a:t>
            </a:r>
            <a:r>
              <a:rPr lang="zh-CN" altLang="en-US" sz="3200" b="1" dirty="0">
                <a:solidFill>
                  <a:srgbClr val="C00000"/>
                </a:solidFill>
                <a:latin typeface="SimHei" panose="02010609060101010101" pitchFamily="49" charset="-122"/>
                <a:ea typeface="SimHei" panose="02010609060101010101" pitchFamily="49" charset="-122"/>
                <a:cs typeface="Times New Roman" panose="02020603050405020304" pitchFamily="18" charset="0"/>
              </a:rPr>
              <a:t>路</a:t>
            </a:r>
            <a:r>
              <a:rPr lang="en-US" altLang="zh-CN" sz="3200" b="1" dirty="0">
                <a:solidFill>
                  <a:srgbClr val="C00000"/>
                </a:solidFill>
                <a:latin typeface="SimHei" panose="02010609060101010101" pitchFamily="49" charset="-122"/>
                <a:ea typeface="SimHei" panose="02010609060101010101" pitchFamily="49" charset="-122"/>
                <a:cs typeface="Times New Roman" panose="02020603050405020304" pitchFamily="18" charset="0"/>
              </a:rPr>
              <a:t>4:</a:t>
            </a:r>
            <a:r>
              <a:rPr lang="en-US" sz="3200" b="1" dirty="0">
                <a:solidFill>
                  <a:srgbClr val="C00000"/>
                </a:solidFill>
                <a:effectLst/>
                <a:latin typeface="SimHei" panose="02010609060101010101" pitchFamily="49" charset="-122"/>
                <a:ea typeface="SimHei" panose="02010609060101010101" pitchFamily="49" charset="-122"/>
                <a:cs typeface="Times New Roman" panose="02020603050405020304" pitchFamily="18" charset="0"/>
              </a:rPr>
              <a:t>38</a:t>
            </a:r>
            <a:r>
              <a:rPr lang="en-US" sz="3200" b="1" dirty="0">
                <a:solidFill>
                  <a:srgbClr val="C00000"/>
                </a:solidFill>
                <a:effectLst/>
                <a:latin typeface="SimHei" panose="02010609060101010101" pitchFamily="49" charset="-122"/>
                <a:ea typeface="SimHei" panose="02010609060101010101" pitchFamily="49" charset="-122"/>
              </a:rPr>
              <a:t> </a:t>
            </a:r>
          </a:p>
          <a:p>
            <a:r>
              <a:rPr lang="en-US" altLang="zh-CN" sz="2000" b="1" dirty="0">
                <a:solidFill>
                  <a:schemeClr val="bg1"/>
                </a:solidFill>
                <a:latin typeface="SimHei" panose="02010609060101010101" pitchFamily="49" charset="-122"/>
                <a:ea typeface="SimHei" panose="02010609060101010101" pitchFamily="49" charset="-122"/>
                <a:cs typeface="Times New Roman" panose="02020603050405020304" pitchFamily="18" charset="0"/>
              </a:rPr>
              <a:t>Peter’s house (Luk</a:t>
            </a:r>
            <a:r>
              <a:rPr lang="zh-CN" altLang="en-US" sz="2000" b="1" dirty="0">
                <a:solidFill>
                  <a:schemeClr val="bg1"/>
                </a:solidFill>
                <a:latin typeface="SimHei" panose="02010609060101010101" pitchFamily="49" charset="-122"/>
                <a:ea typeface="SimHei" panose="02010609060101010101" pitchFamily="49" charset="-122"/>
                <a:cs typeface="Times New Roman" panose="02020603050405020304" pitchFamily="18" charset="0"/>
              </a:rPr>
              <a:t> </a:t>
            </a:r>
            <a:r>
              <a:rPr lang="en-US" altLang="zh-CN" sz="2000" b="1" dirty="0">
                <a:solidFill>
                  <a:schemeClr val="bg1"/>
                </a:solidFill>
                <a:latin typeface="SimHei" panose="02010609060101010101" pitchFamily="49" charset="-122"/>
                <a:ea typeface="SimHei" panose="02010609060101010101" pitchFamily="49" charset="-122"/>
                <a:cs typeface="Times New Roman" panose="02020603050405020304" pitchFamily="18" charset="0"/>
              </a:rPr>
              <a:t>4:38)</a:t>
            </a:r>
          </a:p>
          <a:p>
            <a:endParaRPr lang="en-US" sz="3200" b="1" dirty="0">
              <a:solidFill>
                <a:srgbClr val="C00000"/>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888033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077BDD-1CEA-6EFD-D572-4327EBCE0795}"/>
              </a:ext>
            </a:extLst>
          </p:cNvPr>
          <p:cNvPicPr>
            <a:picLocks noChangeAspect="1"/>
          </p:cNvPicPr>
          <p:nvPr/>
        </p:nvPicPr>
        <p:blipFill>
          <a:blip r:embed="rId2"/>
          <a:srcRect t="8923" b="15071"/>
          <a:stretch>
            <a:fillRect/>
          </a:stretch>
        </p:blipFill>
        <p:spPr>
          <a:xfrm>
            <a:off x="1917492" y="28108"/>
            <a:ext cx="9190220" cy="6829892"/>
          </a:xfrm>
          <a:prstGeom prst="rect">
            <a:avLst/>
          </a:prstGeom>
        </p:spPr>
      </p:pic>
      <p:sp>
        <p:nvSpPr>
          <p:cNvPr id="6" name="5-Point Star 5">
            <a:extLst>
              <a:ext uri="{FF2B5EF4-FFF2-40B4-BE49-F238E27FC236}">
                <a16:creationId xmlns:a16="http://schemas.microsoft.com/office/drawing/2014/main" id="{7174F24C-5DF3-B27A-2C40-95E92C0CC333}"/>
              </a:ext>
            </a:extLst>
          </p:cNvPr>
          <p:cNvSpPr/>
          <p:nvPr/>
        </p:nvSpPr>
        <p:spPr>
          <a:xfrm>
            <a:off x="6096000" y="1993690"/>
            <a:ext cx="629586" cy="509666"/>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2382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2A7BA-4771-F46F-D674-4BA0B76D5058}"/>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7ED7D091-3E22-FD5E-733A-2920340891B8}"/>
              </a:ext>
            </a:extLst>
          </p:cNvPr>
          <p:cNvSpPr txBox="1"/>
          <p:nvPr/>
        </p:nvSpPr>
        <p:spPr>
          <a:xfrm>
            <a:off x="201707" y="2073452"/>
            <a:ext cx="12088264" cy="1768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a:lnSpc>
                <a:spcPct val="150000"/>
              </a:lnSpc>
            </a:pPr>
            <a:r>
              <a:rPr lang="zh-CN" altLang="en-US" sz="4000" b="1" dirty="0">
                <a:latin typeface="SimHei" panose="02010609060101010101" pitchFamily="49" charset="-122"/>
                <a:ea typeface="SimHei" panose="02010609060101010101" pitchFamily="49" charset="-122"/>
              </a:rPr>
              <a:t>路加福音 </a:t>
            </a:r>
            <a:r>
              <a:rPr lang="en-US" altLang="zh-CN" sz="4000" b="1" dirty="0">
                <a:latin typeface="SimHei" panose="02010609060101010101" pitchFamily="49" charset="-122"/>
                <a:ea typeface="SimHei" panose="02010609060101010101" pitchFamily="49" charset="-122"/>
              </a:rPr>
              <a:t>5:1.</a:t>
            </a:r>
          </a:p>
          <a:p>
            <a:pPr>
              <a:lnSpc>
                <a:spcPct val="150000"/>
              </a:lnSpc>
            </a:pPr>
            <a:r>
              <a:rPr lang="zh-CN" altLang="en-US" sz="4000" b="1" dirty="0">
                <a:latin typeface="SimHei" panose="02010609060101010101" pitchFamily="49" charset="-122"/>
                <a:ea typeface="SimHei" panose="02010609060101010101" pitchFamily="49" charset="-122"/>
              </a:rPr>
              <a:t>耶稣站在革尼撒勒湖边，</a:t>
            </a:r>
            <a:r>
              <a:rPr lang="zh-CN" altLang="en-US" sz="4000" b="1" dirty="0">
                <a:solidFill>
                  <a:srgbClr val="FFFF00"/>
                </a:solidFill>
                <a:latin typeface="SimHei" panose="02010609060101010101" pitchFamily="49" charset="-122"/>
                <a:ea typeface="SimHei" panose="02010609060101010101" pitchFamily="49" charset="-122"/>
              </a:rPr>
              <a:t>众人拥挤他，要听神的道。</a:t>
            </a:r>
            <a:endParaRPr lang="zh-CN" altLang="en-US" sz="3600" b="1" dirty="0">
              <a:latin typeface="SimHei" panose="02010609060101010101" pitchFamily="49" charset="-122"/>
              <a:ea typeface="SimHei" panose="02010609060101010101" pitchFamily="49" charset="-122"/>
            </a:endParaRPr>
          </a:p>
        </p:txBody>
      </p:sp>
      <p:sp>
        <p:nvSpPr>
          <p:cNvPr id="4" name="TextBox 3">
            <a:extLst>
              <a:ext uri="{FF2B5EF4-FFF2-40B4-BE49-F238E27FC236}">
                <a16:creationId xmlns:a16="http://schemas.microsoft.com/office/drawing/2014/main" id="{33D4FD7A-04A2-B35B-ABD7-E537F4B3B5B5}"/>
              </a:ext>
            </a:extLst>
          </p:cNvPr>
          <p:cNvSpPr txBox="1"/>
          <p:nvPr/>
        </p:nvSpPr>
        <p:spPr>
          <a:xfrm>
            <a:off x="103735" y="4795434"/>
            <a:ext cx="12088265" cy="646331"/>
          </a:xfrm>
          <a:prstGeom prst="rect">
            <a:avLst/>
          </a:prstGeom>
          <a:noFill/>
        </p:spPr>
        <p:txBody>
          <a:bodyPr wrap="square">
            <a:spAutoFit/>
          </a:bodyPr>
          <a:lstStyle/>
          <a:p>
            <a:r>
              <a:rPr lang="en-US" dirty="0"/>
              <a:t>Luke 5:1.On one occasion, while </a:t>
            </a:r>
            <a:r>
              <a:rPr lang="en-US" b="1" dirty="0">
                <a:solidFill>
                  <a:srgbClr val="FFFF00"/>
                </a:solidFill>
              </a:rPr>
              <a:t>the crowd was pressing in on him to hear the word of God,</a:t>
            </a:r>
            <a:r>
              <a:rPr lang="en-US" dirty="0"/>
              <a:t> he was standing by the lake of Gennesaret, </a:t>
            </a:r>
          </a:p>
        </p:txBody>
      </p:sp>
    </p:spTree>
    <p:extLst>
      <p:ext uri="{BB962C8B-B14F-4D97-AF65-F5344CB8AC3E}">
        <p14:creationId xmlns:p14="http://schemas.microsoft.com/office/powerpoint/2010/main" val="2641761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AC123A-8A57-BF74-BBDE-65B3F2EEFD6F}"/>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0A386F0E-B7F6-48ED-C0E3-A46501AB7E7A}"/>
              </a:ext>
            </a:extLst>
          </p:cNvPr>
          <p:cNvSpPr txBox="1"/>
          <p:nvPr/>
        </p:nvSpPr>
        <p:spPr>
          <a:xfrm>
            <a:off x="0" y="197224"/>
            <a:ext cx="12088264" cy="5781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a:lnSpc>
                <a:spcPct val="150000"/>
              </a:lnSpc>
            </a:pPr>
            <a:r>
              <a:rPr lang="zh-CN" altLang="en-US" sz="2800" b="1" dirty="0">
                <a:latin typeface="SimHei" panose="02010609060101010101" pitchFamily="49" charset="-122"/>
                <a:ea typeface="SimHei" panose="02010609060101010101" pitchFamily="49" charset="-122"/>
              </a:rPr>
              <a:t>太 </a:t>
            </a:r>
            <a:r>
              <a:rPr lang="en-US" altLang="zh-CN" sz="2800" b="1" dirty="0">
                <a:latin typeface="SimHei" panose="02010609060101010101" pitchFamily="49" charset="-122"/>
                <a:ea typeface="SimHei" panose="02010609060101010101" pitchFamily="49" charset="-122"/>
              </a:rPr>
              <a:t>11:20.</a:t>
            </a:r>
            <a:r>
              <a:rPr lang="zh-CN" altLang="en-US" sz="2800" b="1" dirty="0">
                <a:latin typeface="SimHei" panose="02010609060101010101" pitchFamily="49" charset="-122"/>
                <a:ea typeface="SimHei" panose="02010609060101010101" pitchFamily="49" charset="-122"/>
              </a:rPr>
              <a:t>那时，耶稣开始责备那些他曾在那里行过许多神迹的城，</a:t>
            </a:r>
            <a:r>
              <a:rPr lang="zh-CN" altLang="en-US" sz="2800" b="1" u="sng" dirty="0">
                <a:solidFill>
                  <a:srgbClr val="D5FC79"/>
                </a:solidFill>
                <a:latin typeface="SimHei" panose="02010609060101010101" pitchFamily="49" charset="-122"/>
                <a:ea typeface="SimHei" panose="02010609060101010101" pitchFamily="49" charset="-122"/>
              </a:rPr>
              <a:t>因为它们不肯悔改</a:t>
            </a:r>
            <a:r>
              <a:rPr lang="zh-CN" altLang="en-US" sz="2800" b="1" dirty="0">
                <a:latin typeface="SimHei" panose="02010609060101010101" pitchFamily="49" charset="-122"/>
                <a:ea typeface="SimHei" panose="02010609060101010101" pitchFamily="49" charset="-122"/>
              </a:rPr>
              <a:t>：</a:t>
            </a:r>
            <a:r>
              <a:rPr lang="en-US" altLang="zh-CN" sz="2800" b="1" dirty="0">
                <a:latin typeface="SimHei" panose="02010609060101010101" pitchFamily="49" charset="-122"/>
                <a:ea typeface="SimHei" panose="02010609060101010101" pitchFamily="49" charset="-122"/>
              </a:rPr>
              <a:t>21.“</a:t>
            </a:r>
            <a:r>
              <a:rPr lang="zh-CN" altLang="en-US" sz="2800" b="1" dirty="0">
                <a:solidFill>
                  <a:srgbClr val="FFFF00"/>
                </a:solidFill>
                <a:latin typeface="SimHei" panose="02010609060101010101" pitchFamily="49" charset="-122"/>
                <a:ea typeface="SimHei" panose="02010609060101010101" pitchFamily="49" charset="-122"/>
              </a:rPr>
              <a:t>哥拉逊啊，你有祸了！</a:t>
            </a:r>
            <a:r>
              <a:rPr lang="zh-CN" altLang="en-US" sz="2800" b="1" dirty="0">
                <a:solidFill>
                  <a:srgbClr val="00EFFF"/>
                </a:solidFill>
                <a:latin typeface="SimHei" panose="02010609060101010101" pitchFamily="49" charset="-122"/>
                <a:ea typeface="SimHei" panose="02010609060101010101" pitchFamily="49" charset="-122"/>
              </a:rPr>
              <a:t>伯赛大啊，你有祸了！</a:t>
            </a:r>
            <a:r>
              <a:rPr lang="zh-CN" altLang="en-US" sz="2800" b="1" dirty="0">
                <a:latin typeface="SimHei" panose="02010609060101010101" pitchFamily="49" charset="-122"/>
                <a:ea typeface="SimHei" panose="02010609060101010101" pitchFamily="49" charset="-122"/>
              </a:rPr>
              <a:t>在你们那里行过的神迹，如果行在推罗和西顿，它们早已披麻蒙灰悔改了。</a:t>
            </a:r>
            <a:r>
              <a:rPr lang="en-US" altLang="zh-CN" sz="2800" b="1" dirty="0">
                <a:latin typeface="SimHei" panose="02010609060101010101" pitchFamily="49" charset="-122"/>
                <a:ea typeface="SimHei" panose="02010609060101010101" pitchFamily="49" charset="-122"/>
              </a:rPr>
              <a:t>22.</a:t>
            </a:r>
            <a:r>
              <a:rPr lang="zh-CN" altLang="en-US" sz="2800" b="1" dirty="0">
                <a:latin typeface="SimHei" panose="02010609060101010101" pitchFamily="49" charset="-122"/>
                <a:ea typeface="SimHei" panose="02010609060101010101" pitchFamily="49" charset="-122"/>
              </a:rPr>
              <a:t>但我告诉你们，在审判的日子，推罗和西顿所受的，比你们还轻呢。</a:t>
            </a:r>
            <a:r>
              <a:rPr lang="en-US" altLang="zh-CN" sz="2800" b="1" dirty="0">
                <a:latin typeface="SimHei" panose="02010609060101010101" pitchFamily="49" charset="-122"/>
                <a:ea typeface="SimHei" panose="02010609060101010101" pitchFamily="49" charset="-122"/>
              </a:rPr>
              <a:t>23.</a:t>
            </a:r>
            <a:r>
              <a:rPr lang="zh-CN" altLang="en-US" sz="2800" b="1" dirty="0">
                <a:solidFill>
                  <a:srgbClr val="FFD887"/>
                </a:solidFill>
                <a:latin typeface="SimHei" panose="02010609060101010101" pitchFamily="49" charset="-122"/>
                <a:ea typeface="SimHei" panose="02010609060101010101" pitchFamily="49" charset="-122"/>
              </a:rPr>
              <a:t>迦百农啊！你会被高举到天上吗？</a:t>
            </a:r>
            <a:r>
              <a:rPr lang="zh-CN" altLang="en-US" sz="2800" b="1" u="sng" dirty="0">
                <a:solidFill>
                  <a:srgbClr val="FFD887"/>
                </a:solidFill>
                <a:latin typeface="SimHei" panose="02010609060101010101" pitchFamily="49" charset="-122"/>
                <a:ea typeface="SimHei" panose="02010609060101010101" pitchFamily="49" charset="-122"/>
              </a:rPr>
              <a:t>你必降到阴间</a:t>
            </a:r>
            <a:r>
              <a:rPr lang="zh-CN" altLang="en-US" sz="2800" b="1" dirty="0">
                <a:latin typeface="SimHei" panose="02010609060101010101" pitchFamily="49" charset="-122"/>
                <a:ea typeface="SimHei" panose="02010609060101010101" pitchFamily="49" charset="-122"/>
              </a:rPr>
              <a:t>。在你那里行过的神迹，如果行在所多玛，那城还会存留到今天。</a:t>
            </a:r>
            <a:r>
              <a:rPr lang="en-US" altLang="zh-CN" sz="2800" b="1" dirty="0">
                <a:latin typeface="SimHei" panose="02010609060101010101" pitchFamily="49" charset="-122"/>
                <a:ea typeface="SimHei" panose="02010609060101010101" pitchFamily="49" charset="-122"/>
              </a:rPr>
              <a:t>24.</a:t>
            </a:r>
            <a:r>
              <a:rPr lang="zh-CN" altLang="en-US" sz="2800" b="1" dirty="0">
                <a:latin typeface="SimHei" panose="02010609060101010101" pitchFamily="49" charset="-122"/>
                <a:ea typeface="SimHei" panose="02010609060101010101" pitchFamily="49" charset="-122"/>
              </a:rPr>
              <a:t>但我告诉你们，在审判的日子，</a:t>
            </a:r>
            <a:r>
              <a:rPr lang="zh-CN" altLang="en-US" sz="2800" b="1" dirty="0">
                <a:solidFill>
                  <a:srgbClr val="FFD887"/>
                </a:solidFill>
                <a:latin typeface="SimHei" panose="02010609060101010101" pitchFamily="49" charset="-122"/>
                <a:ea typeface="SimHei" panose="02010609060101010101" pitchFamily="49" charset="-122"/>
              </a:rPr>
              <a:t>所多玛那地方所受的，比你还轻呢。”</a:t>
            </a:r>
          </a:p>
          <a:p>
            <a:pPr>
              <a:lnSpc>
                <a:spcPct val="150000"/>
              </a:lnSpc>
            </a:pPr>
            <a:r>
              <a:rPr lang="zh-CN" altLang="en-US" sz="2800" b="1" dirty="0">
                <a:latin typeface="SimHei" panose="02010609060101010101" pitchFamily="49" charset="-122"/>
                <a:ea typeface="SimHei" panose="02010609060101010101" pitchFamily="49" charset="-122"/>
              </a:rPr>
              <a:t> </a:t>
            </a:r>
          </a:p>
          <a:p>
            <a:pPr>
              <a:lnSpc>
                <a:spcPct val="150000"/>
              </a:lnSpc>
            </a:pPr>
            <a:endParaRPr lang="zh-CN" altLang="en-US" sz="2800" b="1" dirty="0">
              <a:latin typeface="SimHei" panose="02010609060101010101" pitchFamily="49" charset="-122"/>
              <a:ea typeface="SimHei" panose="02010609060101010101" pitchFamily="49" charset="-122"/>
            </a:endParaRPr>
          </a:p>
        </p:txBody>
      </p:sp>
      <p:sp>
        <p:nvSpPr>
          <p:cNvPr id="4" name="TextBox 3">
            <a:extLst>
              <a:ext uri="{FF2B5EF4-FFF2-40B4-BE49-F238E27FC236}">
                <a16:creationId xmlns:a16="http://schemas.microsoft.com/office/drawing/2014/main" id="{5BE988C4-58EC-0181-75A8-32E8293B67C5}"/>
              </a:ext>
            </a:extLst>
          </p:cNvPr>
          <p:cNvSpPr txBox="1"/>
          <p:nvPr/>
        </p:nvSpPr>
        <p:spPr>
          <a:xfrm>
            <a:off x="51867" y="4906450"/>
            <a:ext cx="12088265" cy="1754326"/>
          </a:xfrm>
          <a:prstGeom prst="rect">
            <a:avLst/>
          </a:prstGeom>
          <a:noFill/>
        </p:spPr>
        <p:txBody>
          <a:bodyPr wrap="square">
            <a:spAutoFit/>
          </a:bodyPr>
          <a:lstStyle/>
          <a:p>
            <a:r>
              <a:rPr lang="en-US" dirty="0">
                <a:latin typeface="Calibri Light" panose="020F0302020204030204" pitchFamily="34" charset="0"/>
                <a:cs typeface="Calibri Light" panose="020F0302020204030204" pitchFamily="34" charset="0"/>
              </a:rPr>
              <a:t>Matthew 11:20.Then he began to denounce the cities where most of his mighty works had been done, </a:t>
            </a:r>
            <a:r>
              <a:rPr lang="en-US" u="sng" dirty="0">
                <a:solidFill>
                  <a:srgbClr val="D5FC79"/>
                </a:solidFill>
                <a:latin typeface="Calibri Light" panose="020F0302020204030204" pitchFamily="34" charset="0"/>
                <a:cs typeface="Calibri Light" panose="020F0302020204030204" pitchFamily="34" charset="0"/>
              </a:rPr>
              <a:t>because they did not repent</a:t>
            </a:r>
            <a:r>
              <a:rPr lang="en-US" u="sng" dirty="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21."Woe to you</a:t>
            </a:r>
            <a:r>
              <a:rPr lang="en-US" dirty="0">
                <a:solidFill>
                  <a:srgbClr val="00EFFF"/>
                </a:solidFill>
                <a:latin typeface="Calibri Light" panose="020F0302020204030204" pitchFamily="34" charset="0"/>
                <a:cs typeface="Calibri Light" panose="020F0302020204030204" pitchFamily="34" charset="0"/>
              </a:rPr>
              <a:t>, </a:t>
            </a:r>
            <a:r>
              <a:rPr lang="en-US" dirty="0">
                <a:solidFill>
                  <a:srgbClr val="FFFF00"/>
                </a:solidFill>
                <a:latin typeface="Calibri Light" panose="020F0302020204030204" pitchFamily="34" charset="0"/>
                <a:cs typeface="Calibri Light" panose="020F0302020204030204" pitchFamily="34" charset="0"/>
              </a:rPr>
              <a:t>Chorazin! Woe to you</a:t>
            </a:r>
            <a:r>
              <a:rPr lang="en-US" dirty="0">
                <a:solidFill>
                  <a:srgbClr val="00EFFF"/>
                </a:solidFill>
                <a:latin typeface="Calibri Light" panose="020F0302020204030204" pitchFamily="34" charset="0"/>
                <a:cs typeface="Calibri Light" panose="020F0302020204030204" pitchFamily="34" charset="0"/>
              </a:rPr>
              <a:t>, Bethsaida! </a:t>
            </a:r>
            <a:r>
              <a:rPr lang="en-US" dirty="0">
                <a:latin typeface="Calibri Light" panose="020F0302020204030204" pitchFamily="34" charset="0"/>
                <a:cs typeface="Calibri Light" panose="020F0302020204030204" pitchFamily="34" charset="0"/>
              </a:rPr>
              <a:t>For if the mighty works done in you had been done in </a:t>
            </a:r>
            <a:r>
              <a:rPr lang="en-US" dirty="0" err="1">
                <a:latin typeface="Calibri Light" panose="020F0302020204030204" pitchFamily="34" charset="0"/>
                <a:cs typeface="Calibri Light" panose="020F0302020204030204" pitchFamily="34" charset="0"/>
              </a:rPr>
              <a:t>Tyre</a:t>
            </a:r>
            <a:r>
              <a:rPr lang="en-US" dirty="0">
                <a:latin typeface="Calibri Light" panose="020F0302020204030204" pitchFamily="34" charset="0"/>
                <a:cs typeface="Calibri Light" panose="020F0302020204030204" pitchFamily="34" charset="0"/>
              </a:rPr>
              <a:t> and Sidon, they would have repented long ago in sackcloth and ashes.22.But I tell you, it will be more bearable on the day of judgment for </a:t>
            </a:r>
            <a:r>
              <a:rPr lang="en-US" dirty="0" err="1">
                <a:latin typeface="Calibri Light" panose="020F0302020204030204" pitchFamily="34" charset="0"/>
                <a:cs typeface="Calibri Light" panose="020F0302020204030204" pitchFamily="34" charset="0"/>
              </a:rPr>
              <a:t>Tyre</a:t>
            </a:r>
            <a:r>
              <a:rPr lang="en-US" dirty="0">
                <a:latin typeface="Calibri Light" panose="020F0302020204030204" pitchFamily="34" charset="0"/>
                <a:cs typeface="Calibri Light" panose="020F0302020204030204" pitchFamily="34" charset="0"/>
              </a:rPr>
              <a:t> and Sidon than for you.23.And you, </a:t>
            </a:r>
            <a:r>
              <a:rPr lang="en-US" dirty="0">
                <a:solidFill>
                  <a:srgbClr val="FFD887"/>
                </a:solidFill>
                <a:latin typeface="Calibri Light" panose="020F0302020204030204" pitchFamily="34" charset="0"/>
                <a:cs typeface="Calibri Light" panose="020F0302020204030204" pitchFamily="34" charset="0"/>
              </a:rPr>
              <a:t>Capernaum, will you be exalted to heaven? </a:t>
            </a:r>
            <a:r>
              <a:rPr lang="en-US" u="sng" dirty="0">
                <a:solidFill>
                  <a:srgbClr val="FFD887"/>
                </a:solidFill>
                <a:latin typeface="Calibri Light" panose="020F0302020204030204" pitchFamily="34" charset="0"/>
                <a:cs typeface="Calibri Light" panose="020F0302020204030204" pitchFamily="34" charset="0"/>
              </a:rPr>
              <a:t>You will be brought down to Hades</a:t>
            </a:r>
            <a:r>
              <a:rPr lang="en-US" dirty="0">
                <a:solidFill>
                  <a:srgbClr val="FFD887"/>
                </a:solidFill>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For if the mighty works done in you had been done in Sodom, it would have remained until this day.24.But I tell you </a:t>
            </a:r>
            <a:r>
              <a:rPr lang="en-US" dirty="0">
                <a:solidFill>
                  <a:srgbClr val="FFD887"/>
                </a:solidFill>
                <a:latin typeface="Calibri Light" panose="020F0302020204030204" pitchFamily="34" charset="0"/>
                <a:cs typeface="Calibri Light" panose="020F0302020204030204" pitchFamily="34" charset="0"/>
              </a:rPr>
              <a:t>that it will be more tolerable on the day of judgment for the land of Sodom than for you."</a:t>
            </a:r>
          </a:p>
        </p:txBody>
      </p:sp>
    </p:spTree>
    <p:extLst>
      <p:ext uri="{BB962C8B-B14F-4D97-AF65-F5344CB8AC3E}">
        <p14:creationId xmlns:p14="http://schemas.microsoft.com/office/powerpoint/2010/main" val="1595597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9946</TotalTime>
  <Words>1755</Words>
  <Application>Microsoft Macintosh PowerPoint</Application>
  <PresentationFormat>Widescreen</PresentationFormat>
  <Paragraphs>64</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SimHei</vt:lpstr>
      <vt:lpstr>Arial</vt:lpstr>
      <vt:lpstr>Calibri</vt:lpstr>
      <vt:lpstr>Calibri Light</vt:lpstr>
      <vt:lpstr>Century Gothic</vt:lpstr>
      <vt:lpstr>Mesh</vt:lpstr>
      <vt:lpstr>PowerPoint Presentation</vt:lpstr>
      <vt:lpstr>PowerPoint Presentation</vt:lpstr>
      <vt:lpstr>PowerPoint Presentation</vt:lpstr>
      <vt:lpstr>PowerPoint Presentation</vt:lpstr>
      <vt:lpstr>众人拥挤要听神的道  </vt:lpstr>
      <vt:lpstr>PowerPoint Presentation</vt:lpstr>
      <vt:lpstr>PowerPoint Presentation</vt:lpstr>
      <vt:lpstr>PowerPoint Presentation</vt:lpstr>
      <vt:lpstr>PowerPoint Presentation</vt:lpstr>
      <vt:lpstr>PowerPoint Presentation</vt:lpstr>
      <vt:lpstr>彼得信与顺服主的话 </vt:lpstr>
      <vt:lpstr>PowerPoint Presentation</vt:lpstr>
      <vt:lpstr>认识主、认识自己 </vt:lpstr>
      <vt:lpstr>PowerPoint Presentation</vt:lpstr>
      <vt:lpstr>做门徒，是为主作得人的渔夫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nelson lee</dc:creator>
  <cp:lastModifiedBy>nelson lee</cp:lastModifiedBy>
  <cp:revision>496</cp:revision>
  <dcterms:created xsi:type="dcterms:W3CDTF">2023-10-12T02:24:22Z</dcterms:created>
  <dcterms:modified xsi:type="dcterms:W3CDTF">2026-04-25T07:41:45Z</dcterms:modified>
</cp:coreProperties>
</file>