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9" r:id="rId1"/>
  </p:sldMasterIdLst>
  <p:notesMasterIdLst>
    <p:notesMasterId r:id="rId19"/>
  </p:notesMasterIdLst>
  <p:sldIdLst>
    <p:sldId id="4865" r:id="rId2"/>
    <p:sldId id="490" r:id="rId3"/>
    <p:sldId id="5067" r:id="rId4"/>
    <p:sldId id="5173" r:id="rId5"/>
    <p:sldId id="5163" r:id="rId6"/>
    <p:sldId id="4972" r:id="rId7"/>
    <p:sldId id="5174" r:id="rId8"/>
    <p:sldId id="5175" r:id="rId9"/>
    <p:sldId id="4867" r:id="rId10"/>
    <p:sldId id="5176" r:id="rId11"/>
    <p:sldId id="5177" r:id="rId12"/>
    <p:sldId id="5121" r:id="rId13"/>
    <p:sldId id="5178" r:id="rId14"/>
    <p:sldId id="5169" r:id="rId15"/>
    <p:sldId id="5179" r:id="rId16"/>
    <p:sldId id="5170" r:id="rId17"/>
    <p:sldId id="5146" r:id="rId18"/>
  </p:sldIdLst>
  <p:sldSz cx="12192000" cy="6858000"/>
  <p:notesSz cx="6858000" cy="9144000"/>
  <p:embeddedFontLst>
    <p:embeddedFont>
      <p:font typeface="Microsoft YaHei" panose="020B0503020204020204" pitchFamily="34" charset="-122"/>
      <p:regular r:id="rId20"/>
      <p:bold r:id="rId21"/>
    </p:embeddedFont>
    <p:embeddedFont>
      <p:font typeface="SimHei" panose="02010609060101010101" pitchFamily="49" charset="-122"/>
      <p:regular r:id="rId22"/>
    </p:embeddedFont>
    <p:embeddedFont>
      <p:font typeface="Century Gothic" panose="020B050202020202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FFF"/>
    <a:srgbClr val="B4FF6A"/>
    <a:srgbClr val="D5FC79"/>
    <a:srgbClr val="FFD887"/>
    <a:srgbClr val="FFE18F"/>
    <a:srgbClr val="FF000A"/>
    <a:srgbClr val="F7F3E8"/>
    <a:srgbClr val="FFFFC1"/>
    <a:srgbClr val="1B1D1F"/>
    <a:srgbClr val="5E4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68"/>
    <p:restoredTop sz="90548"/>
  </p:normalViewPr>
  <p:slideViewPr>
    <p:cSldViewPr snapToGrid="0">
      <p:cViewPr varScale="1">
        <p:scale>
          <a:sx n="104" d="100"/>
          <a:sy n="104" d="100"/>
        </p:scale>
        <p:origin x="224"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9F0DD-D6A9-7848-A298-80BF8C111593}" type="datetimeFigureOut">
              <a:t>5/16/26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75359-D11F-FA4A-9B6D-38484B5AB193}" type="slidenum">
              <a:t>‹#›</a:t>
            </a:fld>
            <a:endParaRPr lang="en-US"/>
          </a:p>
        </p:txBody>
      </p:sp>
    </p:spTree>
    <p:extLst>
      <p:ext uri="{BB962C8B-B14F-4D97-AF65-F5344CB8AC3E}">
        <p14:creationId xmlns:p14="http://schemas.microsoft.com/office/powerpoint/2010/main" val="299081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1D5F6-AFFC-30DE-4673-9E1DF93AA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1839B-6E2D-EE6B-2821-36F464B2E82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E08AB10-CD18-954E-B0F4-26C6BBACDE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8D5AED-E231-14D9-2B64-822BA3267B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C54BC-BD4F-0342-ABDA-5417AF5819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icrosoft YaHei" panose="020B0503020204020204" pitchFamily="34"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a:sym typeface="Arial"/>
            </a:endParaRPr>
          </a:p>
        </p:txBody>
      </p:sp>
    </p:spTree>
    <p:extLst>
      <p:ext uri="{BB962C8B-B14F-4D97-AF65-F5344CB8AC3E}">
        <p14:creationId xmlns:p14="http://schemas.microsoft.com/office/powerpoint/2010/main" val="411827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5D189-EB6B-525E-7458-67AA92D42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4D629-D653-F952-9E72-F5F0967113D6}"/>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E12C1399-F452-2546-0E60-E4B40228088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9845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9C7F3-8188-E964-10D5-2B609C91E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F8618-6C30-3F0F-DFD8-49BFEF64F58E}"/>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632B38C3-41FE-7285-A496-59A187A34C2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474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CEC991BA-D2EA-9E01-4B06-5F6519F22AB8}"/>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19CF0F92-C568-876C-DA6E-3EE0B4F317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9DF01465-86F7-6220-432F-564067A62F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386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FDF33-D00C-F1E7-8F98-9E77D4ED3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FFD88-10F4-5D89-4EA9-747A23078D96}"/>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1FCB282-DC42-B592-4C04-26171E4458F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797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3CAE8-E341-ED01-6F39-6C33F6DB0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77B56-6DA9-9242-5E7A-23614959B6D7}"/>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1AA8549A-C27F-BEE0-FE67-25778A56A88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534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B9C6C-88B7-D195-2D24-0F3BA0620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B3A51-E58D-0A0F-B2C7-3F231B88D90B}"/>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06D29600-98DA-C55B-BC01-F9CBE21719B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6952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9984A-FD04-CEB4-981F-8468D314B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A7AA5-D3A5-9CA3-132A-36D0DBDBD66A}"/>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9AD10A10-24A1-CAD9-C22E-326EEF16985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28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5F9AF-7C60-AE0F-3470-6CC9870EB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2B4B0-BBCB-1B3E-5D31-8BC39F241351}"/>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9B2E325D-21EB-2DEE-F1BF-D2680A44F9E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515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2FA6C-3AB1-376E-6B5D-65A798CD0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8DC86-1D8B-AC89-E2A1-1F3BCD28D86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1FFB7A7-2B5B-7E80-192D-32860C76B8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827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1956E-6EB4-601E-A44E-3BC93E665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9A82B-77C1-2D12-013E-A93AD6FD7705}"/>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DB6C19A8-BD5A-8775-87F2-32E9FA3D6E1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031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0DE4E-D109-50DE-86FD-240D2E41C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B18C4-0968-7D2B-790F-EDC099D136D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EB9DD0A-E904-A8EF-C499-2206A6D3FF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73995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F6688-2009-0239-F2F9-D71AB881E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88145-D280-D07A-2D0A-A70ED5EF1B69}"/>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04244546-38FA-BEE5-025B-188E7C37EC4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807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0FDCADDC-2EC2-9EDE-8590-2468CE1FE498}"/>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408601D5-6958-96EE-346E-D51053BA5D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7A636C90-6B53-ED84-4660-4E61C34840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2433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336B5-9116-18AB-E1FC-6429E35B0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63B1C-6004-5164-3DC5-F9641DC42653}"/>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7D3C65B-8C9C-23CB-4843-CFB718DE7C8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5098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BEFE8-C78A-4168-4307-4752E6FCA3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FBDF2-E967-6E73-95AB-361B5DA2D490}"/>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1B57E0EC-07DC-0633-7E4E-18A398DBB57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864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8B1C9B71-F353-AFA8-476A-25F67BB82B5B}"/>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252CA2BE-D776-535D-2319-3BEF83696A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09942CD2-DE62-B1AC-3CD8-47012DB1DD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9708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5/16/26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7650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26362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013799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624250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08857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383939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035630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5/16/26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147006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5/16/26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782333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3"/>
        <p:cNvGrpSpPr/>
        <p:nvPr/>
      </p:nvGrpSpPr>
      <p:grpSpPr>
        <a:xfrm>
          <a:off x="0" y="0"/>
          <a:ext cx="0" cy="0"/>
          <a:chOff x="0" y="0"/>
          <a:chExt cx="0" cy="0"/>
        </a:xfrm>
      </p:grpSpPr>
      <p:sp>
        <p:nvSpPr>
          <p:cNvPr id="56" name="Google Shape;56;p3"/>
          <p:cNvSpPr txBox="1">
            <a:spLocks noGrp="1"/>
          </p:cNvSpPr>
          <p:nvPr>
            <p:ph type="title"/>
          </p:nvPr>
        </p:nvSpPr>
        <p:spPr>
          <a:xfrm>
            <a:off x="966839" y="3260261"/>
            <a:ext cx="9144000" cy="15024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endParaRPr/>
          </a:p>
        </p:txBody>
      </p:sp>
      <p:sp>
        <p:nvSpPr>
          <p:cNvPr id="57" name="Google Shape;57;p3"/>
          <p:cNvSpPr txBox="1">
            <a:spLocks noGrp="1"/>
          </p:cNvSpPr>
          <p:nvPr>
            <p:ph type="title" idx="2" hasCustomPrompt="1"/>
          </p:nvPr>
        </p:nvSpPr>
        <p:spPr>
          <a:xfrm>
            <a:off x="1287239" y="1291821"/>
            <a:ext cx="1750800" cy="12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t>xx%</a:t>
            </a:r>
          </a:p>
        </p:txBody>
      </p:sp>
      <p:sp>
        <p:nvSpPr>
          <p:cNvPr id="58" name="Google Shape;58;p3"/>
          <p:cNvSpPr txBox="1">
            <a:spLocks noGrp="1"/>
          </p:cNvSpPr>
          <p:nvPr>
            <p:ph type="subTitle" idx="1"/>
          </p:nvPr>
        </p:nvSpPr>
        <p:spPr>
          <a:xfrm>
            <a:off x="966839" y="4685423"/>
            <a:ext cx="4598800" cy="933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2400"/>
            </a:lvl1pPr>
            <a:lvl2pPr lvl="1">
              <a:lnSpc>
                <a:spcPct val="100000"/>
              </a:lnSpc>
              <a:spcBef>
                <a:spcPts val="0"/>
              </a:spcBef>
              <a:spcAft>
                <a:spcPts val="0"/>
              </a:spcAft>
              <a:buNone/>
              <a:defRPr sz="2400"/>
            </a:lvl2pPr>
            <a:lvl3pPr lvl="2">
              <a:lnSpc>
                <a:spcPct val="100000"/>
              </a:lnSpc>
              <a:spcBef>
                <a:spcPts val="0"/>
              </a:spcBef>
              <a:spcAft>
                <a:spcPts val="0"/>
              </a:spcAft>
              <a:buNone/>
              <a:defRPr sz="2400"/>
            </a:lvl3pPr>
            <a:lvl4pPr lvl="3">
              <a:lnSpc>
                <a:spcPct val="100000"/>
              </a:lnSpc>
              <a:spcBef>
                <a:spcPts val="0"/>
              </a:spcBef>
              <a:spcAft>
                <a:spcPts val="0"/>
              </a:spcAft>
              <a:buNone/>
              <a:defRPr sz="2400"/>
            </a:lvl4pPr>
            <a:lvl5pPr lvl="4">
              <a:lnSpc>
                <a:spcPct val="100000"/>
              </a:lnSpc>
              <a:spcBef>
                <a:spcPts val="0"/>
              </a:spcBef>
              <a:spcAft>
                <a:spcPts val="0"/>
              </a:spcAft>
              <a:buNone/>
              <a:defRPr sz="2400"/>
            </a:lvl5pPr>
            <a:lvl6pPr lvl="5">
              <a:lnSpc>
                <a:spcPct val="100000"/>
              </a:lnSpc>
              <a:spcBef>
                <a:spcPts val="0"/>
              </a:spcBef>
              <a:spcAft>
                <a:spcPts val="0"/>
              </a:spcAft>
              <a:buNone/>
              <a:defRPr sz="2400"/>
            </a:lvl6pPr>
            <a:lvl7pPr lvl="6">
              <a:lnSpc>
                <a:spcPct val="100000"/>
              </a:lnSpc>
              <a:spcBef>
                <a:spcPts val="0"/>
              </a:spcBef>
              <a:spcAft>
                <a:spcPts val="0"/>
              </a:spcAft>
              <a:buNone/>
              <a:defRPr sz="2400"/>
            </a:lvl7pPr>
            <a:lvl8pPr lvl="7">
              <a:lnSpc>
                <a:spcPct val="100000"/>
              </a:lnSpc>
              <a:spcBef>
                <a:spcPts val="0"/>
              </a:spcBef>
              <a:spcAft>
                <a:spcPts val="0"/>
              </a:spcAft>
              <a:buNone/>
              <a:defRPr sz="2400"/>
            </a:lvl8pPr>
            <a:lvl9pPr lvl="8">
              <a:lnSpc>
                <a:spcPct val="100000"/>
              </a:lnSpc>
              <a:spcBef>
                <a:spcPts val="0"/>
              </a:spcBef>
              <a:spcAft>
                <a:spcPts val="0"/>
              </a:spcAft>
              <a:buNone/>
              <a:defRPr sz="2400"/>
            </a:lvl9pPr>
          </a:lstStyle>
          <a:p>
            <a:endParaRPr/>
          </a:p>
        </p:txBody>
      </p:sp>
    </p:spTree>
    <p:extLst>
      <p:ext uri="{BB962C8B-B14F-4D97-AF65-F5344CB8AC3E}">
        <p14:creationId xmlns:p14="http://schemas.microsoft.com/office/powerpoint/2010/main" val="357602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5/16/26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053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6EBC0-1B19-4041-9822-DE55211994AC}" type="datetimeFigureOut">
              <a:rPr lang="en-US" smtClean="0"/>
              <a:t>5/16/26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83492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E6EBC0-1B19-4041-9822-DE55211994AC}" type="datetimeFigureOut">
              <a:rPr lang="en-US" smtClean="0"/>
              <a:t>5/16/26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4858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E6EBC0-1B19-4041-9822-DE55211994AC}" type="datetimeFigureOut">
              <a:rPr lang="en-US" smtClean="0"/>
              <a:t>5/16/26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5266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E6EBC0-1B19-4041-9822-DE55211994AC}" type="datetimeFigureOut">
              <a:rPr lang="en-US" smtClean="0"/>
              <a:t>5/16/26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58723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6EBC0-1B19-4041-9822-DE55211994AC}" type="datetimeFigureOut">
              <a:rPr lang="en-US" smtClean="0"/>
              <a:t>5/16/26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81885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6EBC0-1B19-4041-9822-DE55211994AC}" type="datetimeFigureOut">
              <a:rPr lang="en-US" smtClean="0"/>
              <a:t>5/16/26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60727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CE6EBC0-1B19-4041-9822-DE55211994AC}" type="datetimeFigureOut">
              <a:rPr lang="en-US" smtClean="0"/>
              <a:t>5/16/26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89834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764DE79-268F-4C1A-8933-263129D2AF90}" type="datetimeFigureOut">
              <a:rPr lang="en-US" smtClean="0"/>
              <a:t>5/16/26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23687746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2727"/>
        </a:solidFill>
        <a:effectLst/>
      </p:bgPr>
    </p:bg>
    <p:spTree>
      <p:nvGrpSpPr>
        <p:cNvPr id="1" name="">
          <a:extLst>
            <a:ext uri="{FF2B5EF4-FFF2-40B4-BE49-F238E27FC236}">
              <a16:creationId xmlns:a16="http://schemas.microsoft.com/office/drawing/2014/main" id="{1F10A9F3-3B4D-4494-CC6A-C78822165EC9}"/>
            </a:ext>
          </a:extLst>
        </p:cNvPr>
        <p:cNvGrpSpPr/>
        <p:nvPr/>
      </p:nvGrpSpPr>
      <p:grpSpPr>
        <a:xfrm>
          <a:off x="0" y="0"/>
          <a:ext cx="0" cy="0"/>
          <a:chOff x="0" y="0"/>
          <a:chExt cx="0" cy="0"/>
        </a:xfrm>
      </p:grpSpPr>
      <p:pic>
        <p:nvPicPr>
          <p:cNvPr id="6" name="Picture 5" descr="A painting of a person writing on paper&#10;&#10;AI-generated content may be incorrect.">
            <a:extLst>
              <a:ext uri="{FF2B5EF4-FFF2-40B4-BE49-F238E27FC236}">
                <a16:creationId xmlns:a16="http://schemas.microsoft.com/office/drawing/2014/main" id="{A74944A8-BD2C-DF8E-B42D-272436C3BEB3}"/>
              </a:ext>
            </a:extLst>
          </p:cNvPr>
          <p:cNvPicPr>
            <a:picLocks noChangeAspect="1"/>
          </p:cNvPicPr>
          <p:nvPr/>
        </p:nvPicPr>
        <p:blipFill>
          <a:blip r:embed="rId3"/>
          <a:stretch>
            <a:fillRect/>
          </a:stretch>
        </p:blipFill>
        <p:spPr>
          <a:xfrm>
            <a:off x="1365662" y="103570"/>
            <a:ext cx="3713017" cy="495069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Rectangle 2">
            <a:extLst>
              <a:ext uri="{FF2B5EF4-FFF2-40B4-BE49-F238E27FC236}">
                <a16:creationId xmlns:a16="http://schemas.microsoft.com/office/drawing/2014/main" id="{1A53D387-354A-CF4D-2D8E-9B6AB0385387}"/>
              </a:ext>
            </a:extLst>
          </p:cNvPr>
          <p:cNvSpPr/>
          <p:nvPr/>
        </p:nvSpPr>
        <p:spPr>
          <a:xfrm>
            <a:off x="0" y="6664036"/>
            <a:ext cx="12192000" cy="193964"/>
          </a:xfrm>
          <a:prstGeom prst="rect">
            <a:avLst/>
          </a:prstGeom>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8" name="TextBox 7">
            <a:extLst>
              <a:ext uri="{FF2B5EF4-FFF2-40B4-BE49-F238E27FC236}">
                <a16:creationId xmlns:a16="http://schemas.microsoft.com/office/drawing/2014/main" id="{BF308482-3BA4-A3A3-37C1-B4819C8E0027}"/>
              </a:ext>
            </a:extLst>
          </p:cNvPr>
          <p:cNvSpPr txBox="1"/>
          <p:nvPr/>
        </p:nvSpPr>
        <p:spPr>
          <a:xfrm>
            <a:off x="5993283" y="2578916"/>
            <a:ext cx="5306291"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entury Gothic" panose="020B0502020202020204"/>
                <a:ea typeface="+mn-ea"/>
                <a:cs typeface="+mn-cs"/>
              </a:rPr>
              <a:t>路加福音</a:t>
            </a:r>
            <a:b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2000" b="1" i="0" u="none" strike="noStrike" kern="1200" cap="none" spc="0" normalizeH="0" baseline="0" noProof="0" dirty="0">
                <a:ln>
                  <a:noFill/>
                </a:ln>
                <a:solidFill>
                  <a:srgbClr val="C8A667"/>
                </a:solidFill>
                <a:effectLst/>
                <a:uLnTx/>
                <a:uFillTx/>
                <a:latin typeface="Century Gothic" panose="020B0502020202020204"/>
                <a:ea typeface="+mn-ea"/>
                <a:cs typeface="+mn-cs"/>
              </a:rPr>
              <a:t>Gospel</a:t>
            </a:r>
            <a:r>
              <a:rPr kumimoji="0" lang="zh-CN" altLang="en-US" sz="2000" b="1" i="0" u="none" strike="noStrike" kern="1200" cap="none" spc="0" normalizeH="0" baseline="0" noProof="0" dirty="0">
                <a:ln>
                  <a:noFill/>
                </a:ln>
                <a:solidFill>
                  <a:srgbClr val="C8A667"/>
                </a:solidFill>
                <a:effectLst/>
                <a:uLnTx/>
                <a:uFillTx/>
                <a:latin typeface="Century Gothic" panose="020B0502020202020204"/>
                <a:ea typeface="宋体" panose="02010600030101010101" pitchFamily="2" charset="-122"/>
                <a:cs typeface="+mn-cs"/>
              </a:rPr>
              <a:t> </a:t>
            </a:r>
            <a:r>
              <a:rPr kumimoji="0" lang="en-US" altLang="zh-CN" sz="2000" b="1" i="0" u="none" strike="noStrike" kern="1200" cap="none" spc="0" normalizeH="0" baseline="0" noProof="0" dirty="0">
                <a:ln>
                  <a:noFill/>
                </a:ln>
                <a:solidFill>
                  <a:srgbClr val="C8A667"/>
                </a:solidFill>
                <a:effectLst/>
                <a:uLnTx/>
                <a:uFillTx/>
                <a:latin typeface="Century Gothic" panose="020B0502020202020204"/>
                <a:ea typeface="宋体" panose="02010600030101010101" pitchFamily="2" charset="-122"/>
                <a:cs typeface="+mn-cs"/>
              </a:rPr>
              <a:t>of Luke </a:t>
            </a:r>
            <a:endParaRPr kumimoji="0" lang="en-US" sz="1800" b="1" i="0" u="none" strike="noStrike" kern="1200" cap="none" spc="0" normalizeH="0" baseline="0" noProof="0" dirty="0">
              <a:ln>
                <a:noFill/>
              </a:ln>
              <a:solidFill>
                <a:srgbClr val="C8A667"/>
              </a:solidFill>
              <a:effectLs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55FDA069-B064-A3CF-DDF5-21309FAF3CA8}"/>
              </a:ext>
            </a:extLst>
          </p:cNvPr>
          <p:cNvSpPr/>
          <p:nvPr/>
        </p:nvSpPr>
        <p:spPr>
          <a:xfrm>
            <a:off x="0" y="5252058"/>
            <a:ext cx="12192000" cy="1344610"/>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marL="0" lvl="1" algn="ctr" defTabSz="1828800">
              <a:defRPr/>
            </a:pPr>
            <a:r>
              <a:rPr lang="en-US" altLang="zh-CN" sz="40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20 </a:t>
            </a:r>
            <a:r>
              <a:rPr lang="zh-CN" altLang="en-US" sz="40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主啊！如果你肯，必能使我洁净</a:t>
            </a:r>
            <a:endParaRPr lang="en-US" altLang="zh-CN" sz="40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endParaRPr>
          </a:p>
          <a:p>
            <a:pPr marL="0" lvl="1" algn="ctr" defTabSz="1828800">
              <a:defRPr/>
            </a:pP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路</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5</a:t>
            </a: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章</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12</a:t>
            </a: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至</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16 </a:t>
            </a:r>
          </a:p>
          <a:p>
            <a:pPr marL="0" lvl="1" algn="ctr" defTabSz="1828800">
              <a:defRPr/>
            </a:pPr>
            <a:r>
              <a:rPr lang="en-US" sz="2000" b="1" dirty="0">
                <a:solidFill>
                  <a:srgbClr val="C7A668"/>
                </a:solidFill>
                <a:latin typeface="SimHei" panose="02010609060101010101" pitchFamily="49" charset="-122"/>
                <a:ea typeface="SimHei" panose="02010609060101010101" pitchFamily="49" charset="-122"/>
              </a:rPr>
              <a:t> "Lord, if you will, you can make me clean.".(Luke 5:12-16)</a:t>
            </a:r>
            <a:endParaRPr kumimoji="0" lang="en-SG" altLang="zh-CN" sz="1600" b="1" i="0" u="none" strike="noStrike" kern="0" cap="none" spc="0" normalizeH="0" baseline="0" noProof="0" dirty="0">
              <a:ln>
                <a:noFill/>
              </a:ln>
              <a:solidFill>
                <a:prstClr val="white"/>
              </a:solidFill>
              <a:effectLst/>
              <a:uLnTx/>
              <a:uFillTx/>
              <a:latin typeface="Century Gothic" panose="020B0502020202020204"/>
              <a:ea typeface="宋体" panose="02010600030101010101" pitchFamily="2" charset="-122"/>
              <a:cs typeface="Arial" panose="020B0604020202020204" pitchFamily="34" charset="0"/>
              <a:sym typeface="Arial"/>
            </a:endParaRPr>
          </a:p>
        </p:txBody>
      </p:sp>
      <p:sp>
        <p:nvSpPr>
          <p:cNvPr id="10" name="Rectangle 9">
            <a:extLst>
              <a:ext uri="{FF2B5EF4-FFF2-40B4-BE49-F238E27FC236}">
                <a16:creationId xmlns:a16="http://schemas.microsoft.com/office/drawing/2014/main" id="{EEC8D5CF-B5BF-9DE2-01E0-9FED3C2D634A}"/>
              </a:ext>
            </a:extLst>
          </p:cNvPr>
          <p:cNvSpPr/>
          <p:nvPr/>
        </p:nvSpPr>
        <p:spPr>
          <a:xfrm>
            <a:off x="0" y="5138971"/>
            <a:ext cx="12192000" cy="45719"/>
          </a:xfrm>
          <a:prstGeom prst="rect">
            <a:avLst/>
          </a:prstGeom>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135033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A47BF1-736B-8E41-3171-888966C2D232}"/>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870BFE9A-2589-55A5-0AE0-13927D32B1A5}"/>
              </a:ext>
            </a:extLst>
          </p:cNvPr>
          <p:cNvSpPr txBox="1"/>
          <p:nvPr/>
        </p:nvSpPr>
        <p:spPr>
          <a:xfrm>
            <a:off x="214947" y="2049748"/>
            <a:ext cx="11548685" cy="24288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路 </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5:12.</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 突然有一个满身痲风  的人看见他，就</a:t>
            </a:r>
            <a:r>
              <a:rPr kumimoji="0" lang="zh-CN" altLang="en-US" sz="36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把脸伏在地上，求他说</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zh-CN" altLang="en-US" sz="36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主啊！如果你肯</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，必能使我洁净。”</a:t>
            </a: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1485D0AF-0E12-0CBA-0AB2-46DCD62F69CD}"/>
              </a:ext>
            </a:extLst>
          </p:cNvPr>
          <p:cNvSpPr txBox="1"/>
          <p:nvPr/>
        </p:nvSpPr>
        <p:spPr>
          <a:xfrm>
            <a:off x="214947" y="5201607"/>
            <a:ext cx="1187331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Luke 5:12.</a:t>
            </a:r>
            <a:r>
              <a:rPr kumimoji="0" lang="zh-CN" alt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there came a man full of leprosy. And when he saw Jesus, he </a:t>
            </a:r>
            <a:r>
              <a:rPr kumimoji="0" lang="en-US" sz="2000" b="1" i="0" u="none" strike="noStrike" kern="1200" cap="none" spc="0" normalizeH="0" baseline="0" noProof="0" dirty="0">
                <a:ln>
                  <a:noFill/>
                </a:ln>
                <a:solidFill>
                  <a:srgbClr val="00EFFF"/>
                </a:solidFill>
                <a:effectLst/>
                <a:uLnTx/>
                <a:uFillTx/>
                <a:latin typeface="Century Gothic" panose="020B0502020202020204"/>
                <a:ea typeface="+mn-ea"/>
                <a:cs typeface="+mn-cs"/>
              </a:rPr>
              <a:t>fell on his face and begged him</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2000" b="1" i="0" u="none" strike="noStrike" kern="1200" cap="none" spc="0" normalizeH="0" baseline="0" noProof="0" dirty="0">
                <a:ln>
                  <a:noFill/>
                </a:ln>
                <a:solidFill>
                  <a:srgbClr val="FFFF00"/>
                </a:solidFill>
                <a:effectLst/>
                <a:uLnTx/>
                <a:uFillTx/>
                <a:latin typeface="Century Gothic" panose="020B0502020202020204"/>
                <a:ea typeface="+mn-ea"/>
                <a:cs typeface="+mn-cs"/>
              </a:rPr>
              <a:t>Lord, if you will</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you can make me clean."</a:t>
            </a:r>
          </a:p>
        </p:txBody>
      </p:sp>
    </p:spTree>
    <p:extLst>
      <p:ext uri="{BB962C8B-B14F-4D97-AF65-F5344CB8AC3E}">
        <p14:creationId xmlns:p14="http://schemas.microsoft.com/office/powerpoint/2010/main" val="75321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AC3FD-2710-79C6-9B0E-231A995447A0}"/>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C8EA44E4-6A11-0CA2-BD8B-4A78056D1CDF}"/>
              </a:ext>
            </a:extLst>
          </p:cNvPr>
          <p:cNvSpPr txBox="1"/>
          <p:nvPr/>
        </p:nvSpPr>
        <p:spPr>
          <a:xfrm>
            <a:off x="103735" y="1984257"/>
            <a:ext cx="11642125" cy="2428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zh-CN" altLang="en-US" sz="3600" b="1" dirty="0">
                <a:latin typeface="SimHei" panose="02010609060101010101" pitchFamily="49" charset="-122"/>
                <a:ea typeface="SimHei" panose="02010609060101010101" pitchFamily="49" charset="-122"/>
              </a:rPr>
              <a:t>诗</a:t>
            </a:r>
            <a:r>
              <a:rPr lang="en-US" altLang="zh-CN" sz="3600" b="1" dirty="0">
                <a:latin typeface="SimHei" panose="02010609060101010101" pitchFamily="49" charset="-122"/>
                <a:ea typeface="SimHei" panose="02010609060101010101" pitchFamily="49" charset="-122"/>
              </a:rPr>
              <a:t>34:8</a:t>
            </a:r>
          </a:p>
          <a:p>
            <a:pPr>
              <a:lnSpc>
                <a:spcPct val="150000"/>
              </a:lnSpc>
            </a:pPr>
            <a:r>
              <a:rPr lang="zh-CN" altLang="en-US" sz="3600" b="1" dirty="0">
                <a:latin typeface="SimHei" panose="02010609060101010101" pitchFamily="49" charset="-122"/>
                <a:ea typeface="SimHei" panose="02010609060101010101" pitchFamily="49" charset="-122"/>
              </a:rPr>
              <a:t>你们要尝尝主恩的滋味，便知道他是美善；投靠他的人有福了！ </a:t>
            </a:r>
            <a:endParaRPr lang="en-US" altLang="zh-CN" sz="3600" b="1" dirty="0">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15D45C78-876B-23E4-B67F-FC26DFB019B8}"/>
              </a:ext>
            </a:extLst>
          </p:cNvPr>
          <p:cNvSpPr txBox="1"/>
          <p:nvPr/>
        </p:nvSpPr>
        <p:spPr>
          <a:xfrm>
            <a:off x="103735" y="5293941"/>
            <a:ext cx="12088265" cy="1200329"/>
          </a:xfrm>
          <a:prstGeom prst="rect">
            <a:avLst/>
          </a:prstGeom>
          <a:noFill/>
        </p:spPr>
        <p:txBody>
          <a:bodyPr wrap="square">
            <a:spAutoFit/>
          </a:bodyPr>
          <a:lstStyle/>
          <a:p>
            <a:r>
              <a:rPr lang="en-US" sz="2400" dirty="0"/>
              <a:t>Psalms 34:8.</a:t>
            </a:r>
          </a:p>
          <a:p>
            <a:r>
              <a:rPr lang="en-US" sz="2400" dirty="0"/>
              <a:t>Oh, taste and see that the Lord is good! Blessed is the man who takes refuge in him!</a:t>
            </a:r>
          </a:p>
        </p:txBody>
      </p:sp>
    </p:spTree>
    <p:extLst>
      <p:ext uri="{BB962C8B-B14F-4D97-AF65-F5344CB8AC3E}">
        <p14:creationId xmlns:p14="http://schemas.microsoft.com/office/powerpoint/2010/main" val="331335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68BB8390-4E40-40DF-8AEB-8F6D93966F91}"/>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D6A736CF-256F-B804-585F-C5DD4EED455C}"/>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0D556758-009A-46A2-6ECE-280E41A6DBDA}"/>
              </a:ext>
            </a:extLst>
          </p:cNvPr>
          <p:cNvSpPr txBox="1">
            <a:spLocks noGrp="1"/>
          </p:cNvSpPr>
          <p:nvPr>
            <p:ph type="title"/>
          </p:nvPr>
        </p:nvSpPr>
        <p:spPr>
          <a:xfrm>
            <a:off x="457199" y="3347240"/>
            <a:ext cx="11277600" cy="1698264"/>
          </a:xfrm>
          <a:prstGeom prst="rect">
            <a:avLst/>
          </a:prstGeom>
        </p:spPr>
        <p:txBody>
          <a:bodyPr spcFirstLastPara="1" wrap="square" lIns="121900" tIns="121900" rIns="121900" bIns="121900" anchor="ctr" anchorCtr="0">
            <a:noAutofit/>
          </a:bodyPr>
          <a:lstStyle/>
          <a:p>
            <a:pPr defTabSz="1033272"/>
            <a:r>
              <a:rPr lang="zh-CN" altLang="en-US" sz="6600" b="1" dirty="0">
                <a:effectLst/>
              </a:rPr>
              <a:t>主的吩咐 </a:t>
            </a:r>
            <a:endParaRPr lang="zh-CN" altLang="en-US" sz="20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8CEAFF6D-846E-2BF5-AE2E-A334225FDCC4}"/>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altLang="zh-CN" sz="8286" kern="1200" dirty="0">
                <a:solidFill>
                  <a:schemeClr val="tx1"/>
                </a:solidFill>
                <a:latin typeface="+mj-lt"/>
                <a:ea typeface="+mj-ea"/>
                <a:cs typeface="+mj-cs"/>
              </a:rPr>
              <a:t>3</a:t>
            </a:r>
            <a:endParaRPr lang="en" dirty="0"/>
          </a:p>
        </p:txBody>
      </p:sp>
      <p:sp>
        <p:nvSpPr>
          <p:cNvPr id="980" name="Google Shape;980;p44">
            <a:extLst>
              <a:ext uri="{FF2B5EF4-FFF2-40B4-BE49-F238E27FC236}">
                <a16:creationId xmlns:a16="http://schemas.microsoft.com/office/drawing/2014/main" id="{40A01278-A7E8-CB21-EB3A-03C796078CA6}"/>
              </a:ext>
            </a:extLst>
          </p:cNvPr>
          <p:cNvSpPr txBox="1">
            <a:spLocks noGrp="1"/>
          </p:cNvSpPr>
          <p:nvPr>
            <p:ph type="subTitle" idx="1"/>
          </p:nvPr>
        </p:nvSpPr>
        <p:spPr>
          <a:xfrm>
            <a:off x="457201" y="5045504"/>
            <a:ext cx="11399731" cy="1282748"/>
          </a:xfrm>
          <a:prstGeom prst="rect">
            <a:avLst/>
          </a:prstGeom>
        </p:spPr>
        <p:txBody>
          <a:bodyPr spcFirstLastPara="1" wrap="square" lIns="121900" tIns="121900" rIns="121900" bIns="121900" anchor="ctr" anchorCtr="0">
            <a:noAutofit/>
          </a:bodyPr>
          <a:lstStyle/>
          <a:p>
            <a:r>
              <a:rPr lang="en-US" dirty="0"/>
              <a:t>the Lord’s Command.</a:t>
            </a:r>
            <a:endParaRPr lang="en-US" altLang="zh-CN" b="1" dirty="0"/>
          </a:p>
          <a:p>
            <a:endParaRPr lang="en-US" dirty="0"/>
          </a:p>
        </p:txBody>
      </p:sp>
    </p:spTree>
    <p:extLst>
      <p:ext uri="{BB962C8B-B14F-4D97-AF65-F5344CB8AC3E}">
        <p14:creationId xmlns:p14="http://schemas.microsoft.com/office/powerpoint/2010/main" val="361376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929F80-B1A2-7CD0-36C3-4FED5F0DA467}"/>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D8EB0A44-50A2-2702-97B1-A1C9AAF54D41}"/>
              </a:ext>
            </a:extLst>
          </p:cNvPr>
          <p:cNvSpPr txBox="1"/>
          <p:nvPr/>
        </p:nvSpPr>
        <p:spPr>
          <a:xfrm>
            <a:off x="313801" y="2090759"/>
            <a:ext cx="11252123" cy="24288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14.</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耶稣嘱咐他</a:t>
            </a:r>
            <a:r>
              <a:rPr kumimoji="0" lang="zh-CN" altLang="en-US" sz="36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不可告诉任何人</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，“你只要</a:t>
            </a:r>
            <a:r>
              <a:rPr kumimoji="0" lang="zh-CN" altLang="en-US" sz="3600" b="1" i="0" u="none" strike="noStrike" kern="1200" cap="none" spc="0" normalizeH="0" baseline="0" noProof="0" dirty="0">
                <a:ln>
                  <a:noFill/>
                </a:ln>
                <a:solidFill>
                  <a:srgbClr val="D5FC79"/>
                </a:solidFill>
                <a:effectLst/>
                <a:uLnTx/>
                <a:uFillTx/>
                <a:latin typeface="SimHei" panose="02010609060101010101" pitchFamily="49" charset="-122"/>
                <a:ea typeface="SimHei" panose="02010609060101010101" pitchFamily="49" charset="-122"/>
                <a:cs typeface="+mn-cs"/>
              </a:rPr>
              <a:t>去给祭司检查</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，并且</a:t>
            </a:r>
            <a:r>
              <a:rPr kumimoji="0" lang="zh-CN" altLang="en-US" sz="36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照着摩西所规定的</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，为你得洁净</a:t>
            </a:r>
            <a:r>
              <a:rPr kumimoji="0" lang="zh-CN" altLang="en-US" sz="36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献祭</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，好向大家作证。”</a:t>
            </a: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47D615BE-9A34-31ED-C7AB-B8381E8D24E4}"/>
              </a:ext>
            </a:extLst>
          </p:cNvPr>
          <p:cNvSpPr txBox="1"/>
          <p:nvPr/>
        </p:nvSpPr>
        <p:spPr>
          <a:xfrm>
            <a:off x="313801" y="5201607"/>
            <a:ext cx="117744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14.And he charged him </a:t>
            </a:r>
            <a:r>
              <a:rPr kumimoji="0" lang="en-US" sz="2000" b="1" i="0" u="none" strike="noStrike" kern="1200" cap="none" spc="0" normalizeH="0" baseline="0" noProof="0" dirty="0">
                <a:ln>
                  <a:noFill/>
                </a:ln>
                <a:solidFill>
                  <a:srgbClr val="FFFF00"/>
                </a:solidFill>
                <a:effectLst/>
                <a:uLnTx/>
                <a:uFillTx/>
                <a:latin typeface="Century Gothic" panose="020B0502020202020204"/>
                <a:ea typeface="+mn-ea"/>
                <a:cs typeface="+mn-cs"/>
              </a:rPr>
              <a:t>to tell no one, </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but "</a:t>
            </a:r>
            <a:r>
              <a:rPr kumimoji="0" lang="en-US" sz="2000" b="1" i="0" u="none" strike="noStrike" kern="1200" cap="none" spc="0" normalizeH="0" baseline="0" noProof="0" dirty="0">
                <a:ln>
                  <a:noFill/>
                </a:ln>
                <a:solidFill>
                  <a:srgbClr val="D5FC79"/>
                </a:solidFill>
                <a:effectLst/>
                <a:uLnTx/>
                <a:uFillTx/>
                <a:latin typeface="Century Gothic" panose="020B0502020202020204"/>
                <a:ea typeface="+mn-ea"/>
                <a:cs typeface="+mn-cs"/>
              </a:rPr>
              <a:t>go and show yourself to the priest</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and </a:t>
            </a:r>
            <a:r>
              <a:rPr kumimoji="0" lang="en-US" sz="2000" b="1" i="0" u="none" strike="noStrike" kern="1200" cap="none" spc="0" normalizeH="0" baseline="0" noProof="0" dirty="0">
                <a:ln>
                  <a:noFill/>
                </a:ln>
                <a:solidFill>
                  <a:srgbClr val="00EFFF"/>
                </a:solidFill>
                <a:effectLst/>
                <a:uLnTx/>
                <a:uFillTx/>
                <a:latin typeface="Century Gothic" panose="020B0502020202020204"/>
                <a:ea typeface="+mn-ea"/>
                <a:cs typeface="+mn-cs"/>
              </a:rPr>
              <a:t>make an offering for your cleansing, as Moses commanded,</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for a proof to them."</a:t>
            </a:r>
          </a:p>
        </p:txBody>
      </p:sp>
    </p:spTree>
    <p:extLst>
      <p:ext uri="{BB962C8B-B14F-4D97-AF65-F5344CB8AC3E}">
        <p14:creationId xmlns:p14="http://schemas.microsoft.com/office/powerpoint/2010/main" val="139619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F028B-9376-828A-9C5D-1DEBCEAD6DF2}"/>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13355D9D-8867-A6FD-CD31-C29FDDA0A07B}"/>
              </a:ext>
            </a:extLst>
          </p:cNvPr>
          <p:cNvSpPr txBox="1"/>
          <p:nvPr/>
        </p:nvSpPr>
        <p:spPr>
          <a:xfrm>
            <a:off x="299383" y="1593812"/>
            <a:ext cx="11696967" cy="31818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zh-CN" altLang="en-US" sz="3600" b="1" dirty="0">
                <a:latin typeface="SimHei" panose="02010609060101010101" pitchFamily="49" charset="-122"/>
                <a:ea typeface="SimHei" panose="02010609060101010101" pitchFamily="49" charset="-122"/>
              </a:rPr>
              <a:t>可 </a:t>
            </a:r>
            <a:r>
              <a:rPr lang="en-US" altLang="zh-CN" sz="3600" b="1" dirty="0">
                <a:latin typeface="SimHei" panose="02010609060101010101" pitchFamily="49" charset="-122"/>
                <a:ea typeface="SimHei" panose="02010609060101010101" pitchFamily="49" charset="-122"/>
              </a:rPr>
              <a:t>1:45.</a:t>
            </a:r>
            <a:r>
              <a:rPr lang="zh-CN" altLang="en-US" sz="3600" b="1" dirty="0">
                <a:latin typeface="SimHei" panose="02010609060101010101" pitchFamily="49" charset="-122"/>
                <a:ea typeface="SimHei" panose="02010609060101010101" pitchFamily="49" charset="-122"/>
              </a:rPr>
              <a:t>那人出去，倒说许多的话，把这件事传扬开了，</a:t>
            </a:r>
            <a:r>
              <a:rPr lang="zh-CN" altLang="en-US" sz="3600" b="1" dirty="0">
                <a:solidFill>
                  <a:srgbClr val="00EFFF"/>
                </a:solidFill>
                <a:latin typeface="SimHei" panose="02010609060101010101" pitchFamily="49" charset="-122"/>
                <a:ea typeface="SimHei" panose="02010609060101010101" pitchFamily="49" charset="-122"/>
              </a:rPr>
              <a:t>叫耶稣以后不得再明明地进城</a:t>
            </a:r>
            <a:r>
              <a:rPr lang="zh-CN" altLang="en-US" sz="3600" b="1" dirty="0">
                <a:latin typeface="SimHei" panose="02010609060101010101" pitchFamily="49" charset="-122"/>
                <a:ea typeface="SimHei" panose="02010609060101010101" pitchFamily="49" charset="-122"/>
              </a:rPr>
              <a:t>，只好在外边旷野地方。人从各处都就了他来。</a:t>
            </a:r>
          </a:p>
          <a:p>
            <a:pPr>
              <a:lnSpc>
                <a:spcPct val="150000"/>
              </a:lnSpc>
            </a:pPr>
            <a:endParaRPr lang="zh-CN" altLang="en-US" sz="3200" b="1" dirty="0">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D6628ABB-E10A-30C5-DBC3-C6C5D090CEB0}"/>
              </a:ext>
            </a:extLst>
          </p:cNvPr>
          <p:cNvSpPr txBox="1"/>
          <p:nvPr/>
        </p:nvSpPr>
        <p:spPr>
          <a:xfrm>
            <a:off x="103735" y="4910882"/>
            <a:ext cx="12088265" cy="1015663"/>
          </a:xfrm>
          <a:prstGeom prst="rect">
            <a:avLst/>
          </a:prstGeom>
          <a:noFill/>
        </p:spPr>
        <p:txBody>
          <a:bodyPr wrap="square">
            <a:spAutoFit/>
          </a:bodyPr>
          <a:lstStyle/>
          <a:p>
            <a:r>
              <a:rPr lang="en-US" sz="2000" dirty="0"/>
              <a:t>Mark 1:45. But he went out and began to talk freely about it, and to spread the news, </a:t>
            </a:r>
            <a:r>
              <a:rPr lang="en-US" sz="2000" b="1" dirty="0">
                <a:solidFill>
                  <a:srgbClr val="00EFFF"/>
                </a:solidFill>
              </a:rPr>
              <a:t>so that Jesus could no longer openly enter a town,</a:t>
            </a:r>
            <a:r>
              <a:rPr lang="en-US" sz="2000" dirty="0"/>
              <a:t> but was out in desolate places, and people were coming to him from every quarter.</a:t>
            </a:r>
          </a:p>
        </p:txBody>
      </p:sp>
    </p:spTree>
    <p:extLst>
      <p:ext uri="{BB962C8B-B14F-4D97-AF65-F5344CB8AC3E}">
        <p14:creationId xmlns:p14="http://schemas.microsoft.com/office/powerpoint/2010/main" val="3727298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0D2ECC-68F9-5AED-8CBF-139EE3B43F00}"/>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509787FC-E57C-92C8-999A-2F7E9970194E}"/>
              </a:ext>
            </a:extLst>
          </p:cNvPr>
          <p:cNvSpPr txBox="1"/>
          <p:nvPr/>
        </p:nvSpPr>
        <p:spPr>
          <a:xfrm>
            <a:off x="103736" y="1901545"/>
            <a:ext cx="11462188" cy="31818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路 </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5:15.</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但他的名声却越发传扬出去，成群的人来聚集，要听道，并且要使他们的疾病痊愈。</a:t>
            </a:r>
            <a:r>
              <a:rPr kumimoji="0" lang="en-US" altLang="zh-CN" sz="3600" b="1" i="0" u="none" strike="noStrike" kern="1200" cap="none" spc="0" normalizeH="0" baseline="0" noProof="0" dirty="0">
                <a:ln>
                  <a:noFill/>
                </a:ln>
                <a:solidFill>
                  <a:srgbClr val="D5FC79"/>
                </a:solidFill>
                <a:effectLst/>
                <a:uLnTx/>
                <a:uFillTx/>
                <a:latin typeface="SimHei" panose="02010609060101010101" pitchFamily="49" charset="-122"/>
                <a:ea typeface="SimHei" panose="02010609060101010101" pitchFamily="49" charset="-122"/>
                <a:cs typeface="+mn-cs"/>
              </a:rPr>
              <a:t>16 </a:t>
            </a:r>
            <a:r>
              <a:rPr kumimoji="0" lang="zh-CN" altLang="en-US" sz="3600" b="1" i="0" u="none" strike="noStrike" kern="1200" cap="none" spc="0" normalizeH="0" baseline="0" noProof="0" dirty="0">
                <a:ln>
                  <a:noFill/>
                </a:ln>
                <a:solidFill>
                  <a:srgbClr val="D5FC79"/>
                </a:solidFill>
                <a:effectLst/>
                <a:uLnTx/>
                <a:uFillTx/>
                <a:latin typeface="SimHei" panose="02010609060101010101" pitchFamily="49" charset="-122"/>
                <a:ea typeface="SimHei" panose="02010609060101010101" pitchFamily="49" charset="-122"/>
                <a:cs typeface="+mn-cs"/>
              </a:rPr>
              <a:t>耶稣却退到旷野去祷告。</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117108C4-060F-CB40-7D46-6100FABB9BD5}"/>
              </a:ext>
            </a:extLst>
          </p:cNvPr>
          <p:cNvSpPr txBox="1"/>
          <p:nvPr/>
        </p:nvSpPr>
        <p:spPr>
          <a:xfrm>
            <a:off x="-1" y="5201607"/>
            <a:ext cx="12088265"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rPr>
              <a:t>15.But now even more the report about him went abroad, and great crowds gathered to hear him and to be healed of their infirmities.</a:t>
            </a:r>
            <a:r>
              <a:rPr kumimoji="0" lang="en-US" b="1" i="0" u="none" strike="noStrike" kern="1200" cap="none" spc="0" normalizeH="0" baseline="0" noProof="0" dirty="0">
                <a:ln>
                  <a:noFill/>
                </a:ln>
                <a:solidFill>
                  <a:srgbClr val="D5FC79"/>
                </a:solidFill>
                <a:effectLst/>
                <a:uLnTx/>
                <a:uFillTx/>
                <a:latin typeface="Century Gothic" panose="020B0502020202020204"/>
                <a:ea typeface="+mn-ea"/>
                <a:cs typeface="+mn-cs"/>
              </a:rPr>
              <a:t>16.But he would withdraw to desolate places and pray.</a:t>
            </a:r>
          </a:p>
        </p:txBody>
      </p:sp>
    </p:spTree>
    <p:extLst>
      <p:ext uri="{BB962C8B-B14F-4D97-AF65-F5344CB8AC3E}">
        <p14:creationId xmlns:p14="http://schemas.microsoft.com/office/powerpoint/2010/main" val="113281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7B5030-062B-1CD7-C0AF-5754BEAC521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F4C3030-6010-6347-5BBA-57DE0AA41295}"/>
              </a:ext>
            </a:extLst>
          </p:cNvPr>
          <p:cNvPicPr>
            <a:picLocks noChangeAspect="1"/>
          </p:cNvPicPr>
          <p:nvPr/>
        </p:nvPicPr>
        <p:blipFill>
          <a:blip r:embed="rId3"/>
          <a:stretch>
            <a:fillRect/>
          </a:stretch>
        </p:blipFill>
        <p:spPr>
          <a:xfrm>
            <a:off x="-1" y="518746"/>
            <a:ext cx="12192001" cy="5820508"/>
          </a:xfrm>
          <a:prstGeom prst="rect">
            <a:avLst/>
          </a:prstGeom>
        </p:spPr>
      </p:pic>
      <p:sp>
        <p:nvSpPr>
          <p:cNvPr id="9" name="Rectangle 8">
            <a:extLst>
              <a:ext uri="{FF2B5EF4-FFF2-40B4-BE49-F238E27FC236}">
                <a16:creationId xmlns:a16="http://schemas.microsoft.com/office/drawing/2014/main" id="{64FC06E5-84A6-BE61-57FF-99E4505868CE}"/>
              </a:ext>
            </a:extLst>
          </p:cNvPr>
          <p:cNvSpPr/>
          <p:nvPr/>
        </p:nvSpPr>
        <p:spPr>
          <a:xfrm>
            <a:off x="481913" y="2162433"/>
            <a:ext cx="10997514" cy="691979"/>
          </a:xfrm>
          <a:prstGeom prst="rect">
            <a:avLst/>
          </a:prstGeom>
          <a:noFill/>
          <a:ln w="38100">
            <a:solidFill>
              <a:srgbClr val="B4FF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915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71C3A"/>
        </a:solidFill>
        <a:effectLst/>
      </p:bgPr>
    </p:bg>
    <p:spTree>
      <p:nvGrpSpPr>
        <p:cNvPr id="1" name="">
          <a:extLst>
            <a:ext uri="{FF2B5EF4-FFF2-40B4-BE49-F238E27FC236}">
              <a16:creationId xmlns:a16="http://schemas.microsoft.com/office/drawing/2014/main" id="{8D6B35AE-3E67-3062-AE02-E7C9CD6FD189}"/>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ADE5939E-6862-CD5B-BD96-A1A748AB6EB2}"/>
              </a:ext>
            </a:extLst>
          </p:cNvPr>
          <p:cNvSpPr txBox="1"/>
          <p:nvPr/>
        </p:nvSpPr>
        <p:spPr>
          <a:xfrm>
            <a:off x="51868" y="851262"/>
            <a:ext cx="12088264" cy="4012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defRPr/>
            </a:pPr>
            <a:r>
              <a:rPr lang="zh-CN" altLang="en-US" sz="3600" b="1" dirty="0">
                <a:latin typeface="SimHei" panose="02010609060101010101" pitchFamily="49" charset="-122"/>
                <a:ea typeface="SimHei" panose="02010609060101010101" pitchFamily="49" charset="-122"/>
              </a:rPr>
              <a:t>来 </a:t>
            </a:r>
            <a:r>
              <a:rPr lang="en-US" altLang="zh-CN" sz="3600" b="1" dirty="0">
                <a:latin typeface="SimHei" panose="02010609060101010101" pitchFamily="49" charset="-122"/>
                <a:ea typeface="SimHei" panose="02010609060101010101" pitchFamily="49" charset="-122"/>
              </a:rPr>
              <a:t>4:15 </a:t>
            </a:r>
            <a:r>
              <a:rPr lang="zh-CN" altLang="en-US" sz="3600" b="1" dirty="0">
                <a:latin typeface="SimHei" panose="02010609060101010101" pitchFamily="49" charset="-122"/>
                <a:ea typeface="SimHei" panose="02010609060101010101" pitchFamily="49" charset="-122"/>
              </a:rPr>
              <a:t>因我们的大祭司</a:t>
            </a:r>
            <a:r>
              <a:rPr lang="zh-CN" altLang="en-US" sz="3600" b="1" dirty="0">
                <a:solidFill>
                  <a:srgbClr val="B4FF6A"/>
                </a:solidFill>
                <a:latin typeface="SimHei" panose="02010609060101010101" pitchFamily="49" charset="-122"/>
                <a:ea typeface="SimHei" panose="02010609060101010101" pitchFamily="49" charset="-122"/>
              </a:rPr>
              <a:t>并非不能体恤我们的软弱</a:t>
            </a:r>
            <a:r>
              <a:rPr lang="zh-CN" altLang="en-US" sz="3600" b="1" dirty="0">
                <a:latin typeface="SimHei" panose="02010609060101010101" pitchFamily="49" charset="-122"/>
                <a:ea typeface="SimHei" panose="02010609060101010101" pitchFamily="49" charset="-122"/>
              </a:rPr>
              <a:t>。他也曾凡事受过试探，与我们一样，只是他没有犯罪。</a:t>
            </a:r>
            <a:r>
              <a:rPr lang="en-US" altLang="zh-CN" sz="3600" b="1" dirty="0">
                <a:latin typeface="SimHei" panose="02010609060101010101" pitchFamily="49" charset="-122"/>
                <a:ea typeface="SimHei" panose="02010609060101010101" pitchFamily="49" charset="-122"/>
              </a:rPr>
              <a:t>16 </a:t>
            </a:r>
            <a:r>
              <a:rPr lang="zh-CN" altLang="en-US" sz="3600" b="1" dirty="0">
                <a:latin typeface="SimHei" panose="02010609060101010101" pitchFamily="49" charset="-122"/>
                <a:ea typeface="SimHei" panose="02010609060101010101" pitchFamily="49" charset="-122"/>
              </a:rPr>
              <a:t>所以，我们</a:t>
            </a:r>
            <a:r>
              <a:rPr lang="zh-CN" altLang="en-US" sz="3600" b="1" dirty="0">
                <a:solidFill>
                  <a:srgbClr val="FFFF00"/>
                </a:solidFill>
                <a:latin typeface="SimHei" panose="02010609060101010101" pitchFamily="49" charset="-122"/>
                <a:ea typeface="SimHei" panose="02010609060101010101" pitchFamily="49" charset="-122"/>
              </a:rPr>
              <a:t>只管坦然无惧的来到施恩的宝座前，为要得怜恤，蒙恩惠，作随时的帮助</a:t>
            </a:r>
            <a:r>
              <a:rPr lang="zh-CN" altLang="en-US" sz="3600" b="1" dirty="0">
                <a:latin typeface="SimHei" panose="02010609060101010101" pitchFamily="49" charset="-122"/>
                <a:ea typeface="SimHei" panose="02010609060101010101" pitchFamily="49" charset="-122"/>
              </a:rPr>
              <a:t>。</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2" name="TextBox 1">
            <a:extLst>
              <a:ext uri="{FF2B5EF4-FFF2-40B4-BE49-F238E27FC236}">
                <a16:creationId xmlns:a16="http://schemas.microsoft.com/office/drawing/2014/main" id="{14D56524-2219-D7E7-18B9-3C49909AF32A}"/>
              </a:ext>
            </a:extLst>
          </p:cNvPr>
          <p:cNvSpPr txBox="1"/>
          <p:nvPr/>
        </p:nvSpPr>
        <p:spPr>
          <a:xfrm>
            <a:off x="0" y="4703515"/>
            <a:ext cx="12088265" cy="1701620"/>
          </a:xfrm>
          <a:prstGeom prst="rect">
            <a:avLst/>
          </a:prstGeom>
          <a:noFill/>
        </p:spPr>
        <p:txBody>
          <a:bodyPr wrap="square">
            <a:spAutoFit/>
          </a:bodyPr>
          <a:lstStyle/>
          <a:p>
            <a:pPr lvl="0">
              <a:lnSpc>
                <a:spcPct val="150000"/>
              </a:lnSpc>
              <a:defRPr/>
            </a:pPr>
            <a:r>
              <a:rPr lang="en-US" b="1" dirty="0">
                <a:solidFill>
                  <a:prstClr val="white"/>
                </a:solidFill>
              </a:rPr>
              <a:t>Hebrews 4</a:t>
            </a:r>
          </a:p>
          <a:p>
            <a:pPr lvl="0">
              <a:lnSpc>
                <a:spcPct val="150000"/>
              </a:lnSpc>
              <a:defRPr/>
            </a:pPr>
            <a:r>
              <a:rPr lang="en-US" b="1" dirty="0">
                <a:solidFill>
                  <a:prstClr val="white"/>
                </a:solidFill>
              </a:rPr>
              <a:t>15. For we do not have a high priest who is unable to </a:t>
            </a:r>
            <a:r>
              <a:rPr lang="en-US" b="1" dirty="0">
                <a:solidFill>
                  <a:srgbClr val="B4FF6A"/>
                </a:solidFill>
              </a:rPr>
              <a:t>sympathize with our weaknesses</a:t>
            </a:r>
            <a:r>
              <a:rPr lang="en-US" b="1" dirty="0">
                <a:solidFill>
                  <a:prstClr val="white"/>
                </a:solidFill>
              </a:rPr>
              <a:t>, but one who in every respect has been tempted as we are, yet without sin.16.Let us then with confidence </a:t>
            </a:r>
            <a:r>
              <a:rPr lang="en-US" b="1" dirty="0">
                <a:solidFill>
                  <a:srgbClr val="FFFF00"/>
                </a:solidFill>
              </a:rPr>
              <a:t>draw near to the throne of grace, that we may receive mercy and find grace to help in time of need.</a:t>
            </a:r>
          </a:p>
        </p:txBody>
      </p:sp>
    </p:spTree>
    <p:extLst>
      <p:ext uri="{BB962C8B-B14F-4D97-AF65-F5344CB8AC3E}">
        <p14:creationId xmlns:p14="http://schemas.microsoft.com/office/powerpoint/2010/main" val="1779755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CDBB5-74C6-C4CD-8EFC-A105DC0C3B7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FA50673-DCF8-0D0C-1DA4-4CE727B33E53}"/>
              </a:ext>
            </a:extLst>
          </p:cNvPr>
          <p:cNvPicPr>
            <a:picLocks noChangeAspect="1"/>
          </p:cNvPicPr>
          <p:nvPr/>
        </p:nvPicPr>
        <p:blipFill>
          <a:blip r:embed="rId3"/>
          <a:srcRect l="14856" r="10076" b="1"/>
          <a:stretch>
            <a:fillRect/>
          </a:stretch>
        </p:blipFill>
        <p:spPr>
          <a:xfrm>
            <a:off x="332261" y="927672"/>
            <a:ext cx="5129784" cy="5571066"/>
          </a:xfrm>
          <a:prstGeom prst="rect">
            <a:avLst/>
          </a:prstGeom>
        </p:spPr>
      </p:pic>
      <p:sp>
        <p:nvSpPr>
          <p:cNvPr id="327" name="认罪祷告">
            <a:extLst>
              <a:ext uri="{FF2B5EF4-FFF2-40B4-BE49-F238E27FC236}">
                <a16:creationId xmlns:a16="http://schemas.microsoft.com/office/drawing/2014/main" id="{D07118CE-FE95-3938-E356-844CA3413CFD}"/>
              </a:ext>
            </a:extLst>
          </p:cNvPr>
          <p:cNvSpPr txBox="1"/>
          <p:nvPr/>
        </p:nvSpPr>
        <p:spPr>
          <a:xfrm>
            <a:off x="78059" y="41601"/>
            <a:ext cx="12192001" cy="74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7" name="TextBox 6">
            <a:extLst>
              <a:ext uri="{FF2B5EF4-FFF2-40B4-BE49-F238E27FC236}">
                <a16:creationId xmlns:a16="http://schemas.microsoft.com/office/drawing/2014/main" id="{AC57414E-80EA-FB9C-7A4B-33E78E945B15}"/>
              </a:ext>
            </a:extLst>
          </p:cNvPr>
          <p:cNvSpPr txBox="1"/>
          <p:nvPr/>
        </p:nvSpPr>
        <p:spPr>
          <a:xfrm>
            <a:off x="5724611" y="927672"/>
            <a:ext cx="6135128" cy="4702249"/>
          </a:xfrm>
          <a:prstGeom prst="rect">
            <a:avLst/>
          </a:prstGeom>
          <a:noFill/>
        </p:spPr>
        <p:txBody>
          <a:bodyPr wrap="square">
            <a:spAutoFit/>
          </a:bodyPr>
          <a:lstStyle/>
          <a:p>
            <a:pPr>
              <a:lnSpc>
                <a:spcPct val="150000"/>
              </a:lnSpc>
            </a:pPr>
            <a:r>
              <a:rPr lang="zh-CN" altLang="en-US" sz="2800" b="1" dirty="0"/>
              <a:t>如果你得大麻风</a:t>
            </a:r>
            <a:endParaRPr lang="en-US" altLang="zh-CN" sz="2800" b="1" dirty="0"/>
          </a:p>
          <a:p>
            <a:pPr>
              <a:lnSpc>
                <a:spcPct val="150000"/>
              </a:lnSpc>
            </a:pPr>
            <a:r>
              <a:rPr lang="en-US" b="1" dirty="0"/>
              <a:t>If you had leprosy,</a:t>
            </a:r>
            <a:endParaRPr lang="en-US" altLang="zh-CN" b="1" dirty="0"/>
          </a:p>
          <a:p>
            <a:pPr>
              <a:lnSpc>
                <a:spcPct val="150000"/>
              </a:lnSpc>
            </a:pPr>
            <a:r>
              <a:rPr lang="zh-CN" altLang="en-US" sz="2800" b="1" dirty="0"/>
              <a:t>你盼望什么？</a:t>
            </a:r>
            <a:endParaRPr lang="en-US" altLang="zh-CN" sz="2800" b="1" dirty="0"/>
          </a:p>
          <a:p>
            <a:pPr>
              <a:lnSpc>
                <a:spcPct val="150000"/>
              </a:lnSpc>
            </a:pPr>
            <a:r>
              <a:rPr lang="en-US" b="1" dirty="0"/>
              <a:t>what would you hope for?</a:t>
            </a:r>
            <a:endParaRPr lang="en-US" altLang="zh-CN" b="1" dirty="0"/>
          </a:p>
          <a:p>
            <a:pPr>
              <a:lnSpc>
                <a:spcPct val="150000"/>
              </a:lnSpc>
            </a:pPr>
            <a:r>
              <a:rPr lang="zh-CN" altLang="en-US" sz="2800" b="1" dirty="0"/>
              <a:t>你希望人怜悯你吗？</a:t>
            </a:r>
            <a:endParaRPr lang="en-US" altLang="zh-CN" sz="2800" b="1" dirty="0"/>
          </a:p>
          <a:p>
            <a:pPr>
              <a:lnSpc>
                <a:spcPct val="150000"/>
              </a:lnSpc>
            </a:pPr>
            <a:r>
              <a:rPr lang="en-US" b="1" dirty="0"/>
              <a:t>Would you hope others would show mercy to you?</a:t>
            </a:r>
            <a:endParaRPr lang="en-US" altLang="zh-CN" b="1" dirty="0"/>
          </a:p>
          <a:p>
            <a:pPr>
              <a:lnSpc>
                <a:spcPct val="150000"/>
              </a:lnSpc>
            </a:pPr>
            <a:r>
              <a:rPr lang="zh-CN" altLang="en-US" sz="2800" b="1" dirty="0"/>
              <a:t>如果别人有大麻风，你愿意怜悯他吗？</a:t>
            </a:r>
            <a:endParaRPr lang="en-US" altLang="zh-CN" sz="2800" b="1" dirty="0"/>
          </a:p>
          <a:p>
            <a:pPr>
              <a:lnSpc>
                <a:spcPct val="150000"/>
              </a:lnSpc>
            </a:pPr>
            <a:r>
              <a:rPr lang="en-US" b="1" dirty="0"/>
              <a:t>If someone else had leprosy, would you be willing to show mercy to him?</a:t>
            </a:r>
          </a:p>
        </p:txBody>
      </p:sp>
    </p:spTree>
    <p:extLst>
      <p:ext uri="{BB962C8B-B14F-4D97-AF65-F5344CB8AC3E}">
        <p14:creationId xmlns:p14="http://schemas.microsoft.com/office/powerpoint/2010/main" val="55659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95EA24-173E-F691-2B49-1C79057C6741}"/>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A022816D-11A4-EBCA-2D47-11C2F50AA678}"/>
              </a:ext>
            </a:extLst>
          </p:cNvPr>
          <p:cNvSpPr txBox="1"/>
          <p:nvPr/>
        </p:nvSpPr>
        <p:spPr>
          <a:xfrm>
            <a:off x="103736" y="192792"/>
            <a:ext cx="12088264" cy="5380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pPr>
            <a:r>
              <a:rPr lang="zh-CN" altLang="en-US" sz="3000" b="1" dirty="0">
                <a:latin typeface="SimHei" panose="02010609060101010101" pitchFamily="49" charset="-122"/>
                <a:ea typeface="SimHei" panose="02010609060101010101" pitchFamily="49" charset="-122"/>
              </a:rPr>
              <a:t>路 </a:t>
            </a:r>
            <a:r>
              <a:rPr lang="en-US" altLang="zh-CN" sz="3000" b="1" dirty="0">
                <a:latin typeface="SimHei" panose="02010609060101010101" pitchFamily="49" charset="-122"/>
                <a:ea typeface="SimHei" panose="02010609060101010101" pitchFamily="49" charset="-122"/>
              </a:rPr>
              <a:t>5:12.</a:t>
            </a:r>
            <a:r>
              <a:rPr lang="zh-CN" altLang="en-US" sz="3000" b="1" dirty="0">
                <a:latin typeface="SimHei" panose="02010609060101010101" pitchFamily="49" charset="-122"/>
                <a:ea typeface="SimHei" panose="02010609060101010101" pitchFamily="49" charset="-122"/>
              </a:rPr>
              <a:t>有一次，耶稣在一个城里，突然有一个满身痲风  的人看见他，就把脸伏在地上，求他说：“主啊！如果你肯，必能使我洁净。”</a:t>
            </a:r>
            <a:r>
              <a:rPr lang="en-US" altLang="zh-CN" sz="3000" b="1" dirty="0">
                <a:latin typeface="SimHei" panose="02010609060101010101" pitchFamily="49" charset="-122"/>
                <a:ea typeface="SimHei" panose="02010609060101010101" pitchFamily="49" charset="-122"/>
              </a:rPr>
              <a:t>13.</a:t>
            </a:r>
            <a:r>
              <a:rPr lang="zh-CN" altLang="en-US" sz="3000" b="1" dirty="0">
                <a:latin typeface="SimHei" panose="02010609060101010101" pitchFamily="49" charset="-122"/>
                <a:ea typeface="SimHei" panose="02010609060101010101" pitchFamily="49" charset="-122"/>
              </a:rPr>
              <a:t>耶稣伸手摸他，说：“我肯，你洁净了吧！”痲风立刻离开了他。</a:t>
            </a:r>
            <a:r>
              <a:rPr lang="en-US" altLang="zh-CN" sz="3000" b="1" dirty="0">
                <a:latin typeface="SimHei" panose="02010609060101010101" pitchFamily="49" charset="-122"/>
                <a:ea typeface="SimHei" panose="02010609060101010101" pitchFamily="49" charset="-122"/>
              </a:rPr>
              <a:t>14.</a:t>
            </a:r>
            <a:r>
              <a:rPr lang="zh-CN" altLang="en-US" sz="3000" b="1" dirty="0">
                <a:latin typeface="SimHei" panose="02010609060101010101" pitchFamily="49" charset="-122"/>
                <a:ea typeface="SimHei" panose="02010609060101010101" pitchFamily="49" charset="-122"/>
              </a:rPr>
              <a:t>耶稣嘱咐他不可告诉任何人，“你只要去给祭司检查，并且照着摩西所规定的，为你得洁净献祭，好向大家作证。”</a:t>
            </a:r>
            <a:r>
              <a:rPr lang="en-US" altLang="zh-CN" sz="3000" b="1" dirty="0">
                <a:latin typeface="SimHei" panose="02010609060101010101" pitchFamily="49" charset="-122"/>
                <a:ea typeface="SimHei" panose="02010609060101010101" pitchFamily="49" charset="-122"/>
              </a:rPr>
              <a:t>15.</a:t>
            </a:r>
            <a:r>
              <a:rPr lang="zh-CN" altLang="en-US" sz="3000" b="1" dirty="0">
                <a:latin typeface="SimHei" panose="02010609060101010101" pitchFamily="49" charset="-122"/>
                <a:ea typeface="SimHei" panose="02010609060101010101" pitchFamily="49" charset="-122"/>
              </a:rPr>
              <a:t>但他的名声却越发传扬出去，成群的人来聚集，要听道，并且要使他们的疾病痊愈。</a:t>
            </a:r>
            <a:r>
              <a:rPr lang="en-US" altLang="zh-CN" sz="3000" b="1" dirty="0">
                <a:latin typeface="SimHei" panose="02010609060101010101" pitchFamily="49" charset="-122"/>
                <a:ea typeface="SimHei" panose="02010609060101010101" pitchFamily="49" charset="-122"/>
              </a:rPr>
              <a:t>16</a:t>
            </a:r>
            <a:r>
              <a:rPr lang="zh-CN" altLang="en-US" sz="3000" b="1" dirty="0">
                <a:latin typeface="SimHei" panose="02010609060101010101" pitchFamily="49" charset="-122"/>
                <a:ea typeface="SimHei" panose="02010609060101010101" pitchFamily="49" charset="-122"/>
              </a:rPr>
              <a:t>耶稣却退到旷野去祷告。</a:t>
            </a:r>
          </a:p>
          <a:p>
            <a:pPr>
              <a:lnSpc>
                <a:spcPct val="150000"/>
              </a:lnSpc>
            </a:pPr>
            <a:endParaRPr lang="zh-CN" altLang="en-US" sz="2400" b="1" dirty="0">
              <a:latin typeface="SimHei" panose="02010609060101010101" pitchFamily="49" charset="-122"/>
              <a:ea typeface="SimHei" panose="02010609060101010101" pitchFamily="49" charset="-122"/>
            </a:endParaRPr>
          </a:p>
        </p:txBody>
      </p:sp>
      <p:sp>
        <p:nvSpPr>
          <p:cNvPr id="4" name="TextBox 3">
            <a:extLst>
              <a:ext uri="{FF2B5EF4-FFF2-40B4-BE49-F238E27FC236}">
                <a16:creationId xmlns:a16="http://schemas.microsoft.com/office/drawing/2014/main" id="{50E16B8E-FE66-5C03-702C-747C69919C99}"/>
              </a:ext>
            </a:extLst>
          </p:cNvPr>
          <p:cNvSpPr txBox="1"/>
          <p:nvPr/>
        </p:nvSpPr>
        <p:spPr>
          <a:xfrm>
            <a:off x="-1" y="5201607"/>
            <a:ext cx="12088265" cy="1569660"/>
          </a:xfrm>
          <a:prstGeom prst="rect">
            <a:avLst/>
          </a:prstGeom>
          <a:noFill/>
        </p:spPr>
        <p:txBody>
          <a:bodyPr wrap="square">
            <a:spAutoFit/>
          </a:bodyPr>
          <a:lstStyle/>
          <a:p>
            <a:r>
              <a:rPr lang="en-US" sz="1600" dirty="0"/>
              <a:t>Luke 5:12.While he was in one of the cities, there came a man full of leprosy. And when he saw Jesus, he fell on his face and begged him, "Lord, if you will, you can make me clean." 13.And Jesus stretched out his hand and touched him, saying, "I will; be clean." And immediately the leprosy left him.14.And he charged him to tell no one, but "go and show yourself to the priest, and make an offering for your cleansing, as Moses commanded, for a proof to them."15.But now even more the report about him went abroad, and great crowds gathered to hear him and to be healed of their infirmities.16.But he would withdraw to desolate places and pray.</a:t>
            </a:r>
          </a:p>
        </p:txBody>
      </p:sp>
    </p:spTree>
    <p:extLst>
      <p:ext uri="{BB962C8B-B14F-4D97-AF65-F5344CB8AC3E}">
        <p14:creationId xmlns:p14="http://schemas.microsoft.com/office/powerpoint/2010/main" val="167441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EE4D2-DDD0-5241-8A2D-915B8B1BE35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1E67CA-E04E-9B8A-9E25-BC4C0F17F78C}"/>
              </a:ext>
            </a:extLst>
          </p:cNvPr>
          <p:cNvPicPr>
            <a:picLocks noChangeAspect="1"/>
          </p:cNvPicPr>
          <p:nvPr/>
        </p:nvPicPr>
        <p:blipFill>
          <a:blip r:embed="rId3"/>
          <a:srcRect t="12157" b="1651"/>
          <a:stretch>
            <a:fillRect/>
          </a:stretch>
        </p:blipFill>
        <p:spPr>
          <a:xfrm>
            <a:off x="6421035" y="643467"/>
            <a:ext cx="5129784" cy="5571066"/>
          </a:xfrm>
          <a:prstGeom prst="rect">
            <a:avLst/>
          </a:prstGeom>
        </p:spPr>
      </p:pic>
      <p:pic>
        <p:nvPicPr>
          <p:cNvPr id="4" name="Picture 3">
            <a:extLst>
              <a:ext uri="{FF2B5EF4-FFF2-40B4-BE49-F238E27FC236}">
                <a16:creationId xmlns:a16="http://schemas.microsoft.com/office/drawing/2014/main" id="{3A55E2B9-B225-D5BE-0082-9DBA27FD8735}"/>
              </a:ext>
            </a:extLst>
          </p:cNvPr>
          <p:cNvPicPr>
            <a:picLocks noChangeAspect="1"/>
          </p:cNvPicPr>
          <p:nvPr/>
        </p:nvPicPr>
        <p:blipFill>
          <a:blip r:embed="rId4"/>
          <a:srcRect l="14856" r="10076" b="1"/>
          <a:stretch>
            <a:fillRect/>
          </a:stretch>
        </p:blipFill>
        <p:spPr>
          <a:xfrm>
            <a:off x="641180" y="643467"/>
            <a:ext cx="5129784" cy="5571066"/>
          </a:xfrm>
          <a:prstGeom prst="rect">
            <a:avLst/>
          </a:prstGeom>
        </p:spPr>
      </p:pic>
      <p:sp>
        <p:nvSpPr>
          <p:cNvPr id="327" name="认罪祷告">
            <a:extLst>
              <a:ext uri="{FF2B5EF4-FFF2-40B4-BE49-F238E27FC236}">
                <a16:creationId xmlns:a16="http://schemas.microsoft.com/office/drawing/2014/main" id="{717F6FAA-0D06-33C9-4D38-6EE0405932C5}"/>
              </a:ext>
            </a:extLst>
          </p:cNvPr>
          <p:cNvSpPr txBox="1"/>
          <p:nvPr/>
        </p:nvSpPr>
        <p:spPr>
          <a:xfrm>
            <a:off x="78059" y="41601"/>
            <a:ext cx="12192001" cy="74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5" name="TextBox 4">
            <a:extLst>
              <a:ext uri="{FF2B5EF4-FFF2-40B4-BE49-F238E27FC236}">
                <a16:creationId xmlns:a16="http://schemas.microsoft.com/office/drawing/2014/main" id="{B2C8A82F-5DB4-C54E-891E-B5DEB885C765}"/>
              </a:ext>
            </a:extLst>
          </p:cNvPr>
          <p:cNvSpPr txBox="1"/>
          <p:nvPr/>
        </p:nvSpPr>
        <p:spPr>
          <a:xfrm>
            <a:off x="1597111" y="6214533"/>
            <a:ext cx="6135128" cy="584775"/>
          </a:xfrm>
          <a:prstGeom prst="rect">
            <a:avLst/>
          </a:prstGeom>
          <a:noFill/>
        </p:spPr>
        <p:txBody>
          <a:bodyPr wrap="square">
            <a:spAutoFit/>
          </a:bodyPr>
          <a:lstStyle/>
          <a:p>
            <a:r>
              <a:rPr lang="zh-CN" sz="3200" kern="0" dirty="0">
                <a:effectLst/>
                <a:ea typeface="SimSun" panose="02010600030101010101" pitchFamily="2" charset="-122"/>
                <a:cs typeface="SimSun" panose="02010600030101010101" pitchFamily="2" charset="-122"/>
              </a:rPr>
              <a:t>大麻风</a:t>
            </a:r>
            <a:r>
              <a:rPr lang="en-US" altLang="zh-CN" sz="3200" kern="0" dirty="0">
                <a:ea typeface="SimSun" panose="02010600030101010101" pitchFamily="2" charset="-122"/>
                <a:cs typeface="SimSun" panose="02010600030101010101" pitchFamily="2" charset="-122"/>
              </a:rPr>
              <a:t> </a:t>
            </a:r>
            <a:r>
              <a:rPr lang="en-US" sz="3200" dirty="0">
                <a:effectLst/>
                <a:latin typeface="Aptos" panose="020B0004020202020204" pitchFamily="34" charset="0"/>
                <a:ea typeface="DengXian" panose="02010600030101010101" pitchFamily="2" charset="-122"/>
                <a:cs typeface="Times New Roman" panose="02020603050405020304" pitchFamily="18" charset="0"/>
              </a:rPr>
              <a:t>Hansen's disease</a:t>
            </a:r>
            <a:r>
              <a:rPr lang="en-US" sz="3200" dirty="0">
                <a:effectLst/>
              </a:rPr>
              <a:t> </a:t>
            </a:r>
            <a:endParaRPr lang="en-US" sz="3200" dirty="0"/>
          </a:p>
        </p:txBody>
      </p:sp>
    </p:spTree>
    <p:extLst>
      <p:ext uri="{BB962C8B-B14F-4D97-AF65-F5344CB8AC3E}">
        <p14:creationId xmlns:p14="http://schemas.microsoft.com/office/powerpoint/2010/main" val="8872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981CDC-0BA7-5398-4AA3-3428C60C6A93}"/>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DAD8E97F-C42A-118A-1AEA-E25E5AE13DB9}"/>
              </a:ext>
            </a:extLst>
          </p:cNvPr>
          <p:cNvSpPr txBox="1"/>
          <p:nvPr/>
        </p:nvSpPr>
        <p:spPr>
          <a:xfrm>
            <a:off x="5739715" y="501447"/>
            <a:ext cx="6186615" cy="43822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zh-CN" altLang="en-US" sz="3200" b="1" dirty="0">
                <a:latin typeface="SimHei" panose="02010609060101010101" pitchFamily="49" charset="-122"/>
                <a:ea typeface="SimHei" panose="02010609060101010101" pitchFamily="49" charset="-122"/>
              </a:rPr>
              <a:t>利</a:t>
            </a:r>
            <a:r>
              <a:rPr lang="en-US" altLang="zh-CN" sz="3200" b="1" dirty="0">
                <a:latin typeface="SimHei" panose="02010609060101010101" pitchFamily="49" charset="-122"/>
                <a:ea typeface="SimHei" panose="02010609060101010101" pitchFamily="49" charset="-122"/>
              </a:rPr>
              <a:t>13:45</a:t>
            </a:r>
          </a:p>
          <a:p>
            <a:pPr>
              <a:lnSpc>
                <a:spcPct val="150000"/>
              </a:lnSpc>
            </a:pPr>
            <a:r>
              <a:rPr lang="zh-CN" altLang="en-US" sz="3200" b="1" dirty="0">
                <a:latin typeface="SimHei" panose="02010609060101010101" pitchFamily="49" charset="-122"/>
                <a:ea typeface="SimHei" panose="02010609060101010101" pitchFamily="49" charset="-122"/>
              </a:rPr>
              <a:t>身上患有痲风病的人，要撕裂自己的衣服，披头散发，遮盖上唇喊叫：‘不洁净！不洁净！’</a:t>
            </a:r>
            <a:r>
              <a:rPr lang="en-US" altLang="zh-CN" sz="3200" b="1" dirty="0">
                <a:latin typeface="SimHei" panose="02010609060101010101" pitchFamily="49" charset="-122"/>
                <a:ea typeface="SimHei" panose="02010609060101010101" pitchFamily="49" charset="-122"/>
              </a:rPr>
              <a:t>46.</a:t>
            </a:r>
            <a:r>
              <a:rPr lang="zh-CN" altLang="en-US" sz="3200" b="1" dirty="0">
                <a:latin typeface="SimHei" panose="02010609060101010101" pitchFamily="49" charset="-122"/>
                <a:ea typeface="SimHei" panose="02010609060101010101" pitchFamily="49" charset="-122"/>
              </a:rPr>
              <a:t>在他患病的日子里，他是不洁净的；他既然不洁净，</a:t>
            </a:r>
            <a:r>
              <a:rPr lang="zh-CN" altLang="en-US" sz="3200" b="1" dirty="0">
                <a:solidFill>
                  <a:srgbClr val="00EFFF"/>
                </a:solidFill>
                <a:latin typeface="SimHei" panose="02010609060101010101" pitchFamily="49" charset="-122"/>
                <a:ea typeface="SimHei" panose="02010609060101010101" pitchFamily="49" charset="-122"/>
              </a:rPr>
              <a:t>就要独居，住在营外</a:t>
            </a:r>
            <a:r>
              <a:rPr lang="zh-CN" altLang="en-US" sz="3200" b="1" dirty="0">
                <a:latin typeface="SimHei" panose="02010609060101010101" pitchFamily="49" charset="-122"/>
                <a:ea typeface="SimHei" panose="02010609060101010101" pitchFamily="49" charset="-122"/>
              </a:rPr>
              <a:t>。 </a:t>
            </a:r>
            <a:endParaRPr lang="zh-CN" altLang="en-US" sz="2800" b="1" dirty="0">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6B2EFD4A-859D-631E-2B18-6180CDA87261}"/>
              </a:ext>
            </a:extLst>
          </p:cNvPr>
          <p:cNvSpPr txBox="1"/>
          <p:nvPr/>
        </p:nvSpPr>
        <p:spPr>
          <a:xfrm>
            <a:off x="103735" y="5293941"/>
            <a:ext cx="12088265" cy="923330"/>
          </a:xfrm>
          <a:prstGeom prst="rect">
            <a:avLst/>
          </a:prstGeom>
          <a:noFill/>
        </p:spPr>
        <p:txBody>
          <a:bodyPr wrap="square">
            <a:spAutoFit/>
          </a:bodyPr>
          <a:lstStyle/>
          <a:p>
            <a:r>
              <a:rPr lang="en-US" dirty="0"/>
              <a:t>Leviticus 13:45."The leprous person who has the disease shall wear torn clothes and let the hair of his head hang loose, and he shall cover his upper lip and cry out, 'Unclean, unclean.’ 46.He shall remain unclean as long as he has the disease. He is unclean. </a:t>
            </a:r>
            <a:r>
              <a:rPr lang="en-US" b="1" dirty="0">
                <a:solidFill>
                  <a:srgbClr val="00EFFF"/>
                </a:solidFill>
              </a:rPr>
              <a:t>He shall live alone. His dwelling shall be outside the camp</a:t>
            </a:r>
            <a:r>
              <a:rPr lang="en-US" dirty="0"/>
              <a:t>.</a:t>
            </a:r>
          </a:p>
        </p:txBody>
      </p:sp>
      <p:pic>
        <p:nvPicPr>
          <p:cNvPr id="5" name="Picture 4">
            <a:extLst>
              <a:ext uri="{FF2B5EF4-FFF2-40B4-BE49-F238E27FC236}">
                <a16:creationId xmlns:a16="http://schemas.microsoft.com/office/drawing/2014/main" id="{CA8F2234-8986-7783-75EE-D8B44B05598C}"/>
              </a:ext>
            </a:extLst>
          </p:cNvPr>
          <p:cNvPicPr>
            <a:picLocks noChangeAspect="1"/>
          </p:cNvPicPr>
          <p:nvPr/>
        </p:nvPicPr>
        <p:blipFill>
          <a:blip r:embed="rId3"/>
          <a:srcRect l="14706" r="16063"/>
          <a:stretch>
            <a:fillRect/>
          </a:stretch>
        </p:blipFill>
        <p:spPr>
          <a:xfrm>
            <a:off x="364524" y="1020352"/>
            <a:ext cx="4899454" cy="3863318"/>
          </a:xfrm>
          <a:prstGeom prst="rect">
            <a:avLst/>
          </a:prstGeom>
        </p:spPr>
      </p:pic>
    </p:spTree>
    <p:extLst>
      <p:ext uri="{BB962C8B-B14F-4D97-AF65-F5344CB8AC3E}">
        <p14:creationId xmlns:p14="http://schemas.microsoft.com/office/powerpoint/2010/main" val="77203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A994F049-DCD7-C468-03D2-498A5195BA55}"/>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137F7BBC-E223-4F76-1CFB-6ACFF825CA75}"/>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CFF99243-009D-AACD-5BE4-BC09FDD31FD4}"/>
              </a:ext>
            </a:extLst>
          </p:cNvPr>
          <p:cNvSpPr txBox="1">
            <a:spLocks noGrp="1"/>
          </p:cNvSpPr>
          <p:nvPr>
            <p:ph type="title"/>
          </p:nvPr>
        </p:nvSpPr>
        <p:spPr>
          <a:xfrm>
            <a:off x="382326" y="3535516"/>
            <a:ext cx="11277600" cy="1698264"/>
          </a:xfrm>
          <a:prstGeom prst="rect">
            <a:avLst/>
          </a:prstGeom>
        </p:spPr>
        <p:txBody>
          <a:bodyPr spcFirstLastPara="1" wrap="square" lIns="121900" tIns="121900" rIns="121900" bIns="121900" anchor="ctr" anchorCtr="0">
            <a:noAutofit/>
          </a:bodyPr>
          <a:lstStyle/>
          <a:p>
            <a:pPr defTabSz="1033272"/>
            <a:r>
              <a:rPr lang="zh-CN" altLang="en-US" b="1" dirty="0">
                <a:effectLst/>
              </a:rPr>
              <a:t>罪有如大麻风</a:t>
            </a:r>
            <a:r>
              <a:rPr lang="en-US" dirty="0">
                <a:effectLst/>
              </a:rPr>
              <a:t> </a:t>
            </a:r>
            <a:r>
              <a:rPr lang="zh-CN" altLang="en-US" b="1" dirty="0">
                <a:effectLst/>
              </a:rPr>
              <a:t> </a:t>
            </a:r>
            <a:br>
              <a:rPr lang="zh-CN" altLang="en-US" sz="5400" b="1" dirty="0">
                <a:effectLst/>
              </a:rPr>
            </a:br>
            <a:endParaRPr lang="zh-CN" altLang="en-US" sz="20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234B9CCA-1254-FACC-350D-CC37EC1D2B09}"/>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altLang="zh-CN" sz="8286" kern="1200" dirty="0">
                <a:solidFill>
                  <a:schemeClr val="tx1"/>
                </a:solidFill>
                <a:latin typeface="+mj-lt"/>
                <a:ea typeface="+mj-ea"/>
                <a:cs typeface="+mj-cs"/>
              </a:rPr>
              <a:t>1</a:t>
            </a:r>
            <a:endParaRPr lang="en" dirty="0"/>
          </a:p>
        </p:txBody>
      </p:sp>
      <p:sp>
        <p:nvSpPr>
          <p:cNvPr id="980" name="Google Shape;980;p44">
            <a:extLst>
              <a:ext uri="{FF2B5EF4-FFF2-40B4-BE49-F238E27FC236}">
                <a16:creationId xmlns:a16="http://schemas.microsoft.com/office/drawing/2014/main" id="{13B2D319-2479-D814-24CC-EB7F8D03A41D}"/>
              </a:ext>
            </a:extLst>
          </p:cNvPr>
          <p:cNvSpPr txBox="1">
            <a:spLocks noGrp="1"/>
          </p:cNvSpPr>
          <p:nvPr>
            <p:ph type="subTitle" idx="1"/>
          </p:nvPr>
        </p:nvSpPr>
        <p:spPr>
          <a:xfrm>
            <a:off x="532072" y="5048292"/>
            <a:ext cx="11127854" cy="1282748"/>
          </a:xfrm>
          <a:prstGeom prst="rect">
            <a:avLst/>
          </a:prstGeom>
        </p:spPr>
        <p:txBody>
          <a:bodyPr spcFirstLastPara="1" wrap="square" lIns="121900" tIns="121900" rIns="121900" bIns="121900" anchor="ctr" anchorCtr="0">
            <a:noAutofit/>
          </a:bodyPr>
          <a:lstStyle/>
          <a:p>
            <a:r>
              <a:rPr lang="en-US" dirty="0"/>
              <a:t>Sin Is Like Leprosy.</a:t>
            </a:r>
          </a:p>
        </p:txBody>
      </p:sp>
    </p:spTree>
    <p:extLst>
      <p:ext uri="{BB962C8B-B14F-4D97-AF65-F5344CB8AC3E}">
        <p14:creationId xmlns:p14="http://schemas.microsoft.com/office/powerpoint/2010/main" val="3933409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25BB7-246C-E588-28F3-055923D2EA6C}"/>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25A7F79F-6296-A9DB-CF79-6EF8F7287B71}"/>
              </a:ext>
            </a:extLst>
          </p:cNvPr>
          <p:cNvSpPr txBox="1"/>
          <p:nvPr/>
        </p:nvSpPr>
        <p:spPr>
          <a:xfrm>
            <a:off x="326804" y="649728"/>
            <a:ext cx="11642125" cy="4090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zh-CN" altLang="en-US" sz="3600" b="1" dirty="0">
                <a:latin typeface="SimHei" panose="02010609060101010101" pitchFamily="49" charset="-122"/>
                <a:ea typeface="SimHei" panose="02010609060101010101" pitchFamily="49" charset="-122"/>
              </a:rPr>
              <a:t>民</a:t>
            </a:r>
            <a:r>
              <a:rPr lang="en-US" altLang="zh-CN" sz="3600" b="1" dirty="0">
                <a:latin typeface="SimHei" panose="02010609060101010101" pitchFamily="49" charset="-122"/>
                <a:ea typeface="SimHei" panose="02010609060101010101" pitchFamily="49" charset="-122"/>
              </a:rPr>
              <a:t>5:1 </a:t>
            </a:r>
          </a:p>
          <a:p>
            <a:pPr>
              <a:lnSpc>
                <a:spcPct val="150000"/>
              </a:lnSpc>
            </a:pPr>
            <a:r>
              <a:rPr lang="zh-CN" altLang="en-US" sz="3600" b="1" dirty="0">
                <a:latin typeface="SimHei" panose="02010609060101010101" pitchFamily="49" charset="-122"/>
                <a:ea typeface="SimHei" panose="02010609060101010101" pitchFamily="49" charset="-122"/>
              </a:rPr>
              <a:t>耶和华晓谕摩西说：</a:t>
            </a:r>
            <a:r>
              <a:rPr lang="en-US" altLang="zh-CN" sz="3600" b="1" dirty="0">
                <a:latin typeface="SimHei" panose="02010609060101010101" pitchFamily="49" charset="-122"/>
                <a:ea typeface="SimHei" panose="02010609060101010101" pitchFamily="49" charset="-122"/>
              </a:rPr>
              <a:t>2</a:t>
            </a:r>
            <a:r>
              <a:rPr lang="zh-CN" altLang="en-US" sz="3600" b="1" dirty="0">
                <a:latin typeface="SimHei" panose="02010609060101010101" pitchFamily="49" charset="-122"/>
                <a:ea typeface="SimHei" panose="02010609060101010101" pitchFamily="49" charset="-122"/>
              </a:rPr>
              <a:t>「你吩咐以色列人，使一切长大麻疯的，患漏症的，并因死尸不洁净的，都出营外去。</a:t>
            </a:r>
            <a:r>
              <a:rPr lang="en-US" altLang="zh-CN" sz="3600" b="1" dirty="0">
                <a:latin typeface="SimHei" panose="02010609060101010101" pitchFamily="49" charset="-122"/>
                <a:ea typeface="SimHei" panose="02010609060101010101" pitchFamily="49" charset="-122"/>
              </a:rPr>
              <a:t>3 </a:t>
            </a:r>
            <a:r>
              <a:rPr lang="zh-CN" altLang="en-US" sz="3600" b="1" dirty="0">
                <a:solidFill>
                  <a:srgbClr val="00EFFF"/>
                </a:solidFill>
                <a:latin typeface="SimHei" panose="02010609060101010101" pitchFamily="49" charset="-122"/>
                <a:ea typeface="SimHei" panose="02010609060101010101" pitchFamily="49" charset="-122"/>
              </a:rPr>
              <a:t>无论男女都要使他们出到营外，免得污秽他们的营；这营是我所住的</a:t>
            </a:r>
            <a:r>
              <a:rPr lang="zh-CN" altLang="en-US" sz="3600" b="1" dirty="0">
                <a:latin typeface="SimHei" panose="02010609060101010101" pitchFamily="49" charset="-122"/>
                <a:ea typeface="SimHei" panose="02010609060101010101" pitchFamily="49" charset="-122"/>
              </a:rPr>
              <a:t>。 </a:t>
            </a:r>
            <a:endParaRPr lang="zh-CN" altLang="en-US" sz="3200" b="1" dirty="0">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242FFFBC-C7FE-FDB0-A91C-DC0B7C3C10FB}"/>
              </a:ext>
            </a:extLst>
          </p:cNvPr>
          <p:cNvSpPr txBox="1"/>
          <p:nvPr/>
        </p:nvSpPr>
        <p:spPr>
          <a:xfrm>
            <a:off x="103735" y="5293941"/>
            <a:ext cx="12088265" cy="1200329"/>
          </a:xfrm>
          <a:prstGeom prst="rect">
            <a:avLst/>
          </a:prstGeom>
          <a:noFill/>
        </p:spPr>
        <p:txBody>
          <a:bodyPr wrap="square">
            <a:spAutoFit/>
          </a:bodyPr>
          <a:lstStyle/>
          <a:p>
            <a:r>
              <a:rPr lang="en-US" dirty="0"/>
              <a:t>Numbers 5:1. The Lord spoke to Moses, saying, 2."Command the people of Israel that they put out of the camp everyone who is leprous or has a discharge and everyone who is unclean through contact with the dead.3.</a:t>
            </a:r>
            <a:r>
              <a:rPr lang="en-US" b="1" dirty="0">
                <a:solidFill>
                  <a:srgbClr val="00EFFF"/>
                </a:solidFill>
              </a:rPr>
              <a:t>You shall put out both male and female, putting them outside the camp, that they may not defile their camp, in the midst of which I dwell</a:t>
            </a:r>
            <a:r>
              <a:rPr lang="en-US" dirty="0"/>
              <a:t>."</a:t>
            </a:r>
          </a:p>
        </p:txBody>
      </p:sp>
    </p:spTree>
    <p:extLst>
      <p:ext uri="{BB962C8B-B14F-4D97-AF65-F5344CB8AC3E}">
        <p14:creationId xmlns:p14="http://schemas.microsoft.com/office/powerpoint/2010/main" val="303317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B635A-1E26-8102-3295-D1A39078574F}"/>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C1ADD7ED-2DF1-F3F2-01D4-22A8ECE4F0B1}"/>
              </a:ext>
            </a:extLst>
          </p:cNvPr>
          <p:cNvSpPr txBox="1"/>
          <p:nvPr/>
        </p:nvSpPr>
        <p:spPr>
          <a:xfrm>
            <a:off x="103735" y="1984257"/>
            <a:ext cx="11642125" cy="31818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zh-CN" altLang="en-US" sz="3600" b="1" dirty="0">
                <a:latin typeface="SimHei" panose="02010609060101010101" pitchFamily="49" charset="-122"/>
                <a:ea typeface="SimHei" panose="02010609060101010101" pitchFamily="49" charset="-122"/>
              </a:rPr>
              <a:t>约壹</a:t>
            </a:r>
            <a:r>
              <a:rPr lang="en-US" altLang="zh-CN" sz="3600" b="1" dirty="0">
                <a:latin typeface="SimHei" panose="02010609060101010101" pitchFamily="49" charset="-122"/>
                <a:ea typeface="SimHei" panose="02010609060101010101" pitchFamily="49" charset="-122"/>
              </a:rPr>
              <a:t>1:9.</a:t>
            </a:r>
          </a:p>
          <a:p>
            <a:pPr>
              <a:lnSpc>
                <a:spcPct val="150000"/>
              </a:lnSpc>
            </a:pPr>
            <a:r>
              <a:rPr lang="zh-CN" altLang="en-US" sz="3600" b="1" dirty="0">
                <a:latin typeface="SimHei" panose="02010609060101010101" pitchFamily="49" charset="-122"/>
                <a:ea typeface="SimHei" panose="02010609060101010101" pitchFamily="49" charset="-122"/>
              </a:rPr>
              <a:t>我们若承认自己的罪</a:t>
            </a:r>
            <a:r>
              <a:rPr lang="en-US" altLang="zh-CN" sz="3600" b="1" dirty="0">
                <a:latin typeface="SimHei" panose="02010609060101010101" pitchFamily="49" charset="-122"/>
                <a:ea typeface="SimHei" panose="02010609060101010101" pitchFamily="49" charset="-122"/>
              </a:rPr>
              <a:t>,</a:t>
            </a:r>
            <a:r>
              <a:rPr lang="zh-CN" altLang="en-US" sz="3600" b="1" dirty="0">
                <a:latin typeface="SimHei" panose="02010609060101010101" pitchFamily="49" charset="-122"/>
                <a:ea typeface="SimHei" panose="02010609060101010101" pitchFamily="49" charset="-122"/>
              </a:rPr>
              <a:t>神是信实的、公义的</a:t>
            </a:r>
            <a:r>
              <a:rPr lang="en-US" altLang="zh-CN" sz="3600" b="1" dirty="0">
                <a:latin typeface="SimHei" panose="02010609060101010101" pitchFamily="49" charset="-122"/>
                <a:ea typeface="SimHei" panose="02010609060101010101" pitchFamily="49" charset="-122"/>
              </a:rPr>
              <a:t>,</a:t>
            </a:r>
            <a:r>
              <a:rPr lang="zh-CN" altLang="en-US" sz="3600" b="1" dirty="0">
                <a:solidFill>
                  <a:srgbClr val="D5FC79"/>
                </a:solidFill>
                <a:latin typeface="SimHei" panose="02010609060101010101" pitchFamily="49" charset="-122"/>
                <a:ea typeface="SimHei" panose="02010609060101010101" pitchFamily="49" charset="-122"/>
              </a:rPr>
              <a:t>必定赦免我们的罪</a:t>
            </a:r>
            <a:r>
              <a:rPr lang="en-US" altLang="zh-CN" sz="3600" b="1" dirty="0">
                <a:solidFill>
                  <a:srgbClr val="D5FC79"/>
                </a:solidFill>
                <a:latin typeface="SimHei" panose="02010609060101010101" pitchFamily="49" charset="-122"/>
                <a:ea typeface="SimHei" panose="02010609060101010101" pitchFamily="49" charset="-122"/>
              </a:rPr>
              <a:t>,</a:t>
            </a:r>
            <a:r>
              <a:rPr lang="zh-CN" altLang="en-US" sz="3600" b="1" dirty="0">
                <a:solidFill>
                  <a:srgbClr val="D5FC79"/>
                </a:solidFill>
                <a:latin typeface="SimHei" panose="02010609060101010101" pitchFamily="49" charset="-122"/>
                <a:ea typeface="SimHei" panose="02010609060101010101" pitchFamily="49" charset="-122"/>
              </a:rPr>
              <a:t>洁净我们</a:t>
            </a:r>
            <a:r>
              <a:rPr lang="zh-CN" altLang="en-US" sz="3600" b="1" dirty="0">
                <a:latin typeface="SimHei" panose="02010609060101010101" pitchFamily="49" charset="-122"/>
                <a:ea typeface="SimHei" panose="02010609060101010101" pitchFamily="49" charset="-122"/>
              </a:rPr>
              <a:t>脱离一切不义。</a:t>
            </a:r>
          </a:p>
          <a:p>
            <a:pPr>
              <a:lnSpc>
                <a:spcPct val="150000"/>
              </a:lnSpc>
            </a:pPr>
            <a:endParaRPr lang="zh-CN" altLang="en-US" sz="3200" b="1" dirty="0">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65842139-93EB-9A9C-3240-E7C4BF745A4D}"/>
              </a:ext>
            </a:extLst>
          </p:cNvPr>
          <p:cNvSpPr txBox="1"/>
          <p:nvPr/>
        </p:nvSpPr>
        <p:spPr>
          <a:xfrm>
            <a:off x="103735" y="5293941"/>
            <a:ext cx="12088265" cy="707886"/>
          </a:xfrm>
          <a:prstGeom prst="rect">
            <a:avLst/>
          </a:prstGeom>
          <a:noFill/>
        </p:spPr>
        <p:txBody>
          <a:bodyPr wrap="square">
            <a:spAutoFit/>
          </a:bodyPr>
          <a:lstStyle/>
          <a:p>
            <a:r>
              <a:rPr lang="en-US" sz="2000" dirty="0"/>
              <a:t>1 John 1:9.  If we confess our sins, he is faithful and just to </a:t>
            </a:r>
            <a:r>
              <a:rPr lang="en-US" sz="2000" b="1" dirty="0">
                <a:solidFill>
                  <a:srgbClr val="D5FC79"/>
                </a:solidFill>
              </a:rPr>
              <a:t>forgive us our sins and to cleanse us </a:t>
            </a:r>
            <a:r>
              <a:rPr lang="en-US" sz="2000" dirty="0"/>
              <a:t>from all unrighteousness.</a:t>
            </a:r>
          </a:p>
        </p:txBody>
      </p:sp>
    </p:spTree>
    <p:extLst>
      <p:ext uri="{BB962C8B-B14F-4D97-AF65-F5344CB8AC3E}">
        <p14:creationId xmlns:p14="http://schemas.microsoft.com/office/powerpoint/2010/main" val="177256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240D5C5F-CB53-EB75-56B2-8461604485B1}"/>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C92DD6FE-E731-D722-FDB6-88846050B849}"/>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FFB560FD-6E96-5904-4977-71346918701B}"/>
              </a:ext>
            </a:extLst>
          </p:cNvPr>
          <p:cNvSpPr txBox="1">
            <a:spLocks noGrp="1"/>
          </p:cNvSpPr>
          <p:nvPr>
            <p:ph type="title"/>
          </p:nvPr>
        </p:nvSpPr>
        <p:spPr>
          <a:xfrm>
            <a:off x="457199" y="3347240"/>
            <a:ext cx="11277600" cy="1698264"/>
          </a:xfrm>
          <a:prstGeom prst="rect">
            <a:avLst/>
          </a:prstGeom>
        </p:spPr>
        <p:txBody>
          <a:bodyPr spcFirstLastPara="1" wrap="square" lIns="121900" tIns="121900" rIns="121900" bIns="121900" anchor="ctr" anchorCtr="0">
            <a:noAutofit/>
          </a:bodyPr>
          <a:lstStyle/>
          <a:p>
            <a:pPr defTabSz="1033272"/>
            <a:r>
              <a:rPr lang="zh-CN" altLang="en-US" b="1" dirty="0">
                <a:effectLst/>
              </a:rPr>
              <a:t>勇敢来到主前</a:t>
            </a:r>
            <a:r>
              <a:rPr lang="en-US" dirty="0">
                <a:effectLst/>
              </a:rPr>
              <a:t> </a:t>
            </a:r>
            <a:endParaRPr lang="zh-CN" altLang="en-US" sz="28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0A97C02B-CEAF-DF40-AB45-935C420FB740}"/>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sz="8286" dirty="0">
                <a:solidFill>
                  <a:schemeClr val="tx1"/>
                </a:solidFill>
              </a:rPr>
              <a:t>2</a:t>
            </a:r>
            <a:endParaRPr lang="en" dirty="0"/>
          </a:p>
        </p:txBody>
      </p:sp>
      <p:sp>
        <p:nvSpPr>
          <p:cNvPr id="980" name="Google Shape;980;p44">
            <a:extLst>
              <a:ext uri="{FF2B5EF4-FFF2-40B4-BE49-F238E27FC236}">
                <a16:creationId xmlns:a16="http://schemas.microsoft.com/office/drawing/2014/main" id="{CED7E73C-2C5D-2C1B-5326-74287339841D}"/>
              </a:ext>
            </a:extLst>
          </p:cNvPr>
          <p:cNvSpPr txBox="1">
            <a:spLocks noGrp="1"/>
          </p:cNvSpPr>
          <p:nvPr>
            <p:ph type="subTitle" idx="1"/>
          </p:nvPr>
        </p:nvSpPr>
        <p:spPr>
          <a:xfrm>
            <a:off x="457201" y="5045504"/>
            <a:ext cx="11399731" cy="1282748"/>
          </a:xfrm>
          <a:prstGeom prst="rect">
            <a:avLst/>
          </a:prstGeom>
        </p:spPr>
        <p:txBody>
          <a:bodyPr spcFirstLastPara="1" wrap="square" lIns="121900" tIns="121900" rIns="121900" bIns="121900" anchor="ctr" anchorCtr="0">
            <a:noAutofit/>
          </a:bodyPr>
          <a:lstStyle/>
          <a:p>
            <a:r>
              <a:rPr lang="en-US" dirty="0"/>
              <a:t>Come Boldly Before the Lord </a:t>
            </a:r>
          </a:p>
        </p:txBody>
      </p:sp>
    </p:spTree>
    <p:extLst>
      <p:ext uri="{BB962C8B-B14F-4D97-AF65-F5344CB8AC3E}">
        <p14:creationId xmlns:p14="http://schemas.microsoft.com/office/powerpoint/2010/main" val="38728627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10026</TotalTime>
  <Words>1290</Words>
  <Application>Microsoft Macintosh PowerPoint</Application>
  <PresentationFormat>Widescreen</PresentationFormat>
  <Paragraphs>49</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Aptos</vt:lpstr>
      <vt:lpstr>Century Gothic</vt:lpstr>
      <vt:lpstr>Microsoft YaHei</vt:lpstr>
      <vt:lpstr>SimSun</vt:lpstr>
      <vt:lpstr>SimHei</vt:lpstr>
      <vt:lpstr>Mesh</vt:lpstr>
      <vt:lpstr>PowerPoint Presentation</vt:lpstr>
      <vt:lpstr>PowerPoint Presentation</vt:lpstr>
      <vt:lpstr>PowerPoint Presentation</vt:lpstr>
      <vt:lpstr>PowerPoint Presentation</vt:lpstr>
      <vt:lpstr>PowerPoint Presentation</vt:lpstr>
      <vt:lpstr>罪有如大麻风   </vt:lpstr>
      <vt:lpstr>PowerPoint Presentation</vt:lpstr>
      <vt:lpstr>PowerPoint Presentation</vt:lpstr>
      <vt:lpstr>勇敢来到主前 </vt:lpstr>
      <vt:lpstr>PowerPoint Presentation</vt:lpstr>
      <vt:lpstr>PowerPoint Presentation</vt:lpstr>
      <vt:lpstr>主的吩咐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lee</dc:creator>
  <cp:lastModifiedBy>nelson lee</cp:lastModifiedBy>
  <cp:revision>499</cp:revision>
  <dcterms:created xsi:type="dcterms:W3CDTF">2023-10-12T02:24:22Z</dcterms:created>
  <dcterms:modified xsi:type="dcterms:W3CDTF">2026-05-16T06:05:49Z</dcterms:modified>
</cp:coreProperties>
</file>