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889" r:id="rId2"/>
    <p:sldId id="1968" r:id="rId3"/>
    <p:sldId id="3094" r:id="rId4"/>
    <p:sldId id="3221" r:id="rId5"/>
    <p:sldId id="3223" r:id="rId6"/>
    <p:sldId id="3197" r:id="rId7"/>
    <p:sldId id="3148" r:id="rId8"/>
    <p:sldId id="3224" r:id="rId9"/>
    <p:sldId id="3226" r:id="rId10"/>
    <p:sldId id="2991" r:id="rId11"/>
    <p:sldId id="3225" r:id="rId12"/>
    <p:sldId id="3228" r:id="rId13"/>
    <p:sldId id="3229" r:id="rId14"/>
    <p:sldId id="3230" r:id="rId15"/>
    <p:sldId id="3198" r:id="rId16"/>
    <p:sldId id="3231" r:id="rId17"/>
    <p:sldId id="3232" r:id="rId18"/>
    <p:sldId id="3233" r:id="rId19"/>
    <p:sldId id="3234" r:id="rId20"/>
    <p:sldId id="3235" r:id="rId21"/>
    <p:sldId id="3236" r:id="rId22"/>
    <p:sldId id="3237" r:id="rId23"/>
    <p:sldId id="3239" r:id="rId24"/>
    <p:sldId id="3240" r:id="rId25"/>
    <p:sldId id="3241" r:id="rId26"/>
    <p:sldId id="3242" r:id="rId27"/>
    <p:sldId id="3243" r:id="rId28"/>
    <p:sldId id="321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lson lee" initials="nl" lastIdx="1" clrIdx="0">
    <p:extLst>
      <p:ext uri="{19B8F6BF-5375-455C-9EA6-DF929625EA0E}">
        <p15:presenceInfo xmlns:p15="http://schemas.microsoft.com/office/powerpoint/2012/main" userId="4312169bfe0948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EEFF"/>
    <a:srgbClr val="FFC800"/>
    <a:srgbClr val="B4FF62"/>
    <a:srgbClr val="FFE500"/>
    <a:srgbClr val="FFF0D8"/>
    <a:srgbClr val="00BFFF"/>
    <a:srgbClr val="31023F"/>
    <a:srgbClr val="7AADD0"/>
    <a:srgbClr val="C3B1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p:restoredTop sz="97750"/>
  </p:normalViewPr>
  <p:slideViewPr>
    <p:cSldViewPr snapToGrid="0" snapToObjects="1">
      <p:cViewPr varScale="1">
        <p:scale>
          <a:sx n="93" d="100"/>
          <a:sy n="93" d="100"/>
        </p:scale>
        <p:origin x="248" y="2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FEB79-1AE5-D54C-A1C1-43696E06A9D6}" type="datetimeFigureOut">
              <a:rPr lang="en-US" smtClean="0"/>
              <a:t>1/16/21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C54BC-BD4F-0342-ABDA-5417AF581943}" type="slidenum">
              <a:rPr lang="en-US" smtClean="0"/>
              <a:t>‹#›</a:t>
            </a:fld>
            <a:endParaRPr lang="en-US"/>
          </a:p>
        </p:txBody>
      </p:sp>
    </p:spTree>
    <p:extLst>
      <p:ext uri="{BB962C8B-B14F-4D97-AF65-F5344CB8AC3E}">
        <p14:creationId xmlns:p14="http://schemas.microsoft.com/office/powerpoint/2010/main" val="2946986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latinLnBrk="0">
              <a:spcBef>
                <a:spcPts val="400"/>
              </a:spcBef>
            </a:pPr>
            <a:endParaRPr lang="en-US" dirty="0"/>
          </a:p>
        </p:txBody>
      </p:sp>
    </p:spTree>
    <p:extLst>
      <p:ext uri="{BB962C8B-B14F-4D97-AF65-F5344CB8AC3E}">
        <p14:creationId xmlns:p14="http://schemas.microsoft.com/office/powerpoint/2010/main" val="2634626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C73A-B517-AE40-8E7B-582D6E3C3C7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34DA357-04AE-A148-8747-9F770F528D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3823BA1-234C-CE41-8386-0530594BE32A}"/>
              </a:ext>
            </a:extLst>
          </p:cNvPr>
          <p:cNvSpPr>
            <a:spLocks noGrp="1"/>
          </p:cNvSpPr>
          <p:nvPr>
            <p:ph type="dt" sz="half" idx="10"/>
          </p:nvPr>
        </p:nvSpPr>
        <p:spPr/>
        <p:txBody>
          <a:bodyPr/>
          <a:lstStyle/>
          <a:p>
            <a:fld id="{7CE6EBC0-1B19-4041-9822-DE55211994AC}" type="datetimeFigureOut">
              <a:rPr lang="en-US" smtClean="0"/>
              <a:t>1/16/21</a:t>
            </a:fld>
            <a:endParaRPr lang="en-US"/>
          </a:p>
        </p:txBody>
      </p:sp>
      <p:sp>
        <p:nvSpPr>
          <p:cNvPr id="5" name="Footer Placeholder 4">
            <a:extLst>
              <a:ext uri="{FF2B5EF4-FFF2-40B4-BE49-F238E27FC236}">
                <a16:creationId xmlns:a16="http://schemas.microsoft.com/office/drawing/2014/main" id="{6EF97F3D-3E3E-174A-A0BC-419EF4D30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44255-2939-B048-B02C-2D9FBD66ADA9}"/>
              </a:ext>
            </a:extLst>
          </p:cNvPr>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143398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5E669-34C2-2F48-8BAA-DBA6A34CCA9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9032AD7-4EBD-D84D-BF35-6AB916025B2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9FB2C4-F296-7E4D-8705-659B2CC355EC}"/>
              </a:ext>
            </a:extLst>
          </p:cNvPr>
          <p:cNvSpPr>
            <a:spLocks noGrp="1"/>
          </p:cNvSpPr>
          <p:nvPr>
            <p:ph type="dt" sz="half" idx="10"/>
          </p:nvPr>
        </p:nvSpPr>
        <p:spPr/>
        <p:txBody>
          <a:bodyPr/>
          <a:lstStyle/>
          <a:p>
            <a:fld id="{7CE6EBC0-1B19-4041-9822-DE55211994AC}" type="datetimeFigureOut">
              <a:rPr lang="en-US" smtClean="0"/>
              <a:t>1/16/21</a:t>
            </a:fld>
            <a:endParaRPr lang="en-US"/>
          </a:p>
        </p:txBody>
      </p:sp>
      <p:sp>
        <p:nvSpPr>
          <p:cNvPr id="5" name="Footer Placeholder 4">
            <a:extLst>
              <a:ext uri="{FF2B5EF4-FFF2-40B4-BE49-F238E27FC236}">
                <a16:creationId xmlns:a16="http://schemas.microsoft.com/office/drawing/2014/main" id="{B45A7DC2-391B-6042-B14E-ED92618C6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23EF4-CC0B-B341-9FB5-30AFED45697C}"/>
              </a:ext>
            </a:extLst>
          </p:cNvPr>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127012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F1B6B-C932-8A46-A202-6EE3ACCB79D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C830D57-9B05-3C4B-B419-39BFE8E861D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C456A8-7C1A-A141-9A38-509CB04B5A96}"/>
              </a:ext>
            </a:extLst>
          </p:cNvPr>
          <p:cNvSpPr>
            <a:spLocks noGrp="1"/>
          </p:cNvSpPr>
          <p:nvPr>
            <p:ph type="dt" sz="half" idx="10"/>
          </p:nvPr>
        </p:nvSpPr>
        <p:spPr/>
        <p:txBody>
          <a:bodyPr/>
          <a:lstStyle/>
          <a:p>
            <a:fld id="{7CE6EBC0-1B19-4041-9822-DE55211994AC}" type="datetimeFigureOut">
              <a:rPr lang="en-US" smtClean="0"/>
              <a:t>1/16/21</a:t>
            </a:fld>
            <a:endParaRPr lang="en-US"/>
          </a:p>
        </p:txBody>
      </p:sp>
      <p:sp>
        <p:nvSpPr>
          <p:cNvPr id="5" name="Footer Placeholder 4">
            <a:extLst>
              <a:ext uri="{FF2B5EF4-FFF2-40B4-BE49-F238E27FC236}">
                <a16:creationId xmlns:a16="http://schemas.microsoft.com/office/drawing/2014/main" id="{DB0C3D8C-F66A-E744-82BA-91A2F550D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88AABE-4690-3341-A553-256861A038E1}"/>
              </a:ext>
            </a:extLst>
          </p:cNvPr>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36387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1B8A-BAFE-054C-B05A-491E9ADDB1D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5C28501-5A3F-804C-9DD1-18ECC1A1C94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09BEE8-4438-C841-9DB7-6C597823894E}"/>
              </a:ext>
            </a:extLst>
          </p:cNvPr>
          <p:cNvSpPr>
            <a:spLocks noGrp="1"/>
          </p:cNvSpPr>
          <p:nvPr>
            <p:ph type="dt" sz="half" idx="10"/>
          </p:nvPr>
        </p:nvSpPr>
        <p:spPr/>
        <p:txBody>
          <a:bodyPr/>
          <a:lstStyle/>
          <a:p>
            <a:fld id="{7CE6EBC0-1B19-4041-9822-DE55211994AC}" type="datetimeFigureOut">
              <a:rPr lang="en-US" smtClean="0"/>
              <a:t>1/16/21</a:t>
            </a:fld>
            <a:endParaRPr lang="en-US"/>
          </a:p>
        </p:txBody>
      </p:sp>
      <p:sp>
        <p:nvSpPr>
          <p:cNvPr id="5" name="Footer Placeholder 4">
            <a:extLst>
              <a:ext uri="{FF2B5EF4-FFF2-40B4-BE49-F238E27FC236}">
                <a16:creationId xmlns:a16="http://schemas.microsoft.com/office/drawing/2014/main" id="{D9FBF43B-E44D-9F4A-A313-60F6C0D2E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4176CB-88AB-8348-8199-B34FD3D8D1C6}"/>
              </a:ext>
            </a:extLst>
          </p:cNvPr>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424193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4805-713C-F54C-9911-347D4E97859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BFAEB1E-6023-CE44-A018-065090DC58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A40F5D5-7B81-4B41-B737-9599C68556C3}"/>
              </a:ext>
            </a:extLst>
          </p:cNvPr>
          <p:cNvSpPr>
            <a:spLocks noGrp="1"/>
          </p:cNvSpPr>
          <p:nvPr>
            <p:ph type="dt" sz="half" idx="10"/>
          </p:nvPr>
        </p:nvSpPr>
        <p:spPr/>
        <p:txBody>
          <a:bodyPr/>
          <a:lstStyle/>
          <a:p>
            <a:fld id="{7CE6EBC0-1B19-4041-9822-DE55211994AC}" type="datetimeFigureOut">
              <a:rPr lang="en-US" smtClean="0"/>
              <a:t>1/16/21</a:t>
            </a:fld>
            <a:endParaRPr lang="en-US"/>
          </a:p>
        </p:txBody>
      </p:sp>
      <p:sp>
        <p:nvSpPr>
          <p:cNvPr id="5" name="Footer Placeholder 4">
            <a:extLst>
              <a:ext uri="{FF2B5EF4-FFF2-40B4-BE49-F238E27FC236}">
                <a16:creationId xmlns:a16="http://schemas.microsoft.com/office/drawing/2014/main" id="{C0336AFE-981C-C34C-B501-1A9B81C1A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2C809-C896-5847-8259-6FB603DB328C}"/>
              </a:ext>
            </a:extLst>
          </p:cNvPr>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38745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6E34-3B34-E946-A342-CB2EB47DF9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AA5C25-48A2-A243-8C16-0E7C525108E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0731DF2-EECD-4C4A-B753-6076F3290A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9513A99-B4E4-884E-961C-B800BFFA260E}"/>
              </a:ext>
            </a:extLst>
          </p:cNvPr>
          <p:cNvSpPr>
            <a:spLocks noGrp="1"/>
          </p:cNvSpPr>
          <p:nvPr>
            <p:ph type="dt" sz="half" idx="10"/>
          </p:nvPr>
        </p:nvSpPr>
        <p:spPr/>
        <p:txBody>
          <a:bodyPr/>
          <a:lstStyle/>
          <a:p>
            <a:fld id="{7CE6EBC0-1B19-4041-9822-DE55211994AC}" type="datetimeFigureOut">
              <a:rPr lang="en-US" smtClean="0"/>
              <a:t>1/16/21</a:t>
            </a:fld>
            <a:endParaRPr lang="en-US"/>
          </a:p>
        </p:txBody>
      </p:sp>
      <p:sp>
        <p:nvSpPr>
          <p:cNvPr id="6" name="Footer Placeholder 5">
            <a:extLst>
              <a:ext uri="{FF2B5EF4-FFF2-40B4-BE49-F238E27FC236}">
                <a16:creationId xmlns:a16="http://schemas.microsoft.com/office/drawing/2014/main" id="{1E156220-1A01-BC42-9F10-D333E0A264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11958E-43AC-F746-AF5A-6BEE48F76D6D}"/>
              </a:ext>
            </a:extLst>
          </p:cNvPr>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80237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8FD9-EB6B-0447-A67E-08050AA0DB0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8A4A9C-3077-5C42-BBA6-DF6F84DCA6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45E7870-08E6-AF4F-AC74-13B86A94B8C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E2BCF5B-AF40-FA43-BD1D-33C47573E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C7749A2-62E1-2144-AD93-8471E1939A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B2917DB-D667-D241-999D-9796958A4B5A}"/>
              </a:ext>
            </a:extLst>
          </p:cNvPr>
          <p:cNvSpPr>
            <a:spLocks noGrp="1"/>
          </p:cNvSpPr>
          <p:nvPr>
            <p:ph type="dt" sz="half" idx="10"/>
          </p:nvPr>
        </p:nvSpPr>
        <p:spPr/>
        <p:txBody>
          <a:bodyPr/>
          <a:lstStyle/>
          <a:p>
            <a:fld id="{7CE6EBC0-1B19-4041-9822-DE55211994AC}" type="datetimeFigureOut">
              <a:rPr lang="en-US" smtClean="0"/>
              <a:t>1/16/21</a:t>
            </a:fld>
            <a:endParaRPr lang="en-US"/>
          </a:p>
        </p:txBody>
      </p:sp>
      <p:sp>
        <p:nvSpPr>
          <p:cNvPr id="8" name="Footer Placeholder 7">
            <a:extLst>
              <a:ext uri="{FF2B5EF4-FFF2-40B4-BE49-F238E27FC236}">
                <a16:creationId xmlns:a16="http://schemas.microsoft.com/office/drawing/2014/main" id="{62084A4F-103B-A94E-A887-1C4FDF47A1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6E530-5E6A-544A-A450-4990EF181FAE}"/>
              </a:ext>
            </a:extLst>
          </p:cNvPr>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15299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C115-95F6-5240-8B62-63A15E3215F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2861129-B97D-0B40-8FB1-C9497873C85D}"/>
              </a:ext>
            </a:extLst>
          </p:cNvPr>
          <p:cNvSpPr>
            <a:spLocks noGrp="1"/>
          </p:cNvSpPr>
          <p:nvPr>
            <p:ph type="dt" sz="half" idx="10"/>
          </p:nvPr>
        </p:nvSpPr>
        <p:spPr/>
        <p:txBody>
          <a:bodyPr/>
          <a:lstStyle/>
          <a:p>
            <a:fld id="{7CE6EBC0-1B19-4041-9822-DE55211994AC}" type="datetimeFigureOut">
              <a:rPr lang="en-US" smtClean="0"/>
              <a:t>1/16/21</a:t>
            </a:fld>
            <a:endParaRPr lang="en-US"/>
          </a:p>
        </p:txBody>
      </p:sp>
      <p:sp>
        <p:nvSpPr>
          <p:cNvPr id="4" name="Footer Placeholder 3">
            <a:extLst>
              <a:ext uri="{FF2B5EF4-FFF2-40B4-BE49-F238E27FC236}">
                <a16:creationId xmlns:a16="http://schemas.microsoft.com/office/drawing/2014/main" id="{3B7A715F-8BF7-B245-B12B-48FD46D714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9F1031-1485-5A49-A6FC-C5EDA031133F}"/>
              </a:ext>
            </a:extLst>
          </p:cNvPr>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26567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6B57D4-7B3A-B24D-92C6-6D997269BBE4}"/>
              </a:ext>
            </a:extLst>
          </p:cNvPr>
          <p:cNvSpPr>
            <a:spLocks noGrp="1"/>
          </p:cNvSpPr>
          <p:nvPr>
            <p:ph type="dt" sz="half" idx="10"/>
          </p:nvPr>
        </p:nvSpPr>
        <p:spPr/>
        <p:txBody>
          <a:bodyPr/>
          <a:lstStyle/>
          <a:p>
            <a:fld id="{7CE6EBC0-1B19-4041-9822-DE55211994AC}" type="datetimeFigureOut">
              <a:rPr lang="en-US" smtClean="0"/>
              <a:t>1/16/21</a:t>
            </a:fld>
            <a:endParaRPr lang="en-US"/>
          </a:p>
        </p:txBody>
      </p:sp>
      <p:sp>
        <p:nvSpPr>
          <p:cNvPr id="3" name="Footer Placeholder 2">
            <a:extLst>
              <a:ext uri="{FF2B5EF4-FFF2-40B4-BE49-F238E27FC236}">
                <a16:creationId xmlns:a16="http://schemas.microsoft.com/office/drawing/2014/main" id="{D611F08E-FD86-CF4A-985E-844D73DC24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AB6E85-0125-5B4A-909C-788691C85F57}"/>
              </a:ext>
            </a:extLst>
          </p:cNvPr>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120245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4A869-8F12-084F-A7ED-2A81AD28107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A328487-4FE5-E34C-96D8-EC3A3B985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6D92BE8-20F6-A041-96A4-BC24FCC0E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4B84A2-93DA-844D-9B35-7BC3AD3E05BC}"/>
              </a:ext>
            </a:extLst>
          </p:cNvPr>
          <p:cNvSpPr>
            <a:spLocks noGrp="1"/>
          </p:cNvSpPr>
          <p:nvPr>
            <p:ph type="dt" sz="half" idx="10"/>
          </p:nvPr>
        </p:nvSpPr>
        <p:spPr/>
        <p:txBody>
          <a:bodyPr/>
          <a:lstStyle/>
          <a:p>
            <a:fld id="{7CE6EBC0-1B19-4041-9822-DE55211994AC}" type="datetimeFigureOut">
              <a:rPr lang="en-US" smtClean="0"/>
              <a:t>1/16/21</a:t>
            </a:fld>
            <a:endParaRPr lang="en-US"/>
          </a:p>
        </p:txBody>
      </p:sp>
      <p:sp>
        <p:nvSpPr>
          <p:cNvPr id="6" name="Footer Placeholder 5">
            <a:extLst>
              <a:ext uri="{FF2B5EF4-FFF2-40B4-BE49-F238E27FC236}">
                <a16:creationId xmlns:a16="http://schemas.microsoft.com/office/drawing/2014/main" id="{6D5C12B3-34A0-9448-A464-75C294851E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10FB95-5DB8-5D4E-AD02-646B50D6148C}"/>
              </a:ext>
            </a:extLst>
          </p:cNvPr>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09741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2BFA-5D6A-C84C-BB82-D04DFC1541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46785FD-8BC1-A944-BB79-A5AC780FB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7ECC1-71C9-2E4B-B3C3-48CEEF270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1258A9-85EC-EF48-8D5A-7E49B29CE9D5}"/>
              </a:ext>
            </a:extLst>
          </p:cNvPr>
          <p:cNvSpPr>
            <a:spLocks noGrp="1"/>
          </p:cNvSpPr>
          <p:nvPr>
            <p:ph type="dt" sz="half" idx="10"/>
          </p:nvPr>
        </p:nvSpPr>
        <p:spPr/>
        <p:txBody>
          <a:bodyPr/>
          <a:lstStyle/>
          <a:p>
            <a:fld id="{7CE6EBC0-1B19-4041-9822-DE55211994AC}" type="datetimeFigureOut">
              <a:rPr lang="en-US" smtClean="0"/>
              <a:t>1/16/21</a:t>
            </a:fld>
            <a:endParaRPr lang="en-US"/>
          </a:p>
        </p:txBody>
      </p:sp>
      <p:sp>
        <p:nvSpPr>
          <p:cNvPr id="6" name="Footer Placeholder 5">
            <a:extLst>
              <a:ext uri="{FF2B5EF4-FFF2-40B4-BE49-F238E27FC236}">
                <a16:creationId xmlns:a16="http://schemas.microsoft.com/office/drawing/2014/main" id="{C8FC7C00-E1D1-A743-AFF4-8EC0520F09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DBED28-8868-724D-B36D-32FFC101AA0E}"/>
              </a:ext>
            </a:extLst>
          </p:cNvPr>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4072015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5FDD75-FE8C-744D-9447-672B30EFC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F192A02-FC00-6D49-8273-29E97BC32D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DFE4D84-B2B1-074B-BC3E-03CE017EA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6EBC0-1B19-4041-9822-DE55211994AC}" type="datetimeFigureOut">
              <a:rPr lang="en-US" smtClean="0"/>
              <a:t>1/16/21</a:t>
            </a:fld>
            <a:endParaRPr lang="en-US"/>
          </a:p>
        </p:txBody>
      </p:sp>
      <p:sp>
        <p:nvSpPr>
          <p:cNvPr id="5" name="Footer Placeholder 4">
            <a:extLst>
              <a:ext uri="{FF2B5EF4-FFF2-40B4-BE49-F238E27FC236}">
                <a16:creationId xmlns:a16="http://schemas.microsoft.com/office/drawing/2014/main" id="{B616C3EF-8AE8-C948-8D0C-BE116A6B16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E94139-E2B1-A44C-B996-A681DEE50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2A882-CD6A-7A46-9FFE-AEC21A3F1BDF}" type="slidenum">
              <a:rPr lang="en-US" smtClean="0"/>
              <a:t>‹#›</a:t>
            </a:fld>
            <a:endParaRPr lang="en-US"/>
          </a:p>
        </p:txBody>
      </p:sp>
    </p:spTree>
    <p:extLst>
      <p:ext uri="{BB962C8B-B14F-4D97-AF65-F5344CB8AC3E}">
        <p14:creationId xmlns:p14="http://schemas.microsoft.com/office/powerpoint/2010/main" val="3913511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woman, cellphone, phone&#10;&#10;Description automatically generated">
            <a:extLst>
              <a:ext uri="{FF2B5EF4-FFF2-40B4-BE49-F238E27FC236}">
                <a16:creationId xmlns:a16="http://schemas.microsoft.com/office/drawing/2014/main" id="{2E3722D2-203E-4C48-84E5-67BC09A07144}"/>
              </a:ext>
            </a:extLst>
          </p:cNvPr>
          <p:cNvPicPr>
            <a:picLocks noChangeAspect="1"/>
          </p:cNvPicPr>
          <p:nvPr/>
        </p:nvPicPr>
        <p:blipFill rotWithShape="1">
          <a:blip r:embed="rId2"/>
          <a:srcRect b="27419"/>
          <a:stretch/>
        </p:blipFill>
        <p:spPr>
          <a:xfrm>
            <a:off x="0" y="0"/>
            <a:ext cx="12192000" cy="6612341"/>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641AA7-5E79-E544-B58C-657EE440BAC6}"/>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ja-JP" altLang="en-US" sz="4000" b="1">
                <a:solidFill>
                  <a:schemeClr val="tx1">
                    <a:lumMod val="85000"/>
                    <a:lumOff val="15000"/>
                  </a:schemeClr>
                </a:solidFill>
                <a:latin typeface="Heiti TC Medium" pitchFamily="2" charset="-128"/>
                <a:ea typeface="Heiti TC Medium" pitchFamily="2" charset="-128"/>
              </a:rPr>
              <a:t>你若不是从水和圣灵生的，就不能进上帝的国</a:t>
            </a:r>
            <a:br>
              <a:rPr lang="en-US" altLang="ja-JP" sz="4000" b="1" dirty="0">
                <a:solidFill>
                  <a:schemeClr val="tx1">
                    <a:lumMod val="85000"/>
                    <a:lumOff val="15000"/>
                  </a:schemeClr>
                </a:solidFill>
                <a:latin typeface="Heiti TC Medium" pitchFamily="2" charset="-128"/>
                <a:ea typeface="Heiti TC Medium" pitchFamily="2" charset="-128"/>
              </a:rPr>
            </a:br>
            <a:br>
              <a:rPr lang="en-SG" sz="1400" dirty="0"/>
            </a:br>
            <a:r>
              <a:rPr lang="en-SG" sz="1400" dirty="0"/>
              <a:t>Zeal for your house will consume me</a:t>
            </a:r>
            <a:endParaRPr lang="en-US" sz="700" b="1"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D2D0AFE-0AA1-3A47-AC8F-255B176D3666}"/>
              </a:ext>
            </a:extLst>
          </p:cNvPr>
          <p:cNvSpPr/>
          <p:nvPr/>
        </p:nvSpPr>
        <p:spPr>
          <a:xfrm>
            <a:off x="0" y="6558455"/>
            <a:ext cx="12192000" cy="29954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0FB9E9A-0648-8F42-B1B7-D8C5555FE0AE}"/>
              </a:ext>
            </a:extLst>
          </p:cNvPr>
          <p:cNvSpPr/>
          <p:nvPr/>
        </p:nvSpPr>
        <p:spPr>
          <a:xfrm>
            <a:off x="0" y="5241983"/>
            <a:ext cx="12192000" cy="1316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en-US" altLang="zh-CN" sz="4400" dirty="0">
                <a:solidFill>
                  <a:prstClr val="white"/>
                </a:solidFill>
              </a:rPr>
              <a:t>017</a:t>
            </a:r>
            <a:r>
              <a:rPr lang="zh-CN" altLang="en-US" sz="4400" spc="300" dirty="0">
                <a:solidFill>
                  <a:schemeClr val="bg1"/>
                </a:solidFill>
                <a:latin typeface="Yuanti SC" panose="02010600040101010101" pitchFamily="2" charset="-122"/>
                <a:ea typeface="Yuanti SC" panose="02010600040101010101" pitchFamily="2" charset="-122"/>
              </a:rPr>
              <a:t>信心与神迹 </a:t>
            </a:r>
            <a:endParaRPr lang="en-US" altLang="zh-CN" sz="4400" dirty="0">
              <a:solidFill>
                <a:prstClr val="white"/>
              </a:solidFill>
            </a:endParaRPr>
          </a:p>
          <a:p>
            <a:pPr algn="ctr" defTabSz="1828800"/>
            <a:r>
              <a:rPr lang="zh-CN" altLang="en-US" dirty="0">
                <a:solidFill>
                  <a:prstClr val="white"/>
                </a:solidFill>
              </a:rPr>
              <a:t>约翰福音 </a:t>
            </a:r>
            <a:r>
              <a:rPr lang="en-US" altLang="zh-CN" dirty="0">
                <a:solidFill>
                  <a:prstClr val="white"/>
                </a:solidFill>
              </a:rPr>
              <a:t>4</a:t>
            </a:r>
            <a:r>
              <a:rPr lang="zh-CN" altLang="en-US" dirty="0">
                <a:solidFill>
                  <a:prstClr val="white"/>
                </a:solidFill>
              </a:rPr>
              <a:t>章 </a:t>
            </a:r>
            <a:r>
              <a:rPr lang="en-US" altLang="zh-CN" dirty="0">
                <a:solidFill>
                  <a:prstClr val="white"/>
                </a:solidFill>
              </a:rPr>
              <a:t>43-54</a:t>
            </a:r>
          </a:p>
          <a:p>
            <a:pPr algn="ctr" defTabSz="1828800"/>
            <a:r>
              <a:rPr lang="en-SG" sz="2000" dirty="0">
                <a:solidFill>
                  <a:prstClr val="white"/>
                </a:solidFill>
              </a:rPr>
              <a:t> </a:t>
            </a:r>
            <a:r>
              <a:rPr lang="en-US" sz="2000" dirty="0">
                <a:solidFill>
                  <a:prstClr val="white"/>
                </a:solidFill>
              </a:rPr>
              <a:t>Faith and Miracles</a:t>
            </a:r>
            <a:endParaRPr lang="en-US" sz="2000" b="1" dirty="0"/>
          </a:p>
        </p:txBody>
      </p:sp>
    </p:spTree>
    <p:extLst>
      <p:ext uri="{BB962C8B-B14F-4D97-AF65-F5344CB8AC3E}">
        <p14:creationId xmlns:p14="http://schemas.microsoft.com/office/powerpoint/2010/main" val="927244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136070" y="1898328"/>
            <a:ext cx="11919857" cy="2440027"/>
          </a:xfrm>
          <a:prstGeom prst="rect">
            <a:avLst/>
          </a:prstGeom>
          <a:solidFill>
            <a:srgbClr val="0070C0"/>
          </a:solidFill>
        </p:spPr>
        <p:txBody>
          <a:bodyPr wrap="square">
            <a:spAutoFit/>
          </a:bodyPr>
          <a:lstStyle/>
          <a:p>
            <a:pPr algn="ctr">
              <a:lnSpc>
                <a:spcPct val="150000"/>
              </a:lnSpc>
              <a:tabLst>
                <a:tab pos="1352550" algn="l"/>
              </a:tabLst>
            </a:pPr>
            <a:r>
              <a:rPr lang="ja-JP" altLang="en-US" sz="5400" b="1">
                <a:solidFill>
                  <a:schemeClr val="bg1"/>
                </a:solidFill>
                <a:latin typeface="Arial" panose="020B0604020202020204" pitchFamily="34" charset="0"/>
                <a:ea typeface="Hei" pitchFamily="2" charset="-122"/>
                <a:cs typeface="Arial" panose="020B0604020202020204" pitchFamily="34" charset="0"/>
              </a:rPr>
              <a:t>（</a:t>
            </a:r>
            <a:r>
              <a:rPr lang="en-US" altLang="ja-JP" sz="5400" b="1" dirty="0">
                <a:solidFill>
                  <a:schemeClr val="bg1"/>
                </a:solidFill>
                <a:latin typeface="Times New Roman" panose="02020603050405020304" pitchFamily="18" charset="0"/>
                <a:ea typeface="Hei" pitchFamily="2" charset="-122"/>
                <a:cs typeface="Times New Roman" panose="02020603050405020304" pitchFamily="18" charset="0"/>
              </a:rPr>
              <a:t>I</a:t>
            </a:r>
            <a:r>
              <a:rPr lang="ja-JP" altLang="en-US" sz="5400" b="1">
                <a:solidFill>
                  <a:schemeClr val="bg1"/>
                </a:solidFill>
                <a:latin typeface="Arial" panose="020B0604020202020204" pitchFamily="34" charset="0"/>
                <a:ea typeface="Hei" pitchFamily="2" charset="-122"/>
                <a:cs typeface="Arial" panose="020B0604020202020204" pitchFamily="34" charset="0"/>
              </a:rPr>
              <a:t>）</a:t>
            </a:r>
            <a:endParaRPr lang="en-US" altLang="ja-JP" sz="5400" b="1" dirty="0">
              <a:solidFill>
                <a:schemeClr val="bg1"/>
              </a:solidFill>
              <a:latin typeface="Arial" panose="020B0604020202020204" pitchFamily="34" charset="0"/>
              <a:ea typeface="Hei" pitchFamily="2" charset="-122"/>
              <a:cs typeface="Arial" panose="020B0604020202020204" pitchFamily="34" charset="0"/>
            </a:endParaRPr>
          </a:p>
          <a:p>
            <a:pPr algn="ctr">
              <a:lnSpc>
                <a:spcPct val="150000"/>
              </a:lnSpc>
              <a:tabLst>
                <a:tab pos="1352550" algn="l"/>
              </a:tabLst>
            </a:pPr>
            <a:r>
              <a:rPr lang="ja-JP" altLang="en-US" sz="5400" b="1">
                <a:solidFill>
                  <a:schemeClr val="bg1"/>
                </a:solidFill>
                <a:latin typeface="Hei" pitchFamily="2" charset="-122"/>
                <a:ea typeface="Hei" pitchFamily="2" charset="-122"/>
                <a:cs typeface="SimSun" panose="02010600030101010101" pitchFamily="2" charset="-122"/>
              </a:rPr>
              <a:t>有些人可能因经历神迹而暂时接待耶稣 </a:t>
            </a:r>
          </a:p>
        </p:txBody>
      </p:sp>
      <p:sp>
        <p:nvSpPr>
          <p:cNvPr id="3" name="Rectangle 2">
            <a:extLst>
              <a:ext uri="{FF2B5EF4-FFF2-40B4-BE49-F238E27FC236}">
                <a16:creationId xmlns:a16="http://schemas.microsoft.com/office/drawing/2014/main" id="{BAA66FF3-5119-A047-B6FB-CAD847B7649E}"/>
              </a:ext>
            </a:extLst>
          </p:cNvPr>
          <p:cNvSpPr/>
          <p:nvPr/>
        </p:nvSpPr>
        <p:spPr>
          <a:xfrm>
            <a:off x="937847" y="5271181"/>
            <a:ext cx="6096000" cy="646331"/>
          </a:xfrm>
          <a:prstGeom prst="rect">
            <a:avLst/>
          </a:prstGeom>
        </p:spPr>
        <p:txBody>
          <a:bodyPr>
            <a:spAutoFit/>
          </a:bodyPr>
          <a:lstStyle/>
          <a:p>
            <a:br>
              <a:rPr lang="en-SG" dirty="0"/>
            </a:br>
            <a:endParaRPr lang="en-US" dirty="0"/>
          </a:p>
        </p:txBody>
      </p:sp>
      <p:sp>
        <p:nvSpPr>
          <p:cNvPr id="5" name="Rectangle 4">
            <a:extLst>
              <a:ext uri="{FF2B5EF4-FFF2-40B4-BE49-F238E27FC236}">
                <a16:creationId xmlns:a16="http://schemas.microsoft.com/office/drawing/2014/main" id="{FE042F00-8FFF-C244-8ABE-9412A47FEE91}"/>
              </a:ext>
            </a:extLst>
          </p:cNvPr>
          <p:cNvSpPr/>
          <p:nvPr/>
        </p:nvSpPr>
        <p:spPr>
          <a:xfrm>
            <a:off x="2228514" y="4997775"/>
            <a:ext cx="7491602" cy="369332"/>
          </a:xfrm>
          <a:prstGeom prst="rect">
            <a:avLst/>
          </a:prstGeom>
        </p:spPr>
        <p:txBody>
          <a:bodyPr wrap="none">
            <a:spAutoFit/>
          </a:bodyPr>
          <a:lstStyle/>
          <a:p>
            <a:pPr algn="ctr"/>
            <a:r>
              <a:rPr lang="en-US" dirty="0">
                <a:solidFill>
                  <a:schemeClr val="bg1"/>
                </a:solidFill>
              </a:rPr>
              <a:t>Some people may temporarily receive Jesus because they experience miracles</a:t>
            </a:r>
          </a:p>
        </p:txBody>
      </p:sp>
    </p:spTree>
    <p:extLst>
      <p:ext uri="{BB962C8B-B14F-4D97-AF65-F5344CB8AC3E}">
        <p14:creationId xmlns:p14="http://schemas.microsoft.com/office/powerpoint/2010/main" val="647103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71664" y="0"/>
            <a:ext cx="12120336" cy="5459187"/>
          </a:xfrm>
          <a:prstGeom prst="rect">
            <a:avLst/>
          </a:prstGeom>
        </p:spPr>
        <p:txBody>
          <a:bodyPr wrap="square">
            <a:spAutoFit/>
          </a:bodyPr>
          <a:lstStyle/>
          <a:p>
            <a:pPr>
              <a:lnSpc>
                <a:spcPct val="150000"/>
              </a:lnSpc>
              <a:tabLst>
                <a:tab pos="1352550" algn="l"/>
              </a:tabLst>
            </a:pPr>
            <a:r>
              <a:rPr lang="zh-CN" altLang="en-SG"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约</a:t>
            </a:r>
            <a:r>
              <a:rPr lang="en-SG" altLang="zh-CN"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4:43  </a:t>
            </a:r>
            <a:r>
              <a:rPr lang="zh-CN" altLang="en-US" sz="4800" b="1" dirty="0">
                <a:solidFill>
                  <a:schemeClr val="bg1"/>
                </a:solidFill>
                <a:latin typeface="SimHei" panose="02010609060101010101" pitchFamily="49" charset="-122"/>
                <a:ea typeface="SimHei" panose="02010609060101010101" pitchFamily="49" charset="-122"/>
                <a:cs typeface="SimSun" panose="02010600030101010101" pitchFamily="2" charset="-122"/>
              </a:rPr>
              <a:t>两天之后，耶稣离开那里，往加利利去</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SG" altLang="zh-CN"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44  </a:t>
            </a:r>
            <a:r>
              <a:rPr lang="zh-CN" altLang="en-US" sz="48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耶稣自己说过：“先知在本乡是不受尊敬的</a:t>
            </a:r>
            <a:r>
              <a:rPr lang="zh-CN" altLang="en-US" sz="40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SG" altLang="zh-CN"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45  </a:t>
            </a:r>
            <a:r>
              <a:rPr lang="zh-CN" altLang="en-US" sz="48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耶稣到了加利利的时候，加利利人都欢迎他，因为他们曾经上耶路撒冷去过节，见过他所行的一切</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p>
        </p:txBody>
      </p:sp>
      <p:sp>
        <p:nvSpPr>
          <p:cNvPr id="4" name="TextBox 3">
            <a:extLst>
              <a:ext uri="{FF2B5EF4-FFF2-40B4-BE49-F238E27FC236}">
                <a16:creationId xmlns:a16="http://schemas.microsoft.com/office/drawing/2014/main" id="{2A7EA699-E502-BC4D-87FC-54B6049EFC5B}"/>
              </a:ext>
            </a:extLst>
          </p:cNvPr>
          <p:cNvSpPr txBox="1"/>
          <p:nvPr/>
        </p:nvSpPr>
        <p:spPr>
          <a:xfrm>
            <a:off x="11500955" y="6335742"/>
            <a:ext cx="508473" cy="369332"/>
          </a:xfrm>
          <a:prstGeom prst="rect">
            <a:avLst/>
          </a:prstGeom>
          <a:noFill/>
        </p:spPr>
        <p:txBody>
          <a:bodyPr wrap="none" rtlCol="0">
            <a:spAutoFit/>
          </a:bodyPr>
          <a:lstStyle/>
          <a:p>
            <a:r>
              <a:rPr lang="en-US" altLang="zh-CN" dirty="0">
                <a:solidFill>
                  <a:srgbClr val="FFC000"/>
                </a:solidFill>
              </a:rPr>
              <a:t>1/4</a:t>
            </a:r>
            <a:endParaRPr lang="en-US" dirty="0">
              <a:solidFill>
                <a:srgbClr val="FFC000"/>
              </a:solidFill>
            </a:endParaRPr>
          </a:p>
        </p:txBody>
      </p:sp>
      <p:sp>
        <p:nvSpPr>
          <p:cNvPr id="3" name="Rectangle 2">
            <a:extLst>
              <a:ext uri="{FF2B5EF4-FFF2-40B4-BE49-F238E27FC236}">
                <a16:creationId xmlns:a16="http://schemas.microsoft.com/office/drawing/2014/main" id="{76998F29-0308-2F47-A5AF-3FCD53A29BF1}"/>
              </a:ext>
            </a:extLst>
          </p:cNvPr>
          <p:cNvSpPr/>
          <p:nvPr/>
        </p:nvSpPr>
        <p:spPr>
          <a:xfrm>
            <a:off x="71664" y="5606653"/>
            <a:ext cx="11937764" cy="923330"/>
          </a:xfrm>
          <a:prstGeom prst="rect">
            <a:avLst/>
          </a:prstGeom>
        </p:spPr>
        <p:txBody>
          <a:bodyPr wrap="square">
            <a:spAutoFit/>
          </a:bodyPr>
          <a:lstStyle/>
          <a:p>
            <a:r>
              <a:rPr lang="en-US" dirty="0">
                <a:solidFill>
                  <a:schemeClr val="bg1"/>
                </a:solidFill>
              </a:rPr>
              <a:t>Joh 4:43  After the two days he departed for Galilee.44  (For Jesus himself had testified that a prophet has no honor in his own hometown.)</a:t>
            </a:r>
            <a:r>
              <a:rPr lang="zh-CN" altLang="en-US" dirty="0">
                <a:solidFill>
                  <a:schemeClr val="bg1"/>
                </a:solidFill>
              </a:rPr>
              <a:t> </a:t>
            </a:r>
            <a:r>
              <a:rPr lang="en-US" dirty="0">
                <a:solidFill>
                  <a:schemeClr val="bg1"/>
                </a:solidFill>
              </a:rPr>
              <a:t>45  So when he came to Galilee, the Galileans welcomed him, having seen all that he had done in Jerusalem at the feast. For they too had gone to the feast.</a:t>
            </a:r>
          </a:p>
        </p:txBody>
      </p:sp>
    </p:spTree>
    <p:extLst>
      <p:ext uri="{BB962C8B-B14F-4D97-AF65-F5344CB8AC3E}">
        <p14:creationId xmlns:p14="http://schemas.microsoft.com/office/powerpoint/2010/main" val="301995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35832" y="711477"/>
            <a:ext cx="12120336" cy="4378571"/>
          </a:xfrm>
          <a:prstGeom prst="rect">
            <a:avLst/>
          </a:prstGeom>
        </p:spPr>
        <p:txBody>
          <a:bodyPr wrap="square">
            <a:spAutoFit/>
          </a:bodyPr>
          <a:lstStyle/>
          <a:p>
            <a:pPr>
              <a:lnSpc>
                <a:spcPct val="150000"/>
              </a:lnSpc>
              <a:tabLst>
                <a:tab pos="1352550" algn="l"/>
              </a:tabLst>
            </a:pPr>
            <a:r>
              <a:rPr lang="zh-CN" altLang="en-SG" sz="2000" b="1" dirty="0">
                <a:solidFill>
                  <a:schemeClr val="bg1"/>
                </a:solidFill>
                <a:latin typeface="SimHei" panose="02010609060101010101" pitchFamily="49" charset="-122"/>
                <a:ea typeface="SimHei" panose="02010609060101010101" pitchFamily="49" charset="-122"/>
                <a:cs typeface="SimSun" panose="02010600030101010101" pitchFamily="2" charset="-122"/>
              </a:rPr>
              <a:t>约</a:t>
            </a:r>
            <a:r>
              <a:rPr lang="en-SG" altLang="zh-CN" sz="2000" b="1" dirty="0">
                <a:solidFill>
                  <a:schemeClr val="bg1"/>
                </a:solidFill>
                <a:latin typeface="SimHei" panose="02010609060101010101" pitchFamily="49" charset="-122"/>
                <a:ea typeface="SimHei" panose="02010609060101010101" pitchFamily="49" charset="-122"/>
                <a:cs typeface="SimSun" panose="02010600030101010101" pitchFamily="2" charset="-122"/>
              </a:rPr>
              <a:t>4:43  </a:t>
            </a:r>
            <a:r>
              <a:rPr lang="zh-CN" altLang="en-US"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两天之后，耶稣离开那里，往加利利去</a:t>
            </a:r>
            <a:r>
              <a:rPr lang="zh-CN" altLang="en-US" sz="20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SG" altLang="zh-CN" sz="2000" b="1" dirty="0">
                <a:solidFill>
                  <a:schemeClr val="bg1"/>
                </a:solidFill>
                <a:latin typeface="SimHei" panose="02010609060101010101" pitchFamily="49" charset="-122"/>
                <a:ea typeface="SimHei" panose="02010609060101010101" pitchFamily="49" charset="-122"/>
                <a:cs typeface="SimSun" panose="02010600030101010101" pitchFamily="2" charset="-122"/>
              </a:rPr>
              <a:t>44  </a:t>
            </a:r>
            <a:r>
              <a:rPr lang="zh-CN" altLang="en-US"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耶稣自己说过：“先知在本乡是不受尊敬的</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SG" altLang="zh-CN" sz="2000" b="1" dirty="0">
                <a:solidFill>
                  <a:schemeClr val="bg1"/>
                </a:solidFill>
                <a:latin typeface="SimHei" panose="02010609060101010101" pitchFamily="49" charset="-122"/>
                <a:ea typeface="SimHei" panose="02010609060101010101" pitchFamily="49" charset="-122"/>
                <a:cs typeface="SimSun" panose="02010600030101010101" pitchFamily="2" charset="-122"/>
              </a:rPr>
              <a:t>45  </a:t>
            </a:r>
            <a:r>
              <a:rPr lang="zh-CN" altLang="en-US"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耶稣到了加利利的时候，加利利人都欢迎他，</a:t>
            </a:r>
            <a:r>
              <a:rPr lang="zh-CN" altLang="en-US" sz="6600" b="1" dirty="0">
                <a:solidFill>
                  <a:srgbClr val="FFC800"/>
                </a:solidFill>
                <a:latin typeface="SimHei" panose="02010609060101010101" pitchFamily="49" charset="-122"/>
                <a:ea typeface="SimHei" panose="02010609060101010101" pitchFamily="49" charset="-122"/>
                <a:cs typeface="SimSun" panose="02010600030101010101" pitchFamily="2" charset="-122"/>
              </a:rPr>
              <a:t>因为他们曾经上耶路撒冷去过节，见过他所行的一切</a:t>
            </a:r>
            <a:r>
              <a:rPr lang="zh-CN" altLang="en-US" sz="4000" b="1" dirty="0">
                <a:solidFill>
                  <a:srgbClr val="FFC800"/>
                </a:solidFill>
                <a:latin typeface="SimHei" panose="02010609060101010101" pitchFamily="49" charset="-122"/>
                <a:ea typeface="SimHei" panose="02010609060101010101" pitchFamily="49" charset="-122"/>
                <a:cs typeface="SimSun" panose="02010600030101010101" pitchFamily="2" charset="-122"/>
              </a:rPr>
              <a:t>。</a:t>
            </a:r>
            <a:endParaRPr lang="zh-CN" altLang="en-US" sz="3600" b="1" dirty="0">
              <a:solidFill>
                <a:srgbClr val="FFC800"/>
              </a:solidFill>
              <a:latin typeface="SimHei" panose="02010609060101010101" pitchFamily="49" charset="-122"/>
              <a:ea typeface="SimHei" panose="02010609060101010101" pitchFamily="49" charset="-122"/>
              <a:cs typeface="SimSun" panose="02010600030101010101" pitchFamily="2" charset="-122"/>
            </a:endParaRPr>
          </a:p>
        </p:txBody>
      </p:sp>
      <p:sp>
        <p:nvSpPr>
          <p:cNvPr id="3" name="Rectangle 2">
            <a:extLst>
              <a:ext uri="{FF2B5EF4-FFF2-40B4-BE49-F238E27FC236}">
                <a16:creationId xmlns:a16="http://schemas.microsoft.com/office/drawing/2014/main" id="{76998F29-0308-2F47-A5AF-3FCD53A29BF1}"/>
              </a:ext>
            </a:extLst>
          </p:cNvPr>
          <p:cNvSpPr/>
          <p:nvPr/>
        </p:nvSpPr>
        <p:spPr>
          <a:xfrm>
            <a:off x="162950" y="5801525"/>
            <a:ext cx="11937764" cy="646331"/>
          </a:xfrm>
          <a:prstGeom prst="rect">
            <a:avLst/>
          </a:prstGeom>
        </p:spPr>
        <p:txBody>
          <a:bodyPr wrap="square">
            <a:spAutoFit/>
          </a:bodyPr>
          <a:lstStyle/>
          <a:p>
            <a:r>
              <a:rPr lang="en-US" dirty="0">
                <a:solidFill>
                  <a:schemeClr val="bg1"/>
                </a:solidFill>
              </a:rPr>
              <a:t>45  So when he came to Galilee, the Galileans welcomed him, having seen all that he had done in Jerusalem at the feast. For they too had gone to the feast.</a:t>
            </a:r>
          </a:p>
        </p:txBody>
      </p:sp>
    </p:spTree>
    <p:extLst>
      <p:ext uri="{BB962C8B-B14F-4D97-AF65-F5344CB8AC3E}">
        <p14:creationId xmlns:p14="http://schemas.microsoft.com/office/powerpoint/2010/main" val="185372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1"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477828" y="1197797"/>
            <a:ext cx="3426896" cy="3903954"/>
          </a:xfrm>
          <a:prstGeom prst="rect">
            <a:avLst/>
          </a:prstGeom>
        </p:spPr>
        <p:txBody>
          <a:bodyPr wrap="square">
            <a:spAutoFit/>
          </a:bodyPr>
          <a:lstStyle/>
          <a:p>
            <a:pPr algn="ctr">
              <a:lnSpc>
                <a:spcPct val="150000"/>
              </a:lnSpc>
              <a:tabLst>
                <a:tab pos="1352550" algn="l"/>
              </a:tabLst>
            </a:pPr>
            <a:r>
              <a:rPr lang="zh-CN" altLang="en-US" sz="4000" b="1" dirty="0">
                <a:solidFill>
                  <a:srgbClr val="00EEFF"/>
                </a:solidFill>
                <a:latin typeface="SimHei" panose="02010609060101010101" pitchFamily="49" charset="-122"/>
                <a:ea typeface="SimHei" panose="02010609060101010101" pitchFamily="49" charset="-122"/>
                <a:cs typeface="SimSun" panose="02010600030101010101" pitchFamily="2" charset="-122"/>
              </a:rPr>
              <a:t>（</a:t>
            </a:r>
            <a:r>
              <a:rPr lang="en-US" altLang="zh-CN" sz="4000" b="1" dirty="0">
                <a:solidFill>
                  <a:srgbClr val="00EEFF"/>
                </a:solidFill>
                <a:latin typeface="SimHei" panose="02010609060101010101" pitchFamily="49" charset="-122"/>
                <a:ea typeface="SimHei" panose="02010609060101010101" pitchFamily="49" charset="-122"/>
                <a:cs typeface="SimSun" panose="02010600030101010101" pitchFamily="2" charset="-122"/>
              </a:rPr>
              <a:t>2:23</a:t>
            </a:r>
            <a:r>
              <a:rPr lang="zh-CN" altLang="en-US" sz="4000" b="1" dirty="0">
                <a:solidFill>
                  <a:srgbClr val="00EEFF"/>
                </a:solidFill>
                <a:latin typeface="SimHei" panose="02010609060101010101" pitchFamily="49" charset="-122"/>
                <a:ea typeface="SimHei" panose="02010609060101010101" pitchFamily="49" charset="-122"/>
                <a:cs typeface="SimSun" panose="02010600030101010101" pitchFamily="2" charset="-122"/>
              </a:rPr>
              <a:t>）</a:t>
            </a:r>
            <a:endParaRPr lang="en-SG" altLang="zh-CN" sz="4000" b="1" dirty="0">
              <a:solidFill>
                <a:srgbClr val="00EEFF"/>
              </a:solidFill>
              <a:latin typeface="SimHei" panose="02010609060101010101" pitchFamily="49" charset="-122"/>
              <a:ea typeface="SimHei" panose="02010609060101010101" pitchFamily="49" charset="-122"/>
              <a:cs typeface="SimSun" panose="02010600030101010101" pitchFamily="2" charset="-122"/>
            </a:endParaRPr>
          </a:p>
          <a:p>
            <a:pPr algn="ctr">
              <a:lnSpc>
                <a:spcPct val="150000"/>
              </a:lnSpc>
              <a:tabLst>
                <a:tab pos="1352550" algn="l"/>
              </a:tabLst>
            </a:pPr>
            <a:r>
              <a:rPr lang="zh-CN" altLang="en-US" sz="4400" b="1" dirty="0">
                <a:solidFill>
                  <a:srgbClr val="FFC800"/>
                </a:solidFill>
                <a:latin typeface="SimHei" panose="02010609060101010101" pitchFamily="49" charset="-122"/>
                <a:ea typeface="SimHei" panose="02010609060101010101" pitchFamily="49" charset="-122"/>
                <a:cs typeface="SimSun" panose="02010600030101010101" pitchFamily="2" charset="-122"/>
              </a:rPr>
              <a:t>耶稣在</a:t>
            </a:r>
            <a:endParaRPr lang="en-SG" altLang="zh-CN" sz="4400" b="1" dirty="0">
              <a:solidFill>
                <a:srgbClr val="FFC800"/>
              </a:solidFill>
              <a:latin typeface="SimHei" panose="02010609060101010101" pitchFamily="49" charset="-122"/>
              <a:ea typeface="SimHei" panose="02010609060101010101" pitchFamily="49" charset="-122"/>
              <a:cs typeface="SimSun" panose="02010600030101010101" pitchFamily="2" charset="-122"/>
            </a:endParaRPr>
          </a:p>
          <a:p>
            <a:pPr algn="ctr">
              <a:lnSpc>
                <a:spcPct val="150000"/>
              </a:lnSpc>
              <a:tabLst>
                <a:tab pos="1352550" algn="l"/>
              </a:tabLst>
            </a:pPr>
            <a:r>
              <a:rPr lang="zh-CN" altLang="en-US" sz="4400" b="1" dirty="0">
                <a:solidFill>
                  <a:srgbClr val="FFC800"/>
                </a:solidFill>
                <a:latin typeface="SimHei" panose="02010609060101010101" pitchFamily="49" charset="-122"/>
                <a:ea typeface="SimHei" panose="02010609060101010101" pitchFamily="49" charset="-122"/>
                <a:cs typeface="SimSun" panose="02010600030101010101" pitchFamily="2" charset="-122"/>
              </a:rPr>
              <a:t>耶路撒冷</a:t>
            </a:r>
            <a:endParaRPr lang="en-SG" altLang="zh-CN" sz="4400" b="1" dirty="0">
              <a:solidFill>
                <a:srgbClr val="FFC800"/>
              </a:solidFill>
              <a:latin typeface="SimHei" panose="02010609060101010101" pitchFamily="49" charset="-122"/>
              <a:ea typeface="SimHei" panose="02010609060101010101" pitchFamily="49" charset="-122"/>
              <a:cs typeface="SimSun" panose="02010600030101010101" pitchFamily="2" charset="-122"/>
            </a:endParaRPr>
          </a:p>
          <a:p>
            <a:pPr algn="ctr">
              <a:lnSpc>
                <a:spcPct val="150000"/>
              </a:lnSpc>
              <a:tabLst>
                <a:tab pos="1352550" algn="l"/>
              </a:tabLst>
            </a:pPr>
            <a:r>
              <a:rPr lang="zh-CN" altLang="en-US" sz="4400" b="1" dirty="0">
                <a:solidFill>
                  <a:srgbClr val="FFC800"/>
                </a:solidFill>
                <a:latin typeface="SimHei" panose="02010609060101010101" pitchFamily="49" charset="-122"/>
                <a:ea typeface="SimHei" panose="02010609060101010101" pitchFamily="49" charset="-122"/>
                <a:cs typeface="SimSun" panose="02010600030101010101" pitchFamily="2" charset="-122"/>
              </a:rPr>
              <a:t>行神迹</a:t>
            </a:r>
            <a:endParaRPr lang="en-SG" altLang="zh-CN" sz="4400" b="1" dirty="0">
              <a:solidFill>
                <a:srgbClr val="FFC800"/>
              </a:solidFill>
              <a:latin typeface="SimHei" panose="02010609060101010101" pitchFamily="49" charset="-122"/>
              <a:ea typeface="SimHei" panose="02010609060101010101" pitchFamily="49" charset="-122"/>
              <a:cs typeface="SimSun" panose="02010600030101010101" pitchFamily="2" charset="-122"/>
            </a:endParaRPr>
          </a:p>
        </p:txBody>
      </p:sp>
      <p:sp>
        <p:nvSpPr>
          <p:cNvPr id="3" name="Rectangle 2">
            <a:extLst>
              <a:ext uri="{FF2B5EF4-FFF2-40B4-BE49-F238E27FC236}">
                <a16:creationId xmlns:a16="http://schemas.microsoft.com/office/drawing/2014/main" id="{76998F29-0308-2F47-A5AF-3FCD53A29BF1}"/>
              </a:ext>
            </a:extLst>
          </p:cNvPr>
          <p:cNvSpPr/>
          <p:nvPr/>
        </p:nvSpPr>
        <p:spPr>
          <a:xfrm>
            <a:off x="1126003" y="5436810"/>
            <a:ext cx="2130545" cy="1200329"/>
          </a:xfrm>
          <a:prstGeom prst="rect">
            <a:avLst/>
          </a:prstGeom>
        </p:spPr>
        <p:txBody>
          <a:bodyPr wrap="square">
            <a:spAutoFit/>
          </a:bodyPr>
          <a:lstStyle/>
          <a:p>
            <a:pPr algn="ctr"/>
            <a:r>
              <a:rPr lang="en-US" dirty="0">
                <a:solidFill>
                  <a:schemeClr val="bg1"/>
                </a:solidFill>
              </a:rPr>
              <a:t>2:22 </a:t>
            </a:r>
          </a:p>
          <a:p>
            <a:pPr algn="ctr"/>
            <a:r>
              <a:rPr lang="en-US" dirty="0">
                <a:solidFill>
                  <a:schemeClr val="bg1"/>
                </a:solidFill>
              </a:rPr>
              <a:t>Jesus performed signs in Jerusalem</a:t>
            </a:r>
          </a:p>
          <a:p>
            <a:pPr algn="ctr"/>
            <a:endParaRPr lang="en-US" dirty="0">
              <a:solidFill>
                <a:schemeClr val="bg1"/>
              </a:solidFill>
            </a:endParaRPr>
          </a:p>
        </p:txBody>
      </p:sp>
      <p:sp>
        <p:nvSpPr>
          <p:cNvPr id="5" name="Rectangle 4">
            <a:extLst>
              <a:ext uri="{FF2B5EF4-FFF2-40B4-BE49-F238E27FC236}">
                <a16:creationId xmlns:a16="http://schemas.microsoft.com/office/drawing/2014/main" id="{471DE39F-DE71-CD4D-BF1B-9B97525D379C}"/>
              </a:ext>
            </a:extLst>
          </p:cNvPr>
          <p:cNvSpPr/>
          <p:nvPr/>
        </p:nvSpPr>
        <p:spPr>
          <a:xfrm>
            <a:off x="4382551" y="1197796"/>
            <a:ext cx="3426896" cy="3903954"/>
          </a:xfrm>
          <a:prstGeom prst="rect">
            <a:avLst/>
          </a:prstGeom>
        </p:spPr>
        <p:txBody>
          <a:bodyPr wrap="square">
            <a:spAutoFit/>
          </a:bodyPr>
          <a:lstStyle/>
          <a:p>
            <a:pPr algn="ctr">
              <a:lnSpc>
                <a:spcPct val="150000"/>
              </a:lnSpc>
              <a:tabLst>
                <a:tab pos="1352550" algn="l"/>
              </a:tabLst>
            </a:pPr>
            <a:r>
              <a:rPr lang="zh-CN" altLang="en-US" sz="4000" b="1" dirty="0">
                <a:solidFill>
                  <a:srgbClr val="00EEFF"/>
                </a:solidFill>
                <a:latin typeface="SimHei" panose="02010609060101010101" pitchFamily="49" charset="-122"/>
                <a:ea typeface="SimHei" panose="02010609060101010101" pitchFamily="49" charset="-122"/>
                <a:cs typeface="SimSun" panose="02010600030101010101" pitchFamily="2" charset="-122"/>
              </a:rPr>
              <a:t>（</a:t>
            </a:r>
            <a:r>
              <a:rPr lang="en-US" altLang="zh-CN" sz="4000" b="1" dirty="0">
                <a:solidFill>
                  <a:srgbClr val="00EEFF"/>
                </a:solidFill>
                <a:latin typeface="SimHei" panose="02010609060101010101" pitchFamily="49" charset="-122"/>
                <a:ea typeface="SimHei" panose="02010609060101010101" pitchFamily="49" charset="-122"/>
                <a:cs typeface="SimSun" panose="02010600030101010101" pitchFamily="2" charset="-122"/>
              </a:rPr>
              <a:t>4:45</a:t>
            </a:r>
            <a:r>
              <a:rPr lang="zh-CN" altLang="en-US" sz="4000" b="1" dirty="0">
                <a:solidFill>
                  <a:srgbClr val="00EEFF"/>
                </a:solidFill>
                <a:latin typeface="SimHei" panose="02010609060101010101" pitchFamily="49" charset="-122"/>
                <a:ea typeface="SimHei" panose="02010609060101010101" pitchFamily="49" charset="-122"/>
                <a:cs typeface="SimSun" panose="02010600030101010101" pitchFamily="2" charset="-122"/>
              </a:rPr>
              <a:t>）</a:t>
            </a:r>
            <a:endParaRPr lang="en-SG" altLang="zh-CN" sz="4000" b="1" dirty="0">
              <a:solidFill>
                <a:srgbClr val="00EEFF"/>
              </a:solidFill>
              <a:latin typeface="SimHei" panose="02010609060101010101" pitchFamily="49" charset="-122"/>
              <a:ea typeface="SimHei" panose="02010609060101010101" pitchFamily="49" charset="-122"/>
              <a:cs typeface="SimSun" panose="02010600030101010101" pitchFamily="2" charset="-122"/>
            </a:endParaRPr>
          </a:p>
          <a:p>
            <a:pPr algn="ctr">
              <a:lnSpc>
                <a:spcPct val="150000"/>
              </a:lnSpc>
              <a:tabLst>
                <a:tab pos="1352550" algn="l"/>
              </a:tabLst>
            </a:pPr>
            <a:r>
              <a:rPr lang="zh-CN" altLang="en-SG" sz="4400" b="1" dirty="0">
                <a:solidFill>
                  <a:srgbClr val="FFC800"/>
                </a:solidFill>
                <a:latin typeface="SimHei" panose="02010609060101010101" pitchFamily="49" charset="-122"/>
                <a:ea typeface="SimHei" panose="02010609060101010101" pitchFamily="49" charset="-122"/>
                <a:cs typeface="SimSun" panose="02010600030101010101" pitchFamily="2" charset="-122"/>
              </a:rPr>
              <a:t>加利利</a:t>
            </a:r>
            <a:r>
              <a:rPr lang="zh-CN" altLang="en-US" sz="4400" b="1" dirty="0">
                <a:solidFill>
                  <a:srgbClr val="FFC800"/>
                </a:solidFill>
                <a:latin typeface="SimHei" panose="02010609060101010101" pitchFamily="49" charset="-122"/>
                <a:ea typeface="SimHei" panose="02010609060101010101" pitchFamily="49" charset="-122"/>
                <a:cs typeface="SimSun" panose="02010600030101010101" pitchFamily="2" charset="-122"/>
              </a:rPr>
              <a:t>人</a:t>
            </a:r>
            <a:endParaRPr lang="en-SG" altLang="zh-CN" sz="4400" b="1" dirty="0">
              <a:solidFill>
                <a:srgbClr val="FFC800"/>
              </a:solidFill>
              <a:latin typeface="SimHei" panose="02010609060101010101" pitchFamily="49" charset="-122"/>
              <a:ea typeface="SimHei" panose="02010609060101010101" pitchFamily="49" charset="-122"/>
              <a:cs typeface="SimSun" panose="02010600030101010101" pitchFamily="2" charset="-122"/>
            </a:endParaRPr>
          </a:p>
          <a:p>
            <a:pPr algn="ctr">
              <a:lnSpc>
                <a:spcPct val="150000"/>
              </a:lnSpc>
              <a:tabLst>
                <a:tab pos="1352550" algn="l"/>
              </a:tabLst>
            </a:pPr>
            <a:r>
              <a:rPr lang="zh-CN" altLang="en-US" sz="4400" b="1" dirty="0">
                <a:solidFill>
                  <a:srgbClr val="FFC800"/>
                </a:solidFill>
                <a:latin typeface="SimHei" panose="02010609060101010101" pitchFamily="49" charset="-122"/>
                <a:ea typeface="SimHei" panose="02010609060101010101" pitchFamily="49" charset="-122"/>
                <a:cs typeface="SimSun" panose="02010600030101010101" pitchFamily="2" charset="-122"/>
              </a:rPr>
              <a:t>欢迎</a:t>
            </a:r>
            <a:r>
              <a:rPr lang="zh-CN" altLang="en-SG" sz="4400" b="1" dirty="0">
                <a:solidFill>
                  <a:srgbClr val="FFC800"/>
                </a:solidFill>
                <a:latin typeface="SimHei" panose="02010609060101010101" pitchFamily="49" charset="-122"/>
                <a:ea typeface="SimHei" panose="02010609060101010101" pitchFamily="49" charset="-122"/>
                <a:cs typeface="SimSun" panose="02010600030101010101" pitchFamily="2" charset="-122"/>
              </a:rPr>
              <a:t>接待</a:t>
            </a:r>
            <a:endParaRPr lang="en-SG" altLang="zh-CN" sz="4400" b="1" dirty="0">
              <a:solidFill>
                <a:srgbClr val="FFC800"/>
              </a:solidFill>
              <a:latin typeface="SimHei" panose="02010609060101010101" pitchFamily="49" charset="-122"/>
              <a:ea typeface="SimHei" panose="02010609060101010101" pitchFamily="49" charset="-122"/>
              <a:cs typeface="SimSun" panose="02010600030101010101" pitchFamily="2" charset="-122"/>
            </a:endParaRPr>
          </a:p>
          <a:p>
            <a:pPr algn="ctr">
              <a:lnSpc>
                <a:spcPct val="150000"/>
              </a:lnSpc>
              <a:tabLst>
                <a:tab pos="1352550" algn="l"/>
              </a:tabLst>
            </a:pPr>
            <a:r>
              <a:rPr lang="zh-CN" altLang="en-US" sz="4400" b="1" dirty="0">
                <a:solidFill>
                  <a:srgbClr val="FFC800"/>
                </a:solidFill>
                <a:latin typeface="SimHei" panose="02010609060101010101" pitchFamily="49" charset="-122"/>
                <a:ea typeface="SimHei" panose="02010609060101010101" pitchFamily="49" charset="-122"/>
                <a:cs typeface="SimSun" panose="02010600030101010101" pitchFamily="2" charset="-122"/>
              </a:rPr>
              <a:t>耶稣</a:t>
            </a:r>
            <a:endParaRPr lang="en-SG" altLang="zh-CN" sz="4400" b="1" dirty="0">
              <a:solidFill>
                <a:srgbClr val="FFC800"/>
              </a:solidFill>
              <a:latin typeface="SimHei" panose="02010609060101010101" pitchFamily="49" charset="-122"/>
              <a:ea typeface="SimHei" panose="02010609060101010101" pitchFamily="49" charset="-122"/>
              <a:cs typeface="SimSun" panose="02010600030101010101" pitchFamily="2" charset="-122"/>
            </a:endParaRPr>
          </a:p>
        </p:txBody>
      </p:sp>
      <p:sp>
        <p:nvSpPr>
          <p:cNvPr id="6" name="Rectangle 5">
            <a:extLst>
              <a:ext uri="{FF2B5EF4-FFF2-40B4-BE49-F238E27FC236}">
                <a16:creationId xmlns:a16="http://schemas.microsoft.com/office/drawing/2014/main" id="{277D1248-2758-A841-B5CD-113D06A34D33}"/>
              </a:ext>
            </a:extLst>
          </p:cNvPr>
          <p:cNvSpPr/>
          <p:nvPr/>
        </p:nvSpPr>
        <p:spPr>
          <a:xfrm>
            <a:off x="8287276" y="1197797"/>
            <a:ext cx="3426896" cy="3903954"/>
          </a:xfrm>
          <a:prstGeom prst="rect">
            <a:avLst/>
          </a:prstGeom>
        </p:spPr>
        <p:txBody>
          <a:bodyPr wrap="square">
            <a:spAutoFit/>
          </a:bodyPr>
          <a:lstStyle/>
          <a:p>
            <a:pPr algn="ctr">
              <a:lnSpc>
                <a:spcPct val="150000"/>
              </a:lnSpc>
              <a:tabLst>
                <a:tab pos="1352550" algn="l"/>
              </a:tabLst>
            </a:pPr>
            <a:r>
              <a:rPr lang="zh-CN" altLang="en-US" sz="4000" b="1" dirty="0">
                <a:solidFill>
                  <a:srgbClr val="00EEFF"/>
                </a:solidFill>
                <a:latin typeface="SimHei" panose="02010609060101010101" pitchFamily="49" charset="-122"/>
                <a:ea typeface="SimHei" panose="02010609060101010101" pitchFamily="49" charset="-122"/>
                <a:cs typeface="SimSun" panose="02010600030101010101" pitchFamily="2" charset="-122"/>
              </a:rPr>
              <a:t>（</a:t>
            </a:r>
            <a:r>
              <a:rPr lang="en-US" altLang="zh-CN" sz="4000" b="1" dirty="0">
                <a:solidFill>
                  <a:srgbClr val="00EEFF"/>
                </a:solidFill>
                <a:latin typeface="SimHei" panose="02010609060101010101" pitchFamily="49" charset="-122"/>
                <a:ea typeface="SimHei" panose="02010609060101010101" pitchFamily="49" charset="-122"/>
                <a:cs typeface="SimSun" panose="02010600030101010101" pitchFamily="2" charset="-122"/>
              </a:rPr>
              <a:t>6:66</a:t>
            </a:r>
            <a:r>
              <a:rPr lang="zh-CN" altLang="en-US" sz="4000" b="1" dirty="0">
                <a:solidFill>
                  <a:srgbClr val="00EEFF"/>
                </a:solidFill>
                <a:latin typeface="SimHei" panose="02010609060101010101" pitchFamily="49" charset="-122"/>
                <a:ea typeface="SimHei" panose="02010609060101010101" pitchFamily="49" charset="-122"/>
                <a:cs typeface="SimSun" panose="02010600030101010101" pitchFamily="2" charset="-122"/>
              </a:rPr>
              <a:t>）</a:t>
            </a:r>
            <a:endParaRPr lang="en-SG" altLang="zh-CN" sz="4000" b="1" dirty="0">
              <a:solidFill>
                <a:srgbClr val="00EEFF"/>
              </a:solidFill>
              <a:latin typeface="SimHei" panose="02010609060101010101" pitchFamily="49" charset="-122"/>
              <a:ea typeface="SimHei" panose="02010609060101010101" pitchFamily="49" charset="-122"/>
              <a:cs typeface="SimSun" panose="02010600030101010101" pitchFamily="2" charset="-122"/>
            </a:endParaRPr>
          </a:p>
          <a:p>
            <a:pPr algn="ctr">
              <a:lnSpc>
                <a:spcPct val="150000"/>
              </a:lnSpc>
              <a:tabLst>
                <a:tab pos="1352550" algn="l"/>
              </a:tabLst>
            </a:pPr>
            <a:r>
              <a:rPr lang="zh-CN" altLang="en-SG" sz="4400" b="1" dirty="0">
                <a:solidFill>
                  <a:srgbClr val="FFC800"/>
                </a:solidFill>
                <a:latin typeface="SimHei" panose="02010609060101010101" pitchFamily="49" charset="-122"/>
                <a:ea typeface="SimHei" panose="02010609060101010101" pitchFamily="49" charset="-122"/>
                <a:cs typeface="SimSun" panose="02010600030101010101" pitchFamily="2" charset="-122"/>
              </a:rPr>
              <a:t>在</a:t>
            </a:r>
            <a:r>
              <a:rPr lang="zh-CN" altLang="en-US" sz="4400" b="1" dirty="0">
                <a:solidFill>
                  <a:srgbClr val="FFC800"/>
                </a:solidFill>
                <a:latin typeface="SimHei" panose="02010609060101010101" pitchFamily="49" charset="-122"/>
                <a:ea typeface="SimHei" panose="02010609060101010101" pitchFamily="49" charset="-122"/>
                <a:cs typeface="SimSun" panose="02010600030101010101" pitchFamily="2" charset="-122"/>
              </a:rPr>
              <a:t>加利利</a:t>
            </a:r>
            <a:endParaRPr lang="en-SG" altLang="zh-CN" sz="4400" b="1" dirty="0">
              <a:solidFill>
                <a:srgbClr val="FFC800"/>
              </a:solidFill>
              <a:latin typeface="SimHei" panose="02010609060101010101" pitchFamily="49" charset="-122"/>
              <a:ea typeface="SimHei" panose="02010609060101010101" pitchFamily="49" charset="-122"/>
              <a:cs typeface="SimSun" panose="02010600030101010101" pitchFamily="2" charset="-122"/>
            </a:endParaRPr>
          </a:p>
          <a:p>
            <a:pPr algn="ctr">
              <a:lnSpc>
                <a:spcPct val="150000"/>
              </a:lnSpc>
              <a:tabLst>
                <a:tab pos="1352550" algn="l"/>
              </a:tabLst>
            </a:pPr>
            <a:r>
              <a:rPr lang="zh-CN" altLang="en-US" sz="4400" b="1" dirty="0">
                <a:solidFill>
                  <a:srgbClr val="FFC800"/>
                </a:solidFill>
                <a:latin typeface="SimHei" panose="02010609060101010101" pitchFamily="49" charset="-122"/>
                <a:ea typeface="SimHei" panose="02010609060101010101" pitchFamily="49" charset="-122"/>
                <a:cs typeface="SimSun" panose="02010600030101010101" pitchFamily="2" charset="-122"/>
              </a:rPr>
              <a:t>许多门徒</a:t>
            </a:r>
            <a:endParaRPr lang="en-SG" altLang="zh-CN" sz="4400" b="1" dirty="0">
              <a:solidFill>
                <a:srgbClr val="FFC800"/>
              </a:solidFill>
              <a:latin typeface="SimHei" panose="02010609060101010101" pitchFamily="49" charset="-122"/>
              <a:ea typeface="SimHei" panose="02010609060101010101" pitchFamily="49" charset="-122"/>
              <a:cs typeface="SimSun" panose="02010600030101010101" pitchFamily="2" charset="-122"/>
            </a:endParaRPr>
          </a:p>
          <a:p>
            <a:pPr algn="ctr">
              <a:lnSpc>
                <a:spcPct val="150000"/>
              </a:lnSpc>
              <a:tabLst>
                <a:tab pos="1352550" algn="l"/>
              </a:tabLst>
            </a:pPr>
            <a:r>
              <a:rPr lang="zh-CN" altLang="en-US" sz="4400" b="1" dirty="0">
                <a:solidFill>
                  <a:srgbClr val="FFC800"/>
                </a:solidFill>
                <a:latin typeface="SimHei" panose="02010609060101010101" pitchFamily="49" charset="-122"/>
                <a:ea typeface="SimHei" panose="02010609060101010101" pitchFamily="49" charset="-122"/>
                <a:cs typeface="SimSun" panose="02010600030101010101" pitchFamily="2" charset="-122"/>
              </a:rPr>
              <a:t>离开耶稣</a:t>
            </a:r>
            <a:endParaRPr lang="en-SG" altLang="zh-CN" sz="4000" b="1" dirty="0">
              <a:solidFill>
                <a:srgbClr val="FFC800"/>
              </a:solidFill>
              <a:latin typeface="SimHei" panose="02010609060101010101" pitchFamily="49" charset="-122"/>
              <a:ea typeface="SimHei" panose="02010609060101010101" pitchFamily="49" charset="-122"/>
              <a:cs typeface="SimSun" panose="02010600030101010101" pitchFamily="2" charset="-122"/>
            </a:endParaRPr>
          </a:p>
        </p:txBody>
      </p:sp>
      <p:sp>
        <p:nvSpPr>
          <p:cNvPr id="7" name="Rectangle 6">
            <a:extLst>
              <a:ext uri="{FF2B5EF4-FFF2-40B4-BE49-F238E27FC236}">
                <a16:creationId xmlns:a16="http://schemas.microsoft.com/office/drawing/2014/main" id="{FCCDA54D-6517-7F4B-A094-72A0E82D5466}"/>
              </a:ext>
            </a:extLst>
          </p:cNvPr>
          <p:cNvSpPr/>
          <p:nvPr/>
        </p:nvSpPr>
        <p:spPr>
          <a:xfrm>
            <a:off x="5030727" y="5436809"/>
            <a:ext cx="2130545" cy="1200329"/>
          </a:xfrm>
          <a:prstGeom prst="rect">
            <a:avLst/>
          </a:prstGeom>
        </p:spPr>
        <p:txBody>
          <a:bodyPr wrap="square">
            <a:spAutoFit/>
          </a:bodyPr>
          <a:lstStyle/>
          <a:p>
            <a:pPr algn="ctr"/>
            <a:r>
              <a:rPr lang="en-US" dirty="0">
                <a:solidFill>
                  <a:schemeClr val="bg1"/>
                </a:solidFill>
              </a:rPr>
              <a:t>4:45 </a:t>
            </a:r>
          </a:p>
          <a:p>
            <a:pPr algn="ctr"/>
            <a:r>
              <a:rPr lang="en-US" dirty="0">
                <a:solidFill>
                  <a:schemeClr val="bg1"/>
                </a:solidFill>
              </a:rPr>
              <a:t>Galileans welcome </a:t>
            </a:r>
          </a:p>
          <a:p>
            <a:pPr algn="ctr"/>
            <a:r>
              <a:rPr lang="en-US" dirty="0">
                <a:solidFill>
                  <a:schemeClr val="bg1"/>
                </a:solidFill>
              </a:rPr>
              <a:t>Jesus</a:t>
            </a:r>
          </a:p>
          <a:p>
            <a:pPr algn="ctr"/>
            <a:endParaRPr lang="en-US" dirty="0">
              <a:solidFill>
                <a:schemeClr val="bg1"/>
              </a:solidFill>
            </a:endParaRPr>
          </a:p>
        </p:txBody>
      </p:sp>
      <p:sp>
        <p:nvSpPr>
          <p:cNvPr id="8" name="Rectangle 7">
            <a:extLst>
              <a:ext uri="{FF2B5EF4-FFF2-40B4-BE49-F238E27FC236}">
                <a16:creationId xmlns:a16="http://schemas.microsoft.com/office/drawing/2014/main" id="{B583641F-94DE-C343-9BAD-D90C23427754}"/>
              </a:ext>
            </a:extLst>
          </p:cNvPr>
          <p:cNvSpPr/>
          <p:nvPr/>
        </p:nvSpPr>
        <p:spPr>
          <a:xfrm>
            <a:off x="8935451" y="5436810"/>
            <a:ext cx="2130545" cy="1477328"/>
          </a:xfrm>
          <a:prstGeom prst="rect">
            <a:avLst/>
          </a:prstGeom>
        </p:spPr>
        <p:txBody>
          <a:bodyPr wrap="square">
            <a:spAutoFit/>
          </a:bodyPr>
          <a:lstStyle/>
          <a:p>
            <a:pPr algn="ctr"/>
            <a:r>
              <a:rPr lang="en-US" dirty="0">
                <a:solidFill>
                  <a:schemeClr val="bg1"/>
                </a:solidFill>
              </a:rPr>
              <a:t>4:45 </a:t>
            </a:r>
          </a:p>
          <a:p>
            <a:pPr algn="ctr"/>
            <a:r>
              <a:rPr lang="en-US" dirty="0">
                <a:solidFill>
                  <a:schemeClr val="bg1"/>
                </a:solidFill>
              </a:rPr>
              <a:t>In Galilee </a:t>
            </a:r>
          </a:p>
          <a:p>
            <a:pPr algn="ctr"/>
            <a:r>
              <a:rPr lang="en-US" dirty="0">
                <a:solidFill>
                  <a:schemeClr val="bg1"/>
                </a:solidFill>
              </a:rPr>
              <a:t>Many disciples </a:t>
            </a:r>
          </a:p>
          <a:p>
            <a:pPr algn="ctr"/>
            <a:r>
              <a:rPr lang="en-US" dirty="0">
                <a:solidFill>
                  <a:schemeClr val="bg1"/>
                </a:solidFill>
              </a:rPr>
              <a:t>depart from Jesus </a:t>
            </a:r>
          </a:p>
          <a:p>
            <a:pPr algn="ctr"/>
            <a:endParaRPr lang="en-US" dirty="0">
              <a:solidFill>
                <a:schemeClr val="bg1"/>
              </a:solidFill>
            </a:endParaRPr>
          </a:p>
        </p:txBody>
      </p:sp>
      <p:sp>
        <p:nvSpPr>
          <p:cNvPr id="11" name="Right Arrow 10">
            <a:extLst>
              <a:ext uri="{FF2B5EF4-FFF2-40B4-BE49-F238E27FC236}">
                <a16:creationId xmlns:a16="http://schemas.microsoft.com/office/drawing/2014/main" id="{C6D23BE9-CC80-5D48-849D-6F22AFBB1373}"/>
              </a:ext>
            </a:extLst>
          </p:cNvPr>
          <p:cNvSpPr/>
          <p:nvPr/>
        </p:nvSpPr>
        <p:spPr>
          <a:xfrm>
            <a:off x="3611486" y="2602667"/>
            <a:ext cx="1064302" cy="1652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3A0EB443-1FAE-3E41-A39C-E030CE23C391}"/>
              </a:ext>
            </a:extLst>
          </p:cNvPr>
          <p:cNvSpPr/>
          <p:nvPr/>
        </p:nvSpPr>
        <p:spPr>
          <a:xfrm>
            <a:off x="7516210" y="2602667"/>
            <a:ext cx="1064302" cy="1652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35832" y="1570799"/>
            <a:ext cx="12120336" cy="3716402"/>
          </a:xfrm>
          <a:prstGeom prst="rect">
            <a:avLst/>
          </a:prstGeom>
        </p:spPr>
        <p:txBody>
          <a:bodyPr wrap="square">
            <a:spAutoFit/>
          </a:bodyPr>
          <a:lstStyle/>
          <a:p>
            <a:pPr>
              <a:lnSpc>
                <a:spcPct val="150000"/>
              </a:lnSpc>
              <a:tabLst>
                <a:tab pos="1352550" algn="l"/>
              </a:tabLst>
            </a:pPr>
            <a:r>
              <a:rPr lang="zh-CN" altLang="en-SG"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约</a:t>
            </a:r>
            <a:r>
              <a:rPr lang="en-SG" altLang="zh-CN"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4:43  </a:t>
            </a:r>
            <a:r>
              <a:rPr lang="zh-CN" altLang="en-US"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两天之后，耶稣离开那里，往加利利去。</a:t>
            </a:r>
            <a:r>
              <a:rPr lang="en-SG" altLang="zh-CN"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44  </a:t>
            </a:r>
            <a:r>
              <a:rPr lang="zh-CN" altLang="en-US"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耶稣自己说过：“</a:t>
            </a:r>
            <a:r>
              <a:rPr lang="zh-CN" altLang="en-US" sz="6600" b="1" dirty="0">
                <a:solidFill>
                  <a:srgbClr val="FFC800"/>
                </a:solidFill>
                <a:latin typeface="SimHei" panose="02010609060101010101" pitchFamily="49" charset="-122"/>
                <a:ea typeface="SimHei" panose="02010609060101010101" pitchFamily="49" charset="-122"/>
                <a:cs typeface="SimSun" panose="02010600030101010101" pitchFamily="2" charset="-122"/>
              </a:rPr>
              <a:t>先知在本乡是不受尊敬的</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SG" altLang="zh-CN" sz="2000" b="1" dirty="0">
                <a:solidFill>
                  <a:schemeClr val="bg1"/>
                </a:solidFill>
                <a:latin typeface="SimHei" panose="02010609060101010101" pitchFamily="49" charset="-122"/>
                <a:ea typeface="SimHei" panose="02010609060101010101" pitchFamily="49" charset="-122"/>
                <a:cs typeface="SimSun" panose="02010600030101010101" pitchFamily="2" charset="-122"/>
              </a:rPr>
              <a:t>45  </a:t>
            </a:r>
            <a:r>
              <a:rPr lang="zh-CN" altLang="en-US"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耶稣到了加利利的时候，加利利人都欢迎他，因为他们曾经上耶路撒冷去过节，见过他所行的一切</a:t>
            </a:r>
            <a:r>
              <a:rPr lang="zh-CN" altLang="en-US" sz="20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endPar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endParaRPr>
          </a:p>
        </p:txBody>
      </p:sp>
      <p:sp>
        <p:nvSpPr>
          <p:cNvPr id="3" name="Rectangle 2">
            <a:extLst>
              <a:ext uri="{FF2B5EF4-FFF2-40B4-BE49-F238E27FC236}">
                <a16:creationId xmlns:a16="http://schemas.microsoft.com/office/drawing/2014/main" id="{76998F29-0308-2F47-A5AF-3FCD53A29BF1}"/>
              </a:ext>
            </a:extLst>
          </p:cNvPr>
          <p:cNvSpPr/>
          <p:nvPr/>
        </p:nvSpPr>
        <p:spPr>
          <a:xfrm>
            <a:off x="127118" y="5813484"/>
            <a:ext cx="11937764" cy="369332"/>
          </a:xfrm>
          <a:prstGeom prst="rect">
            <a:avLst/>
          </a:prstGeom>
        </p:spPr>
        <p:txBody>
          <a:bodyPr wrap="square">
            <a:spAutoFit/>
          </a:bodyPr>
          <a:lstStyle/>
          <a:p>
            <a:r>
              <a:rPr lang="en-US" dirty="0">
                <a:solidFill>
                  <a:schemeClr val="bg1"/>
                </a:solidFill>
              </a:rPr>
              <a:t>44  (For Jesus himself had testified </a:t>
            </a:r>
            <a:r>
              <a:rPr lang="en-US" dirty="0">
                <a:solidFill>
                  <a:srgbClr val="FFC800"/>
                </a:solidFill>
              </a:rPr>
              <a:t>that a prophet has no honor in his own hometown</a:t>
            </a:r>
            <a:r>
              <a:rPr lang="en-US" dirty="0">
                <a:solidFill>
                  <a:schemeClr val="bg1"/>
                </a:solidFill>
              </a:rPr>
              <a:t>.)</a:t>
            </a:r>
          </a:p>
        </p:txBody>
      </p:sp>
    </p:spTree>
    <p:extLst>
      <p:ext uri="{BB962C8B-B14F-4D97-AF65-F5344CB8AC3E}">
        <p14:creationId xmlns:p14="http://schemas.microsoft.com/office/powerpoint/2010/main" val="115786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35832" y="654379"/>
            <a:ext cx="12120336" cy="4606517"/>
          </a:xfrm>
          <a:prstGeom prst="rect">
            <a:avLst/>
          </a:prstGeom>
        </p:spPr>
        <p:txBody>
          <a:bodyPr wrap="square">
            <a:spAutoFit/>
          </a:bodyPr>
          <a:lstStyle/>
          <a:p>
            <a:pPr>
              <a:lnSpc>
                <a:spcPct val="150000"/>
              </a:lnSpc>
              <a:tabLst>
                <a:tab pos="1352550" algn="l"/>
              </a:tabLst>
            </a:pP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约</a:t>
            </a:r>
            <a:r>
              <a:rPr lang="en-US" altLang="zh-CN"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2:23</a:t>
            </a:r>
          </a:p>
          <a:p>
            <a:pPr>
              <a:lnSpc>
                <a:spcPct val="150000"/>
              </a:lnSpc>
              <a:tabLst>
                <a:tab pos="1352550" algn="l"/>
              </a:tabLst>
            </a:pPr>
            <a:r>
              <a:rPr lang="en-US" altLang="zh-CN" sz="5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5400" b="1" dirty="0">
                <a:solidFill>
                  <a:schemeClr val="bg1"/>
                </a:solidFill>
                <a:latin typeface="SimHei" panose="02010609060101010101" pitchFamily="49" charset="-122"/>
                <a:ea typeface="SimHei" panose="02010609060101010101" pitchFamily="49" charset="-122"/>
                <a:cs typeface="SimSun" panose="02010600030101010101" pitchFamily="2" charset="-122"/>
              </a:rPr>
              <a:t>许多人看见他所行的神迹</a:t>
            </a:r>
            <a:r>
              <a:rPr lang="en-US" altLang="zh-CN" sz="5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5400" b="1" dirty="0">
                <a:solidFill>
                  <a:schemeClr val="bg1"/>
                </a:solidFill>
                <a:latin typeface="SimHei" panose="02010609060101010101" pitchFamily="49" charset="-122"/>
                <a:ea typeface="SimHei" panose="02010609060101010101" pitchFamily="49" charset="-122"/>
                <a:cs typeface="SimSun" panose="02010600030101010101" pitchFamily="2" charset="-122"/>
              </a:rPr>
              <a:t>就信了他的名</a:t>
            </a:r>
            <a:r>
              <a:rPr lang="zh-CN" altLang="en-US" sz="40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4000" b="1" dirty="0">
                <a:solidFill>
                  <a:schemeClr val="bg1"/>
                </a:solidFill>
                <a:latin typeface="SimHei" panose="02010609060101010101" pitchFamily="49" charset="-122"/>
                <a:ea typeface="SimHei" panose="02010609060101010101" pitchFamily="49" charset="-122"/>
                <a:cs typeface="SimSun" panose="02010600030101010101" pitchFamily="2" charset="-122"/>
              </a:rPr>
              <a:t>24 </a:t>
            </a:r>
            <a:r>
              <a:rPr lang="zh-CN" altLang="en-US" sz="6000" b="1" dirty="0">
                <a:solidFill>
                  <a:srgbClr val="FFC800"/>
                </a:solidFill>
                <a:latin typeface="SimHei" panose="02010609060101010101" pitchFamily="49" charset="-122"/>
                <a:ea typeface="SimHei" panose="02010609060101010101" pitchFamily="49" charset="-122"/>
                <a:cs typeface="SimSun" panose="02010600030101010101" pitchFamily="2" charset="-122"/>
              </a:rPr>
              <a:t>耶稣却不信任他们</a:t>
            </a:r>
            <a:r>
              <a:rPr lang="en-US" altLang="zh-CN" sz="5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5400" b="1" dirty="0">
                <a:solidFill>
                  <a:schemeClr val="bg1"/>
                </a:solidFill>
                <a:latin typeface="SimHei" panose="02010609060101010101" pitchFamily="49" charset="-122"/>
                <a:ea typeface="SimHei" panose="02010609060101010101" pitchFamily="49" charset="-122"/>
                <a:cs typeface="SimSun" panose="02010600030101010101" pitchFamily="2" charset="-122"/>
              </a:rPr>
              <a:t>因为他知道所有的人</a:t>
            </a:r>
            <a:r>
              <a:rPr lang="en-US" altLang="zh-CN" sz="5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endParaRPr lang="zh-CN" altLang="en-US" sz="5400" b="1" dirty="0">
              <a:solidFill>
                <a:schemeClr val="bg1"/>
              </a:solidFill>
              <a:latin typeface="SimHei" panose="02010609060101010101" pitchFamily="49" charset="-122"/>
              <a:ea typeface="SimHei" panose="02010609060101010101" pitchFamily="49" charset="-122"/>
              <a:cs typeface="SimSun" panose="02010600030101010101" pitchFamily="2" charset="-122"/>
            </a:endParaRPr>
          </a:p>
        </p:txBody>
      </p:sp>
      <p:sp>
        <p:nvSpPr>
          <p:cNvPr id="3" name="Rectangle 2">
            <a:extLst>
              <a:ext uri="{FF2B5EF4-FFF2-40B4-BE49-F238E27FC236}">
                <a16:creationId xmlns:a16="http://schemas.microsoft.com/office/drawing/2014/main" id="{C04EF898-5337-F945-BBD8-4DE4274F406A}"/>
              </a:ext>
            </a:extLst>
          </p:cNvPr>
          <p:cNvSpPr/>
          <p:nvPr/>
        </p:nvSpPr>
        <p:spPr>
          <a:xfrm>
            <a:off x="182572" y="5777361"/>
            <a:ext cx="11826856" cy="646331"/>
          </a:xfrm>
          <a:prstGeom prst="rect">
            <a:avLst/>
          </a:prstGeom>
        </p:spPr>
        <p:txBody>
          <a:bodyPr wrap="square">
            <a:spAutoFit/>
          </a:bodyPr>
          <a:lstStyle/>
          <a:p>
            <a:r>
              <a:rPr lang="en-US" dirty="0">
                <a:solidFill>
                  <a:schemeClr val="bg1"/>
                </a:solidFill>
              </a:rPr>
              <a:t>Joh 2:23  Now when he was in Jerusalem at the Passover Feast, many believed in his name when they saw the signs that he was doing.24 </a:t>
            </a:r>
            <a:r>
              <a:rPr lang="en-US" dirty="0">
                <a:solidFill>
                  <a:srgbClr val="FFC800"/>
                </a:solidFill>
              </a:rPr>
              <a:t> But Jesus on his part did not entrust himself to them, </a:t>
            </a:r>
            <a:r>
              <a:rPr lang="en-US" dirty="0">
                <a:solidFill>
                  <a:schemeClr val="bg1"/>
                </a:solidFill>
              </a:rPr>
              <a:t>because he knew all people</a:t>
            </a:r>
          </a:p>
        </p:txBody>
      </p:sp>
    </p:spTree>
    <p:extLst>
      <p:ext uri="{BB962C8B-B14F-4D97-AF65-F5344CB8AC3E}">
        <p14:creationId xmlns:p14="http://schemas.microsoft.com/office/powerpoint/2010/main" val="327733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136070" y="1898328"/>
            <a:ext cx="11919857" cy="3686587"/>
          </a:xfrm>
          <a:prstGeom prst="rect">
            <a:avLst/>
          </a:prstGeom>
          <a:solidFill>
            <a:srgbClr val="0070C0"/>
          </a:solidFill>
        </p:spPr>
        <p:txBody>
          <a:bodyPr wrap="square">
            <a:spAutoFit/>
          </a:bodyPr>
          <a:lstStyle/>
          <a:p>
            <a:pPr algn="ctr">
              <a:lnSpc>
                <a:spcPct val="150000"/>
              </a:lnSpc>
              <a:tabLst>
                <a:tab pos="1352550" algn="l"/>
              </a:tabLst>
            </a:pPr>
            <a:r>
              <a:rPr lang="ja-JP" altLang="en-US" sz="5400" b="1">
                <a:solidFill>
                  <a:schemeClr val="bg1"/>
                </a:solidFill>
                <a:latin typeface="Arial" panose="020B0604020202020204" pitchFamily="34" charset="0"/>
                <a:ea typeface="Hei" pitchFamily="2" charset="-122"/>
                <a:cs typeface="Arial" panose="020B0604020202020204" pitchFamily="34" charset="0"/>
              </a:rPr>
              <a:t>（</a:t>
            </a:r>
            <a:r>
              <a:rPr lang="en-US" altLang="ja-JP" sz="5400" b="1" dirty="0">
                <a:solidFill>
                  <a:schemeClr val="bg1"/>
                </a:solidFill>
                <a:latin typeface="Times New Roman" panose="02020603050405020304" pitchFamily="18" charset="0"/>
                <a:ea typeface="Hei" pitchFamily="2" charset="-122"/>
                <a:cs typeface="Times New Roman" panose="02020603050405020304" pitchFamily="18" charset="0"/>
              </a:rPr>
              <a:t>II</a:t>
            </a:r>
            <a:r>
              <a:rPr lang="ja-JP" altLang="en-US" sz="5400" b="1">
                <a:solidFill>
                  <a:schemeClr val="bg1"/>
                </a:solidFill>
                <a:latin typeface="Arial" panose="020B0604020202020204" pitchFamily="34" charset="0"/>
                <a:ea typeface="Hei" pitchFamily="2" charset="-122"/>
                <a:cs typeface="Arial" panose="020B0604020202020204" pitchFamily="34" charset="0"/>
              </a:rPr>
              <a:t>）</a:t>
            </a:r>
            <a:endParaRPr lang="en-US" altLang="ja-JP" sz="5400" b="1" dirty="0">
              <a:solidFill>
                <a:schemeClr val="bg1"/>
              </a:solidFill>
              <a:latin typeface="Arial" panose="020B0604020202020204" pitchFamily="34" charset="0"/>
              <a:ea typeface="Hei" pitchFamily="2" charset="-122"/>
              <a:cs typeface="Arial" panose="020B0604020202020204" pitchFamily="34" charset="0"/>
            </a:endParaRPr>
          </a:p>
          <a:p>
            <a:pPr algn="ctr">
              <a:lnSpc>
                <a:spcPct val="150000"/>
              </a:lnSpc>
              <a:tabLst>
                <a:tab pos="1352550" algn="l"/>
              </a:tabLst>
            </a:pPr>
            <a:r>
              <a:rPr lang="ja-JP" altLang="en-US" sz="5400" b="1">
                <a:solidFill>
                  <a:schemeClr val="bg1"/>
                </a:solidFill>
                <a:latin typeface="Hei" pitchFamily="2" charset="-122"/>
                <a:ea typeface="Hei" pitchFamily="2" charset="-122"/>
                <a:cs typeface="SimSun" panose="02010600030101010101" pitchFamily="2" charset="-122"/>
              </a:rPr>
              <a:t>耶稣责备犹太人，若不见神迹</a:t>
            </a:r>
            <a:endParaRPr lang="en-US" altLang="ja-JP" sz="5400" b="1" dirty="0">
              <a:solidFill>
                <a:schemeClr val="bg1"/>
              </a:solidFill>
              <a:latin typeface="Hei" pitchFamily="2" charset="-122"/>
              <a:ea typeface="Hei" pitchFamily="2" charset="-122"/>
              <a:cs typeface="SimSun" panose="02010600030101010101" pitchFamily="2" charset="-122"/>
            </a:endParaRPr>
          </a:p>
          <a:p>
            <a:pPr algn="ctr">
              <a:lnSpc>
                <a:spcPct val="150000"/>
              </a:lnSpc>
              <a:tabLst>
                <a:tab pos="1352550" algn="l"/>
              </a:tabLst>
            </a:pPr>
            <a:r>
              <a:rPr lang="ja-JP" altLang="en-US" sz="5400" b="1">
                <a:solidFill>
                  <a:schemeClr val="bg1"/>
                </a:solidFill>
                <a:latin typeface="Hei" pitchFamily="2" charset="-122"/>
                <a:ea typeface="Hei" pitchFamily="2" charset="-122"/>
                <a:cs typeface="SimSun" panose="02010600030101010101" pitchFamily="2" charset="-122"/>
              </a:rPr>
              <a:t>总是不肯信</a:t>
            </a:r>
          </a:p>
        </p:txBody>
      </p:sp>
      <p:sp>
        <p:nvSpPr>
          <p:cNvPr id="3" name="Rectangle 2">
            <a:extLst>
              <a:ext uri="{FF2B5EF4-FFF2-40B4-BE49-F238E27FC236}">
                <a16:creationId xmlns:a16="http://schemas.microsoft.com/office/drawing/2014/main" id="{BAA66FF3-5119-A047-B6FB-CAD847B7649E}"/>
              </a:ext>
            </a:extLst>
          </p:cNvPr>
          <p:cNvSpPr/>
          <p:nvPr/>
        </p:nvSpPr>
        <p:spPr>
          <a:xfrm>
            <a:off x="937847" y="5271181"/>
            <a:ext cx="6096000" cy="646331"/>
          </a:xfrm>
          <a:prstGeom prst="rect">
            <a:avLst/>
          </a:prstGeom>
        </p:spPr>
        <p:txBody>
          <a:bodyPr>
            <a:spAutoFit/>
          </a:bodyPr>
          <a:lstStyle/>
          <a:p>
            <a:br>
              <a:rPr lang="en-SG" dirty="0"/>
            </a:br>
            <a:endParaRPr lang="en-US" dirty="0"/>
          </a:p>
        </p:txBody>
      </p:sp>
      <p:sp>
        <p:nvSpPr>
          <p:cNvPr id="5" name="Rectangle 4">
            <a:extLst>
              <a:ext uri="{FF2B5EF4-FFF2-40B4-BE49-F238E27FC236}">
                <a16:creationId xmlns:a16="http://schemas.microsoft.com/office/drawing/2014/main" id="{FE042F00-8FFF-C244-8ABE-9412A47FEE91}"/>
              </a:ext>
            </a:extLst>
          </p:cNvPr>
          <p:cNvSpPr/>
          <p:nvPr/>
        </p:nvSpPr>
        <p:spPr>
          <a:xfrm>
            <a:off x="1498459" y="5833758"/>
            <a:ext cx="8737328" cy="369332"/>
          </a:xfrm>
          <a:prstGeom prst="rect">
            <a:avLst/>
          </a:prstGeom>
        </p:spPr>
        <p:txBody>
          <a:bodyPr wrap="none">
            <a:spAutoFit/>
          </a:bodyPr>
          <a:lstStyle/>
          <a:p>
            <a:pPr algn="ctr"/>
            <a:r>
              <a:rPr lang="en-US" dirty="0">
                <a:solidFill>
                  <a:schemeClr val="bg1"/>
                </a:solidFill>
              </a:rPr>
              <a:t>But Jesus rebuked the Jews, and unless they see signs and wonders, they would not believe</a:t>
            </a:r>
          </a:p>
        </p:txBody>
      </p:sp>
    </p:spTree>
    <p:extLst>
      <p:ext uri="{BB962C8B-B14F-4D97-AF65-F5344CB8AC3E}">
        <p14:creationId xmlns:p14="http://schemas.microsoft.com/office/powerpoint/2010/main" val="1159085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71664" y="272094"/>
            <a:ext cx="12120336" cy="5011949"/>
          </a:xfrm>
          <a:prstGeom prst="rect">
            <a:avLst/>
          </a:prstGeom>
        </p:spPr>
        <p:txBody>
          <a:bodyPr wrap="square">
            <a:spAutoFit/>
          </a:bodyPr>
          <a:lstStyle/>
          <a:p>
            <a:pPr>
              <a:lnSpc>
                <a:spcPct val="150000"/>
              </a:lnSpc>
              <a:tabLst>
                <a:tab pos="1352550" algn="l"/>
              </a:tabLst>
            </a:pPr>
            <a:r>
              <a:rPr lang="en-US" altLang="zh-CN"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46  </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耶稣又到了加利利的迦拿</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就是他变水为酒的地方</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有一个大臣</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他的儿子在迦百农患病</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47  </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他听见耶稣从犹太到了加利利</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就来见他</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求他下去医治他的儿子</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因为他的儿子快要死了</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48  </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耶稣对他说</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rgbClr val="FFC800"/>
                </a:solidFill>
                <a:latin typeface="SimHei" panose="02010609060101010101" pitchFamily="49" charset="-122"/>
                <a:ea typeface="SimHei" panose="02010609060101010101" pitchFamily="49" charset="-122"/>
                <a:cs typeface="SimSun" panose="02010600030101010101" pitchFamily="2" charset="-122"/>
              </a:rPr>
              <a:t>你们若看不见神迹奇事，总是不肯信</a:t>
            </a:r>
            <a:r>
              <a:rPr lang="zh-CN" altLang="en-US" sz="2800" b="1" dirty="0">
                <a:solidFill>
                  <a:srgbClr val="FFC800"/>
                </a:solidFill>
                <a:latin typeface="SimHei" panose="02010609060101010101" pitchFamily="49" charset="-122"/>
                <a:ea typeface="SimHei" panose="02010609060101010101" pitchFamily="49" charset="-122"/>
                <a:cs typeface="SimSun" panose="02010600030101010101" pitchFamily="2" charset="-122"/>
              </a:rPr>
              <a:t>。”</a:t>
            </a:r>
          </a:p>
        </p:txBody>
      </p:sp>
      <p:sp>
        <p:nvSpPr>
          <p:cNvPr id="4" name="TextBox 3">
            <a:extLst>
              <a:ext uri="{FF2B5EF4-FFF2-40B4-BE49-F238E27FC236}">
                <a16:creationId xmlns:a16="http://schemas.microsoft.com/office/drawing/2014/main" id="{2A7EA699-E502-BC4D-87FC-54B6049EFC5B}"/>
              </a:ext>
            </a:extLst>
          </p:cNvPr>
          <p:cNvSpPr txBox="1"/>
          <p:nvPr/>
        </p:nvSpPr>
        <p:spPr>
          <a:xfrm>
            <a:off x="11500955" y="6335742"/>
            <a:ext cx="508473" cy="369332"/>
          </a:xfrm>
          <a:prstGeom prst="rect">
            <a:avLst/>
          </a:prstGeom>
          <a:noFill/>
        </p:spPr>
        <p:txBody>
          <a:bodyPr wrap="none" rtlCol="0">
            <a:spAutoFit/>
          </a:bodyPr>
          <a:lstStyle/>
          <a:p>
            <a:r>
              <a:rPr lang="en-US" altLang="zh-CN" dirty="0">
                <a:solidFill>
                  <a:srgbClr val="FFC000"/>
                </a:solidFill>
              </a:rPr>
              <a:t>2/4</a:t>
            </a:r>
            <a:endParaRPr lang="en-US" dirty="0">
              <a:solidFill>
                <a:srgbClr val="FFC000"/>
              </a:solidFill>
            </a:endParaRPr>
          </a:p>
        </p:txBody>
      </p:sp>
      <p:sp>
        <p:nvSpPr>
          <p:cNvPr id="3" name="Rectangle 2">
            <a:extLst>
              <a:ext uri="{FF2B5EF4-FFF2-40B4-BE49-F238E27FC236}">
                <a16:creationId xmlns:a16="http://schemas.microsoft.com/office/drawing/2014/main" id="{99E95652-2AEE-974E-A9DF-042F3FEFD573}"/>
              </a:ext>
            </a:extLst>
          </p:cNvPr>
          <p:cNvSpPr/>
          <p:nvPr/>
        </p:nvSpPr>
        <p:spPr>
          <a:xfrm>
            <a:off x="71664" y="5431744"/>
            <a:ext cx="11937764" cy="1200329"/>
          </a:xfrm>
          <a:prstGeom prst="rect">
            <a:avLst/>
          </a:prstGeom>
        </p:spPr>
        <p:txBody>
          <a:bodyPr wrap="square">
            <a:spAutoFit/>
          </a:bodyPr>
          <a:lstStyle/>
          <a:p>
            <a:r>
              <a:rPr lang="en-US" dirty="0">
                <a:solidFill>
                  <a:schemeClr val="bg1"/>
                </a:solidFill>
              </a:rPr>
              <a:t>Joh 4:46  So he came again to Cana in Galilee, where he had made the water wine. And at Capernaum there was an official whose son was ill.:47  When this man heard that Jesus had come from Judea to Galilee, he went to him and asked him to come down and heal his son, for he was at the point of death.</a:t>
            </a:r>
            <a:r>
              <a:rPr lang="zh-CN" altLang="en-US" dirty="0">
                <a:solidFill>
                  <a:schemeClr val="bg1"/>
                </a:solidFill>
              </a:rPr>
              <a:t> </a:t>
            </a:r>
            <a:r>
              <a:rPr lang="en-US" dirty="0">
                <a:solidFill>
                  <a:schemeClr val="bg1"/>
                </a:solidFill>
              </a:rPr>
              <a:t>48  So Jesus said to him, “Unless you see signs and wonders you will not believe.”</a:t>
            </a:r>
          </a:p>
        </p:txBody>
      </p:sp>
    </p:spTree>
    <p:extLst>
      <p:ext uri="{BB962C8B-B14F-4D97-AF65-F5344CB8AC3E}">
        <p14:creationId xmlns:p14="http://schemas.microsoft.com/office/powerpoint/2010/main" val="2395163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BAA66FF3-5119-A047-B6FB-CAD847B7649E}"/>
              </a:ext>
            </a:extLst>
          </p:cNvPr>
          <p:cNvSpPr/>
          <p:nvPr/>
        </p:nvSpPr>
        <p:spPr>
          <a:xfrm>
            <a:off x="937847" y="5271181"/>
            <a:ext cx="6096000" cy="646331"/>
          </a:xfrm>
          <a:prstGeom prst="rect">
            <a:avLst/>
          </a:prstGeom>
        </p:spPr>
        <p:txBody>
          <a:bodyPr>
            <a:spAutoFit/>
          </a:bodyPr>
          <a:lstStyle/>
          <a:p>
            <a:br>
              <a:rPr lang="en-SG" dirty="0"/>
            </a:br>
            <a:endParaRPr lang="en-US" dirty="0"/>
          </a:p>
        </p:txBody>
      </p:sp>
      <p:pic>
        <p:nvPicPr>
          <p:cNvPr id="6" name="Picture 5" descr="Map&#10;&#10;Description automatically generated">
            <a:extLst>
              <a:ext uri="{FF2B5EF4-FFF2-40B4-BE49-F238E27FC236}">
                <a16:creationId xmlns:a16="http://schemas.microsoft.com/office/drawing/2014/main" id="{6F4E32BD-A57D-C74D-B265-FE7818C0F4C8}"/>
              </a:ext>
            </a:extLst>
          </p:cNvPr>
          <p:cNvPicPr>
            <a:picLocks noChangeAspect="1"/>
          </p:cNvPicPr>
          <p:nvPr/>
        </p:nvPicPr>
        <p:blipFill>
          <a:blip r:embed="rId3"/>
          <a:stretch>
            <a:fillRect/>
          </a:stretch>
        </p:blipFill>
        <p:spPr>
          <a:xfrm>
            <a:off x="2979138" y="0"/>
            <a:ext cx="5993882" cy="6858000"/>
          </a:xfrm>
          <a:prstGeom prst="rect">
            <a:avLst/>
          </a:prstGeom>
        </p:spPr>
      </p:pic>
      <p:cxnSp>
        <p:nvCxnSpPr>
          <p:cNvPr id="11" name="Straight Arrow Connector 10">
            <a:extLst>
              <a:ext uri="{FF2B5EF4-FFF2-40B4-BE49-F238E27FC236}">
                <a16:creationId xmlns:a16="http://schemas.microsoft.com/office/drawing/2014/main" id="{170D5123-DE9D-6A48-82C2-3D60C6139FDB}"/>
              </a:ext>
            </a:extLst>
          </p:cNvPr>
          <p:cNvCxnSpPr>
            <a:cxnSpLocks/>
          </p:cNvCxnSpPr>
          <p:nvPr/>
        </p:nvCxnSpPr>
        <p:spPr>
          <a:xfrm flipH="1">
            <a:off x="5171607" y="3104429"/>
            <a:ext cx="2432106" cy="628122"/>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1361DB-BDC7-3E42-9209-6B5BCA1AE261}"/>
              </a:ext>
            </a:extLst>
          </p:cNvPr>
          <p:cNvSpPr/>
          <p:nvPr/>
        </p:nvSpPr>
        <p:spPr>
          <a:xfrm>
            <a:off x="5233730" y="3807473"/>
            <a:ext cx="1810111" cy="523220"/>
          </a:xfrm>
          <a:prstGeom prst="rect">
            <a:avLst/>
          </a:prstGeom>
        </p:spPr>
        <p:txBody>
          <a:bodyPr wrap="none">
            <a:spAutoFit/>
          </a:bodyPr>
          <a:lstStyle/>
          <a:p>
            <a:r>
              <a:rPr lang="zh-CN" altLang="en-US" sz="2800" b="1" dirty="0">
                <a:solidFill>
                  <a:srgbClr val="7030A0"/>
                </a:solidFill>
                <a:latin typeface="SimHei" panose="02010609060101010101" pitchFamily="49" charset="-122"/>
                <a:ea typeface="SimHei" panose="02010609060101010101" pitchFamily="49" charset="-122"/>
                <a:cs typeface="Times New Roman" panose="02020603050405020304" pitchFamily="18" charset="0"/>
              </a:rPr>
              <a:t>约</a:t>
            </a:r>
            <a:r>
              <a:rPr lang="en-SG" sz="2800" b="1" dirty="0">
                <a:solidFill>
                  <a:srgbClr val="7030A0"/>
                </a:solidFill>
                <a:latin typeface="SimHei" panose="02010609060101010101" pitchFamily="49" charset="-122"/>
                <a:ea typeface="SimHei" panose="02010609060101010101" pitchFamily="49" charset="-122"/>
                <a:cs typeface="Times New Roman" panose="02020603050405020304" pitchFamily="18" charset="0"/>
              </a:rPr>
              <a:t>28</a:t>
            </a:r>
            <a:r>
              <a:rPr lang="zh-CN" altLang="en-US" sz="2800" b="1" dirty="0">
                <a:solidFill>
                  <a:srgbClr val="7030A0"/>
                </a:solidFill>
                <a:latin typeface="SimHei" panose="02010609060101010101" pitchFamily="49" charset="-122"/>
                <a:ea typeface="SimHei" panose="02010609060101010101" pitchFamily="49" charset="-122"/>
                <a:cs typeface="Times New Roman" panose="02020603050405020304" pitchFamily="18" charset="0"/>
              </a:rPr>
              <a:t>公里 </a:t>
            </a:r>
            <a:endParaRPr lang="en-US" sz="2800" b="1" dirty="0">
              <a:solidFill>
                <a:srgbClr val="7030A0"/>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97574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167390" y="1275168"/>
            <a:ext cx="11857220" cy="4009239"/>
          </a:xfrm>
          <a:prstGeom prst="rect">
            <a:avLst/>
          </a:prstGeom>
        </p:spPr>
        <p:txBody>
          <a:bodyPr wrap="square">
            <a:spAutoFit/>
          </a:bodyPr>
          <a:lstStyle/>
          <a:p>
            <a:pPr>
              <a:lnSpc>
                <a:spcPct val="150000"/>
              </a:lnSpc>
              <a:tabLst>
                <a:tab pos="1352550" algn="l"/>
              </a:tabLst>
            </a:pPr>
            <a:r>
              <a:rPr lang="en-US" altLang="zh-CN"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46  </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耶稣又到了加利利的迦拿</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就是他变水为酒的地方</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有一个大臣</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他的儿子在迦百农患病</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47  </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他听见耶稣从犹太到了加利利</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就来见他</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求他下去医治他的儿子</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因为他的儿子快要死了</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48  </a:t>
            </a:r>
            <a:r>
              <a:rPr lang="zh-CN" altLang="en-US" sz="66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耶稣对他说</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6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6600" b="1" dirty="0">
                <a:solidFill>
                  <a:srgbClr val="00EEFF"/>
                </a:solidFill>
                <a:latin typeface="SimHei" panose="02010609060101010101" pitchFamily="49" charset="-122"/>
                <a:ea typeface="SimHei" panose="02010609060101010101" pitchFamily="49" charset="-122"/>
                <a:cs typeface="SimSun" panose="02010600030101010101" pitchFamily="2" charset="-122"/>
              </a:rPr>
              <a:t>你们</a:t>
            </a:r>
            <a:r>
              <a:rPr lang="zh-CN" altLang="en-US" sz="6600" b="1" dirty="0">
                <a:solidFill>
                  <a:srgbClr val="FFC800"/>
                </a:solidFill>
                <a:latin typeface="SimHei" panose="02010609060101010101" pitchFamily="49" charset="-122"/>
                <a:ea typeface="SimHei" panose="02010609060101010101" pitchFamily="49" charset="-122"/>
                <a:cs typeface="SimSun" panose="02010600030101010101" pitchFamily="2" charset="-122"/>
              </a:rPr>
              <a:t>若看不见神迹奇事，</a:t>
            </a:r>
            <a:r>
              <a:rPr lang="zh-CN" altLang="en-US" sz="6600" b="1" dirty="0">
                <a:solidFill>
                  <a:srgbClr val="00EEFF"/>
                </a:solidFill>
                <a:latin typeface="SimHei" panose="02010609060101010101" pitchFamily="49" charset="-122"/>
                <a:ea typeface="SimHei" panose="02010609060101010101" pitchFamily="49" charset="-122"/>
                <a:cs typeface="SimSun" panose="02010600030101010101" pitchFamily="2" charset="-122"/>
              </a:rPr>
              <a:t>总是不肯信</a:t>
            </a:r>
            <a:r>
              <a:rPr lang="zh-CN" altLang="en-US" sz="4400" b="1" dirty="0">
                <a:solidFill>
                  <a:srgbClr val="FFC800"/>
                </a:solidFill>
                <a:latin typeface="SimHei" panose="02010609060101010101" pitchFamily="49" charset="-122"/>
                <a:ea typeface="SimHei" panose="02010609060101010101" pitchFamily="49" charset="-122"/>
                <a:cs typeface="SimSun" panose="02010600030101010101" pitchFamily="2" charset="-122"/>
              </a:rPr>
              <a:t>。”</a:t>
            </a:r>
            <a:endParaRPr lang="zh-CN" altLang="en-US" sz="2800" b="1" dirty="0">
              <a:solidFill>
                <a:srgbClr val="FFC800"/>
              </a:solidFill>
              <a:latin typeface="SimHei" panose="02010609060101010101" pitchFamily="49" charset="-122"/>
              <a:ea typeface="SimHei" panose="02010609060101010101" pitchFamily="49" charset="-122"/>
              <a:cs typeface="SimSun" panose="02010600030101010101" pitchFamily="2" charset="-122"/>
            </a:endParaRPr>
          </a:p>
        </p:txBody>
      </p:sp>
      <p:sp>
        <p:nvSpPr>
          <p:cNvPr id="3" name="Rectangle 2">
            <a:extLst>
              <a:ext uri="{FF2B5EF4-FFF2-40B4-BE49-F238E27FC236}">
                <a16:creationId xmlns:a16="http://schemas.microsoft.com/office/drawing/2014/main" id="{99E95652-2AEE-974E-A9DF-042F3FEFD573}"/>
              </a:ext>
            </a:extLst>
          </p:cNvPr>
          <p:cNvSpPr/>
          <p:nvPr/>
        </p:nvSpPr>
        <p:spPr>
          <a:xfrm>
            <a:off x="551350" y="5626616"/>
            <a:ext cx="9417110" cy="369332"/>
          </a:xfrm>
          <a:prstGeom prst="rect">
            <a:avLst/>
          </a:prstGeom>
        </p:spPr>
        <p:txBody>
          <a:bodyPr wrap="square">
            <a:spAutoFit/>
          </a:bodyPr>
          <a:lstStyle/>
          <a:p>
            <a:r>
              <a:rPr lang="en-US" dirty="0">
                <a:solidFill>
                  <a:schemeClr val="bg1"/>
                </a:solidFill>
              </a:rPr>
              <a:t>48  So Jesus said to him, “Unless you see signs and wonders you will not believe.”</a:t>
            </a:r>
          </a:p>
        </p:txBody>
      </p:sp>
    </p:spTree>
    <p:extLst>
      <p:ext uri="{BB962C8B-B14F-4D97-AF65-F5344CB8AC3E}">
        <p14:creationId xmlns:p14="http://schemas.microsoft.com/office/powerpoint/2010/main" val="3332717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8D380A-CCB8-0548-A15F-4EAE44C8F7FC}"/>
              </a:ext>
            </a:extLst>
          </p:cNvPr>
          <p:cNvSpPr/>
          <p:nvPr/>
        </p:nvSpPr>
        <p:spPr>
          <a:xfrm>
            <a:off x="0" y="0"/>
            <a:ext cx="12192000" cy="6858000"/>
          </a:xfrm>
          <a:prstGeom prst="rect">
            <a:avLst/>
          </a:prstGeom>
          <a:solidFill>
            <a:srgbClr val="C3B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itle 1"/>
          <p:cNvSpPr txBox="1">
            <a:spLocks noGrp="1"/>
          </p:cNvSpPr>
          <p:nvPr>
            <p:ph type="ctrTitle"/>
          </p:nvPr>
        </p:nvSpPr>
        <p:spPr>
          <a:xfrm>
            <a:off x="741145" y="3247602"/>
            <a:ext cx="10131076" cy="1734082"/>
          </a:xfrm>
          <a:prstGeom prst="rect">
            <a:avLst/>
          </a:prstGeom>
        </p:spPr>
        <p:txBody>
          <a:bodyPr>
            <a:noAutofit/>
          </a:bodyPr>
          <a:lstStyle/>
          <a:p>
            <a:pPr defTabSz="886931">
              <a:lnSpc>
                <a:spcPct val="150000"/>
              </a:lnSpc>
              <a:defRPr sz="3200" b="1" spc="-100">
                <a:solidFill>
                  <a:srgbClr val="92D050"/>
                </a:solidFill>
              </a:defRPr>
            </a:pPr>
            <a:r>
              <a:rPr lang="zh-CN" altLang="en-US" sz="3200" b="1" dirty="0">
                <a:solidFill>
                  <a:schemeClr val="accent1">
                    <a:lumMod val="50000"/>
                  </a:schemeClr>
                </a:solidFill>
                <a:latin typeface="Hei" pitchFamily="2" charset="-122"/>
                <a:ea typeface="Hei" pitchFamily="2" charset="-122"/>
              </a:rPr>
              <a:t>代下</a:t>
            </a:r>
            <a:r>
              <a:rPr lang="en-US" altLang="zh-CN" sz="3200" b="1" dirty="0">
                <a:solidFill>
                  <a:schemeClr val="accent1">
                    <a:lumMod val="50000"/>
                  </a:schemeClr>
                </a:solidFill>
                <a:latin typeface="Hei" pitchFamily="2" charset="-122"/>
                <a:ea typeface="Hei" pitchFamily="2" charset="-122"/>
              </a:rPr>
              <a:t>20:9</a:t>
            </a:r>
            <a:r>
              <a:rPr lang="en-US" altLang="zh-CN" sz="4800" b="1" dirty="0">
                <a:solidFill>
                  <a:schemeClr val="accent1">
                    <a:lumMod val="50000"/>
                  </a:schemeClr>
                </a:solidFill>
                <a:latin typeface="Hei" pitchFamily="2" charset="-122"/>
                <a:ea typeface="Hei" pitchFamily="2" charset="-122"/>
              </a:rPr>
              <a:t>『</a:t>
            </a:r>
            <a:r>
              <a:rPr lang="zh-CN" altLang="en-US" sz="4800" b="1" dirty="0">
                <a:solidFill>
                  <a:schemeClr val="accent1">
                    <a:lumMod val="50000"/>
                  </a:schemeClr>
                </a:solidFill>
                <a:latin typeface="Hei" pitchFamily="2" charset="-122"/>
                <a:ea typeface="Hei" pitchFamily="2" charset="-122"/>
              </a:rPr>
              <a:t>倘有祸患临到我们，或刀兵灾殃，或瘟疫饥荒，我们在急难的时候，站在这殿前向你呼求，你必垂听而拯救，因为你的名在这殿里。</a:t>
            </a:r>
            <a:r>
              <a:rPr lang="en-US" altLang="zh-CN" sz="4800" b="1" dirty="0">
                <a:solidFill>
                  <a:schemeClr val="accent1">
                    <a:lumMod val="50000"/>
                  </a:schemeClr>
                </a:solidFill>
                <a:latin typeface="Hei" pitchFamily="2" charset="-122"/>
                <a:ea typeface="Hei" pitchFamily="2" charset="-122"/>
              </a:rPr>
              <a:t>』</a:t>
            </a:r>
          </a:p>
        </p:txBody>
      </p:sp>
      <p:pic>
        <p:nvPicPr>
          <p:cNvPr id="3" name="Picture 2">
            <a:extLst>
              <a:ext uri="{FF2B5EF4-FFF2-40B4-BE49-F238E27FC236}">
                <a16:creationId xmlns:a16="http://schemas.microsoft.com/office/drawing/2014/main" id="{90657906-70FD-7949-9DE1-2F2B50EDACB7}"/>
              </a:ext>
            </a:extLst>
          </p:cNvPr>
          <p:cNvPicPr>
            <a:picLocks noChangeAspect="1"/>
          </p:cNvPicPr>
          <p:nvPr/>
        </p:nvPicPr>
        <p:blipFill>
          <a:blip r:embed="rId3"/>
          <a:stretch>
            <a:fillRect/>
          </a:stretch>
        </p:blipFill>
        <p:spPr>
          <a:xfrm>
            <a:off x="10172700" y="4838700"/>
            <a:ext cx="2019302" cy="2019302"/>
          </a:xfrm>
          <a:prstGeom prst="rect">
            <a:avLst/>
          </a:prstGeom>
        </p:spPr>
      </p:pic>
    </p:spTree>
    <p:extLst>
      <p:ext uri="{BB962C8B-B14F-4D97-AF65-F5344CB8AC3E}">
        <p14:creationId xmlns:p14="http://schemas.microsoft.com/office/powerpoint/2010/main" val="2044566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167390" y="2369450"/>
            <a:ext cx="11857220" cy="1260923"/>
          </a:xfrm>
          <a:prstGeom prst="rect">
            <a:avLst/>
          </a:prstGeom>
        </p:spPr>
        <p:txBody>
          <a:bodyPr wrap="square">
            <a:spAutoFit/>
          </a:bodyPr>
          <a:lstStyle/>
          <a:p>
            <a:pPr algn="ctr">
              <a:lnSpc>
                <a:spcPct val="150000"/>
              </a:lnSpc>
              <a:tabLst>
                <a:tab pos="1352550" algn="l"/>
              </a:tabLst>
            </a:pPr>
            <a:r>
              <a:rPr lang="zh-CN" altLang="en-US" sz="6000" b="1" dirty="0">
                <a:solidFill>
                  <a:srgbClr val="FFC000"/>
                </a:solidFill>
                <a:latin typeface="SimHei" panose="02010609060101010101" pitchFamily="49" charset="-122"/>
                <a:ea typeface="SimHei" panose="02010609060101010101" pitchFamily="49" charset="-122"/>
                <a:cs typeface="SimSun" panose="02010600030101010101" pitchFamily="2" charset="-122"/>
              </a:rPr>
              <a:t>见到神迹的人就一定信耶稣？</a:t>
            </a:r>
          </a:p>
        </p:txBody>
      </p:sp>
      <p:sp>
        <p:nvSpPr>
          <p:cNvPr id="3" name="Rectangle 2">
            <a:extLst>
              <a:ext uri="{FF2B5EF4-FFF2-40B4-BE49-F238E27FC236}">
                <a16:creationId xmlns:a16="http://schemas.microsoft.com/office/drawing/2014/main" id="{99E95652-2AEE-974E-A9DF-042F3FEFD573}"/>
              </a:ext>
            </a:extLst>
          </p:cNvPr>
          <p:cNvSpPr/>
          <p:nvPr/>
        </p:nvSpPr>
        <p:spPr>
          <a:xfrm>
            <a:off x="3323675" y="4532334"/>
            <a:ext cx="5544650" cy="369332"/>
          </a:xfrm>
          <a:prstGeom prst="rect">
            <a:avLst/>
          </a:prstGeom>
        </p:spPr>
        <p:txBody>
          <a:bodyPr wrap="square">
            <a:spAutoFit/>
          </a:bodyPr>
          <a:lstStyle/>
          <a:p>
            <a:r>
              <a:rPr lang="en-US" dirty="0">
                <a:solidFill>
                  <a:schemeClr val="bg1"/>
                </a:solidFill>
              </a:rPr>
              <a:t>Anyone who sees miracles wi</a:t>
            </a:r>
            <a:r>
              <a:rPr lang="en-US" altLang="zh-CN" dirty="0">
                <a:solidFill>
                  <a:schemeClr val="bg1"/>
                </a:solidFill>
              </a:rPr>
              <a:t>ll</a:t>
            </a:r>
            <a:r>
              <a:rPr lang="en-US" dirty="0">
                <a:solidFill>
                  <a:schemeClr val="bg1"/>
                </a:solidFill>
              </a:rPr>
              <a:t> believe in Jesus?</a:t>
            </a:r>
          </a:p>
        </p:txBody>
      </p:sp>
    </p:spTree>
    <p:extLst>
      <p:ext uri="{BB962C8B-B14F-4D97-AF65-F5344CB8AC3E}">
        <p14:creationId xmlns:p14="http://schemas.microsoft.com/office/powerpoint/2010/main" val="2875869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91286" y="388414"/>
            <a:ext cx="12120336" cy="5438989"/>
          </a:xfrm>
          <a:prstGeom prst="rect">
            <a:avLst/>
          </a:prstGeom>
        </p:spPr>
        <p:txBody>
          <a:bodyPr wrap="square">
            <a:spAutoFit/>
          </a:bodyPr>
          <a:lstStyle/>
          <a:p>
            <a:pPr>
              <a:lnSpc>
                <a:spcPct val="150000"/>
              </a:lnSpc>
              <a:tabLst>
                <a:tab pos="1352550" algn="l"/>
              </a:tabLst>
            </a:pPr>
            <a:r>
              <a:rPr lang="en-US" altLang="zh-CN" b="1" dirty="0">
                <a:solidFill>
                  <a:schemeClr val="bg1"/>
                </a:solidFill>
                <a:latin typeface="SimHei" panose="02010609060101010101" pitchFamily="49" charset="-122"/>
                <a:ea typeface="SimHei" panose="02010609060101010101" pitchFamily="49" charset="-122"/>
                <a:cs typeface="SimSun" panose="02010600030101010101" pitchFamily="2" charset="-122"/>
              </a:rPr>
              <a:t> </a:t>
            </a:r>
            <a:r>
              <a:rPr lang="zh-CN" altLang="en-US"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太</a:t>
            </a:r>
            <a:r>
              <a:rPr lang="en-US" altLang="zh-CN"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11:23 </a:t>
            </a:r>
          </a:p>
          <a:p>
            <a:pPr>
              <a:lnSpc>
                <a:spcPct val="150000"/>
              </a:lnSpc>
              <a:tabLst>
                <a:tab pos="1352550" algn="l"/>
              </a:tabLst>
            </a:pPr>
            <a:r>
              <a:rPr lang="zh-CN" altLang="en-US" sz="4400" b="1" dirty="0">
                <a:solidFill>
                  <a:srgbClr val="00EEFF"/>
                </a:solidFill>
                <a:latin typeface="SimHei" panose="02010609060101010101" pitchFamily="49" charset="-122"/>
                <a:ea typeface="SimHei" panose="02010609060101010101" pitchFamily="49" charset="-122"/>
                <a:cs typeface="SimSun" panose="02010600030101010101" pitchFamily="2" charset="-122"/>
              </a:rPr>
              <a:t>迦百农</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啊！你会被高举到天上吗？你必降到阴间</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在你那里行过的神迹，如果行在所多玛</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那城还会存留到今天</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24 </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但我告诉你们</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rgbClr val="FFC800"/>
                </a:solidFill>
                <a:latin typeface="SimHei" panose="02010609060101010101" pitchFamily="49" charset="-122"/>
                <a:ea typeface="SimHei" panose="02010609060101010101" pitchFamily="49" charset="-122"/>
                <a:cs typeface="SimSun" panose="02010600030101010101" pitchFamily="2" charset="-122"/>
              </a:rPr>
              <a:t>在审判的日子</a:t>
            </a:r>
            <a:r>
              <a:rPr lang="zh-CN" altLang="en-US" sz="2800" b="1" dirty="0">
                <a:solidFill>
                  <a:srgbClr val="FFC800"/>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rgbClr val="FFC800"/>
                </a:solidFill>
                <a:latin typeface="SimHei" panose="02010609060101010101" pitchFamily="49" charset="-122"/>
                <a:ea typeface="SimHei" panose="02010609060101010101" pitchFamily="49" charset="-122"/>
                <a:cs typeface="SimSun" panose="02010600030101010101" pitchFamily="2" charset="-122"/>
              </a:rPr>
              <a:t>所多玛那地方所受的</a:t>
            </a:r>
            <a:r>
              <a:rPr lang="zh-CN" altLang="en-US" sz="2800" b="1" dirty="0">
                <a:solidFill>
                  <a:srgbClr val="FFC800"/>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rgbClr val="FFC800"/>
                </a:solidFill>
                <a:latin typeface="SimHei" panose="02010609060101010101" pitchFamily="49" charset="-122"/>
                <a:ea typeface="SimHei" panose="02010609060101010101" pitchFamily="49" charset="-122"/>
                <a:cs typeface="SimSun" panose="02010600030101010101" pitchFamily="2" charset="-122"/>
              </a:rPr>
              <a:t>比你还轻呢</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p>
          <a:p>
            <a:pPr>
              <a:lnSpc>
                <a:spcPct val="150000"/>
              </a:lnSpc>
              <a:tabLst>
                <a:tab pos="1352550" algn="l"/>
              </a:tabLst>
            </a:pPr>
            <a:endParaRPr lang="zh-CN" altLang="en-US" sz="2800" b="1" dirty="0">
              <a:solidFill>
                <a:srgbClr val="FFC800"/>
              </a:solidFill>
              <a:latin typeface="SimHei" panose="02010609060101010101" pitchFamily="49" charset="-122"/>
              <a:ea typeface="SimHei" panose="02010609060101010101" pitchFamily="49" charset="-122"/>
              <a:cs typeface="SimSun" panose="02010600030101010101" pitchFamily="2" charset="-122"/>
            </a:endParaRPr>
          </a:p>
        </p:txBody>
      </p:sp>
      <p:sp>
        <p:nvSpPr>
          <p:cNvPr id="3" name="Rectangle 2">
            <a:extLst>
              <a:ext uri="{FF2B5EF4-FFF2-40B4-BE49-F238E27FC236}">
                <a16:creationId xmlns:a16="http://schemas.microsoft.com/office/drawing/2014/main" id="{99E95652-2AEE-974E-A9DF-042F3FEFD573}"/>
              </a:ext>
            </a:extLst>
          </p:cNvPr>
          <p:cNvSpPr/>
          <p:nvPr/>
        </p:nvSpPr>
        <p:spPr>
          <a:xfrm>
            <a:off x="216224" y="5157307"/>
            <a:ext cx="8773756" cy="1477328"/>
          </a:xfrm>
          <a:prstGeom prst="rect">
            <a:avLst/>
          </a:prstGeom>
        </p:spPr>
        <p:txBody>
          <a:bodyPr wrap="square">
            <a:spAutoFit/>
          </a:bodyPr>
          <a:lstStyle/>
          <a:p>
            <a:br>
              <a:rPr lang="en-US" dirty="0">
                <a:solidFill>
                  <a:schemeClr val="bg1"/>
                </a:solidFill>
              </a:rPr>
            </a:br>
            <a:r>
              <a:rPr lang="en-US" dirty="0">
                <a:solidFill>
                  <a:schemeClr val="bg1"/>
                </a:solidFill>
              </a:rPr>
              <a:t>Mat 11:23  And you, </a:t>
            </a:r>
            <a:r>
              <a:rPr lang="en-US" dirty="0">
                <a:solidFill>
                  <a:srgbClr val="00EEFF"/>
                </a:solidFill>
              </a:rPr>
              <a:t>Capernaum</a:t>
            </a:r>
            <a:r>
              <a:rPr lang="en-US" dirty="0">
                <a:solidFill>
                  <a:schemeClr val="bg1"/>
                </a:solidFill>
              </a:rPr>
              <a:t>, will you be exalted to heaven? You will be brought down to Hades. For if the mighty works done in you had been done in Sodom, it would have remained until this day.24  </a:t>
            </a:r>
            <a:r>
              <a:rPr lang="en-US" dirty="0">
                <a:solidFill>
                  <a:srgbClr val="FFC800"/>
                </a:solidFill>
              </a:rPr>
              <a:t>But I tell you that it will be more tolerable on the day of judgment for the land of Sodom than for you.”</a:t>
            </a:r>
          </a:p>
        </p:txBody>
      </p:sp>
      <p:pic>
        <p:nvPicPr>
          <p:cNvPr id="7" name="Picture 6" descr="Map&#10;&#10;Description automatically generated">
            <a:extLst>
              <a:ext uri="{FF2B5EF4-FFF2-40B4-BE49-F238E27FC236}">
                <a16:creationId xmlns:a16="http://schemas.microsoft.com/office/drawing/2014/main" id="{BC04B8ED-2F51-0540-A928-C6FEE03C2B6B}"/>
              </a:ext>
            </a:extLst>
          </p:cNvPr>
          <p:cNvPicPr>
            <a:picLocks noChangeAspect="1"/>
          </p:cNvPicPr>
          <p:nvPr/>
        </p:nvPicPr>
        <p:blipFill rotWithShape="1">
          <a:blip r:embed="rId3"/>
          <a:srcRect l="28628" t="15798" r="9590" b="42069"/>
          <a:stretch/>
        </p:blipFill>
        <p:spPr>
          <a:xfrm>
            <a:off x="9114918" y="4528248"/>
            <a:ext cx="2985796" cy="2329752"/>
          </a:xfrm>
          <a:prstGeom prst="rect">
            <a:avLst/>
          </a:prstGeom>
        </p:spPr>
      </p:pic>
    </p:spTree>
    <p:extLst>
      <p:ext uri="{BB962C8B-B14F-4D97-AF65-F5344CB8AC3E}">
        <p14:creationId xmlns:p14="http://schemas.microsoft.com/office/powerpoint/2010/main" val="625234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209862" y="420338"/>
            <a:ext cx="11425003" cy="1027204"/>
          </a:xfrm>
          <a:prstGeom prst="rect">
            <a:avLst/>
          </a:prstGeom>
        </p:spPr>
        <p:txBody>
          <a:bodyPr wrap="square">
            <a:spAutoFit/>
          </a:bodyPr>
          <a:lstStyle/>
          <a:p>
            <a:pPr algn="ctr">
              <a:lnSpc>
                <a:spcPct val="150000"/>
              </a:lnSpc>
              <a:tabLst>
                <a:tab pos="1352550" algn="l"/>
              </a:tabLst>
            </a:pPr>
            <a:r>
              <a:rPr lang="zh-CN" altLang="en-US" sz="4800" b="1" dirty="0">
                <a:solidFill>
                  <a:srgbClr val="FFC000"/>
                </a:solidFill>
                <a:latin typeface="SimHei" panose="02010609060101010101" pitchFamily="49" charset="-122"/>
                <a:ea typeface="SimHei" panose="02010609060101010101" pitchFamily="49" charset="-122"/>
                <a:cs typeface="SimSun" panose="02010600030101010101" pitchFamily="2" charset="-122"/>
              </a:rPr>
              <a:t>为什么有一些人看见神迹后不信？</a:t>
            </a:r>
          </a:p>
        </p:txBody>
      </p:sp>
      <p:sp>
        <p:nvSpPr>
          <p:cNvPr id="3" name="Rectangle 2">
            <a:extLst>
              <a:ext uri="{FF2B5EF4-FFF2-40B4-BE49-F238E27FC236}">
                <a16:creationId xmlns:a16="http://schemas.microsoft.com/office/drawing/2014/main" id="{99E95652-2AEE-974E-A9DF-042F3FEFD573}"/>
              </a:ext>
            </a:extLst>
          </p:cNvPr>
          <p:cNvSpPr/>
          <p:nvPr/>
        </p:nvSpPr>
        <p:spPr>
          <a:xfrm>
            <a:off x="1479885" y="1657264"/>
            <a:ext cx="5544650" cy="369332"/>
          </a:xfrm>
          <a:prstGeom prst="rect">
            <a:avLst/>
          </a:prstGeom>
        </p:spPr>
        <p:txBody>
          <a:bodyPr wrap="square">
            <a:spAutoFit/>
          </a:bodyPr>
          <a:lstStyle/>
          <a:p>
            <a:r>
              <a:rPr lang="en-US" dirty="0">
                <a:solidFill>
                  <a:schemeClr val="bg1"/>
                </a:solidFill>
              </a:rPr>
              <a:t> Why do some people see miracles and do not believe?</a:t>
            </a:r>
          </a:p>
        </p:txBody>
      </p:sp>
      <p:sp>
        <p:nvSpPr>
          <p:cNvPr id="5" name="Rectangle 4">
            <a:extLst>
              <a:ext uri="{FF2B5EF4-FFF2-40B4-BE49-F238E27FC236}">
                <a16:creationId xmlns:a16="http://schemas.microsoft.com/office/drawing/2014/main" id="{21A3C477-C3CF-1646-8C93-AB74A768A9E0}"/>
              </a:ext>
            </a:extLst>
          </p:cNvPr>
          <p:cNvSpPr/>
          <p:nvPr/>
        </p:nvSpPr>
        <p:spPr>
          <a:xfrm>
            <a:off x="524655" y="2549493"/>
            <a:ext cx="11425003" cy="1027204"/>
          </a:xfrm>
          <a:prstGeom prst="rect">
            <a:avLst/>
          </a:prstGeom>
        </p:spPr>
        <p:txBody>
          <a:bodyPr wrap="square">
            <a:spAutoFit/>
          </a:bodyPr>
          <a:lstStyle/>
          <a:p>
            <a:pPr algn="ctr">
              <a:lnSpc>
                <a:spcPct val="150000"/>
              </a:lnSpc>
              <a:tabLst>
                <a:tab pos="1352550" algn="l"/>
              </a:tabLst>
            </a:pPr>
            <a:r>
              <a:rPr lang="zh-CN" altLang="en-US" sz="4800" b="1" dirty="0">
                <a:solidFill>
                  <a:srgbClr val="00EEFF"/>
                </a:solidFill>
                <a:latin typeface="SimHei" panose="02010609060101010101" pitchFamily="49" charset="-122"/>
                <a:ea typeface="SimHei" panose="02010609060101010101" pitchFamily="49" charset="-122"/>
                <a:cs typeface="SimSun" panose="02010600030101010101" pitchFamily="2" charset="-122"/>
              </a:rPr>
              <a:t>为什么有一些人看见神迹后会相信？</a:t>
            </a:r>
          </a:p>
        </p:txBody>
      </p:sp>
      <p:sp>
        <p:nvSpPr>
          <p:cNvPr id="6" name="Rectangle 5">
            <a:extLst>
              <a:ext uri="{FF2B5EF4-FFF2-40B4-BE49-F238E27FC236}">
                <a16:creationId xmlns:a16="http://schemas.microsoft.com/office/drawing/2014/main" id="{B1FC073C-9916-B249-B096-57F6B80F832D}"/>
              </a:ext>
            </a:extLst>
          </p:cNvPr>
          <p:cNvSpPr/>
          <p:nvPr/>
        </p:nvSpPr>
        <p:spPr>
          <a:xfrm>
            <a:off x="1584816" y="3905633"/>
            <a:ext cx="5544650" cy="369332"/>
          </a:xfrm>
          <a:prstGeom prst="rect">
            <a:avLst/>
          </a:prstGeom>
        </p:spPr>
        <p:txBody>
          <a:bodyPr wrap="square">
            <a:spAutoFit/>
          </a:bodyPr>
          <a:lstStyle/>
          <a:p>
            <a:r>
              <a:rPr lang="en-US" dirty="0">
                <a:solidFill>
                  <a:schemeClr val="bg1"/>
                </a:solidFill>
              </a:rPr>
              <a:t> Why do some people believe after seeing miracles ?</a:t>
            </a:r>
          </a:p>
        </p:txBody>
      </p:sp>
      <p:sp>
        <p:nvSpPr>
          <p:cNvPr id="7" name="Rectangle 6">
            <a:extLst>
              <a:ext uri="{FF2B5EF4-FFF2-40B4-BE49-F238E27FC236}">
                <a16:creationId xmlns:a16="http://schemas.microsoft.com/office/drawing/2014/main" id="{5E7AB3F1-9C62-354E-A3D4-5320A4F2DFF6}"/>
              </a:ext>
            </a:extLst>
          </p:cNvPr>
          <p:cNvSpPr/>
          <p:nvPr/>
        </p:nvSpPr>
        <p:spPr>
          <a:xfrm>
            <a:off x="766997" y="4687134"/>
            <a:ext cx="11425003" cy="1027204"/>
          </a:xfrm>
          <a:prstGeom prst="rect">
            <a:avLst/>
          </a:prstGeom>
        </p:spPr>
        <p:txBody>
          <a:bodyPr wrap="square">
            <a:spAutoFit/>
          </a:bodyPr>
          <a:lstStyle/>
          <a:p>
            <a:pPr algn="ctr">
              <a:lnSpc>
                <a:spcPct val="150000"/>
              </a:lnSpc>
              <a:tabLst>
                <a:tab pos="1352550" algn="l"/>
              </a:tabLst>
            </a:pPr>
            <a:r>
              <a:rPr lang="zh-CN" altLang="en-US" sz="4800" b="1" dirty="0">
                <a:solidFill>
                  <a:srgbClr val="B4FF62"/>
                </a:solidFill>
                <a:latin typeface="SimHei" panose="02010609060101010101" pitchFamily="49" charset="-122"/>
                <a:ea typeface="SimHei" panose="02010609060101010101" pitchFamily="49" charset="-122"/>
                <a:cs typeface="SimSun" panose="02010600030101010101" pitchFamily="2" charset="-122"/>
              </a:rPr>
              <a:t>为什么一些从来没有看见神迹却相信？ </a:t>
            </a:r>
          </a:p>
        </p:txBody>
      </p:sp>
      <p:sp>
        <p:nvSpPr>
          <p:cNvPr id="8" name="Rectangle 7">
            <a:extLst>
              <a:ext uri="{FF2B5EF4-FFF2-40B4-BE49-F238E27FC236}">
                <a16:creationId xmlns:a16="http://schemas.microsoft.com/office/drawing/2014/main" id="{A1AAE404-D775-1B44-A3D5-B60A6320F0C9}"/>
              </a:ext>
            </a:extLst>
          </p:cNvPr>
          <p:cNvSpPr/>
          <p:nvPr/>
        </p:nvSpPr>
        <p:spPr>
          <a:xfrm>
            <a:off x="1512364" y="5753547"/>
            <a:ext cx="6045177" cy="369332"/>
          </a:xfrm>
          <a:prstGeom prst="rect">
            <a:avLst/>
          </a:prstGeom>
        </p:spPr>
        <p:txBody>
          <a:bodyPr wrap="square">
            <a:spAutoFit/>
          </a:bodyPr>
          <a:lstStyle/>
          <a:p>
            <a:r>
              <a:rPr lang="en-US" dirty="0">
                <a:solidFill>
                  <a:schemeClr val="bg1"/>
                </a:solidFill>
              </a:rPr>
              <a:t> Why do some people believe even if they never see miracles?</a:t>
            </a:r>
          </a:p>
        </p:txBody>
      </p:sp>
    </p:spTree>
    <p:extLst>
      <p:ext uri="{BB962C8B-B14F-4D97-AF65-F5344CB8AC3E}">
        <p14:creationId xmlns:p14="http://schemas.microsoft.com/office/powerpoint/2010/main" val="1329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167390" y="1275168"/>
            <a:ext cx="11857220" cy="4009239"/>
          </a:xfrm>
          <a:prstGeom prst="rect">
            <a:avLst/>
          </a:prstGeom>
        </p:spPr>
        <p:txBody>
          <a:bodyPr wrap="square">
            <a:spAutoFit/>
          </a:bodyPr>
          <a:lstStyle/>
          <a:p>
            <a:pPr>
              <a:lnSpc>
                <a:spcPct val="150000"/>
              </a:lnSpc>
              <a:tabLst>
                <a:tab pos="1352550" algn="l"/>
              </a:tabLst>
            </a:pPr>
            <a:r>
              <a:rPr lang="en-US" altLang="zh-CN"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46  </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耶稣又到了加利利的迦拿</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就是他变水为酒的地方</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有一个大臣</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他的儿子在迦百农患病</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47  </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他听见耶稣从犹太到了加利利</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就来见他</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求他下去医治他的儿子</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因为他的儿子快要死了</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48  </a:t>
            </a:r>
            <a:r>
              <a:rPr lang="zh-CN" altLang="en-US" sz="66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耶稣对他说</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6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6600" b="1" dirty="0">
                <a:solidFill>
                  <a:srgbClr val="00EEFF"/>
                </a:solidFill>
                <a:latin typeface="SimHei" panose="02010609060101010101" pitchFamily="49" charset="-122"/>
                <a:ea typeface="SimHei" panose="02010609060101010101" pitchFamily="49" charset="-122"/>
                <a:cs typeface="SimSun" panose="02010600030101010101" pitchFamily="2" charset="-122"/>
              </a:rPr>
              <a:t>你们</a:t>
            </a:r>
            <a:r>
              <a:rPr lang="zh-CN" altLang="en-US" sz="6600" b="1" dirty="0">
                <a:solidFill>
                  <a:srgbClr val="FFC800"/>
                </a:solidFill>
                <a:latin typeface="SimHei" panose="02010609060101010101" pitchFamily="49" charset="-122"/>
                <a:ea typeface="SimHei" panose="02010609060101010101" pitchFamily="49" charset="-122"/>
                <a:cs typeface="SimSun" panose="02010600030101010101" pitchFamily="2" charset="-122"/>
              </a:rPr>
              <a:t>若看不见神迹奇事，</a:t>
            </a:r>
            <a:r>
              <a:rPr lang="zh-CN" altLang="en-US" sz="6600" b="1" dirty="0">
                <a:solidFill>
                  <a:srgbClr val="00EEFF"/>
                </a:solidFill>
                <a:latin typeface="SimHei" panose="02010609060101010101" pitchFamily="49" charset="-122"/>
                <a:ea typeface="SimHei" panose="02010609060101010101" pitchFamily="49" charset="-122"/>
                <a:cs typeface="SimSun" panose="02010600030101010101" pitchFamily="2" charset="-122"/>
              </a:rPr>
              <a:t>总是不肯信</a:t>
            </a:r>
            <a:r>
              <a:rPr lang="zh-CN" altLang="en-US" sz="4400" b="1" dirty="0">
                <a:solidFill>
                  <a:srgbClr val="FFC800"/>
                </a:solidFill>
                <a:latin typeface="SimHei" panose="02010609060101010101" pitchFamily="49" charset="-122"/>
                <a:ea typeface="SimHei" panose="02010609060101010101" pitchFamily="49" charset="-122"/>
                <a:cs typeface="SimSun" panose="02010600030101010101" pitchFamily="2" charset="-122"/>
              </a:rPr>
              <a:t>。”</a:t>
            </a:r>
            <a:endParaRPr lang="zh-CN" altLang="en-US" sz="2800" b="1" dirty="0">
              <a:solidFill>
                <a:srgbClr val="FFC800"/>
              </a:solidFill>
              <a:latin typeface="SimHei" panose="02010609060101010101" pitchFamily="49" charset="-122"/>
              <a:ea typeface="SimHei" panose="02010609060101010101" pitchFamily="49" charset="-122"/>
              <a:cs typeface="SimSun" panose="02010600030101010101" pitchFamily="2" charset="-122"/>
            </a:endParaRPr>
          </a:p>
        </p:txBody>
      </p:sp>
      <p:sp>
        <p:nvSpPr>
          <p:cNvPr id="3" name="Rectangle 2">
            <a:extLst>
              <a:ext uri="{FF2B5EF4-FFF2-40B4-BE49-F238E27FC236}">
                <a16:creationId xmlns:a16="http://schemas.microsoft.com/office/drawing/2014/main" id="{99E95652-2AEE-974E-A9DF-042F3FEFD573}"/>
              </a:ext>
            </a:extLst>
          </p:cNvPr>
          <p:cNvSpPr/>
          <p:nvPr/>
        </p:nvSpPr>
        <p:spPr>
          <a:xfrm>
            <a:off x="551350" y="5626616"/>
            <a:ext cx="9417110" cy="400110"/>
          </a:xfrm>
          <a:prstGeom prst="rect">
            <a:avLst/>
          </a:prstGeom>
        </p:spPr>
        <p:txBody>
          <a:bodyPr wrap="square">
            <a:spAutoFit/>
          </a:bodyPr>
          <a:lstStyle/>
          <a:p>
            <a:r>
              <a:rPr lang="en-US" sz="2000" dirty="0">
                <a:solidFill>
                  <a:schemeClr val="bg1"/>
                </a:solidFill>
              </a:rPr>
              <a:t>48  So Jesus said to him, “</a:t>
            </a:r>
            <a:r>
              <a:rPr lang="en-US" sz="2000" dirty="0">
                <a:solidFill>
                  <a:srgbClr val="00EEFF"/>
                </a:solidFill>
              </a:rPr>
              <a:t>Unless you see</a:t>
            </a:r>
            <a:r>
              <a:rPr lang="en-US" sz="2000" dirty="0">
                <a:solidFill>
                  <a:schemeClr val="bg1"/>
                </a:solidFill>
              </a:rPr>
              <a:t> signs and wonders </a:t>
            </a:r>
            <a:r>
              <a:rPr lang="en-US" sz="2000" dirty="0">
                <a:solidFill>
                  <a:srgbClr val="00EEFF"/>
                </a:solidFill>
              </a:rPr>
              <a:t>you will not believe.”</a:t>
            </a:r>
          </a:p>
        </p:txBody>
      </p:sp>
    </p:spTree>
    <p:extLst>
      <p:ext uri="{BB962C8B-B14F-4D97-AF65-F5344CB8AC3E}">
        <p14:creationId xmlns:p14="http://schemas.microsoft.com/office/powerpoint/2010/main" val="1086386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136071" y="1299081"/>
            <a:ext cx="11919857" cy="2440092"/>
          </a:xfrm>
          <a:prstGeom prst="rect">
            <a:avLst/>
          </a:prstGeom>
          <a:solidFill>
            <a:srgbClr val="0070C0"/>
          </a:solidFill>
        </p:spPr>
        <p:txBody>
          <a:bodyPr wrap="square">
            <a:spAutoFit/>
          </a:bodyPr>
          <a:lstStyle/>
          <a:p>
            <a:pPr algn="ctr">
              <a:lnSpc>
                <a:spcPct val="150000"/>
              </a:lnSpc>
              <a:tabLst>
                <a:tab pos="1352550" algn="l"/>
              </a:tabLst>
            </a:pPr>
            <a:r>
              <a:rPr lang="ja-JP" altLang="en-US" sz="5400" b="1">
                <a:solidFill>
                  <a:schemeClr val="bg1"/>
                </a:solidFill>
                <a:latin typeface="Arial" panose="020B0604020202020204" pitchFamily="34" charset="0"/>
                <a:ea typeface="Hei" pitchFamily="2" charset="-122"/>
                <a:cs typeface="Arial" panose="020B0604020202020204" pitchFamily="34" charset="0"/>
              </a:rPr>
              <a:t>（</a:t>
            </a:r>
            <a:r>
              <a:rPr lang="en-US" altLang="ja-JP" sz="5400" b="1" dirty="0">
                <a:solidFill>
                  <a:schemeClr val="bg1"/>
                </a:solidFill>
                <a:latin typeface="Times New Roman" panose="02020603050405020304" pitchFamily="18" charset="0"/>
                <a:ea typeface="Hei" pitchFamily="2" charset="-122"/>
                <a:cs typeface="Times New Roman" panose="02020603050405020304" pitchFamily="18" charset="0"/>
              </a:rPr>
              <a:t>III</a:t>
            </a:r>
            <a:r>
              <a:rPr lang="ja-JP" altLang="en-US" sz="5400" b="1">
                <a:solidFill>
                  <a:schemeClr val="bg1"/>
                </a:solidFill>
                <a:latin typeface="Arial" panose="020B0604020202020204" pitchFamily="34" charset="0"/>
                <a:ea typeface="Hei" pitchFamily="2" charset="-122"/>
                <a:cs typeface="Arial" panose="020B0604020202020204" pitchFamily="34" charset="0"/>
              </a:rPr>
              <a:t>）</a:t>
            </a:r>
            <a:endParaRPr lang="en-US" altLang="ja-JP" sz="5400" b="1" dirty="0">
              <a:solidFill>
                <a:schemeClr val="bg1"/>
              </a:solidFill>
              <a:latin typeface="Arial" panose="020B0604020202020204" pitchFamily="34" charset="0"/>
              <a:ea typeface="Hei" pitchFamily="2" charset="-122"/>
              <a:cs typeface="Arial" panose="020B0604020202020204" pitchFamily="34" charset="0"/>
            </a:endParaRPr>
          </a:p>
          <a:p>
            <a:pPr algn="ctr">
              <a:lnSpc>
                <a:spcPct val="150000"/>
              </a:lnSpc>
              <a:tabLst>
                <a:tab pos="1352550" algn="l"/>
              </a:tabLst>
            </a:pPr>
            <a:r>
              <a:rPr lang="ja-JP" altLang="en-US" sz="5400" b="1">
                <a:solidFill>
                  <a:schemeClr val="bg1"/>
                </a:solidFill>
                <a:latin typeface="Hei" pitchFamily="2" charset="-122"/>
                <a:ea typeface="Hei" pitchFamily="2" charset="-122"/>
                <a:cs typeface="SimSun" panose="02010600030101010101" pitchFamily="2" charset="-122"/>
              </a:rPr>
              <a:t>看大臣信心的旅程</a:t>
            </a:r>
          </a:p>
        </p:txBody>
      </p:sp>
      <p:sp>
        <p:nvSpPr>
          <p:cNvPr id="3" name="Rectangle 2">
            <a:extLst>
              <a:ext uri="{FF2B5EF4-FFF2-40B4-BE49-F238E27FC236}">
                <a16:creationId xmlns:a16="http://schemas.microsoft.com/office/drawing/2014/main" id="{BAA66FF3-5119-A047-B6FB-CAD847B7649E}"/>
              </a:ext>
            </a:extLst>
          </p:cNvPr>
          <p:cNvSpPr/>
          <p:nvPr/>
        </p:nvSpPr>
        <p:spPr>
          <a:xfrm>
            <a:off x="937847" y="5271181"/>
            <a:ext cx="6096000" cy="646331"/>
          </a:xfrm>
          <a:prstGeom prst="rect">
            <a:avLst/>
          </a:prstGeom>
        </p:spPr>
        <p:txBody>
          <a:bodyPr>
            <a:spAutoFit/>
          </a:bodyPr>
          <a:lstStyle/>
          <a:p>
            <a:br>
              <a:rPr lang="en-SG" dirty="0"/>
            </a:br>
            <a:endParaRPr lang="en-US" dirty="0"/>
          </a:p>
        </p:txBody>
      </p:sp>
      <p:sp>
        <p:nvSpPr>
          <p:cNvPr id="5" name="Rectangle 4">
            <a:extLst>
              <a:ext uri="{FF2B5EF4-FFF2-40B4-BE49-F238E27FC236}">
                <a16:creationId xmlns:a16="http://schemas.microsoft.com/office/drawing/2014/main" id="{FE042F00-8FFF-C244-8ABE-9412A47FEE91}"/>
              </a:ext>
            </a:extLst>
          </p:cNvPr>
          <p:cNvSpPr/>
          <p:nvPr/>
        </p:nvSpPr>
        <p:spPr>
          <a:xfrm>
            <a:off x="4278194" y="4391923"/>
            <a:ext cx="3066673" cy="646331"/>
          </a:xfrm>
          <a:prstGeom prst="rect">
            <a:avLst/>
          </a:prstGeom>
        </p:spPr>
        <p:txBody>
          <a:bodyPr wrap="none">
            <a:spAutoFit/>
          </a:bodyPr>
          <a:lstStyle/>
          <a:p>
            <a:pPr algn="ctr"/>
            <a:r>
              <a:rPr lang="en-US" dirty="0">
                <a:solidFill>
                  <a:schemeClr val="bg1"/>
                </a:solidFill>
              </a:rPr>
              <a:t>See the official journey of faith</a:t>
            </a:r>
          </a:p>
          <a:p>
            <a:pPr algn="ctr"/>
            <a:endParaRPr lang="en-US" dirty="0">
              <a:solidFill>
                <a:schemeClr val="bg1"/>
              </a:solidFill>
            </a:endParaRPr>
          </a:p>
        </p:txBody>
      </p:sp>
    </p:spTree>
    <p:extLst>
      <p:ext uri="{BB962C8B-B14F-4D97-AF65-F5344CB8AC3E}">
        <p14:creationId xmlns:p14="http://schemas.microsoft.com/office/powerpoint/2010/main" val="2397462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0" y="419100"/>
            <a:ext cx="12192000" cy="5814412"/>
          </a:xfrm>
          <a:prstGeom prst="rect">
            <a:avLst/>
          </a:prstGeom>
        </p:spPr>
        <p:txBody>
          <a:bodyPr wrap="square">
            <a:spAutoFit/>
          </a:bodyPr>
          <a:lstStyle/>
          <a:p>
            <a:pPr>
              <a:lnSpc>
                <a:spcPct val="150000"/>
              </a:lnSpc>
              <a:tabLst>
                <a:tab pos="1352550" algn="l"/>
              </a:tabLst>
            </a:pPr>
            <a:r>
              <a:rPr lang="en-US" altLang="zh-CN" b="1" dirty="0">
                <a:solidFill>
                  <a:schemeClr val="bg1"/>
                </a:solidFill>
                <a:latin typeface="SimHei" panose="02010609060101010101" pitchFamily="49" charset="-122"/>
                <a:ea typeface="SimHei" panose="02010609060101010101" pitchFamily="49" charset="-122"/>
                <a:cs typeface="SimSun" panose="02010600030101010101" pitchFamily="2" charset="-122"/>
              </a:rPr>
              <a:t>49 </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大臣说</a:t>
            </a:r>
            <a:r>
              <a:rPr lang="en-US" altLang="zh-CN"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先生</a:t>
            </a:r>
            <a:r>
              <a:rPr lang="en-US" altLang="zh-CN"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求你趁我的孩子还没有死就下去吧</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50  </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耶稣告诉他</a:t>
            </a:r>
            <a:r>
              <a:rPr lang="en-US" altLang="zh-CN"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回去吧</a:t>
            </a:r>
            <a:r>
              <a:rPr lang="en-US" altLang="zh-CN"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你的儿子好了</a:t>
            </a:r>
            <a:r>
              <a:rPr lang="zh-CN" altLang="en-US"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那人信耶稣对他说的话</a:t>
            </a:r>
            <a:r>
              <a:rPr lang="en-US" altLang="zh-CN"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就回去了</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51  </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正下去的时候</a:t>
            </a:r>
            <a:r>
              <a:rPr lang="en-US" altLang="zh-CN"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他的仆人迎着他走来</a:t>
            </a:r>
            <a:r>
              <a:rPr lang="en-US" altLang="zh-CN"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说他的孩子好了</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52  </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他就向仆人查问孩子是什么时候好转的。他们告诉他</a:t>
            </a:r>
            <a:r>
              <a:rPr lang="en-US" altLang="zh-CN"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昨天下午一点钟</a:t>
            </a:r>
            <a:r>
              <a:rPr lang="en-US" altLang="zh-CN"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热就退了</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2000" b="1" dirty="0">
                <a:solidFill>
                  <a:schemeClr val="bg1"/>
                </a:solidFill>
                <a:latin typeface="SimHei" panose="02010609060101010101" pitchFamily="49" charset="-122"/>
                <a:ea typeface="SimHei" panose="02010609060101010101" pitchFamily="49" charset="-122"/>
                <a:cs typeface="SimSun" panose="02010600030101010101" pitchFamily="2" charset="-122"/>
              </a:rPr>
              <a:t>53  </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这父亲就知道</a:t>
            </a:r>
            <a:r>
              <a:rPr lang="en-US" altLang="zh-CN"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那正是耶稣告诉他</a:t>
            </a:r>
            <a:r>
              <a:rPr lang="zh-CN" altLang="en-US"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你的儿子好了</a:t>
            </a:r>
            <a:r>
              <a:rPr lang="zh-CN" altLang="en-US"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的时候他自己和全家就信了</a:t>
            </a:r>
            <a:r>
              <a:rPr lang="zh-CN" altLang="en-US"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2400" b="1" dirty="0">
                <a:solidFill>
                  <a:schemeClr val="bg1"/>
                </a:solidFill>
                <a:latin typeface="SimHei" panose="02010609060101010101" pitchFamily="49" charset="-122"/>
                <a:ea typeface="SimHei" panose="02010609060101010101" pitchFamily="49" charset="-122"/>
                <a:cs typeface="SimSun" panose="02010600030101010101" pitchFamily="2" charset="-122"/>
              </a:rPr>
              <a:t>54 </a:t>
            </a:r>
            <a:r>
              <a:rPr lang="en-US" altLang="zh-CN"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 </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这是耶稣从犹太回到加利利以后所行的第二件神迹</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endPar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endParaRPr>
          </a:p>
        </p:txBody>
      </p:sp>
    </p:spTree>
    <p:extLst>
      <p:ext uri="{BB962C8B-B14F-4D97-AF65-F5344CB8AC3E}">
        <p14:creationId xmlns:p14="http://schemas.microsoft.com/office/powerpoint/2010/main" val="281288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0" y="419100"/>
            <a:ext cx="12192000" cy="4512774"/>
          </a:xfrm>
          <a:prstGeom prst="rect">
            <a:avLst/>
          </a:prstGeom>
        </p:spPr>
        <p:txBody>
          <a:bodyPr wrap="square">
            <a:spAutoFit/>
          </a:bodyPr>
          <a:lstStyle/>
          <a:p>
            <a:pPr>
              <a:lnSpc>
                <a:spcPct val="150000"/>
              </a:lnSpc>
              <a:tabLst>
                <a:tab pos="1352550" algn="l"/>
              </a:tabLst>
            </a:pPr>
            <a:r>
              <a:rPr lang="en-US" altLang="zh-CN" sz="1100" b="1" dirty="0">
                <a:solidFill>
                  <a:schemeClr val="bg1"/>
                </a:solidFill>
                <a:latin typeface="SimHei" panose="02010609060101010101" pitchFamily="49" charset="-122"/>
                <a:ea typeface="SimHei" panose="02010609060101010101" pitchFamily="49" charset="-122"/>
                <a:cs typeface="SimSun" panose="02010600030101010101" pitchFamily="2" charset="-122"/>
              </a:rPr>
              <a:t>49 </a:t>
            </a:r>
            <a:r>
              <a:rPr lang="zh-CN" altLang="en-US" sz="2000" b="1" dirty="0">
                <a:solidFill>
                  <a:schemeClr val="bg1"/>
                </a:solidFill>
                <a:latin typeface="SimHei" panose="02010609060101010101" pitchFamily="49" charset="-122"/>
                <a:ea typeface="SimHei" panose="02010609060101010101" pitchFamily="49" charset="-122"/>
                <a:cs typeface="SimSun" panose="02010600030101010101" pitchFamily="2" charset="-122"/>
              </a:rPr>
              <a:t>大臣说</a:t>
            </a:r>
            <a:r>
              <a:rPr lang="en-US" altLang="zh-CN" sz="20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2000" b="1" dirty="0">
                <a:solidFill>
                  <a:schemeClr val="bg1"/>
                </a:solidFill>
                <a:latin typeface="SimHei" panose="02010609060101010101" pitchFamily="49" charset="-122"/>
                <a:ea typeface="SimHei" panose="02010609060101010101" pitchFamily="49" charset="-122"/>
                <a:cs typeface="SimSun" panose="02010600030101010101" pitchFamily="2" charset="-122"/>
              </a:rPr>
              <a:t>先生</a:t>
            </a:r>
            <a:r>
              <a:rPr lang="en-US" altLang="zh-CN" sz="20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2000" b="1" dirty="0">
                <a:solidFill>
                  <a:schemeClr val="bg1"/>
                </a:solidFill>
                <a:latin typeface="SimHei" panose="02010609060101010101" pitchFamily="49" charset="-122"/>
                <a:ea typeface="SimHei" panose="02010609060101010101" pitchFamily="49" charset="-122"/>
                <a:cs typeface="SimSun" panose="02010600030101010101" pitchFamily="2" charset="-122"/>
              </a:rPr>
              <a:t>求你趁我的孩子还没有死就下去吧</a:t>
            </a:r>
            <a:r>
              <a:rPr lang="zh-CN" altLang="en-US"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50  </a:t>
            </a:r>
            <a:r>
              <a:rPr lang="zh-CN" altLang="en-US" sz="20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耶稣告诉他</a:t>
            </a:r>
            <a:r>
              <a:rPr lang="en-US" altLang="zh-CN" sz="20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800" b="1" dirty="0">
                <a:solidFill>
                  <a:srgbClr val="FFC000"/>
                </a:solidFill>
                <a:latin typeface="SimHei" panose="02010609060101010101" pitchFamily="49" charset="-122"/>
                <a:ea typeface="SimHei" panose="02010609060101010101" pitchFamily="49" charset="-122"/>
                <a:cs typeface="SimSun" panose="02010600030101010101" pitchFamily="2" charset="-122"/>
              </a:rPr>
              <a:t>“</a:t>
            </a:r>
            <a:r>
              <a:rPr lang="zh-CN" altLang="en-US" sz="5400" b="1" dirty="0">
                <a:solidFill>
                  <a:srgbClr val="FFC000"/>
                </a:solidFill>
                <a:latin typeface="SimHei" panose="02010609060101010101" pitchFamily="49" charset="-122"/>
                <a:ea typeface="SimHei" panose="02010609060101010101" pitchFamily="49" charset="-122"/>
                <a:cs typeface="SimSun" panose="02010600030101010101" pitchFamily="2" charset="-122"/>
              </a:rPr>
              <a:t>回去吧</a:t>
            </a:r>
            <a:r>
              <a:rPr lang="en-US" altLang="zh-CN" sz="5400" b="1" dirty="0">
                <a:solidFill>
                  <a:srgbClr val="FFC000"/>
                </a:solidFill>
                <a:latin typeface="SimHei" panose="02010609060101010101" pitchFamily="49" charset="-122"/>
                <a:ea typeface="SimHei" panose="02010609060101010101" pitchFamily="49" charset="-122"/>
                <a:cs typeface="SimSun" panose="02010600030101010101" pitchFamily="2" charset="-122"/>
              </a:rPr>
              <a:t>,</a:t>
            </a:r>
            <a:r>
              <a:rPr lang="zh-CN" altLang="en-US" sz="5400" b="1" dirty="0">
                <a:solidFill>
                  <a:srgbClr val="B4FF62"/>
                </a:solidFill>
                <a:latin typeface="SimHei" panose="02010609060101010101" pitchFamily="49" charset="-122"/>
                <a:ea typeface="SimHei" panose="02010609060101010101" pitchFamily="49" charset="-122"/>
                <a:cs typeface="SimSun" panose="02010600030101010101" pitchFamily="2" charset="-122"/>
              </a:rPr>
              <a:t>你的儿子好了</a:t>
            </a:r>
            <a:r>
              <a:rPr lang="en-US" altLang="zh-CN" sz="3600" b="1" dirty="0">
                <a:solidFill>
                  <a:srgbClr val="B4FF62"/>
                </a:solidFill>
              </a:rPr>
              <a:t>【</a:t>
            </a:r>
            <a:r>
              <a:rPr lang="zh-CN" altLang="en-US" sz="3600" b="1" dirty="0">
                <a:solidFill>
                  <a:srgbClr val="B4FF62"/>
                </a:solidFill>
              </a:rPr>
              <a:t>活了</a:t>
            </a:r>
            <a:r>
              <a:rPr lang="en-US" altLang="zh-CN" sz="3600" b="1" dirty="0">
                <a:solidFill>
                  <a:srgbClr val="B4FF62"/>
                </a:solidFill>
              </a:rPr>
              <a:t>】</a:t>
            </a:r>
            <a:r>
              <a:rPr lang="zh-CN" altLang="en-US" dirty="0"/>
              <a:t>。</a:t>
            </a:r>
            <a:r>
              <a:rPr lang="en-SG" sz="3200" dirty="0"/>
              <a:t> </a:t>
            </a:r>
            <a:r>
              <a:rPr lang="zh-CN" altLang="en-US" sz="3200" b="1" dirty="0">
                <a:solidFill>
                  <a:srgbClr val="FFC000"/>
                </a:solidFill>
                <a:latin typeface="SimHei" panose="02010609060101010101" pitchFamily="49" charset="-122"/>
                <a:ea typeface="SimHei" panose="02010609060101010101" pitchFamily="49" charset="-122"/>
                <a:cs typeface="SimSun" panose="02010600030101010101" pitchFamily="2" charset="-122"/>
              </a:rPr>
              <a:t>。</a:t>
            </a:r>
            <a:r>
              <a:rPr lang="zh-CN" altLang="en-US" sz="4800" b="1" dirty="0">
                <a:solidFill>
                  <a:srgbClr val="FFC000"/>
                </a:solidFill>
                <a:latin typeface="SimHei" panose="02010609060101010101" pitchFamily="49" charset="-122"/>
                <a:ea typeface="SimHei" panose="02010609060101010101" pitchFamily="49" charset="-122"/>
                <a:cs typeface="SimSun" panose="02010600030101010101" pitchFamily="2" charset="-122"/>
              </a:rPr>
              <a:t>”</a:t>
            </a:r>
            <a:r>
              <a:rPr lang="zh-CN" altLang="en-US" sz="5400" b="1" dirty="0">
                <a:solidFill>
                  <a:srgbClr val="00EEFF"/>
                </a:solidFill>
                <a:latin typeface="SimHei" panose="02010609060101010101" pitchFamily="49" charset="-122"/>
                <a:ea typeface="SimHei" panose="02010609060101010101" pitchFamily="49" charset="-122"/>
                <a:cs typeface="SimSun" panose="02010600030101010101" pitchFamily="2" charset="-122"/>
              </a:rPr>
              <a:t>那人信</a:t>
            </a:r>
            <a:r>
              <a:rPr lang="zh-CN" altLang="en-US" sz="5400" b="1" dirty="0">
                <a:solidFill>
                  <a:srgbClr val="FFC000"/>
                </a:solidFill>
                <a:latin typeface="SimHei" panose="02010609060101010101" pitchFamily="49" charset="-122"/>
                <a:ea typeface="SimHei" panose="02010609060101010101" pitchFamily="49" charset="-122"/>
                <a:cs typeface="SimSun" panose="02010600030101010101" pitchFamily="2" charset="-122"/>
              </a:rPr>
              <a:t>耶稣对他说的话</a:t>
            </a:r>
            <a:r>
              <a:rPr lang="en-US" altLang="zh-CN" sz="5400" b="1" dirty="0">
                <a:solidFill>
                  <a:srgbClr val="FFC000"/>
                </a:solidFill>
                <a:latin typeface="SimHei" panose="02010609060101010101" pitchFamily="49" charset="-122"/>
                <a:ea typeface="SimHei" panose="02010609060101010101" pitchFamily="49" charset="-122"/>
                <a:cs typeface="SimSun" panose="02010600030101010101" pitchFamily="2" charset="-122"/>
              </a:rPr>
              <a:t>,</a:t>
            </a:r>
            <a:r>
              <a:rPr lang="zh-CN" altLang="en-US" sz="5400" b="1" dirty="0">
                <a:solidFill>
                  <a:srgbClr val="FFC000"/>
                </a:solidFill>
                <a:latin typeface="SimHei" panose="02010609060101010101" pitchFamily="49" charset="-122"/>
                <a:ea typeface="SimHei" panose="02010609060101010101" pitchFamily="49" charset="-122"/>
                <a:cs typeface="SimSun" panose="02010600030101010101" pitchFamily="2" charset="-122"/>
              </a:rPr>
              <a:t>就回去了</a:t>
            </a:r>
            <a:r>
              <a:rPr lang="zh-CN" altLang="en-US" sz="11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1100" b="1" dirty="0">
                <a:solidFill>
                  <a:schemeClr val="bg1"/>
                </a:solidFill>
                <a:latin typeface="SimHei" panose="02010609060101010101" pitchFamily="49" charset="-122"/>
                <a:ea typeface="SimHei" panose="02010609060101010101" pitchFamily="49" charset="-122"/>
                <a:cs typeface="SimSun" panose="02010600030101010101" pitchFamily="2" charset="-122"/>
              </a:rPr>
              <a:t>51  </a:t>
            </a:r>
            <a:r>
              <a:rPr lang="zh-CN" altLang="en-US"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正下去的时候</a:t>
            </a:r>
            <a:r>
              <a:rPr lang="en-US" altLang="zh-CN"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他的仆人迎着他走来</a:t>
            </a:r>
            <a:r>
              <a:rPr lang="en-US" altLang="zh-CN"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说他的孩子好了</a:t>
            </a:r>
            <a:r>
              <a:rPr lang="zh-CN" altLang="en-US" sz="12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1100" b="1" dirty="0">
                <a:solidFill>
                  <a:schemeClr val="bg1"/>
                </a:solidFill>
                <a:latin typeface="SimHei" panose="02010609060101010101" pitchFamily="49" charset="-122"/>
                <a:ea typeface="SimHei" panose="02010609060101010101" pitchFamily="49" charset="-122"/>
                <a:cs typeface="SimSun" panose="02010600030101010101" pitchFamily="2" charset="-122"/>
              </a:rPr>
              <a:t>52  </a:t>
            </a:r>
            <a:r>
              <a:rPr lang="zh-CN" altLang="en-US"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他就向仆人查问孩子是什么时候好转的。他们告诉他</a:t>
            </a:r>
            <a:r>
              <a:rPr lang="en-US" altLang="zh-CN"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昨天下午一点钟</a:t>
            </a:r>
            <a:r>
              <a:rPr lang="en-US" altLang="zh-CN"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热就退了</a:t>
            </a:r>
            <a:r>
              <a:rPr lang="zh-CN" altLang="en-US" sz="12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1050" b="1" dirty="0">
                <a:solidFill>
                  <a:schemeClr val="bg1"/>
                </a:solidFill>
                <a:latin typeface="SimHei" panose="02010609060101010101" pitchFamily="49" charset="-122"/>
                <a:ea typeface="SimHei" panose="02010609060101010101" pitchFamily="49" charset="-122"/>
                <a:cs typeface="SimSun" panose="02010600030101010101" pitchFamily="2" charset="-122"/>
              </a:rPr>
              <a:t>53  </a:t>
            </a:r>
            <a:r>
              <a:rPr lang="zh-CN" altLang="en-US"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这父亲就知道</a:t>
            </a:r>
            <a:r>
              <a:rPr lang="en-US" altLang="zh-CN"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那正是耶稣告诉他</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你的儿子好了</a:t>
            </a:r>
            <a:r>
              <a:rPr lang="zh-CN" altLang="en-US" sz="1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的时候他自己和全家就信了</a:t>
            </a:r>
            <a:r>
              <a:rPr lang="zh-CN" altLang="en-US" sz="11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1100" b="1" dirty="0">
                <a:solidFill>
                  <a:schemeClr val="bg1"/>
                </a:solidFill>
                <a:latin typeface="SimHei" panose="02010609060101010101" pitchFamily="49" charset="-122"/>
                <a:ea typeface="SimHei" panose="02010609060101010101" pitchFamily="49" charset="-122"/>
                <a:cs typeface="SimSun" panose="02010600030101010101" pitchFamily="2" charset="-122"/>
              </a:rPr>
              <a:t>54 </a:t>
            </a:r>
            <a:r>
              <a:rPr lang="en-US" altLang="zh-CN"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 </a:t>
            </a:r>
            <a:r>
              <a:rPr lang="zh-CN" altLang="en-US"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这是耶稣从犹太回到加利利以后所行的第二件神迹</a:t>
            </a:r>
            <a:r>
              <a:rPr lang="zh-CN" altLang="en-US" sz="12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endPar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endParaRPr>
          </a:p>
        </p:txBody>
      </p:sp>
      <p:sp>
        <p:nvSpPr>
          <p:cNvPr id="3" name="Rectangle 2">
            <a:extLst>
              <a:ext uri="{FF2B5EF4-FFF2-40B4-BE49-F238E27FC236}">
                <a16:creationId xmlns:a16="http://schemas.microsoft.com/office/drawing/2014/main" id="{27B44A03-D8F6-534F-AFD8-1A4D2F9263DD}"/>
              </a:ext>
            </a:extLst>
          </p:cNvPr>
          <p:cNvSpPr/>
          <p:nvPr/>
        </p:nvSpPr>
        <p:spPr>
          <a:xfrm>
            <a:off x="228600" y="5350974"/>
            <a:ext cx="11696700" cy="923330"/>
          </a:xfrm>
          <a:prstGeom prst="rect">
            <a:avLst/>
          </a:prstGeom>
        </p:spPr>
        <p:txBody>
          <a:bodyPr wrap="square">
            <a:spAutoFit/>
          </a:bodyPr>
          <a:lstStyle/>
          <a:p>
            <a:br>
              <a:rPr lang="en-US" dirty="0">
                <a:solidFill>
                  <a:schemeClr val="bg1"/>
                </a:solidFill>
              </a:rPr>
            </a:br>
            <a:r>
              <a:rPr lang="en-US" dirty="0">
                <a:solidFill>
                  <a:schemeClr val="bg1"/>
                </a:solidFill>
              </a:rPr>
              <a:t>Joh 4:50  Jesus said to him, “Go; your son will live.” The man believed the word that Jesus spoke to him and went on his way.</a:t>
            </a:r>
          </a:p>
        </p:txBody>
      </p:sp>
    </p:spTree>
    <p:extLst>
      <p:ext uri="{BB962C8B-B14F-4D97-AF65-F5344CB8AC3E}">
        <p14:creationId xmlns:p14="http://schemas.microsoft.com/office/powerpoint/2010/main" val="1364604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0" y="788560"/>
            <a:ext cx="12192000" cy="4584909"/>
          </a:xfrm>
          <a:prstGeom prst="rect">
            <a:avLst/>
          </a:prstGeom>
        </p:spPr>
        <p:txBody>
          <a:bodyPr wrap="square">
            <a:spAutoFit/>
          </a:bodyPr>
          <a:lstStyle/>
          <a:p>
            <a:pPr>
              <a:lnSpc>
                <a:spcPct val="150000"/>
              </a:lnSpc>
              <a:tabLst>
                <a:tab pos="1352550" algn="l"/>
              </a:tabLst>
            </a:pPr>
            <a:r>
              <a:rPr lang="en-US" altLang="zh-CN" b="1" dirty="0">
                <a:solidFill>
                  <a:schemeClr val="bg1"/>
                </a:solidFill>
                <a:latin typeface="SimHei" panose="02010609060101010101" pitchFamily="49" charset="-122"/>
                <a:ea typeface="SimHei" panose="02010609060101010101" pitchFamily="49" charset="-122"/>
                <a:cs typeface="SimSun" panose="02010600030101010101" pitchFamily="2" charset="-122"/>
              </a:rPr>
              <a:t>49 </a:t>
            </a:r>
            <a:r>
              <a:rPr lang="zh-CN" altLang="en-US" b="1" dirty="0">
                <a:solidFill>
                  <a:schemeClr val="bg1"/>
                </a:solidFill>
                <a:latin typeface="SimHei" panose="02010609060101010101" pitchFamily="49" charset="-122"/>
                <a:ea typeface="SimHei" panose="02010609060101010101" pitchFamily="49" charset="-122"/>
                <a:cs typeface="SimSun" panose="02010600030101010101" pitchFamily="2" charset="-122"/>
              </a:rPr>
              <a:t>大臣说</a:t>
            </a:r>
            <a:r>
              <a:rPr lang="en-US" altLang="zh-CN"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b="1" dirty="0">
                <a:solidFill>
                  <a:schemeClr val="bg1"/>
                </a:solidFill>
                <a:latin typeface="SimHei" panose="02010609060101010101" pitchFamily="49" charset="-122"/>
                <a:ea typeface="SimHei" panose="02010609060101010101" pitchFamily="49" charset="-122"/>
                <a:cs typeface="SimSun" panose="02010600030101010101" pitchFamily="2" charset="-122"/>
              </a:rPr>
              <a:t>“先生</a:t>
            </a:r>
            <a:r>
              <a:rPr lang="en-US" altLang="zh-CN"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b="1" dirty="0">
                <a:solidFill>
                  <a:schemeClr val="bg1"/>
                </a:solidFill>
                <a:latin typeface="SimHei" panose="02010609060101010101" pitchFamily="49" charset="-122"/>
                <a:ea typeface="SimHei" panose="02010609060101010101" pitchFamily="49" charset="-122"/>
                <a:cs typeface="SimSun" panose="02010600030101010101" pitchFamily="2" charset="-122"/>
              </a:rPr>
              <a:t>求你趁我的孩子还没有死就下去吧！”</a:t>
            </a:r>
            <a:r>
              <a:rPr lang="en-US" altLang="zh-CN" b="1" dirty="0">
                <a:solidFill>
                  <a:schemeClr val="bg1"/>
                </a:solidFill>
                <a:latin typeface="SimHei" panose="02010609060101010101" pitchFamily="49" charset="-122"/>
                <a:ea typeface="SimHei" panose="02010609060101010101" pitchFamily="49" charset="-122"/>
                <a:cs typeface="SimSun" panose="02010600030101010101" pitchFamily="2" charset="-122"/>
              </a:rPr>
              <a:t>50  </a:t>
            </a:r>
            <a:r>
              <a:rPr lang="zh-CN" altLang="en-US" b="1" dirty="0">
                <a:solidFill>
                  <a:schemeClr val="bg1"/>
                </a:solidFill>
                <a:latin typeface="SimHei" panose="02010609060101010101" pitchFamily="49" charset="-122"/>
                <a:ea typeface="SimHei" panose="02010609060101010101" pitchFamily="49" charset="-122"/>
                <a:cs typeface="SimSun" panose="02010600030101010101" pitchFamily="2" charset="-122"/>
              </a:rPr>
              <a:t>耶稣告诉他</a:t>
            </a:r>
            <a:r>
              <a:rPr lang="en-US" altLang="zh-CN"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b="1" dirty="0">
                <a:solidFill>
                  <a:schemeClr val="bg1"/>
                </a:solidFill>
                <a:latin typeface="SimHei" panose="02010609060101010101" pitchFamily="49" charset="-122"/>
                <a:ea typeface="SimHei" panose="02010609060101010101" pitchFamily="49" charset="-122"/>
                <a:cs typeface="SimSun" panose="02010600030101010101" pitchFamily="2" charset="-122"/>
              </a:rPr>
              <a:t>“回去吧</a:t>
            </a:r>
            <a:r>
              <a:rPr lang="en-US" altLang="zh-CN"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b="1" dirty="0">
                <a:solidFill>
                  <a:schemeClr val="bg1"/>
                </a:solidFill>
                <a:latin typeface="SimHei" panose="02010609060101010101" pitchFamily="49" charset="-122"/>
                <a:ea typeface="SimHei" panose="02010609060101010101" pitchFamily="49" charset="-122"/>
                <a:cs typeface="SimSun" panose="02010600030101010101" pitchFamily="2" charset="-122"/>
              </a:rPr>
              <a:t>你的儿子好了。”那人信耶稣对他说的话</a:t>
            </a:r>
            <a:r>
              <a:rPr lang="en-US" altLang="zh-CN"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b="1" dirty="0">
                <a:solidFill>
                  <a:schemeClr val="bg1"/>
                </a:solidFill>
                <a:latin typeface="SimHei" panose="02010609060101010101" pitchFamily="49" charset="-122"/>
                <a:ea typeface="SimHei" panose="02010609060101010101" pitchFamily="49" charset="-122"/>
                <a:cs typeface="SimSun" panose="02010600030101010101" pitchFamily="2" charset="-122"/>
              </a:rPr>
              <a:t>就回去了。</a:t>
            </a:r>
            <a:r>
              <a:rPr lang="en-US" altLang="zh-CN" b="1" dirty="0">
                <a:solidFill>
                  <a:schemeClr val="bg1"/>
                </a:solidFill>
                <a:latin typeface="SimHei" panose="02010609060101010101" pitchFamily="49" charset="-122"/>
                <a:ea typeface="SimHei" panose="02010609060101010101" pitchFamily="49" charset="-122"/>
                <a:cs typeface="SimSun" panose="02010600030101010101" pitchFamily="2" charset="-122"/>
              </a:rPr>
              <a:t>51  </a:t>
            </a:r>
            <a:r>
              <a:rPr lang="zh-CN" altLang="en-US" b="1" dirty="0">
                <a:solidFill>
                  <a:schemeClr val="bg1"/>
                </a:solidFill>
                <a:latin typeface="SimHei" panose="02010609060101010101" pitchFamily="49" charset="-122"/>
                <a:ea typeface="SimHei" panose="02010609060101010101" pitchFamily="49" charset="-122"/>
                <a:cs typeface="SimSun" panose="02010600030101010101" pitchFamily="2" charset="-122"/>
              </a:rPr>
              <a:t>正下去的时候</a:t>
            </a:r>
            <a:r>
              <a:rPr lang="en-US" altLang="zh-CN"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b="1" dirty="0">
                <a:solidFill>
                  <a:schemeClr val="bg1"/>
                </a:solidFill>
                <a:latin typeface="SimHei" panose="02010609060101010101" pitchFamily="49" charset="-122"/>
                <a:ea typeface="SimHei" panose="02010609060101010101" pitchFamily="49" charset="-122"/>
                <a:cs typeface="SimSun" panose="02010600030101010101" pitchFamily="2" charset="-122"/>
              </a:rPr>
              <a:t>他的仆人迎着他走来</a:t>
            </a:r>
            <a:r>
              <a:rPr lang="en-US" altLang="zh-CN"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b="1" dirty="0">
                <a:solidFill>
                  <a:schemeClr val="bg1"/>
                </a:solidFill>
                <a:latin typeface="SimHei" panose="02010609060101010101" pitchFamily="49" charset="-122"/>
                <a:ea typeface="SimHei" panose="02010609060101010101" pitchFamily="49" charset="-122"/>
                <a:cs typeface="SimSun" panose="02010600030101010101" pitchFamily="2" charset="-122"/>
              </a:rPr>
              <a:t>说他的孩子好了。</a:t>
            </a:r>
            <a:r>
              <a:rPr lang="en-US" altLang="zh-CN" b="1" dirty="0">
                <a:solidFill>
                  <a:schemeClr val="bg1"/>
                </a:solidFill>
                <a:latin typeface="SimHei" panose="02010609060101010101" pitchFamily="49" charset="-122"/>
                <a:ea typeface="SimHei" panose="02010609060101010101" pitchFamily="49" charset="-122"/>
                <a:cs typeface="SimSun" panose="02010600030101010101" pitchFamily="2" charset="-122"/>
              </a:rPr>
              <a:t>52  </a:t>
            </a:r>
            <a:r>
              <a:rPr lang="zh-CN" altLang="en-US" b="1" dirty="0">
                <a:solidFill>
                  <a:schemeClr val="bg1"/>
                </a:solidFill>
                <a:latin typeface="SimHei" panose="02010609060101010101" pitchFamily="49" charset="-122"/>
                <a:ea typeface="SimHei" panose="02010609060101010101" pitchFamily="49" charset="-122"/>
                <a:cs typeface="SimSun" panose="02010600030101010101" pitchFamily="2" charset="-122"/>
              </a:rPr>
              <a:t>他就向仆人查问孩子是什么时候好转的。他们告诉他</a:t>
            </a:r>
            <a:r>
              <a:rPr lang="en-US" altLang="zh-CN"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b="1" dirty="0">
                <a:solidFill>
                  <a:schemeClr val="bg1"/>
                </a:solidFill>
                <a:latin typeface="SimHei" panose="02010609060101010101" pitchFamily="49" charset="-122"/>
                <a:ea typeface="SimHei" panose="02010609060101010101" pitchFamily="49" charset="-122"/>
                <a:cs typeface="SimSun" panose="02010600030101010101" pitchFamily="2" charset="-122"/>
              </a:rPr>
              <a:t>“昨天下午一点钟</a:t>
            </a:r>
            <a:r>
              <a:rPr lang="en-US" altLang="zh-CN"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b="1" dirty="0">
                <a:solidFill>
                  <a:schemeClr val="bg1"/>
                </a:solidFill>
                <a:latin typeface="SimHei" panose="02010609060101010101" pitchFamily="49" charset="-122"/>
                <a:ea typeface="SimHei" panose="02010609060101010101" pitchFamily="49" charset="-122"/>
                <a:cs typeface="SimSun" panose="02010600030101010101" pitchFamily="2" charset="-122"/>
              </a:rPr>
              <a:t>热就退了。”</a:t>
            </a:r>
            <a:r>
              <a:rPr lang="en-US" altLang="zh-CN"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53  </a:t>
            </a:r>
            <a:r>
              <a:rPr lang="zh-CN" altLang="en-US" sz="4800" b="1" dirty="0">
                <a:solidFill>
                  <a:schemeClr val="bg1"/>
                </a:solidFill>
                <a:latin typeface="SimHei" panose="02010609060101010101" pitchFamily="49" charset="-122"/>
                <a:ea typeface="SimHei" panose="02010609060101010101" pitchFamily="49" charset="-122"/>
                <a:cs typeface="SimSun" panose="02010600030101010101" pitchFamily="2" charset="-122"/>
              </a:rPr>
              <a:t>这父亲就知道</a:t>
            </a:r>
            <a:r>
              <a:rPr lang="en-US" altLang="zh-CN" sz="4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800" b="1" dirty="0">
                <a:solidFill>
                  <a:schemeClr val="bg1"/>
                </a:solidFill>
                <a:latin typeface="SimHei" panose="02010609060101010101" pitchFamily="49" charset="-122"/>
                <a:ea typeface="SimHei" panose="02010609060101010101" pitchFamily="49" charset="-122"/>
                <a:cs typeface="SimSun" panose="02010600030101010101" pitchFamily="2" charset="-122"/>
              </a:rPr>
              <a:t>那正是耶稣告诉他</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800" b="1" dirty="0">
                <a:solidFill>
                  <a:schemeClr val="bg1"/>
                </a:solidFill>
                <a:latin typeface="SimHei" panose="02010609060101010101" pitchFamily="49" charset="-122"/>
                <a:ea typeface="SimHei" panose="02010609060101010101" pitchFamily="49" charset="-122"/>
                <a:cs typeface="SimSun" panose="02010600030101010101" pitchFamily="2" charset="-122"/>
              </a:rPr>
              <a:t>你的儿子好了</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800" b="1" dirty="0">
                <a:solidFill>
                  <a:schemeClr val="bg1"/>
                </a:solidFill>
                <a:latin typeface="SimHei" panose="02010609060101010101" pitchFamily="49" charset="-122"/>
                <a:ea typeface="SimHei" panose="02010609060101010101" pitchFamily="49" charset="-122"/>
                <a:cs typeface="SimSun" panose="02010600030101010101" pitchFamily="2" charset="-122"/>
              </a:rPr>
              <a:t>的时候</a:t>
            </a:r>
            <a:r>
              <a:rPr lang="zh-CN" altLang="en-US" sz="6000" b="1" dirty="0">
                <a:solidFill>
                  <a:srgbClr val="FFC000"/>
                </a:solidFill>
                <a:latin typeface="SimHei" panose="02010609060101010101" pitchFamily="49" charset="-122"/>
                <a:ea typeface="SimHei" panose="02010609060101010101" pitchFamily="49" charset="-122"/>
                <a:cs typeface="SimSun" panose="02010600030101010101" pitchFamily="2" charset="-122"/>
              </a:rPr>
              <a:t>他自己和全家</a:t>
            </a:r>
            <a:r>
              <a:rPr lang="zh-CN" altLang="en-US" sz="6000" b="1" dirty="0">
                <a:solidFill>
                  <a:srgbClr val="00EEFF"/>
                </a:solidFill>
                <a:latin typeface="SimHei" panose="02010609060101010101" pitchFamily="49" charset="-122"/>
                <a:ea typeface="SimHei" panose="02010609060101010101" pitchFamily="49" charset="-122"/>
                <a:cs typeface="SimSun" panose="02010600030101010101" pitchFamily="2" charset="-122"/>
              </a:rPr>
              <a:t>就信了</a:t>
            </a:r>
            <a:r>
              <a:rPr lang="zh-CN" altLang="en-US" sz="12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1100" b="1" dirty="0">
                <a:solidFill>
                  <a:schemeClr val="bg1"/>
                </a:solidFill>
                <a:latin typeface="SimHei" panose="02010609060101010101" pitchFamily="49" charset="-122"/>
                <a:ea typeface="SimHei" panose="02010609060101010101" pitchFamily="49" charset="-122"/>
                <a:cs typeface="SimSun" panose="02010600030101010101" pitchFamily="2" charset="-122"/>
              </a:rPr>
              <a:t>54 </a:t>
            </a:r>
            <a:r>
              <a:rPr lang="en-US" altLang="zh-CN"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 </a:t>
            </a:r>
            <a:r>
              <a:rPr lang="zh-CN" altLang="en-US" sz="1600" b="1" dirty="0">
                <a:solidFill>
                  <a:schemeClr val="bg1"/>
                </a:solidFill>
                <a:latin typeface="SimHei" panose="02010609060101010101" pitchFamily="49" charset="-122"/>
                <a:ea typeface="SimHei" panose="02010609060101010101" pitchFamily="49" charset="-122"/>
                <a:cs typeface="SimSun" panose="02010600030101010101" pitchFamily="2" charset="-122"/>
              </a:rPr>
              <a:t>这是耶稣从犹太回到加利利以后所行的第二件神迹</a:t>
            </a:r>
            <a:r>
              <a:rPr lang="zh-CN" altLang="en-US" sz="11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endPar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endParaRPr>
          </a:p>
        </p:txBody>
      </p:sp>
      <p:sp>
        <p:nvSpPr>
          <p:cNvPr id="3" name="Rectangle 2">
            <a:extLst>
              <a:ext uri="{FF2B5EF4-FFF2-40B4-BE49-F238E27FC236}">
                <a16:creationId xmlns:a16="http://schemas.microsoft.com/office/drawing/2014/main" id="{B1DCEC68-A9BE-7A4C-BC6E-094DC8D54A44}"/>
              </a:ext>
            </a:extLst>
          </p:cNvPr>
          <p:cNvSpPr/>
          <p:nvPr/>
        </p:nvSpPr>
        <p:spPr>
          <a:xfrm>
            <a:off x="165100" y="5792569"/>
            <a:ext cx="11861800" cy="646331"/>
          </a:xfrm>
          <a:prstGeom prst="rect">
            <a:avLst/>
          </a:prstGeom>
        </p:spPr>
        <p:txBody>
          <a:bodyPr wrap="square">
            <a:spAutoFit/>
          </a:bodyPr>
          <a:lstStyle/>
          <a:p>
            <a:r>
              <a:rPr lang="en-US" dirty="0">
                <a:solidFill>
                  <a:schemeClr val="bg1"/>
                </a:solidFill>
              </a:rPr>
              <a:t>Joh 4:53  The father knew that was the hour when Jesus had said to him, “Your son will live.” And he himself believed, and all his household.</a:t>
            </a:r>
          </a:p>
        </p:txBody>
      </p:sp>
    </p:spTree>
    <p:extLst>
      <p:ext uri="{BB962C8B-B14F-4D97-AF65-F5344CB8AC3E}">
        <p14:creationId xmlns:p14="http://schemas.microsoft.com/office/powerpoint/2010/main" val="3372479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21644"/>
            <a:ext cx="12192000" cy="6858000"/>
          </a:xfrm>
          <a:prstGeom prst="rect">
            <a:avLst/>
          </a:prstGeom>
        </p:spPr>
      </p:pic>
      <p:pic>
        <p:nvPicPr>
          <p:cNvPr id="3" name="Picture 2">
            <a:extLst>
              <a:ext uri="{FF2B5EF4-FFF2-40B4-BE49-F238E27FC236}">
                <a16:creationId xmlns:a16="http://schemas.microsoft.com/office/drawing/2014/main" id="{8F479BCB-283A-ED40-BE4F-9EBFA11A3BE4}"/>
              </a:ext>
            </a:extLst>
          </p:cNvPr>
          <p:cNvPicPr>
            <a:picLocks noChangeAspect="1"/>
          </p:cNvPicPr>
          <p:nvPr/>
        </p:nvPicPr>
        <p:blipFill>
          <a:blip r:embed="rId3"/>
          <a:stretch>
            <a:fillRect/>
          </a:stretch>
        </p:blipFill>
        <p:spPr>
          <a:xfrm>
            <a:off x="546100" y="755650"/>
            <a:ext cx="3644900" cy="5346700"/>
          </a:xfrm>
          <a:prstGeom prst="rect">
            <a:avLst/>
          </a:prstGeom>
        </p:spPr>
      </p:pic>
      <p:sp>
        <p:nvSpPr>
          <p:cNvPr id="2" name="Rectangle 1">
            <a:extLst>
              <a:ext uri="{FF2B5EF4-FFF2-40B4-BE49-F238E27FC236}">
                <a16:creationId xmlns:a16="http://schemas.microsoft.com/office/drawing/2014/main" id="{1C68D387-401D-C547-812E-978EA8CE607C}"/>
              </a:ext>
            </a:extLst>
          </p:cNvPr>
          <p:cNvSpPr/>
          <p:nvPr/>
        </p:nvSpPr>
        <p:spPr>
          <a:xfrm>
            <a:off x="5143500" y="1543735"/>
            <a:ext cx="6096000" cy="3303277"/>
          </a:xfrm>
          <a:prstGeom prst="rect">
            <a:avLst/>
          </a:prstGeom>
        </p:spPr>
        <p:txBody>
          <a:bodyPr>
            <a:spAutoFit/>
          </a:bodyPr>
          <a:lstStyle/>
          <a:p>
            <a:pPr>
              <a:lnSpc>
                <a:spcPct val="150000"/>
              </a:lnSpc>
            </a:pPr>
            <a:r>
              <a:rPr lang="zh-CN" altLang="en-US" sz="4800" b="1" dirty="0">
                <a:solidFill>
                  <a:schemeClr val="bg1"/>
                </a:solidFill>
              </a:rPr>
              <a:t>若有一些人像这大臣一样无法全心信靠主，求主祢怜恤帮助他们。 </a:t>
            </a:r>
            <a:endParaRPr lang="en-US" sz="4800" b="1" dirty="0">
              <a:solidFill>
                <a:schemeClr val="bg1"/>
              </a:solidFill>
            </a:endParaRPr>
          </a:p>
        </p:txBody>
      </p:sp>
      <p:sp>
        <p:nvSpPr>
          <p:cNvPr id="4" name="Rectangle 3">
            <a:extLst>
              <a:ext uri="{FF2B5EF4-FFF2-40B4-BE49-F238E27FC236}">
                <a16:creationId xmlns:a16="http://schemas.microsoft.com/office/drawing/2014/main" id="{A8FDFE12-27E9-E043-8894-C4596A553397}"/>
              </a:ext>
            </a:extLst>
          </p:cNvPr>
          <p:cNvSpPr/>
          <p:nvPr/>
        </p:nvSpPr>
        <p:spPr>
          <a:xfrm>
            <a:off x="5143500" y="5385438"/>
            <a:ext cx="6096000" cy="646331"/>
          </a:xfrm>
          <a:prstGeom prst="rect">
            <a:avLst/>
          </a:prstGeom>
        </p:spPr>
        <p:txBody>
          <a:bodyPr>
            <a:spAutoFit/>
          </a:bodyPr>
          <a:lstStyle/>
          <a:p>
            <a:r>
              <a:rPr lang="en-US" dirty="0">
                <a:solidFill>
                  <a:schemeClr val="bg1"/>
                </a:solidFill>
              </a:rPr>
              <a:t>If there are people like this official who cannot trust the Lord with all their heart, please be merciful and help them.</a:t>
            </a:r>
          </a:p>
        </p:txBody>
      </p:sp>
    </p:spTree>
    <p:extLst>
      <p:ext uri="{BB962C8B-B14F-4D97-AF65-F5344CB8AC3E}">
        <p14:creationId xmlns:p14="http://schemas.microsoft.com/office/powerpoint/2010/main" val="2848865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002BA2DF-E238-0F4C-8875-824D90D68F3A}"/>
              </a:ext>
            </a:extLst>
          </p:cNvPr>
          <p:cNvPicPr>
            <a:picLocks noChangeAspect="1"/>
          </p:cNvPicPr>
          <p:nvPr/>
        </p:nvPicPr>
        <p:blipFill rotWithShape="1">
          <a:blip r:embed="rId2"/>
          <a:srcRect l="16228" r="16787"/>
          <a:stretch/>
        </p:blipFill>
        <p:spPr>
          <a:xfrm>
            <a:off x="20" y="19006"/>
            <a:ext cx="5531411" cy="6857990"/>
          </a:xfrm>
          <a:prstGeom prst="rect">
            <a:avLst/>
          </a:prstGeom>
        </p:spPr>
      </p:pic>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rotWithShape="1">
          <a:blip r:embed="rId3"/>
          <a:srcRect l="14139" r="26527" b="-1"/>
          <a:stretch/>
        </p:blipFill>
        <p:spPr>
          <a:xfrm>
            <a:off x="6845300" y="10"/>
            <a:ext cx="5346699" cy="6857990"/>
          </a:xfrm>
          <a:prstGeom prst="rect">
            <a:avLst/>
          </a:prstGeom>
        </p:spPr>
      </p:pic>
      <p:sp>
        <p:nvSpPr>
          <p:cNvPr id="6" name="TextBox 5">
            <a:extLst>
              <a:ext uri="{FF2B5EF4-FFF2-40B4-BE49-F238E27FC236}">
                <a16:creationId xmlns:a16="http://schemas.microsoft.com/office/drawing/2014/main" id="{7656AEA5-96FA-0F40-84AA-AEA73AE6390A}"/>
              </a:ext>
            </a:extLst>
          </p:cNvPr>
          <p:cNvSpPr txBox="1"/>
          <p:nvPr/>
        </p:nvSpPr>
        <p:spPr>
          <a:xfrm>
            <a:off x="756821" y="1754945"/>
            <a:ext cx="4235269" cy="1384995"/>
          </a:xfrm>
          <a:prstGeom prst="rect">
            <a:avLst/>
          </a:prstGeom>
          <a:noFill/>
        </p:spPr>
        <p:txBody>
          <a:bodyPr wrap="square" rtlCol="0">
            <a:spAutoFit/>
          </a:bodyPr>
          <a:lstStyle/>
          <a:p>
            <a:pPr algn="ctr"/>
            <a:r>
              <a:rPr lang="en-US" sz="6600" b="1" dirty="0" err="1">
                <a:latin typeface="SimHei" panose="02010609060101010101" pitchFamily="49" charset="-122"/>
                <a:ea typeface="SimHei" panose="02010609060101010101" pitchFamily="49" charset="-122"/>
              </a:rPr>
              <a:t>见过神迹</a:t>
            </a:r>
            <a:endParaRPr lang="en-US" sz="6600" b="1" dirty="0">
              <a:latin typeface="SimHei" panose="02010609060101010101" pitchFamily="49" charset="-122"/>
              <a:ea typeface="SimHei" panose="02010609060101010101" pitchFamily="49" charset="-122"/>
            </a:endParaRPr>
          </a:p>
          <a:p>
            <a:pPr algn="ctr"/>
            <a:r>
              <a:rPr lang="en-US" b="1" dirty="0">
                <a:latin typeface="SimHei" panose="02010609060101010101" pitchFamily="49" charset="-122"/>
                <a:ea typeface="SimHei" panose="02010609060101010101" pitchFamily="49" charset="-122"/>
              </a:rPr>
              <a:t> seen miracles before</a:t>
            </a:r>
          </a:p>
        </p:txBody>
      </p:sp>
      <p:sp>
        <p:nvSpPr>
          <p:cNvPr id="10" name="TextBox 9">
            <a:extLst>
              <a:ext uri="{FF2B5EF4-FFF2-40B4-BE49-F238E27FC236}">
                <a16:creationId xmlns:a16="http://schemas.microsoft.com/office/drawing/2014/main" id="{5613249E-5392-9548-87DD-ABC33C9030B1}"/>
              </a:ext>
            </a:extLst>
          </p:cNvPr>
          <p:cNvSpPr txBox="1"/>
          <p:nvPr/>
        </p:nvSpPr>
        <p:spPr>
          <a:xfrm>
            <a:off x="7969354" y="680213"/>
            <a:ext cx="3785362" cy="3489866"/>
          </a:xfrm>
          <a:prstGeom prst="rect">
            <a:avLst/>
          </a:prstGeom>
          <a:noFill/>
        </p:spPr>
        <p:txBody>
          <a:bodyPr wrap="square" rtlCol="0">
            <a:spAutoFit/>
          </a:bodyPr>
          <a:lstStyle/>
          <a:p>
            <a:pPr>
              <a:lnSpc>
                <a:spcPct val="150000"/>
              </a:lnSpc>
            </a:pPr>
            <a:r>
              <a:rPr lang="en-US" sz="6600" b="1" dirty="0">
                <a:solidFill>
                  <a:schemeClr val="bg1"/>
                </a:solidFill>
                <a:latin typeface="SimHei" panose="02010609060101010101" pitchFamily="49" charset="-122"/>
                <a:ea typeface="SimHei" panose="02010609060101010101" pitchFamily="49" charset="-122"/>
              </a:rPr>
              <a:t>从来没有</a:t>
            </a:r>
          </a:p>
          <a:p>
            <a:pPr>
              <a:lnSpc>
                <a:spcPct val="150000"/>
              </a:lnSpc>
            </a:pPr>
            <a:r>
              <a:rPr lang="en-US" sz="6600" b="1" dirty="0" err="1">
                <a:solidFill>
                  <a:schemeClr val="bg1"/>
                </a:solidFill>
                <a:latin typeface="SimHei" panose="02010609060101010101" pitchFamily="49" charset="-122"/>
                <a:ea typeface="SimHei" panose="02010609060101010101" pitchFamily="49" charset="-122"/>
              </a:rPr>
              <a:t>见过神迹</a:t>
            </a:r>
            <a:endParaRPr lang="en-US" sz="6600" b="1" dirty="0">
              <a:solidFill>
                <a:schemeClr val="bg1"/>
              </a:solidFill>
              <a:latin typeface="SimHei" panose="02010609060101010101" pitchFamily="49" charset="-122"/>
              <a:ea typeface="SimHei" panose="02010609060101010101" pitchFamily="49" charset="-122"/>
            </a:endParaRPr>
          </a:p>
          <a:p>
            <a:pPr algn="ctr">
              <a:lnSpc>
                <a:spcPct val="150000"/>
              </a:lnSpc>
            </a:pPr>
            <a:r>
              <a:rPr lang="en-US" b="1" dirty="0">
                <a:solidFill>
                  <a:schemeClr val="bg1"/>
                </a:solidFill>
                <a:latin typeface="SimHei" panose="02010609060101010101" pitchFamily="49" charset="-122"/>
                <a:ea typeface="SimHei" panose="02010609060101010101" pitchFamily="49" charset="-122"/>
              </a:rPr>
              <a:t>never see miracles before</a:t>
            </a:r>
          </a:p>
        </p:txBody>
      </p:sp>
      <p:sp>
        <p:nvSpPr>
          <p:cNvPr id="8" name="Rectangle 7">
            <a:extLst>
              <a:ext uri="{FF2B5EF4-FFF2-40B4-BE49-F238E27FC236}">
                <a16:creationId xmlns:a16="http://schemas.microsoft.com/office/drawing/2014/main" id="{2B1651FC-3429-6042-8561-146457BA0244}"/>
              </a:ext>
            </a:extLst>
          </p:cNvPr>
          <p:cNvSpPr/>
          <p:nvPr/>
        </p:nvSpPr>
        <p:spPr>
          <a:xfrm>
            <a:off x="5532421" y="19006"/>
            <a:ext cx="1313869" cy="6876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FCA016-B7C0-244E-ADFE-58744D7B3314}"/>
              </a:ext>
            </a:extLst>
          </p:cNvPr>
          <p:cNvSpPr txBox="1"/>
          <p:nvPr/>
        </p:nvSpPr>
        <p:spPr>
          <a:xfrm>
            <a:off x="5638495" y="2013228"/>
            <a:ext cx="1016000" cy="2831544"/>
          </a:xfrm>
          <a:prstGeom prst="rect">
            <a:avLst/>
          </a:prstGeom>
          <a:noFill/>
        </p:spPr>
        <p:txBody>
          <a:bodyPr wrap="square" rtlCol="0">
            <a:spAutoFit/>
          </a:bodyPr>
          <a:lstStyle/>
          <a:p>
            <a:pPr algn="ctr"/>
            <a:r>
              <a:rPr lang="en-US" sz="8000" dirty="0" err="1">
                <a:solidFill>
                  <a:srgbClr val="FFFF00"/>
                </a:solidFill>
                <a:latin typeface="Heiti TC Medium" pitchFamily="2" charset="-128"/>
                <a:ea typeface="Heiti TC Medium" pitchFamily="2" charset="-128"/>
              </a:rPr>
              <a:t>信心</a:t>
            </a:r>
            <a:endParaRPr lang="en-US" sz="8000" dirty="0">
              <a:solidFill>
                <a:srgbClr val="FFFF00"/>
              </a:solidFill>
              <a:latin typeface="Heiti TC Medium" pitchFamily="2" charset="-128"/>
              <a:ea typeface="Heiti TC Medium" pitchFamily="2" charset="-128"/>
            </a:endParaRPr>
          </a:p>
          <a:p>
            <a:pPr algn="ctr"/>
            <a:r>
              <a:rPr lang="zh-CN" altLang="en-US" dirty="0">
                <a:solidFill>
                  <a:srgbClr val="FFFF00"/>
                </a:solidFill>
                <a:latin typeface="Heiti TC Medium" pitchFamily="2" charset="-128"/>
                <a:ea typeface="Heiti TC Medium" pitchFamily="2" charset="-128"/>
              </a:rPr>
              <a:t>   </a:t>
            </a:r>
            <a:r>
              <a:rPr lang="en-US" dirty="0">
                <a:solidFill>
                  <a:srgbClr val="FFFF00"/>
                </a:solidFill>
                <a:latin typeface="Heiti TC Medium" pitchFamily="2" charset="-128"/>
                <a:ea typeface="Heiti TC Medium" pitchFamily="2" charset="-128"/>
              </a:rPr>
              <a:t>Faith</a:t>
            </a:r>
          </a:p>
        </p:txBody>
      </p:sp>
    </p:spTree>
    <p:extLst>
      <p:ext uri="{BB962C8B-B14F-4D97-AF65-F5344CB8AC3E}">
        <p14:creationId xmlns:p14="http://schemas.microsoft.com/office/powerpoint/2010/main" val="70076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01B32A2F-C395-B349-BDA3-2B48F2143F9F}"/>
              </a:ext>
            </a:extLst>
          </p:cNvPr>
          <p:cNvSpPr/>
          <p:nvPr/>
        </p:nvSpPr>
        <p:spPr>
          <a:xfrm>
            <a:off x="199259" y="292100"/>
            <a:ext cx="6369769" cy="4351502"/>
          </a:xfrm>
          <a:prstGeom prst="rect">
            <a:avLst/>
          </a:prstGeom>
        </p:spPr>
        <p:txBody>
          <a:bodyPr vert="horz" lIns="91440" tIns="45720" rIns="91440" bIns="45720" rtlCol="0" anchor="b">
            <a:normAutofit fontScale="85000" lnSpcReduction="10000"/>
          </a:bodyPr>
          <a:lstStyle/>
          <a:p>
            <a:pPr marL="0" marR="0" lvl="0" indent="0" algn="l" defTabSz="914400" rtl="0" eaLnBrk="1" fontAlgn="auto" latinLnBrk="0" hangingPunct="1">
              <a:lnSpc>
                <a:spcPct val="160000"/>
              </a:lnSpc>
              <a:spcBef>
                <a:spcPct val="0"/>
              </a:spcBef>
              <a:spcAft>
                <a:spcPts val="0"/>
              </a:spcAft>
              <a:buClrTx/>
              <a:buSzTx/>
              <a:buFontTx/>
              <a:buNone/>
              <a:tabLst>
                <a:tab pos="1352550" algn="l"/>
              </a:tabLst>
              <a:defRPr/>
            </a:pPr>
            <a:r>
              <a:rPr kumimoji="0" lang="en-US" altLang="zh-CN" sz="4000" b="1"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mn-cs"/>
              </a:rPr>
              <a:t>4:39...</a:t>
            </a:r>
            <a:r>
              <a:rPr kumimoji="0" lang="zh-CN" altLang="en-US" sz="5700" b="1"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mn-cs"/>
              </a:rPr>
              <a:t>那城里就有许多撒玛利亚人信了耶稣</a:t>
            </a:r>
            <a:r>
              <a:rPr kumimoji="0" lang="zh-CN" altLang="en-US" sz="5100" b="1"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mn-cs"/>
              </a:rPr>
              <a:t>。</a:t>
            </a:r>
            <a:endParaRPr kumimoji="0" lang="en-US" altLang="zh-CN" sz="2600" b="1"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mn-cs"/>
            </a:endParaRPr>
          </a:p>
          <a:p>
            <a:pPr marL="0" marR="0" lvl="0" indent="0" algn="l" defTabSz="914400" rtl="0" eaLnBrk="1" fontAlgn="auto" latinLnBrk="0" hangingPunct="1">
              <a:lnSpc>
                <a:spcPct val="170000"/>
              </a:lnSpc>
              <a:spcBef>
                <a:spcPct val="0"/>
              </a:spcBef>
              <a:spcAft>
                <a:spcPts val="0"/>
              </a:spcAft>
              <a:buClrTx/>
              <a:buSzTx/>
              <a:buFontTx/>
              <a:buNone/>
              <a:tabLst>
                <a:tab pos="1352550" algn="l"/>
              </a:tabLst>
              <a:defRPr/>
            </a:pPr>
            <a:br>
              <a:rPr kumimoji="0" lang="en-US" altLang="zh-CN" sz="24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rPr>
            </a:br>
            <a:r>
              <a:rPr kumimoji="0" lang="en-US" altLang="zh-CN" sz="24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rPr>
              <a:t>Joh 4:39  Many Samaritans from that town believed in him …</a:t>
            </a:r>
          </a:p>
        </p:txBody>
      </p:sp>
      <p:pic>
        <p:nvPicPr>
          <p:cNvPr id="4" name="Picture 3" descr="A close up of a dry grass field&#10;&#10;Description automatically generated">
            <a:extLst>
              <a:ext uri="{FF2B5EF4-FFF2-40B4-BE49-F238E27FC236}">
                <a16:creationId xmlns:a16="http://schemas.microsoft.com/office/drawing/2014/main" id="{658C36A9-9C45-5340-9A51-30994F1248BE}"/>
              </a:ext>
            </a:extLst>
          </p:cNvPr>
          <p:cNvPicPr>
            <a:picLocks noChangeAspect="1"/>
          </p:cNvPicPr>
          <p:nvPr/>
        </p:nvPicPr>
        <p:blipFill rotWithShape="1">
          <a:blip r:embed="rId2"/>
          <a:srcRect l="36074" r="5889" b="-2"/>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1882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71664" y="0"/>
            <a:ext cx="12120336" cy="5459187"/>
          </a:xfrm>
          <a:prstGeom prst="rect">
            <a:avLst/>
          </a:prstGeom>
        </p:spPr>
        <p:txBody>
          <a:bodyPr wrap="square">
            <a:spAutoFit/>
          </a:bodyPr>
          <a:lstStyle/>
          <a:p>
            <a:pPr>
              <a:lnSpc>
                <a:spcPct val="150000"/>
              </a:lnSpc>
              <a:tabLst>
                <a:tab pos="1352550" algn="l"/>
              </a:tabLst>
            </a:pPr>
            <a:r>
              <a:rPr lang="zh-CN" altLang="en-SG"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约</a:t>
            </a:r>
            <a:r>
              <a:rPr lang="en-SG" altLang="zh-CN"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4:43  </a:t>
            </a:r>
            <a:r>
              <a:rPr lang="zh-CN" altLang="en-US" sz="4800" b="1" dirty="0">
                <a:solidFill>
                  <a:schemeClr val="bg1"/>
                </a:solidFill>
                <a:latin typeface="SimHei" panose="02010609060101010101" pitchFamily="49" charset="-122"/>
                <a:ea typeface="SimHei" panose="02010609060101010101" pitchFamily="49" charset="-122"/>
                <a:cs typeface="SimSun" panose="02010600030101010101" pitchFamily="2" charset="-122"/>
              </a:rPr>
              <a:t>两天之后，耶稣离开那里，往加利利去</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SG" altLang="zh-CN"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44  </a:t>
            </a:r>
            <a:r>
              <a:rPr lang="zh-CN" altLang="en-US" sz="48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耶稣自己说过：“先知在本乡是不受尊敬的</a:t>
            </a:r>
            <a:r>
              <a:rPr lang="zh-CN" altLang="en-US" sz="40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SG" altLang="zh-CN"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45  </a:t>
            </a:r>
            <a:r>
              <a:rPr lang="zh-CN" altLang="en-US" sz="48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耶稣到了加利利的时候，加利利人都欢迎他，因为他们曾经上耶路撒冷去过节，见过他所行的一切</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p>
        </p:txBody>
      </p:sp>
      <p:sp>
        <p:nvSpPr>
          <p:cNvPr id="4" name="TextBox 3">
            <a:extLst>
              <a:ext uri="{FF2B5EF4-FFF2-40B4-BE49-F238E27FC236}">
                <a16:creationId xmlns:a16="http://schemas.microsoft.com/office/drawing/2014/main" id="{2A7EA699-E502-BC4D-87FC-54B6049EFC5B}"/>
              </a:ext>
            </a:extLst>
          </p:cNvPr>
          <p:cNvSpPr txBox="1"/>
          <p:nvPr/>
        </p:nvSpPr>
        <p:spPr>
          <a:xfrm>
            <a:off x="11500955" y="6335742"/>
            <a:ext cx="508473" cy="369332"/>
          </a:xfrm>
          <a:prstGeom prst="rect">
            <a:avLst/>
          </a:prstGeom>
          <a:noFill/>
        </p:spPr>
        <p:txBody>
          <a:bodyPr wrap="none" rtlCol="0">
            <a:spAutoFit/>
          </a:bodyPr>
          <a:lstStyle/>
          <a:p>
            <a:r>
              <a:rPr lang="en-US" altLang="zh-CN" dirty="0">
                <a:solidFill>
                  <a:srgbClr val="FFC000"/>
                </a:solidFill>
              </a:rPr>
              <a:t>1/4</a:t>
            </a:r>
            <a:endParaRPr lang="en-US" dirty="0">
              <a:solidFill>
                <a:srgbClr val="FFC000"/>
              </a:solidFill>
            </a:endParaRPr>
          </a:p>
        </p:txBody>
      </p:sp>
      <p:sp>
        <p:nvSpPr>
          <p:cNvPr id="3" name="Rectangle 2">
            <a:extLst>
              <a:ext uri="{FF2B5EF4-FFF2-40B4-BE49-F238E27FC236}">
                <a16:creationId xmlns:a16="http://schemas.microsoft.com/office/drawing/2014/main" id="{76998F29-0308-2F47-A5AF-3FCD53A29BF1}"/>
              </a:ext>
            </a:extLst>
          </p:cNvPr>
          <p:cNvSpPr/>
          <p:nvPr/>
        </p:nvSpPr>
        <p:spPr>
          <a:xfrm>
            <a:off x="71664" y="5606653"/>
            <a:ext cx="11937764" cy="923330"/>
          </a:xfrm>
          <a:prstGeom prst="rect">
            <a:avLst/>
          </a:prstGeom>
        </p:spPr>
        <p:txBody>
          <a:bodyPr wrap="square">
            <a:spAutoFit/>
          </a:bodyPr>
          <a:lstStyle/>
          <a:p>
            <a:r>
              <a:rPr lang="en-US" dirty="0">
                <a:solidFill>
                  <a:schemeClr val="bg1"/>
                </a:solidFill>
              </a:rPr>
              <a:t>Joh 4:43  After the two days he departed for Galilee.44  (For Jesus himself had testified that a prophet has no honor in his own hometown.)</a:t>
            </a:r>
            <a:r>
              <a:rPr lang="zh-CN" altLang="en-US" dirty="0">
                <a:solidFill>
                  <a:schemeClr val="bg1"/>
                </a:solidFill>
              </a:rPr>
              <a:t> </a:t>
            </a:r>
            <a:r>
              <a:rPr lang="en-US" dirty="0">
                <a:solidFill>
                  <a:schemeClr val="bg1"/>
                </a:solidFill>
              </a:rPr>
              <a:t>45  So when he came to Galilee, the Galileans welcomed him, having seen all that he had done in Jerusalem at the feast. For they too had gone to the feast.</a:t>
            </a:r>
          </a:p>
        </p:txBody>
      </p:sp>
    </p:spTree>
    <p:extLst>
      <p:ext uri="{BB962C8B-B14F-4D97-AF65-F5344CB8AC3E}">
        <p14:creationId xmlns:p14="http://schemas.microsoft.com/office/powerpoint/2010/main" val="14688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71664" y="272094"/>
            <a:ext cx="12120336" cy="5011949"/>
          </a:xfrm>
          <a:prstGeom prst="rect">
            <a:avLst/>
          </a:prstGeom>
        </p:spPr>
        <p:txBody>
          <a:bodyPr wrap="square">
            <a:spAutoFit/>
          </a:bodyPr>
          <a:lstStyle/>
          <a:p>
            <a:pPr>
              <a:lnSpc>
                <a:spcPct val="150000"/>
              </a:lnSpc>
              <a:tabLst>
                <a:tab pos="1352550" algn="l"/>
              </a:tabLst>
            </a:pPr>
            <a:r>
              <a:rPr lang="en-US" altLang="zh-CN"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46  </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耶稣又到了加利利的迦拿</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就是他变水为酒的地方</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有一个大臣</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他的儿子在迦百农患病</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47  </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他听见耶稣从犹太到了加利利</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就来见他</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求他下去医治他的儿子</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因为他的儿子快要死了</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48  </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耶稣对他说</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“你们若看不见神迹奇事，总是不肯信</a:t>
            </a:r>
            <a:r>
              <a:rPr lang="zh-CN" altLang="en-US" sz="28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p>
        </p:txBody>
      </p:sp>
      <p:sp>
        <p:nvSpPr>
          <p:cNvPr id="4" name="TextBox 3">
            <a:extLst>
              <a:ext uri="{FF2B5EF4-FFF2-40B4-BE49-F238E27FC236}">
                <a16:creationId xmlns:a16="http://schemas.microsoft.com/office/drawing/2014/main" id="{2A7EA699-E502-BC4D-87FC-54B6049EFC5B}"/>
              </a:ext>
            </a:extLst>
          </p:cNvPr>
          <p:cNvSpPr txBox="1"/>
          <p:nvPr/>
        </p:nvSpPr>
        <p:spPr>
          <a:xfrm>
            <a:off x="11500955" y="6335742"/>
            <a:ext cx="508473" cy="369332"/>
          </a:xfrm>
          <a:prstGeom prst="rect">
            <a:avLst/>
          </a:prstGeom>
          <a:noFill/>
        </p:spPr>
        <p:txBody>
          <a:bodyPr wrap="none" rtlCol="0">
            <a:spAutoFit/>
          </a:bodyPr>
          <a:lstStyle/>
          <a:p>
            <a:r>
              <a:rPr lang="en-US" altLang="zh-CN" dirty="0">
                <a:solidFill>
                  <a:srgbClr val="FFC000"/>
                </a:solidFill>
              </a:rPr>
              <a:t>2/4</a:t>
            </a:r>
            <a:endParaRPr lang="en-US" dirty="0">
              <a:solidFill>
                <a:srgbClr val="FFC000"/>
              </a:solidFill>
            </a:endParaRPr>
          </a:p>
        </p:txBody>
      </p:sp>
      <p:sp>
        <p:nvSpPr>
          <p:cNvPr id="3" name="Rectangle 2">
            <a:extLst>
              <a:ext uri="{FF2B5EF4-FFF2-40B4-BE49-F238E27FC236}">
                <a16:creationId xmlns:a16="http://schemas.microsoft.com/office/drawing/2014/main" id="{99E95652-2AEE-974E-A9DF-042F3FEFD573}"/>
              </a:ext>
            </a:extLst>
          </p:cNvPr>
          <p:cNvSpPr/>
          <p:nvPr/>
        </p:nvSpPr>
        <p:spPr>
          <a:xfrm>
            <a:off x="71664" y="5431744"/>
            <a:ext cx="11937764" cy="1200329"/>
          </a:xfrm>
          <a:prstGeom prst="rect">
            <a:avLst/>
          </a:prstGeom>
        </p:spPr>
        <p:txBody>
          <a:bodyPr wrap="square">
            <a:spAutoFit/>
          </a:bodyPr>
          <a:lstStyle/>
          <a:p>
            <a:r>
              <a:rPr lang="en-US" dirty="0">
                <a:solidFill>
                  <a:schemeClr val="bg1"/>
                </a:solidFill>
              </a:rPr>
              <a:t>Joh 4:46  So he came again to Cana in Galilee, where he had made the water wine. And at Capernaum there was an official whose son was ill.:47  When this man heard that Jesus had come from Judea to Galilee, he went to him and asked him to come down and heal his son, for he was at the point of death.</a:t>
            </a:r>
            <a:r>
              <a:rPr lang="zh-CN" altLang="en-US" dirty="0">
                <a:solidFill>
                  <a:schemeClr val="bg1"/>
                </a:solidFill>
              </a:rPr>
              <a:t> </a:t>
            </a:r>
            <a:r>
              <a:rPr lang="en-US" dirty="0">
                <a:solidFill>
                  <a:schemeClr val="bg1"/>
                </a:solidFill>
              </a:rPr>
              <a:t>48  So Jesus said to him, “Unless you see signs and wonders you will not believe.”</a:t>
            </a:r>
          </a:p>
        </p:txBody>
      </p:sp>
    </p:spTree>
    <p:extLst>
      <p:ext uri="{BB962C8B-B14F-4D97-AF65-F5344CB8AC3E}">
        <p14:creationId xmlns:p14="http://schemas.microsoft.com/office/powerpoint/2010/main" val="29914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143328" y="271605"/>
            <a:ext cx="12192000" cy="5011949"/>
          </a:xfrm>
          <a:prstGeom prst="rect">
            <a:avLst/>
          </a:prstGeom>
        </p:spPr>
        <p:txBody>
          <a:bodyPr wrap="square">
            <a:spAutoFit/>
          </a:bodyPr>
          <a:lstStyle/>
          <a:p>
            <a:pPr>
              <a:lnSpc>
                <a:spcPct val="150000"/>
              </a:lnSpc>
              <a:tabLst>
                <a:tab pos="1352550" algn="l"/>
              </a:tabLst>
            </a:pPr>
            <a:r>
              <a:rPr lang="en-US" altLang="zh-CN"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49  </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大臣说：“先生，求你趁我的孩子还没有死就下去吧！”</a:t>
            </a:r>
            <a:r>
              <a:rPr lang="en-US" altLang="zh-CN"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50  </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耶稣告诉他：“回去吧，你的儿子好了。”那人信耶稣对他说的话，就回去了。</a:t>
            </a:r>
            <a:r>
              <a:rPr lang="en-US" altLang="zh-CN"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51  </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正下去的时候，他的仆人迎着他走来，说他的孩子好了。</a:t>
            </a:r>
          </a:p>
        </p:txBody>
      </p:sp>
      <p:sp>
        <p:nvSpPr>
          <p:cNvPr id="5" name="TextBox 4">
            <a:extLst>
              <a:ext uri="{FF2B5EF4-FFF2-40B4-BE49-F238E27FC236}">
                <a16:creationId xmlns:a16="http://schemas.microsoft.com/office/drawing/2014/main" id="{0BACCE3F-9498-0D4B-B814-2F2372B5AA9C}"/>
              </a:ext>
            </a:extLst>
          </p:cNvPr>
          <p:cNvSpPr txBox="1"/>
          <p:nvPr/>
        </p:nvSpPr>
        <p:spPr>
          <a:xfrm>
            <a:off x="11644283" y="6324361"/>
            <a:ext cx="547717" cy="369332"/>
          </a:xfrm>
          <a:prstGeom prst="rect">
            <a:avLst/>
          </a:prstGeom>
          <a:noFill/>
        </p:spPr>
        <p:txBody>
          <a:bodyPr wrap="square" rtlCol="0">
            <a:spAutoFit/>
          </a:bodyPr>
          <a:lstStyle/>
          <a:p>
            <a:r>
              <a:rPr lang="en-US" altLang="zh-CN" dirty="0">
                <a:solidFill>
                  <a:srgbClr val="FFC000"/>
                </a:solidFill>
              </a:rPr>
              <a:t>3/4</a:t>
            </a:r>
            <a:endParaRPr lang="en-US" dirty="0">
              <a:solidFill>
                <a:srgbClr val="FFC000"/>
              </a:solidFill>
            </a:endParaRPr>
          </a:p>
        </p:txBody>
      </p:sp>
      <p:sp>
        <p:nvSpPr>
          <p:cNvPr id="3" name="Rectangle 2">
            <a:extLst>
              <a:ext uri="{FF2B5EF4-FFF2-40B4-BE49-F238E27FC236}">
                <a16:creationId xmlns:a16="http://schemas.microsoft.com/office/drawing/2014/main" id="{6C278182-98A7-CF4C-8E1D-8A7118634C99}"/>
              </a:ext>
            </a:extLst>
          </p:cNvPr>
          <p:cNvSpPr/>
          <p:nvPr/>
        </p:nvSpPr>
        <p:spPr>
          <a:xfrm>
            <a:off x="143328" y="5555159"/>
            <a:ext cx="11905344" cy="923330"/>
          </a:xfrm>
          <a:prstGeom prst="rect">
            <a:avLst/>
          </a:prstGeom>
        </p:spPr>
        <p:txBody>
          <a:bodyPr wrap="square">
            <a:spAutoFit/>
          </a:bodyPr>
          <a:lstStyle/>
          <a:p>
            <a:r>
              <a:rPr lang="en-US" dirty="0">
                <a:solidFill>
                  <a:schemeClr val="bg1"/>
                </a:solidFill>
              </a:rPr>
              <a:t>Joh 4:49  The official said to him, “Sir, come down before my child dies.”50  Jesus said to him, “Go; your son will live.” The man believed the word that Jesus spoke to him and went on his way.</a:t>
            </a:r>
            <a:r>
              <a:rPr lang="zh-CN" altLang="en-US" dirty="0">
                <a:solidFill>
                  <a:schemeClr val="bg1"/>
                </a:solidFill>
              </a:rPr>
              <a:t> </a:t>
            </a:r>
            <a:r>
              <a:rPr lang="en-US" altLang="zh-CN" dirty="0">
                <a:solidFill>
                  <a:schemeClr val="bg1"/>
                </a:solidFill>
              </a:rPr>
              <a:t>5</a:t>
            </a:r>
            <a:r>
              <a:rPr lang="en-US" dirty="0">
                <a:solidFill>
                  <a:schemeClr val="bg1"/>
                </a:solidFill>
              </a:rPr>
              <a:t>1  As he was going down, his servants met him and told him that his son was recovering.</a:t>
            </a:r>
          </a:p>
        </p:txBody>
      </p:sp>
    </p:spTree>
    <p:extLst>
      <p:ext uri="{BB962C8B-B14F-4D97-AF65-F5344CB8AC3E}">
        <p14:creationId xmlns:p14="http://schemas.microsoft.com/office/powerpoint/2010/main" val="3047584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1B32A2F-C395-B349-BDA3-2B48F2143F9F}"/>
              </a:ext>
            </a:extLst>
          </p:cNvPr>
          <p:cNvSpPr/>
          <p:nvPr/>
        </p:nvSpPr>
        <p:spPr>
          <a:xfrm>
            <a:off x="143328" y="0"/>
            <a:ext cx="12192000" cy="5011949"/>
          </a:xfrm>
          <a:prstGeom prst="rect">
            <a:avLst/>
          </a:prstGeom>
        </p:spPr>
        <p:txBody>
          <a:bodyPr wrap="square">
            <a:spAutoFit/>
          </a:bodyPr>
          <a:lstStyle/>
          <a:p>
            <a:pPr>
              <a:lnSpc>
                <a:spcPct val="150000"/>
              </a:lnSpc>
              <a:tabLst>
                <a:tab pos="1352550" algn="l"/>
              </a:tabLst>
            </a:pPr>
            <a:r>
              <a:rPr lang="en-US" altLang="zh-CN"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52  </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他就向仆人查问孩子是什么时候好转的。他们告诉他：“昨天下午一点钟，热就退了</a:t>
            </a:r>
            <a:r>
              <a:rPr lang="zh-CN" altLang="en-US" sz="36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53  </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这父亲就知道，那正是耶稣告诉他“你的儿子好了”的时候，他自己和全家就信了</a:t>
            </a:r>
            <a:r>
              <a:rPr lang="zh-CN" altLang="en-US"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a:t>
            </a:r>
            <a:r>
              <a:rPr lang="en-US" altLang="zh-CN" sz="3200" b="1" dirty="0">
                <a:solidFill>
                  <a:schemeClr val="bg1"/>
                </a:solidFill>
                <a:latin typeface="SimHei" panose="02010609060101010101" pitchFamily="49" charset="-122"/>
                <a:ea typeface="SimHei" panose="02010609060101010101" pitchFamily="49" charset="-122"/>
                <a:cs typeface="SimSun" panose="02010600030101010101" pitchFamily="2" charset="-122"/>
              </a:rPr>
              <a:t>54 </a:t>
            </a:r>
            <a:r>
              <a:rPr lang="en-US" altLang="zh-CN"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 </a:t>
            </a:r>
            <a:r>
              <a:rPr lang="zh-CN" altLang="en-US" sz="4400" b="1" dirty="0">
                <a:solidFill>
                  <a:schemeClr val="bg1"/>
                </a:solidFill>
                <a:latin typeface="SimHei" panose="02010609060101010101" pitchFamily="49" charset="-122"/>
                <a:ea typeface="SimHei" panose="02010609060101010101" pitchFamily="49" charset="-122"/>
                <a:cs typeface="SimSun" panose="02010600030101010101" pitchFamily="2" charset="-122"/>
              </a:rPr>
              <a:t>这是耶稣从犹太回到加利利以后所行的第二件神迹。</a:t>
            </a:r>
          </a:p>
        </p:txBody>
      </p:sp>
      <p:sp>
        <p:nvSpPr>
          <p:cNvPr id="5" name="TextBox 4">
            <a:extLst>
              <a:ext uri="{FF2B5EF4-FFF2-40B4-BE49-F238E27FC236}">
                <a16:creationId xmlns:a16="http://schemas.microsoft.com/office/drawing/2014/main" id="{0BACCE3F-9498-0D4B-B814-2F2372B5AA9C}"/>
              </a:ext>
            </a:extLst>
          </p:cNvPr>
          <p:cNvSpPr txBox="1"/>
          <p:nvPr/>
        </p:nvSpPr>
        <p:spPr>
          <a:xfrm>
            <a:off x="11500955" y="6497782"/>
            <a:ext cx="547717" cy="369332"/>
          </a:xfrm>
          <a:prstGeom prst="rect">
            <a:avLst/>
          </a:prstGeom>
          <a:noFill/>
        </p:spPr>
        <p:txBody>
          <a:bodyPr wrap="square" rtlCol="0">
            <a:spAutoFit/>
          </a:bodyPr>
          <a:lstStyle/>
          <a:p>
            <a:r>
              <a:rPr lang="en-US" altLang="zh-CN" dirty="0">
                <a:solidFill>
                  <a:srgbClr val="FFC000"/>
                </a:solidFill>
              </a:rPr>
              <a:t>4/4</a:t>
            </a:r>
            <a:endParaRPr lang="en-US" dirty="0">
              <a:solidFill>
                <a:srgbClr val="FFC000"/>
              </a:solidFill>
            </a:endParaRPr>
          </a:p>
        </p:txBody>
      </p:sp>
      <p:sp>
        <p:nvSpPr>
          <p:cNvPr id="3" name="Rectangle 2">
            <a:extLst>
              <a:ext uri="{FF2B5EF4-FFF2-40B4-BE49-F238E27FC236}">
                <a16:creationId xmlns:a16="http://schemas.microsoft.com/office/drawing/2014/main" id="{9DE7E129-1D2E-3844-A5E0-8BFE66698C72}"/>
              </a:ext>
            </a:extLst>
          </p:cNvPr>
          <p:cNvSpPr/>
          <p:nvPr/>
        </p:nvSpPr>
        <p:spPr>
          <a:xfrm>
            <a:off x="143328" y="5343620"/>
            <a:ext cx="11905343" cy="923330"/>
          </a:xfrm>
          <a:prstGeom prst="rect">
            <a:avLst/>
          </a:prstGeom>
        </p:spPr>
        <p:txBody>
          <a:bodyPr wrap="square">
            <a:spAutoFit/>
          </a:bodyPr>
          <a:lstStyle/>
          <a:p>
            <a:r>
              <a:rPr lang="en-US" dirty="0">
                <a:solidFill>
                  <a:schemeClr val="bg1"/>
                </a:solidFill>
              </a:rPr>
              <a:t>52  So he asked them the hour when he began to get better, and they said to him, “Yesterday at the seventh hour the fever left him.”53  The father knew that was the hour when Jesus had said to him, “Your son will live.” And he himself believed, and all his household.</a:t>
            </a:r>
            <a:r>
              <a:rPr lang="en-US" altLang="zh-CN" dirty="0">
                <a:solidFill>
                  <a:schemeClr val="bg1"/>
                </a:solidFill>
              </a:rPr>
              <a:t>5</a:t>
            </a:r>
            <a:r>
              <a:rPr lang="en-US" dirty="0">
                <a:solidFill>
                  <a:schemeClr val="bg1"/>
                </a:solidFill>
              </a:rPr>
              <a:t>4  This was now the second sign that Jesus did when he had come from Judea to Galilee.</a:t>
            </a:r>
          </a:p>
        </p:txBody>
      </p:sp>
    </p:spTree>
    <p:extLst>
      <p:ext uri="{BB962C8B-B14F-4D97-AF65-F5344CB8AC3E}">
        <p14:creationId xmlns:p14="http://schemas.microsoft.com/office/powerpoint/2010/main" val="72840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dark, white, black&#10;&#10;Description automatically generated">
            <a:extLst>
              <a:ext uri="{FF2B5EF4-FFF2-40B4-BE49-F238E27FC236}">
                <a16:creationId xmlns:a16="http://schemas.microsoft.com/office/drawing/2014/main" id="{DD6EA1D5-0A27-1F46-A8CA-31F5EE5A9F22}"/>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BAA66FF3-5119-A047-B6FB-CAD847B7649E}"/>
              </a:ext>
            </a:extLst>
          </p:cNvPr>
          <p:cNvSpPr/>
          <p:nvPr/>
        </p:nvSpPr>
        <p:spPr>
          <a:xfrm>
            <a:off x="937847" y="5271181"/>
            <a:ext cx="6096000" cy="646331"/>
          </a:xfrm>
          <a:prstGeom prst="rect">
            <a:avLst/>
          </a:prstGeom>
        </p:spPr>
        <p:txBody>
          <a:bodyPr>
            <a:spAutoFit/>
          </a:bodyPr>
          <a:lstStyle/>
          <a:p>
            <a:br>
              <a:rPr lang="en-SG" dirty="0"/>
            </a:br>
            <a:endParaRPr lang="en-US" dirty="0"/>
          </a:p>
        </p:txBody>
      </p:sp>
      <p:pic>
        <p:nvPicPr>
          <p:cNvPr id="6" name="Picture 5" descr="Map&#10;&#10;Description automatically generated">
            <a:extLst>
              <a:ext uri="{FF2B5EF4-FFF2-40B4-BE49-F238E27FC236}">
                <a16:creationId xmlns:a16="http://schemas.microsoft.com/office/drawing/2014/main" id="{6F4E32BD-A57D-C74D-B265-FE7818C0F4C8}"/>
              </a:ext>
            </a:extLst>
          </p:cNvPr>
          <p:cNvPicPr>
            <a:picLocks noChangeAspect="1"/>
          </p:cNvPicPr>
          <p:nvPr/>
        </p:nvPicPr>
        <p:blipFill>
          <a:blip r:embed="rId3"/>
          <a:stretch>
            <a:fillRect/>
          </a:stretch>
        </p:blipFill>
        <p:spPr>
          <a:xfrm>
            <a:off x="3099059" y="0"/>
            <a:ext cx="5993882" cy="6858000"/>
          </a:xfrm>
          <a:prstGeom prst="rect">
            <a:avLst/>
          </a:prstGeom>
        </p:spPr>
      </p:pic>
      <p:cxnSp>
        <p:nvCxnSpPr>
          <p:cNvPr id="8" name="Straight Arrow Connector 7">
            <a:extLst>
              <a:ext uri="{FF2B5EF4-FFF2-40B4-BE49-F238E27FC236}">
                <a16:creationId xmlns:a16="http://schemas.microsoft.com/office/drawing/2014/main" id="{07BE3034-48E4-B64F-9DD9-E33AD66090C1}"/>
              </a:ext>
            </a:extLst>
          </p:cNvPr>
          <p:cNvCxnSpPr>
            <a:cxnSpLocks/>
          </p:cNvCxnSpPr>
          <p:nvPr/>
        </p:nvCxnSpPr>
        <p:spPr>
          <a:xfrm flipH="1" flipV="1">
            <a:off x="5291528" y="4137285"/>
            <a:ext cx="603946" cy="28781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70D5123-DE9D-6A48-82C2-3D60C6139FDB}"/>
              </a:ext>
            </a:extLst>
          </p:cNvPr>
          <p:cNvCxnSpPr/>
          <p:nvPr/>
        </p:nvCxnSpPr>
        <p:spPr>
          <a:xfrm flipH="1">
            <a:off x="5553856" y="3297836"/>
            <a:ext cx="1761344" cy="419725"/>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057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2406</Words>
  <Application>Microsoft Macintosh PowerPoint</Application>
  <PresentationFormat>Widescreen</PresentationFormat>
  <Paragraphs>98</Paragraphs>
  <Slides>28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Hei</vt:lpstr>
      <vt:lpstr>Heiti TC Medium</vt:lpstr>
      <vt:lpstr>SimHei</vt:lpstr>
      <vt:lpstr>Yuanti SC</vt:lpstr>
      <vt:lpstr>Arial</vt:lpstr>
      <vt:lpstr>Calibri</vt:lpstr>
      <vt:lpstr>Calibri Light</vt:lpstr>
      <vt:lpstr>Times New Roman</vt:lpstr>
      <vt:lpstr>Office Theme</vt:lpstr>
      <vt:lpstr>你若不是从水和圣灵生的，就不能进上帝的国  Zeal for your house will consume me</vt:lpstr>
      <vt:lpstr>代下20:9『倘有祸患临到我们，或刀兵灾殃，或瘟疫饥荒，我们在急难的时候，站在这殿前向你呼求，你必垂听而拯救，因为你的名在这殿里。』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你若不是从水和圣灵生的，就不能进上帝的国  Zeal for your house will consume me</dc:title>
  <dc:creator>nelson lee</dc:creator>
  <cp:lastModifiedBy>nelson lee</cp:lastModifiedBy>
  <cp:revision>24</cp:revision>
  <dcterms:created xsi:type="dcterms:W3CDTF">2021-01-09T08:08:22Z</dcterms:created>
  <dcterms:modified xsi:type="dcterms:W3CDTF">2021-01-16T11:27:52Z</dcterms:modified>
</cp:coreProperties>
</file>