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8.svg" ContentType="image/svg+xml"/>
  <Override PartName="/ppt/media/image3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3" r:id="rId6"/>
    <p:sldId id="264" r:id="rId7"/>
    <p:sldId id="265" r:id="rId8"/>
    <p:sldId id="300" r:id="rId9"/>
    <p:sldId id="314" r:id="rId10"/>
    <p:sldId id="267" r:id="rId11"/>
    <p:sldId id="268" r:id="rId12"/>
    <p:sldId id="270" r:id="rId13"/>
    <p:sldId id="315" r:id="rId14"/>
    <p:sldId id="302" r:id="rId15"/>
    <p:sldId id="303" r:id="rId16"/>
    <p:sldId id="304" r:id="rId17"/>
    <p:sldId id="305" r:id="rId18"/>
    <p:sldId id="275" r:id="rId19"/>
    <p:sldId id="276" r:id="rId20"/>
    <p:sldId id="277" r:id="rId21"/>
    <p:sldId id="306" r:id="rId22"/>
    <p:sldId id="307" r:id="rId23"/>
    <p:sldId id="308" r:id="rId24"/>
    <p:sldId id="281" r:id="rId25"/>
    <p:sldId id="282" r:id="rId26"/>
    <p:sldId id="283" r:id="rId27"/>
    <p:sldId id="309" r:id="rId28"/>
    <p:sldId id="286" r:id="rId29"/>
    <p:sldId id="287" r:id="rId30"/>
    <p:sldId id="311" r:id="rId31"/>
    <p:sldId id="289" r:id="rId32"/>
    <p:sldId id="290" r:id="rId33"/>
    <p:sldId id="291" r:id="rId34"/>
    <p:sldId id="292" r:id="rId35"/>
    <p:sldId id="312" r:id="rId36"/>
    <p:sldId id="294" r:id="rId37"/>
    <p:sldId id="295" r:id="rId38"/>
    <p:sldId id="313" r:id="rId39"/>
    <p:sldId id="297" r:id="rId40"/>
    <p:sldId id="298" r:id="rId41"/>
    <p:sldId id="299" r:id="rId4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哒哒 熊猫" initials="哒哒" lastIdx="0" clrIdx="0"/>
  <p:cmAuthor id="2" name="kingsoft" initials="k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96" y="294"/>
      </p:cViewPr>
      <p:guideLst>
        <p:guide orient="horz" pos="2160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2.png"/><Relationship Id="rId2" Type="http://schemas.openxmlformats.org/officeDocument/2006/relationships/tags" Target="../tags/tag16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2.png"/><Relationship Id="rId2" Type="http://schemas.openxmlformats.org/officeDocument/2006/relationships/tags" Target="../tags/tag2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image" Target="../media/image2.png"/><Relationship Id="rId2" Type="http://schemas.openxmlformats.org/officeDocument/2006/relationships/tags" Target="../tags/tag35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2.png"/><Relationship Id="rId2" Type="http://schemas.openxmlformats.org/officeDocument/2006/relationships/tags" Target="../tags/tag48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2.png"/><Relationship Id="rId2" Type="http://schemas.openxmlformats.org/officeDocument/2006/relationships/tags" Target="../tags/tag62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image" Target="../media/image2.png"/><Relationship Id="rId2" Type="http://schemas.openxmlformats.org/officeDocument/2006/relationships/tags" Target="../tags/tag70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2.png"/><Relationship Id="rId2" Type="http://schemas.openxmlformats.org/officeDocument/2006/relationships/tags" Target="../tags/tag79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2.png"/><Relationship Id="rId2" Type="http://schemas.openxmlformats.org/officeDocument/2006/relationships/tags" Target="../tags/tag88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2.png"/><Relationship Id="rId2" Type="http://schemas.openxmlformats.org/officeDocument/2006/relationships/tags" Target="../tags/tag97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image" Target="../media/image2.png"/><Relationship Id="rId2" Type="http://schemas.openxmlformats.org/officeDocument/2006/relationships/tags" Target="../tags/tag111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2.png"/><Relationship Id="rId2" Type="http://schemas.openxmlformats.org/officeDocument/2006/relationships/tags" Target="../tags/tag119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2.png"/><Relationship Id="rId23" Type="http://schemas.openxmlformats.org/officeDocument/2006/relationships/tags" Target="../tags/tag151.xml"/><Relationship Id="rId22" Type="http://schemas.openxmlformats.org/officeDocument/2006/relationships/tags" Target="../tags/tag150.xml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tags" Target="../tags/tag131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image" Target="../media/image2.png"/><Relationship Id="rId2" Type="http://schemas.openxmlformats.org/officeDocument/2006/relationships/tags" Target="../tags/tag152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image" Target="../media/image2.png"/><Relationship Id="rId2" Type="http://schemas.openxmlformats.org/officeDocument/2006/relationships/tags" Target="../tags/tag166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image" Target="../media/image2.png"/><Relationship Id="rId2" Type="http://schemas.openxmlformats.org/officeDocument/2006/relationships/tags" Target="../tags/tag180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image" Target="../media/image2.png"/><Relationship Id="rId2" Type="http://schemas.openxmlformats.org/officeDocument/2006/relationships/tags" Target="../tags/tag189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../media/image2.png"/><Relationship Id="rId2" Type="http://schemas.openxmlformats.org/officeDocument/2006/relationships/tags" Target="../tags/tag198.xml"/><Relationship Id="rId16" Type="http://schemas.openxmlformats.org/officeDocument/2006/relationships/tags" Target="../tags/tag211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image" Target="../media/image2.png"/><Relationship Id="rId2" Type="http://schemas.openxmlformats.org/officeDocument/2006/relationships/tags" Target="../tags/tag212.xml"/><Relationship Id="rId16" Type="http://schemas.openxmlformats.org/officeDocument/2006/relationships/tags" Target="../tags/tag225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image" Target="../media/image2.png"/><Relationship Id="rId2" Type="http://schemas.openxmlformats.org/officeDocument/2006/relationships/tags" Target="../tags/tag226.xml"/><Relationship Id="rId10" Type="http://schemas.openxmlformats.org/officeDocument/2006/relationships/tags" Target="../tags/tag233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image" Target="../media/image2.png"/><Relationship Id="rId2" Type="http://schemas.openxmlformats.org/officeDocument/2006/relationships/tags" Target="../tags/tag234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image" Target="../media/image2.png"/><Relationship Id="rId2" Type="http://schemas.openxmlformats.org/officeDocument/2006/relationships/tags" Target="../tags/tag243.xml"/><Relationship Id="rId16" Type="http://schemas.openxmlformats.org/officeDocument/2006/relationships/tags" Target="../tags/tag256.xml"/><Relationship Id="rId15" Type="http://schemas.openxmlformats.org/officeDocument/2006/relationships/tags" Target="../tags/tag25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image" Target="../media/image2.png"/><Relationship Id="rId2" Type="http://schemas.openxmlformats.org/officeDocument/2006/relationships/tags" Target="../tags/tag257.xml"/><Relationship Id="rId10" Type="http://schemas.openxmlformats.org/officeDocument/2006/relationships/tags" Target="../tags/tag264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image" Target="../media/image2.png"/><Relationship Id="rId2" Type="http://schemas.openxmlformats.org/officeDocument/2006/relationships/tags" Target="../tags/tag265.xml"/><Relationship Id="rId15" Type="http://schemas.openxmlformats.org/officeDocument/2006/relationships/tags" Target="../tags/tag277.xml"/><Relationship Id="rId14" Type="http://schemas.openxmlformats.org/officeDocument/2006/relationships/tags" Target="../tags/tag276.xml"/><Relationship Id="rId13" Type="http://schemas.openxmlformats.org/officeDocument/2006/relationships/tags" Target="../tags/tag275.xml"/><Relationship Id="rId12" Type="http://schemas.openxmlformats.org/officeDocument/2006/relationships/tags" Target="../tags/tag274.xml"/><Relationship Id="rId11" Type="http://schemas.openxmlformats.org/officeDocument/2006/relationships/tags" Target="../tags/tag273.xml"/><Relationship Id="rId10" Type="http://schemas.openxmlformats.org/officeDocument/2006/relationships/tags" Target="../tags/tag272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image" Target="../media/image2.png"/><Relationship Id="rId2" Type="http://schemas.openxmlformats.org/officeDocument/2006/relationships/tags" Target="../tags/tag278.xml"/><Relationship Id="rId19" Type="http://schemas.openxmlformats.org/officeDocument/2006/relationships/tags" Target="../tags/tag294.xml"/><Relationship Id="rId18" Type="http://schemas.openxmlformats.org/officeDocument/2006/relationships/tags" Target="../tags/tag293.xml"/><Relationship Id="rId17" Type="http://schemas.openxmlformats.org/officeDocument/2006/relationships/tags" Target="../tags/tag292.xml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tags" Target="../tags/tag288.xml"/><Relationship Id="rId12" Type="http://schemas.openxmlformats.org/officeDocument/2006/relationships/tags" Target="../tags/tag287.xml"/><Relationship Id="rId11" Type="http://schemas.openxmlformats.org/officeDocument/2006/relationships/tags" Target="../tags/tag286.xml"/><Relationship Id="rId10" Type="http://schemas.openxmlformats.org/officeDocument/2006/relationships/tags" Target="../tags/tag285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image" Target="../media/image2.png"/><Relationship Id="rId2" Type="http://schemas.openxmlformats.org/officeDocument/2006/relationships/tags" Target="../tags/tag295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image" Target="../media/image2.png"/><Relationship Id="rId2" Type="http://schemas.openxmlformats.org/officeDocument/2006/relationships/tags" Target="../tags/tag302.xml"/><Relationship Id="rId10" Type="http://schemas.openxmlformats.org/officeDocument/2006/relationships/tags" Target="../tags/tag309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image" Target="../media/image2.png"/><Relationship Id="rId2" Type="http://schemas.openxmlformats.org/officeDocument/2006/relationships/tags" Target="../tags/tag310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image" Target="../media/image2.png"/><Relationship Id="rId2" Type="http://schemas.openxmlformats.org/officeDocument/2006/relationships/tags" Target="../tags/tag317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image" Target="../media/image2.png"/><Relationship Id="rId20" Type="http://schemas.openxmlformats.org/officeDocument/2006/relationships/tags" Target="../tags/tag337.xml"/><Relationship Id="rId2" Type="http://schemas.openxmlformats.org/officeDocument/2006/relationships/tags" Target="../tags/tag320.xml"/><Relationship Id="rId19" Type="http://schemas.openxmlformats.org/officeDocument/2006/relationships/tags" Target="../tags/tag336.xml"/><Relationship Id="rId18" Type="http://schemas.openxmlformats.org/officeDocument/2006/relationships/tags" Target="../tags/tag335.xml"/><Relationship Id="rId17" Type="http://schemas.openxmlformats.org/officeDocument/2006/relationships/tags" Target="../tags/tag334.xml"/><Relationship Id="rId16" Type="http://schemas.openxmlformats.org/officeDocument/2006/relationships/tags" Target="../tags/tag333.xml"/><Relationship Id="rId15" Type="http://schemas.openxmlformats.org/officeDocument/2006/relationships/tags" Target="../tags/tag332.xml"/><Relationship Id="rId14" Type="http://schemas.openxmlformats.org/officeDocument/2006/relationships/tags" Target="../tags/tag331.xml"/><Relationship Id="rId13" Type="http://schemas.openxmlformats.org/officeDocument/2006/relationships/tags" Target="../tags/tag330.xml"/><Relationship Id="rId12" Type="http://schemas.openxmlformats.org/officeDocument/2006/relationships/tags" Target="../tags/tag329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7" Type="http://schemas.openxmlformats.org/officeDocument/2006/relationships/tags" Target="../tags/tag342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image" Target="../media/image2.png"/><Relationship Id="rId2" Type="http://schemas.openxmlformats.org/officeDocument/2006/relationships/tags" Target="../tags/tag338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7" Type="http://schemas.openxmlformats.org/officeDocument/2006/relationships/tags" Target="../tags/tag348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3" Type="http://schemas.openxmlformats.org/officeDocument/2006/relationships/image" Target="../media/image2.png"/><Relationship Id="rId2" Type="http://schemas.openxmlformats.org/officeDocument/2006/relationships/tags" Target="../tags/tag344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6" Type="http://schemas.openxmlformats.org/officeDocument/2006/relationships/tags" Target="../tags/tag378.xml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3" Type="http://schemas.openxmlformats.org/officeDocument/2006/relationships/tags" Target="../tags/tag375.xml"/><Relationship Id="rId2" Type="http://schemas.openxmlformats.org/officeDocument/2006/relationships/tags" Target="../tags/tag374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85.xml"/><Relationship Id="rId8" Type="http://schemas.openxmlformats.org/officeDocument/2006/relationships/tags" Target="../tags/tag384.xml"/><Relationship Id="rId7" Type="http://schemas.openxmlformats.org/officeDocument/2006/relationships/tags" Target="../tags/tag383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image" Target="../media/image1.png"/><Relationship Id="rId2" Type="http://schemas.openxmlformats.org/officeDocument/2006/relationships/tags" Target="../tags/tag379.xml"/><Relationship Id="rId11" Type="http://schemas.openxmlformats.org/officeDocument/2006/relationships/tags" Target="../tags/tag387.xml"/><Relationship Id="rId10" Type="http://schemas.openxmlformats.org/officeDocument/2006/relationships/tags" Target="../tags/tag386.xm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image" Target="../media/image2.png"/><Relationship Id="rId2" Type="http://schemas.openxmlformats.org/officeDocument/2006/relationships/tags" Target="../tags/tag388.xml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97.xml"/><Relationship Id="rId8" Type="http://schemas.openxmlformats.org/officeDocument/2006/relationships/tags" Target="../tags/tag396.xml"/><Relationship Id="rId7" Type="http://schemas.openxmlformats.org/officeDocument/2006/relationships/tags" Target="../tags/tag395.xml"/><Relationship Id="rId6" Type="http://schemas.openxmlformats.org/officeDocument/2006/relationships/tags" Target="../tags/tag394.xml"/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image" Target="../media/image1.png"/><Relationship Id="rId2" Type="http://schemas.openxmlformats.org/officeDocument/2006/relationships/tags" Target="../tags/tag391.xml"/><Relationship Id="rId10" Type="http://schemas.openxmlformats.org/officeDocument/2006/relationships/tags" Target="../tags/tag398.xml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image" Target="../media/image2.png"/><Relationship Id="rId20" Type="http://schemas.openxmlformats.org/officeDocument/2006/relationships/tags" Target="../tags/tag416.xml"/><Relationship Id="rId2" Type="http://schemas.openxmlformats.org/officeDocument/2006/relationships/tags" Target="../tags/tag399.xml"/><Relationship Id="rId19" Type="http://schemas.openxmlformats.org/officeDocument/2006/relationships/tags" Target="../tags/tag415.xml"/><Relationship Id="rId18" Type="http://schemas.openxmlformats.org/officeDocument/2006/relationships/tags" Target="../tags/tag414.xml"/><Relationship Id="rId17" Type="http://schemas.openxmlformats.org/officeDocument/2006/relationships/tags" Target="../tags/tag413.xml"/><Relationship Id="rId16" Type="http://schemas.openxmlformats.org/officeDocument/2006/relationships/tags" Target="../tags/tag412.xml"/><Relationship Id="rId15" Type="http://schemas.openxmlformats.org/officeDocument/2006/relationships/tags" Target="../tags/tag411.xml"/><Relationship Id="rId14" Type="http://schemas.openxmlformats.org/officeDocument/2006/relationships/tags" Target="../tags/tag410.xml"/><Relationship Id="rId13" Type="http://schemas.openxmlformats.org/officeDocument/2006/relationships/tags" Target="../tags/tag409.xml"/><Relationship Id="rId12" Type="http://schemas.openxmlformats.org/officeDocument/2006/relationships/tags" Target="../tags/tag408.xml"/><Relationship Id="rId11" Type="http://schemas.openxmlformats.org/officeDocument/2006/relationships/tags" Target="../tags/tag407.xml"/><Relationship Id="rId10" Type="http://schemas.openxmlformats.org/officeDocument/2006/relationships/tags" Target="../tags/tag406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画板 3@3x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05" y="0"/>
            <a:ext cx="12187555" cy="6858000"/>
          </a:xfrm>
          <a:prstGeom prst="rect">
            <a:avLst/>
          </a:prstGeom>
        </p:spPr>
      </p:pic>
      <p:sp>
        <p:nvSpPr>
          <p:cNvPr id="33" name="矩形 32"/>
          <p:cNvSpPr/>
          <p:nvPr userDrawn="1">
            <p:custDataLst>
              <p:tags r:id="rId4"/>
            </p:custDataLst>
          </p:nvPr>
        </p:nvSpPr>
        <p:spPr>
          <a:xfrm>
            <a:off x="11056620" y="675640"/>
            <a:ext cx="288290" cy="57785"/>
          </a:xfrm>
          <a:prstGeom prst="rect">
            <a:avLst/>
          </a:prstGeom>
          <a:solidFill>
            <a:srgbClr val="1B21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noFill/>
              <a:sym typeface="+mn-ea"/>
            </a:endParaRPr>
          </a:p>
        </p:txBody>
      </p: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11056620" y="777240"/>
            <a:ext cx="288290" cy="57785"/>
          </a:xfrm>
          <a:prstGeom prst="rect">
            <a:avLst/>
          </a:prstGeom>
          <a:solidFill>
            <a:srgbClr val="1B21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noFill/>
              <a:sym typeface="+mn-ea"/>
            </a:endParaRP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6385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6386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1"/>
          <p:cNvSpPr>
            <a:spLocks noGrp="1"/>
          </p:cNvSpPr>
          <p:nvPr>
            <p:ph type="sldNum" sz="quarter" idx="16387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Subtitle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726642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2C395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9" name="标题 2"/>
          <p:cNvSpPr>
            <a:spLocks noGrp="1"/>
          </p:cNvSpPr>
          <p:nvPr>
            <p:ph type="ctrTitle" idx="16388" hasCustomPrompt="1"/>
            <p:custDataLst>
              <p:tags r:id="rId10"/>
            </p:custDataLst>
          </p:nvPr>
        </p:nvSpPr>
        <p:spPr>
          <a:xfrm>
            <a:off x="5724878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rgbClr val="2C395D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07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23876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2946400"/>
            <a:ext cx="10972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0_1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5105400" y="23876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5105400" y="2946400"/>
            <a:ext cx="6019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12_1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90" hasCustomPrompt="1"/>
            <p:custDataLst>
              <p:tags r:id="rId8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553200" y="15748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553200" y="2133600"/>
            <a:ext cx="5029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1148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4673600"/>
            <a:ext cx="5029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上标下内-装饰右-方向错位-并列-26_12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3" hasCustomPrompt="1"/>
            <p:custDataLst>
              <p:tags r:id="rId13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38_1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609600" y="5029200"/>
            <a:ext cx="3454400" cy="1219200"/>
          </a:xfrm>
          <a:custGeom>
            <a:avLst/>
            <a:gdLst>
              <a:gd name="connisteX0" fmla="*/ 0 w 3454400"/>
              <a:gd name="connsiteY0" fmla="*/ 0 h 1219200"/>
              <a:gd name="connisteX1" fmla="*/ 3454400 w 3454400"/>
              <a:gd name="connsiteY1" fmla="*/ 0 h 1219200"/>
              <a:gd name="connisteX2" fmla="*/ 3454400 w 3454400"/>
              <a:gd name="connsiteY2" fmla="*/ 1016000 h 1219200"/>
              <a:gd name="connisteX3" fmla="*/ 3251200 w 3454400"/>
              <a:gd name="connsiteY3" fmla="*/ 1219200 h 1219200"/>
              <a:gd name="connisteX4" fmla="*/ 203200 w 3454400"/>
              <a:gd name="connsiteY4" fmla="*/ 1219200 h 1219200"/>
              <a:gd name="connisteX5" fmla="*/ 0 w 3454400"/>
              <a:gd name="connsiteY5" fmla="*/ 1016000 h 1219200"/>
              <a:gd name="connisteX6" fmla="*/ 0 w 3454400"/>
              <a:gd name="connsiteY6" fmla="*/ 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219200">
                <a:moveTo>
                  <a:pt x="0" y="0"/>
                </a:moveTo>
                <a:lnTo>
                  <a:pt x="3454400" y="0"/>
                </a:lnTo>
                <a:lnTo>
                  <a:pt x="3454400" y="1016000"/>
                </a:lnTo>
                <a:cubicBezTo>
                  <a:pt x="3454400" y="1128224"/>
                  <a:pt x="3363424" y="1219200"/>
                  <a:pt x="3251200" y="1219200"/>
                </a:cubicBezTo>
                <a:lnTo>
                  <a:pt x="203200" y="1219200"/>
                </a:lnTo>
                <a:cubicBezTo>
                  <a:pt x="90976" y="1219200"/>
                  <a:pt x="0" y="1128224"/>
                  <a:pt x="0" y="1016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0" hasCustomPrompt="1"/>
            <p:custDataLst>
              <p:tags r:id="rId9"/>
            </p:custDataLst>
          </p:nvPr>
        </p:nvSpPr>
        <p:spPr>
          <a:xfrm>
            <a:off x="609600" y="152400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505200 h 3505200"/>
              <a:gd name="connisteX5" fmla="*/ 0 w 3454400"/>
              <a:gd name="connsiteY5" fmla="*/ 3505200 h 3505200"/>
              <a:gd name="connisteX6" fmla="*/ 0 w 3454400"/>
              <a:gd name="connsiteY6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05200"/>
                </a:lnTo>
                <a:lnTo>
                  <a:pt x="0" y="3505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9144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4368800" y="5029200"/>
            <a:ext cx="3454400" cy="1219200"/>
          </a:xfrm>
          <a:custGeom>
            <a:avLst/>
            <a:gdLst>
              <a:gd name="connisteX0" fmla="*/ 0 w 3454400"/>
              <a:gd name="connsiteY0" fmla="*/ 0 h 1219200"/>
              <a:gd name="connisteX1" fmla="*/ 3454400 w 3454400"/>
              <a:gd name="connsiteY1" fmla="*/ 0 h 1219200"/>
              <a:gd name="connisteX2" fmla="*/ 3454400 w 3454400"/>
              <a:gd name="connsiteY2" fmla="*/ 1016000 h 1219200"/>
              <a:gd name="connisteX3" fmla="*/ 3251200 w 3454400"/>
              <a:gd name="connsiteY3" fmla="*/ 1219200 h 1219200"/>
              <a:gd name="connisteX4" fmla="*/ 203200 w 3454400"/>
              <a:gd name="connsiteY4" fmla="*/ 1219200 h 1219200"/>
              <a:gd name="connisteX5" fmla="*/ 0 w 3454400"/>
              <a:gd name="connsiteY5" fmla="*/ 1016000 h 1219200"/>
              <a:gd name="connisteX6" fmla="*/ 0 w 3454400"/>
              <a:gd name="connsiteY6" fmla="*/ 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219200">
                <a:moveTo>
                  <a:pt x="0" y="0"/>
                </a:moveTo>
                <a:lnTo>
                  <a:pt x="3454400" y="0"/>
                </a:lnTo>
                <a:lnTo>
                  <a:pt x="3454400" y="1016000"/>
                </a:lnTo>
                <a:cubicBezTo>
                  <a:pt x="3454400" y="1128224"/>
                  <a:pt x="3363424" y="1219200"/>
                  <a:pt x="3251200" y="1219200"/>
                </a:cubicBezTo>
                <a:lnTo>
                  <a:pt x="203200" y="1219200"/>
                </a:lnTo>
                <a:cubicBezTo>
                  <a:pt x="90976" y="1219200"/>
                  <a:pt x="0" y="1128224"/>
                  <a:pt x="0" y="1016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2" hasCustomPrompt="1"/>
            <p:custDataLst>
              <p:tags r:id="rId12"/>
            </p:custDataLst>
          </p:nvPr>
        </p:nvSpPr>
        <p:spPr>
          <a:xfrm>
            <a:off x="4368800" y="152400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505200 h 3505200"/>
              <a:gd name="connisteX5" fmla="*/ 0 w 3454400"/>
              <a:gd name="connsiteY5" fmla="*/ 3505200 h 3505200"/>
              <a:gd name="connisteX6" fmla="*/ 0 w 3454400"/>
              <a:gd name="connsiteY6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05200"/>
                </a:lnTo>
                <a:lnTo>
                  <a:pt x="0" y="3505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7" hasCustomPrompt="1"/>
            <p:custDataLst>
              <p:tags r:id="rId13"/>
            </p:custDataLst>
          </p:nvPr>
        </p:nvSpPr>
        <p:spPr>
          <a:xfrm>
            <a:off x="46736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8128000" y="5029200"/>
            <a:ext cx="3454400" cy="1219200"/>
          </a:xfrm>
          <a:custGeom>
            <a:avLst/>
            <a:gdLst>
              <a:gd name="connisteX0" fmla="*/ 0 w 3454400"/>
              <a:gd name="connsiteY0" fmla="*/ 0 h 1219200"/>
              <a:gd name="connisteX1" fmla="*/ 3454400 w 3454400"/>
              <a:gd name="connsiteY1" fmla="*/ 0 h 1219200"/>
              <a:gd name="connisteX2" fmla="*/ 3454400 w 3454400"/>
              <a:gd name="connsiteY2" fmla="*/ 1016000 h 1219200"/>
              <a:gd name="connisteX3" fmla="*/ 3251200 w 3454400"/>
              <a:gd name="connsiteY3" fmla="*/ 1219200 h 1219200"/>
              <a:gd name="connisteX4" fmla="*/ 203200 w 3454400"/>
              <a:gd name="connsiteY4" fmla="*/ 1219200 h 1219200"/>
              <a:gd name="connisteX5" fmla="*/ 0 w 3454400"/>
              <a:gd name="connsiteY5" fmla="*/ 1016000 h 1219200"/>
              <a:gd name="connisteX6" fmla="*/ 0 w 3454400"/>
              <a:gd name="connsiteY6" fmla="*/ 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219200">
                <a:moveTo>
                  <a:pt x="0" y="0"/>
                </a:moveTo>
                <a:lnTo>
                  <a:pt x="3454400" y="0"/>
                </a:lnTo>
                <a:lnTo>
                  <a:pt x="3454400" y="1016000"/>
                </a:lnTo>
                <a:cubicBezTo>
                  <a:pt x="3454400" y="1128224"/>
                  <a:pt x="3363424" y="1219200"/>
                  <a:pt x="3251200" y="1219200"/>
                </a:cubicBezTo>
                <a:lnTo>
                  <a:pt x="203200" y="1219200"/>
                </a:lnTo>
                <a:cubicBezTo>
                  <a:pt x="90976" y="1219200"/>
                  <a:pt x="0" y="1128224"/>
                  <a:pt x="0" y="1016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图片占位符 19"/>
          <p:cNvSpPr>
            <a:spLocks noGrp="1"/>
          </p:cNvSpPr>
          <p:nvPr>
            <p:ph type="pic" idx="16394" hasCustomPrompt="1"/>
            <p:custDataLst>
              <p:tags r:id="rId15"/>
            </p:custDataLst>
          </p:nvPr>
        </p:nvSpPr>
        <p:spPr>
          <a:xfrm>
            <a:off x="8128000" y="152400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505200 h 3505200"/>
              <a:gd name="connisteX5" fmla="*/ 0 w 3454400"/>
              <a:gd name="connsiteY5" fmla="*/ 3505200 h 3505200"/>
              <a:gd name="connisteX6" fmla="*/ 0 w 3454400"/>
              <a:gd name="connsiteY6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05200"/>
                </a:lnTo>
                <a:lnTo>
                  <a:pt x="0" y="3505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8" hasCustomPrompt="1"/>
            <p:custDataLst>
              <p:tags r:id="rId16"/>
            </p:custDataLst>
          </p:nvPr>
        </p:nvSpPr>
        <p:spPr>
          <a:xfrm>
            <a:off x="84328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08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88" hasCustomPrompt="1"/>
            <p:custDataLst>
              <p:tags r:id="rId8"/>
            </p:custDataLst>
          </p:nvPr>
        </p:nvSpPr>
        <p:spPr>
          <a:xfrm>
            <a:off x="53340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40386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09600" y="4597400"/>
            <a:ext cx="10972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1_1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5842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75184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84200" y="1524000"/>
            <a:ext cx="6934200" cy="4724400"/>
          </a:xfrm>
          <a:custGeom>
            <a:avLst/>
            <a:gdLst>
              <a:gd name="connisteX0" fmla="*/ 0 w 6934200"/>
              <a:gd name="connsiteY0" fmla="*/ 203200 h 4724400"/>
              <a:gd name="connisteX1" fmla="*/ 2032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203200 w 6934200"/>
              <a:gd name="connsiteY4" fmla="*/ 4724400 h 4724400"/>
              <a:gd name="connisteX5" fmla="*/ 0 w 6934200"/>
              <a:gd name="connsiteY5" fmla="*/ 4521200 h 4724400"/>
              <a:gd name="connisteX6" fmla="*/ 0 w 69342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1041400" y="23876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1041400" y="2946400"/>
            <a:ext cx="6019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59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09600" y="152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762000" y="1524000"/>
            <a:ext cx="1082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762000" y="2032000"/>
            <a:ext cx="10820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30_6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705600" y="3302000"/>
            <a:ext cx="50800" cy="2946400"/>
          </a:xfrm>
          <a:custGeom>
            <a:avLst/>
            <a:gdLst>
              <a:gd name="connisteX0" fmla="*/ 0 w 50800"/>
              <a:gd name="connsiteY0" fmla="*/ 25400 h 2946400"/>
              <a:gd name="connisteX1" fmla="*/ 25400 w 50800"/>
              <a:gd name="connsiteY1" fmla="*/ 0 h 2946400"/>
              <a:gd name="connisteX2" fmla="*/ 25400 w 50800"/>
              <a:gd name="connsiteY2" fmla="*/ 0 h 2946400"/>
              <a:gd name="connisteX3" fmla="*/ 50800 w 50800"/>
              <a:gd name="connsiteY3" fmla="*/ 25400 h 2946400"/>
              <a:gd name="connisteX4" fmla="*/ 50800 w 50800"/>
              <a:gd name="connsiteY4" fmla="*/ 2921000 h 2946400"/>
              <a:gd name="connisteX5" fmla="*/ 25400 w 50800"/>
              <a:gd name="connsiteY5" fmla="*/ 2946400 h 2946400"/>
              <a:gd name="connisteX6" fmla="*/ 25400 w 50800"/>
              <a:gd name="connsiteY6" fmla="*/ 2946400 h 2946400"/>
              <a:gd name="connisteX7" fmla="*/ 0 w 50800"/>
              <a:gd name="connsiteY7" fmla="*/ 2921000 h 2946400"/>
              <a:gd name="connisteX8" fmla="*/ 0 w 50800"/>
              <a:gd name="connsiteY8" fmla="*/ 254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946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921000"/>
                </a:lnTo>
                <a:cubicBezTo>
                  <a:pt x="50800" y="2935028"/>
                  <a:pt x="39428" y="2946400"/>
                  <a:pt x="25400" y="2946400"/>
                </a:cubicBezTo>
                <a:lnTo>
                  <a:pt x="25400" y="2946400"/>
                </a:lnTo>
                <a:cubicBezTo>
                  <a:pt x="11372" y="2946400"/>
                  <a:pt x="0" y="2935028"/>
                  <a:pt x="0" y="2921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6858000" y="3302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6858000" y="3810000"/>
            <a:ext cx="47244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_9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90" hasCustomPrompt="1"/>
            <p:custDataLst>
              <p:tags r:id="rId8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09600" y="3352800"/>
            <a:ext cx="50800" cy="609600"/>
          </a:xfrm>
          <a:custGeom>
            <a:avLst/>
            <a:gdLst>
              <a:gd name="connisteX0" fmla="*/ 0 w 50800"/>
              <a:gd name="connsiteY0" fmla="*/ 25400 h 609600"/>
              <a:gd name="connisteX1" fmla="*/ 25400 w 50800"/>
              <a:gd name="connsiteY1" fmla="*/ 0 h 609600"/>
              <a:gd name="connisteX2" fmla="*/ 25400 w 50800"/>
              <a:gd name="connsiteY2" fmla="*/ 0 h 609600"/>
              <a:gd name="connisteX3" fmla="*/ 50800 w 50800"/>
              <a:gd name="connsiteY3" fmla="*/ 25400 h 609600"/>
              <a:gd name="connisteX4" fmla="*/ 50800 w 50800"/>
              <a:gd name="connsiteY4" fmla="*/ 584200 h 609600"/>
              <a:gd name="connisteX5" fmla="*/ 25400 w 50800"/>
              <a:gd name="connsiteY5" fmla="*/ 609600 h 609600"/>
              <a:gd name="connisteX6" fmla="*/ 25400 w 50800"/>
              <a:gd name="connsiteY6" fmla="*/ 609600 h 609600"/>
              <a:gd name="connisteX7" fmla="*/ 0 w 50800"/>
              <a:gd name="connsiteY7" fmla="*/ 584200 h 609600"/>
              <a:gd name="connisteX8" fmla="*/ 0 w 50800"/>
              <a:gd name="connsiteY8" fmla="*/ 254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609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584200"/>
                </a:lnTo>
                <a:cubicBezTo>
                  <a:pt x="50800" y="598228"/>
                  <a:pt x="39428" y="609600"/>
                  <a:pt x="25400" y="609600"/>
                </a:cubicBezTo>
                <a:lnTo>
                  <a:pt x="25400" y="609600"/>
                </a:lnTo>
                <a:cubicBezTo>
                  <a:pt x="11372" y="609600"/>
                  <a:pt x="0" y="598228"/>
                  <a:pt x="0" y="584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762000" y="3352800"/>
            <a:ext cx="2057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3276600" y="3352800"/>
            <a:ext cx="50800" cy="609600"/>
          </a:xfrm>
          <a:custGeom>
            <a:avLst/>
            <a:gdLst>
              <a:gd name="connisteX0" fmla="*/ 0 w 50800"/>
              <a:gd name="connsiteY0" fmla="*/ 25400 h 609600"/>
              <a:gd name="connisteX1" fmla="*/ 25400 w 50800"/>
              <a:gd name="connsiteY1" fmla="*/ 0 h 609600"/>
              <a:gd name="connisteX2" fmla="*/ 25400 w 50800"/>
              <a:gd name="connsiteY2" fmla="*/ 0 h 609600"/>
              <a:gd name="connisteX3" fmla="*/ 50800 w 50800"/>
              <a:gd name="connsiteY3" fmla="*/ 25400 h 609600"/>
              <a:gd name="connisteX4" fmla="*/ 50800 w 50800"/>
              <a:gd name="connsiteY4" fmla="*/ 584200 h 609600"/>
              <a:gd name="connisteX5" fmla="*/ 25400 w 50800"/>
              <a:gd name="connsiteY5" fmla="*/ 609600 h 609600"/>
              <a:gd name="connisteX6" fmla="*/ 25400 w 50800"/>
              <a:gd name="connsiteY6" fmla="*/ 609600 h 609600"/>
              <a:gd name="connisteX7" fmla="*/ 0 w 50800"/>
              <a:gd name="connsiteY7" fmla="*/ 584200 h 609600"/>
              <a:gd name="connisteX8" fmla="*/ 0 w 50800"/>
              <a:gd name="connsiteY8" fmla="*/ 254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609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584200"/>
                </a:lnTo>
                <a:cubicBezTo>
                  <a:pt x="50800" y="598228"/>
                  <a:pt x="39428" y="609600"/>
                  <a:pt x="25400" y="609600"/>
                </a:cubicBezTo>
                <a:lnTo>
                  <a:pt x="25400" y="609600"/>
                </a:lnTo>
                <a:cubicBezTo>
                  <a:pt x="11372" y="609600"/>
                  <a:pt x="0" y="598228"/>
                  <a:pt x="0" y="584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2"/>
            </p:custDataLst>
          </p:nvPr>
        </p:nvSpPr>
        <p:spPr>
          <a:xfrm>
            <a:off x="3429000" y="3352800"/>
            <a:ext cx="2057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609600" y="4419600"/>
            <a:ext cx="50800" cy="609600"/>
          </a:xfrm>
          <a:custGeom>
            <a:avLst/>
            <a:gdLst>
              <a:gd name="connisteX0" fmla="*/ 0 w 50800"/>
              <a:gd name="connsiteY0" fmla="*/ 25400 h 609600"/>
              <a:gd name="connisteX1" fmla="*/ 25400 w 50800"/>
              <a:gd name="connsiteY1" fmla="*/ 0 h 609600"/>
              <a:gd name="connisteX2" fmla="*/ 25400 w 50800"/>
              <a:gd name="connsiteY2" fmla="*/ 0 h 609600"/>
              <a:gd name="connisteX3" fmla="*/ 50800 w 50800"/>
              <a:gd name="connsiteY3" fmla="*/ 25400 h 609600"/>
              <a:gd name="connisteX4" fmla="*/ 50800 w 50800"/>
              <a:gd name="connsiteY4" fmla="*/ 584200 h 609600"/>
              <a:gd name="connisteX5" fmla="*/ 25400 w 50800"/>
              <a:gd name="connsiteY5" fmla="*/ 609600 h 609600"/>
              <a:gd name="connisteX6" fmla="*/ 25400 w 50800"/>
              <a:gd name="connsiteY6" fmla="*/ 609600 h 609600"/>
              <a:gd name="connisteX7" fmla="*/ 0 w 50800"/>
              <a:gd name="connsiteY7" fmla="*/ 584200 h 609600"/>
              <a:gd name="connisteX8" fmla="*/ 0 w 50800"/>
              <a:gd name="connsiteY8" fmla="*/ 254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609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584200"/>
                </a:lnTo>
                <a:cubicBezTo>
                  <a:pt x="50800" y="598228"/>
                  <a:pt x="39428" y="609600"/>
                  <a:pt x="25400" y="609600"/>
                </a:cubicBezTo>
                <a:lnTo>
                  <a:pt x="25400" y="609600"/>
                </a:lnTo>
                <a:cubicBezTo>
                  <a:pt x="11372" y="609600"/>
                  <a:pt x="0" y="598228"/>
                  <a:pt x="0" y="584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762000" y="4419600"/>
            <a:ext cx="2057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3276600" y="4419600"/>
            <a:ext cx="50800" cy="609600"/>
          </a:xfrm>
          <a:custGeom>
            <a:avLst/>
            <a:gdLst>
              <a:gd name="connisteX0" fmla="*/ 0 w 50800"/>
              <a:gd name="connsiteY0" fmla="*/ 25400 h 609600"/>
              <a:gd name="connisteX1" fmla="*/ 25400 w 50800"/>
              <a:gd name="connsiteY1" fmla="*/ 0 h 609600"/>
              <a:gd name="connisteX2" fmla="*/ 25400 w 50800"/>
              <a:gd name="connsiteY2" fmla="*/ 0 h 609600"/>
              <a:gd name="connisteX3" fmla="*/ 50800 w 50800"/>
              <a:gd name="connsiteY3" fmla="*/ 25400 h 609600"/>
              <a:gd name="connisteX4" fmla="*/ 50800 w 50800"/>
              <a:gd name="connsiteY4" fmla="*/ 584200 h 609600"/>
              <a:gd name="connisteX5" fmla="*/ 25400 w 50800"/>
              <a:gd name="connsiteY5" fmla="*/ 609600 h 609600"/>
              <a:gd name="connisteX6" fmla="*/ 25400 w 50800"/>
              <a:gd name="connsiteY6" fmla="*/ 609600 h 609600"/>
              <a:gd name="connisteX7" fmla="*/ 0 w 50800"/>
              <a:gd name="connsiteY7" fmla="*/ 584200 h 609600"/>
              <a:gd name="connisteX8" fmla="*/ 0 w 50800"/>
              <a:gd name="connsiteY8" fmla="*/ 254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609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584200"/>
                </a:lnTo>
                <a:cubicBezTo>
                  <a:pt x="50800" y="598228"/>
                  <a:pt x="39428" y="609600"/>
                  <a:pt x="25400" y="609600"/>
                </a:cubicBezTo>
                <a:lnTo>
                  <a:pt x="25400" y="609600"/>
                </a:lnTo>
                <a:cubicBezTo>
                  <a:pt x="11372" y="609600"/>
                  <a:pt x="0" y="598228"/>
                  <a:pt x="0" y="584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6"/>
            </p:custDataLst>
          </p:nvPr>
        </p:nvSpPr>
        <p:spPr>
          <a:xfrm>
            <a:off x="3429000" y="4419600"/>
            <a:ext cx="2057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42_3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7" hasCustomPrompt="1"/>
            <p:custDataLst>
              <p:tags r:id="rId8"/>
            </p:custDataLst>
          </p:nvPr>
        </p:nvSpPr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09600" y="5334000"/>
            <a:ext cx="50800" cy="914400"/>
          </a:xfrm>
          <a:custGeom>
            <a:avLst/>
            <a:gdLst>
              <a:gd name="connisteX0" fmla="*/ 0 w 50800"/>
              <a:gd name="connsiteY0" fmla="*/ 25400 h 914400"/>
              <a:gd name="connisteX1" fmla="*/ 25400 w 50800"/>
              <a:gd name="connsiteY1" fmla="*/ 0 h 914400"/>
              <a:gd name="connisteX2" fmla="*/ 25400 w 50800"/>
              <a:gd name="connsiteY2" fmla="*/ 0 h 914400"/>
              <a:gd name="connisteX3" fmla="*/ 50800 w 50800"/>
              <a:gd name="connsiteY3" fmla="*/ 25400 h 914400"/>
              <a:gd name="connisteX4" fmla="*/ 50800 w 50800"/>
              <a:gd name="connsiteY4" fmla="*/ 889000 h 914400"/>
              <a:gd name="connisteX5" fmla="*/ 25400 w 50800"/>
              <a:gd name="connsiteY5" fmla="*/ 914400 h 914400"/>
              <a:gd name="connisteX6" fmla="*/ 25400 w 50800"/>
              <a:gd name="connsiteY6" fmla="*/ 914400 h 914400"/>
              <a:gd name="connisteX7" fmla="*/ 0 w 50800"/>
              <a:gd name="connsiteY7" fmla="*/ 889000 h 914400"/>
              <a:gd name="connisteX8" fmla="*/ 0 w 50800"/>
              <a:gd name="connsiteY8" fmla="*/ 254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914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889000"/>
                </a:lnTo>
                <a:cubicBezTo>
                  <a:pt x="50800" y="903028"/>
                  <a:pt x="39428" y="914400"/>
                  <a:pt x="25400" y="914400"/>
                </a:cubicBezTo>
                <a:lnTo>
                  <a:pt x="25400" y="914400"/>
                </a:lnTo>
                <a:cubicBezTo>
                  <a:pt x="11372" y="914400"/>
                  <a:pt x="0" y="903028"/>
                  <a:pt x="0" y="889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762000" y="5334000"/>
            <a:ext cx="10820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13_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92" hasCustomPrompt="1"/>
            <p:custDataLst>
              <p:tags r:id="rId8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203200 h 1879600"/>
              <a:gd name="connisteX1" fmla="*/ 203200 w 10972800"/>
              <a:gd name="connsiteY1" fmla="*/ 0 h 1879600"/>
              <a:gd name="connisteX2" fmla="*/ 10769600 w 10972800"/>
              <a:gd name="connsiteY2" fmla="*/ 0 h 1879600"/>
              <a:gd name="connisteX3" fmla="*/ 10972800 w 10972800"/>
              <a:gd name="connsiteY3" fmla="*/ 203200 h 1879600"/>
              <a:gd name="connisteX4" fmla="*/ 10972800 w 10972800"/>
              <a:gd name="connsiteY4" fmla="*/ 1676400 h 1879600"/>
              <a:gd name="connisteX5" fmla="*/ 10769600 w 10972800"/>
              <a:gd name="connsiteY5" fmla="*/ 1879600 h 1879600"/>
              <a:gd name="connisteX6" fmla="*/ 203200 w 10972800"/>
              <a:gd name="connsiteY6" fmla="*/ 1879600 h 1879600"/>
              <a:gd name="connisteX7" fmla="*/ 0 w 10972800"/>
              <a:gd name="connsiteY7" fmla="*/ 1676400 h 1879600"/>
              <a:gd name="connisteX8" fmla="*/ 0 w 10972800"/>
              <a:gd name="connsiteY8" fmla="*/ 2032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187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676400"/>
                </a:lnTo>
                <a:cubicBezTo>
                  <a:pt x="10972800" y="1788624"/>
                  <a:pt x="10881824" y="1879600"/>
                  <a:pt x="10769600" y="1879600"/>
                </a:cubicBezTo>
                <a:lnTo>
                  <a:pt x="203200" y="1879600"/>
                </a:lnTo>
                <a:cubicBezTo>
                  <a:pt x="90976" y="1879600"/>
                  <a:pt x="0" y="1788624"/>
                  <a:pt x="0" y="1676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上标下内-装饰右-默认位置-并列-27_36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8" hasCustomPrompt="1"/>
            <p:custDataLst>
              <p:tags r:id="rId8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1574800" y="19812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1574800" y="24384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9" hasCustomPrompt="1"/>
            <p:custDataLst>
              <p:tags r:id="rId12"/>
            </p:custDataLst>
          </p:nvPr>
        </p:nvSpPr>
        <p:spPr>
          <a:xfrm>
            <a:off x="6324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6496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7289800" y="19812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7289800" y="24384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400" hasCustomPrompt="1"/>
            <p:custDataLst>
              <p:tags r:id="rId16"/>
            </p:custDataLst>
          </p:nvPr>
        </p:nvSpPr>
        <p:spPr>
          <a:xfrm>
            <a:off x="609600" y="41148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7"/>
            </p:custDataLst>
          </p:nvPr>
        </p:nvSpPr>
        <p:spPr>
          <a:xfrm>
            <a:off x="781050" y="43180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8"/>
            </p:custDataLst>
          </p:nvPr>
        </p:nvSpPr>
        <p:spPr>
          <a:xfrm>
            <a:off x="1574800" y="41148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9"/>
            </p:custDataLst>
          </p:nvPr>
        </p:nvSpPr>
        <p:spPr>
          <a:xfrm>
            <a:off x="1574800" y="45720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5" name="装饰  4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6324600" y="41148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6" name="文本占位符 25"/>
          <p:cNvSpPr>
            <a:spLocks noGrp="1"/>
          </p:cNvSpPr>
          <p:nvPr>
            <p:ph type="body" idx="16397" hasCustomPrompt="1"/>
            <p:custDataLst>
              <p:tags r:id="rId21"/>
            </p:custDataLst>
          </p:nvPr>
        </p:nvSpPr>
        <p:spPr>
          <a:xfrm>
            <a:off x="6496050" y="43180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2"/>
            </p:custDataLst>
          </p:nvPr>
        </p:nvSpPr>
        <p:spPr>
          <a:xfrm>
            <a:off x="7289800" y="41148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8" name="文本占位符 27"/>
          <p:cNvSpPr>
            <a:spLocks noGrp="1"/>
          </p:cNvSpPr>
          <p:nvPr>
            <p:ph type="body" idx="16396" hasCustomPrompt="1"/>
            <p:custDataLst>
              <p:tags r:id="rId23"/>
            </p:custDataLst>
          </p:nvPr>
        </p:nvSpPr>
        <p:spPr>
          <a:xfrm>
            <a:off x="7289800" y="45720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8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330700" y="2184400"/>
            <a:ext cx="3530600" cy="3530600"/>
          </a:xfrm>
          <a:custGeom>
            <a:avLst/>
            <a:gdLst>
              <a:gd name="connisteX0" fmla="*/ 1765300 w 3530600"/>
              <a:gd name="connsiteY0" fmla="*/ 25400 h 3530600"/>
              <a:gd name="connisteX1" fmla="*/ 25400 w 3530600"/>
              <a:gd name="connsiteY1" fmla="*/ 1765300 h 3530600"/>
              <a:gd name="connisteX2" fmla="*/ 1765300 w 3530600"/>
              <a:gd name="connsiteY2" fmla="*/ 3505200 h 3530600"/>
              <a:gd name="connisteX3" fmla="*/ 3505200 w 3530600"/>
              <a:gd name="connsiteY3" fmla="*/ 1765300 h 3530600"/>
              <a:gd name="connisteX4" fmla="*/ 1765300 w 3530600"/>
              <a:gd name="connsiteY4" fmla="*/ 25400 h 3530600"/>
              <a:gd name="connisteX5" fmla="*/ 0 w 3530600"/>
              <a:gd name="connsiteY5" fmla="*/ 1765300 h 3530600"/>
              <a:gd name="connisteX6" fmla="*/ 1765300 w 3530600"/>
              <a:gd name="connsiteY6" fmla="*/ 0 h 3530600"/>
              <a:gd name="connisteX7" fmla="*/ 3530600 w 3530600"/>
              <a:gd name="connsiteY7" fmla="*/ 1765300 h 3530600"/>
              <a:gd name="connisteX8" fmla="*/ 1765300 w 3530600"/>
              <a:gd name="connsiteY8" fmla="*/ 3530600 h 3530600"/>
              <a:gd name="connisteX9" fmla="*/ 0 w 3530600"/>
              <a:gd name="connsiteY9" fmla="*/ 1765300 h 3530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pathLst>
              <a:path w="3530600" h="3530600">
                <a:moveTo>
                  <a:pt x="1765300" y="25400"/>
                </a:moveTo>
                <a:cubicBezTo>
                  <a:pt x="804380" y="25400"/>
                  <a:pt x="25400" y="804380"/>
                  <a:pt x="25400" y="1765300"/>
                </a:cubicBezTo>
                <a:cubicBezTo>
                  <a:pt x="25400" y="2726220"/>
                  <a:pt x="804380" y="3505200"/>
                  <a:pt x="1765300" y="3505200"/>
                </a:cubicBezTo>
                <a:cubicBezTo>
                  <a:pt x="2726220" y="3505200"/>
                  <a:pt x="3505200" y="2726220"/>
                  <a:pt x="3505200" y="1765300"/>
                </a:cubicBezTo>
                <a:cubicBezTo>
                  <a:pt x="3505200" y="804380"/>
                  <a:pt x="2726220" y="25400"/>
                  <a:pt x="1765300" y="25400"/>
                </a:cubicBezTo>
                <a:moveTo>
                  <a:pt x="0" y="1765300"/>
                </a:moveTo>
                <a:cubicBezTo>
                  <a:pt x="0" y="790351"/>
                  <a:pt x="790351" y="0"/>
                  <a:pt x="1765300" y="0"/>
                </a:cubicBezTo>
                <a:cubicBezTo>
                  <a:pt x="2740254" y="0"/>
                  <a:pt x="3530600" y="790351"/>
                  <a:pt x="3530600" y="1765300"/>
                </a:cubicBezTo>
                <a:cubicBezTo>
                  <a:pt x="3530600" y="2740254"/>
                  <a:pt x="2740254" y="3530600"/>
                  <a:pt x="1765300" y="3530600"/>
                </a:cubicBezTo>
                <a:cubicBezTo>
                  <a:pt x="790351" y="3530600"/>
                  <a:pt x="0" y="2740254"/>
                  <a:pt x="0" y="1765300"/>
                </a:cubicBezTo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3873500" y="1727200"/>
            <a:ext cx="4445000" cy="4445000"/>
          </a:xfrm>
          <a:custGeom>
            <a:avLst/>
            <a:gdLst>
              <a:gd name="connisteX0" fmla="*/ 2222500 w 4445000"/>
              <a:gd name="connsiteY0" fmla="*/ 25400 h 4445000"/>
              <a:gd name="connisteX1" fmla="*/ 25400 w 4445000"/>
              <a:gd name="connsiteY1" fmla="*/ 2222500 h 4445000"/>
              <a:gd name="connisteX2" fmla="*/ 2222500 w 4445000"/>
              <a:gd name="connsiteY2" fmla="*/ 4419600 h 4445000"/>
              <a:gd name="connisteX3" fmla="*/ 4419600 w 4445000"/>
              <a:gd name="connsiteY3" fmla="*/ 2222500 h 4445000"/>
              <a:gd name="connisteX4" fmla="*/ 2222500 w 4445000"/>
              <a:gd name="connsiteY4" fmla="*/ 25400 h 4445000"/>
              <a:gd name="connisteX5" fmla="*/ 0 w 4445000"/>
              <a:gd name="connsiteY5" fmla="*/ 2222500 h 4445000"/>
              <a:gd name="connisteX6" fmla="*/ 2222500 w 4445000"/>
              <a:gd name="connsiteY6" fmla="*/ 0 h 4445000"/>
              <a:gd name="connisteX7" fmla="*/ 4445000 w 4445000"/>
              <a:gd name="connsiteY7" fmla="*/ 2222500 h 4445000"/>
              <a:gd name="connisteX8" fmla="*/ 2222500 w 4445000"/>
              <a:gd name="connsiteY8" fmla="*/ 4445000 h 4445000"/>
              <a:gd name="connisteX9" fmla="*/ 0 w 4445000"/>
              <a:gd name="connsiteY9" fmla="*/ 2222500 h 4445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pathLst>
              <a:path w="4445000" h="4445000">
                <a:moveTo>
                  <a:pt x="2222500" y="25400"/>
                </a:moveTo>
                <a:cubicBezTo>
                  <a:pt x="1009075" y="25400"/>
                  <a:pt x="25400" y="1009075"/>
                  <a:pt x="25400" y="2222500"/>
                </a:cubicBezTo>
                <a:cubicBezTo>
                  <a:pt x="25400" y="3435922"/>
                  <a:pt x="1009075" y="4419600"/>
                  <a:pt x="2222500" y="4419600"/>
                </a:cubicBezTo>
                <a:cubicBezTo>
                  <a:pt x="3435922" y="4419600"/>
                  <a:pt x="4419600" y="3435922"/>
                  <a:pt x="4419600" y="2222500"/>
                </a:cubicBezTo>
                <a:cubicBezTo>
                  <a:pt x="4419600" y="1009075"/>
                  <a:pt x="3435922" y="25400"/>
                  <a:pt x="2222500" y="25400"/>
                </a:cubicBezTo>
                <a:moveTo>
                  <a:pt x="0" y="2222500"/>
                </a:moveTo>
                <a:cubicBezTo>
                  <a:pt x="0" y="995048"/>
                  <a:pt x="995048" y="0"/>
                  <a:pt x="2222500" y="0"/>
                </a:cubicBezTo>
                <a:cubicBezTo>
                  <a:pt x="3449955" y="0"/>
                  <a:pt x="4445000" y="995048"/>
                  <a:pt x="4445000" y="2222500"/>
                </a:cubicBezTo>
                <a:cubicBezTo>
                  <a:pt x="4445000" y="3449955"/>
                  <a:pt x="3449955" y="4445000"/>
                  <a:pt x="2222500" y="4445000"/>
                </a:cubicBezTo>
                <a:cubicBezTo>
                  <a:pt x="995048" y="4445000"/>
                  <a:pt x="0" y="3449955"/>
                  <a:pt x="0" y="2222500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5054071" y="3543300"/>
            <a:ext cx="2083858" cy="8128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7442200" y="33401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1" hasCustomPrompt="1"/>
            <p:custDataLst>
              <p:tags r:id="rId12"/>
            </p:custDataLst>
          </p:nvPr>
        </p:nvSpPr>
        <p:spPr>
          <a:xfrm>
            <a:off x="7726680" y="36245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7" hasCustomPrompt="1"/>
            <p:custDataLst>
              <p:tags r:id="rId13"/>
            </p:custDataLst>
          </p:nvPr>
        </p:nvSpPr>
        <p:spPr>
          <a:xfrm>
            <a:off x="8966200" y="3187700"/>
            <a:ext cx="2616200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4"/>
            </p:custDataLst>
          </p:nvPr>
        </p:nvSpPr>
        <p:spPr>
          <a:xfrm>
            <a:off x="3530600" y="33401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图片占位符 19"/>
          <p:cNvSpPr>
            <a:spLocks noGrp="1"/>
          </p:cNvSpPr>
          <p:nvPr>
            <p:ph type="pic" idx="16393" hasCustomPrompt="1"/>
            <p:custDataLst>
              <p:tags r:id="rId15"/>
            </p:custDataLst>
          </p:nvPr>
        </p:nvSpPr>
        <p:spPr>
          <a:xfrm>
            <a:off x="3815080" y="36245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8" hasCustomPrompt="1"/>
            <p:custDataLst>
              <p:tags r:id="rId16"/>
            </p:custDataLst>
          </p:nvPr>
        </p:nvSpPr>
        <p:spPr>
          <a:xfrm>
            <a:off x="609600" y="3187700"/>
            <a:ext cx="2616200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8_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330700" y="2184400"/>
            <a:ext cx="3530600" cy="3530600"/>
          </a:xfrm>
          <a:custGeom>
            <a:avLst/>
            <a:gdLst>
              <a:gd name="connisteX0" fmla="*/ 1765300 w 3530600"/>
              <a:gd name="connsiteY0" fmla="*/ 25400 h 3530600"/>
              <a:gd name="connisteX1" fmla="*/ 25400 w 3530600"/>
              <a:gd name="connsiteY1" fmla="*/ 1765300 h 3530600"/>
              <a:gd name="connisteX2" fmla="*/ 1765300 w 3530600"/>
              <a:gd name="connsiteY2" fmla="*/ 3505200 h 3530600"/>
              <a:gd name="connisteX3" fmla="*/ 3505200 w 3530600"/>
              <a:gd name="connsiteY3" fmla="*/ 1765300 h 3530600"/>
              <a:gd name="connisteX4" fmla="*/ 1765300 w 3530600"/>
              <a:gd name="connsiteY4" fmla="*/ 25400 h 3530600"/>
              <a:gd name="connisteX5" fmla="*/ 0 w 3530600"/>
              <a:gd name="connsiteY5" fmla="*/ 1765300 h 3530600"/>
              <a:gd name="connisteX6" fmla="*/ 1765300 w 3530600"/>
              <a:gd name="connsiteY6" fmla="*/ 0 h 3530600"/>
              <a:gd name="connisteX7" fmla="*/ 3530600 w 3530600"/>
              <a:gd name="connsiteY7" fmla="*/ 1765300 h 3530600"/>
              <a:gd name="connisteX8" fmla="*/ 1765300 w 3530600"/>
              <a:gd name="connsiteY8" fmla="*/ 3530600 h 3530600"/>
              <a:gd name="connisteX9" fmla="*/ 0 w 3530600"/>
              <a:gd name="connsiteY9" fmla="*/ 1765300 h 3530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pathLst>
              <a:path w="3530600" h="3530600">
                <a:moveTo>
                  <a:pt x="1765300" y="25400"/>
                </a:moveTo>
                <a:cubicBezTo>
                  <a:pt x="804380" y="25400"/>
                  <a:pt x="25400" y="804380"/>
                  <a:pt x="25400" y="1765300"/>
                </a:cubicBezTo>
                <a:cubicBezTo>
                  <a:pt x="25400" y="2726220"/>
                  <a:pt x="804380" y="3505200"/>
                  <a:pt x="1765300" y="3505200"/>
                </a:cubicBezTo>
                <a:cubicBezTo>
                  <a:pt x="2726220" y="3505200"/>
                  <a:pt x="3505200" y="2726220"/>
                  <a:pt x="3505200" y="1765300"/>
                </a:cubicBezTo>
                <a:cubicBezTo>
                  <a:pt x="3505200" y="804380"/>
                  <a:pt x="2726220" y="25400"/>
                  <a:pt x="1765300" y="25400"/>
                </a:cubicBezTo>
                <a:moveTo>
                  <a:pt x="0" y="1765300"/>
                </a:moveTo>
                <a:cubicBezTo>
                  <a:pt x="0" y="790351"/>
                  <a:pt x="790351" y="0"/>
                  <a:pt x="1765300" y="0"/>
                </a:cubicBezTo>
                <a:cubicBezTo>
                  <a:pt x="2740254" y="0"/>
                  <a:pt x="3530600" y="790351"/>
                  <a:pt x="3530600" y="1765300"/>
                </a:cubicBezTo>
                <a:cubicBezTo>
                  <a:pt x="3530600" y="2740254"/>
                  <a:pt x="2740254" y="3530600"/>
                  <a:pt x="1765300" y="3530600"/>
                </a:cubicBezTo>
                <a:cubicBezTo>
                  <a:pt x="790351" y="3530600"/>
                  <a:pt x="0" y="2740254"/>
                  <a:pt x="0" y="1765300"/>
                </a:cubicBezTo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3873500" y="1727200"/>
            <a:ext cx="4445000" cy="4445000"/>
          </a:xfrm>
          <a:custGeom>
            <a:avLst/>
            <a:gdLst>
              <a:gd name="connisteX0" fmla="*/ 2222500 w 4445000"/>
              <a:gd name="connsiteY0" fmla="*/ 25400 h 4445000"/>
              <a:gd name="connisteX1" fmla="*/ 25400 w 4445000"/>
              <a:gd name="connsiteY1" fmla="*/ 2222500 h 4445000"/>
              <a:gd name="connisteX2" fmla="*/ 2222500 w 4445000"/>
              <a:gd name="connsiteY2" fmla="*/ 4419600 h 4445000"/>
              <a:gd name="connisteX3" fmla="*/ 4419600 w 4445000"/>
              <a:gd name="connsiteY3" fmla="*/ 2222500 h 4445000"/>
              <a:gd name="connisteX4" fmla="*/ 2222500 w 4445000"/>
              <a:gd name="connsiteY4" fmla="*/ 25400 h 4445000"/>
              <a:gd name="connisteX5" fmla="*/ 0 w 4445000"/>
              <a:gd name="connsiteY5" fmla="*/ 2222500 h 4445000"/>
              <a:gd name="connisteX6" fmla="*/ 2222500 w 4445000"/>
              <a:gd name="connsiteY6" fmla="*/ 0 h 4445000"/>
              <a:gd name="connisteX7" fmla="*/ 4445000 w 4445000"/>
              <a:gd name="connsiteY7" fmla="*/ 2222500 h 4445000"/>
              <a:gd name="connisteX8" fmla="*/ 2222500 w 4445000"/>
              <a:gd name="connsiteY8" fmla="*/ 4445000 h 4445000"/>
              <a:gd name="connisteX9" fmla="*/ 0 w 4445000"/>
              <a:gd name="connsiteY9" fmla="*/ 2222500 h 4445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pathLst>
              <a:path w="4445000" h="4445000">
                <a:moveTo>
                  <a:pt x="2222500" y="25400"/>
                </a:moveTo>
                <a:cubicBezTo>
                  <a:pt x="1009075" y="25400"/>
                  <a:pt x="25400" y="1009075"/>
                  <a:pt x="25400" y="2222500"/>
                </a:cubicBezTo>
                <a:cubicBezTo>
                  <a:pt x="25400" y="3435922"/>
                  <a:pt x="1009075" y="4419600"/>
                  <a:pt x="2222500" y="4419600"/>
                </a:cubicBezTo>
                <a:cubicBezTo>
                  <a:pt x="3435922" y="4419600"/>
                  <a:pt x="4419600" y="3435922"/>
                  <a:pt x="4419600" y="2222500"/>
                </a:cubicBezTo>
                <a:cubicBezTo>
                  <a:pt x="4419600" y="1009075"/>
                  <a:pt x="3435922" y="25400"/>
                  <a:pt x="2222500" y="25400"/>
                </a:cubicBezTo>
                <a:moveTo>
                  <a:pt x="0" y="2222500"/>
                </a:moveTo>
                <a:cubicBezTo>
                  <a:pt x="0" y="995048"/>
                  <a:pt x="995048" y="0"/>
                  <a:pt x="2222500" y="0"/>
                </a:cubicBezTo>
                <a:cubicBezTo>
                  <a:pt x="3449955" y="0"/>
                  <a:pt x="4445000" y="995048"/>
                  <a:pt x="4445000" y="2222500"/>
                </a:cubicBezTo>
                <a:cubicBezTo>
                  <a:pt x="4445000" y="3449955"/>
                  <a:pt x="3449955" y="4445000"/>
                  <a:pt x="2222500" y="4445000"/>
                </a:cubicBezTo>
                <a:cubicBezTo>
                  <a:pt x="995048" y="4445000"/>
                  <a:pt x="0" y="3449955"/>
                  <a:pt x="0" y="2222500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5054071" y="3543300"/>
            <a:ext cx="2083858" cy="8128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7442200" y="33401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1" hasCustomPrompt="1"/>
            <p:custDataLst>
              <p:tags r:id="rId12"/>
            </p:custDataLst>
          </p:nvPr>
        </p:nvSpPr>
        <p:spPr>
          <a:xfrm>
            <a:off x="7726680" y="36245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7" hasCustomPrompt="1"/>
            <p:custDataLst>
              <p:tags r:id="rId13"/>
            </p:custDataLst>
          </p:nvPr>
        </p:nvSpPr>
        <p:spPr>
          <a:xfrm>
            <a:off x="8966200" y="3035300"/>
            <a:ext cx="2616200" cy="18288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4"/>
            </p:custDataLst>
          </p:nvPr>
        </p:nvSpPr>
        <p:spPr>
          <a:xfrm>
            <a:off x="3530600" y="33401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图片占位符 19"/>
          <p:cNvSpPr>
            <a:spLocks noGrp="1"/>
          </p:cNvSpPr>
          <p:nvPr>
            <p:ph type="pic" idx="16393" hasCustomPrompt="1"/>
            <p:custDataLst>
              <p:tags r:id="rId15"/>
            </p:custDataLst>
          </p:nvPr>
        </p:nvSpPr>
        <p:spPr>
          <a:xfrm>
            <a:off x="3815080" y="36245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8" hasCustomPrompt="1"/>
            <p:custDataLst>
              <p:tags r:id="rId16"/>
            </p:custDataLst>
          </p:nvPr>
        </p:nvSpPr>
        <p:spPr>
          <a:xfrm>
            <a:off x="609600" y="3035300"/>
            <a:ext cx="2616200" cy="1828800"/>
          </a:xfrm>
          <a:noFill/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0_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5105400" y="29972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5105400" y="3556000"/>
            <a:ext cx="6019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2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2489200"/>
            <a:ext cx="10972800" cy="3759200"/>
          </a:xfrm>
          <a:custGeom>
            <a:avLst/>
            <a:gdLst>
              <a:gd name="connisteX0" fmla="*/ 0 w 10972800"/>
              <a:gd name="connsiteY0" fmla="*/ 203200 h 3759200"/>
              <a:gd name="connisteX1" fmla="*/ 203200 w 10972800"/>
              <a:gd name="connsiteY1" fmla="*/ 0 h 3759200"/>
              <a:gd name="connisteX2" fmla="*/ 10769600 w 10972800"/>
              <a:gd name="connsiteY2" fmla="*/ 0 h 3759200"/>
              <a:gd name="connisteX3" fmla="*/ 10972800 w 10972800"/>
              <a:gd name="connsiteY3" fmla="*/ 203200 h 3759200"/>
              <a:gd name="connisteX4" fmla="*/ 10972800 w 10972800"/>
              <a:gd name="connsiteY4" fmla="*/ 3556000 h 3759200"/>
              <a:gd name="connisteX5" fmla="*/ 10769600 w 10972800"/>
              <a:gd name="connsiteY5" fmla="*/ 3759200 h 3759200"/>
              <a:gd name="connisteX6" fmla="*/ 203200 w 10972800"/>
              <a:gd name="connsiteY6" fmla="*/ 3759200 h 3759200"/>
              <a:gd name="connisteX7" fmla="*/ 0 w 10972800"/>
              <a:gd name="connsiteY7" fmla="*/ 3556000 h 3759200"/>
              <a:gd name="connisteX8" fmla="*/ 0 w 109728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556000"/>
                </a:lnTo>
                <a:cubicBezTo>
                  <a:pt x="10972800" y="3668224"/>
                  <a:pt x="10881824" y="3759200"/>
                  <a:pt x="107696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48200" y="6096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4800600" y="609600"/>
            <a:ext cx="678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4800600" y="1117600"/>
            <a:ext cx="6781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上标下内-装饰无-颜色错位-并列-2_19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3149600" y="1524000"/>
            <a:ext cx="8432800" cy="1473200"/>
          </a:xfrm>
          <a:custGeom>
            <a:avLst/>
            <a:gdLst>
              <a:gd name="connisteX0" fmla="*/ 0 w 8432800"/>
              <a:gd name="connsiteY0" fmla="*/ 0 h 1473200"/>
              <a:gd name="connisteX1" fmla="*/ 8229600 w 8432800"/>
              <a:gd name="connsiteY1" fmla="*/ 0 h 1473200"/>
              <a:gd name="connisteX2" fmla="*/ 8432800 w 8432800"/>
              <a:gd name="connsiteY2" fmla="*/ 203200 h 1473200"/>
              <a:gd name="connisteX3" fmla="*/ 8432800 w 8432800"/>
              <a:gd name="connsiteY3" fmla="*/ 1270000 h 1473200"/>
              <a:gd name="connisteX4" fmla="*/ 8229600 w 8432800"/>
              <a:gd name="connsiteY4" fmla="*/ 1473200 h 1473200"/>
              <a:gd name="connisteX5" fmla="*/ 0 w 8432800"/>
              <a:gd name="connsiteY5" fmla="*/ 1473200 h 1473200"/>
              <a:gd name="connisteX6" fmla="*/ 0 w 84328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14732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1270000"/>
                </a:lnTo>
                <a:cubicBezTo>
                  <a:pt x="8432800" y="1382224"/>
                  <a:pt x="8341824" y="1473200"/>
                  <a:pt x="82296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0" hasCustomPrompt="1"/>
            <p:custDataLst>
              <p:tags r:id="rId9"/>
            </p:custDataLst>
          </p:nvPr>
        </p:nvSpPr>
        <p:spPr>
          <a:xfrm>
            <a:off x="609600" y="1524000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3454400" y="21082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3149600" y="3149600"/>
            <a:ext cx="8432800" cy="1473200"/>
          </a:xfrm>
          <a:custGeom>
            <a:avLst/>
            <a:gdLst>
              <a:gd name="connisteX0" fmla="*/ 0 w 8432800"/>
              <a:gd name="connsiteY0" fmla="*/ 0 h 1473200"/>
              <a:gd name="connisteX1" fmla="*/ 8229600 w 8432800"/>
              <a:gd name="connsiteY1" fmla="*/ 0 h 1473200"/>
              <a:gd name="connisteX2" fmla="*/ 8432800 w 8432800"/>
              <a:gd name="connsiteY2" fmla="*/ 203200 h 1473200"/>
              <a:gd name="connisteX3" fmla="*/ 8432800 w 8432800"/>
              <a:gd name="connsiteY3" fmla="*/ 1270000 h 1473200"/>
              <a:gd name="connisteX4" fmla="*/ 8229600 w 8432800"/>
              <a:gd name="connsiteY4" fmla="*/ 1473200 h 1473200"/>
              <a:gd name="connisteX5" fmla="*/ 0 w 8432800"/>
              <a:gd name="connsiteY5" fmla="*/ 1473200 h 1473200"/>
              <a:gd name="connisteX6" fmla="*/ 0 w 84328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14732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1270000"/>
                </a:lnTo>
                <a:cubicBezTo>
                  <a:pt x="8432800" y="1382224"/>
                  <a:pt x="8341824" y="1473200"/>
                  <a:pt x="82296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2" hasCustomPrompt="1"/>
            <p:custDataLst>
              <p:tags r:id="rId12"/>
            </p:custDataLst>
          </p:nvPr>
        </p:nvSpPr>
        <p:spPr>
          <a:xfrm>
            <a:off x="609600" y="3149600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7" hasCustomPrompt="1"/>
            <p:custDataLst>
              <p:tags r:id="rId13"/>
            </p:custDataLst>
          </p:nvPr>
        </p:nvSpPr>
        <p:spPr>
          <a:xfrm>
            <a:off x="3454400" y="37338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3149600" y="4775200"/>
            <a:ext cx="8432800" cy="1473200"/>
          </a:xfrm>
          <a:custGeom>
            <a:avLst/>
            <a:gdLst>
              <a:gd name="connisteX0" fmla="*/ 0 w 8432800"/>
              <a:gd name="connsiteY0" fmla="*/ 0 h 1473200"/>
              <a:gd name="connisteX1" fmla="*/ 8229600 w 8432800"/>
              <a:gd name="connsiteY1" fmla="*/ 0 h 1473200"/>
              <a:gd name="connisteX2" fmla="*/ 8432800 w 8432800"/>
              <a:gd name="connsiteY2" fmla="*/ 203200 h 1473200"/>
              <a:gd name="connisteX3" fmla="*/ 8432800 w 8432800"/>
              <a:gd name="connsiteY3" fmla="*/ 1270000 h 1473200"/>
              <a:gd name="connisteX4" fmla="*/ 8229600 w 8432800"/>
              <a:gd name="connsiteY4" fmla="*/ 1473200 h 1473200"/>
              <a:gd name="connisteX5" fmla="*/ 0 w 8432800"/>
              <a:gd name="connsiteY5" fmla="*/ 1473200 h 1473200"/>
              <a:gd name="connisteX6" fmla="*/ 0 w 84328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14732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1270000"/>
                </a:lnTo>
                <a:cubicBezTo>
                  <a:pt x="8432800" y="1382224"/>
                  <a:pt x="8341824" y="1473200"/>
                  <a:pt x="82296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图片占位符 19"/>
          <p:cNvSpPr>
            <a:spLocks noGrp="1"/>
          </p:cNvSpPr>
          <p:nvPr>
            <p:ph type="pic" idx="16394" hasCustomPrompt="1"/>
            <p:custDataLst>
              <p:tags r:id="rId15"/>
            </p:custDataLst>
          </p:nvPr>
        </p:nvSpPr>
        <p:spPr>
          <a:xfrm>
            <a:off x="609600" y="4775200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8" hasCustomPrompt="1"/>
            <p:custDataLst>
              <p:tags r:id="rId16"/>
            </p:custDataLst>
          </p:nvPr>
        </p:nvSpPr>
        <p:spPr>
          <a:xfrm>
            <a:off x="3454400" y="53594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03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096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914400" y="2641600"/>
            <a:ext cx="28448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3688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3" hasCustomPrompt="1"/>
            <p:custDataLst>
              <p:tags r:id="rId12"/>
            </p:custDataLst>
          </p:nvPr>
        </p:nvSpPr>
        <p:spPr>
          <a:xfrm>
            <a:off x="43688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641600"/>
            <a:ext cx="28448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1280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81280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8432800" y="2641600"/>
            <a:ext cx="28448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04_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09600" y="1524000"/>
            <a:ext cx="10972800" cy="4724400"/>
          </a:xfrm>
          <a:custGeom>
            <a:avLst/>
            <a:gdLst>
              <a:gd name="connisteX0" fmla="*/ 0 w 10972800"/>
              <a:gd name="connsiteY0" fmla="*/ 203200 h 4724400"/>
              <a:gd name="connisteX1" fmla="*/ 203200 w 10972800"/>
              <a:gd name="connsiteY1" fmla="*/ 0 h 4724400"/>
              <a:gd name="connisteX2" fmla="*/ 10769600 w 10972800"/>
              <a:gd name="connsiteY2" fmla="*/ 0 h 4724400"/>
              <a:gd name="connisteX3" fmla="*/ 10972800 w 10972800"/>
              <a:gd name="connsiteY3" fmla="*/ 203200 h 4724400"/>
              <a:gd name="connisteX4" fmla="*/ 10972800 w 10972800"/>
              <a:gd name="connsiteY4" fmla="*/ 4521200 h 4724400"/>
              <a:gd name="connisteX5" fmla="*/ 10769600 w 10972800"/>
              <a:gd name="connsiteY5" fmla="*/ 4724400 h 4724400"/>
              <a:gd name="connisteX6" fmla="*/ 203200 w 10972800"/>
              <a:gd name="connsiteY6" fmla="*/ 4724400 h 4724400"/>
              <a:gd name="connisteX7" fmla="*/ 0 w 10972800"/>
              <a:gd name="connsiteY7" fmla="*/ 4521200 h 4724400"/>
              <a:gd name="connisteX8" fmla="*/ 0 w 109728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4521200"/>
                </a:lnTo>
                <a:cubicBezTo>
                  <a:pt x="10972800" y="4633424"/>
                  <a:pt x="10881824" y="4724400"/>
                  <a:pt x="107696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914400" y="1778000"/>
            <a:ext cx="1036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914400" y="2336800"/>
            <a:ext cx="103632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上图中标下内-装饰上-默认位置-并列-51_35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3225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609600"/>
            <a:ext cx="10972800" cy="2082800"/>
          </a:xfrm>
          <a:custGeom>
            <a:avLst/>
            <a:gdLst>
              <a:gd name="connisteX0" fmla="*/ 0 w 10972800"/>
              <a:gd name="connsiteY0" fmla="*/ 203200 h 2082800"/>
              <a:gd name="connisteX1" fmla="*/ 203200 w 10972800"/>
              <a:gd name="connsiteY1" fmla="*/ 0 h 2082800"/>
              <a:gd name="connisteX2" fmla="*/ 10769600 w 10972800"/>
              <a:gd name="connsiteY2" fmla="*/ 0 h 2082800"/>
              <a:gd name="connisteX3" fmla="*/ 10972800 w 10972800"/>
              <a:gd name="connsiteY3" fmla="*/ 203200 h 2082800"/>
              <a:gd name="connisteX4" fmla="*/ 10972800 w 10972800"/>
              <a:gd name="connsiteY4" fmla="*/ 1879600 h 2082800"/>
              <a:gd name="connisteX5" fmla="*/ 10769600 w 10972800"/>
              <a:gd name="connsiteY5" fmla="*/ 2082800 h 2082800"/>
              <a:gd name="connisteX6" fmla="*/ 203200 w 10972800"/>
              <a:gd name="connsiteY6" fmla="*/ 2082800 h 2082800"/>
              <a:gd name="connisteX7" fmla="*/ 0 w 10972800"/>
              <a:gd name="connsiteY7" fmla="*/ 1879600 h 2082800"/>
              <a:gd name="connisteX8" fmla="*/ 0 w 109728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879600"/>
                </a:lnTo>
                <a:cubicBezTo>
                  <a:pt x="10972800" y="1991824"/>
                  <a:pt x="10881824" y="2082800"/>
                  <a:pt x="107696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09600" y="42164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762000" y="4216400"/>
            <a:ext cx="1082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762000" y="4724400"/>
            <a:ext cx="10820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09_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92" hasCustomPrompt="1"/>
            <p:custDataLst>
              <p:tags r:id="rId8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096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内容占位符 15"/>
          <p:cNvSpPr>
            <a:spLocks noGrp="1"/>
          </p:cNvSpPr>
          <p:nvPr>
            <p:ph idx="16393" hasCustomPrompt="1"/>
            <p:custDataLst>
              <p:tags r:id="rId11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3688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3688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内容占位符 18"/>
          <p:cNvSpPr>
            <a:spLocks noGrp="1"/>
          </p:cNvSpPr>
          <p:nvPr>
            <p:ph idx="16394" hasCustomPrompt="1"/>
            <p:custDataLst>
              <p:tags r:id="rId14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81280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81280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3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4089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203200 h 2946400"/>
              <a:gd name="connisteX1" fmla="*/ 203200 w 10972800"/>
              <a:gd name="connsiteY1" fmla="*/ 0 h 2946400"/>
              <a:gd name="connisteX2" fmla="*/ 10769600 w 10972800"/>
              <a:gd name="connsiteY2" fmla="*/ 0 h 2946400"/>
              <a:gd name="connisteX3" fmla="*/ 10972800 w 10972800"/>
              <a:gd name="connsiteY3" fmla="*/ 203200 h 2946400"/>
              <a:gd name="connisteX4" fmla="*/ 10972800 w 10972800"/>
              <a:gd name="connsiteY4" fmla="*/ 2743200 h 2946400"/>
              <a:gd name="connisteX5" fmla="*/ 10769600 w 10972800"/>
              <a:gd name="connsiteY5" fmla="*/ 2946400 h 2946400"/>
              <a:gd name="connisteX6" fmla="*/ 203200 w 10972800"/>
              <a:gd name="connsiteY6" fmla="*/ 2946400 h 2946400"/>
              <a:gd name="connisteX7" fmla="*/ 0 w 10972800"/>
              <a:gd name="connsiteY7" fmla="*/ 2743200 h 2946400"/>
              <a:gd name="connisteX8" fmla="*/ 0 w 109728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743200"/>
                </a:lnTo>
                <a:cubicBezTo>
                  <a:pt x="10972800" y="2855424"/>
                  <a:pt x="10881824" y="2946400"/>
                  <a:pt x="107696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4648200" y="4165600"/>
            <a:ext cx="693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4648200" y="4724400"/>
            <a:ext cx="6934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上标下内-装饰背景-装饰背景-并列-57_10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3454400" y="1790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3454400" y="2247900"/>
            <a:ext cx="7823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3" hasCustomPrompt="1"/>
            <p:custDataLst>
              <p:tags r:id="rId13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3454400" y="4305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3454400" y="4762500"/>
            <a:ext cx="7823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上标下内-装饰左-默认位置-并列-34_35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1778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1778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7493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7493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6" hasCustomPrompt="1"/>
            <p:custDataLst>
              <p:tags r:id="rId14"/>
            </p:custDataLst>
          </p:nvPr>
        </p:nvSpPr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1778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1778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2" name="图片占位符 21"/>
          <p:cNvSpPr>
            <a:spLocks noGrp="1"/>
          </p:cNvSpPr>
          <p:nvPr>
            <p:ph type="pic" idx="16397" hasCustomPrompt="1"/>
            <p:custDataLst>
              <p:tags r:id="rId17"/>
            </p:custDataLst>
          </p:nvPr>
        </p:nvSpPr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8"/>
            </p:custDataLst>
          </p:nvPr>
        </p:nvSpPr>
        <p:spPr>
          <a:xfrm>
            <a:off x="7493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9"/>
            </p:custDataLst>
          </p:nvPr>
        </p:nvSpPr>
        <p:spPr>
          <a:xfrm>
            <a:off x="7493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4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3429000" cy="548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5054600" y="1143000"/>
            <a:ext cx="6121400" cy="4572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14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502400" y="20828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502400" y="2641600"/>
            <a:ext cx="5080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07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26924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3251200"/>
            <a:ext cx="10972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 idx="16385" hasCustomPrompt="1"/>
            <p:custDataLst>
              <p:tags r:id="rId4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1E2450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rgbClr val="1E2450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页-1-5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7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397" hasCustomPrompt="1"/>
            <p:custDataLst>
              <p:tags r:id="rId16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4" hasCustomPrompt="1"/>
            <p:custDataLst>
              <p:tags r:id="rId18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4" name="装饰  3"/>
          <p:cNvSpPr>
            <a:spLocks noGrp="1"/>
          </p:cNvSpPr>
          <p:nvPr>
            <p:ph type="body" idx="16398" hasCustomPrompt="1"/>
            <p:custDataLst>
              <p:tags r:id="rId19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107123" y="746810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6000" b="1" i="0" u="none" strike="noStrike" kern="1200" cap="none" spc="0" normalizeH="0" baseline="0" noProof="1" dirty="0">
                <a:solidFill>
                  <a:schemeClr val="accent2"/>
                </a:solidFill>
                <a:uFillTx/>
                <a:latin typeface="+mj-lt"/>
                <a:ea typeface="+mj-ea"/>
                <a:cs typeface="+mn-ea"/>
                <a:sym typeface="+mn-lt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画板 3@3x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05" y="0"/>
            <a:ext cx="12187555" cy="6858000"/>
          </a:xfrm>
          <a:prstGeom prst="rect">
            <a:avLst/>
          </a:prstGeom>
        </p:spPr>
      </p:pic>
      <p:sp>
        <p:nvSpPr>
          <p:cNvPr id="33" name="矩形 32"/>
          <p:cNvSpPr/>
          <p:nvPr userDrawn="1">
            <p:custDataLst>
              <p:tags r:id="rId4"/>
            </p:custDataLst>
          </p:nvPr>
        </p:nvSpPr>
        <p:spPr>
          <a:xfrm>
            <a:off x="11056620" y="675640"/>
            <a:ext cx="288290" cy="57785"/>
          </a:xfrm>
          <a:prstGeom prst="rect">
            <a:avLst/>
          </a:prstGeom>
          <a:solidFill>
            <a:srgbClr val="1B21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noFill/>
              <a:sym typeface="+mn-ea"/>
            </a:endParaRPr>
          </a:p>
        </p:txBody>
      </p: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11056620" y="777240"/>
            <a:ext cx="288290" cy="57785"/>
          </a:xfrm>
          <a:prstGeom prst="rect">
            <a:avLst/>
          </a:prstGeom>
          <a:solidFill>
            <a:srgbClr val="1B21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noFill/>
              <a:sym typeface="+mn-ea"/>
            </a:endParaRP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6385"/>
            <p:custDataLst>
              <p:tags r:id="rId6"/>
            </p:custDataLst>
          </p:nvPr>
        </p:nvSpPr>
        <p:spPr>
          <a:xfrm>
            <a:off x="695960" y="5995035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6386"/>
            <p:custDataLst>
              <p:tags r:id="rId7"/>
            </p:custDataLst>
          </p:nvPr>
        </p:nvSpPr>
        <p:spPr>
          <a:xfrm>
            <a:off x="4038600" y="5995035"/>
            <a:ext cx="4114800" cy="365125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6387"/>
            <p:custDataLst>
              <p:tags r:id="rId8"/>
            </p:custDataLst>
          </p:nvPr>
        </p:nvSpPr>
        <p:spPr>
          <a:xfrm>
            <a:off x="8610600" y="5995035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日期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078942" y="1651000"/>
            <a:ext cx="6097058" cy="4572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spc="0">
                <a:solidFill>
                  <a:srgbClr val="2C395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20XX YEAR</a:t>
            </a:r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ctrTitle" idx="16388" hasCustomPrompt="1"/>
            <p:custDataLst>
              <p:tags r:id="rId10"/>
            </p:custDataLst>
          </p:nvPr>
        </p:nvSpPr>
        <p:spPr>
          <a:xfrm>
            <a:off x="4823354" y="2159000"/>
            <a:ext cx="6352646" cy="2540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spc="0">
                <a:solidFill>
                  <a:srgbClr val="2C395D"/>
                </a:solidFill>
              </a:defRPr>
            </a:lvl1pPr>
          </a:lstStyle>
          <a:p>
            <a:r>
              <a:rPr lang="zh-CN" altLang="en-US" dirty="0"/>
              <a:t>单击此处
添加文档标题</a:t>
            </a:r>
            <a:endParaRPr lang="zh-CN" altLang="en-US" dirty="0"/>
          </a:p>
        </p:txBody>
      </p:sp>
      <p:sp>
        <p:nvSpPr>
          <p:cNvPr id="19" name="署名占位符 10"/>
          <p:cNvSpPr>
            <a:spLocks noGrp="1"/>
          </p:cNvSpPr>
          <p:nvPr>
            <p:ph type="body" sz="quarter" idx="16390" hasCustomPrompt="1"/>
            <p:custDataLst>
              <p:tags r:id="rId11"/>
            </p:custDataLst>
          </p:nvPr>
        </p:nvSpPr>
        <p:spPr>
          <a:xfrm>
            <a:off x="8635118" y="4749800"/>
            <a:ext cx="2540882" cy="533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 idx="17826049" hasCustomPrompt="1"/>
            <p:custDataLst>
              <p:tags r:id="rId4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1E2450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idx="17826561" hasCustomPrompt="1"/>
            <p:custDataLst>
              <p:tags r:id="rId5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rgbClr val="1E2450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画板 3@3x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05" y="0"/>
            <a:ext cx="12187555" cy="6858000"/>
          </a:xfrm>
          <a:prstGeom prst="rect">
            <a:avLst/>
          </a:prstGeom>
        </p:spPr>
      </p:pic>
      <p:sp>
        <p:nvSpPr>
          <p:cNvPr id="33" name="矩形 32"/>
          <p:cNvSpPr/>
          <p:nvPr userDrawn="1">
            <p:custDataLst>
              <p:tags r:id="rId4"/>
            </p:custDataLst>
          </p:nvPr>
        </p:nvSpPr>
        <p:spPr>
          <a:xfrm>
            <a:off x="11056620" y="675640"/>
            <a:ext cx="288290" cy="57785"/>
          </a:xfrm>
          <a:prstGeom prst="rect">
            <a:avLst/>
          </a:prstGeom>
          <a:solidFill>
            <a:srgbClr val="1B21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noFill/>
              <a:sym typeface="+mn-ea"/>
            </a:endParaRPr>
          </a:p>
        </p:txBody>
      </p: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11056620" y="777240"/>
            <a:ext cx="288290" cy="57785"/>
          </a:xfrm>
          <a:prstGeom prst="rect">
            <a:avLst/>
          </a:prstGeom>
          <a:solidFill>
            <a:srgbClr val="1B21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noFill/>
              <a:sym typeface="+mn-ea"/>
            </a:endParaRP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1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Subtitle 12"/>
          <p:cNvSpPr>
            <a:spLocks noGrp="1"/>
          </p:cNvSpPr>
          <p:nvPr>
            <p:ph type="body" idx="17826305" hasCustomPrompt="1"/>
            <p:custDataLst>
              <p:tags r:id="rId9"/>
            </p:custDataLst>
          </p:nvPr>
        </p:nvSpPr>
        <p:spPr>
          <a:xfrm>
            <a:off x="5726642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2C395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9" name="标题 2"/>
          <p:cNvSpPr>
            <a:spLocks noGrp="1"/>
          </p:cNvSpPr>
          <p:nvPr>
            <p:ph type="ctrTitle" idx="17826049" hasCustomPrompt="1"/>
            <p:custDataLst>
              <p:tags r:id="rId10"/>
            </p:custDataLst>
          </p:nvPr>
        </p:nvSpPr>
        <p:spPr>
          <a:xfrm>
            <a:off x="5724878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rgbClr val="2C395D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页-1-5-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VCG211159738924-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0000"/>
          </a:blip>
          <a:srcRect t="11748" b="959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7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3" name="Title 12"/>
          <p:cNvSpPr>
            <a:spLocks noGrp="1"/>
          </p:cNvSpPr>
          <p:nvPr>
            <p:ph type="ctrTitle" idx="17826049" hasCustomPrompt="1"/>
            <p:custDataLst>
              <p:tags r:id="rId8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319883777" hasCustomPrompt="1"/>
            <p:custDataLst>
              <p:tags r:id="rId9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319883522" hasCustomPrompt="1"/>
            <p:custDataLst>
              <p:tags r:id="rId10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51446017" hasCustomPrompt="1"/>
            <p:custDataLst>
              <p:tags r:id="rId11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319949313" hasCustomPrompt="1"/>
            <p:custDataLst>
              <p:tags r:id="rId12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319949058" hasCustomPrompt="1"/>
            <p:custDataLst>
              <p:tags r:id="rId13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51511553" hasCustomPrompt="1"/>
            <p:custDataLst>
              <p:tags r:id="rId14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320014849" hasCustomPrompt="1"/>
            <p:custDataLst>
              <p:tags r:id="rId15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320014594" hasCustomPrompt="1"/>
            <p:custDataLst>
              <p:tags r:id="rId16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51577089" hasCustomPrompt="1"/>
            <p:custDataLst>
              <p:tags r:id="rId17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Text Placeholder 22"/>
          <p:cNvSpPr>
            <a:spLocks noGrp="1"/>
          </p:cNvSpPr>
          <p:nvPr>
            <p:ph type="body" idx="320080385" hasCustomPrompt="1"/>
            <p:custDataLst>
              <p:tags r:id="rId18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4" name="装饰  3"/>
          <p:cNvSpPr>
            <a:spLocks noGrp="1"/>
          </p:cNvSpPr>
          <p:nvPr>
            <p:ph type="body" idx="320080130" hasCustomPrompt="1"/>
            <p:custDataLst>
              <p:tags r:id="rId19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idx="51642625" hasCustomPrompt="1"/>
            <p:custDataLst>
              <p:tags r:id="rId20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3" Type="http://schemas.openxmlformats.org/officeDocument/2006/relationships/theme" Target="../theme/theme2.xml"/><Relationship Id="rId52" Type="http://schemas.openxmlformats.org/officeDocument/2006/relationships/tags" Target="../tags/tag424.xml"/><Relationship Id="rId51" Type="http://schemas.openxmlformats.org/officeDocument/2006/relationships/tags" Target="../tags/tag423.xml"/><Relationship Id="rId50" Type="http://schemas.openxmlformats.org/officeDocument/2006/relationships/tags" Target="../tags/tag422.xml"/><Relationship Id="rId5" Type="http://schemas.openxmlformats.org/officeDocument/2006/relationships/slideLayout" Target="../slideLayouts/slideLayout15.xml"/><Relationship Id="rId49" Type="http://schemas.openxmlformats.org/officeDocument/2006/relationships/tags" Target="../tags/tag421.xml"/><Relationship Id="rId48" Type="http://schemas.openxmlformats.org/officeDocument/2006/relationships/tags" Target="../tags/tag420.xml"/><Relationship Id="rId47" Type="http://schemas.openxmlformats.org/officeDocument/2006/relationships/tags" Target="../tags/tag419.xml"/><Relationship Id="rId46" Type="http://schemas.openxmlformats.org/officeDocument/2006/relationships/tags" Target="../tags/tag418.xml"/><Relationship Id="rId45" Type="http://schemas.openxmlformats.org/officeDocument/2006/relationships/image" Target="../media/image2.png"/><Relationship Id="rId44" Type="http://schemas.openxmlformats.org/officeDocument/2006/relationships/tags" Target="../tags/tag417.xml"/><Relationship Id="rId43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4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VCG211159738924-02"/>
          <p:cNvPicPr>
            <a:picLocks noChangeAspect="1"/>
          </p:cNvPicPr>
          <p:nvPr userDrawn="1">
            <p:custDataLst>
              <p:tags r:id="rId44"/>
            </p:custDataLst>
          </p:nvPr>
        </p:nvPicPr>
        <p:blipFill>
          <a:blip r:embed="rId45">
            <a:alphaModFix amt="30000"/>
          </a:blip>
          <a:srcRect t="11748" b="9592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5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5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tx1"/>
          </a:solidFill>
          <a:effectLst>
            <a:outerShdw>
              <a:srgbClr val="FFFFFF"/>
            </a:outerShdw>
          </a:effectLst>
          <a:uFill>
            <a:solidFill>
              <a:srgbClr val="2C395D"/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0.xml"/><Relationship Id="rId4" Type="http://schemas.openxmlformats.org/officeDocument/2006/relationships/tags" Target="../tags/tag428.xml"/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" Type="http://schemas.openxmlformats.org/officeDocument/2006/relationships/tags" Target="../tags/tag42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94.xml"/><Relationship Id="rId8" Type="http://schemas.openxmlformats.org/officeDocument/2006/relationships/tags" Target="../tags/tag493.xml"/><Relationship Id="rId7" Type="http://schemas.openxmlformats.org/officeDocument/2006/relationships/tags" Target="../tags/tag492.xml"/><Relationship Id="rId6" Type="http://schemas.openxmlformats.org/officeDocument/2006/relationships/tags" Target="../tags/tag491.xml"/><Relationship Id="rId5" Type="http://schemas.openxmlformats.org/officeDocument/2006/relationships/tags" Target="../tags/tag490.xml"/><Relationship Id="rId4" Type="http://schemas.openxmlformats.org/officeDocument/2006/relationships/tags" Target="../tags/tag489.xml"/><Relationship Id="rId3" Type="http://schemas.openxmlformats.org/officeDocument/2006/relationships/tags" Target="../tags/tag488.xml"/><Relationship Id="rId2" Type="http://schemas.openxmlformats.org/officeDocument/2006/relationships/tags" Target="../tags/tag487.xml"/><Relationship Id="rId13" Type="http://schemas.openxmlformats.org/officeDocument/2006/relationships/slideLayout" Target="../slideLayouts/slideLayout41.xml"/><Relationship Id="rId12" Type="http://schemas.openxmlformats.org/officeDocument/2006/relationships/tags" Target="../tags/tag496.xml"/><Relationship Id="rId11" Type="http://schemas.openxmlformats.org/officeDocument/2006/relationships/image" Target="../media/image8.jpeg"/><Relationship Id="rId10" Type="http://schemas.openxmlformats.org/officeDocument/2006/relationships/tags" Target="../tags/tag495.xml"/><Relationship Id="rId1" Type="http://schemas.openxmlformats.org/officeDocument/2006/relationships/tags" Target="../tags/tag48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503.xml"/><Relationship Id="rId7" Type="http://schemas.openxmlformats.org/officeDocument/2006/relationships/tags" Target="../tags/tag502.xml"/><Relationship Id="rId6" Type="http://schemas.openxmlformats.org/officeDocument/2006/relationships/tags" Target="../tags/tag501.xml"/><Relationship Id="rId5" Type="http://schemas.openxmlformats.org/officeDocument/2006/relationships/tags" Target="../tags/tag500.xml"/><Relationship Id="rId4" Type="http://schemas.openxmlformats.org/officeDocument/2006/relationships/image" Target="../media/image9.jpeg"/><Relationship Id="rId3" Type="http://schemas.openxmlformats.org/officeDocument/2006/relationships/tags" Target="../tags/tag499.xml"/><Relationship Id="rId2" Type="http://schemas.openxmlformats.org/officeDocument/2006/relationships/tags" Target="../tags/tag498.xml"/><Relationship Id="rId13" Type="http://schemas.openxmlformats.org/officeDocument/2006/relationships/slideLayout" Target="../slideLayouts/slideLayout35.xml"/><Relationship Id="rId12" Type="http://schemas.openxmlformats.org/officeDocument/2006/relationships/tags" Target="../tags/tag506.xml"/><Relationship Id="rId11" Type="http://schemas.openxmlformats.org/officeDocument/2006/relationships/tags" Target="../tags/tag505.xml"/><Relationship Id="rId10" Type="http://schemas.openxmlformats.org/officeDocument/2006/relationships/tags" Target="../tags/tag504.xml"/><Relationship Id="rId1" Type="http://schemas.openxmlformats.org/officeDocument/2006/relationships/tags" Target="../tags/tag49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7" Type="http://schemas.openxmlformats.org/officeDocument/2006/relationships/tags" Target="../tags/tag512.xml"/><Relationship Id="rId6" Type="http://schemas.openxmlformats.org/officeDocument/2006/relationships/tags" Target="../tags/tag511.xml"/><Relationship Id="rId5" Type="http://schemas.openxmlformats.org/officeDocument/2006/relationships/tags" Target="../tags/tag510.xml"/><Relationship Id="rId4" Type="http://schemas.openxmlformats.org/officeDocument/2006/relationships/tags" Target="../tags/tag509.xml"/><Relationship Id="rId3" Type="http://schemas.openxmlformats.org/officeDocument/2006/relationships/image" Target="../media/image11.jpeg"/><Relationship Id="rId2" Type="http://schemas.openxmlformats.org/officeDocument/2006/relationships/tags" Target="../tags/tag508.xml"/><Relationship Id="rId1" Type="http://schemas.openxmlformats.org/officeDocument/2006/relationships/tags" Target="../tags/tag50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19.xml"/><Relationship Id="rId8" Type="http://schemas.openxmlformats.org/officeDocument/2006/relationships/tags" Target="../tags/tag518.xml"/><Relationship Id="rId7" Type="http://schemas.openxmlformats.org/officeDocument/2006/relationships/image" Target="../media/image13.jpeg"/><Relationship Id="rId6" Type="http://schemas.openxmlformats.org/officeDocument/2006/relationships/tags" Target="../tags/tag517.xml"/><Relationship Id="rId5" Type="http://schemas.openxmlformats.org/officeDocument/2006/relationships/tags" Target="../tags/tag516.xml"/><Relationship Id="rId4" Type="http://schemas.openxmlformats.org/officeDocument/2006/relationships/tags" Target="../tags/tag515.xml"/><Relationship Id="rId3" Type="http://schemas.openxmlformats.org/officeDocument/2006/relationships/image" Target="../media/image12.jpeg"/><Relationship Id="rId2" Type="http://schemas.openxmlformats.org/officeDocument/2006/relationships/tags" Target="../tags/tag514.xml"/><Relationship Id="rId15" Type="http://schemas.openxmlformats.org/officeDocument/2006/relationships/slideLayout" Target="../slideLayouts/slideLayout33.xml"/><Relationship Id="rId14" Type="http://schemas.openxmlformats.org/officeDocument/2006/relationships/tags" Target="../tags/tag523.xml"/><Relationship Id="rId13" Type="http://schemas.openxmlformats.org/officeDocument/2006/relationships/tags" Target="../tags/tag522.xml"/><Relationship Id="rId12" Type="http://schemas.openxmlformats.org/officeDocument/2006/relationships/tags" Target="../tags/tag521.xml"/><Relationship Id="rId11" Type="http://schemas.openxmlformats.org/officeDocument/2006/relationships/image" Target="../media/image14.jpeg"/><Relationship Id="rId10" Type="http://schemas.openxmlformats.org/officeDocument/2006/relationships/tags" Target="../tags/tag520.xml"/><Relationship Id="rId1" Type="http://schemas.openxmlformats.org/officeDocument/2006/relationships/tags" Target="../tags/tag51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530.xml"/><Relationship Id="rId7" Type="http://schemas.openxmlformats.org/officeDocument/2006/relationships/tags" Target="../tags/tag529.xml"/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image" Target="../media/image15.jpeg"/><Relationship Id="rId3" Type="http://schemas.openxmlformats.org/officeDocument/2006/relationships/tags" Target="../tags/tag526.xml"/><Relationship Id="rId2" Type="http://schemas.openxmlformats.org/officeDocument/2006/relationships/tags" Target="../tags/tag525.xml"/><Relationship Id="rId11" Type="http://schemas.openxmlformats.org/officeDocument/2006/relationships/slideLayout" Target="../slideLayouts/slideLayout15.xml"/><Relationship Id="rId10" Type="http://schemas.openxmlformats.org/officeDocument/2006/relationships/tags" Target="../tags/tag531.xml"/><Relationship Id="rId1" Type="http://schemas.openxmlformats.org/officeDocument/2006/relationships/tags" Target="../tags/tag52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535.xml"/><Relationship Id="rId4" Type="http://schemas.openxmlformats.org/officeDocument/2006/relationships/image" Target="../media/image17.jpeg"/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538.xml"/><Relationship Id="rId2" Type="http://schemas.openxmlformats.org/officeDocument/2006/relationships/tags" Target="../tags/tag537.xml"/><Relationship Id="rId1" Type="http://schemas.openxmlformats.org/officeDocument/2006/relationships/tags" Target="../tags/tag53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46.xml"/><Relationship Id="rId8" Type="http://schemas.openxmlformats.org/officeDocument/2006/relationships/tags" Target="../tags/tag545.xml"/><Relationship Id="rId7" Type="http://schemas.openxmlformats.org/officeDocument/2006/relationships/image" Target="../media/image18.jpeg"/><Relationship Id="rId6" Type="http://schemas.openxmlformats.org/officeDocument/2006/relationships/tags" Target="../tags/tag544.xml"/><Relationship Id="rId5" Type="http://schemas.openxmlformats.org/officeDocument/2006/relationships/tags" Target="../tags/tag543.xml"/><Relationship Id="rId4" Type="http://schemas.openxmlformats.org/officeDocument/2006/relationships/tags" Target="../tags/tag542.xml"/><Relationship Id="rId3" Type="http://schemas.openxmlformats.org/officeDocument/2006/relationships/tags" Target="../tags/tag541.xml"/><Relationship Id="rId2" Type="http://schemas.openxmlformats.org/officeDocument/2006/relationships/tags" Target="../tags/tag540.xml"/><Relationship Id="rId15" Type="http://schemas.openxmlformats.org/officeDocument/2006/relationships/slideLayout" Target="../slideLayouts/slideLayout33.xml"/><Relationship Id="rId14" Type="http://schemas.openxmlformats.org/officeDocument/2006/relationships/tags" Target="../tags/tag549.xml"/><Relationship Id="rId13" Type="http://schemas.openxmlformats.org/officeDocument/2006/relationships/image" Target="../media/image20.jpeg"/><Relationship Id="rId12" Type="http://schemas.openxmlformats.org/officeDocument/2006/relationships/tags" Target="../tags/tag548.xml"/><Relationship Id="rId11" Type="http://schemas.openxmlformats.org/officeDocument/2006/relationships/image" Target="../media/image19.jpeg"/><Relationship Id="rId10" Type="http://schemas.openxmlformats.org/officeDocument/2006/relationships/tags" Target="../tags/tag547.xml"/><Relationship Id="rId1" Type="http://schemas.openxmlformats.org/officeDocument/2006/relationships/tags" Target="../tags/tag53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56.xml"/><Relationship Id="rId8" Type="http://schemas.openxmlformats.org/officeDocument/2006/relationships/tags" Target="../tags/tag555.xml"/><Relationship Id="rId7" Type="http://schemas.openxmlformats.org/officeDocument/2006/relationships/image" Target="../media/image22.jpeg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image" Target="../media/image21.jpeg"/><Relationship Id="rId3" Type="http://schemas.openxmlformats.org/officeDocument/2006/relationships/tags" Target="../tags/tag552.xml"/><Relationship Id="rId2" Type="http://schemas.openxmlformats.org/officeDocument/2006/relationships/tags" Target="../tags/tag551.xml"/><Relationship Id="rId16" Type="http://schemas.openxmlformats.org/officeDocument/2006/relationships/slideLayout" Target="../slideLayouts/slideLayout29.xml"/><Relationship Id="rId15" Type="http://schemas.openxmlformats.org/officeDocument/2006/relationships/tags" Target="../tags/tag561.xml"/><Relationship Id="rId14" Type="http://schemas.openxmlformats.org/officeDocument/2006/relationships/tags" Target="../tags/tag560.xml"/><Relationship Id="rId13" Type="http://schemas.openxmlformats.org/officeDocument/2006/relationships/tags" Target="../tags/tag559.xml"/><Relationship Id="rId12" Type="http://schemas.openxmlformats.org/officeDocument/2006/relationships/tags" Target="../tags/tag558.xml"/><Relationship Id="rId11" Type="http://schemas.openxmlformats.org/officeDocument/2006/relationships/image" Target="../media/image23.jpeg"/><Relationship Id="rId10" Type="http://schemas.openxmlformats.org/officeDocument/2006/relationships/tags" Target="../tags/tag557.xml"/><Relationship Id="rId1" Type="http://schemas.openxmlformats.org/officeDocument/2006/relationships/tags" Target="../tags/tag55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37.xml"/><Relationship Id="rId8" Type="http://schemas.openxmlformats.org/officeDocument/2006/relationships/tags" Target="../tags/tag436.xml"/><Relationship Id="rId7" Type="http://schemas.openxmlformats.org/officeDocument/2006/relationships/tags" Target="../tags/tag435.xml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tags" Target="../tags/tag432.xml"/><Relationship Id="rId3" Type="http://schemas.openxmlformats.org/officeDocument/2006/relationships/tags" Target="../tags/tag431.xml"/><Relationship Id="rId28" Type="http://schemas.openxmlformats.org/officeDocument/2006/relationships/slideLayout" Target="../slideLayouts/slideLayout41.xml"/><Relationship Id="rId27" Type="http://schemas.openxmlformats.org/officeDocument/2006/relationships/tags" Target="../tags/tag455.xml"/><Relationship Id="rId26" Type="http://schemas.openxmlformats.org/officeDocument/2006/relationships/tags" Target="../tags/tag454.xml"/><Relationship Id="rId25" Type="http://schemas.openxmlformats.org/officeDocument/2006/relationships/tags" Target="../tags/tag453.xml"/><Relationship Id="rId24" Type="http://schemas.openxmlformats.org/officeDocument/2006/relationships/tags" Target="../tags/tag452.xml"/><Relationship Id="rId23" Type="http://schemas.openxmlformats.org/officeDocument/2006/relationships/tags" Target="../tags/tag451.xml"/><Relationship Id="rId22" Type="http://schemas.openxmlformats.org/officeDocument/2006/relationships/tags" Target="../tags/tag450.xml"/><Relationship Id="rId21" Type="http://schemas.openxmlformats.org/officeDocument/2006/relationships/tags" Target="../tags/tag449.xml"/><Relationship Id="rId20" Type="http://schemas.openxmlformats.org/officeDocument/2006/relationships/tags" Target="../tags/tag448.xml"/><Relationship Id="rId2" Type="http://schemas.openxmlformats.org/officeDocument/2006/relationships/tags" Target="../tags/tag430.xml"/><Relationship Id="rId19" Type="http://schemas.openxmlformats.org/officeDocument/2006/relationships/tags" Target="../tags/tag447.xml"/><Relationship Id="rId18" Type="http://schemas.openxmlformats.org/officeDocument/2006/relationships/tags" Target="../tags/tag446.xml"/><Relationship Id="rId17" Type="http://schemas.openxmlformats.org/officeDocument/2006/relationships/tags" Target="../tags/tag445.xml"/><Relationship Id="rId16" Type="http://schemas.openxmlformats.org/officeDocument/2006/relationships/tags" Target="../tags/tag444.xml"/><Relationship Id="rId15" Type="http://schemas.openxmlformats.org/officeDocument/2006/relationships/tags" Target="../tags/tag443.xml"/><Relationship Id="rId14" Type="http://schemas.openxmlformats.org/officeDocument/2006/relationships/tags" Target="../tags/tag442.xml"/><Relationship Id="rId13" Type="http://schemas.openxmlformats.org/officeDocument/2006/relationships/tags" Target="../tags/tag441.xml"/><Relationship Id="rId12" Type="http://schemas.openxmlformats.org/officeDocument/2006/relationships/tags" Target="../tags/tag440.xml"/><Relationship Id="rId11" Type="http://schemas.openxmlformats.org/officeDocument/2006/relationships/tags" Target="../tags/tag439.xml"/><Relationship Id="rId10" Type="http://schemas.openxmlformats.org/officeDocument/2006/relationships/tags" Target="../tags/tag438.xml"/><Relationship Id="rId1" Type="http://schemas.openxmlformats.org/officeDocument/2006/relationships/tags" Target="../tags/tag4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tags" Target="../tags/tag567.xml"/><Relationship Id="rId6" Type="http://schemas.openxmlformats.org/officeDocument/2006/relationships/tags" Target="../tags/tag566.xml"/><Relationship Id="rId5" Type="http://schemas.openxmlformats.org/officeDocument/2006/relationships/tags" Target="../tags/tag565.xml"/><Relationship Id="rId4" Type="http://schemas.openxmlformats.org/officeDocument/2006/relationships/tags" Target="../tags/tag564.xml"/><Relationship Id="rId3" Type="http://schemas.openxmlformats.org/officeDocument/2006/relationships/image" Target="../media/image24.jpeg"/><Relationship Id="rId2" Type="http://schemas.openxmlformats.org/officeDocument/2006/relationships/tags" Target="../tags/tag563.xml"/><Relationship Id="rId1" Type="http://schemas.openxmlformats.org/officeDocument/2006/relationships/tags" Target="../tags/tag56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7" Type="http://schemas.openxmlformats.org/officeDocument/2006/relationships/tags" Target="../tags/tag573.xml"/><Relationship Id="rId6" Type="http://schemas.openxmlformats.org/officeDocument/2006/relationships/tags" Target="../tags/tag572.xml"/><Relationship Id="rId5" Type="http://schemas.openxmlformats.org/officeDocument/2006/relationships/tags" Target="../tags/tag571.xml"/><Relationship Id="rId4" Type="http://schemas.openxmlformats.org/officeDocument/2006/relationships/tags" Target="../tags/tag570.xml"/><Relationship Id="rId3" Type="http://schemas.openxmlformats.org/officeDocument/2006/relationships/image" Target="../media/image25.jpeg"/><Relationship Id="rId2" Type="http://schemas.openxmlformats.org/officeDocument/2006/relationships/tags" Target="../tags/tag569.xml"/><Relationship Id="rId1" Type="http://schemas.openxmlformats.org/officeDocument/2006/relationships/tags" Target="../tags/tag56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81.xml"/><Relationship Id="rId8" Type="http://schemas.openxmlformats.org/officeDocument/2006/relationships/tags" Target="../tags/tag580.xml"/><Relationship Id="rId7" Type="http://schemas.openxmlformats.org/officeDocument/2006/relationships/image" Target="../media/image26.jpeg"/><Relationship Id="rId6" Type="http://schemas.openxmlformats.org/officeDocument/2006/relationships/tags" Target="../tags/tag579.xml"/><Relationship Id="rId5" Type="http://schemas.openxmlformats.org/officeDocument/2006/relationships/tags" Target="../tags/tag578.xml"/><Relationship Id="rId4" Type="http://schemas.openxmlformats.org/officeDocument/2006/relationships/tags" Target="../tags/tag577.xml"/><Relationship Id="rId3" Type="http://schemas.openxmlformats.org/officeDocument/2006/relationships/tags" Target="../tags/tag576.xml"/><Relationship Id="rId2" Type="http://schemas.openxmlformats.org/officeDocument/2006/relationships/tags" Target="../tags/tag575.xml"/><Relationship Id="rId17" Type="http://schemas.openxmlformats.org/officeDocument/2006/relationships/slideLayout" Target="../slideLayouts/slideLayout26.xml"/><Relationship Id="rId16" Type="http://schemas.openxmlformats.org/officeDocument/2006/relationships/tags" Target="../tags/tag584.xml"/><Relationship Id="rId15" Type="http://schemas.openxmlformats.org/officeDocument/2006/relationships/image" Target="../media/image30.svg"/><Relationship Id="rId14" Type="http://schemas.openxmlformats.org/officeDocument/2006/relationships/image" Target="../media/image29.png"/><Relationship Id="rId13" Type="http://schemas.openxmlformats.org/officeDocument/2006/relationships/tags" Target="../tags/tag583.xml"/><Relationship Id="rId12" Type="http://schemas.openxmlformats.org/officeDocument/2006/relationships/tags" Target="../tags/tag582.xml"/><Relationship Id="rId11" Type="http://schemas.openxmlformats.org/officeDocument/2006/relationships/image" Target="../media/image28.svg"/><Relationship Id="rId10" Type="http://schemas.openxmlformats.org/officeDocument/2006/relationships/image" Target="../media/image27.png"/><Relationship Id="rId1" Type="http://schemas.openxmlformats.org/officeDocument/2006/relationships/tags" Target="../tags/tag57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92.xml"/><Relationship Id="rId8" Type="http://schemas.openxmlformats.org/officeDocument/2006/relationships/tags" Target="../tags/tag591.xml"/><Relationship Id="rId7" Type="http://schemas.openxmlformats.org/officeDocument/2006/relationships/image" Target="../media/image31.jpeg"/><Relationship Id="rId6" Type="http://schemas.openxmlformats.org/officeDocument/2006/relationships/tags" Target="../tags/tag590.xml"/><Relationship Id="rId5" Type="http://schemas.openxmlformats.org/officeDocument/2006/relationships/tags" Target="../tags/tag589.xml"/><Relationship Id="rId4" Type="http://schemas.openxmlformats.org/officeDocument/2006/relationships/tags" Target="../tags/tag588.xml"/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7" Type="http://schemas.openxmlformats.org/officeDocument/2006/relationships/slideLayout" Target="../slideLayouts/slideLayout25.xml"/><Relationship Id="rId16" Type="http://schemas.openxmlformats.org/officeDocument/2006/relationships/tags" Target="../tags/tag595.xml"/><Relationship Id="rId15" Type="http://schemas.openxmlformats.org/officeDocument/2006/relationships/image" Target="../media/image30.svg"/><Relationship Id="rId14" Type="http://schemas.openxmlformats.org/officeDocument/2006/relationships/image" Target="../media/image29.png"/><Relationship Id="rId13" Type="http://schemas.openxmlformats.org/officeDocument/2006/relationships/tags" Target="../tags/tag594.xml"/><Relationship Id="rId12" Type="http://schemas.openxmlformats.org/officeDocument/2006/relationships/tags" Target="../tags/tag593.xml"/><Relationship Id="rId11" Type="http://schemas.openxmlformats.org/officeDocument/2006/relationships/image" Target="../media/image28.svg"/><Relationship Id="rId10" Type="http://schemas.openxmlformats.org/officeDocument/2006/relationships/image" Target="../media/image27.png"/><Relationship Id="rId1" Type="http://schemas.openxmlformats.org/officeDocument/2006/relationships/tags" Target="../tags/tag58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604.xml"/><Relationship Id="rId8" Type="http://schemas.openxmlformats.org/officeDocument/2006/relationships/tags" Target="../tags/tag603.xml"/><Relationship Id="rId7" Type="http://schemas.openxmlformats.org/officeDocument/2006/relationships/tags" Target="../tags/tag602.xml"/><Relationship Id="rId6" Type="http://schemas.openxmlformats.org/officeDocument/2006/relationships/tags" Target="../tags/tag601.xml"/><Relationship Id="rId5" Type="http://schemas.openxmlformats.org/officeDocument/2006/relationships/tags" Target="../tags/tag600.xml"/><Relationship Id="rId4" Type="http://schemas.openxmlformats.org/officeDocument/2006/relationships/tags" Target="../tags/tag599.xml"/><Relationship Id="rId3" Type="http://schemas.openxmlformats.org/officeDocument/2006/relationships/tags" Target="../tags/tag598.xml"/><Relationship Id="rId20" Type="http://schemas.openxmlformats.org/officeDocument/2006/relationships/slideLayout" Target="../slideLayouts/slideLayout24.xml"/><Relationship Id="rId2" Type="http://schemas.openxmlformats.org/officeDocument/2006/relationships/tags" Target="../tags/tag597.xml"/><Relationship Id="rId19" Type="http://schemas.openxmlformats.org/officeDocument/2006/relationships/tags" Target="../tags/tag613.xml"/><Relationship Id="rId18" Type="http://schemas.openxmlformats.org/officeDocument/2006/relationships/image" Target="../media/image32.jpeg"/><Relationship Id="rId17" Type="http://schemas.openxmlformats.org/officeDocument/2006/relationships/tags" Target="../tags/tag612.xml"/><Relationship Id="rId16" Type="http://schemas.openxmlformats.org/officeDocument/2006/relationships/tags" Target="../tags/tag611.xml"/><Relationship Id="rId15" Type="http://schemas.openxmlformats.org/officeDocument/2006/relationships/tags" Target="../tags/tag610.xml"/><Relationship Id="rId14" Type="http://schemas.openxmlformats.org/officeDocument/2006/relationships/tags" Target="../tags/tag609.xml"/><Relationship Id="rId13" Type="http://schemas.openxmlformats.org/officeDocument/2006/relationships/tags" Target="../tags/tag608.xml"/><Relationship Id="rId12" Type="http://schemas.openxmlformats.org/officeDocument/2006/relationships/tags" Target="../tags/tag607.xml"/><Relationship Id="rId11" Type="http://schemas.openxmlformats.org/officeDocument/2006/relationships/tags" Target="../tags/tag606.xml"/><Relationship Id="rId10" Type="http://schemas.openxmlformats.org/officeDocument/2006/relationships/tags" Target="../tags/tag605.xml"/><Relationship Id="rId1" Type="http://schemas.openxmlformats.org/officeDocument/2006/relationships/tags" Target="../tags/tag59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20.xml"/><Relationship Id="rId8" Type="http://schemas.openxmlformats.org/officeDocument/2006/relationships/tags" Target="../tags/tag619.xml"/><Relationship Id="rId7" Type="http://schemas.openxmlformats.org/officeDocument/2006/relationships/image" Target="../media/image34.jpeg"/><Relationship Id="rId6" Type="http://schemas.openxmlformats.org/officeDocument/2006/relationships/tags" Target="../tags/tag618.xml"/><Relationship Id="rId5" Type="http://schemas.openxmlformats.org/officeDocument/2006/relationships/tags" Target="../tags/tag617.xml"/><Relationship Id="rId4" Type="http://schemas.openxmlformats.org/officeDocument/2006/relationships/tags" Target="../tags/tag616.xml"/><Relationship Id="rId3" Type="http://schemas.openxmlformats.org/officeDocument/2006/relationships/image" Target="../media/image33.jpeg"/><Relationship Id="rId2" Type="http://schemas.openxmlformats.org/officeDocument/2006/relationships/tags" Target="../tags/tag615.xml"/><Relationship Id="rId15" Type="http://schemas.openxmlformats.org/officeDocument/2006/relationships/slideLayout" Target="../slideLayouts/slideLayout33.xml"/><Relationship Id="rId14" Type="http://schemas.openxmlformats.org/officeDocument/2006/relationships/tags" Target="../tags/tag624.xml"/><Relationship Id="rId13" Type="http://schemas.openxmlformats.org/officeDocument/2006/relationships/image" Target="../media/image35.jpeg"/><Relationship Id="rId12" Type="http://schemas.openxmlformats.org/officeDocument/2006/relationships/tags" Target="../tags/tag623.xml"/><Relationship Id="rId11" Type="http://schemas.openxmlformats.org/officeDocument/2006/relationships/tags" Target="../tags/tag622.xml"/><Relationship Id="rId10" Type="http://schemas.openxmlformats.org/officeDocument/2006/relationships/tags" Target="../tags/tag621.xml"/><Relationship Id="rId1" Type="http://schemas.openxmlformats.org/officeDocument/2006/relationships/tags" Target="../tags/tag614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627.xml"/><Relationship Id="rId2" Type="http://schemas.openxmlformats.org/officeDocument/2006/relationships/tags" Target="../tags/tag626.xml"/><Relationship Id="rId1" Type="http://schemas.openxmlformats.org/officeDocument/2006/relationships/tags" Target="../tags/tag62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635.xml"/><Relationship Id="rId8" Type="http://schemas.openxmlformats.org/officeDocument/2006/relationships/tags" Target="../tags/tag634.xml"/><Relationship Id="rId7" Type="http://schemas.openxmlformats.org/officeDocument/2006/relationships/tags" Target="../tags/tag633.xml"/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3" Type="http://schemas.openxmlformats.org/officeDocument/2006/relationships/image" Target="../media/image36.jpeg"/><Relationship Id="rId2" Type="http://schemas.openxmlformats.org/officeDocument/2006/relationships/tags" Target="../tags/tag629.xml"/><Relationship Id="rId13" Type="http://schemas.openxmlformats.org/officeDocument/2006/relationships/slideLayout" Target="../slideLayouts/slideLayout21.xml"/><Relationship Id="rId12" Type="http://schemas.openxmlformats.org/officeDocument/2006/relationships/tags" Target="../tags/tag638.xml"/><Relationship Id="rId11" Type="http://schemas.openxmlformats.org/officeDocument/2006/relationships/tags" Target="../tags/tag637.xml"/><Relationship Id="rId10" Type="http://schemas.openxmlformats.org/officeDocument/2006/relationships/tags" Target="../tags/tag636.xml"/><Relationship Id="rId1" Type="http://schemas.openxmlformats.org/officeDocument/2006/relationships/tags" Target="../tags/tag6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644.xml"/><Relationship Id="rId6" Type="http://schemas.openxmlformats.org/officeDocument/2006/relationships/tags" Target="../tags/tag643.xml"/><Relationship Id="rId5" Type="http://schemas.openxmlformats.org/officeDocument/2006/relationships/tags" Target="../tags/tag642.xml"/><Relationship Id="rId4" Type="http://schemas.openxmlformats.org/officeDocument/2006/relationships/tags" Target="../tags/tag641.xml"/><Relationship Id="rId3" Type="http://schemas.openxmlformats.org/officeDocument/2006/relationships/image" Target="../media/image37.jpeg"/><Relationship Id="rId2" Type="http://schemas.openxmlformats.org/officeDocument/2006/relationships/tags" Target="../tags/tag640.xml"/><Relationship Id="rId1" Type="http://schemas.openxmlformats.org/officeDocument/2006/relationships/tags" Target="../tags/tag6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650.xml"/><Relationship Id="rId6" Type="http://schemas.openxmlformats.org/officeDocument/2006/relationships/tags" Target="../tags/tag649.xml"/><Relationship Id="rId5" Type="http://schemas.openxmlformats.org/officeDocument/2006/relationships/tags" Target="../tags/tag648.xml"/><Relationship Id="rId4" Type="http://schemas.openxmlformats.org/officeDocument/2006/relationships/tags" Target="../tags/tag647.xml"/><Relationship Id="rId3" Type="http://schemas.openxmlformats.org/officeDocument/2006/relationships/image" Target="../media/image38.jpeg"/><Relationship Id="rId2" Type="http://schemas.openxmlformats.org/officeDocument/2006/relationships/tags" Target="../tags/tag646.xml"/><Relationship Id="rId1" Type="http://schemas.openxmlformats.org/officeDocument/2006/relationships/tags" Target="../tags/tag64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" Type="http://schemas.openxmlformats.org/officeDocument/2006/relationships/tags" Target="../tags/tag45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657.xml"/><Relationship Id="rId7" Type="http://schemas.openxmlformats.org/officeDocument/2006/relationships/tags" Target="../tags/tag656.xml"/><Relationship Id="rId6" Type="http://schemas.openxmlformats.org/officeDocument/2006/relationships/tags" Target="../tags/tag655.xml"/><Relationship Id="rId5" Type="http://schemas.openxmlformats.org/officeDocument/2006/relationships/tags" Target="../tags/tag654.xml"/><Relationship Id="rId4" Type="http://schemas.openxmlformats.org/officeDocument/2006/relationships/tags" Target="../tags/tag653.xml"/><Relationship Id="rId3" Type="http://schemas.openxmlformats.org/officeDocument/2006/relationships/image" Target="../media/image39.jpeg"/><Relationship Id="rId2" Type="http://schemas.openxmlformats.org/officeDocument/2006/relationships/tags" Target="../tags/tag652.xml"/><Relationship Id="rId1" Type="http://schemas.openxmlformats.org/officeDocument/2006/relationships/tags" Target="../tags/tag65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663.xml"/><Relationship Id="rId6" Type="http://schemas.openxmlformats.org/officeDocument/2006/relationships/image" Target="../media/image40.jpeg"/><Relationship Id="rId5" Type="http://schemas.openxmlformats.org/officeDocument/2006/relationships/tags" Target="../tags/tag662.xml"/><Relationship Id="rId4" Type="http://schemas.openxmlformats.org/officeDocument/2006/relationships/tags" Target="../tags/tag661.xml"/><Relationship Id="rId3" Type="http://schemas.openxmlformats.org/officeDocument/2006/relationships/tags" Target="../tags/tag660.xml"/><Relationship Id="rId2" Type="http://schemas.openxmlformats.org/officeDocument/2006/relationships/tags" Target="../tags/tag659.xml"/><Relationship Id="rId1" Type="http://schemas.openxmlformats.org/officeDocument/2006/relationships/tags" Target="../tags/tag658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666.xml"/><Relationship Id="rId2" Type="http://schemas.openxmlformats.org/officeDocument/2006/relationships/tags" Target="../tags/tag665.xml"/><Relationship Id="rId1" Type="http://schemas.openxmlformats.org/officeDocument/2006/relationships/tags" Target="../tags/tag664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673.xml"/><Relationship Id="rId8" Type="http://schemas.openxmlformats.org/officeDocument/2006/relationships/image" Target="../media/image42.jpeg"/><Relationship Id="rId7" Type="http://schemas.openxmlformats.org/officeDocument/2006/relationships/tags" Target="../tags/tag672.xml"/><Relationship Id="rId6" Type="http://schemas.openxmlformats.org/officeDocument/2006/relationships/tags" Target="../tags/tag671.xml"/><Relationship Id="rId5" Type="http://schemas.openxmlformats.org/officeDocument/2006/relationships/tags" Target="../tags/tag670.xml"/><Relationship Id="rId4" Type="http://schemas.openxmlformats.org/officeDocument/2006/relationships/image" Target="../media/image41.jpeg"/><Relationship Id="rId3" Type="http://schemas.openxmlformats.org/officeDocument/2006/relationships/tags" Target="../tags/tag669.xml"/><Relationship Id="rId2" Type="http://schemas.openxmlformats.org/officeDocument/2006/relationships/tags" Target="../tags/tag668.xml"/><Relationship Id="rId15" Type="http://schemas.openxmlformats.org/officeDocument/2006/relationships/slideLayout" Target="../slideLayouts/slideLayout16.xml"/><Relationship Id="rId14" Type="http://schemas.openxmlformats.org/officeDocument/2006/relationships/tags" Target="../tags/tag677.xml"/><Relationship Id="rId13" Type="http://schemas.openxmlformats.org/officeDocument/2006/relationships/tags" Target="../tags/tag676.xml"/><Relationship Id="rId12" Type="http://schemas.openxmlformats.org/officeDocument/2006/relationships/image" Target="../media/image43.jpeg"/><Relationship Id="rId11" Type="http://schemas.openxmlformats.org/officeDocument/2006/relationships/tags" Target="../tags/tag675.xml"/><Relationship Id="rId10" Type="http://schemas.openxmlformats.org/officeDocument/2006/relationships/tags" Target="../tags/tag674.xml"/><Relationship Id="rId1" Type="http://schemas.openxmlformats.org/officeDocument/2006/relationships/tags" Target="../tags/tag66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tags" Target="../tags/tag684.xml"/><Relationship Id="rId7" Type="http://schemas.openxmlformats.org/officeDocument/2006/relationships/tags" Target="../tags/tag683.xml"/><Relationship Id="rId6" Type="http://schemas.openxmlformats.org/officeDocument/2006/relationships/tags" Target="../tags/tag682.xml"/><Relationship Id="rId5" Type="http://schemas.openxmlformats.org/officeDocument/2006/relationships/tags" Target="../tags/tag681.xml"/><Relationship Id="rId4" Type="http://schemas.openxmlformats.org/officeDocument/2006/relationships/image" Target="../media/image44.jpeg"/><Relationship Id="rId3" Type="http://schemas.openxmlformats.org/officeDocument/2006/relationships/tags" Target="../tags/tag680.xml"/><Relationship Id="rId2" Type="http://schemas.openxmlformats.org/officeDocument/2006/relationships/tags" Target="../tags/tag679.xml"/><Relationship Id="rId13" Type="http://schemas.openxmlformats.org/officeDocument/2006/relationships/slideLayout" Target="../slideLayouts/slideLayout15.xml"/><Relationship Id="rId12" Type="http://schemas.openxmlformats.org/officeDocument/2006/relationships/tags" Target="../tags/tag687.xml"/><Relationship Id="rId11" Type="http://schemas.openxmlformats.org/officeDocument/2006/relationships/tags" Target="../tags/tag686.xml"/><Relationship Id="rId10" Type="http://schemas.openxmlformats.org/officeDocument/2006/relationships/tags" Target="../tags/tag685.xml"/><Relationship Id="rId1" Type="http://schemas.openxmlformats.org/officeDocument/2006/relationships/tags" Target="../tags/tag678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694.xml"/><Relationship Id="rId7" Type="http://schemas.openxmlformats.org/officeDocument/2006/relationships/tags" Target="../tags/tag693.xml"/><Relationship Id="rId6" Type="http://schemas.openxmlformats.org/officeDocument/2006/relationships/tags" Target="../tags/tag692.xml"/><Relationship Id="rId5" Type="http://schemas.openxmlformats.org/officeDocument/2006/relationships/tags" Target="../tags/tag691.xml"/><Relationship Id="rId4" Type="http://schemas.openxmlformats.org/officeDocument/2006/relationships/tags" Target="../tags/tag690.xml"/><Relationship Id="rId3" Type="http://schemas.openxmlformats.org/officeDocument/2006/relationships/image" Target="../media/image46.jpeg"/><Relationship Id="rId2" Type="http://schemas.openxmlformats.org/officeDocument/2006/relationships/tags" Target="../tags/tag689.xml"/><Relationship Id="rId1" Type="http://schemas.openxmlformats.org/officeDocument/2006/relationships/tags" Target="../tags/tag688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tags" Target="../tags/tag699.xml"/><Relationship Id="rId5" Type="http://schemas.openxmlformats.org/officeDocument/2006/relationships/tags" Target="../tags/tag698.xml"/><Relationship Id="rId4" Type="http://schemas.openxmlformats.org/officeDocument/2006/relationships/tags" Target="../tags/tag697.xml"/><Relationship Id="rId3" Type="http://schemas.openxmlformats.org/officeDocument/2006/relationships/image" Target="../media/image47.jpeg"/><Relationship Id="rId2" Type="http://schemas.openxmlformats.org/officeDocument/2006/relationships/tags" Target="../tags/tag696.xml"/><Relationship Id="rId1" Type="http://schemas.openxmlformats.org/officeDocument/2006/relationships/tags" Target="../tags/tag695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702.xml"/><Relationship Id="rId2" Type="http://schemas.openxmlformats.org/officeDocument/2006/relationships/tags" Target="../tags/tag701.xml"/><Relationship Id="rId1" Type="http://schemas.openxmlformats.org/officeDocument/2006/relationships/tags" Target="../tags/tag700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707.xml"/><Relationship Id="rId5" Type="http://schemas.openxmlformats.org/officeDocument/2006/relationships/image" Target="../media/image48.jpeg"/><Relationship Id="rId4" Type="http://schemas.openxmlformats.org/officeDocument/2006/relationships/tags" Target="../tags/tag706.xml"/><Relationship Id="rId3" Type="http://schemas.openxmlformats.org/officeDocument/2006/relationships/tags" Target="../tags/tag705.xml"/><Relationship Id="rId2" Type="http://schemas.openxmlformats.org/officeDocument/2006/relationships/tags" Target="../tags/tag704.xml"/><Relationship Id="rId1" Type="http://schemas.openxmlformats.org/officeDocument/2006/relationships/tags" Target="../tags/tag703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710.xml"/><Relationship Id="rId2" Type="http://schemas.openxmlformats.org/officeDocument/2006/relationships/tags" Target="../tags/tag709.xml"/><Relationship Id="rId1" Type="http://schemas.openxmlformats.org/officeDocument/2006/relationships/tags" Target="../tags/tag70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tags" Target="../tags/tag465.xml"/><Relationship Id="rId7" Type="http://schemas.openxmlformats.org/officeDocument/2006/relationships/image" Target="../media/image3.jpeg"/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1" Type="http://schemas.openxmlformats.org/officeDocument/2006/relationships/slideLayout" Target="../slideLayouts/slideLayout15.xml"/><Relationship Id="rId10" Type="http://schemas.openxmlformats.org/officeDocument/2006/relationships/tags" Target="../tags/tag466.xml"/><Relationship Id="rId1" Type="http://schemas.openxmlformats.org/officeDocument/2006/relationships/tags" Target="../tags/tag45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8.xml"/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3" Type="http://schemas.openxmlformats.org/officeDocument/2006/relationships/image" Target="../media/image5.jpeg"/><Relationship Id="rId2" Type="http://schemas.openxmlformats.org/officeDocument/2006/relationships/tags" Target="../tags/tag471.xml"/><Relationship Id="rId1" Type="http://schemas.openxmlformats.org/officeDocument/2006/relationships/tags" Target="../tags/tag4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477.xml"/><Relationship Id="rId2" Type="http://schemas.openxmlformats.org/officeDocument/2006/relationships/tags" Target="../tags/tag476.xml"/><Relationship Id="rId1" Type="http://schemas.openxmlformats.org/officeDocument/2006/relationships/tags" Target="../tags/tag47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482.xml"/><Relationship Id="rId5" Type="http://schemas.openxmlformats.org/officeDocument/2006/relationships/tags" Target="../tags/tag481.xml"/><Relationship Id="rId4" Type="http://schemas.openxmlformats.org/officeDocument/2006/relationships/tags" Target="../tags/tag480.xml"/><Relationship Id="rId3" Type="http://schemas.openxmlformats.org/officeDocument/2006/relationships/image" Target="../media/image7.jpeg"/><Relationship Id="rId2" Type="http://schemas.openxmlformats.org/officeDocument/2006/relationships/tags" Target="../tags/tag479.xml"/><Relationship Id="rId1" Type="http://schemas.openxmlformats.org/officeDocument/2006/relationships/tags" Target="../tags/tag4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2025/10/27</a:t>
            </a:r>
            <a:endParaRPr lang="en-US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《如何看待苦难》</a:t>
            </a:r>
            <a:endParaRPr lang="zh-CN" altLang="en-US"/>
          </a:p>
        </p:txBody>
      </p:sp>
      <p:sp>
        <p:nvSpPr>
          <p:cNvPr id="4" name="署名占位符 10"/>
          <p:cNvSpPr>
            <a:spLocks noGrp="1"/>
          </p:cNvSpPr>
          <p:nvPr>
            <p:ph type="body" sz="quarter" idx="16390"/>
            <p:custDataLst>
              <p:tags r:id="rId3"/>
            </p:custDataLst>
          </p:nvPr>
        </p:nvSpPr>
        <p:spPr/>
        <p:txBody>
          <a:bodyPr>
            <a:normAutofit fontScale="80000"/>
          </a:bodyPr>
          <a:p>
            <a:r>
              <a:rPr lang="zh-CN" altLang="en-US"/>
              <a:t>汇报人: 李大卫、</a:t>
            </a:r>
            <a:r>
              <a:rPr lang="zh-CN" altLang="en-US"/>
              <a:t>李云康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神学信息及意义</a:t>
            </a:r>
            <a:endParaRPr lang="zh-CN" altLang="en-US" b="1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04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1"/>
            </p:custDataLst>
          </p:nvPr>
        </p:nvSpPr>
        <p:spPr>
          <a:xfrm>
            <a:off x="6654165" y="922020"/>
            <a:ext cx="596900" cy="508000"/>
          </a:xfrm>
        </p:spPr>
        <p:txBody>
          <a:bodyPr/>
          <a:p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6" name="文本占位符 5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>
          <a:xfrm>
            <a:off x="7435215" y="845820"/>
            <a:ext cx="25400" cy="762000"/>
          </a:xfrm>
        </p:spPr>
        <p:txBody>
          <a:bodyPr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7663815" y="769620"/>
            <a:ext cx="3191510" cy="914400"/>
          </a:xfrm>
        </p:spPr>
        <p:txBody>
          <a:bodyPr>
            <a:noAutofit/>
          </a:bodyPr>
          <a:p>
            <a:r>
              <a:rPr lang="zh-CN" altLang="en-US" b="1"/>
              <a:t>苦难的普遍性与</a:t>
            </a:r>
            <a:r>
              <a:rPr lang="zh-CN" altLang="en-US" b="1"/>
              <a:t>多样性</a:t>
            </a:r>
            <a:endParaRPr lang="zh-CN" altLang="en-US" b="1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4"/>
            </p:custDataLst>
          </p:nvPr>
        </p:nvSpPr>
        <p:spPr>
          <a:xfrm>
            <a:off x="6654165" y="3022600"/>
            <a:ext cx="596900" cy="508000"/>
          </a:xfrm>
        </p:spPr>
        <p:txBody>
          <a:bodyPr/>
          <a:p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9" name="文本占位符 8"/>
          <p:cNvSpPr>
            <a:spLocks noGrp="1"/>
          </p:cNvSpPr>
          <p:nvPr>
            <p:ph type="body" idx="16396"/>
            <p:custDataLst>
              <p:tags r:id="rId5"/>
            </p:custDataLst>
          </p:nvPr>
        </p:nvSpPr>
        <p:spPr>
          <a:xfrm>
            <a:off x="7435215" y="2946400"/>
            <a:ext cx="25400" cy="762000"/>
          </a:xfrm>
        </p:spPr>
        <p:txBody>
          <a:bodyPr/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>
          <a:xfrm>
            <a:off x="7663815" y="2870200"/>
            <a:ext cx="3197860" cy="914400"/>
          </a:xfrm>
        </p:spPr>
        <p:txBody>
          <a:bodyPr>
            <a:noAutofit/>
          </a:bodyPr>
          <a:p>
            <a:r>
              <a:rPr lang="zh-CN" altLang="en-US" b="1"/>
              <a:t>苦难的目的性与</a:t>
            </a:r>
            <a:r>
              <a:rPr lang="zh-CN" altLang="en-US" b="1"/>
              <a:t>救赎性</a:t>
            </a:r>
            <a:endParaRPr lang="zh-CN" altLang="en-US" b="1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>
          <a:xfrm>
            <a:off x="6654165" y="5123180"/>
            <a:ext cx="596900" cy="508000"/>
          </a:xfrm>
        </p:spPr>
        <p:txBody>
          <a:bodyPr/>
          <a:p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7"/>
            <p:custDataLst>
              <p:tags r:id="rId8"/>
            </p:custDataLst>
          </p:nvPr>
        </p:nvSpPr>
        <p:spPr>
          <a:xfrm>
            <a:off x="7435215" y="5046980"/>
            <a:ext cx="25400" cy="762000"/>
          </a:xfrm>
        </p:spPr>
        <p:txBody>
          <a:bodyPr/>
          <a:p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>
          <a:xfrm>
            <a:off x="7663815" y="4970780"/>
            <a:ext cx="3197860" cy="914400"/>
          </a:xfrm>
        </p:spPr>
        <p:txBody>
          <a:bodyPr>
            <a:noAutofit/>
          </a:bodyPr>
          <a:p>
            <a:r>
              <a:rPr lang="zh-CN" altLang="en-US" b="1"/>
              <a:t>苦难对教会</a:t>
            </a:r>
            <a:r>
              <a:rPr lang="zh-CN" altLang="en-US" b="1"/>
              <a:t>的意义</a:t>
            </a:r>
            <a:endParaRPr lang="zh-CN" altLang="en-US" b="1"/>
          </a:p>
        </p:txBody>
      </p:sp>
      <p:sp>
        <p:nvSpPr>
          <p:cNvPr id="17" name="标题 16"/>
          <p:cNvSpPr/>
          <p:nvPr>
            <p:ph type="ctrTitle" idx="16385"/>
            <p:custDataLst>
              <p:tags r:id="rId10"/>
            </p:custDataLst>
          </p:nvPr>
        </p:nvSpPr>
        <p:spPr>
          <a:xfrm>
            <a:off x="1110615" y="845820"/>
            <a:ext cx="3959225" cy="762000"/>
          </a:xfrm>
        </p:spPr>
        <p:txBody>
          <a:bodyPr>
            <a:normAutofit fontScale="90000"/>
          </a:bodyPr>
          <a:p>
            <a:r>
              <a:rPr lang="zh-CN" altLang="en-US"/>
              <a:t>神学信息及</a:t>
            </a:r>
            <a:r>
              <a:rPr lang="zh-CN" altLang="en-US"/>
              <a:t>意义</a:t>
            </a:r>
            <a:endParaRPr lang="zh-CN" altLang="en-US"/>
          </a:p>
        </p:txBody>
      </p:sp>
      <p:pic>
        <p:nvPicPr>
          <p:cNvPr id="18" name="图片 17" descr="活页夹,凌乱,操作指南,手册,说明书,混沌,文件,有序,文档,帐单"/>
          <p:cNvPicPr>
            <a:picLocks noChangeAspect="1"/>
          </p:cNvPicPr>
          <p:nvPr/>
        </p:nvPicPr>
        <p:blipFill>
          <a:blip r:embed="rId11"/>
          <a:srcRect r="35808"/>
          <a:stretch>
            <a:fillRect/>
          </a:stretch>
        </p:blipFill>
        <p:spPr>
          <a:xfrm>
            <a:off x="1110615" y="1784985"/>
            <a:ext cx="3959225" cy="4023995"/>
          </a:xfrm>
          <a:prstGeom prst="roundRect">
            <a:avLst>
              <a:gd name="adj" fmla="val 9398"/>
            </a:avLst>
          </a:prstGeom>
        </p:spPr>
      </p:pic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en-US" altLang="zh-CN" b="1"/>
              <a:t>1.</a:t>
            </a:r>
            <a:r>
              <a:rPr lang="zh-CN" altLang="en-US" b="1"/>
              <a:t>苦难的普遍性与多样性</a:t>
            </a:r>
            <a:endParaRPr lang="zh-CN" altLang="en-US" sz="1600" b="1"/>
          </a:p>
        </p:txBody>
      </p:sp>
      <p:sp>
        <p:nvSpPr>
          <p:cNvPr id="3" name="装饰  2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68cf9f77-b30a-11f0-9582-9a4d34cdcaab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9352" r="9352"/>
          <a:stretch>
            <a:fillRect/>
          </a:stretch>
        </p:blipFill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3454400" y="1637665"/>
            <a:ext cx="7823200" cy="406400"/>
          </a:xfrm>
        </p:spPr>
        <p:txBody>
          <a:bodyPr/>
          <a:p>
            <a:r>
              <a:rPr lang="zh-CN" altLang="en-US" b="1"/>
              <a:t>苦难的普遍性</a:t>
            </a:r>
            <a:r>
              <a:rPr lang="zh-CN" altLang="en-US"/>
              <a:t>：</a:t>
            </a:r>
            <a:r>
              <a:rPr lang="zh-CN" altLang="en-US" sz="1600"/>
              <a:t>任何人都无法完全避免</a:t>
            </a:r>
            <a:endParaRPr lang="zh-CN" altLang="en-US" sz="16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3454400" y="2209800"/>
            <a:ext cx="7823200" cy="1219200"/>
          </a:xfrm>
        </p:spPr>
        <p:txBody>
          <a:bodyPr>
            <a:noAutofit/>
          </a:bodyPr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无论是义人，还是恶人</a:t>
            </a:r>
            <a:endParaRPr lang="zh-CN" altLang="en-US" sz="1800"/>
          </a:p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任何人都免不了生老病死，忧愁困苦。</a:t>
            </a:r>
            <a:endParaRPr lang="zh-CN" altLang="en-US" sz="1800"/>
          </a:p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或早或晚，或大或小，苦难来临的时候，谁也不能独善其身。</a:t>
            </a:r>
            <a:endParaRPr lang="zh-CN" altLang="en-US" sz="1800"/>
          </a:p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苦难是这个堕落世界中的普遍事实，</a:t>
            </a:r>
            <a:endParaRPr lang="zh-CN" altLang="en-US" sz="1800"/>
          </a:p>
        </p:txBody>
      </p:sp>
      <p:sp>
        <p:nvSpPr>
          <p:cNvPr id="7" name="装饰  6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Hands Statue from Hell.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11710" r="11710"/>
          <a:stretch>
            <a:fillRect/>
          </a:stretch>
        </p:blipFill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>
          <a:xfrm>
            <a:off x="3454400" y="4114800"/>
            <a:ext cx="7823200" cy="406400"/>
          </a:xfrm>
        </p:spPr>
        <p:txBody>
          <a:bodyPr/>
          <a:p>
            <a:r>
              <a:rPr lang="zh-CN" altLang="en-US" b="1"/>
              <a:t>苦难的多样性</a:t>
            </a:r>
            <a:r>
              <a:rPr lang="zh-CN" altLang="en-US"/>
              <a:t>：</a:t>
            </a:r>
            <a:r>
              <a:rPr lang="zh-CN" altLang="en-US" sz="1600"/>
              <a:t>极其复杂的表现形式</a:t>
            </a:r>
            <a:endParaRPr lang="zh-CN" altLang="en-US" sz="160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>
          <a:xfrm>
            <a:off x="3454400" y="4534535"/>
            <a:ext cx="7823200" cy="1219200"/>
          </a:xfrm>
        </p:spPr>
        <p:txBody>
          <a:bodyPr>
            <a:noAutofit/>
          </a:bodyPr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无论是起因，还是呈现，都具有很大的多样性。</a:t>
            </a:r>
            <a:endParaRPr lang="zh-CN" altLang="en-US" sz="1800"/>
          </a:p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约伯这样一个“好人”，却遭了“恶报”。</a:t>
            </a:r>
            <a:endParaRPr lang="zh-CN" altLang="en-US" sz="1800"/>
          </a:p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约瑟被卖作奴隶，含冤入狱，无辜受苦。</a:t>
            </a:r>
            <a:endParaRPr lang="zh-CN" altLang="en-US" sz="1800"/>
          </a:p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摩西因百姓的悖逆、旷野的艰难而承受巨大压力。</a:t>
            </a:r>
            <a:endParaRPr lang="zh-CN" altLang="en-US" sz="1800"/>
          </a:p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/>
              <a:t>大卫被扫罗追杀、被敌人围困、被亲子背叛的经历中，写下许多发自内心的哀歌。</a:t>
            </a:r>
            <a:endParaRPr lang="zh-CN" altLang="en-US" sz="1800"/>
          </a:p>
        </p:txBody>
      </p:sp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en-US" altLang="zh-CN" b="1"/>
              <a:t>1.</a:t>
            </a:r>
            <a:r>
              <a:rPr lang="zh-CN" altLang="en-US" b="1"/>
              <a:t>苦难的普遍性与多样性</a:t>
            </a:r>
            <a:endParaRPr lang="zh-CN" altLang="en-US" b="1"/>
          </a:p>
        </p:txBody>
      </p:sp>
      <p:pic>
        <p:nvPicPr>
          <p:cNvPr id="3" name="内容占位符 2" descr="我做不到!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11022" b="11022"/>
          <a:stretch>
            <a:fillRect/>
          </a:stretch>
        </p:blipFill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5105400" y="1896110"/>
            <a:ext cx="6019800" cy="406400"/>
          </a:xfrm>
        </p:spPr>
        <p:txBody>
          <a:bodyPr>
            <a:noAutofit/>
          </a:bodyPr>
          <a:p>
            <a:r>
              <a:rPr lang="zh-CN" altLang="en-US" b="1"/>
              <a:t>人间的苦难实例</a:t>
            </a:r>
            <a:endParaRPr lang="zh-CN" altLang="en-US" b="1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5105400" y="2665730"/>
            <a:ext cx="6019800" cy="2792730"/>
          </a:xfrm>
        </p:spPr>
        <p:txBody>
          <a:bodyPr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/>
              <a:t>有先天疾病、身体残缺的儿童；</a:t>
            </a:r>
            <a:endParaRPr lang="zh-CN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/>
              <a:t>有自然灾害中流离失所的灾民；</a:t>
            </a:r>
            <a:endParaRPr lang="zh-CN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/>
              <a:t>有战争逼迫中食不饱腹、衣不蔽体、忧心忡忡的人民；</a:t>
            </a:r>
            <a:endParaRPr lang="zh-CN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/>
              <a:t>有突发意外丧失亲人的痛苦家庭等等。</a:t>
            </a:r>
            <a:endParaRPr lang="zh-CN" altLang="en-US" sz="2000"/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en-US" altLang="zh-CN" b="1"/>
              <a:t>2.</a:t>
            </a:r>
            <a:r>
              <a:rPr lang="zh-CN" altLang="en-US" b="1"/>
              <a:t>苦难的目的性与救赎性</a:t>
            </a:r>
            <a:endParaRPr lang="zh-CN" altLang="en-US" b="1"/>
          </a:p>
        </p:txBody>
      </p:sp>
      <p:pic>
        <p:nvPicPr>
          <p:cNvPr id="3" name="内容占位符 2" descr="71711ed8-b30a-11f0-a360-2abb5d2b13c2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11949" r="208"/>
          <a:stretch>
            <a:fillRect/>
          </a:stretch>
        </p:blipFill>
        <p:spPr>
          <a:xfrm>
            <a:off x="609600" y="129794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>
          <a:xfrm>
            <a:off x="609600" y="3576955"/>
            <a:ext cx="3454400" cy="406400"/>
          </a:xfrm>
        </p:spPr>
        <p:txBody>
          <a:bodyPr/>
          <a:p>
            <a:pPr algn="l"/>
            <a:r>
              <a:rPr lang="zh-CN" altLang="en-US" b="1"/>
              <a:t>苦难的作用</a:t>
            </a:r>
            <a:endParaRPr lang="zh-CN" altLang="en-US" b="1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610235" y="4135755"/>
            <a:ext cx="3454400" cy="2416175"/>
          </a:xfrm>
        </p:spPr>
        <p:txBody>
          <a:bodyPr>
            <a:noAutofit/>
          </a:bodyPr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成就救赎计划的工具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苦难转化为祝福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与神关系深化的契机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炼净与塑造信心的方式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内容占位符 5" descr="71711e21-b30a-11f0-a360-2abb5d2b13c2"/>
          <p:cNvPicPr>
            <a:picLocks noChangeAspect="1"/>
          </p:cNvPicPr>
          <p:nvPr>
            <p:ph idx="16393"/>
            <p:custDataLst>
              <p:tags r:id="rId6"/>
            </p:custDataLst>
          </p:nvPr>
        </p:nvPicPr>
        <p:blipFill>
          <a:blip r:embed="rId7"/>
          <a:srcRect l="56" r="56"/>
          <a:stretch>
            <a:fillRect/>
          </a:stretch>
        </p:blipFill>
        <p:spPr>
          <a:xfrm>
            <a:off x="4368800" y="129794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>
          <a:xfrm>
            <a:off x="4368800" y="3576955"/>
            <a:ext cx="3454400" cy="406400"/>
          </a:xfrm>
        </p:spPr>
        <p:txBody>
          <a:bodyPr/>
          <a:p>
            <a:pPr algn="l"/>
            <a:r>
              <a:rPr lang="zh-CN" altLang="en-US" b="1"/>
              <a:t>苦难的目的性</a:t>
            </a:r>
            <a:endParaRPr lang="zh-CN" altLang="en-US" b="1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>
          <a:xfrm>
            <a:off x="4368800" y="4135755"/>
            <a:ext cx="3454400" cy="2414905"/>
          </a:xfrm>
        </p:spPr>
        <p:txBody>
          <a:bodyPr>
            <a:noAutofit/>
          </a:bodyPr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每样苦难都有其发生和运作的目的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苦难提醒人类自身的有限与堕落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成圣与塑造品格的途径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不只是目的本身，也是手段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借此更加认识神，与神同行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内容占位符 8" descr="71711f94-b30a-11f0-a360-2abb5d2b13c2"/>
          <p:cNvPicPr>
            <a:picLocks noChangeAspect="1"/>
          </p:cNvPicPr>
          <p:nvPr>
            <p:ph idx="16394"/>
            <p:custDataLst>
              <p:tags r:id="rId10"/>
            </p:custDataLst>
          </p:nvPr>
        </p:nvPicPr>
        <p:blipFill>
          <a:blip r:embed="rId11"/>
          <a:srcRect t="8640" b="8640"/>
          <a:stretch>
            <a:fillRect/>
          </a:stretch>
        </p:blipFill>
        <p:spPr>
          <a:xfrm>
            <a:off x="8128000" y="129794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>
          <a:xfrm>
            <a:off x="8128000" y="3576955"/>
            <a:ext cx="3454400" cy="406400"/>
          </a:xfrm>
        </p:spPr>
        <p:txBody>
          <a:bodyPr/>
          <a:p>
            <a:pPr algn="l"/>
            <a:r>
              <a:rPr lang="zh-CN" altLang="en-US" b="1"/>
              <a:t>苦难的救赎性</a:t>
            </a:r>
            <a:endParaRPr lang="zh-CN" altLang="en-US" b="1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>
          <a:xfrm>
            <a:off x="8128000" y="4135755"/>
            <a:ext cx="3454400" cy="2414905"/>
          </a:xfrm>
        </p:spPr>
        <p:txBody>
          <a:bodyPr>
            <a:normAutofit/>
          </a:bodyPr>
          <a:p>
            <a:pPr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耶稣基督的受难与复活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主动担当人类罪的刑罚。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</a:rPr>
              <a:t>为世人的罪受尽屈辱与痛苦。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spcAft>
                <a:spcPts val="600"/>
              </a:spcAft>
            </a:pP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理解一切苦难的钥匙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en-US" altLang="zh-CN" b="1"/>
              <a:t>2.</a:t>
            </a:r>
            <a:r>
              <a:rPr lang="zh-CN" altLang="en-US" b="1"/>
              <a:t>苦难的目的性与救赎性</a:t>
            </a:r>
            <a:r>
              <a:rPr lang="en-US" altLang="zh-CN" b="1"/>
              <a:t>:</a:t>
            </a:r>
            <a:r>
              <a:rPr lang="zh-CN" altLang="en-US" sz="2400">
                <a:sym typeface="+mn-ea"/>
              </a:rPr>
              <a:t>苦难与救赎</a:t>
            </a:r>
            <a:br>
              <a:rPr lang="zh-CN" altLang="en-US" sz="2800"/>
            </a:br>
            <a:endParaRPr lang="zh-CN" altLang="en-US" sz="2800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占位符 2" descr="69824603-b30a-11f0-94d8-266fb84eb024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6317" r="49860"/>
          <a:stretch>
            <a:fillRect/>
          </a:stretch>
        </p:blipFill>
        <p:spPr>
          <a:xfrm>
            <a:off x="7900670" y="1524000"/>
            <a:ext cx="368173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914400" y="1720215"/>
            <a:ext cx="6599555" cy="1765300"/>
          </a:xfrm>
        </p:spPr>
        <p:txBody>
          <a:bodyPr>
            <a:noAutofit/>
          </a:bodyPr>
          <a:p>
            <a:pPr indent="457200" fontAlgn="auto">
              <a:spcAft>
                <a:spcPts val="1200"/>
              </a:spcAft>
            </a:pPr>
            <a:r>
              <a:rPr lang="zh-CN" altLang="en-US" sz="2000"/>
              <a:t>苦难在救赎历史中并非终点，而是通向复活荣耀的必经之路。基督受难后的复活，预示苦难的暂时性与荣耀的永久性。</a:t>
            </a:r>
            <a:endParaRPr lang="zh-CN" altLang="en-US" sz="2000"/>
          </a:p>
          <a:p>
            <a:pPr indent="457200" fontAlgn="auto">
              <a:spcAft>
                <a:spcPts val="1200"/>
              </a:spcAft>
            </a:pPr>
            <a:endParaRPr lang="zh-CN" altLang="en-US" sz="2000"/>
          </a:p>
        </p:txBody>
      </p:sp>
      <p:sp>
        <p:nvSpPr>
          <p:cNvPr id="9" name="文本占位符 8"/>
          <p:cNvSpPr>
            <a:spLocks noGrp="1"/>
          </p:cNvSpPr>
          <p:nvPr>
            <p:ph type="body" idx="16392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>
          <a:xfrm>
            <a:off x="4640580" y="4265930"/>
            <a:ext cx="6637020" cy="1614170"/>
          </a:xfrm>
        </p:spPr>
        <p:txBody>
          <a:bodyPr>
            <a:noAutofit/>
          </a:bodyPr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基督的十字架不只证明对罪的公义，更显明神对人类无条件的爱。苦难不仅是炼净，更是见证，是神国度扩展的途径。基督徒在苦难中的忍耐，不再只是对神帮助的盼望，更是与基督同死同活的具体实践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13" name="图片占位符 12" descr="D:/学院作业/1-学院课程（及作业）/7-图片素材/亚当上帝.jpg亚当上帝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9774" r="32357" b="30511"/>
          <a:stretch>
            <a:fillRect/>
          </a:stretch>
        </p:blipFill>
        <p:spPr>
          <a:xfrm>
            <a:off x="609600" y="4038600"/>
            <a:ext cx="3608070" cy="22098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en-US" altLang="zh-CN" b="1"/>
              <a:t>3.</a:t>
            </a:r>
            <a:r>
              <a:rPr lang="zh-CN" altLang="en-US" b="1"/>
              <a:t>苦难对教会的意义</a:t>
            </a:r>
            <a:endParaRPr lang="zh-CN" altLang="en-US" b="1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2"/>
            </p:custDataLst>
          </p:nvPr>
        </p:nvSpPr>
        <p:spPr>
          <a:xfrm>
            <a:off x="6553200" y="1523365"/>
            <a:ext cx="5029200" cy="4724400"/>
          </a:xfrm>
        </p:spPr>
        <p:txBody>
          <a:bodyPr>
            <a:noAutofit/>
          </a:bodyPr>
          <a:p>
            <a:pPr indent="457200" fontAlgn="auto">
              <a:lnSpc>
                <a:spcPct val="175000"/>
              </a:lnSpc>
              <a:spcAft>
                <a:spcPts val="1800"/>
              </a:spcAft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sz="1800">
                <a:sym typeface="+mn-ea"/>
              </a:rPr>
              <a:t>苦难不仅是个体，也是群体使命的一部分。</a:t>
            </a:r>
            <a:r>
              <a:rPr lang="zh-CN" altLang="en-US" sz="1800"/>
              <a:t>初代教会在逼迫中成长，教会历史上许多复兴与改革也都伴随着苦难。这是因为基督徒的苦难成为世人看见信仰真实与神同在的见证。</a:t>
            </a:r>
            <a:endParaRPr lang="zh-CN" altLang="en-US" sz="1800"/>
          </a:p>
          <a:p>
            <a:pPr indent="457200" fontAlgn="auto">
              <a:lnSpc>
                <a:spcPct val="175000"/>
              </a:lnSpc>
              <a:spcAft>
                <a:spcPts val="1800"/>
              </a:spcAft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sz="1800">
                <a:sym typeface="+mn-ea"/>
              </a:rPr>
              <a:t>教会的使命并不是逃避或否认苦难，而是在苦难中持守真道、彼此扶持，并以盼望回应绝望的世界。基督的十字架不仅是个体基督徒的榜样，也是教会群体共同生命的中心</a:t>
            </a:r>
            <a:endParaRPr lang="zh-CN" altLang="en-US" sz="1800">
              <a:sym typeface="+mn-ea"/>
            </a:endParaRPr>
          </a:p>
        </p:txBody>
      </p:sp>
      <p:pic>
        <p:nvPicPr>
          <p:cNvPr id="10" name="内容占位符 9" descr="Cross Religion Catholic Christian Community Concept"/>
          <p:cNvPicPr>
            <a:picLocks noChangeAspect="1"/>
          </p:cNvPicPr>
          <p:nvPr>
            <p:ph idx="16390"/>
            <p:custDataLst>
              <p:tags r:id="rId3"/>
            </p:custDataLst>
          </p:nvPr>
        </p:nvPicPr>
        <p:blipFill>
          <a:blip r:embed="rId4"/>
          <a:srcRect l="11233" r="11233"/>
          <a:stretch>
            <a:fillRect/>
          </a:stretch>
        </p:blipFill>
        <p:spPr>
          <a:xfrm>
            <a:off x="609600" y="1524000"/>
            <a:ext cx="5486400" cy="4724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对世俗苦难论的反驳</a:t>
            </a:r>
            <a:endParaRPr lang="zh-CN" altLang="en-US" b="1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05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对世俗苦难论的反驳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苦难与神的公义和良善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/>
        <p:txBody>
          <a:bodyPr>
            <a:noAutofit/>
          </a:bodyPr>
          <a:p>
            <a:r>
              <a:rPr lang="zh-CN" altLang="en-US" sz="1800"/>
              <a:t>神是完全的公义和良善，</a:t>
            </a:r>
            <a:endParaRPr lang="zh-CN" altLang="en-US" sz="1800"/>
          </a:p>
          <a:p>
            <a:r>
              <a:rPr lang="zh-CN" altLang="en-US" sz="1800"/>
              <a:t>在神没有做错的事。</a:t>
            </a:r>
            <a:endParaRPr lang="zh-CN" altLang="en-US" sz="18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神的意念高过人的意念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 sz="1800"/>
              <a:t>神的意念高过人的意念，</a:t>
            </a:r>
            <a:endParaRPr lang="zh-CN" altLang="en-US" sz="1800"/>
          </a:p>
          <a:p>
            <a:r>
              <a:rPr lang="zh-CN" altLang="en-US" sz="1800"/>
              <a:t>人的视野是有限的。</a:t>
            </a:r>
            <a:endParaRPr lang="zh-CN" altLang="en-US" sz="1800"/>
          </a:p>
        </p:txBody>
      </p:sp>
      <p:pic>
        <p:nvPicPr>
          <p:cNvPr id="23" name="内容占位符 22" descr="属灵的军装"/>
          <p:cNvPicPr>
            <a:picLocks noChangeAspect="1"/>
          </p:cNvPicPr>
          <p:nvPr>
            <p:ph idx="16394"/>
            <p:custDataLst>
              <p:tags r:id="rId6"/>
            </p:custDataLst>
          </p:nvPr>
        </p:nvPicPr>
        <p:blipFill>
          <a:blip r:embed="rId7"/>
          <a:srcRect r="-221" b="-757"/>
          <a:stretch>
            <a:fillRect/>
          </a:stretch>
        </p:blipFill>
        <p:spPr>
          <a:xfrm>
            <a:off x="8128000" y="1527810"/>
            <a:ext cx="3456305" cy="202819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基督徒应有的装备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Autofit/>
          </a:bodyPr>
          <a:p>
            <a:r>
              <a:rPr lang="zh-CN" altLang="en-US" sz="1800"/>
              <a:t>基督徒应</a:t>
            </a:r>
            <a:r>
              <a:rPr lang="zh-CN" altLang="en-US" sz="1800">
                <a:sym typeface="+mn-ea"/>
              </a:rPr>
              <a:t>装备</a:t>
            </a:r>
            <a:r>
              <a:rPr lang="zh-CN" altLang="en-US" sz="1800"/>
              <a:t>圣经真理，</a:t>
            </a:r>
            <a:endParaRPr lang="zh-CN" altLang="en-US" sz="1800"/>
          </a:p>
          <a:p>
            <a:r>
              <a:rPr lang="zh-CN" altLang="en-US" sz="1800"/>
              <a:t>以抵挡这些愚拙的“智慧”。</a:t>
            </a:r>
            <a:endParaRPr lang="zh-CN" altLang="en-US" sz="1800"/>
          </a:p>
        </p:txBody>
      </p:sp>
      <p:pic>
        <p:nvPicPr>
          <p:cNvPr id="21" name="内容占位符 20" descr="Law and Justice concept."/>
          <p:cNvPicPr>
            <a:picLocks noChangeAspect="1"/>
          </p:cNvPicPr>
          <p:nvPr>
            <p:ph idx="16392"/>
            <p:custDataLst>
              <p:tags r:id="rId10"/>
            </p:custDataLst>
          </p:nvPr>
        </p:nvPicPr>
        <p:blipFill>
          <a:blip r:embed="rId11"/>
          <a:srcRect t="41176"/>
          <a:stretch>
            <a:fillRect/>
          </a:stretch>
        </p:blipFill>
        <p:spPr>
          <a:xfrm>
            <a:off x="609600" y="1524000"/>
            <a:ext cx="3454400" cy="2032000"/>
          </a:xfrm>
          <a:prstGeom prst="rect">
            <a:avLst/>
          </a:prstGeom>
        </p:spPr>
      </p:pic>
      <p:pic>
        <p:nvPicPr>
          <p:cNvPr id="22" name="内容占位符 21" descr="D:/学院作业/1-学院课程（及作业）/7-图片素材/登山变相.jpeg登山变相"/>
          <p:cNvPicPr>
            <a:picLocks noChangeAspect="1"/>
          </p:cNvPicPr>
          <p:nvPr>
            <p:ph idx="16393"/>
            <p:custDataLst>
              <p:tags r:id="rId12"/>
            </p:custDataLst>
          </p:nvPr>
        </p:nvPicPr>
        <p:blipFill>
          <a:blip r:embed="rId13"/>
          <a:srcRect t="11216" b="41504"/>
          <a:stretch>
            <a:fillRect/>
          </a:stretch>
        </p:blipFill>
        <p:spPr>
          <a:xfrm>
            <a:off x="4368800" y="1524000"/>
            <a:ext cx="3454400" cy="2032000"/>
          </a:xfrm>
          <a:prstGeom prst="rect">
            <a:avLst/>
          </a:prstGeom>
          <a:effectLst/>
        </p:spPr>
      </p:pic>
    </p:spTree>
    <p:custDataLst>
      <p:tags r:id="rId1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圆角矩形 11"/>
          <p:cNvSpPr/>
          <p:nvPr/>
        </p:nvSpPr>
        <p:spPr>
          <a:xfrm>
            <a:off x="1140460" y="1265555"/>
            <a:ext cx="881380" cy="4232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271905" y="1533525"/>
            <a:ext cx="618490" cy="3696970"/>
          </a:xfrm>
        </p:spPr>
        <p:txBody>
          <a:bodyPr vert="eaVert"/>
          <a:p>
            <a:r>
              <a:rPr lang="zh-CN" altLang="en-US" b="1">
                <a:solidFill>
                  <a:schemeClr val="bg1"/>
                </a:solidFill>
              </a:rPr>
              <a:t>非基督教的苦难观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3" name="装饰 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>
          <a:xfrm>
            <a:off x="5418455" y="1018540"/>
            <a:ext cx="4149090" cy="14732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arrogant aggressive bold self important uppity stuck up man with napoleon complex"/>
          <p:cNvPicPr>
            <a:picLocks noChangeAspect="1"/>
          </p:cNvPicPr>
          <p:nvPr>
            <p:ph type="pic" idx="16390"/>
            <p:custDataLst>
              <p:tags r:id="rId3"/>
            </p:custDataLst>
          </p:nvPr>
        </p:nvPicPr>
        <p:blipFill>
          <a:blip r:embed="rId4"/>
          <a:srcRect t="6337" b="6338"/>
          <a:stretch>
            <a:fillRect/>
          </a:stretch>
        </p:blipFill>
        <p:spPr>
          <a:xfrm>
            <a:off x="2878455" y="1017905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6" name="装饰  5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>
          <a:xfrm>
            <a:off x="6939915" y="2644775"/>
            <a:ext cx="4149090" cy="14732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7" name="图片占位符 6" descr="God knows."/>
          <p:cNvPicPr>
            <a:picLocks noChangeAspect="1"/>
          </p:cNvPicPr>
          <p:nvPr>
            <p:ph type="pic" idx="16392"/>
            <p:custDataLst>
              <p:tags r:id="rId6"/>
            </p:custDataLst>
          </p:nvPr>
        </p:nvPicPr>
        <p:blipFill>
          <a:blip r:embed="rId7"/>
          <a:srcRect t="36743" b="21582"/>
          <a:stretch>
            <a:fillRect/>
          </a:stretch>
        </p:blipFill>
        <p:spPr>
          <a:xfrm>
            <a:off x="4399915" y="2644775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8" name="文本占位符 7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>
          <a:xfrm>
            <a:off x="7245350" y="3215005"/>
            <a:ext cx="3321050" cy="478155"/>
          </a:xfrm>
        </p:spPr>
        <p:txBody>
          <a:bodyPr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3200" b="1"/>
              <a:t>二、苦难并不存在</a:t>
            </a:r>
            <a:endParaRPr lang="zh-CN" altLang="en-US" sz="3200" b="1"/>
          </a:p>
        </p:txBody>
      </p:sp>
      <p:sp>
        <p:nvSpPr>
          <p:cNvPr id="9" name="装饰  8"/>
          <p:cNvSpPr>
            <a:spLocks noGrp="1"/>
          </p:cNvSpPr>
          <p:nvPr>
            <p:ph type="body" idx="16393"/>
            <p:custDataLst>
              <p:tags r:id="rId9"/>
            </p:custDataLst>
          </p:nvPr>
        </p:nvSpPr>
        <p:spPr>
          <a:xfrm>
            <a:off x="5418455" y="4270375"/>
            <a:ext cx="4149090" cy="14732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0" name="图片占位符 9" descr="6a57172b-b30a-11f0-9ae9-262657ff8958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 t="10250" b="10250"/>
          <a:stretch>
            <a:fillRect/>
          </a:stretch>
        </p:blipFill>
        <p:spPr>
          <a:xfrm>
            <a:off x="2878455" y="4270375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4" name="文本占位符 7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5832475" y="1515110"/>
            <a:ext cx="3321050" cy="47815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</a:pPr>
            <a:r>
              <a:rPr lang="zh-CN" altLang="en-US" sz="3200" b="1">
                <a:solidFill>
                  <a:schemeClr val="bg1"/>
                </a:solidFill>
              </a:rPr>
              <a:t>一、无知与骄傲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6" name="文本占位符 7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5832475" y="4769485"/>
            <a:ext cx="3321050" cy="47815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</a:pPr>
            <a:r>
              <a:rPr lang="zh-CN" altLang="en-US" sz="3200" b="1">
                <a:solidFill>
                  <a:schemeClr val="bg1"/>
                </a:solidFill>
              </a:rPr>
              <a:t>三、神不是全能的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7" name="文本占位符 16"/>
          <p:cNvSpPr/>
          <p:nvPr>
            <p:ph type="body" idx="16388"/>
            <p:custDataLst>
              <p:tags r:id="rId14"/>
            </p:custDataLst>
          </p:nvPr>
        </p:nvSpPr>
        <p:spPr>
          <a:xfrm>
            <a:off x="3454400" y="5452110"/>
            <a:ext cx="7823200" cy="304800"/>
          </a:xfrm>
        </p:spPr>
        <p:txBody>
          <a:bodyPr/>
          <a:p>
            <a:endParaRPr lang="zh-CN" altLang="en-US"/>
          </a:p>
        </p:txBody>
      </p:sp>
    </p:spTree>
    <p:custDataLst>
      <p:tags r:id="rId1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>
          <a:xfrm>
            <a:off x="593831" y="2667000"/>
            <a:ext cx="2363258" cy="457200"/>
          </a:xfrm>
        </p:spPr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>
          <a:xfrm>
            <a:off x="593302" y="3175000"/>
            <a:ext cx="2364317" cy="762000"/>
          </a:xfrm>
        </p:spPr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>
          <a:xfrm>
            <a:off x="2952115" y="660400"/>
            <a:ext cx="596900" cy="508000"/>
          </a:xfrm>
        </p:spPr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装饰  4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>
          <a:xfrm>
            <a:off x="3733165" y="584200"/>
            <a:ext cx="25400" cy="7620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3961765" y="508000"/>
            <a:ext cx="2324100" cy="914400"/>
          </a:xfrm>
        </p:spPr>
        <p:txBody>
          <a:bodyPr/>
          <a:p>
            <a:r>
              <a:rPr lang="zh-CN" altLang="en-US" b="1"/>
              <a:t>引言</a:t>
            </a:r>
            <a:endParaRPr lang="zh-CN" altLang="en-US" b="1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>
          <a:xfrm>
            <a:off x="2952115" y="2336800"/>
            <a:ext cx="596900" cy="508000"/>
          </a:xfrm>
        </p:spPr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>
          <a:xfrm>
            <a:off x="3733165" y="2260600"/>
            <a:ext cx="25400" cy="7620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>
          <a:xfrm>
            <a:off x="3961765" y="2184400"/>
            <a:ext cx="2324100" cy="914400"/>
          </a:xfrm>
        </p:spPr>
        <p:txBody>
          <a:bodyPr/>
          <a:p>
            <a:r>
              <a:rPr lang="zh-CN" altLang="en-US" b="1"/>
              <a:t>苦难</a:t>
            </a:r>
            <a:r>
              <a:rPr lang="zh-CN" altLang="en-US" b="1"/>
              <a:t>的定义</a:t>
            </a:r>
            <a:endParaRPr lang="zh-CN" altLang="en-US" b="1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>
          <a:xfrm>
            <a:off x="2952115" y="3790950"/>
            <a:ext cx="596900" cy="508000"/>
          </a:xfrm>
        </p:spPr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1" name="装饰  0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>
          <a:xfrm>
            <a:off x="3733165" y="3714750"/>
            <a:ext cx="25400" cy="7620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>
          <a:xfrm>
            <a:off x="3961765" y="3638550"/>
            <a:ext cx="2324100" cy="914400"/>
          </a:xfrm>
        </p:spPr>
        <p:txBody>
          <a:bodyPr/>
          <a:p>
            <a:r>
              <a:rPr lang="zh-CN" altLang="en-US" b="1"/>
              <a:t>圣经当中的苦难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>
          <a:xfrm>
            <a:off x="2952115" y="5452110"/>
            <a:ext cx="596900" cy="508000"/>
          </a:xfrm>
        </p:spPr>
        <p:txBody>
          <a:bodyPr/>
          <a:p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>
          <a:xfrm>
            <a:off x="3733165" y="5375910"/>
            <a:ext cx="25400" cy="7620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>
          <a:xfrm>
            <a:off x="3961765" y="5299710"/>
            <a:ext cx="2324100" cy="914400"/>
          </a:xfrm>
        </p:spPr>
        <p:txBody>
          <a:bodyPr/>
          <a:p>
            <a:r>
              <a:rPr lang="zh-CN" altLang="en-US" b="1"/>
              <a:t>神学信息及意义</a:t>
            </a:r>
            <a:endParaRPr lang="zh-CN" altLang="en-US" b="1"/>
          </a:p>
        </p:txBody>
      </p:sp>
      <p:sp>
        <p:nvSpPr>
          <p:cNvPr id="16" name="文本占位符 3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7290435" y="660400"/>
            <a:ext cx="596900" cy="50800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05</a:t>
            </a:r>
            <a:endParaRPr lang="zh-CN" altLang="en-US"/>
          </a:p>
        </p:txBody>
      </p:sp>
      <p:sp>
        <p:nvSpPr>
          <p:cNvPr id="17" name="装饰  4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8071485" y="584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5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8300085" y="508000"/>
            <a:ext cx="2994025" cy="9144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/>
              <a:t>对世俗苦难论的反驳</a:t>
            </a:r>
            <a:endParaRPr lang="zh-CN" altLang="en-US" b="1"/>
          </a:p>
        </p:txBody>
      </p:sp>
      <p:sp>
        <p:nvSpPr>
          <p:cNvPr id="19" name="文本占位符 9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7290435" y="2336800"/>
            <a:ext cx="596900" cy="50800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07</a:t>
            </a:r>
            <a:endParaRPr lang="zh-CN" altLang="en-US"/>
          </a:p>
        </p:txBody>
      </p:sp>
      <p:sp>
        <p:nvSpPr>
          <p:cNvPr id="20" name="装饰  0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8071485" y="2260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11"/>
          <p:cNvSpPr>
            <a:spLocks noGrp="1"/>
          </p:cNvSpPr>
          <p:nvPr>
            <p:custDataLst>
              <p:tags r:id="rId20"/>
            </p:custDataLst>
          </p:nvPr>
        </p:nvSpPr>
        <p:spPr>
          <a:xfrm>
            <a:off x="8300085" y="2184400"/>
            <a:ext cx="2324100" cy="9144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/>
              <a:t>当代挑战的应用</a:t>
            </a:r>
            <a:endParaRPr lang="zh-CN" altLang="en-US" b="1"/>
          </a:p>
        </p:txBody>
      </p:sp>
      <p:sp>
        <p:nvSpPr>
          <p:cNvPr id="22" name="文本占位符 6"/>
          <p:cNvSpPr>
            <a:spLocks noGrp="1"/>
          </p:cNvSpPr>
          <p:nvPr>
            <p:custDataLst>
              <p:tags r:id="rId21"/>
            </p:custDataLst>
          </p:nvPr>
        </p:nvSpPr>
        <p:spPr>
          <a:xfrm>
            <a:off x="7290435" y="3784600"/>
            <a:ext cx="596900" cy="50800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06</a:t>
            </a:r>
            <a:endParaRPr lang="zh-CN" altLang="en-US"/>
          </a:p>
        </p:txBody>
      </p:sp>
      <p:sp>
        <p:nvSpPr>
          <p:cNvPr id="23" name="装饰  7"/>
          <p:cNvSpPr>
            <a:spLocks noGrp="1"/>
          </p:cNvSpPr>
          <p:nvPr>
            <p:custDataLst>
              <p:tags r:id="rId22"/>
            </p:custDataLst>
          </p:nvPr>
        </p:nvSpPr>
        <p:spPr>
          <a:xfrm>
            <a:off x="8071485" y="3708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文本占位符 8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8300085" y="3632200"/>
            <a:ext cx="2324100" cy="9144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/>
              <a:t>苦难中的盼望</a:t>
            </a:r>
            <a:endParaRPr lang="zh-CN" altLang="en-US" b="1"/>
          </a:p>
        </p:txBody>
      </p:sp>
      <p:sp>
        <p:nvSpPr>
          <p:cNvPr id="25" name="文本占位符 12"/>
          <p:cNvSpPr>
            <a:spLocks noGrp="1"/>
          </p:cNvSpPr>
          <p:nvPr>
            <p:custDataLst>
              <p:tags r:id="rId24"/>
            </p:custDataLst>
          </p:nvPr>
        </p:nvSpPr>
        <p:spPr>
          <a:xfrm>
            <a:off x="7290435" y="5461000"/>
            <a:ext cx="596900" cy="50800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08</a:t>
            </a:r>
            <a:endParaRPr lang="zh-CN" altLang="en-US"/>
          </a:p>
        </p:txBody>
      </p:sp>
      <p:sp>
        <p:nvSpPr>
          <p:cNvPr id="26" name="装饰  3"/>
          <p:cNvSpPr>
            <a:spLocks noGrp="1"/>
          </p:cNvSpPr>
          <p:nvPr>
            <p:custDataLst>
              <p:tags r:id="rId25"/>
            </p:custDataLst>
          </p:nvPr>
        </p:nvSpPr>
        <p:spPr>
          <a:xfrm>
            <a:off x="8071485" y="5384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7" name="文本占位符 14"/>
          <p:cNvSpPr>
            <a:spLocks noGrp="1"/>
          </p:cNvSpPr>
          <p:nvPr>
            <p:custDataLst>
              <p:tags r:id="rId26"/>
            </p:custDataLst>
          </p:nvPr>
        </p:nvSpPr>
        <p:spPr>
          <a:xfrm>
            <a:off x="8300085" y="5308600"/>
            <a:ext cx="2324100" cy="9144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/>
              <a:t>结语</a:t>
            </a:r>
            <a:endParaRPr lang="zh-CN" altLang="en-US" b="1"/>
          </a:p>
        </p:txBody>
      </p:sp>
    </p:spTree>
    <p:custDataLst>
      <p:tags r:id="rId2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一、无知与骄傲</a:t>
            </a:r>
            <a:endParaRPr lang="zh-CN" altLang="en-US" b="1"/>
          </a:p>
        </p:txBody>
      </p:sp>
      <p:pic>
        <p:nvPicPr>
          <p:cNvPr id="3" name="内容占位符 2" descr="6961deab-b30a-11f0-9ae9-262657ff8958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1942" b="1942"/>
          <a:stretch>
            <a:fillRect/>
          </a:stretch>
        </p:blipFill>
        <p:spPr>
          <a:xfrm>
            <a:off x="609600" y="2489200"/>
            <a:ext cx="10972800" cy="3759200"/>
          </a:xfrm>
          <a:custGeom>
            <a:avLst/>
            <a:gdLst>
              <a:gd name="connisteX0" fmla="*/ 0 w 10972800"/>
              <a:gd name="connsiteY0" fmla="*/ 203200 h 3759200"/>
              <a:gd name="connisteX1" fmla="*/ 203200 w 10972800"/>
              <a:gd name="connsiteY1" fmla="*/ 0 h 3759200"/>
              <a:gd name="connisteX2" fmla="*/ 10769600 w 10972800"/>
              <a:gd name="connsiteY2" fmla="*/ 0 h 3759200"/>
              <a:gd name="connisteX3" fmla="*/ 10972800 w 10972800"/>
              <a:gd name="connsiteY3" fmla="*/ 203200 h 3759200"/>
              <a:gd name="connisteX4" fmla="*/ 10972800 w 10972800"/>
              <a:gd name="connsiteY4" fmla="*/ 3556000 h 3759200"/>
              <a:gd name="connisteX5" fmla="*/ 10769600 w 10972800"/>
              <a:gd name="connsiteY5" fmla="*/ 3759200 h 3759200"/>
              <a:gd name="connisteX6" fmla="*/ 203200 w 10972800"/>
              <a:gd name="connsiteY6" fmla="*/ 3759200 h 3759200"/>
              <a:gd name="connisteX7" fmla="*/ 0 w 10972800"/>
              <a:gd name="connsiteY7" fmla="*/ 3556000 h 3759200"/>
              <a:gd name="connisteX8" fmla="*/ 0 w 109728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556000"/>
                </a:lnTo>
                <a:cubicBezTo>
                  <a:pt x="10972800" y="3668224"/>
                  <a:pt x="10881824" y="3759200"/>
                  <a:pt x="107696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苦难与人的关系判定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z="2000"/>
              <a:t>这些观点中任意发挥人的自主性，好像可以对苦难和人之间的关系，做出理所应当的判定，这可能会有以下几种表现</a:t>
            </a:r>
            <a:endParaRPr lang="zh-CN" altLang="en-US" sz="2000"/>
          </a:p>
        </p:txBody>
      </p:sp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一、无知与骄傲：</a:t>
            </a:r>
            <a:r>
              <a:rPr lang="zh-CN" altLang="en-US" sz="2400"/>
              <a:t>1.苦难应当发生在坏人（罪人）身上</a:t>
            </a:r>
            <a:endParaRPr lang="zh-CN" altLang="en-US" sz="2400"/>
          </a:p>
        </p:txBody>
      </p:sp>
      <p:pic>
        <p:nvPicPr>
          <p:cNvPr id="3" name="内容占位符 2" descr="6a496e93-b30a-11f0-be3a-5ad2da057536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l="17665" r="16632"/>
          <a:stretch>
            <a:fillRect/>
          </a:stretch>
        </p:blipFill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5105400" y="1998980"/>
            <a:ext cx="6019800" cy="406400"/>
          </a:xfrm>
        </p:spPr>
        <p:txBody>
          <a:bodyPr>
            <a:noAutofit/>
          </a:bodyPr>
          <a:p>
            <a:r>
              <a:rPr lang="zh-CN" altLang="en-US" sz="2800"/>
              <a:t>善有善报，恶有恶报</a:t>
            </a:r>
            <a:endParaRPr lang="zh-CN" altLang="en-US" sz="28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5105400" y="2819400"/>
            <a:ext cx="6019800" cy="1960245"/>
          </a:xfrm>
        </p:spPr>
        <p:txBody>
          <a:bodyPr/>
          <a:p>
            <a:r>
              <a:rPr lang="zh-CN" altLang="en-US" sz="2000"/>
              <a:t>不能完全保证自己是绝对公义的，</a:t>
            </a:r>
            <a:endParaRPr lang="zh-CN" altLang="en-US" sz="2000"/>
          </a:p>
          <a:p>
            <a:r>
              <a:rPr lang="zh-CN" altLang="en-US" sz="2000"/>
              <a:t>也不能完全知悉那些苦难中人的整个前因后果。</a:t>
            </a:r>
            <a:endParaRPr lang="zh-CN" altLang="en-US" sz="2000"/>
          </a:p>
          <a:p>
            <a:r>
              <a:rPr lang="zh-CN" altLang="en-US" sz="2000"/>
              <a:t>打着公正的幌子，</a:t>
            </a:r>
            <a:endParaRPr lang="zh-CN" altLang="en-US" sz="2000"/>
          </a:p>
          <a:p>
            <a:r>
              <a:rPr lang="zh-CN" altLang="en-US" sz="2000"/>
              <a:t>大多只是不想经历苦难中的痛苦，</a:t>
            </a:r>
            <a:endParaRPr lang="zh-CN" altLang="en-US" sz="2000"/>
          </a:p>
          <a:p>
            <a:r>
              <a:rPr lang="zh-CN" altLang="en-US" sz="2000"/>
              <a:t>这是极大的愚昧无知，是自我欺骗和逃避</a:t>
            </a:r>
            <a:endParaRPr lang="zh-CN" altLang="en-US" sz="2000"/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/>
            <a:r>
              <a:rPr lang="zh-CN" altLang="en-US" b="1"/>
              <a:t>一、无知与骄傲：</a:t>
            </a:r>
            <a:r>
              <a:rPr lang="zh-CN" altLang="en-US" sz="2400"/>
              <a:t>2.人有能力（金钱、权力等），能使人避免苦难</a:t>
            </a:r>
            <a:endParaRPr lang="zh-CN" altLang="en-US" sz="2400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>
          <a:noFill/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90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759960" y="1363980"/>
            <a:ext cx="2618740" cy="9017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339725" y="2556510"/>
            <a:ext cx="2921000" cy="2729865"/>
          </a:xfrm>
        </p:spPr>
        <p:txBody>
          <a:bodyPr>
            <a:normAutofit/>
          </a:bodyPr>
          <a:p>
            <a:pPr fontAlgn="auto">
              <a:lnSpc>
                <a:spcPct val="125000"/>
              </a:lnSpc>
              <a:spcAft>
                <a:spcPts val="1200"/>
              </a:spcAft>
            </a:pPr>
            <a:r>
              <a:rPr lang="zh-CN" altLang="en-US" sz="1800"/>
              <a:t>人所仰仗的事物在苦难面前，毫无作用，即便是家财万贯，权势滔天。</a:t>
            </a:r>
            <a:endParaRPr lang="zh-CN" altLang="en-US" sz="1800"/>
          </a:p>
          <a:p>
            <a:pPr fontAlgn="auto">
              <a:lnSpc>
                <a:spcPct val="125000"/>
              </a:lnSpc>
              <a:spcAft>
                <a:spcPts val="1200"/>
              </a:spcAft>
            </a:pPr>
            <a:r>
              <a:rPr lang="zh-CN" altLang="en-US" sz="1800"/>
              <a:t>正如神对无知的财主说的，“无知的人哪，今夜必要你的灵魂，你所预备的要归谁呢？”</a:t>
            </a:r>
            <a:endParaRPr lang="zh-CN" altLang="en-US" sz="180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8931275" y="2557145"/>
            <a:ext cx="2921000" cy="2729230"/>
          </a:xfrm>
        </p:spPr>
        <p:txBody>
          <a:bodyPr/>
          <a:p>
            <a:pPr algn="l" fontAlgn="auto">
              <a:spcAft>
                <a:spcPts val="1200"/>
              </a:spcAft>
            </a:pPr>
            <a:r>
              <a:rPr lang="zh-CN" altLang="en-US" sz="1800"/>
              <a:t>人的力量在苦难面前，实在太过渺小。</a:t>
            </a:r>
            <a:endParaRPr lang="zh-CN" altLang="en-US" sz="1800"/>
          </a:p>
          <a:p>
            <a:pPr algn="l" fontAlgn="auto">
              <a:spcAft>
                <a:spcPts val="1200"/>
              </a:spcAft>
            </a:pPr>
            <a:r>
              <a:rPr lang="zh-CN" altLang="en-US" sz="1800"/>
              <a:t>换而言之，若是人自己有能力胜得过苦难，那又何必称为苦难</a:t>
            </a:r>
            <a:endParaRPr lang="zh-CN" altLang="en-US" sz="180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>
          <a:xfrm>
            <a:off x="5053965" y="1550035"/>
            <a:ext cx="2084070" cy="528955"/>
          </a:xfrm>
        </p:spPr>
        <p:txBody>
          <a:bodyPr/>
          <a:p>
            <a:r>
              <a:rPr lang="zh-CN" altLang="en-US">
                <a:solidFill>
                  <a:schemeClr val="tx1"/>
                </a:solidFill>
              </a:rPr>
              <a:t>虚假的安全感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 descr="假"/>
          <p:cNvPicPr>
            <a:picLocks noChangeAspect="1"/>
          </p:cNvPicPr>
          <p:nvPr/>
        </p:nvPicPr>
        <p:blipFill>
          <a:blip r:embed="rId7"/>
          <a:srcRect l="28897" r="21458"/>
          <a:stretch>
            <a:fillRect/>
          </a:stretch>
        </p:blipFill>
        <p:spPr>
          <a:xfrm>
            <a:off x="4378960" y="2256155"/>
            <a:ext cx="3433445" cy="3458845"/>
          </a:xfrm>
          <a:prstGeom prst="ellipse">
            <a:avLst/>
          </a:prstGeom>
        </p:spPr>
      </p:pic>
      <p:sp>
        <p:nvSpPr>
          <p:cNvPr id="6" name="装饰  5"/>
          <p:cNvSpPr>
            <a:spLocks noGrp="1"/>
          </p:cNvSpPr>
          <p:nvPr>
            <p:ph type="body" idx="16392"/>
            <p:custDataLst>
              <p:tags r:id="rId8"/>
            </p:custDataLst>
          </p:nvPr>
        </p:nvSpPr>
        <p:spPr>
          <a:xfrm>
            <a:off x="7581900" y="3340100"/>
            <a:ext cx="1219200" cy="12192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3" name="图片占位符 12" descr="7"/>
          <p:cNvPicPr>
            <a:picLocks noChangeAspect="1"/>
          </p:cNvPicPr>
          <p:nvPr>
            <p:ph type="pic" idx="16391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6380" y="3624580"/>
            <a:ext cx="650240" cy="650240"/>
          </a:xfrm>
          <a:prstGeom prst="rect">
            <a:avLst/>
          </a:prstGeom>
        </p:spPr>
      </p:pic>
      <p:sp>
        <p:nvSpPr>
          <p:cNvPr id="9" name="装饰  8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>
          <a:xfrm>
            <a:off x="3390900" y="3340100"/>
            <a:ext cx="1219200" cy="12192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8"/>
          <p:cNvPicPr>
            <a:picLocks noChangeAspect="1"/>
          </p:cNvPicPr>
          <p:nvPr>
            <p:ph type="pic" idx="16393"/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75380" y="3624580"/>
            <a:ext cx="650240" cy="65024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/>
            <a:r>
              <a:rPr lang="zh-CN" altLang="en-US" sz="4000" b="1"/>
              <a:t>一、无知与骄傲</a:t>
            </a:r>
            <a:r>
              <a:rPr lang="zh-CN" altLang="en-US" sz="3000" b="1"/>
              <a:t>：</a:t>
            </a:r>
            <a:r>
              <a:rPr lang="zh-CN" altLang="en-US" sz="2700"/>
              <a:t>3.苦难没有在自己周围或者在自己身上，那就无关紧要</a:t>
            </a:r>
            <a:endParaRPr lang="zh-CN" altLang="en-US" sz="2700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90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548505" y="1440180"/>
            <a:ext cx="3095625" cy="601345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8966200" y="1965325"/>
            <a:ext cx="2616200" cy="4002405"/>
          </a:xfrm>
        </p:spPr>
        <p:txBody>
          <a:bodyPr>
            <a:normAutofit/>
          </a:bodyPr>
          <a:p>
            <a:pPr fontAlgn="auto">
              <a:spcAft>
                <a:spcPts val="1200"/>
              </a:spcAft>
            </a:pPr>
            <a:r>
              <a:rPr lang="zh-CN" altLang="en-US" sz="1800"/>
              <a:t>缺失了在人类群体生活中很重要的同情心和怜悯之情。</a:t>
            </a:r>
            <a:endParaRPr lang="zh-CN" altLang="en-US" sz="1800"/>
          </a:p>
          <a:p>
            <a:pPr fontAlgn="auto">
              <a:spcAft>
                <a:spcPts val="1200"/>
              </a:spcAft>
            </a:pPr>
            <a:r>
              <a:rPr lang="zh-CN" altLang="en-US" sz="1800"/>
              <a:t>神的律法当中包含着“爱人如己”，耶稣对门徒的教导也说“我怎样爱你们，你们也要怎样相爱”。</a:t>
            </a:r>
            <a:endParaRPr lang="zh-CN" altLang="en-US" sz="1800"/>
          </a:p>
          <a:p>
            <a:pPr fontAlgn="auto">
              <a:spcAft>
                <a:spcPts val="1200"/>
              </a:spcAft>
            </a:pPr>
            <a:r>
              <a:rPr lang="zh-CN" altLang="en-US" sz="1800"/>
              <a:t>若是人类群体中丧失了这种彼此相爱的属性，这样的后果是难以想象的</a:t>
            </a:r>
            <a:endParaRPr lang="zh-CN" altLang="en-US" sz="180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609600" y="1965325"/>
            <a:ext cx="2616200" cy="4002405"/>
          </a:xfrm>
        </p:spPr>
        <p:txBody>
          <a:bodyPr>
            <a:normAutofit/>
          </a:bodyPr>
          <a:p>
            <a:pPr algn="l" fontAlgn="auto">
              <a:spcAft>
                <a:spcPts val="1200"/>
              </a:spcAft>
            </a:pPr>
            <a:r>
              <a:rPr lang="zh-CN" altLang="en-US" sz="1800"/>
              <a:t>况且即便可以对别人身上的苦难熟视无睹，但这样“平静”却并不能支持他们在自己身在苦难中时也能“平静”。</a:t>
            </a:r>
            <a:endParaRPr lang="zh-CN" altLang="en-US" sz="1800"/>
          </a:p>
          <a:p>
            <a:pPr algn="l" fontAlgn="auto">
              <a:spcAft>
                <a:spcPts val="1200"/>
              </a:spcAft>
            </a:pPr>
            <a:r>
              <a:rPr lang="zh-CN" altLang="en-US" sz="1800"/>
              <a:t>但苦难的普世性，恰恰是每个人都无法逃避的。</a:t>
            </a:r>
            <a:endParaRPr lang="zh-CN" altLang="en-US" sz="180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>
          <a:xfrm>
            <a:off x="4657725" y="1515745"/>
            <a:ext cx="2875915" cy="449580"/>
          </a:xfrm>
          <a:effectLst>
            <a:softEdge rad="114300"/>
          </a:effectLst>
        </p:spPr>
        <p:txBody>
          <a:bodyPr/>
          <a:p>
            <a:r>
              <a:rPr lang="zh-CN" altLang="en-US"/>
              <a:t>事不关己，高高挂起</a:t>
            </a:r>
            <a:endParaRPr lang="zh-CN" altLang="en-US"/>
          </a:p>
        </p:txBody>
      </p:sp>
      <p:pic>
        <p:nvPicPr>
          <p:cNvPr id="10" name="图片 9" descr="事不关己，高高挂起"/>
          <p:cNvPicPr>
            <a:picLocks noChangeAspect="1"/>
          </p:cNvPicPr>
          <p:nvPr/>
        </p:nvPicPr>
        <p:blipFill>
          <a:blip r:embed="rId7"/>
          <a:srcRect l="14578" t="122" r="15067" b="-122"/>
          <a:stretch>
            <a:fillRect/>
          </a:stretch>
        </p:blipFill>
        <p:spPr>
          <a:xfrm>
            <a:off x="4291965" y="2184400"/>
            <a:ext cx="3608070" cy="3530600"/>
          </a:xfrm>
          <a:prstGeom prst="ellipse">
            <a:avLst/>
          </a:prstGeom>
          <a:effectLst>
            <a:softEdge rad="12700"/>
          </a:effectLst>
        </p:spPr>
      </p:pic>
      <p:sp>
        <p:nvSpPr>
          <p:cNvPr id="6" name="装饰  5"/>
          <p:cNvSpPr>
            <a:spLocks noGrp="1"/>
          </p:cNvSpPr>
          <p:nvPr>
            <p:ph type="body" idx="16392"/>
            <p:custDataLst>
              <p:tags r:id="rId8"/>
            </p:custDataLst>
          </p:nvPr>
        </p:nvSpPr>
        <p:spPr>
          <a:xfrm>
            <a:off x="7644130" y="3340100"/>
            <a:ext cx="1219200" cy="12192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7"/>
          <p:cNvPicPr>
            <a:picLocks noChangeAspect="1"/>
          </p:cNvPicPr>
          <p:nvPr>
            <p:ph type="pic" idx="16391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8610" y="3624580"/>
            <a:ext cx="650240" cy="650240"/>
          </a:xfrm>
          <a:prstGeom prst="rect">
            <a:avLst/>
          </a:prstGeom>
        </p:spPr>
      </p:pic>
      <p:sp>
        <p:nvSpPr>
          <p:cNvPr id="9" name="装饰  8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>
          <a:xfrm>
            <a:off x="3329305" y="3340100"/>
            <a:ext cx="1219200" cy="12192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3" name="图片占位符 12" descr="8"/>
          <p:cNvPicPr>
            <a:picLocks noChangeAspect="1"/>
          </p:cNvPicPr>
          <p:nvPr>
            <p:ph type="pic" idx="16393"/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13785" y="3624580"/>
            <a:ext cx="650240" cy="65024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二、苦难并不存在</a:t>
            </a:r>
            <a:endParaRPr lang="zh-CN" altLang="en-US" b="1"/>
          </a:p>
        </p:txBody>
      </p:sp>
      <p:sp>
        <p:nvSpPr>
          <p:cNvPr id="3" name="装饰  2"/>
          <p:cNvSpPr>
            <a:spLocks noGrp="1"/>
          </p:cNvSpPr>
          <p:nvPr>
            <p:ph type="body" idx="16398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无所谓者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1574800" y="2438400"/>
            <a:ext cx="4292600" cy="1405890"/>
          </a:xfrm>
        </p:spPr>
        <p:txBody>
          <a:bodyPr/>
          <a:p>
            <a:r>
              <a:rPr lang="zh-CN" altLang="en-US" sz="1800"/>
              <a:t>眼中所看上去的“灾祸”，对于理性的人来说并没有什么可愤慨的。</a:t>
            </a:r>
            <a:endParaRPr lang="zh-CN" altLang="en-US" sz="1800"/>
          </a:p>
        </p:txBody>
      </p:sp>
      <p:sp>
        <p:nvSpPr>
          <p:cNvPr id="7" name="装饰  6"/>
          <p:cNvSpPr>
            <a:spLocks noGrp="1"/>
          </p:cNvSpPr>
          <p:nvPr>
            <p:ph type="body" idx="16399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否认苦难本质的影响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>
          <a:xfrm>
            <a:off x="7289800" y="2438400"/>
            <a:ext cx="4292600" cy="1405890"/>
          </a:xfrm>
        </p:spPr>
        <p:txBody>
          <a:bodyPr/>
          <a:p>
            <a:r>
              <a:rPr lang="zh-CN" altLang="en-US" sz="1800"/>
              <a:t>对那些在苦难当中痛苦万分的人熟视无睹</a:t>
            </a:r>
            <a:endParaRPr lang="zh-CN" altLang="en-US" sz="1800"/>
          </a:p>
        </p:txBody>
      </p:sp>
      <p:sp>
        <p:nvSpPr>
          <p:cNvPr id="11" name="装饰  0"/>
          <p:cNvSpPr>
            <a:spLocks noGrp="1"/>
          </p:cNvSpPr>
          <p:nvPr>
            <p:ph type="body" idx="16400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痛苦与苦难的真实性探讨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 sz="1800"/>
              <a:t>肉体上的痛苦，心灵上的痛苦，都是实在能被人所感知到，并且深陷在其中备受煎熬的。</a:t>
            </a:r>
            <a:endParaRPr lang="zh-CN" altLang="en-US" sz="1800"/>
          </a:p>
        </p:txBody>
      </p:sp>
      <p:sp>
        <p:nvSpPr>
          <p:cNvPr id="15" name="装饰  4"/>
          <p:cNvSpPr>
            <a:spLocks noGrp="1"/>
          </p:cNvSpPr>
          <p:nvPr>
            <p:ph type="body" idx="16401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7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5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神所启示的苦难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6"/>
            <p:custDataLst>
              <p:tags r:id="rId17"/>
            </p:custDataLst>
          </p:nvPr>
        </p:nvSpPr>
        <p:spPr>
          <a:xfrm>
            <a:off x="7289800" y="4572000"/>
            <a:ext cx="4292600" cy="1295400"/>
          </a:xfrm>
        </p:spPr>
        <p:txBody>
          <a:bodyPr>
            <a:noAutofit/>
          </a:bodyPr>
          <a:p>
            <a:r>
              <a:rPr lang="zh-CN" altLang="en-US" sz="1800"/>
              <a:t>苦难是真实的，痛苦也是真实的。</a:t>
            </a:r>
            <a:endParaRPr lang="zh-CN" altLang="en-US" sz="1800"/>
          </a:p>
          <a:p>
            <a:r>
              <a:rPr lang="zh-CN" altLang="en-US" sz="1800"/>
              <a:t>神的旨意中也明确表明包含罪恶和不幸的部分。</a:t>
            </a:r>
            <a:endParaRPr lang="zh-CN" altLang="en-US" sz="1800"/>
          </a:p>
        </p:txBody>
      </p:sp>
      <p:pic>
        <p:nvPicPr>
          <p:cNvPr id="19" name="图片 18" descr="Question mark between yes no checkbox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9800" y="-38100"/>
            <a:ext cx="2692400" cy="2019300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b="1"/>
              <a:t>三、神不是全能的</a:t>
            </a:r>
            <a:endParaRPr lang="zh-CN" altLang="en-US" b="1"/>
          </a:p>
        </p:txBody>
      </p:sp>
      <p:pic>
        <p:nvPicPr>
          <p:cNvPr id="3" name="内容占位符 2" descr="手,链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10699" b="10699"/>
          <a:stretch>
            <a:fillRect/>
          </a:stretch>
        </p:blipFill>
        <p:spPr>
          <a:xfrm>
            <a:off x="609600" y="1270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>
          <a:xfrm>
            <a:off x="609600" y="3454400"/>
            <a:ext cx="3454400" cy="406400"/>
          </a:xfrm>
        </p:spPr>
        <p:txBody>
          <a:bodyPr>
            <a:noAutofit/>
          </a:bodyPr>
          <a:p>
            <a:r>
              <a:rPr lang="zh-CN" altLang="en-US"/>
              <a:t>苦难的认知局限来源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609600" y="4013200"/>
            <a:ext cx="3454400" cy="2621280"/>
          </a:xfrm>
        </p:spPr>
        <p:txBody>
          <a:bodyPr>
            <a:noAutofit/>
          </a:bodyPr>
          <a:p>
            <a:pPr fontAlgn="auto">
              <a:spcAft>
                <a:spcPts val="1200"/>
              </a:spcAft>
            </a:pPr>
            <a:r>
              <a:rPr lang="zh-CN" altLang="en-US" sz="1800"/>
              <a:t>太多无法理解的领域；</a:t>
            </a:r>
            <a:endParaRPr lang="zh-CN" altLang="en-US" sz="1800"/>
          </a:p>
          <a:p>
            <a:pPr fontAlgn="auto">
              <a:spcAft>
                <a:spcPts val="1200"/>
              </a:spcAft>
            </a:pPr>
            <a:r>
              <a:rPr lang="zh-CN" altLang="en-US" sz="1800"/>
              <a:t>对神和苦难</a:t>
            </a:r>
            <a:r>
              <a:rPr lang="zh-CN" altLang="en-US" sz="1800">
                <a:sym typeface="+mn-ea"/>
              </a:rPr>
              <a:t>的</a:t>
            </a:r>
            <a:r>
              <a:rPr lang="zh-CN" altLang="en-US" sz="1800"/>
              <a:t>认知不完全；</a:t>
            </a:r>
            <a:endParaRPr lang="zh-CN" altLang="en-US" sz="1800"/>
          </a:p>
          <a:p>
            <a:pPr fontAlgn="auto">
              <a:spcAft>
                <a:spcPts val="1200"/>
              </a:spcAft>
            </a:pPr>
            <a:r>
              <a:rPr lang="zh-CN" altLang="en-US" sz="1800"/>
              <a:t>人自身条件的有限。</a:t>
            </a:r>
            <a:endParaRPr lang="zh-CN" altLang="en-US" sz="1800"/>
          </a:p>
        </p:txBody>
      </p:sp>
      <p:pic>
        <p:nvPicPr>
          <p:cNvPr id="13" name="内容占位符 12" descr="创造举不起的石头"/>
          <p:cNvPicPr>
            <a:picLocks noChangeAspect="1"/>
          </p:cNvPicPr>
          <p:nvPr>
            <p:ph idx="16393"/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47260" y="1270000"/>
            <a:ext cx="2696845" cy="203200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>
          <a:xfrm>
            <a:off x="4368800" y="3454400"/>
            <a:ext cx="3454400" cy="406400"/>
          </a:xfrm>
        </p:spPr>
        <p:txBody>
          <a:bodyPr>
            <a:noAutofit/>
          </a:bodyPr>
          <a:p>
            <a:r>
              <a:rPr lang="zh-CN" altLang="en-US"/>
              <a:t>对神作出的错误结论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>
          <a:xfrm>
            <a:off x="4368800" y="4013200"/>
            <a:ext cx="3454400" cy="2621280"/>
          </a:xfrm>
        </p:spPr>
        <p:txBody>
          <a:bodyPr>
            <a:noAutofit/>
          </a:bodyPr>
          <a:p>
            <a:pPr fontAlgn="auto">
              <a:spcAft>
                <a:spcPts val="1200"/>
              </a:spcAft>
            </a:pPr>
            <a:r>
              <a:rPr lang="zh-CN" altLang="en-US" sz="1800"/>
              <a:t>没有资格，也毫无指导意义；</a:t>
            </a:r>
            <a:endParaRPr lang="zh-CN" altLang="en-US" sz="1800"/>
          </a:p>
          <a:p>
            <a:pPr fontAlgn="auto">
              <a:spcAft>
                <a:spcPts val="1200"/>
              </a:spcAft>
            </a:pPr>
            <a:r>
              <a:rPr lang="zh-CN" altLang="en-US" sz="1800"/>
              <a:t>是人对神的不理解。</a:t>
            </a:r>
            <a:endParaRPr lang="zh-CN" altLang="en-US" sz="1800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10"/>
            </p:custDataLst>
          </p:nvPr>
        </p:nvSpPr>
        <p:spPr>
          <a:xfrm>
            <a:off x="8128000" y="3454400"/>
            <a:ext cx="3454400" cy="406400"/>
          </a:xfrm>
        </p:spPr>
        <p:txBody>
          <a:bodyPr>
            <a:noAutofit/>
          </a:bodyPr>
          <a:p>
            <a:r>
              <a:rPr lang="zh-CN" altLang="en-US"/>
              <a:t>神的作为与启示主权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>
          <a:xfrm>
            <a:off x="8128000" y="4013200"/>
            <a:ext cx="3454400" cy="2621280"/>
          </a:xfrm>
        </p:spPr>
        <p:txBody>
          <a:bodyPr>
            <a:noAutofit/>
          </a:bodyPr>
          <a:p>
            <a:pPr fontAlgn="auto">
              <a:spcAft>
                <a:spcPts val="1200"/>
              </a:spcAft>
            </a:pPr>
            <a:r>
              <a:rPr lang="zh-CN" altLang="en-US" sz="1800">
                <a:sym typeface="+mn-ea"/>
              </a:rPr>
              <a:t>只有神能</a:t>
            </a:r>
            <a:r>
              <a:rPr lang="zh-CN" altLang="en-US" sz="1800"/>
              <a:t>完全地诠释神和神的作为，</a:t>
            </a:r>
            <a:endParaRPr lang="zh-CN" altLang="en-US" sz="1800"/>
          </a:p>
          <a:p>
            <a:pPr fontAlgn="auto">
              <a:spcAft>
                <a:spcPts val="1200"/>
              </a:spcAft>
            </a:pPr>
            <a:r>
              <a:rPr lang="zh-CN" altLang="en-US" sz="1800"/>
              <a:t>神行动和解释地主权在乎神自己</a:t>
            </a:r>
            <a:endParaRPr lang="zh-CN" altLang="en-US" sz="1800"/>
          </a:p>
        </p:txBody>
      </p:sp>
      <p:pic>
        <p:nvPicPr>
          <p:cNvPr id="14" name="内容占位符 13" descr="耶稣基督戴着荆棘冠冕"/>
          <p:cNvPicPr>
            <a:picLocks noChangeAspect="1"/>
          </p:cNvPicPr>
          <p:nvPr>
            <p:ph idx="16394"/>
            <p:custDataLst>
              <p:tags r:id="rId12"/>
            </p:custDataLst>
          </p:nvPr>
        </p:nvPicPr>
        <p:blipFill>
          <a:blip r:embed="rId13"/>
          <a:srcRect t="2337" b="2337"/>
          <a:stretch>
            <a:fillRect/>
          </a:stretch>
        </p:blipFill>
        <p:spPr>
          <a:xfrm>
            <a:off x="8128000" y="1270000"/>
            <a:ext cx="3454400" cy="20320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苦难中的盼望</a:t>
            </a:r>
            <a:endParaRPr lang="zh-CN" altLang="en-US" b="1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06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圣经中的苦难观</a:t>
            </a:r>
            <a:endParaRPr lang="zh-CN" altLang="en-US"/>
          </a:p>
        </p:txBody>
      </p:sp>
      <p:pic>
        <p:nvPicPr>
          <p:cNvPr id="3" name="内容占位符 2" descr="695ea721-b30a-11f0-84f3-5a5947af7e87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8897" b="2585"/>
          <a:stretch>
            <a:fillRect/>
          </a:stretch>
        </p:blipFill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pPr algn="l"/>
            <a:r>
              <a:rPr lang="zh-CN" altLang="en-US" sz="2000"/>
              <a:t>苦难的来源</a:t>
            </a:r>
            <a:endParaRPr lang="zh-CN" altLang="en-US" sz="2000"/>
          </a:p>
        </p:txBody>
      </p:sp>
      <p:sp>
        <p:nvSpPr>
          <p:cNvPr id="6" name="装饰  5"/>
          <p:cNvSpPr>
            <a:spLocks noGrp="1"/>
          </p:cNvSpPr>
          <p:nvPr>
            <p:ph type="body" idx="16392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z="2000"/>
              <a:t>上帝的同在</a:t>
            </a:r>
            <a:endParaRPr lang="zh-CN" altLang="en-US" sz="2000"/>
          </a:p>
        </p:txBody>
      </p:sp>
      <p:sp>
        <p:nvSpPr>
          <p:cNvPr id="8" name="装饰  7"/>
          <p:cNvSpPr>
            <a:spLocks noGrp="1"/>
          </p:cNvSpPr>
          <p:nvPr>
            <p:ph type="body" idx="16393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z="2000"/>
              <a:t>耶稣的榜样</a:t>
            </a:r>
            <a:endParaRPr lang="zh-CN" altLang="en-US" sz="2000"/>
          </a:p>
        </p:txBody>
      </p:sp>
      <p:sp>
        <p:nvSpPr>
          <p:cNvPr id="10" name="装饰  9"/>
          <p:cNvSpPr>
            <a:spLocks noGrp="1"/>
          </p:cNvSpPr>
          <p:nvPr>
            <p:ph type="body" idx="16394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sz="2000"/>
              <a:t>未来的</a:t>
            </a:r>
            <a:r>
              <a:rPr lang="zh-CN" altLang="en-US" sz="2000"/>
              <a:t>应许</a:t>
            </a:r>
            <a:endParaRPr lang="zh-CN" altLang="en-US" sz="2000"/>
          </a:p>
        </p:txBody>
      </p:sp>
    </p:spTree>
    <p:custDataLst>
      <p:tags r:id="rId1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b="1"/>
              <a:t>苦难的来源</a:t>
            </a:r>
            <a:endParaRPr lang="zh-CN" altLang="en-US" b="1"/>
          </a:p>
        </p:txBody>
      </p:sp>
      <p:pic>
        <p:nvPicPr>
          <p:cNvPr id="3" name="内容占位符 2" descr="713ce863-b30a-11f0-86e5-66cac6cbd64e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l="6031" r="6031"/>
          <a:stretch>
            <a:fillRect/>
          </a:stretch>
        </p:blipFill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5105400" y="1981200"/>
            <a:ext cx="6019800" cy="406400"/>
          </a:xfrm>
        </p:spPr>
        <p:txBody>
          <a:bodyPr>
            <a:noAutofit/>
          </a:bodyPr>
          <a:p>
            <a:r>
              <a:rPr lang="zh-CN" altLang="en-US"/>
              <a:t>罪与苦难的起源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5105400" y="2867025"/>
            <a:ext cx="6019800" cy="2438400"/>
          </a:xfrm>
        </p:spPr>
        <p:txBody>
          <a:bodyPr>
            <a:noAutofit/>
          </a:bodyPr>
          <a:p>
            <a:r>
              <a:rPr lang="zh-CN" altLang="en-US" sz="2000"/>
              <a:t>因着始祖犯罪，咒诅临到人的身上（创3：14-21）。</a:t>
            </a:r>
            <a:endParaRPr lang="zh-CN" altLang="en-US" sz="2000"/>
          </a:p>
          <a:p>
            <a:r>
              <a:rPr lang="zh-CN" altLang="en-US" sz="2000"/>
              <a:t>苦难的存在，源自罪进入世界，</a:t>
            </a:r>
            <a:endParaRPr lang="zh-CN" altLang="en-US" sz="2000"/>
          </a:p>
          <a:p>
            <a:r>
              <a:rPr lang="zh-CN" altLang="en-US" sz="2000"/>
              <a:t>并不是无中生有，也实际存在。</a:t>
            </a:r>
            <a:endParaRPr lang="zh-CN" altLang="en-US" sz="2000"/>
          </a:p>
        </p:txBody>
      </p:sp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b="1"/>
              <a:t>上帝的同在</a:t>
            </a:r>
            <a:endParaRPr lang="zh-CN" altLang="en-US" b="1"/>
          </a:p>
        </p:txBody>
      </p:sp>
      <p:pic>
        <p:nvPicPr>
          <p:cNvPr id="3" name="内容占位符 2" descr="耶稣拥抱安慰不幸的小女孩孩子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l="21519" r="21519"/>
          <a:stretch>
            <a:fillRect/>
          </a:stretch>
        </p:blipFill>
        <p:spPr>
          <a:xfrm>
            <a:off x="75184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1041400" y="1981200"/>
            <a:ext cx="6019800" cy="406400"/>
          </a:xfrm>
        </p:spPr>
        <p:txBody>
          <a:bodyPr>
            <a:noAutofit/>
          </a:bodyPr>
          <a:p>
            <a:r>
              <a:rPr lang="zh-CN" altLang="en-US"/>
              <a:t>神与苦难中的基督徒同在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1041400" y="2875280"/>
            <a:ext cx="6019800" cy="2438400"/>
          </a:xfrm>
        </p:spPr>
        <p:txBody>
          <a:bodyPr>
            <a:noAutofit/>
          </a:bodyPr>
          <a:p>
            <a:r>
              <a:rPr lang="zh-CN" altLang="en-US" sz="2000"/>
              <a:t>神是掌管万有的主宰，</a:t>
            </a:r>
            <a:endParaRPr lang="zh-CN" altLang="en-US" sz="2000"/>
          </a:p>
          <a:p>
            <a:r>
              <a:rPr lang="zh-CN" altLang="en-US" sz="2000"/>
              <a:t>神的确依旧与每位祂的儿女同在。</a:t>
            </a:r>
            <a:endParaRPr lang="zh-CN" altLang="en-US" sz="2000"/>
          </a:p>
          <a:p>
            <a:r>
              <a:rPr lang="zh-CN" altLang="en-US" sz="2000"/>
              <a:t>祂称量每一份基督徒身上的担子，</a:t>
            </a:r>
            <a:endParaRPr lang="zh-CN" altLang="en-US" sz="2000"/>
          </a:p>
          <a:p>
            <a:r>
              <a:rPr lang="zh-CN" altLang="en-US" sz="2000"/>
              <a:t>祂还与每一个苦难中的基督徒同在，</a:t>
            </a:r>
            <a:endParaRPr lang="zh-CN" altLang="en-US" sz="2000"/>
          </a:p>
          <a:p>
            <a:r>
              <a:rPr lang="zh-CN" altLang="en-US" sz="2000"/>
              <a:t>基督徒在苦难中从基督里面得平安，</a:t>
            </a:r>
            <a:endParaRPr lang="zh-CN" altLang="en-US" sz="2000"/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引言</a:t>
            </a:r>
            <a:endParaRPr lang="zh-CN" altLang="en-US" b="1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b="1"/>
              <a:t>耶稣的榜样</a:t>
            </a:r>
            <a:endParaRPr lang="zh-CN" altLang="en-US" b="1"/>
          </a:p>
        </p:txBody>
      </p:sp>
      <p:pic>
        <p:nvPicPr>
          <p:cNvPr id="3" name="内容占位符 2" descr="耶稣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1304" r="11304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基督徒的榜样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 sz="2000"/>
              <a:t>神道成肉身，使祂的儿子降到世上，</a:t>
            </a:r>
            <a:endParaRPr lang="zh-CN" altLang="en-US" sz="2000"/>
          </a:p>
          <a:p>
            <a:r>
              <a:rPr lang="zh-CN" altLang="en-US" sz="2000"/>
              <a:t>为我们领受苦难，流血舍命，代赎罪债。</a:t>
            </a:r>
            <a:endParaRPr lang="zh-CN" altLang="en-US" sz="2000"/>
          </a:p>
          <a:p>
            <a:r>
              <a:rPr lang="zh-CN" altLang="en-US" sz="2000"/>
              <a:t>耶稣为我们每个基督徒立定了榜样。</a:t>
            </a:r>
            <a:endParaRPr lang="zh-CN" altLang="en-US" sz="2000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基督徒的</a:t>
            </a:r>
            <a:r>
              <a:rPr lang="zh-CN" altLang="en-US"/>
              <a:t>预备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Autofit/>
          </a:bodyPr>
          <a:p>
            <a:r>
              <a:rPr lang="zh-CN" altLang="en-US" sz="2000">
                <a:sym typeface="+mn-ea"/>
              </a:rPr>
              <a:t>在世上经历苦难是必有的。</a:t>
            </a:r>
            <a:endParaRPr lang="zh-CN" altLang="en-US" sz="2000">
              <a:sym typeface="+mn-ea"/>
            </a:endParaRPr>
          </a:p>
          <a:p>
            <a:r>
              <a:rPr lang="zh-CN" altLang="en-US" sz="2000">
                <a:sym typeface="+mn-ea"/>
              </a:rPr>
              <a:t>不是为真理受苦，就是为罪受苦。</a:t>
            </a:r>
            <a:endParaRPr lang="zh-CN" altLang="en-US" sz="2000">
              <a:sym typeface="+mn-ea"/>
            </a:endParaRPr>
          </a:p>
          <a:p>
            <a:r>
              <a:rPr lang="zh-CN" altLang="en-US" sz="2000">
                <a:sym typeface="+mn-ea"/>
              </a:rPr>
              <a:t>只是因行善为真理受苦，</a:t>
            </a:r>
            <a:endParaRPr lang="zh-CN" altLang="en-US" sz="2000">
              <a:sym typeface="+mn-ea"/>
            </a:endParaRPr>
          </a:p>
          <a:p>
            <a:r>
              <a:rPr lang="zh-CN" altLang="en-US" sz="2000">
                <a:sym typeface="+mn-ea"/>
              </a:rPr>
              <a:t>总强如因行恶为罪孽受苦。</a:t>
            </a:r>
            <a:endParaRPr lang="zh-CN" altLang="en-US" sz="2000"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b="1"/>
              <a:t>未来的应许</a:t>
            </a:r>
            <a:endParaRPr lang="zh-CN" altLang="en-US" b="1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1041400" y="2153920"/>
            <a:ext cx="6019800" cy="406400"/>
          </a:xfrm>
        </p:spPr>
        <p:txBody>
          <a:bodyPr>
            <a:noAutofit/>
          </a:bodyPr>
          <a:p>
            <a:r>
              <a:rPr lang="zh-CN" altLang="en-US"/>
              <a:t>荣耀和未来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 sz="2000"/>
              <a:t>世上的一切都将过去，苦难也不例外。</a:t>
            </a:r>
            <a:endParaRPr lang="zh-CN" altLang="en-US" sz="2000"/>
          </a:p>
          <a:p>
            <a:r>
              <a:rPr lang="zh-CN" altLang="en-US" sz="2000"/>
              <a:t>直到最后的日子，每个人都将见证基督的荣耀，</a:t>
            </a:r>
            <a:endParaRPr lang="zh-CN" altLang="en-US" sz="2000"/>
          </a:p>
          <a:p>
            <a:r>
              <a:rPr lang="zh-CN" altLang="en-US" sz="2000"/>
              <a:t>祂将与祂的儿女们一同喜乐。</a:t>
            </a:r>
            <a:endParaRPr lang="zh-CN" altLang="en-US" sz="2000"/>
          </a:p>
          <a:p>
            <a:r>
              <a:rPr lang="zh-CN" altLang="en-US" sz="2000"/>
              <a:t>只要坚定跟随神的旨意，</a:t>
            </a:r>
            <a:endParaRPr lang="zh-CN" altLang="en-US" sz="2000"/>
          </a:p>
          <a:p>
            <a:r>
              <a:rPr lang="zh-CN" altLang="en-US" sz="2000"/>
              <a:t>最终将会领受神应许美好的未来</a:t>
            </a:r>
            <a:endParaRPr lang="zh-CN" altLang="en-US" sz="2000"/>
          </a:p>
        </p:txBody>
      </p:sp>
      <p:pic>
        <p:nvPicPr>
          <p:cNvPr id="8" name="内容占位符 7" descr="Heaven in the heavens"/>
          <p:cNvPicPr>
            <a:picLocks noChangeAspect="1"/>
          </p:cNvPicPr>
          <p:nvPr>
            <p:ph idx="16388"/>
            <p:custDataLst>
              <p:tags r:id="rId5"/>
            </p:custDataLst>
          </p:nvPr>
        </p:nvPicPr>
        <p:blipFill>
          <a:blip r:embed="rId6"/>
          <a:srcRect l="19553" r="19553"/>
          <a:stretch>
            <a:fillRect/>
          </a:stretch>
        </p:blipFill>
        <p:spPr>
          <a:xfrm>
            <a:off x="7518400" y="1524000"/>
            <a:ext cx="4038600" cy="47244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当代挑战的应用</a:t>
            </a:r>
            <a:endParaRPr lang="zh-CN" altLang="en-US" b="1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07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当代挑战的应用</a:t>
            </a:r>
            <a:endParaRPr lang="zh-CN" altLang="en-US" b="1"/>
          </a:p>
        </p:txBody>
      </p:sp>
      <p:sp>
        <p:nvSpPr>
          <p:cNvPr id="3" name="装饰 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我们会一起度过难关的"/>
          <p:cNvPicPr>
            <a:picLocks noChangeAspect="1"/>
          </p:cNvPicPr>
          <p:nvPr>
            <p:ph type="pic" idx="16390"/>
            <p:custDataLst>
              <p:tags r:id="rId3"/>
            </p:custDataLst>
          </p:nvPr>
        </p:nvPicPr>
        <p:blipFill>
          <a:blip r:embed="rId4"/>
          <a:srcRect l="725" r="725"/>
          <a:stretch>
            <a:fillRect/>
          </a:stretch>
        </p:blipFill>
        <p:spPr>
          <a:xfrm>
            <a:off x="609600" y="152400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505200 h 3505200"/>
              <a:gd name="connisteX5" fmla="*/ 0 w 3454400"/>
              <a:gd name="connsiteY5" fmla="*/ 3505200 h 3505200"/>
              <a:gd name="connisteX6" fmla="*/ 0 w 3454400"/>
              <a:gd name="connsiteY6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05200"/>
                </a:lnTo>
                <a:lnTo>
                  <a:pt x="0" y="3505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pPr algn="ctr"/>
            <a:r>
              <a:rPr lang="zh-CN" altLang="en-US" sz="2000"/>
              <a:t>关怀体谅别人的苦难</a:t>
            </a:r>
            <a:endParaRPr lang="zh-CN" altLang="en-US" sz="2000"/>
          </a:p>
        </p:txBody>
      </p:sp>
      <p:sp>
        <p:nvSpPr>
          <p:cNvPr id="6" name="装饰  5"/>
          <p:cNvSpPr>
            <a:spLocks noGrp="1"/>
          </p:cNvSpPr>
          <p:nvPr>
            <p:ph type="body" idx="16391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7" name="图片占位符 6" descr="复制空间色彩丰富的木墙和清澈的蓝色平滑波浪海滩纹理背景。以自然理念展示产品。"/>
          <p:cNvPicPr>
            <a:picLocks noChangeAspect="1"/>
          </p:cNvPicPr>
          <p:nvPr>
            <p:ph type="pic" idx="16392"/>
            <p:custDataLst>
              <p:tags r:id="rId7"/>
            </p:custDataLst>
          </p:nvPr>
        </p:nvPicPr>
        <p:blipFill>
          <a:blip r:embed="rId8"/>
          <a:srcRect l="22292" r="22292"/>
          <a:stretch>
            <a:fillRect/>
          </a:stretch>
        </p:blipFill>
        <p:spPr>
          <a:xfrm>
            <a:off x="4368800" y="152400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505200 h 3505200"/>
              <a:gd name="connisteX5" fmla="*/ 0 w 3454400"/>
              <a:gd name="connsiteY5" fmla="*/ 3505200 h 3505200"/>
              <a:gd name="connisteX6" fmla="*/ 0 w 3454400"/>
              <a:gd name="connsiteY6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05200"/>
                </a:lnTo>
                <a:lnTo>
                  <a:pt x="0" y="3505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8" name="文本占位符 7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/>
          <a:p>
            <a:pPr algn="ctr"/>
            <a:r>
              <a:rPr lang="zh-CN" altLang="en-US" sz="2000"/>
              <a:t>积极面对自己的苦难</a:t>
            </a:r>
            <a:endParaRPr lang="zh-CN" altLang="en-US" sz="2000"/>
          </a:p>
        </p:txBody>
      </p:sp>
      <p:sp>
        <p:nvSpPr>
          <p:cNvPr id="9" name="装饰  8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0" name="图片占位符 9" descr="早上对着圣经祈祷的男人。双手合十祷告圣经，在教会的信仰、灵性、宗教观念中，双手合十祷告圣经。基督徒生命危机时向神祷告。"/>
          <p:cNvPicPr>
            <a:picLocks noChangeAspect="1"/>
          </p:cNvPicPr>
          <p:nvPr>
            <p:ph type="pic" idx="16394"/>
            <p:custDataLst>
              <p:tags r:id="rId11"/>
            </p:custDataLst>
          </p:nvPr>
        </p:nvPicPr>
        <p:blipFill>
          <a:blip r:embed="rId12"/>
          <a:srcRect l="17165" r="17165"/>
          <a:stretch>
            <a:fillRect/>
          </a:stretch>
        </p:blipFill>
        <p:spPr>
          <a:xfrm>
            <a:off x="8128000" y="154432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505200 h 3505200"/>
              <a:gd name="connisteX5" fmla="*/ 0 w 3454400"/>
              <a:gd name="connsiteY5" fmla="*/ 3505200 h 3505200"/>
              <a:gd name="connisteX6" fmla="*/ 0 w 3454400"/>
              <a:gd name="connsiteY6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05200"/>
                </a:lnTo>
                <a:lnTo>
                  <a:pt x="0" y="3505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1" name="文本占位符 10"/>
          <p:cNvSpPr>
            <a:spLocks noGrp="1"/>
          </p:cNvSpPr>
          <p:nvPr>
            <p:ph type="body" idx="16388"/>
            <p:custDataLst>
              <p:tags r:id="rId13"/>
            </p:custDataLst>
          </p:nvPr>
        </p:nvSpPr>
        <p:spPr/>
        <p:txBody>
          <a:bodyPr/>
          <a:p>
            <a:pPr algn="ctr"/>
            <a:r>
              <a:rPr lang="zh-CN" altLang="en-US" sz="2000"/>
              <a:t>苦难中体贴神的旨意</a:t>
            </a:r>
            <a:endParaRPr lang="zh-CN" altLang="en-US" sz="2000"/>
          </a:p>
        </p:txBody>
      </p:sp>
    </p:spTree>
    <p:custDataLst>
      <p:tags r:id="rId1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关怀体谅别人的苦难</a:t>
            </a:r>
            <a:endParaRPr lang="zh-CN" altLang="en-US" b="1"/>
          </a:p>
        </p:txBody>
      </p:sp>
      <p:sp>
        <p:nvSpPr>
          <p:cNvPr id="3" name="装饰  2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6802d8a0-b30a-11f0-b181-f2b11ed15e6b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1968" r="11968"/>
          <a:stretch>
            <a:fillRect/>
          </a:stretch>
        </p:blipFill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关怀苦难中的人们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914400" y="2298700"/>
            <a:ext cx="7823200" cy="1066800"/>
          </a:xfrm>
        </p:spPr>
        <p:txBody>
          <a:bodyPr/>
          <a:p>
            <a:r>
              <a:rPr lang="zh-CN" altLang="en-US" sz="1800"/>
              <a:t>苦难与罪恶并不是简单一一对应的关系，</a:t>
            </a:r>
            <a:endParaRPr lang="zh-CN" altLang="en-US" sz="1800"/>
          </a:p>
          <a:p>
            <a:r>
              <a:rPr lang="zh-CN" altLang="en-US" sz="1800"/>
              <a:t>以关怀的心，体谅他们所经受的真实的痛苦，为其代祷</a:t>
            </a:r>
            <a:endParaRPr lang="zh-CN" altLang="en-US" sz="1800"/>
          </a:p>
        </p:txBody>
      </p:sp>
      <p:sp>
        <p:nvSpPr>
          <p:cNvPr id="7" name="装饰  6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6802d9a9-b30a-11f0-b181-f2b11ed15e6b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b="23306"/>
          <a:stretch>
            <a:fillRect/>
          </a:stretch>
        </p:blipFill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深化对神的认识与体验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>
          <a:xfrm>
            <a:off x="3454400" y="4965700"/>
            <a:ext cx="7823200" cy="1141095"/>
          </a:xfrm>
        </p:spPr>
        <p:txBody>
          <a:bodyPr>
            <a:noAutofit/>
          </a:bodyPr>
          <a:p>
            <a:r>
              <a:rPr lang="zh-CN" altLang="en-US" sz="1800"/>
              <a:t>帮助人更清楚认识神。</a:t>
            </a:r>
            <a:endParaRPr lang="zh-CN" altLang="en-US" sz="1800"/>
          </a:p>
          <a:p>
            <a:r>
              <a:rPr lang="zh-CN" altLang="en-US" sz="1800"/>
              <a:t>教导、辅助、与人一同祷告，</a:t>
            </a:r>
            <a:endParaRPr lang="zh-CN" altLang="en-US" sz="1800"/>
          </a:p>
          <a:p>
            <a:r>
              <a:rPr lang="zh-CN" altLang="en-US" sz="1800"/>
              <a:t>促使他们沉思默想并积极研读神的话语</a:t>
            </a:r>
            <a:endParaRPr lang="zh-CN" altLang="en-US" sz="1800"/>
          </a:p>
        </p:txBody>
      </p:sp>
    </p:spTree>
    <p:custDataLst>
      <p:tags r:id="rId1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积极面对自己的苦难</a:t>
            </a:r>
            <a:endParaRPr lang="zh-CN" altLang="en-US" b="1"/>
          </a:p>
        </p:txBody>
      </p:sp>
      <p:pic>
        <p:nvPicPr>
          <p:cNvPr id="3" name="内容占位符 2" descr="67aa99e2-b30a-11f0-a360-2abb5d2b13c2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r="26343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神的同在与苦难的意义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Autofit/>
          </a:bodyPr>
          <a:p>
            <a:pPr fontAlgn="auto">
              <a:spcAft>
                <a:spcPts val="600"/>
              </a:spcAft>
            </a:pPr>
            <a:r>
              <a:rPr lang="zh-CN" altLang="en-US" sz="1800"/>
              <a:t>体察到神与人同在。</a:t>
            </a:r>
            <a:endParaRPr lang="zh-CN" altLang="en-US" sz="1800"/>
          </a:p>
          <a:p>
            <a:pPr fontAlgn="auto">
              <a:spcAft>
                <a:spcPts val="600"/>
              </a:spcAft>
            </a:pPr>
            <a:r>
              <a:rPr lang="zh-CN" altLang="en-US" sz="1800"/>
              <a:t>神知晓每一份临在人身上的苦难，</a:t>
            </a:r>
            <a:endParaRPr lang="zh-CN" altLang="en-US" sz="1800"/>
          </a:p>
          <a:p>
            <a:pPr fontAlgn="auto">
              <a:spcAft>
                <a:spcPts val="600"/>
              </a:spcAft>
            </a:pPr>
            <a:r>
              <a:rPr lang="zh-CN" altLang="en-US" sz="1800"/>
              <a:t>清楚人在整个苦难中的经历。</a:t>
            </a:r>
            <a:endParaRPr lang="zh-CN" altLang="en-US" sz="1800"/>
          </a:p>
          <a:p>
            <a:pPr fontAlgn="auto">
              <a:spcAft>
                <a:spcPts val="600"/>
              </a:spcAft>
            </a:pPr>
            <a:r>
              <a:rPr lang="zh-CN" altLang="en-US" sz="1800"/>
              <a:t>神允许苦难发生在人身上，但神也亲自看顾和保守。</a:t>
            </a:r>
            <a:endParaRPr lang="zh-CN" altLang="en-US" sz="18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神的旨意与信靠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 lnSpcReduction="10000"/>
          </a:bodyPr>
          <a:p>
            <a:pPr fontAlgn="auto">
              <a:spcAft>
                <a:spcPts val="600"/>
              </a:spcAft>
            </a:pPr>
            <a:r>
              <a:rPr lang="zh-CN" altLang="en-US" sz="1800"/>
              <a:t>祂为每一个祂的儿女预备美好的旨意。</a:t>
            </a:r>
            <a:endParaRPr lang="zh-CN" altLang="en-US" sz="1800"/>
          </a:p>
          <a:p>
            <a:pPr fontAlgn="auto">
              <a:spcAft>
                <a:spcPts val="600"/>
              </a:spcAft>
            </a:pPr>
            <a:r>
              <a:rPr lang="zh-CN" altLang="en-US" sz="1800"/>
              <a:t>我们需要也应该，越发地相信祂，</a:t>
            </a:r>
            <a:endParaRPr lang="zh-CN" altLang="en-US" sz="1800"/>
          </a:p>
          <a:p>
            <a:pPr fontAlgn="auto">
              <a:spcAft>
                <a:spcPts val="600"/>
              </a:spcAft>
            </a:pPr>
            <a:r>
              <a:rPr lang="zh-CN" altLang="en-US" sz="1800"/>
              <a:t>相信祂的同在，相信祂的看顾，</a:t>
            </a:r>
            <a:endParaRPr lang="zh-CN" altLang="en-US" sz="1800"/>
          </a:p>
          <a:p>
            <a:pPr fontAlgn="auto">
              <a:spcAft>
                <a:spcPts val="600"/>
              </a:spcAft>
            </a:pPr>
            <a:r>
              <a:rPr lang="zh-CN" altLang="en-US" sz="1800"/>
              <a:t>相信祂的保守，相信祂是公义的神</a:t>
            </a:r>
            <a:endParaRPr lang="zh-CN" altLang="en-US" sz="1800"/>
          </a:p>
        </p:txBody>
      </p:sp>
    </p:spTree>
    <p:custDataLst>
      <p:tags r:id="rId8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b="1"/>
              <a:t>苦难中体贴神的旨意</a:t>
            </a:r>
            <a:endParaRPr lang="zh-CN" altLang="en-US" b="1"/>
          </a:p>
        </p:txBody>
      </p:sp>
      <p:pic>
        <p:nvPicPr>
          <p:cNvPr id="3" name="内容占位符 2" descr="中年男子侧视图祈祷剪影"/>
          <p:cNvPicPr>
            <a:picLocks noChangeAspect="1"/>
          </p:cNvPicPr>
          <p:nvPr>
            <p:ph idx="16387"/>
            <p:custDataLst>
              <p:tags r:id="rId2"/>
            </p:custDataLst>
          </p:nvPr>
        </p:nvPicPr>
        <p:blipFill>
          <a:blip r:embed="rId3"/>
          <a:srcRect t="57591" b="2305"/>
          <a:stretch>
            <a:fillRect/>
          </a:stretch>
        </p:blipFill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>
          <a:xfrm>
            <a:off x="609600" y="4968240"/>
            <a:ext cx="50800" cy="914400"/>
          </a:xfrm>
        </p:spPr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762000" y="4968875"/>
            <a:ext cx="10820400" cy="913765"/>
          </a:xfrm>
        </p:spPr>
        <p:txBody>
          <a:bodyPr>
            <a:noAutofit/>
          </a:bodyPr>
          <a:p>
            <a:pPr fontAlgn="auto">
              <a:spcAft>
                <a:spcPts val="600"/>
              </a:spcAft>
            </a:pPr>
            <a:r>
              <a:rPr lang="zh-CN" altLang="en-US" sz="2000"/>
              <a:t>更好的理解苦难，也更好的理解神在我们身上的安排。</a:t>
            </a:r>
            <a:endParaRPr lang="zh-CN" altLang="en-US" sz="2000"/>
          </a:p>
          <a:p>
            <a:pPr fontAlgn="auto">
              <a:spcAft>
                <a:spcPts val="600"/>
              </a:spcAft>
            </a:pPr>
            <a:r>
              <a:rPr lang="zh-CN" altLang="en-US" sz="2000"/>
              <a:t>使基督徒顺服在神的旨意当中，对神的应许越发有信心</a:t>
            </a:r>
            <a:endParaRPr lang="zh-CN" altLang="en-US" sz="2000"/>
          </a:p>
        </p:txBody>
      </p:sp>
    </p:spTree>
    <p:custDataLst>
      <p:tags r:id="rId6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结语</a:t>
            </a:r>
            <a:endParaRPr lang="zh-CN" altLang="en-US" b="1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08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>
                <a:sym typeface="+mn-ea"/>
              </a:rPr>
              <a:t>“愿你们平安”</a:t>
            </a:r>
            <a:endParaRPr lang="zh-CN" altLang="en-US" b="1">
              <a:sym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1041400" y="1813560"/>
            <a:ext cx="6019800" cy="4054475"/>
          </a:xfrm>
        </p:spPr>
        <p:txBody>
          <a:bodyPr>
            <a:noAutofit/>
          </a:bodyPr>
          <a:p>
            <a:r>
              <a:rPr lang="zh-CN" altLang="en-US" sz="1800"/>
              <a:t>苦难是因罪进入世界的，是真实的。</a:t>
            </a:r>
            <a:endParaRPr lang="zh-CN" altLang="en-US" sz="1800"/>
          </a:p>
          <a:p>
            <a:r>
              <a:rPr lang="zh-CN" altLang="en-US" sz="1800"/>
              <a:t>苦难不是神不爱的证据，而是神在救赎中的方式。</a:t>
            </a:r>
            <a:endParaRPr lang="zh-CN" altLang="en-US" sz="1800"/>
          </a:p>
          <a:p>
            <a:r>
              <a:rPr lang="zh-CN" altLang="en-US" sz="1800"/>
              <a:t>苦难并非最后的结局，而是通向荣耀的道路。</a:t>
            </a:r>
            <a:endParaRPr lang="zh-CN" altLang="en-US" sz="1800"/>
          </a:p>
          <a:p>
            <a:endParaRPr lang="zh-CN" altLang="en-US" sz="1800"/>
          </a:p>
          <a:p>
            <a:r>
              <a:rPr lang="zh-CN" altLang="en-US" sz="1800"/>
              <a:t>这不仅是神学的真理，更是苦难中可以持守的确据与盼望。</a:t>
            </a:r>
            <a:endParaRPr lang="zh-CN" altLang="en-US" sz="1800"/>
          </a:p>
          <a:p>
            <a:r>
              <a:rPr lang="zh-CN" altLang="en-US" sz="1800"/>
              <a:t>也是唯一能够带领人来正确看待世上一切苦难的方法。</a:t>
            </a:r>
            <a:endParaRPr lang="zh-CN" altLang="en-US" sz="1800"/>
          </a:p>
          <a:p>
            <a:endParaRPr lang="zh-CN" altLang="en-US" sz="1800"/>
          </a:p>
          <a:p>
            <a:r>
              <a:rPr lang="zh-CN" altLang="en-US" sz="1800"/>
              <a:t>也许我们无法在苦难当中理清前因后果，</a:t>
            </a:r>
            <a:endParaRPr lang="zh-CN" altLang="en-US" sz="1800"/>
          </a:p>
          <a:p>
            <a:r>
              <a:rPr lang="zh-CN" altLang="en-US" sz="1800"/>
              <a:t>也许我们同样不能决定苦难的发生，</a:t>
            </a:r>
            <a:endParaRPr lang="zh-CN" altLang="en-US" sz="1800"/>
          </a:p>
          <a:p>
            <a:r>
              <a:rPr lang="zh-CN" altLang="en-US" sz="1800"/>
              <a:t>但是我们可以有从神而来的平安，</a:t>
            </a:r>
            <a:endParaRPr lang="zh-CN" altLang="en-US" sz="1800"/>
          </a:p>
          <a:p>
            <a:r>
              <a:rPr lang="zh-CN" altLang="en-US" sz="1800"/>
              <a:t>让我们在苦难中站立的稳，</a:t>
            </a:r>
            <a:endParaRPr lang="zh-CN" altLang="en-US" sz="1800"/>
          </a:p>
          <a:p>
            <a:r>
              <a:rPr lang="zh-CN" altLang="en-US" sz="1800"/>
              <a:t>盼望人人来主面前得享平安</a:t>
            </a:r>
            <a:endParaRPr lang="zh-CN" altLang="en-US" sz="1800"/>
          </a:p>
        </p:txBody>
      </p:sp>
      <p:pic>
        <p:nvPicPr>
          <p:cNvPr id="7" name="内容占位符 6" descr="耶稣是白地上的好牧人"/>
          <p:cNvPicPr>
            <a:picLocks noChangeAspect="1"/>
          </p:cNvPicPr>
          <p:nvPr>
            <p:ph idx="16388"/>
            <p:custDataLst>
              <p:tags r:id="rId4"/>
            </p:custDataLst>
          </p:nvPr>
        </p:nvPicPr>
        <p:blipFill>
          <a:blip r:embed="rId5"/>
          <a:srcRect l="17156" r="31050"/>
          <a:stretch>
            <a:fillRect/>
          </a:stretch>
        </p:blipFill>
        <p:spPr>
          <a:xfrm>
            <a:off x="7518400" y="1524000"/>
            <a:ext cx="4038600" cy="47244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ubtitle 12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b="1">
                <a:sym typeface="+mn-ea"/>
              </a:rPr>
              <a:t>面对苦难的疑惑</a:t>
            </a:r>
            <a:endParaRPr lang="zh-CN" altLang="en-US" b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914400" y="1835785"/>
            <a:ext cx="5871845" cy="1529715"/>
          </a:xfrm>
        </p:spPr>
        <p:txBody>
          <a:bodyPr>
            <a:noAutofit/>
          </a:bodyPr>
          <a:p>
            <a:pPr algn="ctr"/>
            <a:r>
              <a:rPr lang="zh-CN" altLang="en-US" sz="3200"/>
              <a:t>神在何处？</a:t>
            </a:r>
            <a:endParaRPr lang="zh-CN" altLang="en-US" sz="3200"/>
          </a:p>
          <a:p>
            <a:pPr algn="ctr"/>
            <a:r>
              <a:rPr lang="zh-CN" altLang="en-US" sz="3200"/>
              <a:t>为何让祂的子民承受痛楚？</a:t>
            </a:r>
            <a:endParaRPr lang="zh-CN" altLang="en-US" sz="3200"/>
          </a:p>
        </p:txBody>
      </p:sp>
      <p:sp>
        <p:nvSpPr>
          <p:cNvPr id="8" name="文本占位符 7"/>
          <p:cNvSpPr>
            <a:spLocks noGrp="1"/>
          </p:cNvSpPr>
          <p:nvPr>
            <p:ph type="body" idx="16392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>
          <a:xfrm>
            <a:off x="5355590" y="4346575"/>
            <a:ext cx="5922010" cy="1533525"/>
          </a:xfrm>
        </p:spPr>
        <p:txBody>
          <a:bodyPr>
            <a:noAutofit/>
          </a:bodyPr>
          <a:p>
            <a:pPr algn="ctr"/>
            <a:r>
              <a:rPr lang="zh-CN" altLang="en-US" sz="3600">
                <a:sym typeface="+mn-ea"/>
              </a:rPr>
              <a:t>基督信仰有什么意义？</a:t>
            </a:r>
            <a:endParaRPr lang="zh-CN" altLang="en-US" sz="3600"/>
          </a:p>
          <a:p>
            <a:pPr algn="ctr"/>
            <a:r>
              <a:rPr lang="zh-CN" altLang="en-US" sz="3600">
                <a:sym typeface="+mn-ea"/>
              </a:rPr>
              <a:t>能每日提供什么答案？</a:t>
            </a:r>
            <a:endParaRPr lang="zh-CN" altLang="en-US" sz="3600">
              <a:sym typeface="+mn-ea"/>
            </a:endParaRPr>
          </a:p>
        </p:txBody>
      </p:sp>
      <p:pic>
        <p:nvPicPr>
          <p:cNvPr id="12" name="图片占位符 11" descr="一个女人的矢量剪影。"/>
          <p:cNvPicPr>
            <a:picLocks noChangeAspect="1"/>
          </p:cNvPicPr>
          <p:nvPr>
            <p:ph type="pic" idx="16391"/>
            <p:custDataLst>
              <p:tags r:id="rId6"/>
            </p:custDataLst>
          </p:nvPr>
        </p:nvPicPr>
        <p:blipFill>
          <a:blip r:embed="rId7"/>
          <a:srcRect t="36298" b="13824"/>
          <a:stretch>
            <a:fillRect/>
          </a:stretch>
        </p:blipFill>
        <p:spPr>
          <a:xfrm>
            <a:off x="7152005" y="1524000"/>
            <a:ext cx="4430395" cy="2209800"/>
          </a:xfrm>
          <a:prstGeom prst="rect">
            <a:avLst/>
          </a:prstGeom>
        </p:spPr>
      </p:pic>
      <p:pic>
        <p:nvPicPr>
          <p:cNvPr id="13" name="图片占位符 12" descr="Physically abused girl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33198" b="33198"/>
          <a:stretch>
            <a:fillRect/>
          </a:stretch>
        </p:blipFill>
        <p:spPr>
          <a:xfrm>
            <a:off x="609600" y="4038600"/>
            <a:ext cx="4382135" cy="22098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b="1"/>
              <a:t>苦难的定义</a:t>
            </a:r>
            <a:endParaRPr lang="zh-CN" altLang="en-US" b="1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 b="1"/>
              <a:t>苦难的定义</a:t>
            </a:r>
            <a:r>
              <a:rPr lang="en-US" altLang="zh-CN" sz="2000"/>
              <a:t>——</a:t>
            </a:r>
            <a:r>
              <a:rPr lang="zh-CN" altLang="en-US" sz="2000">
                <a:sym typeface="+mn-ea"/>
              </a:rPr>
              <a:t>身体的痛楚、心理的煎熬、情绪的低谷，以及环境带来的压力与挑战。</a:t>
            </a:r>
            <a:endParaRPr lang="zh-CN" altLang="en-US" sz="2000">
              <a:sym typeface="+mn-ea"/>
            </a:endParaRPr>
          </a:p>
        </p:txBody>
      </p:sp>
      <p:pic>
        <p:nvPicPr>
          <p:cNvPr id="3" name="内容占位符 2" descr="6ad4c825-b30a-11f0-98e8-c6f7a4fcb482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933" b="933"/>
          <a:stretch>
            <a:fillRect/>
          </a:stretch>
        </p:blipFill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>
          <a:xfrm>
            <a:off x="6502400" y="1422400"/>
            <a:ext cx="5080000" cy="406400"/>
          </a:xfrm>
        </p:spPr>
        <p:txBody>
          <a:bodyPr>
            <a:noAutofit/>
          </a:bodyPr>
          <a:p>
            <a:r>
              <a:rPr lang="zh-CN" altLang="en-US" sz="3200"/>
              <a:t>字面</a:t>
            </a:r>
            <a:r>
              <a:rPr lang="zh-CN" altLang="en-US" sz="3200"/>
              <a:t>意义</a:t>
            </a:r>
            <a:endParaRPr lang="zh-CN" altLang="en-US" sz="3200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6502400" y="2108200"/>
            <a:ext cx="5264785" cy="4140200"/>
          </a:xfrm>
        </p:spPr>
        <p:txBody>
          <a:bodyPr>
            <a:noAutofit/>
          </a:bodyPr>
          <a:p>
            <a:pPr fontAlgn="auto">
              <a:spcAft>
                <a:spcPts val="1200"/>
              </a:spcAft>
            </a:pPr>
            <a:r>
              <a:rPr lang="zh-CN" altLang="en-US" sz="1800"/>
              <a:t>在</a:t>
            </a:r>
            <a:r>
              <a:rPr lang="zh-CN" altLang="en-US" sz="1800" b="1"/>
              <a:t>汉语华文</a:t>
            </a:r>
            <a:r>
              <a:rPr lang="zh-CN" altLang="en-US" sz="1800"/>
              <a:t>中，“苦难”意指困苦与灾祸。然而在圣经中，苦难有更深层次的含义。</a:t>
            </a:r>
            <a:endParaRPr lang="zh-CN" altLang="en-US" sz="1800"/>
          </a:p>
          <a:p>
            <a:pPr fontAlgn="auto">
              <a:spcAft>
                <a:spcPts val="1200"/>
              </a:spcAft>
            </a:pPr>
            <a:r>
              <a:rPr lang="zh-CN" altLang="en-US" sz="1800"/>
              <a:t>在</a:t>
            </a:r>
            <a:r>
              <a:rPr lang="zh-CN" altLang="en-US" sz="1800" b="1"/>
              <a:t>旧约希伯来文</a:t>
            </a:r>
            <a:r>
              <a:rPr lang="zh-CN" altLang="en-US" sz="1800"/>
              <a:t>中，常用 ke'ev（כְּאֵב）表示“痛苦”或“疼痛”，强调生理或心灵上的痛感；</a:t>
            </a:r>
            <a:endParaRPr lang="zh-CN" altLang="en-US" sz="1800"/>
          </a:p>
          <a:p>
            <a:pPr fontAlgn="auto">
              <a:spcAft>
                <a:spcPts val="1200"/>
              </a:spcAft>
            </a:pPr>
            <a:r>
              <a:rPr lang="zh-CN" altLang="en-US" sz="1800"/>
              <a:t>在</a:t>
            </a:r>
            <a:r>
              <a:rPr lang="zh-CN" altLang="en-US" sz="1800" b="1"/>
              <a:t>新约希腊文</a:t>
            </a:r>
            <a:r>
              <a:rPr lang="zh-CN" altLang="en-US" sz="1800"/>
              <a:t>中，常见的词是</a:t>
            </a:r>
            <a:r>
              <a:rPr lang="en-US" altLang="zh-CN" sz="1800"/>
              <a:t>“</a:t>
            </a:r>
            <a:r>
              <a:rPr lang="zh-CN" altLang="en-US">
                <a:latin typeface="RomanT" panose="00000400000000000000" charset="0"/>
                <a:cs typeface="RomanT" panose="00000400000000000000" charset="0"/>
              </a:rPr>
              <a:t>πάθημα</a:t>
            </a:r>
            <a:r>
              <a:rPr lang="en-US" altLang="zh-CN">
                <a:latin typeface="RomanT" panose="00000400000000000000" charset="0"/>
                <a:cs typeface="RomanT" panose="00000400000000000000" charset="0"/>
              </a:rPr>
              <a:t>”</a:t>
            </a:r>
            <a:r>
              <a:rPr lang="zh-CN" altLang="en-US" sz="1800"/>
              <a:t>(pathema)，指个体所经历或曾经遭受的苦楚，这包括外在环境带来的患难、事故或迫害，也指基督为世人所受的苦难，以及基督徒为信仰所必经的试炼。同时，还有一个常用词</a:t>
            </a:r>
            <a:r>
              <a:rPr lang="en-US" altLang="zh-CN" sz="1800"/>
              <a:t>“</a:t>
            </a:r>
            <a:r>
              <a:rPr lang="zh-CN" altLang="en-US">
                <a:latin typeface="RomanC" panose="00000400000000000000" charset="0"/>
                <a:cs typeface="RomanC" panose="00000400000000000000" charset="0"/>
              </a:rPr>
              <a:t>θλῖψις</a:t>
            </a:r>
            <a:r>
              <a:rPr lang="en-US" altLang="zh-CN">
                <a:latin typeface="RomanC" panose="00000400000000000000" charset="0"/>
                <a:cs typeface="RomanC" panose="00000400000000000000" charset="0"/>
              </a:rPr>
              <a:t>”</a:t>
            </a:r>
            <a:r>
              <a:rPr lang="zh-CN" altLang="en-US" sz="1800"/>
              <a:t>(thlipsis)，意指压迫、逼迫或内心的忧愁苦闷，反映出苦难既是外在的逼迫，也是内心深处的挣扎与痛苦。</a:t>
            </a:r>
            <a:endParaRPr lang="zh-CN" altLang="en-US" sz="1800"/>
          </a:p>
          <a:p>
            <a:pPr fontAlgn="auto">
              <a:spcAft>
                <a:spcPts val="600"/>
              </a:spcAft>
            </a:pPr>
            <a:endParaRPr lang="zh-CN" altLang="en-US" sz="1800"/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706120" y="528955"/>
            <a:ext cx="10913745" cy="5547995"/>
          </a:xfrm>
          <a:prstGeom prst="roundRect">
            <a:avLst>
              <a:gd name="adj" fmla="val 616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06120" y="61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神学家的定义</a:t>
            </a:r>
            <a:endParaRPr lang="zh-CN" altLang="en-US" sz="2800" b="1"/>
          </a:p>
        </p:txBody>
      </p:sp>
      <p:sp>
        <p:nvSpPr>
          <p:cNvPr id="13" name="文本框 12"/>
          <p:cNvSpPr txBox="1"/>
          <p:nvPr/>
        </p:nvSpPr>
        <p:spPr>
          <a:xfrm>
            <a:off x="706120" y="1530985"/>
            <a:ext cx="406400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ym typeface="+mn-ea"/>
              </a:rPr>
              <a:t>路易斯</a:t>
            </a:r>
            <a:r>
              <a:rPr lang="zh-CN" altLang="en-US" sz="2000">
                <a:sym typeface="+mn-ea"/>
              </a:rPr>
              <a:t>将苦难定义为，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上帝</a:t>
            </a:r>
            <a:r>
              <a:rPr lang="zh-CN" altLang="en-US" sz="2000">
                <a:sym typeface="+mn-ea"/>
              </a:rPr>
              <a:t>“唤醒沉睡之人”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的工具</a:t>
            </a:r>
            <a:r>
              <a:rPr lang="zh-CN" altLang="en-US" sz="2000">
                <a:sym typeface="+mn-ea"/>
              </a:rPr>
              <a:t>，是罪后世界中人类必然的提醒，让人重新转向神。</a:t>
            </a:r>
            <a:endParaRPr lang="zh-CN" altLang="en-US" sz="2000">
              <a:sym typeface="+mn-ea"/>
            </a:endParaRPr>
          </a:p>
          <a:p>
            <a:pPr marL="285750" indent="-28575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ym typeface="+mn-ea"/>
              </a:rPr>
              <a:t>凯勒</a:t>
            </a:r>
            <a:r>
              <a:rPr lang="zh-CN" altLang="en-US" sz="2000">
                <a:sym typeface="+mn-ea"/>
              </a:rPr>
              <a:t>从圣经整体视角指出，苦难是“堕落世界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不可避免的现实</a:t>
            </a:r>
            <a:r>
              <a:rPr lang="zh-CN" altLang="en-US" sz="2000">
                <a:sym typeface="+mn-ea"/>
              </a:rPr>
              <a:t>，但基督徒可以在其中经历与神同在，并发现生命意义”。</a:t>
            </a:r>
            <a:endParaRPr lang="zh-CN" altLang="en-US" sz="2000">
              <a:sym typeface="+mn-ea"/>
            </a:endParaRPr>
          </a:p>
          <a:p>
            <a:pPr marL="285750" indent="-28575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ym typeface="+mn-ea"/>
              </a:rPr>
              <a:t>庞卡</a:t>
            </a:r>
            <a:r>
              <a:rPr lang="zh-CN" altLang="en-US" sz="2000">
                <a:sym typeface="+mn-ea"/>
              </a:rPr>
              <a:t>定义苦难为“处于已经成就与未完全之间张力中的基督徒，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面对</a:t>
            </a:r>
            <a:r>
              <a:rPr lang="zh-CN" altLang="en-US" sz="2000">
                <a:sym typeface="+mn-ea"/>
              </a:rPr>
              <a:t>罪与死亡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的挑战</a:t>
            </a:r>
            <a:r>
              <a:rPr lang="zh-CN" altLang="en-US" sz="2000">
                <a:sym typeface="+mn-ea"/>
              </a:rPr>
              <a:t>，同时抓住复活所带来的盼望”。</a:t>
            </a:r>
            <a:endParaRPr lang="zh-CN" altLang="en-US" sz="2000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35520" y="61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基督教神学含义</a:t>
            </a:r>
            <a:endParaRPr lang="zh-CN" altLang="en-US" sz="2800" b="1"/>
          </a:p>
        </p:txBody>
      </p:sp>
      <p:sp>
        <p:nvSpPr>
          <p:cNvPr id="15" name="文本框 14"/>
          <p:cNvSpPr txBox="1"/>
          <p:nvPr/>
        </p:nvSpPr>
        <p:spPr>
          <a:xfrm>
            <a:off x="7335520" y="1530985"/>
            <a:ext cx="406400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因罪进入世界</a:t>
            </a:r>
            <a:r>
              <a:rPr lang="zh-CN" altLang="en-US" sz="2000">
                <a:sym typeface="+mn-ea"/>
              </a:rPr>
              <a:t>的人类处境中，一切与堕落、有限性及破裂关系相关的痛苦、疾患、失落与死亡。</a:t>
            </a:r>
            <a:endParaRPr lang="zh-CN" altLang="en-US" sz="2000">
              <a:sym typeface="+mn-ea"/>
            </a:endParaRPr>
          </a:p>
          <a:p>
            <a:pPr marL="342900" indent="-34290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包括</a:t>
            </a:r>
            <a:r>
              <a:rPr lang="zh-CN" altLang="en-US" sz="2000" b="1">
                <a:sym typeface="+mn-ea"/>
              </a:rPr>
              <a:t>身心痛楚</a:t>
            </a:r>
            <a:r>
              <a:rPr lang="zh-CN" altLang="en-US" sz="2000">
                <a:sym typeface="+mn-ea"/>
              </a:rPr>
              <a:t>，也包括</a:t>
            </a:r>
            <a:r>
              <a:rPr lang="zh-CN" altLang="en-US" sz="2000" b="1">
                <a:sym typeface="+mn-ea"/>
              </a:rPr>
              <a:t>灵性与道德层面的挣扎</a:t>
            </a:r>
            <a:r>
              <a:rPr lang="zh-CN" altLang="en-US" sz="2000">
                <a:sym typeface="+mn-ea"/>
              </a:rPr>
              <a:t>；同时也是上帝主权下，容许或使用以炼净、</a:t>
            </a:r>
            <a:r>
              <a:rPr lang="zh-CN" altLang="en-US" sz="2000" b="1">
                <a:sym typeface="+mn-ea"/>
              </a:rPr>
              <a:t>塑造与救赎人类的途径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>
              <a:sym typeface="+mn-ea"/>
            </a:endParaRPr>
          </a:p>
          <a:p>
            <a:pPr marL="342900" indent="-34290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/>
              <a:t>既肯定它的现实性和痛苦，也强调苦难在救赎历史中的意义。</a:t>
            </a:r>
            <a:endParaRPr lang="zh-CN" altLang="en-US" sz="2000"/>
          </a:p>
        </p:txBody>
      </p:sp>
      <p:pic>
        <p:nvPicPr>
          <p:cNvPr id="16" name="图片 15" descr="天堂的阶梯"/>
          <p:cNvPicPr>
            <a:picLocks noChangeAspect="1"/>
          </p:cNvPicPr>
          <p:nvPr/>
        </p:nvPicPr>
        <p:blipFill>
          <a:blip r:embed="rId1"/>
          <a:srcRect l="10358" t="140" r="19516"/>
          <a:stretch>
            <a:fillRect/>
          </a:stretch>
        </p:blipFill>
        <p:spPr>
          <a:xfrm>
            <a:off x="4739640" y="528955"/>
            <a:ext cx="2595880" cy="5547995"/>
          </a:xfrm>
          <a:prstGeom prst="roundRect">
            <a:avLst>
              <a:gd name="adj" fmla="val 7167"/>
            </a:avLst>
          </a:prstGeom>
          <a:effectLst>
            <a:softEdge rad="508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圣经当中的苦难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圣经当中的苦难</a:t>
            </a:r>
            <a:endParaRPr lang="zh-CN" altLang="en-US"/>
          </a:p>
        </p:txBody>
      </p:sp>
      <p:pic>
        <p:nvPicPr>
          <p:cNvPr id="9" name="内容占位符 8" descr="攀岩者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11018" b="11018"/>
          <a:stretch>
            <a:fillRect/>
          </a:stretch>
        </p:blipFill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5105400" y="1990725"/>
            <a:ext cx="6019800" cy="3790950"/>
          </a:xfrm>
        </p:spPr>
        <p:txBody>
          <a:bodyPr>
            <a:noAutofit/>
          </a:bodyPr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/>
              <a:t>约伯 – 无辜受苦的义人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/>
              <a:t>约瑟 – 被兄弟出卖、受冤入狱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/>
              <a:t>摩西 – 被误解、承受重担、被拒绝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/>
              <a:t>大卫 – 被扫罗追杀、家庭动乱、灵性低谷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耶稣基督 – 神子担当极大苦难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保罗 – 为主受逼迫、下监、遭难</a:t>
            </a:r>
            <a:endParaRPr lang="zh-CN" altLang="en-US" sz="20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彼得 – 经逼迫学谦卑，勉励众人忍苦</a:t>
            </a:r>
            <a:endParaRPr lang="zh-CN" altLang="en-US" sz="20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>
                <a:sym typeface="+mn-ea"/>
              </a:rPr>
              <a:t>使徒们 – 遭逼迫、殉道，仍坚定不移</a:t>
            </a:r>
            <a:endParaRPr lang="zh-CN" altLang="en-US" sz="2000">
              <a:sym typeface="+mn-ea"/>
            </a:endParaRPr>
          </a:p>
          <a:p>
            <a:pPr>
              <a:spcBef>
                <a:spcPct val="42000"/>
              </a:spcBef>
              <a:spcAft>
                <a:spcPct val="63000"/>
              </a:spcAft>
            </a:pPr>
            <a:endParaRPr lang="zh-CN" altLang="en-US" sz="2000"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1*i*1"/>
  <p:tag name="KSO_WM_UNIT_LAYERLEVEL" val="1"/>
  <p:tag name="KSO_WM_TEMPLATE_CATEGORY" val="custom"/>
  <p:tag name="KSO_WM_TEMPLATE_USER_THEME" val="1"/>
  <p:tag name="PICID" val="{b0d312a9-9ff8-42cd-ac81-f5341492f1f3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0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dc3a1577aae97db3686c637a21e9ce63c1f87f9"/>
  <p:tag name="KSO_WM_NEWLAYOUT_GROUP_ID" val="layout_6"/>
  <p:tag name="KSO_WM_NEWLAYOUT_ID" val="slide_9e6fc113fc20fa2e"/>
</p:tagLst>
</file>

<file path=ppt/tags/tag1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1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5566b54004877af69df59c1bc4d6f64fa9c0708"/>
  <p:tag name="KSO_WM_NEWLAYOUT_GROUP_ID" val="layout_42"/>
  <p:tag name="KSO_WM_NEWLAYOUT_ID" val="slide_9048ef2b211a36d4"/>
</p:tagLst>
</file>

<file path=ppt/tags/tag1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2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2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2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606b08b6ae3fb917c4b9d5e06cee9f2d7802cd1"/>
  <p:tag name="KSO_WM_NEWLAYOUT_GROUP_ID" val="layout_10013"/>
  <p:tag name="KSO_WM_NEWLAYOUT_ID" val="slide_2b9069f18f10c117"/>
</p:tagLst>
</file>

<file path=ppt/tags/tag1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d4e8dd9a9a57702527da6c1509561f08e4845fd"/>
  <p:tag name="KSO_WM_NEWLAYOUT_GROUP_ID" val="layout_10007"/>
  <p:tag name="KSO_WM_NEWLAYOUT_ID" val="slide_0994f8a39f4eb7a9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3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3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3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2545074ebc49fe55d06fe2f85497ff993c59336"/>
  <p:tag name="KSO_WM_NEWLAYOUT_GROUP_ID" val="layout_27"/>
  <p:tag name="KSO_WM_NEWLAYOUT_ID" val="slide_32796d7565842e22"/>
</p:tagLst>
</file>

<file path=ppt/tags/tag13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4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</p:tagLst>
</file>

<file path=ppt/tags/tag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5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5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5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5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f2200cbcc39e362775884e1a31e210437a075d"/>
  <p:tag name="KSO_WM_NEWLAYOUT_GROUP_ID" val="layout_8"/>
  <p:tag name="KSO_WM_NEWLAYOUT_ID" val="slide_4cd2b4884b28fe89"/>
</p:tagLst>
</file>

<file path=ppt/tags/tag157.xml><?xml version="1.0" encoding="utf-8"?>
<p:tagLst xmlns:p="http://schemas.openxmlformats.org/presentationml/2006/main">
  <p:tag name="$PH_EXT" val="2"/>
  <p:tag name="KSO_WM_BEAUTIFY_FLAG" val="#fgm#"/>
  <p:tag name="KSO_WM_FIGMA_FLAG" val="#fgm#"/>
  <p:tag name="KSO_WM_SYNC_SLIDE_TEXT" val="1"/>
  <p:tag name="KSO_WM_UNIT_INDEX" val="2"/>
  <p:tag name="KSO_WM_UNIT_TYPE" val="i"/>
</p:tagLst>
</file>

<file path=ppt/tags/tag158.xml><?xml version="1.0" encoding="utf-8"?>
<p:tagLst xmlns:p="http://schemas.openxmlformats.org/presentationml/2006/main">
  <p:tag name="$PH_EXT" val="2"/>
  <p:tag name="KSO_WM_BEAUTIFY_FLAG" val="#fgm#"/>
  <p:tag name="KSO_WM_FIGMA_FLAG" val="#fgm#"/>
  <p:tag name="KSO_WM_SYNC_SLIDE_TEXT" val="1"/>
  <p:tag name="KSO_WM_UNIT_INDEX" val="3"/>
  <p:tag name="KSO_WM_UNIT_TYPE" val="i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EXT_TYPE" val="1"/>
  <p:tag name="KSO_WM_UNIT_TYPE" val="n_h_a"/>
</p:tagLst>
</file>

<file path=ppt/tags/tag1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6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_1"/>
  <p:tag name="KSO_WM_UNIT_TYPE" val="n_h_h_i"/>
</p:tagLst>
</file>

<file path=ppt/tags/tag161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2_1_1"/>
  <p:tag name="KSO_WM_UNIT_TYPE" val="n_h_h_x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_1"/>
  <p:tag name="KSO_WM_UNIT_TYPE" val="n_h_h_f"/>
</p:tagLst>
</file>

<file path=ppt/tags/tag16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_1"/>
  <p:tag name="KSO_WM_UNIT_TYPE" val="n_h_h_i"/>
</p:tagLst>
</file>

<file path=ppt/tags/tag164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2_1"/>
  <p:tag name="KSO_WM_UNIT_TYPE" val="n_h_h_x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_1"/>
  <p:tag name="KSO_WM_UNIT_TYPE" val="n_h_h_f"/>
</p:tagLst>
</file>

<file path=ppt/tags/tag16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6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6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6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f0fec63f0add68d14ebea271e9de40418541dda"/>
  <p:tag name="KSO_WM_NEWLAYOUT_GROUP_ID" val="layout_8"/>
  <p:tag name="KSO_WM_NEWLAYOUT_ID" val="slide_d069b1195970cb28"/>
</p:tagLst>
</file>

<file path=ppt/tags/tag171.xml><?xml version="1.0" encoding="utf-8"?>
<p:tagLst xmlns:p="http://schemas.openxmlformats.org/presentationml/2006/main">
  <p:tag name="$PH_EXT" val="2"/>
  <p:tag name="KSO_WM_BEAUTIFY_FLAG" val="#fgm#"/>
  <p:tag name="KSO_WM_FIGMA_FLAG" val="#fgm#"/>
  <p:tag name="KSO_WM_SYNC_SLIDE_TEXT" val="1"/>
  <p:tag name="KSO_WM_UNIT_INDEX" val="2"/>
  <p:tag name="KSO_WM_UNIT_TYPE" val="i"/>
</p:tagLst>
</file>

<file path=ppt/tags/tag172.xml><?xml version="1.0" encoding="utf-8"?>
<p:tagLst xmlns:p="http://schemas.openxmlformats.org/presentationml/2006/main">
  <p:tag name="$PH_EXT" val="2"/>
  <p:tag name="KSO_WM_BEAUTIFY_FLAG" val="#fgm#"/>
  <p:tag name="KSO_WM_FIGMA_FLAG" val="#fgm#"/>
  <p:tag name="KSO_WM_SYNC_SLIDE_TEXT" val="1"/>
  <p:tag name="KSO_WM_UNIT_INDEX" val="3"/>
  <p:tag name="KSO_WM_UNIT_TYPE" val="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EXT_TYPE" val="1"/>
  <p:tag name="KSO_WM_UNIT_TYPE" val="n_h_a"/>
</p:tagLst>
</file>

<file path=ppt/tags/tag17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_1"/>
  <p:tag name="KSO_WM_UNIT_TYPE" val="n_h_h_i"/>
</p:tagLst>
</file>

<file path=ppt/tags/tag175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2_1_1"/>
  <p:tag name="KSO_WM_UNIT_TYPE" val="n_h_h_x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_1"/>
  <p:tag name="KSO_WM_UNIT_TYPE" val="n_h_h_f"/>
</p:tagLst>
</file>

<file path=ppt/tags/tag17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_1"/>
  <p:tag name="KSO_WM_UNIT_TYPE" val="n_h_h_i"/>
</p:tagLst>
</file>

<file path=ppt/tags/tag178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2_1"/>
  <p:tag name="KSO_WM_UNIT_TYPE" val="n_h_h_x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_1"/>
  <p:tag name="KSO_WM_UNIT_TYPE" val="n_h_h_f"/>
</p:tagLst>
</file>

<file path=ppt/tags/tag1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8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8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8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8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71c95dbaeaf316667a5c0106abb84247e33535"/>
  <p:tag name="KSO_WM_NEWLAYOUT_GROUP_ID" val="layout_60"/>
  <p:tag name="KSO_WM_NEWLAYOUT_ID" val="slide_cf12a0797d45ec7a"/>
</p:tagLst>
</file>

<file path=ppt/tags/tag1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6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9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9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9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d2b81093f475b11789eb9526dc95f2c954fad9b"/>
  <p:tag name="KSO_WM_NEWLAYOUT_GROUP_ID" val="layout_62"/>
  <p:tag name="KSO_WM_NEWLAYOUT_ID" val="slide_bc6a679b50444738"/>
</p:tagLst>
</file>

<file path=ppt/tags/tag1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19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7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e3f73373b3b33ae6d58ac27c40350fae74e1ff"/>
  <p:tag name="KSO_WM_NEWLAYOUT_GROUP_ID" val="layout_60"/>
  <p:tag name="KSO_WM_NEWLAYOUT_ID" val="slide_03e21f5032d441c6"/>
</p:tagLst>
</file>

<file path=ppt/tags/tag20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0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527046f961ec2085373472fcaa0119d192a3f42"/>
  <p:tag name="KSO_WM_NEWLAYOUT_GROUP_ID" val="layout_2"/>
  <p:tag name="KSO_WM_NEWLAYOUT_ID" val="slide_9f88cfa950179734"/>
</p:tagLst>
</file>

<file path=ppt/tags/tag20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1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2ac98f9d76bc908b80c056204cc48a555a06ec"/>
  <p:tag name="KSO_WM_NEWLAYOUT_GROUP_ID" val="layout_10003"/>
  <p:tag name="KSO_WM_NEWLAYOUT_ID" val="slide_8cce582f37f77cb5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2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2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2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7b3e1735c39878c2cc4a3cfb0fc31791477b425"/>
  <p:tag name="KSO_WM_NEWLAYOUT_GROUP_ID" val="layout_10004"/>
  <p:tag name="KSO_WM_NEWLAYOUT_ID" val="slide_a6cd8a728cdde7d5"/>
</p:tagLst>
</file>

<file path=ppt/tags/tag2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3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3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3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34cfc78601b3da4f79c4f10e8d6c782170caeec"/>
  <p:tag name="KSO_WM_NEWLAYOUT_GROUP_ID" val="layout_51"/>
  <p:tag name="KSO_WM_NEWLAYOUT_ID" val="slide_772b08f000c7004a"/>
</p:tagLst>
</file>

<file path=ppt/tags/tag2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4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4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4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83d8258012970181b11fa1ca4b29bb3bbe3633d"/>
  <p:tag name="KSO_WM_NEWLAYOUT_GROUP_ID" val="layout_10009"/>
  <p:tag name="KSO_WM_NEWLAYOUT_ID" val="slide_97a51ff2b1722ceb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5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5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5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6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38e170e9bb8485b463657884eeecabbecab032"/>
  <p:tag name="KSO_WM_NEWLAYOUT_GROUP_ID" val="layout_63"/>
  <p:tag name="KSO_WM_NEWLAYOUT_ID" val="slide_37db06629ebe5039"/>
</p:tagLst>
</file>

<file path=ppt/tags/tag2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6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6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6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01aed7b4ceb63c10d396f93de5ab1e462131f7c"/>
  <p:tag name="KSO_WM_NEWLAYOUT_GROUP_ID" val="layout_57"/>
  <p:tag name="KSO_WM_NEWLAYOUT_ID" val="slide_810d29b5405e0369"/>
</p:tagLst>
</file>

<file path=ppt/tags/tag2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7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7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8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8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d1163f60dfea3670341a172c8f2d06ee0e2f7c"/>
  <p:tag name="KSO_WM_NEWLAYOUT_GROUP_ID" val="layout_34"/>
  <p:tag name="KSO_WM_NEWLAYOUT_ID" val="slide_4ae229a2f1c7f65e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c33b3d2f099a327af65a453f48a5e4930ce3c4a"/>
  <p:tag name="KSO_WM_NEWLAYOUT_GROUP_ID" val="layout_10012"/>
  <p:tag name="KSO_WM_NEWLAYOUT_ID" val="slide_1711a7a49ad709ad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9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9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9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9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2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f9ef9876d5beb1e162c64a3cd6624589116e1ac"/>
  <p:tag name="KSO_WM_NEWLAYOUT_GROUP_ID" val="layout_14"/>
  <p:tag name="KSO_WM_NEWLAYOUT_ID" val="slide_fbd1737be693ef9a"/>
</p:tagLst>
</file>

<file path=ppt/tags/tag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8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0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3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30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0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0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0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a8fc97e6a7fff91783c48c39a2009df540921c2"/>
  <p:tag name="KSO_WM_NEWLAYOUT_GROUP_ID" val="layout_10014"/>
  <p:tag name="KSO_WM_NEWLAYOUT_ID" val="slide_983af99de9f3d0ba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3b87480b1c19d42483b8b382698d064040ca1ba"/>
  <p:tag name="KSO_WM_NEWLAYOUT_GROUP_ID" val="layout_10007"/>
  <p:tag name="KSO_WM_NEWLAYOUT_ID" val="slide_3f335b4947da46c9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0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18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19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2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2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2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64eee3f6dea3d0b12cdbf9b0d24df2cc187a382"/>
  <p:tag name="KSO_WM_NEWLAYOUT_GROUP_ID" val="layout_1-5"/>
  <p:tag name="KSO_WM_NEWLAYOUT_ID" val="slide_61223ae7a7f7aefc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2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3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3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3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3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4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42.xml><?xml version="1.0" encoding="utf-8"?>
<p:tagLst xmlns:p="http://schemas.openxmlformats.org/presentationml/2006/main">
  <p:tag name="KSO_WM_UNIT_TYPE" val="f"/>
  <p:tag name="KSO_WM_UNIT_INDEX" val="1"/>
  <p:tag name="KSO_WM_UNIT_ID" val="_1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43.xml><?xml version="1.0" encoding="utf-8"?>
<p:tagLst xmlns:p="http://schemas.openxmlformats.org/presentationml/2006/main">
  <p:tag name="KSO_WM_UNIT_TYPE" val="a"/>
  <p:tag name="KSO_WM_UNIT_INDEX" val="1"/>
  <p:tag name="KSO_WM_UNIT_ID" val="_1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4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2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1096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1096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1096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1096"/>
</p:tagLst>
</file>

<file path=ppt/tags/tag349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0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4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5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6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7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8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5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2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6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6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0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7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8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7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8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7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8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8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8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8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8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85.xml><?xml version="1.0" encoding="utf-8"?>
<p:tagLst xmlns:p="http://schemas.openxmlformats.org/presentationml/2006/main">
  <p:tag name="KSO_WM_UNIT_TYPE" val="f"/>
  <p:tag name="KSO_WM_BEAUTIFY_FLAG" val="#wm#"/>
  <p:tag name="KSO_WM_UNIT_INDEX" val="1"/>
  <p:tag name="KSO_WM_UNIT_SUBTYPE" val="c"/>
  <p:tag name="KSO_WM_UNIT_TEXT_TYPE" val="1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86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c8be2e1d6646ef93a447e58b20ef30498bc78dcd"/>
  <p:tag name="KSO_WM_NEWLAYOUT_ID" val="2868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87.xml><?xml version="1.0" encoding="utf-8"?>
<p:tagLst xmlns:p="http://schemas.openxmlformats.org/presentationml/2006/main">
  <p:tag name="KSO_WM_UNIT_HIGHLIGHT" val="0"/>
  <p:tag name="KSO_WM_BEAUTIFY_FLAG" val="#wm#"/>
  <p:tag name="KSO_WM_UNIT_INDEX" val="2"/>
  <p:tag name="KSO_WM_UNIT_SUBTYPE" val="b"/>
  <p:tag name="KSO_WM_UNIT_TEXT_TYPE" val="1"/>
  <p:tag name="KSO_WM_UNIT_TYPE" val="f"/>
  <p:tag name="KSO_WM_FIGMA_FLAG" val="#fgm#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8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0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89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edfe6dc27658fe1b00244ddc03426cfa170d5c4"/>
  <p:tag name="KSO_WM_NEWLAYOUT_GROUP_ID" val="layout_26"/>
  <p:tag name="KSO_WM_NEWLAYOUT_ID" val="slide_1782e10a2508866f"/>
</p:tagLst>
</file>

<file path=ppt/tags/tag390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9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1*i*1"/>
  <p:tag name="KSO_WM_UNIT_LAYERLEVEL" val="1"/>
  <p:tag name="KSO_WM_TEMPLATE_CATEGORY" val="custom"/>
  <p:tag name="KSO_WM_TEMPLATE_USER_THEME" val="1"/>
  <p:tag name="PICID" val="{b0d312a9-9ff8-42cd-ac81-f5341492f1f3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9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7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9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8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  <p:tag name="KSO_WM_UNIT_ISNUMDGMTITLE" val="0"/>
  <p:tag name="KSO_WM_TEMPLATE_INDEX" val="40481096"/>
  <p:tag name="KSO_WM_TEMPLATE_CATEGORY" val="custom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1096"/>
  <p:tag name="KSO_WM_TEMPLATE_CATEGORY" val="custom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1096"/>
  <p:tag name="KSO_WM_TEMPLATE_CATEGORY" val="custom"/>
</p:tagLst>
</file>

<file path=ppt/tags/tag397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98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9a8b297e37254f9848fe4634a462345c212ba808"/>
  <p:tag name="KSO_WM_NEWLAYOUT_ID" val="2880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39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  <p:tag name="KSO_WM_UNIT_ISNUMDGMTITLE" val="0"/>
  <p:tag name="KSO_WM_TEMPLATE_INDEX" val="40481096"/>
  <p:tag name="KSO_WM_TEMPLATE_CATEGORY" val="custom"/>
</p:tagLst>
</file>

<file path=ppt/tags/tag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0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0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0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d8b6f0a7d1a8b128ff0c0db15d89a1ac65fb7184"/>
  <p:tag name="KSO_WM_NEWLAYOUT_ID" val="1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0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0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1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1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1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0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1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1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21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22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23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4b787e1769c53a6b"/>
  <p:tag name="KSO_WM_TEMPLATE_THUMBS_INDEX" val="1、9"/>
  <p:tag name="KSO_WM_TEMPLATE_INDEX" val="40481096"/>
  <p:tag name="KSO_WM_TEMPLATE_CATEGORY" val="custom"/>
  <p:tag name="KSO_WM_TEMPLATE_MASTER_TYPE" val="0"/>
  <p:tag name="KSO_WM_TAG_VERSION" val="3.0"/>
</p:tagLst>
</file>

<file path=ppt/tags/tag424.xml><?xml version="1.0" encoding="utf-8"?>
<p:tagLst xmlns:p="http://schemas.openxmlformats.org/presentationml/2006/main">
  <p:tag name="KSO_WM_AITEMPLATE_STYLE_ID" val="69796626586"/>
</p:tagLst>
</file>

<file path=ppt/tags/tag425.xml><?xml version="1.0" encoding="utf-8"?>
<p:tagLst xmlns:p="http://schemas.openxmlformats.org/presentationml/2006/main">
  <p:tag name="KSO_WM_UNIT_TYPE" val="f"/>
  <p:tag name="KSO_WM_BEAUTIFY_FLAG" val="#wm#"/>
  <p:tag name="KSO_WM_UNIT_INDEX" val="1"/>
  <p:tag name="KSO_WM_UNIT_SUBTYPE" val="c"/>
  <p:tag name="KSO_WM_UNIT_TEXT_TYPE" val="1"/>
  <p:tag name="KSO_WM_UNIT_PRESET_TEXT" val="20XX YEAR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26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c8be2e1d6646ef93a447e58b20ef30498bc78dcd"/>
  <p:tag name="KSO_WM_NEWLAYOUT_ID" val="2868"/>
  <p:tag name="KSO_WM_UNIT_PRESET_TEXT" val="单击此处&#10;添加文档标题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27.xml><?xml version="1.0" encoding="utf-8"?>
<p:tagLst xmlns:p="http://schemas.openxmlformats.org/presentationml/2006/main">
  <p:tag name="KSO_WM_UNIT_HIGHLIGHT" val="0"/>
  <p:tag name="KSO_WM_BEAUTIFY_FLAG" val="#wm#"/>
  <p:tag name="KSO_WM_UNIT_INDEX" val="2"/>
  <p:tag name="KSO_WM_UNIT_SUBTYPE" val="b"/>
  <p:tag name="KSO_WM_UNIT_TEXT_TYPE" val="1"/>
  <p:tag name="KSO_WM_UNIT_TYPE" val="f"/>
  <p:tag name="KSO_WM_UNIT_PRESET_TEXT" val="BY WPS"/>
  <p:tag name="KSO_WM_FIGMA_FLAG" val="#fgm#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28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4b787e1769c53a6b"/>
  <p:tag name="KSO_WM_TEMPLATE_THUMBS_INDEX" val="1、9"/>
  <p:tag name="KSO_WM_TEMPLATE_INDEX" val="40481096"/>
  <p:tag name="KSO_WM_TEMPLATE_CATEGORY" val="custom"/>
  <p:tag name="KSO_WM_SLIDE_INDEX" val="1"/>
  <p:tag name="KSO_WM_SLIDE_ID" val="custom40481096_1"/>
  <p:tag name="KSO_WM_TEMPLATE_MASTER_TYPE" val="0"/>
  <p:tag name="KSO_WM_SLIDE_LAYOUT" val="a_f"/>
  <p:tag name="KSO_WM_SLIDE_LAYOUT_CNT" val="1_2"/>
  <p:tag name="KSO_WM_TAG_VERSION" val="3.0"/>
</p:tagLst>
</file>

<file path=ppt/tags/tag4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64eee3f6dea3d0b12cdbf9b0d24df2cc187a382"/>
  <p:tag name="KSO_WM_NEWLAYOUT_GROUP_ID" val="layout_1-5"/>
  <p:tag name="KSO_WM_NEWLAYOUT_ID" val="slide_61223ae7a7f7aefc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43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43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4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43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4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44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44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44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5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45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455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BEAUTIFY_FLAG" val="#wm#"/>
  <p:tag name="KSO_WM_TEMPLATE_FIGMA_ID" val="69796626586"/>
  <p:tag name="KSO_WM_TEMPLATE_SLIDE_ID" val="slide_61223ae7a7f7aefc"/>
</p:tagLst>
</file>

<file path=ppt/tags/tag456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57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58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1096"/>
  <p:tag name="KSO_WM_TEMPLATE_CATEGORY" val="custom"/>
  <p:tag name="KSO_WM_SLIDE_INDEX" val="3"/>
  <p:tag name="KSO_WM_SLIDE_ID" val="custom40481096_7"/>
  <p:tag name="KSO_WM_TEMPLATE_MASTER_TYPE" val="0"/>
  <p:tag name="KSO_WM_SLIDE_LAYOUT" val="a_e"/>
  <p:tag name="KSO_WM_SLIDE_LAYOUT_CNT" val="1_1"/>
  <p:tag name="KSO_WM_TAG_VERSION" val="3.0"/>
</p:tagLst>
</file>

<file path=ppt/tags/tag4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edfe6dc27658fe1b00244ddc03426cfa170d5c4"/>
  <p:tag name="KSO_WM_NEWLAYOUT_GROUP_ID" val="layout_26"/>
  <p:tag name="KSO_WM_NEWLAYOUT_ID" val="slide_1782e10a2508866f"/>
  <p:tag name="KSO_WM_UNIT_PRESET_TEXT" val="单击此处添加标题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66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3f335b4947da46c9"/>
</p:tagLst>
</file>

<file path=ppt/tags/tag467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68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69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1096"/>
  <p:tag name="KSO_WM_TEMPLATE_CATEGORY" val="custom"/>
  <p:tag name="KSO_WM_SLIDE_INDEX" val="3"/>
  <p:tag name="KSO_WM_SLIDE_ID" val="custom40481096_7"/>
  <p:tag name="KSO_WM_TEMPLATE_MASTER_TYPE" val="0"/>
  <p:tag name="KSO_WM_SLIDE_LAYOUT" val="a_e"/>
  <p:tag name="KSO_WM_SLIDE_LAYOUT_CNT" val="1_1"/>
  <p:tag name="KSO_WM_TAG_VERSION" val="3.0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a8fc97e6a7fff91783c48c39a2009df540921c2"/>
  <p:tag name="KSO_WM_NEWLAYOUT_GROUP_ID" val="layout_10014"/>
  <p:tag name="KSO_WM_NEWLAYOUT_ID" val="slide_983af99de9f3d0ba"/>
  <p:tag name="KSO_WM_UNIT_PRESET_TEXT" val="单击此处添加标题"/>
</p:tagLst>
</file>

<file path=ppt/tags/tag4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510/86a441b9-31ae-4b15-a017-91c63704d9a2.jpg?Expires=1793087776\u0026AWSAccessKeyId=AKLT9NSy7kh8TIS1UzNqLRY2\u0026Signature=Z366bJkcVDYLNGe12sa8oEbO75Q%3D&quot;,&quot;product_name&quot;:&quot;wps-wpp-pc&quot;,&quot;intention_code&quot;:&quot;wps_wpp_generate_doc_pay&quot;}*auto_qingqiu_ai_v2.1.6_ONLINE*3163363534383539343934626635363239613364353161633933623838323561-slide-6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7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983af99de9f3d0ba"/>
</p:tagLst>
</file>

<file path=ppt/tags/tag475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76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77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1096"/>
  <p:tag name="KSO_WM_TEMPLATE_CATEGORY" val="custom"/>
  <p:tag name="KSO_WM_SLIDE_INDEX" val="3"/>
  <p:tag name="KSO_WM_SLIDE_ID" val="custom40481096_7"/>
  <p:tag name="KSO_WM_TEMPLATE_MASTER_TYPE" val="0"/>
  <p:tag name="KSO_WM_SLIDE_LAYOUT" val="a_e"/>
  <p:tag name="KSO_WM_SLIDE_LAYOUT_CNT" val="1_1"/>
  <p:tag name="KSO_WM_TAG_VERSION" val="3.0"/>
</p:tagLst>
</file>

<file path=ppt/tags/tag4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e3f73373b3b33ae6d58ac27c40350fae74e1ff"/>
  <p:tag name="KSO_WM_NEWLAYOUT_GROUP_ID" val="layout_60"/>
  <p:tag name="KSO_WM_NEWLAYOUT_ID" val="slide_03e21f5032d441c6"/>
  <p:tag name="KSO_WM_UNIT_PRESET_TEXT" val="单击此处添加标题"/>
</p:tagLst>
</file>

<file path=ppt/tags/tag4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80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481.xml><?xml version="1.0" encoding="utf-8"?>
<p:tagLst xmlns:p="http://schemas.openxmlformats.org/presentationml/2006/main">
  <p:tag name="KSO_WM_BEAUTIFY_FLAG" val="#fgm#"/>
  <p:tag name="KSO_WM_FIGMA_FLAG" val="#fgm#"/>
  <p:tag name="KSO_WM_UNIT_INDEX" val="1_1_1"/>
  <p:tag name="KSO_WM_UNIT_TYPE" val="l_h_a"/>
  <p:tag name="KSO_WM_UNIT_PRESET_TEXT" val="单击此处添加正文"/>
  <p:tag name="KSO_WM_DIAGRAM_GROUP_CODE" val="1"/>
</p:tagLst>
</file>

<file path=ppt/tags/tag48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fbd1737be693ef9a"/>
</p:tagLst>
</file>

<file path=ppt/tags/tag483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84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485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1096"/>
  <p:tag name="KSO_WM_TEMPLATE_CATEGORY" val="custom"/>
  <p:tag name="KSO_WM_SLIDE_INDEX" val="3"/>
  <p:tag name="KSO_WM_SLIDE_ID" val="custom40481096_7"/>
  <p:tag name="KSO_WM_TEMPLATE_MASTER_TYPE" val="0"/>
  <p:tag name="KSO_WM_SLIDE_LAYOUT" val="a_e"/>
  <p:tag name="KSO_WM_SLIDE_LAYOUT_CNT" val="1_1"/>
  <p:tag name="KSO_WM_TAG_VERSION" val="3.0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8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49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9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64eee3f6dea3d0b12cdbf9b0d24df2cc187a382"/>
  <p:tag name="KSO_WM_NEWLAYOUT_GROUP_ID" val="layout_1-5"/>
  <p:tag name="KSO_WM_NEWLAYOUT_ID" val="slide_61223ae7a7f7aefc"/>
</p:tagLst>
</file>

<file path=ppt/tags/tag496.xml><?xml version="1.0" encoding="utf-8"?>
<p:tagLst xmlns:p="http://schemas.openxmlformats.org/presentationml/2006/main">
  <p:tag name="KSO_WM_BEAUTIFY_FLAG" val="#wm#"/>
  <p:tag name="KSO_WM_TEMPLATE_CATEGORY" val="custom"/>
  <p:tag name="KSO_WM_TEMPLATE_INDEX" val="40481096"/>
</p:tagLst>
</file>

<file path=ppt/tags/tag4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01aed7b4ceb63c10d396f93de5ab1e462131f7c"/>
  <p:tag name="KSO_WM_NEWLAYOUT_GROUP_ID" val="layout_57"/>
  <p:tag name="KSO_WM_NEWLAYOUT_ID" val="slide_810d29b5405e0369"/>
  <p:tag name="KSO_WM_UNIT_PRESET_TEXT" val="单击此处添加标题"/>
</p:tagLst>
</file>

<file path=ppt/tags/tag49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156403400&quot;,&quot;product_name&quot;:&quot;wps-wpp-pc&quot;,&quot;intention_code&quot;:&quot;wps_wpp_generate_doc_pay&quot;}*auto_gallery_ai_3.0.1_online*3163363534383539343934626635363239613364353161633933623838323561-slide-1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1096"/>
  <p:tag name="KSO_WM_TEMPLATE_CATEGORY" val="custom"/>
</p:tagLst>
</file>

<file path=ppt/tags/tag5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0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0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586"/>
  <p:tag name="KSO_WM_TEMPLATE_SLIDE_ID" val="slide_810d29b5405e0369"/>
</p:tagLst>
</file>

<file path=ppt/tags/tag5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71c95dbaeaf316667a5c0106abb84247e33535"/>
  <p:tag name="KSO_WM_NEWLAYOUT_GROUP_ID" val="layout_60"/>
  <p:tag name="KSO_WM_NEWLAYOUT_ID" val="slide_cf12a0797d45ec7a"/>
  <p:tag name="KSO_WM_UNIT_PRESET_TEXT" val="单击此处添加标题"/>
</p:tagLst>
</file>

<file path=ppt/tags/tag5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09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5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1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37db06629ebe5039"/>
</p:tagLst>
</file>

<file path=ppt/tags/tag5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83d8258012970181b11fa1ca4b29bb3bbe3633d"/>
  <p:tag name="KSO_WM_NEWLAYOUT_GROUP_ID" val="layout_10009"/>
  <p:tag name="KSO_WM_NEWLAYOUT_ID" val="slide_97a51ff2b1722ceb"/>
  <p:tag name="KSO_WM_UNIT_PRESET_TEXT" val="单击此处添加标题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333135931&quot;,&quot;product_name&quot;:&quot;wps-wpp-pc&quot;,&quot;intention_code&quot;:&quot;wps_wpp_generate_doc_pay&quot;}*auto_gallery_ai_v2.1.6_ONLINE*3163363534383539343934626635363239613364353161633933623838323561-slide-13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35fcff3cc5821282dc40b70e64fc7baa_0.png?Expires=1761638187\u0026AWSAccessKeyId=AKLT9VJ0mcxR8yRlm6PIC9hY\u0026Signature=8BtjwX9%2B6msJXl6y8mfWa0HPQ7s%3D&quot;,&quot;product_name&quot;:&quot;wps-wpp-pc&quot;,&quot;intention_code&quot;:&quot;wps_wpp_generate_doc_pay&quot;}*auto_doubao_ai_v2.1.6_ONLINE*3163363534383539343934626635363239613364353161633933623838323561-slide-13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68967c53cdd122fb408b0aeb4f8c7f8c1ba9bb"/>
  <p:tag name="KSO_WM_NEWLAYOUT_GROUP_ID" val="layout_38"/>
  <p:tag name="KSO_WM_NEWLAYOUT_ID" val="slide_15fd497006162352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518337828&quot;,&quot;product_name&quot;:&quot;wps-wpp-pc&quot;,&quot;intention_code&quot;:&quot;wps_wpp_generate_doc_pay&quot;}*auto_gallery_ai_v2.1.6_ONLINE*3163363534383539343934626635363239613364353161633933623838323561-slide-13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2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6586"/>
  <p:tag name="KSO_WM_TEMPLATE_SLIDE_ID" val="slide_97a51ff2b1722ceb"/>
</p:tagLst>
</file>

<file path=ppt/tags/tag5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edfe6dc27658fe1b00244ddc03426cfa170d5c4"/>
  <p:tag name="KSO_WM_NEWLAYOUT_GROUP_ID" val="layout_26"/>
  <p:tag name="KSO_WM_NEWLAYOUT_ID" val="slide_1782e10a2508866f"/>
  <p:tag name="KSO_WM_UNIT_PRESET_TEXT" val="单击此处添加标题"/>
</p:tagLst>
</file>

<file path=ppt/tags/tag5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26.xml><?xml version="1.0" encoding="utf-8"?>
<p:tagLst xmlns:p="http://schemas.openxmlformats.org/presentationml/2006/main">
  <p:tag name="KSO_WM_BEAUTIFY_FLAG" val="#fgm#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510/688a774e-9670-4a92-a59f-ba263c3add62.jpg?Expires=1793087774\u0026AWSAccessKeyId=AKLT9NSy7kh8TIS1UzNqLRY2\u0026Signature=YP3ODf7j%2B7HjeFV0kFfygiAKzc4%3D&quot;,&quot;product_name&quot;:&quot;wps-wpp-pc&quot;,&quot;intention_code&quot;:&quot;wps_wpp_generate_doc_pay&quot;}*auto_qingqiu_ai_v2.1.6_ONLINE*3163363534383539343934626635363239613364353161633933623838323561-slide-14"/>
  <p:tag name="KSO_WM_DIAGRAM_GROUP_CODE" val="1"/>
</p:tagLst>
</file>

<file path=ppt/tags/tag5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31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772b08f000c7004a"/>
</p:tagLst>
</file>

<file path=ppt/tags/tag5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c33b3d2f099a327af65a453f48a5e4930ce3c4a"/>
  <p:tag name="KSO_WM_NEWLAYOUT_GROUP_ID" val="layout_10012"/>
  <p:tag name="KSO_WM_NEWLAYOUT_ID" val="slide_1711a7a49ad709ad"/>
  <p:tag name="KSO_WM_UNIT_PRESET_TEXT" val="单击此处添加标题"/>
</p:tagLst>
</file>

<file path=ppt/tags/tag5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3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a6cd8a728cdde7d5"/>
</p:tagLst>
</file>

<file path=ppt/tags/tag536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537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538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1096"/>
  <p:tag name="KSO_WM_TEMPLATE_CATEGORY" val="custom"/>
  <p:tag name="KSO_WM_SLIDE_INDEX" val="3"/>
  <p:tag name="KSO_WM_SLIDE_ID" val="custom40481096_7"/>
  <p:tag name="KSO_WM_TEMPLATE_MASTER_TYPE" val="0"/>
  <p:tag name="KSO_WM_SLIDE_LAYOUT" val="a_e"/>
  <p:tag name="KSO_WM_SLIDE_LAYOUT_CNT" val="1_1"/>
  <p:tag name="KSO_WM_TAG_VERSION" val="3.0"/>
</p:tagLst>
</file>

<file path=ppt/tags/tag5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83d8258012970181b11fa1ca4b29bb3bbe3633d"/>
  <p:tag name="KSO_WM_NEWLAYOUT_GROUP_ID" val="layout_10009"/>
  <p:tag name="KSO_WM_NEWLAYOUT_ID" val="slide_97a51ff2b1722ceb"/>
  <p:tag name="KSO_WM_UNIT_PRESET_TEXT" val="单击此处添加标题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PRESET_TEXT" val="单击此处添加项标题"/>
  <p:tag name="KSO_WM_UNIT_TYPE" val="l_h_a"/>
</p:tagLst>
</file>

<file path=ppt/tags/tag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PRESET_TEXT" val="单击此处添加项标题"/>
  <p:tag name="KSO_WM_UNIT_TYPE" val="l_h_a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PRESET_TEXT" val="单击此处添加项标题"/>
  <p:tag name="KSO_WM_UNIT_TYPE" val="l_h_a"/>
</p:tagLst>
</file>

<file path=ppt/tags/tag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4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6586"/>
  <p:tag name="KSO_WM_TEMPLATE_SLIDE_ID" val="slide_8cce582f37f77cb5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527046f961ec2085373472fcaa0119d192a3f42"/>
  <p:tag name="KSO_WM_NEWLAYOUT_GROUP_ID" val="layout_2"/>
  <p:tag name="KSO_WM_NEWLAYOUT_ID" val="slide_9f88cfa950179734"/>
  <p:tag name="KSO_WM_UNIT_PRESET_TEXT" val="单击此处添加标题"/>
</p:tagLst>
</file>

<file path=ppt/tags/tag55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5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93068633&quot;,&quot;product_name&quot;:&quot;wps-wpp-pc&quot;,&quot;intention_code&quot;:&quot;wps_wpp_generate_doc_pay&quot;}*auto_gallery_ai_v2.1.6_ONLINE*3163363534383539343934626635363239613364353161633933623838323561-slide-18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6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6586"/>
  <p:tag name="KSO_WM_TEMPLATE_SLIDE_ID" val="slide_9f88cfa950179734"/>
</p:tagLst>
</file>

<file path=ppt/tags/tag5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d2b81093f475b11789eb9526dc95f2c954fad9b"/>
  <p:tag name="KSO_WM_NEWLAYOUT_GROUP_ID" val="layout_62"/>
  <p:tag name="KSO_WM_NEWLAYOUT_ID" val="slide_bc6a679b50444738"/>
  <p:tag name="KSO_WM_UNIT_PRESET_TEXT" val="单击此处添加标题"/>
</p:tagLst>
</file>

<file path=ppt/tags/tag5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510/c2bd74e6-1e35-4f42-b556-6d8d61ce4dc3.jpg?Expires=1793087774\u0026AWSAccessKeyId=AKLT9NSy7kh8TIS1UzNqLRY2\u0026Signature=fQFG4BnbmnpIlgXTJ4XCsNhcEH8%3D&quot;,&quot;product_name&quot;:&quot;wps-wpp-pc&quot;,&quot;intention_code&quot;:&quot;wps_wpp_generate_doc_pay&quot;}*auto_qingqiu_ai_v2.1.6_ONLINE*3163363534383539343934626635363239613364353161633933623838323561-slide-19"/>
</p:tagLst>
</file>

<file path=ppt/tags/tag56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67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bc6a679b50444738"/>
</p:tagLst>
</file>

<file path=ppt/tags/tag5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71c95dbaeaf316667a5c0106abb84247e33535"/>
  <p:tag name="KSO_WM_NEWLAYOUT_GROUP_ID" val="layout_60"/>
  <p:tag name="KSO_WM_NEWLAYOUT_ID" val="slide_cf12a0797d45ec7a"/>
  <p:tag name="KSO_WM_UNIT_PRESET_TEXT" val="单击此处添加标题"/>
</p:tagLst>
</file>

<file path=ppt/tags/tag5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487627886&quot;,&quot;product_name&quot;:&quot;wps-wpp-pc&quot;,&quot;intention_code&quot;:&quot;wps_wpp_generate_doc_pay&quot;}*auto_gallery_ai_v2.1.6_ONLINE*3163363534383539343934626635363239613364353161633933623838323561-slide-20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70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7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cf12a0797d45ec7a"/>
</p:tagLst>
</file>

<file path=ppt/tags/tag5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f0fec63f0add68d14ebea271e9de40418541dda"/>
  <p:tag name="KSO_WM_NEWLAYOUT_GROUP_ID" val="layout_8"/>
  <p:tag name="KSO_WM_NEWLAYOUT_ID" val="slide_d069b1195970cb28"/>
  <p:tag name="KSO_WM_UNIT_PRESET_TEXT" val="单击此处添加标题"/>
</p:tagLst>
</file>

<file path=ppt/tags/tag575.xml><?xml version="1.0" encoding="utf-8"?>
<p:tagLst xmlns:p="http://schemas.openxmlformats.org/presentationml/2006/main">
  <p:tag name="$PH_EXT" val="2"/>
  <p:tag name="KSO_WM_BEAUTIFY_FLAG" val="#fgm#"/>
  <p:tag name="KSO_WM_FIGMA_FLAG" val="#fgm#"/>
  <p:tag name="KSO_WM_SYNC_SLIDE_TEXT" val="1"/>
  <p:tag name="KSO_WM_UNIT_INDEX" val="2"/>
  <p:tag name="KSO_WM_UNIT_TYPE" val="i"/>
  <p:tag name="KSO_WM_UNIT_PRESET_TEXT" val=" "/>
</p:tagLst>
</file>

<file path=ppt/tags/tag576.xml><?xml version="1.0" encoding="utf-8"?>
<p:tagLst xmlns:p="http://schemas.openxmlformats.org/presentationml/2006/main">
  <p:tag name="$PH_EXT" val="2"/>
  <p:tag name="KSO_WM_BEAUTIFY_FLAG" val="#fgm#"/>
  <p:tag name="KSO_WM_FIGMA_FLAG" val="#fgm#"/>
  <p:tag name="KSO_WM_SYNC_SLIDE_TEXT" val="1"/>
  <p:tag name="KSO_WM_UNIT_INDEX" val="3"/>
  <p:tag name="KSO_WM_UNIT_TYPE" val="i"/>
  <p:tag name="KSO_WM_UNIT_PRESET_TEXT" val=" "/>
</p:tagLst>
</file>

<file path=ppt/tags/tag5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_1"/>
  <p:tag name="KSO_WM_UNIT_TYPE" val="n_h_h_f"/>
  <p:tag name="KSO_WM_UNIT_PRESET_TEXT" val="单击此处添加项正文"/>
</p:tagLst>
</file>

<file path=ppt/tags/tag5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_1"/>
  <p:tag name="KSO_WM_UNIT_TYPE" val="n_h_h_f"/>
  <p:tag name="KSO_WM_UNIT_PRESET_TEXT" val="单击此处添加项正文"/>
</p:tagLst>
</file>

<file path=ppt/tags/tag5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EXT_TYPE" val="1"/>
  <p:tag name="KSO_WM_UNIT_TYPE" val="n_h_a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8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_1"/>
  <p:tag name="KSO_WM_UNIT_TYPE" val="n_h_h_i"/>
  <p:tag name="KSO_WM_UNIT_PRESET_TEXT" val=" "/>
</p:tagLst>
</file>

<file path=ppt/tags/tag581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2_1_1"/>
  <p:tag name="KSO_WM_UNIT_TYPE" val="n_h_h_x"/>
</p:tagLst>
</file>

<file path=ppt/tags/tag58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_1"/>
  <p:tag name="KSO_WM_UNIT_TYPE" val="n_h_h_i"/>
  <p:tag name="KSO_WM_UNIT_PRESET_TEXT" val=" "/>
</p:tagLst>
</file>

<file path=ppt/tags/tag583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2_1"/>
  <p:tag name="KSO_WM_UNIT_TYPE" val="n_h_h_x"/>
</p:tagLst>
</file>

<file path=ppt/tags/tag58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586"/>
  <p:tag name="KSO_WM_TEMPLATE_SLIDE_ID" val="slide_d069b1195970cb28"/>
</p:tagLst>
</file>

<file path=ppt/tags/tag5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f2200cbcc39e362775884e1a31e210437a075d"/>
  <p:tag name="KSO_WM_NEWLAYOUT_GROUP_ID" val="layout_8"/>
  <p:tag name="KSO_WM_NEWLAYOUT_ID" val="slide_4cd2b4884b28fe89"/>
  <p:tag name="KSO_WM_UNIT_PRESET_TEXT" val="单击此处添加标题"/>
</p:tagLst>
</file>

<file path=ppt/tags/tag586.xml><?xml version="1.0" encoding="utf-8"?>
<p:tagLst xmlns:p="http://schemas.openxmlformats.org/presentationml/2006/main">
  <p:tag name="$PH_EXT" val="2"/>
  <p:tag name="KSO_WM_BEAUTIFY_FLAG" val="#fgm#"/>
  <p:tag name="KSO_WM_FIGMA_FLAG" val="#fgm#"/>
  <p:tag name="KSO_WM_SYNC_SLIDE_TEXT" val="1"/>
  <p:tag name="KSO_WM_UNIT_INDEX" val="2"/>
  <p:tag name="KSO_WM_UNIT_TYPE" val="i"/>
  <p:tag name="KSO_WM_UNIT_PRESET_TEXT" val=" "/>
</p:tagLst>
</file>

<file path=ppt/tags/tag587.xml><?xml version="1.0" encoding="utf-8"?>
<p:tagLst xmlns:p="http://schemas.openxmlformats.org/presentationml/2006/main">
  <p:tag name="$PH_EXT" val="2"/>
  <p:tag name="KSO_WM_BEAUTIFY_FLAG" val="#fgm#"/>
  <p:tag name="KSO_WM_FIGMA_FLAG" val="#fgm#"/>
  <p:tag name="KSO_WM_SYNC_SLIDE_TEXT" val="1"/>
  <p:tag name="KSO_WM_UNIT_INDEX" val="3"/>
  <p:tag name="KSO_WM_UNIT_TYPE" val="i"/>
  <p:tag name="KSO_WM_UNIT_PRESET_TEXT" val=" "/>
</p:tagLst>
</file>

<file path=ppt/tags/tag5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_1"/>
  <p:tag name="KSO_WM_UNIT_TYPE" val="n_h_h_f"/>
  <p:tag name="KSO_WM_UNIT_PRESET_TEXT" val="单击此处添加项正文"/>
</p:tagLst>
</file>

<file path=ppt/tags/tag5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_1"/>
  <p:tag name="KSO_WM_UNIT_TYPE" val="n_h_h_f"/>
  <p:tag name="KSO_WM_UNIT_PRESET_TEXT" val="单击此处添加项正文"/>
</p:tagLst>
</file>

<file path=ppt/tags/tag5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EXT_TYPE" val="1"/>
  <p:tag name="KSO_WM_UNIT_TYPE" val="n_h_a"/>
</p:tagLst>
</file>

<file path=ppt/tags/tag59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_1"/>
  <p:tag name="KSO_WM_UNIT_TYPE" val="n_h_h_i"/>
  <p:tag name="KSO_WM_UNIT_PRESET_TEXT" val=" "/>
</p:tagLst>
</file>

<file path=ppt/tags/tag592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2_1_1"/>
  <p:tag name="KSO_WM_UNIT_TYPE" val="n_h_h_x"/>
</p:tagLst>
</file>

<file path=ppt/tags/tag59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_1"/>
  <p:tag name="KSO_WM_UNIT_TYPE" val="n_h_h_i"/>
  <p:tag name="KSO_WM_UNIT_PRESET_TEXT" val=" "/>
</p:tagLst>
</file>

<file path=ppt/tags/tag594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2_1"/>
  <p:tag name="KSO_WM_UNIT_TYPE" val="n_h_h_x"/>
</p:tagLst>
</file>

<file path=ppt/tags/tag59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586"/>
  <p:tag name="KSO_WM_TEMPLATE_SLIDE_ID" val="slide_4cd2b4884b28fe89"/>
</p:tagLst>
</file>

<file path=ppt/tags/tag5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2545074ebc49fe55d06fe2f85497ff993c59336"/>
  <p:tag name="KSO_WM_NEWLAYOUT_GROUP_ID" val="layout_27"/>
  <p:tag name="KSO_WM_NEWLAYOUT_ID" val="slide_32796d7565842e22"/>
  <p:tag name="KSO_WM_UNIT_PRESET_TEXT" val="单击此处添加标题"/>
</p:tagLst>
</file>

<file path=ppt/tags/tag59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1096"/>
  <p:tag name="KSO_WM_TEMPLATE_CATEGORY" val="custom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0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0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6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0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  <p:tag name="KSO_WM_UNIT_PRESET_TEXT" val="04"/>
</p:tagLst>
</file>

<file path=ppt/tags/tag6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6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613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26586"/>
  <p:tag name="KSO_WM_TEMPLATE_SLIDE_ID" val="slide_32796d7565842e22"/>
</p:tagLst>
</file>

<file path=ppt/tags/tag6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83d8258012970181b11fa1ca4b29bb3bbe3633d"/>
  <p:tag name="KSO_WM_NEWLAYOUT_GROUP_ID" val="layout_10009"/>
  <p:tag name="KSO_WM_NEWLAYOUT_ID" val="slide_97a51ff2b1722ceb"/>
  <p:tag name="KSO_WM_UNIT_PRESET_TEXT" val="单击此处添加标题"/>
</p:tagLst>
</file>

<file path=ppt/tags/tag615.xml><?xml version="1.0" encoding="utf-8"?>
<p:tagLst xmlns:p="http://schemas.openxmlformats.org/presentationml/2006/main">
  <p:tag name="KSO_WM_BEAUTIFY_FLAG" val="#fgm#"/>
  <p:tag name="KSO_WM_FIGMA_FLAG" val="#fgm#"/>
  <p:tag name="KSO_WM_UNIT_INDEX" val="1_1_1"/>
  <p:tag name="KSO_WM_UNIT_TYPE" val="l_h_d"/>
  <p:tag name="KSO_WM_DIAGRAM_GROUP_CODE" val="1"/>
</p:tagLst>
</file>

<file path=ppt/tags/tag6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6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2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6586"/>
  <p:tag name="KSO_WM_TEMPLATE_SLIDE_ID" val="slide_2b9069f18f10c117"/>
</p:tagLst>
</file>

<file path=ppt/tags/tag625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626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627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1096"/>
  <p:tag name="KSO_WM_TEMPLATE_CATEGORY" val="custom"/>
  <p:tag name="KSO_WM_SLIDE_INDEX" val="3"/>
  <p:tag name="KSO_WM_SLIDE_ID" val="custom40481096_7"/>
  <p:tag name="KSO_WM_TEMPLATE_MASTER_TYPE" val="0"/>
  <p:tag name="KSO_WM_SLIDE_LAYOUT" val="a_e"/>
  <p:tag name="KSO_WM_SLIDE_LAYOUT_CNT" val="1_1"/>
  <p:tag name="KSO_WM_TAG_VERSION" val="3.0"/>
</p:tagLst>
</file>

<file path=ppt/tags/tag6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dc3a1577aae97db3686c637a21e9ce63c1f87f9"/>
  <p:tag name="KSO_WM_NEWLAYOUT_GROUP_ID" val="layout_6"/>
  <p:tag name="KSO_WM_NEWLAYOUT_ID" val="slide_9e6fc113fc20fa2e"/>
  <p:tag name="KSO_WM_UNIT_PRESET_TEXT" val="单击此处添加标题"/>
</p:tagLst>
</file>

<file path=ppt/tags/tag6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482001014&quot;,&quot;product_name&quot;:&quot;wps-wpp-pc&quot;,&quot;intention_code&quot;:&quot;wps_wpp_generate_doc_pay&quot;}*auto_gallery_ai_v2.1.6_ONLINE*3163363534383539343934626635363239613364353161633933623838323561-slide-27"/>
</p:tagLst>
</file>

<file path=ppt/tags/tag6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63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3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3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3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6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638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26586"/>
  <p:tag name="KSO_WM_TEMPLATE_SLIDE_ID" val="slide_9e6fc113fc20fa2e"/>
</p:tagLst>
</file>

<file path=ppt/tags/tag6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e3f73373b3b33ae6d58ac27c40350fae74e1ff"/>
  <p:tag name="KSO_WM_NEWLAYOUT_GROUP_ID" val="layout_60"/>
  <p:tag name="KSO_WM_NEWLAYOUT_ID" val="slide_03e21f5032d441c6"/>
  <p:tag name="KSO_WM_UNIT_PRESET_TEXT" val="单击此处添加标题"/>
</p:tagLst>
</file>

<file path=ppt/tags/tag6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6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15a9db6ae4dba874e8d0a8b37b4b0a6b_0.png?Expires=1761638187\u0026AWSAccessKeyId=AKLT9VJ0mcxR8yRlm6PIC9hY\u0026Signature=5j0SAPWKJ4ddaasaH6SCYe3nFvg%3D&quot;,&quot;product_name&quot;:&quot;wps-wpp-pc&quot;,&quot;intention_code&quot;:&quot;wps_wpp_generate_doc_pay&quot;}*auto_doubao_ai_v2.1.6_ONLINE*3163363534383539343934626635363239613364353161633933623838323561-slide-28"/>
</p:tagLst>
</file>

<file path=ppt/tags/tag641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6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64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bcb0111aa6fc84f8"/>
</p:tagLst>
</file>

<file path=ppt/tags/tag6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e0ea1c64881f158e6fcc6899cda2fc87380f070"/>
  <p:tag name="KSO_WM_NEWLAYOUT_GROUP_ID" val="layout_61"/>
  <p:tag name="KSO_WM_NEWLAYOUT_ID" val="slide_604bb70f8566a7ca"/>
  <p:tag name="KSO_WM_UNIT_PRESET_TEXT" val="单击此处添加标题"/>
</p:tagLst>
</file>

<file path=ppt/tags/tag6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47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6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65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a0139072b4997ff5"/>
</p:tagLst>
</file>

<file path=ppt/tags/tag6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c33b3d2f099a327af65a453f48a5e4930ce3c4a"/>
  <p:tag name="KSO_WM_NEWLAYOUT_GROUP_ID" val="layout_10012"/>
  <p:tag name="KSO_WM_NEWLAYOUT_ID" val="slide_1711a7a49ad709ad"/>
  <p:tag name="KSO_WM_UNIT_PRESET_TEXT" val="单击此处添加标题"/>
</p:tagLst>
</file>

<file path=ppt/tags/tag6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6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7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604bb70f8566a7ca"/>
</p:tagLst>
</file>

<file path=ppt/tags/tag6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e0ea1c64881f158e6fcc6899cda2fc87380f070"/>
  <p:tag name="KSO_WM_NEWLAYOUT_GROUP_ID" val="layout_61"/>
  <p:tag name="KSO_WM_NEWLAYOUT_ID" val="slide_604bb70f8566a7ca"/>
  <p:tag name="KSO_WM_UNIT_PRESET_TEXT" val="单击此处添加标题"/>
</p:tagLst>
</file>

<file path=ppt/tags/tag659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c0a1d68600102838cb96711ab9d185ecdf7b74d"/>
  <p:tag name="KSO_WM_NEWLAYOUT_GROUP_ID" val="layout_10008"/>
  <p:tag name="KSO_WM_NEWLAYOUT_ID" val="slide_a49a2b297e85c5ff"/>
</p:tagLst>
</file>

<file path=ppt/tags/tag6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6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a49a2b297e85c5ff"/>
</p:tagLst>
</file>

<file path=ppt/tags/tag664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665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666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1096"/>
  <p:tag name="KSO_WM_TEMPLATE_CATEGORY" val="custom"/>
  <p:tag name="KSO_WM_SLIDE_INDEX" val="3"/>
  <p:tag name="KSO_WM_SLIDE_ID" val="custom40481096_7"/>
  <p:tag name="KSO_WM_TEMPLATE_MASTER_TYPE" val="0"/>
  <p:tag name="KSO_WM_SLIDE_LAYOUT" val="a_e"/>
  <p:tag name="KSO_WM_SLIDE_LAYOUT_CNT" val="1_1"/>
  <p:tag name="KSO_WM_TAG_VERSION" val="3.0"/>
</p:tagLst>
</file>

<file path=ppt/tags/tag6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68967c53cdd122fb408b0aeb4f8c7f8c1ba9bb"/>
  <p:tag name="KSO_WM_NEWLAYOUT_GROUP_ID" val="layout_38"/>
  <p:tag name="KSO_WM_NEWLAYOUT_ID" val="slide_15fd497006162352"/>
  <p:tag name="KSO_WM_UNIT_PRESET_TEXT" val="单击此处添加标题"/>
</p:tagLst>
</file>

<file path=ppt/tags/tag6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7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6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7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6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7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6586"/>
  <p:tag name="KSO_WM_TEMPLATE_SLIDE_ID" val="slide_15fd497006162352"/>
</p:tagLst>
</file>

<file path=ppt/tags/tag6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edfe6dc27658fe1b00244ddc03426cfa170d5c4"/>
  <p:tag name="KSO_WM_NEWLAYOUT_GROUP_ID" val="layout_26"/>
  <p:tag name="KSO_WM_NEWLAYOUT_ID" val="slide_1782e10a2508866f"/>
  <p:tag name="KSO_WM_UNIT_PRESET_TEXT" val="单击此处添加标题"/>
</p:tagLst>
</file>

<file path=ppt/tags/tag67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330250630&quot;,&quot;product_name&quot;:&quot;wps-wpp-pc&quot;,&quot;intention_code&quot;:&quot;wps_wpp_generate_doc_pay&quot;}*auto_gallery_ai_v2.1.6_ONLINE*3163363534383539343934626635363239613364353161633933623838323561-slide-34"/>
</p:tagLst>
</file>

<file path=ppt/tags/tag6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8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6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BGQZQ202509161885&quot;,&quot;product_name&quot;:&quot;wps-wpp-pc&quot;,&quot;intention_code&quot;:&quot;wps_wpp_generate_doc_pay&quot;}*auto_special_0_ai_v2.1.6_ONLINE*3163363534383539343934626635363239613364353161633933623838323561-slide-34"/>
</p:tagLst>
</file>

<file path=ppt/tags/tag6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8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586"/>
  <p:tag name="KSO_WM_TEMPLATE_SLIDE_ID" val="slide_1782e10a2508866f"/>
</p:tagLst>
</file>

<file path=ppt/tags/tag6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c33b3d2f099a327af65a453f48a5e4930ce3c4a"/>
  <p:tag name="KSO_WM_NEWLAYOUT_GROUP_ID" val="layout_10012"/>
  <p:tag name="KSO_WM_NEWLAYOUT_ID" val="slide_1711a7a49ad709ad"/>
  <p:tag name="KSO_WM_UNIT_PRESET_TEXT" val="单击此处添加标题"/>
</p:tagLst>
</file>

<file path=ppt/tags/tag6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280716657&quot;,&quot;product_name&quot;:&quot;wps-wpp-pc&quot;,&quot;intention_code&quot;:&quot;wps_wpp_generate_doc_pay&quot;}*auto_gallery_ai_3.0.1_online*3163363534383539343934626635363239613364353161633933623838323561-slide-35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9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586"/>
  <p:tag name="KSO_WM_TEMPLATE_SLIDE_ID" val="slide_1711a7a49ad709ad"/>
</p:tagLst>
</file>

<file path=ppt/tags/tag6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5566b54004877af69df59c1bc4d6f64fa9c0708"/>
  <p:tag name="KSO_WM_NEWLAYOUT_GROUP_ID" val="layout_42"/>
  <p:tag name="KSO_WM_NEWLAYOUT_ID" val="slide_9048ef2b211a36d4"/>
  <p:tag name="KSO_WM_UNIT_PRESET_TEXT" val="单击此处添加标题"/>
</p:tagLst>
</file>

<file path=ppt/tags/tag6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9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699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03e21f5032d441c6"/>
</p:tagLst>
</file>

<file path=ppt/tags/tag7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7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700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06d8f5315ebc1c4a125a304d07a53e12baa07e6"/>
  <p:tag name="KSO_WM_NEWLAYOUT_ID" val="2873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701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702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1096"/>
  <p:tag name="KSO_WM_TEMPLATE_CATEGORY" val="custom"/>
  <p:tag name="KSO_WM_SLIDE_INDEX" val="3"/>
  <p:tag name="KSO_WM_SLIDE_ID" val="custom40481096_7"/>
  <p:tag name="KSO_WM_TEMPLATE_MASTER_TYPE" val="0"/>
  <p:tag name="KSO_WM_SLIDE_LAYOUT" val="a_e"/>
  <p:tag name="KSO_WM_SLIDE_LAYOUT_CNT" val="1_1"/>
  <p:tag name="KSO_WM_TAG_VERSION" val="3.0"/>
</p:tagLst>
</file>

<file path=ppt/tags/tag7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e0ea1c64881f158e6fcc6899cda2fc87380f070"/>
  <p:tag name="KSO_WM_NEWLAYOUT_GROUP_ID" val="layout_61"/>
  <p:tag name="KSO_WM_NEWLAYOUT_ID" val="slide_604bb70f8566a7ca"/>
</p:tagLst>
</file>

<file path=ppt/tags/tag704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7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07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586"/>
  <p:tag name="KSO_WM_TEMPLATE_SLIDE_ID" val="slide_0994f8a39f4eb7a9"/>
</p:tagLst>
</file>

<file path=ppt/tags/tag708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UNIT_PRESET_TEXT" val="THE END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709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9a8b297e37254f9848fe4634a462345c212ba808"/>
  <p:tag name="KSO_WM_NEWLAYOUT_ID" val="2880"/>
  <p:tag name="KSO_WM_UNIT_PRESET_TEXT" val="谢谢观看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7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710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2f1bc384a532e0ce"/>
  <p:tag name="KSO_WM_TEMPLATE_INDEX" val="40481096"/>
  <p:tag name="KSO_WM_TEMPLATE_CATEGORY" val="custom"/>
  <p:tag name="KSO_WM_SLIDE_INDEX" val="5"/>
  <p:tag name="KSO_WM_SLIDE_ID" val="custom40481096_9"/>
  <p:tag name="KSO_WM_TEMPLATE_MASTER_TYPE" val="0"/>
  <p:tag name="KSO_WM_SLIDE_LAYOUT" val="a_b"/>
  <p:tag name="KSO_WM_SLIDE_LAYOUT_CNT" val="1_1"/>
  <p:tag name="KSO_WM_TAG_VERSION" val="3.0"/>
</p:tagLst>
</file>

<file path=ppt/tags/tag7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7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e0ea1c64881f158e6fcc6899cda2fc87380f070"/>
  <p:tag name="KSO_WM_NEWLAYOUT_GROUP_ID" val="layout_61"/>
  <p:tag name="KSO_WM_NEWLAYOUT_ID" val="slide_604bb70f8566a7ca"/>
</p:tagLst>
</file>

<file path=ppt/tags/tag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6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8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9a8b297e37254f9848fe4634a462345c212ba808"/>
  <p:tag name="KSO_WM_NEWLAYOUT_ID" val="2880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1096"/>
  <p:tag name="KSO_WM_TEMPLATE_CATEGORY" val="custom"/>
</p:tagLst>
</file>

<file path=ppt/tags/tag8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8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8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874088cdc0bb8c73bb49c0b89e90edc028168bd"/>
  <p:tag name="KSO_WM_NEWLAYOUT_GROUP_ID" val="layout_59"/>
  <p:tag name="KSO_WM_NEWLAYOUT_ID" val="slide_a0139072b4997ff5"/>
</p:tagLst>
</file>

<file path=ppt/tags/tag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8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9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9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acb7a9b1ae7e30823f83f18d06680e35a122820"/>
  <p:tag name="KSO_WM_NEWLAYOUT_GROUP_ID" val="layout_30"/>
  <p:tag name="KSO_WM_NEWLAYOUT_ID" val="slide_bcb0111aa6fc84f8"/>
</p:tagLst>
</file>

<file path=ppt/tags/tag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1*i*1"/>
  <p:tag name="KSO_WM_UNIT_LAYERLEVEL" val="1"/>
  <p:tag name="KSO_WM_TEMPLATE_CATEGORY" val="custom"/>
  <p:tag name="KSO_WM_TEMPLATE_USER_THEME" val="1"/>
  <p:tag name="PICID" val="{2cae9fb7-7bce-4f92-b8c5-f3875cd7f380}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9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ags/tag9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109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33">
      <a:dk1>
        <a:srgbClr val="000000"/>
      </a:dk1>
      <a:lt1>
        <a:srgbClr val="FFFFFF"/>
      </a:lt1>
      <a:dk2>
        <a:srgbClr val="403548"/>
      </a:dk2>
      <a:lt2>
        <a:srgbClr val="DFDFED"/>
      </a:lt2>
      <a:accent1>
        <a:srgbClr val="7F6A8F"/>
      </a:accent1>
      <a:accent2>
        <a:srgbClr val="845C70"/>
      </a:accent2>
      <a:accent3>
        <a:srgbClr val="875E58"/>
      </a:accent3>
      <a:accent4>
        <a:srgbClr val="677CA8"/>
      </a:accent4>
      <a:accent5>
        <a:srgbClr val="3F8FB3"/>
      </a:accent5>
      <a:accent6>
        <a:srgbClr val="24A0AB"/>
      </a:accent6>
      <a:hlink>
        <a:srgbClr val="5FCBFB"/>
      </a:hlink>
      <a:folHlink>
        <a:srgbClr val="B759BC"/>
      </a:folHlink>
    </a:clrScheme>
    <a:fontScheme name="自定义 23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3694</Words>
  <Application>WPS 演示</Application>
  <PresentationFormat>宽屏</PresentationFormat>
  <Paragraphs>485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RomanT</vt:lpstr>
      <vt:lpstr>RomanC</vt:lpstr>
      <vt:lpstr>汉仪书宋二简</vt:lpstr>
      <vt:lpstr>汉仪中宋简</vt:lpstr>
      <vt:lpstr>Arial Unicode MS</vt:lpstr>
      <vt:lpstr>Calibri</vt:lpstr>
      <vt:lpstr>Office 主题</vt:lpstr>
      <vt:lpstr>1_Office 主题</vt:lpstr>
      <vt:lpstr>《如何看待苦难》</vt:lpstr>
      <vt:lpstr>目录</vt:lpstr>
      <vt:lpstr>引言</vt:lpstr>
      <vt:lpstr>面对苦难的疑惑</vt:lpstr>
      <vt:lpstr>苦难的定义</vt:lpstr>
      <vt:lpstr>苦难的定义——身体的痛楚、心理的煎熬、情绪的低谷，以及环境带来的压力与挑战。</vt:lpstr>
      <vt:lpstr>PowerPoint 演示文稿</vt:lpstr>
      <vt:lpstr>圣经当中的苦难</vt:lpstr>
      <vt:lpstr>圣经当中的苦难</vt:lpstr>
      <vt:lpstr>神学信息及意义</vt:lpstr>
      <vt:lpstr>神学信息及意义</vt:lpstr>
      <vt:lpstr>1.苦难的普遍性与多样性</vt:lpstr>
      <vt:lpstr>1.苦难的普遍性与多样性</vt:lpstr>
      <vt:lpstr>2.苦难的目的性与救赎性</vt:lpstr>
      <vt:lpstr>2.苦难的目的性与救赎性:苦难与救赎 </vt:lpstr>
      <vt:lpstr>3.苦难对教会的意义</vt:lpstr>
      <vt:lpstr>对世俗苦难论的反驳</vt:lpstr>
      <vt:lpstr>对世俗苦难论的反驳</vt:lpstr>
      <vt:lpstr>非基督教的苦难观</vt:lpstr>
      <vt:lpstr>一、无知与骄傲</vt:lpstr>
      <vt:lpstr>一、无知与骄傲：1.苦难应当发生在坏人（罪人）身上</vt:lpstr>
      <vt:lpstr>一、无知与骄傲：2.人有能力（金钱、权力等），能使人避免苦难</vt:lpstr>
      <vt:lpstr>一、无知与骄傲：3.苦难没有在自己周围或者在自己身上，那就无关紧要</vt:lpstr>
      <vt:lpstr>二、苦难并不存在</vt:lpstr>
      <vt:lpstr>三、神不是全能的</vt:lpstr>
      <vt:lpstr>苦难中的盼望</vt:lpstr>
      <vt:lpstr>圣经中的苦难观</vt:lpstr>
      <vt:lpstr>苦难的来源</vt:lpstr>
      <vt:lpstr>上帝的同在</vt:lpstr>
      <vt:lpstr>耶稣的榜样</vt:lpstr>
      <vt:lpstr>未来的应许</vt:lpstr>
      <vt:lpstr>当代挑战的应用</vt:lpstr>
      <vt:lpstr>当代挑战的应用</vt:lpstr>
      <vt:lpstr>关怀体谅别人的苦难</vt:lpstr>
      <vt:lpstr>积极面对自己的苦难</vt:lpstr>
      <vt:lpstr>苦难中体贴神的旨意</vt:lpstr>
      <vt:lpstr>结语</vt:lpstr>
      <vt:lpstr>苦难与神的救赎计划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《如何看待苦难》</dc:title>
  <dc:creator/>
  <cp:lastModifiedBy>讨厌起名字</cp:lastModifiedBy>
  <cp:revision>14</cp:revision>
  <dcterms:created xsi:type="dcterms:W3CDTF">2025-10-27T09:08:00Z</dcterms:created>
  <dcterms:modified xsi:type="dcterms:W3CDTF">2025-11-07T07:57:01Z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v1.0_ai_69796626586</vt:lpwstr>
  </property>
</Properties>
</file>