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heme/theme2.xml" ContentType="application/vnd.openxmlformats-officedocument.theme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notesSlides/notesSlide1.xml" ContentType="application/vnd.openxmlformats-officedocument.presentationml.notesSlide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notesSlides/notesSlide2.xml" ContentType="application/vnd.openxmlformats-officedocument.presentationml.notesSlide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60" r:id="rId2"/>
    <p:sldId id="261" r:id="rId3"/>
    <p:sldId id="263" r:id="rId4"/>
    <p:sldId id="409" r:id="rId5"/>
    <p:sldId id="312" r:id="rId6"/>
    <p:sldId id="267" r:id="rId7"/>
    <p:sldId id="313" r:id="rId8"/>
    <p:sldId id="314" r:id="rId9"/>
    <p:sldId id="404" r:id="rId10"/>
    <p:sldId id="316" r:id="rId11"/>
    <p:sldId id="358" r:id="rId12"/>
    <p:sldId id="360" r:id="rId13"/>
    <p:sldId id="365" r:id="rId14"/>
    <p:sldId id="368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128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5AE9E-D92D-554F-9563-DCF276CD3E66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5A2A2-A84A-9342-88F1-3C6C6E493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0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image" Target="../media/image2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10" Type="http://schemas.openxmlformats.org/officeDocument/2006/relationships/tags" Target="../tags/tag18.xml"/><Relationship Id="rId19" Type="http://schemas.openxmlformats.org/officeDocument/2006/relationships/image" Target="../media/image1.pn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tags" Target="../tags/tag150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" Type="http://schemas.openxmlformats.org/officeDocument/2006/relationships/tags" Target="../tags/tag134.xml"/><Relationship Id="rId16" Type="http://schemas.openxmlformats.org/officeDocument/2006/relationships/tags" Target="../tags/tag148.xml"/><Relationship Id="rId20" Type="http://schemas.openxmlformats.org/officeDocument/2006/relationships/slideMaster" Target="../slideMasters/slideMaster1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10" Type="http://schemas.openxmlformats.org/officeDocument/2006/relationships/tags" Target="../tags/tag142.xml"/><Relationship Id="rId19" Type="http://schemas.openxmlformats.org/officeDocument/2006/relationships/tags" Target="../tags/tag151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5" Type="http://schemas.openxmlformats.org/officeDocument/2006/relationships/tags" Target="../tags/tag163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168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91.xml"/><Relationship Id="rId10" Type="http://schemas.openxmlformats.org/officeDocument/2006/relationships/tags" Target="../tags/tag196.xml"/><Relationship Id="rId4" Type="http://schemas.openxmlformats.org/officeDocument/2006/relationships/tags" Target="../tags/tag190.xml"/><Relationship Id="rId9" Type="http://schemas.openxmlformats.org/officeDocument/2006/relationships/tags" Target="../tags/tag19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10" Type="http://schemas.openxmlformats.org/officeDocument/2006/relationships/tags" Target="../tags/tag206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tags" Target="../tags/tag233.xml"/><Relationship Id="rId18" Type="http://schemas.openxmlformats.org/officeDocument/2006/relationships/tags" Target="../tags/tag238.xml"/><Relationship Id="rId3" Type="http://schemas.openxmlformats.org/officeDocument/2006/relationships/tags" Target="../tags/tag223.xml"/><Relationship Id="rId21" Type="http://schemas.openxmlformats.org/officeDocument/2006/relationships/tags" Target="../tags/tag241.xml"/><Relationship Id="rId7" Type="http://schemas.openxmlformats.org/officeDocument/2006/relationships/tags" Target="../tags/tag227.xml"/><Relationship Id="rId12" Type="http://schemas.openxmlformats.org/officeDocument/2006/relationships/tags" Target="../tags/tag232.xml"/><Relationship Id="rId17" Type="http://schemas.openxmlformats.org/officeDocument/2006/relationships/tags" Target="../tags/tag237.xml"/><Relationship Id="rId2" Type="http://schemas.openxmlformats.org/officeDocument/2006/relationships/tags" Target="../tags/tag222.xml"/><Relationship Id="rId16" Type="http://schemas.openxmlformats.org/officeDocument/2006/relationships/tags" Target="../tags/tag236.xml"/><Relationship Id="rId20" Type="http://schemas.openxmlformats.org/officeDocument/2006/relationships/tags" Target="../tags/tag240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tags" Target="../tags/tag231.xml"/><Relationship Id="rId5" Type="http://schemas.openxmlformats.org/officeDocument/2006/relationships/tags" Target="../tags/tag225.xml"/><Relationship Id="rId15" Type="http://schemas.openxmlformats.org/officeDocument/2006/relationships/tags" Target="../tags/tag235.xml"/><Relationship Id="rId10" Type="http://schemas.openxmlformats.org/officeDocument/2006/relationships/tags" Target="../tags/tag230.xml"/><Relationship Id="rId19" Type="http://schemas.openxmlformats.org/officeDocument/2006/relationships/tags" Target="../tags/tag239.xml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tags" Target="../tags/tag234.xml"/><Relationship Id="rId2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tags" Target="../tags/tag254.xml"/><Relationship Id="rId3" Type="http://schemas.openxmlformats.org/officeDocument/2006/relationships/tags" Target="../tags/tag244.xml"/><Relationship Id="rId7" Type="http://schemas.openxmlformats.org/officeDocument/2006/relationships/tags" Target="../tags/tag248.xml"/><Relationship Id="rId12" Type="http://schemas.openxmlformats.org/officeDocument/2006/relationships/tags" Target="../tags/tag253.xml"/><Relationship Id="rId2" Type="http://schemas.openxmlformats.org/officeDocument/2006/relationships/tags" Target="../tags/tag243.xml"/><Relationship Id="rId16" Type="http://schemas.openxmlformats.org/officeDocument/2006/relationships/slideMaster" Target="../slideMasters/slideMaster1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5" Type="http://schemas.openxmlformats.org/officeDocument/2006/relationships/tags" Target="../tags/tag246.xml"/><Relationship Id="rId15" Type="http://schemas.openxmlformats.org/officeDocument/2006/relationships/tags" Target="../tags/tag256.xml"/><Relationship Id="rId10" Type="http://schemas.openxmlformats.org/officeDocument/2006/relationships/tags" Target="../tags/tag251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tags" Target="../tags/tag255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tags" Target="../tags/tag269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tags" Target="../tags/tag268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258.xml"/><Relationship Id="rId16" Type="http://schemas.openxmlformats.org/officeDocument/2006/relationships/tags" Target="../tags/tag272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tags" Target="../tags/tag267.xml"/><Relationship Id="rId5" Type="http://schemas.openxmlformats.org/officeDocument/2006/relationships/tags" Target="../tags/tag261.xml"/><Relationship Id="rId15" Type="http://schemas.openxmlformats.org/officeDocument/2006/relationships/tags" Target="../tags/tag271.xml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tags" Target="../tags/tag270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tags" Target="../tags/tag285.xml"/><Relationship Id="rId18" Type="http://schemas.openxmlformats.org/officeDocument/2006/relationships/tags" Target="../tags/tag290.xml"/><Relationship Id="rId3" Type="http://schemas.openxmlformats.org/officeDocument/2006/relationships/tags" Target="../tags/tag275.xml"/><Relationship Id="rId21" Type="http://schemas.openxmlformats.org/officeDocument/2006/relationships/slideMaster" Target="../slideMasters/slideMaster1.xml"/><Relationship Id="rId7" Type="http://schemas.openxmlformats.org/officeDocument/2006/relationships/tags" Target="../tags/tag279.xml"/><Relationship Id="rId12" Type="http://schemas.openxmlformats.org/officeDocument/2006/relationships/tags" Target="../tags/tag284.xml"/><Relationship Id="rId17" Type="http://schemas.openxmlformats.org/officeDocument/2006/relationships/tags" Target="../tags/tag289.xml"/><Relationship Id="rId2" Type="http://schemas.openxmlformats.org/officeDocument/2006/relationships/tags" Target="../tags/tag274.xml"/><Relationship Id="rId16" Type="http://schemas.openxmlformats.org/officeDocument/2006/relationships/tags" Target="../tags/tag288.xml"/><Relationship Id="rId20" Type="http://schemas.openxmlformats.org/officeDocument/2006/relationships/tags" Target="../tags/tag292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tags" Target="../tags/tag283.xml"/><Relationship Id="rId5" Type="http://schemas.openxmlformats.org/officeDocument/2006/relationships/tags" Target="../tags/tag277.xml"/><Relationship Id="rId15" Type="http://schemas.openxmlformats.org/officeDocument/2006/relationships/tags" Target="../tags/tag287.xml"/><Relationship Id="rId10" Type="http://schemas.openxmlformats.org/officeDocument/2006/relationships/tags" Target="../tags/tag282.xml"/><Relationship Id="rId19" Type="http://schemas.openxmlformats.org/officeDocument/2006/relationships/tags" Target="../tags/tag291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tags" Target="../tags/tag286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9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tags" Target="../tags/tag313.xml"/><Relationship Id="rId18" Type="http://schemas.openxmlformats.org/officeDocument/2006/relationships/tags" Target="../tags/tag318.xml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tags" Target="../tags/tag312.xml"/><Relationship Id="rId17" Type="http://schemas.openxmlformats.org/officeDocument/2006/relationships/tags" Target="../tags/tag317.xml"/><Relationship Id="rId2" Type="http://schemas.openxmlformats.org/officeDocument/2006/relationships/tags" Target="../tags/tag302.xml"/><Relationship Id="rId16" Type="http://schemas.openxmlformats.org/officeDocument/2006/relationships/tags" Target="../tags/tag316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tags" Target="../tags/tag311.xml"/><Relationship Id="rId5" Type="http://schemas.openxmlformats.org/officeDocument/2006/relationships/tags" Target="../tags/tag305.xml"/><Relationship Id="rId15" Type="http://schemas.openxmlformats.org/officeDocument/2006/relationships/tags" Target="../tags/tag315.xml"/><Relationship Id="rId10" Type="http://schemas.openxmlformats.org/officeDocument/2006/relationships/tags" Target="../tags/tag310.xml"/><Relationship Id="rId19" Type="http://schemas.openxmlformats.org/officeDocument/2006/relationships/slideMaster" Target="../slideMasters/slideMaster1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tags" Target="../tags/tag331.xml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tags" Target="../tags/tag330.xml"/><Relationship Id="rId2" Type="http://schemas.openxmlformats.org/officeDocument/2006/relationships/tags" Target="../tags/tag320.xml"/><Relationship Id="rId16" Type="http://schemas.openxmlformats.org/officeDocument/2006/relationships/slideMaster" Target="../slideMasters/slideMaster1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tags" Target="../tags/tag329.xml"/><Relationship Id="rId5" Type="http://schemas.openxmlformats.org/officeDocument/2006/relationships/tags" Target="../tags/tag323.xml"/><Relationship Id="rId15" Type="http://schemas.openxmlformats.org/officeDocument/2006/relationships/tags" Target="../tags/tag333.xml"/><Relationship Id="rId10" Type="http://schemas.openxmlformats.org/officeDocument/2006/relationships/tags" Target="../tags/tag328.xml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tags" Target="../tags/tag33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tags" Target="../tags/tag346.xml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tags" Target="../tags/tag345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335.xml"/><Relationship Id="rId16" Type="http://schemas.openxmlformats.org/officeDocument/2006/relationships/tags" Target="../tags/tag349.xml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tags" Target="../tags/tag344.xml"/><Relationship Id="rId5" Type="http://schemas.openxmlformats.org/officeDocument/2006/relationships/tags" Target="../tags/tag338.xml"/><Relationship Id="rId15" Type="http://schemas.openxmlformats.org/officeDocument/2006/relationships/tags" Target="../tags/tag348.xml"/><Relationship Id="rId10" Type="http://schemas.openxmlformats.org/officeDocument/2006/relationships/tags" Target="../tags/tag343.xml"/><Relationship Id="rId4" Type="http://schemas.openxmlformats.org/officeDocument/2006/relationships/tags" Target="../tags/tag337.xml"/><Relationship Id="rId9" Type="http://schemas.openxmlformats.org/officeDocument/2006/relationships/tags" Target="../tags/tag342.xml"/><Relationship Id="rId14" Type="http://schemas.openxmlformats.org/officeDocument/2006/relationships/tags" Target="../tags/tag347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53.xml"/><Relationship Id="rId9" Type="http://schemas.openxmlformats.org/officeDocument/2006/relationships/tags" Target="../tags/tag358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3" Type="http://schemas.openxmlformats.org/officeDocument/2006/relationships/tags" Target="../tags/tag361.xml"/><Relationship Id="rId7" Type="http://schemas.openxmlformats.org/officeDocument/2006/relationships/tags" Target="../tags/tag365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tags" Target="../tags/tag369.xml"/><Relationship Id="rId5" Type="http://schemas.openxmlformats.org/officeDocument/2006/relationships/tags" Target="../tags/tag363.xml"/><Relationship Id="rId10" Type="http://schemas.openxmlformats.org/officeDocument/2006/relationships/tags" Target="../tags/tag368.xml"/><Relationship Id="rId4" Type="http://schemas.openxmlformats.org/officeDocument/2006/relationships/tags" Target="../tags/tag362.xml"/><Relationship Id="rId9" Type="http://schemas.openxmlformats.org/officeDocument/2006/relationships/tags" Target="../tags/tag367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tags" Target="../tags/tag382.xml"/><Relationship Id="rId18" Type="http://schemas.openxmlformats.org/officeDocument/2006/relationships/tags" Target="../tags/tag387.xml"/><Relationship Id="rId3" Type="http://schemas.openxmlformats.org/officeDocument/2006/relationships/tags" Target="../tags/tag372.xml"/><Relationship Id="rId21" Type="http://schemas.openxmlformats.org/officeDocument/2006/relationships/slideMaster" Target="../slideMasters/slideMaster1.xml"/><Relationship Id="rId7" Type="http://schemas.openxmlformats.org/officeDocument/2006/relationships/tags" Target="../tags/tag376.xml"/><Relationship Id="rId12" Type="http://schemas.openxmlformats.org/officeDocument/2006/relationships/tags" Target="../tags/tag381.xml"/><Relationship Id="rId17" Type="http://schemas.openxmlformats.org/officeDocument/2006/relationships/tags" Target="../tags/tag386.xml"/><Relationship Id="rId2" Type="http://schemas.openxmlformats.org/officeDocument/2006/relationships/tags" Target="../tags/tag371.xml"/><Relationship Id="rId16" Type="http://schemas.openxmlformats.org/officeDocument/2006/relationships/tags" Target="../tags/tag385.xml"/><Relationship Id="rId20" Type="http://schemas.openxmlformats.org/officeDocument/2006/relationships/tags" Target="../tags/tag389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tags" Target="../tags/tag380.xml"/><Relationship Id="rId5" Type="http://schemas.openxmlformats.org/officeDocument/2006/relationships/tags" Target="../tags/tag374.xml"/><Relationship Id="rId15" Type="http://schemas.openxmlformats.org/officeDocument/2006/relationships/tags" Target="../tags/tag384.xml"/><Relationship Id="rId10" Type="http://schemas.openxmlformats.org/officeDocument/2006/relationships/tags" Target="../tags/tag379.xml"/><Relationship Id="rId19" Type="http://schemas.openxmlformats.org/officeDocument/2006/relationships/tags" Target="../tags/tag388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tags" Target="../tags/tag38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tags" Target="../tags/tag400.xml"/><Relationship Id="rId5" Type="http://schemas.openxmlformats.org/officeDocument/2006/relationships/tags" Target="../tags/tag394.xml"/><Relationship Id="rId10" Type="http://schemas.openxmlformats.org/officeDocument/2006/relationships/tags" Target="../tags/tag399.xml"/><Relationship Id="rId4" Type="http://schemas.openxmlformats.org/officeDocument/2006/relationships/tags" Target="../tags/tag393.xml"/><Relationship Id="rId9" Type="http://schemas.openxmlformats.org/officeDocument/2006/relationships/tags" Target="../tags/tag398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5" Type="http://schemas.openxmlformats.org/officeDocument/2006/relationships/tags" Target="../tags/tag405.xml"/><Relationship Id="rId4" Type="http://schemas.openxmlformats.org/officeDocument/2006/relationships/tags" Target="../tags/tag404.xml"/><Relationship Id="rId9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416.xml"/><Relationship Id="rId3" Type="http://schemas.openxmlformats.org/officeDocument/2006/relationships/tags" Target="../tags/tag411.xml"/><Relationship Id="rId7" Type="http://schemas.openxmlformats.org/officeDocument/2006/relationships/tags" Target="../tags/tag415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413.xml"/><Relationship Id="rId10" Type="http://schemas.openxmlformats.org/officeDocument/2006/relationships/tags" Target="../tags/tag418.xml"/><Relationship Id="rId4" Type="http://schemas.openxmlformats.org/officeDocument/2006/relationships/tags" Target="../tags/tag412.xml"/><Relationship Id="rId9" Type="http://schemas.openxmlformats.org/officeDocument/2006/relationships/tags" Target="../tags/tag417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426.xml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tags" Target="../tags/tag422.xml"/><Relationship Id="rId9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3" Type="http://schemas.openxmlformats.org/officeDocument/2006/relationships/tags" Target="../tags/tag429.xml"/><Relationship Id="rId7" Type="http://schemas.openxmlformats.org/officeDocument/2006/relationships/tags" Target="../tags/tag433.xml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5" Type="http://schemas.openxmlformats.org/officeDocument/2006/relationships/tags" Target="../tags/tag431.xml"/><Relationship Id="rId4" Type="http://schemas.openxmlformats.org/officeDocument/2006/relationships/tags" Target="../tags/tag430.xml"/><Relationship Id="rId9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442.xml"/><Relationship Id="rId13" Type="http://schemas.openxmlformats.org/officeDocument/2006/relationships/tags" Target="../tags/tag447.xml"/><Relationship Id="rId18" Type="http://schemas.openxmlformats.org/officeDocument/2006/relationships/tags" Target="../tags/tag452.xml"/><Relationship Id="rId3" Type="http://schemas.openxmlformats.org/officeDocument/2006/relationships/tags" Target="../tags/tag437.xml"/><Relationship Id="rId21" Type="http://schemas.openxmlformats.org/officeDocument/2006/relationships/slideMaster" Target="../slideMasters/slideMaster1.xml"/><Relationship Id="rId7" Type="http://schemas.openxmlformats.org/officeDocument/2006/relationships/tags" Target="../tags/tag441.xml"/><Relationship Id="rId12" Type="http://schemas.openxmlformats.org/officeDocument/2006/relationships/tags" Target="../tags/tag446.xml"/><Relationship Id="rId17" Type="http://schemas.openxmlformats.org/officeDocument/2006/relationships/tags" Target="../tags/tag451.xml"/><Relationship Id="rId2" Type="http://schemas.openxmlformats.org/officeDocument/2006/relationships/tags" Target="../tags/tag436.xml"/><Relationship Id="rId16" Type="http://schemas.openxmlformats.org/officeDocument/2006/relationships/tags" Target="../tags/tag450.xml"/><Relationship Id="rId20" Type="http://schemas.openxmlformats.org/officeDocument/2006/relationships/tags" Target="../tags/tag454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tags" Target="../tags/tag445.xml"/><Relationship Id="rId5" Type="http://schemas.openxmlformats.org/officeDocument/2006/relationships/tags" Target="../tags/tag439.xml"/><Relationship Id="rId15" Type="http://schemas.openxmlformats.org/officeDocument/2006/relationships/tags" Target="../tags/tag449.xml"/><Relationship Id="rId10" Type="http://schemas.openxmlformats.org/officeDocument/2006/relationships/tags" Target="../tags/tag444.xml"/><Relationship Id="rId19" Type="http://schemas.openxmlformats.org/officeDocument/2006/relationships/tags" Target="../tags/tag453.xml"/><Relationship Id="rId4" Type="http://schemas.openxmlformats.org/officeDocument/2006/relationships/tags" Target="../tags/tag438.xml"/><Relationship Id="rId9" Type="http://schemas.openxmlformats.org/officeDocument/2006/relationships/tags" Target="../tags/tag443.xml"/><Relationship Id="rId14" Type="http://schemas.openxmlformats.org/officeDocument/2006/relationships/tags" Target="../tags/tag448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462.xml"/><Relationship Id="rId3" Type="http://schemas.openxmlformats.org/officeDocument/2006/relationships/tags" Target="../tags/tag457.xml"/><Relationship Id="rId7" Type="http://schemas.openxmlformats.org/officeDocument/2006/relationships/tags" Target="../tags/tag461.xml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9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470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465.xml"/><Relationship Id="rId7" Type="http://schemas.openxmlformats.org/officeDocument/2006/relationships/tags" Target="../tags/tag469.xml"/><Relationship Id="rId12" Type="http://schemas.openxmlformats.org/officeDocument/2006/relationships/tags" Target="../tags/tag474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11" Type="http://schemas.openxmlformats.org/officeDocument/2006/relationships/tags" Target="../tags/tag473.xml"/><Relationship Id="rId5" Type="http://schemas.openxmlformats.org/officeDocument/2006/relationships/tags" Target="../tags/tag467.xml"/><Relationship Id="rId10" Type="http://schemas.openxmlformats.org/officeDocument/2006/relationships/tags" Target="../tags/tag472.xml"/><Relationship Id="rId4" Type="http://schemas.openxmlformats.org/officeDocument/2006/relationships/tags" Target="../tags/tag466.xml"/><Relationship Id="rId9" Type="http://schemas.openxmlformats.org/officeDocument/2006/relationships/tags" Target="../tags/tag471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3" Type="http://schemas.openxmlformats.org/officeDocument/2006/relationships/tags" Target="../tags/tag477.xml"/><Relationship Id="rId7" Type="http://schemas.openxmlformats.org/officeDocument/2006/relationships/tags" Target="../tags/tag481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5" Type="http://schemas.openxmlformats.org/officeDocument/2006/relationships/tags" Target="../tags/tag479.xml"/><Relationship Id="rId10" Type="http://schemas.openxmlformats.org/officeDocument/2006/relationships/tags" Target="../tags/tag484.xml"/><Relationship Id="rId4" Type="http://schemas.openxmlformats.org/officeDocument/2006/relationships/tags" Target="../tags/tag478.xml"/><Relationship Id="rId9" Type="http://schemas.openxmlformats.org/officeDocument/2006/relationships/tags" Target="../tags/tag48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493.xml"/><Relationship Id="rId13" Type="http://schemas.openxmlformats.org/officeDocument/2006/relationships/tags" Target="../tags/tag498.xml"/><Relationship Id="rId18" Type="http://schemas.openxmlformats.org/officeDocument/2006/relationships/tags" Target="../tags/tag503.xml"/><Relationship Id="rId3" Type="http://schemas.openxmlformats.org/officeDocument/2006/relationships/tags" Target="../tags/tag488.xml"/><Relationship Id="rId21" Type="http://schemas.openxmlformats.org/officeDocument/2006/relationships/slideMaster" Target="../slideMasters/slideMaster1.xml"/><Relationship Id="rId7" Type="http://schemas.openxmlformats.org/officeDocument/2006/relationships/tags" Target="../tags/tag492.xml"/><Relationship Id="rId12" Type="http://schemas.openxmlformats.org/officeDocument/2006/relationships/tags" Target="../tags/tag497.xml"/><Relationship Id="rId17" Type="http://schemas.openxmlformats.org/officeDocument/2006/relationships/tags" Target="../tags/tag502.xml"/><Relationship Id="rId2" Type="http://schemas.openxmlformats.org/officeDocument/2006/relationships/tags" Target="../tags/tag487.xml"/><Relationship Id="rId16" Type="http://schemas.openxmlformats.org/officeDocument/2006/relationships/tags" Target="../tags/tag501.xml"/><Relationship Id="rId20" Type="http://schemas.openxmlformats.org/officeDocument/2006/relationships/tags" Target="../tags/tag505.xml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11" Type="http://schemas.openxmlformats.org/officeDocument/2006/relationships/tags" Target="../tags/tag496.xml"/><Relationship Id="rId5" Type="http://schemas.openxmlformats.org/officeDocument/2006/relationships/tags" Target="../tags/tag490.xml"/><Relationship Id="rId15" Type="http://schemas.openxmlformats.org/officeDocument/2006/relationships/tags" Target="../tags/tag500.xml"/><Relationship Id="rId10" Type="http://schemas.openxmlformats.org/officeDocument/2006/relationships/tags" Target="../tags/tag495.xml"/><Relationship Id="rId19" Type="http://schemas.openxmlformats.org/officeDocument/2006/relationships/tags" Target="../tags/tag504.xml"/><Relationship Id="rId4" Type="http://schemas.openxmlformats.org/officeDocument/2006/relationships/tags" Target="../tags/tag489.xml"/><Relationship Id="rId9" Type="http://schemas.openxmlformats.org/officeDocument/2006/relationships/tags" Target="../tags/tag494.xml"/><Relationship Id="rId14" Type="http://schemas.openxmlformats.org/officeDocument/2006/relationships/tags" Target="../tags/tag499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0" Type="http://schemas.openxmlformats.org/officeDocument/2006/relationships/tags" Target="../tags/tag58.xml"/><Relationship Id="rId4" Type="http://schemas.openxmlformats.org/officeDocument/2006/relationships/tags" Target="../tags/tag52.xml"/><Relationship Id="rId9" Type="http://schemas.openxmlformats.org/officeDocument/2006/relationships/tags" Target="../tags/tag57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513.xml"/><Relationship Id="rId13" Type="http://schemas.openxmlformats.org/officeDocument/2006/relationships/tags" Target="../tags/tag518.xml"/><Relationship Id="rId3" Type="http://schemas.openxmlformats.org/officeDocument/2006/relationships/tags" Target="../tags/tag508.xml"/><Relationship Id="rId7" Type="http://schemas.openxmlformats.org/officeDocument/2006/relationships/tags" Target="../tags/tag512.xml"/><Relationship Id="rId12" Type="http://schemas.openxmlformats.org/officeDocument/2006/relationships/tags" Target="../tags/tag517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507.xml"/><Relationship Id="rId16" Type="http://schemas.openxmlformats.org/officeDocument/2006/relationships/tags" Target="../tags/tag521.xml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11" Type="http://schemas.openxmlformats.org/officeDocument/2006/relationships/tags" Target="../tags/tag516.xml"/><Relationship Id="rId5" Type="http://schemas.openxmlformats.org/officeDocument/2006/relationships/tags" Target="../tags/tag510.xml"/><Relationship Id="rId15" Type="http://schemas.openxmlformats.org/officeDocument/2006/relationships/tags" Target="../tags/tag520.xml"/><Relationship Id="rId10" Type="http://schemas.openxmlformats.org/officeDocument/2006/relationships/tags" Target="../tags/tag515.xml"/><Relationship Id="rId4" Type="http://schemas.openxmlformats.org/officeDocument/2006/relationships/tags" Target="../tags/tag509.xml"/><Relationship Id="rId9" Type="http://schemas.openxmlformats.org/officeDocument/2006/relationships/tags" Target="../tags/tag514.xml"/><Relationship Id="rId14" Type="http://schemas.openxmlformats.org/officeDocument/2006/relationships/tags" Target="../tags/tag519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529.xml"/><Relationship Id="rId13" Type="http://schemas.openxmlformats.org/officeDocument/2006/relationships/tags" Target="../tags/tag534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524.xml"/><Relationship Id="rId7" Type="http://schemas.openxmlformats.org/officeDocument/2006/relationships/tags" Target="../tags/tag528.xml"/><Relationship Id="rId12" Type="http://schemas.openxmlformats.org/officeDocument/2006/relationships/tags" Target="../tags/tag533.xml"/><Relationship Id="rId17" Type="http://schemas.openxmlformats.org/officeDocument/2006/relationships/tags" Target="../tags/tag538.xml"/><Relationship Id="rId2" Type="http://schemas.openxmlformats.org/officeDocument/2006/relationships/tags" Target="../tags/tag523.xml"/><Relationship Id="rId16" Type="http://schemas.openxmlformats.org/officeDocument/2006/relationships/tags" Target="../tags/tag537.xml"/><Relationship Id="rId20" Type="http://schemas.openxmlformats.org/officeDocument/2006/relationships/image" Target="../media/image2.png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11" Type="http://schemas.openxmlformats.org/officeDocument/2006/relationships/tags" Target="../tags/tag532.xml"/><Relationship Id="rId5" Type="http://schemas.openxmlformats.org/officeDocument/2006/relationships/tags" Target="../tags/tag526.xml"/><Relationship Id="rId15" Type="http://schemas.openxmlformats.org/officeDocument/2006/relationships/tags" Target="../tags/tag536.xml"/><Relationship Id="rId10" Type="http://schemas.openxmlformats.org/officeDocument/2006/relationships/tags" Target="../tags/tag531.xml"/><Relationship Id="rId19" Type="http://schemas.openxmlformats.org/officeDocument/2006/relationships/image" Target="../media/image1.png"/><Relationship Id="rId4" Type="http://schemas.openxmlformats.org/officeDocument/2006/relationships/tags" Target="../tags/tag525.xml"/><Relationship Id="rId9" Type="http://schemas.openxmlformats.org/officeDocument/2006/relationships/tags" Target="../tags/tag530.xml"/><Relationship Id="rId14" Type="http://schemas.openxmlformats.org/officeDocument/2006/relationships/tags" Target="../tags/tag53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5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6" Type="http://schemas.openxmlformats.org/officeDocument/2006/relationships/tags" Target="../tags/tag544.xml"/><Relationship Id="rId5" Type="http://schemas.openxmlformats.org/officeDocument/2006/relationships/tags" Target="../tags/tag543.xml"/><Relationship Id="rId4" Type="http://schemas.openxmlformats.org/officeDocument/2006/relationships/tags" Target="../tags/tag542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552.xml"/><Relationship Id="rId13" Type="http://schemas.openxmlformats.org/officeDocument/2006/relationships/tags" Target="../tags/tag557.xml"/><Relationship Id="rId18" Type="http://schemas.openxmlformats.org/officeDocument/2006/relationships/tags" Target="../tags/tag562.xml"/><Relationship Id="rId3" Type="http://schemas.openxmlformats.org/officeDocument/2006/relationships/tags" Target="../tags/tag547.xml"/><Relationship Id="rId21" Type="http://schemas.openxmlformats.org/officeDocument/2006/relationships/tags" Target="../tags/tag565.xml"/><Relationship Id="rId7" Type="http://schemas.openxmlformats.org/officeDocument/2006/relationships/tags" Target="../tags/tag551.xml"/><Relationship Id="rId12" Type="http://schemas.openxmlformats.org/officeDocument/2006/relationships/tags" Target="../tags/tag556.xml"/><Relationship Id="rId17" Type="http://schemas.openxmlformats.org/officeDocument/2006/relationships/tags" Target="../tags/tag561.xml"/><Relationship Id="rId2" Type="http://schemas.openxmlformats.org/officeDocument/2006/relationships/tags" Target="../tags/tag546.xml"/><Relationship Id="rId16" Type="http://schemas.openxmlformats.org/officeDocument/2006/relationships/tags" Target="../tags/tag560.xml"/><Relationship Id="rId20" Type="http://schemas.openxmlformats.org/officeDocument/2006/relationships/tags" Target="../tags/tag564.xml"/><Relationship Id="rId1" Type="http://schemas.openxmlformats.org/officeDocument/2006/relationships/tags" Target="../tags/tag545.xml"/><Relationship Id="rId6" Type="http://schemas.openxmlformats.org/officeDocument/2006/relationships/tags" Target="../tags/tag550.xml"/><Relationship Id="rId11" Type="http://schemas.openxmlformats.org/officeDocument/2006/relationships/tags" Target="../tags/tag555.xml"/><Relationship Id="rId24" Type="http://schemas.openxmlformats.org/officeDocument/2006/relationships/slideMaster" Target="../slideMasters/slideMaster1.xml"/><Relationship Id="rId5" Type="http://schemas.openxmlformats.org/officeDocument/2006/relationships/tags" Target="../tags/tag549.xml"/><Relationship Id="rId15" Type="http://schemas.openxmlformats.org/officeDocument/2006/relationships/tags" Target="../tags/tag559.xml"/><Relationship Id="rId23" Type="http://schemas.openxmlformats.org/officeDocument/2006/relationships/tags" Target="../tags/tag567.xml"/><Relationship Id="rId10" Type="http://schemas.openxmlformats.org/officeDocument/2006/relationships/tags" Target="../tags/tag554.xml"/><Relationship Id="rId19" Type="http://schemas.openxmlformats.org/officeDocument/2006/relationships/tags" Target="../tags/tag563.xml"/><Relationship Id="rId4" Type="http://schemas.openxmlformats.org/officeDocument/2006/relationships/tags" Target="../tags/tag548.xml"/><Relationship Id="rId9" Type="http://schemas.openxmlformats.org/officeDocument/2006/relationships/tags" Target="../tags/tag553.xml"/><Relationship Id="rId14" Type="http://schemas.openxmlformats.org/officeDocument/2006/relationships/tags" Target="../tags/tag558.xml"/><Relationship Id="rId22" Type="http://schemas.openxmlformats.org/officeDocument/2006/relationships/tags" Target="../tags/tag56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570.xml"/><Relationship Id="rId2" Type="http://schemas.openxmlformats.org/officeDocument/2006/relationships/tags" Target="../tags/tag569.xml"/><Relationship Id="rId1" Type="http://schemas.openxmlformats.org/officeDocument/2006/relationships/tags" Target="../tags/tag56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2.xml"/><Relationship Id="rId4" Type="http://schemas.openxmlformats.org/officeDocument/2006/relationships/tags" Target="../tags/tag571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580.xml"/><Relationship Id="rId13" Type="http://schemas.openxmlformats.org/officeDocument/2006/relationships/tags" Target="../tags/tag585.xml"/><Relationship Id="rId18" Type="http://schemas.openxmlformats.org/officeDocument/2006/relationships/tags" Target="../tags/tag590.xml"/><Relationship Id="rId3" Type="http://schemas.openxmlformats.org/officeDocument/2006/relationships/tags" Target="../tags/tag575.xml"/><Relationship Id="rId21" Type="http://schemas.openxmlformats.org/officeDocument/2006/relationships/image" Target="../media/image1.png"/><Relationship Id="rId7" Type="http://schemas.openxmlformats.org/officeDocument/2006/relationships/tags" Target="../tags/tag579.xml"/><Relationship Id="rId12" Type="http://schemas.openxmlformats.org/officeDocument/2006/relationships/tags" Target="../tags/tag584.xml"/><Relationship Id="rId17" Type="http://schemas.openxmlformats.org/officeDocument/2006/relationships/tags" Target="../tags/tag589.xml"/><Relationship Id="rId2" Type="http://schemas.openxmlformats.org/officeDocument/2006/relationships/tags" Target="../tags/tag574.xml"/><Relationship Id="rId16" Type="http://schemas.openxmlformats.org/officeDocument/2006/relationships/tags" Target="../tags/tag588.xml"/><Relationship Id="rId20" Type="http://schemas.openxmlformats.org/officeDocument/2006/relationships/slideMaster" Target="../slideMasters/slideMaster1.xml"/><Relationship Id="rId1" Type="http://schemas.openxmlformats.org/officeDocument/2006/relationships/tags" Target="../tags/tag573.xml"/><Relationship Id="rId6" Type="http://schemas.openxmlformats.org/officeDocument/2006/relationships/tags" Target="../tags/tag578.xml"/><Relationship Id="rId11" Type="http://schemas.openxmlformats.org/officeDocument/2006/relationships/tags" Target="../tags/tag583.xml"/><Relationship Id="rId5" Type="http://schemas.openxmlformats.org/officeDocument/2006/relationships/tags" Target="../tags/tag577.xml"/><Relationship Id="rId15" Type="http://schemas.openxmlformats.org/officeDocument/2006/relationships/tags" Target="../tags/tag587.xml"/><Relationship Id="rId10" Type="http://schemas.openxmlformats.org/officeDocument/2006/relationships/tags" Target="../tags/tag582.xml"/><Relationship Id="rId19" Type="http://schemas.openxmlformats.org/officeDocument/2006/relationships/tags" Target="../tags/tag591.xml"/><Relationship Id="rId4" Type="http://schemas.openxmlformats.org/officeDocument/2006/relationships/tags" Target="../tags/tag576.xml"/><Relationship Id="rId9" Type="http://schemas.openxmlformats.org/officeDocument/2006/relationships/tags" Target="../tags/tag581.xml"/><Relationship Id="rId14" Type="http://schemas.openxmlformats.org/officeDocument/2006/relationships/tags" Target="../tags/tag586.xml"/><Relationship Id="rId22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59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93.xml"/><Relationship Id="rId1" Type="http://schemas.openxmlformats.org/officeDocument/2006/relationships/tags" Target="../tags/tag592.xml"/><Relationship Id="rId6" Type="http://schemas.openxmlformats.org/officeDocument/2006/relationships/tags" Target="../tags/tag597.xml"/><Relationship Id="rId5" Type="http://schemas.openxmlformats.org/officeDocument/2006/relationships/tags" Target="../tags/tag596.xml"/><Relationship Id="rId4" Type="http://schemas.openxmlformats.org/officeDocument/2006/relationships/tags" Target="../tags/tag59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605.xml"/><Relationship Id="rId3" Type="http://schemas.openxmlformats.org/officeDocument/2006/relationships/tags" Target="../tags/tag600.xml"/><Relationship Id="rId7" Type="http://schemas.openxmlformats.org/officeDocument/2006/relationships/tags" Target="../tags/tag604.xml"/><Relationship Id="rId2" Type="http://schemas.openxmlformats.org/officeDocument/2006/relationships/tags" Target="../tags/tag599.xml"/><Relationship Id="rId1" Type="http://schemas.openxmlformats.org/officeDocument/2006/relationships/tags" Target="../tags/tag598.xml"/><Relationship Id="rId6" Type="http://schemas.openxmlformats.org/officeDocument/2006/relationships/tags" Target="../tags/tag603.xml"/><Relationship Id="rId5" Type="http://schemas.openxmlformats.org/officeDocument/2006/relationships/tags" Target="../tags/tag602.xml"/><Relationship Id="rId4" Type="http://schemas.openxmlformats.org/officeDocument/2006/relationships/tags" Target="../tags/tag601.xml"/><Relationship Id="rId9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" Type="http://schemas.openxmlformats.org/officeDocument/2006/relationships/tags" Target="../tags/tag60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0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612.xml"/><Relationship Id="rId2" Type="http://schemas.openxmlformats.org/officeDocument/2006/relationships/tags" Target="../tags/tag611.xml"/><Relationship Id="rId1" Type="http://schemas.openxmlformats.org/officeDocument/2006/relationships/tags" Target="../tags/tag610.xml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10" Type="http://schemas.openxmlformats.org/officeDocument/2006/relationships/tags" Target="../tags/tag70.xml"/><Relationship Id="rId4" Type="http://schemas.openxmlformats.org/officeDocument/2006/relationships/tags" Target="../tags/tag64.xml"/><Relationship Id="rId9" Type="http://schemas.openxmlformats.org/officeDocument/2006/relationships/tags" Target="../tags/tag69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615.xml"/><Relationship Id="rId2" Type="http://schemas.openxmlformats.org/officeDocument/2006/relationships/tags" Target="../tags/tag614.xml"/><Relationship Id="rId1" Type="http://schemas.openxmlformats.org/officeDocument/2006/relationships/tags" Target="../tags/tag61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619.xml"/><Relationship Id="rId2" Type="http://schemas.openxmlformats.org/officeDocument/2006/relationships/tags" Target="../tags/tag618.xml"/><Relationship Id="rId1" Type="http://schemas.openxmlformats.org/officeDocument/2006/relationships/tags" Target="../tags/tag6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1.xml"/><Relationship Id="rId4" Type="http://schemas.openxmlformats.org/officeDocument/2006/relationships/tags" Target="../tags/tag620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629.xml"/><Relationship Id="rId13" Type="http://schemas.openxmlformats.org/officeDocument/2006/relationships/tags" Target="../tags/tag634.xml"/><Relationship Id="rId18" Type="http://schemas.openxmlformats.org/officeDocument/2006/relationships/tags" Target="../tags/tag639.xml"/><Relationship Id="rId3" Type="http://schemas.openxmlformats.org/officeDocument/2006/relationships/tags" Target="../tags/tag624.xml"/><Relationship Id="rId21" Type="http://schemas.openxmlformats.org/officeDocument/2006/relationships/image" Target="../media/image2.png"/><Relationship Id="rId7" Type="http://schemas.openxmlformats.org/officeDocument/2006/relationships/tags" Target="../tags/tag628.xml"/><Relationship Id="rId12" Type="http://schemas.openxmlformats.org/officeDocument/2006/relationships/tags" Target="../tags/tag633.xml"/><Relationship Id="rId17" Type="http://schemas.openxmlformats.org/officeDocument/2006/relationships/tags" Target="../tags/tag638.xml"/><Relationship Id="rId2" Type="http://schemas.openxmlformats.org/officeDocument/2006/relationships/tags" Target="../tags/tag623.xml"/><Relationship Id="rId16" Type="http://schemas.openxmlformats.org/officeDocument/2006/relationships/tags" Target="../tags/tag637.xml"/><Relationship Id="rId20" Type="http://schemas.openxmlformats.org/officeDocument/2006/relationships/image" Target="../media/image1.png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11" Type="http://schemas.openxmlformats.org/officeDocument/2006/relationships/tags" Target="../tags/tag632.xml"/><Relationship Id="rId5" Type="http://schemas.openxmlformats.org/officeDocument/2006/relationships/tags" Target="../tags/tag626.xml"/><Relationship Id="rId15" Type="http://schemas.openxmlformats.org/officeDocument/2006/relationships/tags" Target="../tags/tag636.xml"/><Relationship Id="rId10" Type="http://schemas.openxmlformats.org/officeDocument/2006/relationships/tags" Target="../tags/tag631.xml"/><Relationship Id="rId19" Type="http://schemas.openxmlformats.org/officeDocument/2006/relationships/slideMaster" Target="../slideMasters/slideMaster1.xml"/><Relationship Id="rId4" Type="http://schemas.openxmlformats.org/officeDocument/2006/relationships/tags" Target="../tags/tag625.xml"/><Relationship Id="rId9" Type="http://schemas.openxmlformats.org/officeDocument/2006/relationships/tags" Target="../tags/tag630.xml"/><Relationship Id="rId14" Type="http://schemas.openxmlformats.org/officeDocument/2006/relationships/tags" Target="../tags/tag63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tags" Target="../tags/tag647.xml"/><Relationship Id="rId13" Type="http://schemas.openxmlformats.org/officeDocument/2006/relationships/tags" Target="../tags/tag652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642.xml"/><Relationship Id="rId7" Type="http://schemas.openxmlformats.org/officeDocument/2006/relationships/tags" Target="../tags/tag646.xml"/><Relationship Id="rId12" Type="http://schemas.openxmlformats.org/officeDocument/2006/relationships/tags" Target="../tags/tag651.xml"/><Relationship Id="rId17" Type="http://schemas.openxmlformats.org/officeDocument/2006/relationships/tags" Target="../tags/tag656.xml"/><Relationship Id="rId2" Type="http://schemas.openxmlformats.org/officeDocument/2006/relationships/tags" Target="../tags/tag641.xml"/><Relationship Id="rId16" Type="http://schemas.openxmlformats.org/officeDocument/2006/relationships/tags" Target="../tags/tag655.xml"/><Relationship Id="rId20" Type="http://schemas.openxmlformats.org/officeDocument/2006/relationships/image" Target="../media/image2.png"/><Relationship Id="rId1" Type="http://schemas.openxmlformats.org/officeDocument/2006/relationships/tags" Target="../tags/tag640.xml"/><Relationship Id="rId6" Type="http://schemas.openxmlformats.org/officeDocument/2006/relationships/tags" Target="../tags/tag645.xml"/><Relationship Id="rId11" Type="http://schemas.openxmlformats.org/officeDocument/2006/relationships/tags" Target="../tags/tag650.xml"/><Relationship Id="rId5" Type="http://schemas.openxmlformats.org/officeDocument/2006/relationships/tags" Target="../tags/tag644.xml"/><Relationship Id="rId15" Type="http://schemas.openxmlformats.org/officeDocument/2006/relationships/tags" Target="../tags/tag654.xml"/><Relationship Id="rId10" Type="http://schemas.openxmlformats.org/officeDocument/2006/relationships/tags" Target="../tags/tag649.xml"/><Relationship Id="rId19" Type="http://schemas.openxmlformats.org/officeDocument/2006/relationships/image" Target="../media/image1.png"/><Relationship Id="rId4" Type="http://schemas.openxmlformats.org/officeDocument/2006/relationships/tags" Target="../tags/tag643.xml"/><Relationship Id="rId9" Type="http://schemas.openxmlformats.org/officeDocument/2006/relationships/tags" Target="../tags/tag648.xml"/><Relationship Id="rId14" Type="http://schemas.openxmlformats.org/officeDocument/2006/relationships/tags" Target="../tags/tag653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tags" Target="../tags/tag664.xml"/><Relationship Id="rId13" Type="http://schemas.openxmlformats.org/officeDocument/2006/relationships/tags" Target="../tags/tag669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659.xml"/><Relationship Id="rId7" Type="http://schemas.openxmlformats.org/officeDocument/2006/relationships/tags" Target="../tags/tag663.xml"/><Relationship Id="rId12" Type="http://schemas.openxmlformats.org/officeDocument/2006/relationships/tags" Target="../tags/tag668.xml"/><Relationship Id="rId17" Type="http://schemas.openxmlformats.org/officeDocument/2006/relationships/tags" Target="../tags/tag673.xml"/><Relationship Id="rId2" Type="http://schemas.openxmlformats.org/officeDocument/2006/relationships/tags" Target="../tags/tag658.xml"/><Relationship Id="rId16" Type="http://schemas.openxmlformats.org/officeDocument/2006/relationships/tags" Target="../tags/tag672.xml"/><Relationship Id="rId20" Type="http://schemas.openxmlformats.org/officeDocument/2006/relationships/image" Target="../media/image2.png"/><Relationship Id="rId1" Type="http://schemas.openxmlformats.org/officeDocument/2006/relationships/tags" Target="../tags/tag657.xml"/><Relationship Id="rId6" Type="http://schemas.openxmlformats.org/officeDocument/2006/relationships/tags" Target="../tags/tag662.xml"/><Relationship Id="rId11" Type="http://schemas.openxmlformats.org/officeDocument/2006/relationships/tags" Target="../tags/tag667.xml"/><Relationship Id="rId5" Type="http://schemas.openxmlformats.org/officeDocument/2006/relationships/tags" Target="../tags/tag661.xml"/><Relationship Id="rId15" Type="http://schemas.openxmlformats.org/officeDocument/2006/relationships/tags" Target="../tags/tag671.xml"/><Relationship Id="rId10" Type="http://schemas.openxmlformats.org/officeDocument/2006/relationships/tags" Target="../tags/tag666.xml"/><Relationship Id="rId19" Type="http://schemas.openxmlformats.org/officeDocument/2006/relationships/image" Target="../media/image1.png"/><Relationship Id="rId4" Type="http://schemas.openxmlformats.org/officeDocument/2006/relationships/tags" Target="../tags/tag660.xml"/><Relationship Id="rId9" Type="http://schemas.openxmlformats.org/officeDocument/2006/relationships/tags" Target="../tags/tag665.xml"/><Relationship Id="rId14" Type="http://schemas.openxmlformats.org/officeDocument/2006/relationships/tags" Target="../tags/tag670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681.xml"/><Relationship Id="rId13" Type="http://schemas.openxmlformats.org/officeDocument/2006/relationships/tags" Target="../tags/tag686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676.xml"/><Relationship Id="rId7" Type="http://schemas.openxmlformats.org/officeDocument/2006/relationships/tags" Target="../tags/tag680.xml"/><Relationship Id="rId12" Type="http://schemas.openxmlformats.org/officeDocument/2006/relationships/tags" Target="../tags/tag685.xml"/><Relationship Id="rId17" Type="http://schemas.openxmlformats.org/officeDocument/2006/relationships/tags" Target="../tags/tag690.xml"/><Relationship Id="rId2" Type="http://schemas.openxmlformats.org/officeDocument/2006/relationships/tags" Target="../tags/tag675.xml"/><Relationship Id="rId16" Type="http://schemas.openxmlformats.org/officeDocument/2006/relationships/tags" Target="../tags/tag689.xml"/><Relationship Id="rId1" Type="http://schemas.openxmlformats.org/officeDocument/2006/relationships/tags" Target="../tags/tag674.xml"/><Relationship Id="rId6" Type="http://schemas.openxmlformats.org/officeDocument/2006/relationships/tags" Target="../tags/tag679.xml"/><Relationship Id="rId11" Type="http://schemas.openxmlformats.org/officeDocument/2006/relationships/tags" Target="../tags/tag684.xml"/><Relationship Id="rId5" Type="http://schemas.openxmlformats.org/officeDocument/2006/relationships/tags" Target="../tags/tag678.xml"/><Relationship Id="rId15" Type="http://schemas.openxmlformats.org/officeDocument/2006/relationships/tags" Target="../tags/tag688.xml"/><Relationship Id="rId10" Type="http://schemas.openxmlformats.org/officeDocument/2006/relationships/tags" Target="../tags/tag683.xml"/><Relationship Id="rId4" Type="http://schemas.openxmlformats.org/officeDocument/2006/relationships/tags" Target="../tags/tag677.xml"/><Relationship Id="rId9" Type="http://schemas.openxmlformats.org/officeDocument/2006/relationships/tags" Target="../tags/tag682.xml"/><Relationship Id="rId14" Type="http://schemas.openxmlformats.org/officeDocument/2006/relationships/tags" Target="../tags/tag68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698.xml"/><Relationship Id="rId3" Type="http://schemas.openxmlformats.org/officeDocument/2006/relationships/tags" Target="../tags/tag693.xml"/><Relationship Id="rId7" Type="http://schemas.openxmlformats.org/officeDocument/2006/relationships/tags" Target="../tags/tag697.xml"/><Relationship Id="rId2" Type="http://schemas.openxmlformats.org/officeDocument/2006/relationships/tags" Target="../tags/tag692.xml"/><Relationship Id="rId1" Type="http://schemas.openxmlformats.org/officeDocument/2006/relationships/tags" Target="../tags/tag691.xml"/><Relationship Id="rId6" Type="http://schemas.openxmlformats.org/officeDocument/2006/relationships/tags" Target="../tags/tag696.xml"/><Relationship Id="rId5" Type="http://schemas.openxmlformats.org/officeDocument/2006/relationships/tags" Target="../tags/tag69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694.xml"/><Relationship Id="rId9" Type="http://schemas.openxmlformats.org/officeDocument/2006/relationships/tags" Target="../tags/tag699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707.xml"/><Relationship Id="rId13" Type="http://schemas.openxmlformats.org/officeDocument/2006/relationships/tags" Target="../tags/tag712.xml"/><Relationship Id="rId3" Type="http://schemas.openxmlformats.org/officeDocument/2006/relationships/tags" Target="../tags/tag702.xml"/><Relationship Id="rId7" Type="http://schemas.openxmlformats.org/officeDocument/2006/relationships/tags" Target="../tags/tag706.xml"/><Relationship Id="rId12" Type="http://schemas.openxmlformats.org/officeDocument/2006/relationships/tags" Target="../tags/tag711.xml"/><Relationship Id="rId2" Type="http://schemas.openxmlformats.org/officeDocument/2006/relationships/tags" Target="../tags/tag701.xml"/><Relationship Id="rId1" Type="http://schemas.openxmlformats.org/officeDocument/2006/relationships/tags" Target="../tags/tag700.xml"/><Relationship Id="rId6" Type="http://schemas.openxmlformats.org/officeDocument/2006/relationships/tags" Target="../tags/tag705.xml"/><Relationship Id="rId11" Type="http://schemas.openxmlformats.org/officeDocument/2006/relationships/tags" Target="../tags/tag710.xml"/><Relationship Id="rId5" Type="http://schemas.openxmlformats.org/officeDocument/2006/relationships/tags" Target="../tags/tag704.xml"/><Relationship Id="rId10" Type="http://schemas.openxmlformats.org/officeDocument/2006/relationships/tags" Target="../tags/tag709.xml"/><Relationship Id="rId4" Type="http://schemas.openxmlformats.org/officeDocument/2006/relationships/tags" Target="../tags/tag703.xml"/><Relationship Id="rId9" Type="http://schemas.openxmlformats.org/officeDocument/2006/relationships/tags" Target="../tags/tag708.xml"/><Relationship Id="rId14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720.xml"/><Relationship Id="rId3" Type="http://schemas.openxmlformats.org/officeDocument/2006/relationships/tags" Target="../tags/tag715.xml"/><Relationship Id="rId7" Type="http://schemas.openxmlformats.org/officeDocument/2006/relationships/tags" Target="../tags/tag719.xml"/><Relationship Id="rId2" Type="http://schemas.openxmlformats.org/officeDocument/2006/relationships/tags" Target="../tags/tag714.xml"/><Relationship Id="rId1" Type="http://schemas.openxmlformats.org/officeDocument/2006/relationships/tags" Target="../tags/tag713.xml"/><Relationship Id="rId6" Type="http://schemas.openxmlformats.org/officeDocument/2006/relationships/tags" Target="../tags/tag718.xml"/><Relationship Id="rId5" Type="http://schemas.openxmlformats.org/officeDocument/2006/relationships/tags" Target="../tags/tag717.xml"/><Relationship Id="rId4" Type="http://schemas.openxmlformats.org/officeDocument/2006/relationships/tags" Target="../tags/tag716.xml"/><Relationship Id="rId9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tags" Target="../tags/tag728.xml"/><Relationship Id="rId3" Type="http://schemas.openxmlformats.org/officeDocument/2006/relationships/tags" Target="../tags/tag723.xml"/><Relationship Id="rId7" Type="http://schemas.openxmlformats.org/officeDocument/2006/relationships/tags" Target="../tags/tag727.xml"/><Relationship Id="rId2" Type="http://schemas.openxmlformats.org/officeDocument/2006/relationships/tags" Target="../tags/tag722.xml"/><Relationship Id="rId1" Type="http://schemas.openxmlformats.org/officeDocument/2006/relationships/tags" Target="../tags/tag721.xml"/><Relationship Id="rId6" Type="http://schemas.openxmlformats.org/officeDocument/2006/relationships/tags" Target="../tags/tag726.xml"/><Relationship Id="rId5" Type="http://schemas.openxmlformats.org/officeDocument/2006/relationships/tags" Target="../tags/tag725.xml"/><Relationship Id="rId4" Type="http://schemas.openxmlformats.org/officeDocument/2006/relationships/tags" Target="../tags/tag724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5" Type="http://schemas.openxmlformats.org/officeDocument/2006/relationships/tags" Target="../tags/tag75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80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736.xml"/><Relationship Id="rId3" Type="http://schemas.openxmlformats.org/officeDocument/2006/relationships/tags" Target="../tags/tag731.xml"/><Relationship Id="rId7" Type="http://schemas.openxmlformats.org/officeDocument/2006/relationships/tags" Target="../tags/tag735.xml"/><Relationship Id="rId2" Type="http://schemas.openxmlformats.org/officeDocument/2006/relationships/tags" Target="../tags/tag730.xml"/><Relationship Id="rId1" Type="http://schemas.openxmlformats.org/officeDocument/2006/relationships/tags" Target="../tags/tag729.xml"/><Relationship Id="rId6" Type="http://schemas.openxmlformats.org/officeDocument/2006/relationships/tags" Target="../tags/tag73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733.xml"/><Relationship Id="rId10" Type="http://schemas.openxmlformats.org/officeDocument/2006/relationships/tags" Target="../tags/tag738.xml"/><Relationship Id="rId4" Type="http://schemas.openxmlformats.org/officeDocument/2006/relationships/tags" Target="../tags/tag732.xml"/><Relationship Id="rId9" Type="http://schemas.openxmlformats.org/officeDocument/2006/relationships/tags" Target="../tags/tag737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tags" Target="../tags/tag746.xml"/><Relationship Id="rId3" Type="http://schemas.openxmlformats.org/officeDocument/2006/relationships/tags" Target="../tags/tag741.xml"/><Relationship Id="rId7" Type="http://schemas.openxmlformats.org/officeDocument/2006/relationships/tags" Target="../tags/tag745.xml"/><Relationship Id="rId2" Type="http://schemas.openxmlformats.org/officeDocument/2006/relationships/tags" Target="../tags/tag740.xml"/><Relationship Id="rId1" Type="http://schemas.openxmlformats.org/officeDocument/2006/relationships/tags" Target="../tags/tag739.xml"/><Relationship Id="rId6" Type="http://schemas.openxmlformats.org/officeDocument/2006/relationships/tags" Target="../tags/tag74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743.xml"/><Relationship Id="rId10" Type="http://schemas.openxmlformats.org/officeDocument/2006/relationships/tags" Target="../tags/tag748.xml"/><Relationship Id="rId4" Type="http://schemas.openxmlformats.org/officeDocument/2006/relationships/tags" Target="../tags/tag742.xml"/><Relationship Id="rId9" Type="http://schemas.openxmlformats.org/officeDocument/2006/relationships/tags" Target="../tags/tag747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756.xml"/><Relationship Id="rId3" Type="http://schemas.openxmlformats.org/officeDocument/2006/relationships/tags" Target="../tags/tag751.xml"/><Relationship Id="rId7" Type="http://schemas.openxmlformats.org/officeDocument/2006/relationships/tags" Target="../tags/tag755.xml"/><Relationship Id="rId2" Type="http://schemas.openxmlformats.org/officeDocument/2006/relationships/tags" Target="../tags/tag750.xml"/><Relationship Id="rId1" Type="http://schemas.openxmlformats.org/officeDocument/2006/relationships/tags" Target="../tags/tag749.xml"/><Relationship Id="rId6" Type="http://schemas.openxmlformats.org/officeDocument/2006/relationships/tags" Target="../tags/tag754.xml"/><Relationship Id="rId5" Type="http://schemas.openxmlformats.org/officeDocument/2006/relationships/tags" Target="../tags/tag753.xml"/><Relationship Id="rId4" Type="http://schemas.openxmlformats.org/officeDocument/2006/relationships/tags" Target="../tags/tag752.xml"/><Relationship Id="rId9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9.xml"/><Relationship Id="rId7" Type="http://schemas.openxmlformats.org/officeDocument/2006/relationships/tags" Target="../tags/tag763.xml"/><Relationship Id="rId2" Type="http://schemas.openxmlformats.org/officeDocument/2006/relationships/tags" Target="../tags/tag758.xml"/><Relationship Id="rId1" Type="http://schemas.openxmlformats.org/officeDocument/2006/relationships/tags" Target="../tags/tag757.xml"/><Relationship Id="rId6" Type="http://schemas.openxmlformats.org/officeDocument/2006/relationships/tags" Target="../tags/tag762.xml"/><Relationship Id="rId5" Type="http://schemas.openxmlformats.org/officeDocument/2006/relationships/tags" Target="../tags/tag761.xml"/><Relationship Id="rId4" Type="http://schemas.openxmlformats.org/officeDocument/2006/relationships/tags" Target="../tags/tag760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771.xml"/><Relationship Id="rId3" Type="http://schemas.openxmlformats.org/officeDocument/2006/relationships/tags" Target="../tags/tag766.xml"/><Relationship Id="rId7" Type="http://schemas.openxmlformats.org/officeDocument/2006/relationships/tags" Target="../tags/tag770.xml"/><Relationship Id="rId2" Type="http://schemas.openxmlformats.org/officeDocument/2006/relationships/tags" Target="../tags/tag765.xml"/><Relationship Id="rId1" Type="http://schemas.openxmlformats.org/officeDocument/2006/relationships/tags" Target="../tags/tag764.xml"/><Relationship Id="rId6" Type="http://schemas.openxmlformats.org/officeDocument/2006/relationships/tags" Target="../tags/tag769.xml"/><Relationship Id="rId5" Type="http://schemas.openxmlformats.org/officeDocument/2006/relationships/tags" Target="../tags/tag768.xml"/><Relationship Id="rId4" Type="http://schemas.openxmlformats.org/officeDocument/2006/relationships/tags" Target="../tags/tag767.xml"/><Relationship Id="rId9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779.xml"/><Relationship Id="rId13" Type="http://schemas.openxmlformats.org/officeDocument/2006/relationships/tags" Target="../tags/tag784.xml"/><Relationship Id="rId3" Type="http://schemas.openxmlformats.org/officeDocument/2006/relationships/tags" Target="../tags/tag774.xml"/><Relationship Id="rId7" Type="http://schemas.openxmlformats.org/officeDocument/2006/relationships/tags" Target="../tags/tag778.xml"/><Relationship Id="rId12" Type="http://schemas.openxmlformats.org/officeDocument/2006/relationships/tags" Target="../tags/tag783.xml"/><Relationship Id="rId2" Type="http://schemas.openxmlformats.org/officeDocument/2006/relationships/tags" Target="../tags/tag773.xml"/><Relationship Id="rId1" Type="http://schemas.openxmlformats.org/officeDocument/2006/relationships/tags" Target="../tags/tag772.xml"/><Relationship Id="rId6" Type="http://schemas.openxmlformats.org/officeDocument/2006/relationships/tags" Target="../tags/tag777.xml"/><Relationship Id="rId11" Type="http://schemas.openxmlformats.org/officeDocument/2006/relationships/tags" Target="../tags/tag782.xml"/><Relationship Id="rId5" Type="http://schemas.openxmlformats.org/officeDocument/2006/relationships/tags" Target="../tags/tag776.xml"/><Relationship Id="rId10" Type="http://schemas.openxmlformats.org/officeDocument/2006/relationships/tags" Target="../tags/tag781.xml"/><Relationship Id="rId4" Type="http://schemas.openxmlformats.org/officeDocument/2006/relationships/tags" Target="../tags/tag775.xml"/><Relationship Id="rId9" Type="http://schemas.openxmlformats.org/officeDocument/2006/relationships/tags" Target="../tags/tag780.xml"/><Relationship Id="rId14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tags" Target="../tags/tag792.xml"/><Relationship Id="rId3" Type="http://schemas.openxmlformats.org/officeDocument/2006/relationships/tags" Target="../tags/tag787.xml"/><Relationship Id="rId7" Type="http://schemas.openxmlformats.org/officeDocument/2006/relationships/tags" Target="../tags/tag791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786.xml"/><Relationship Id="rId1" Type="http://schemas.openxmlformats.org/officeDocument/2006/relationships/tags" Target="../tags/tag785.xml"/><Relationship Id="rId6" Type="http://schemas.openxmlformats.org/officeDocument/2006/relationships/tags" Target="../tags/tag790.xml"/><Relationship Id="rId11" Type="http://schemas.openxmlformats.org/officeDocument/2006/relationships/tags" Target="../tags/tag795.xml"/><Relationship Id="rId5" Type="http://schemas.openxmlformats.org/officeDocument/2006/relationships/tags" Target="../tags/tag789.xml"/><Relationship Id="rId10" Type="http://schemas.openxmlformats.org/officeDocument/2006/relationships/tags" Target="../tags/tag794.xml"/><Relationship Id="rId4" Type="http://schemas.openxmlformats.org/officeDocument/2006/relationships/tags" Target="../tags/tag788.xml"/><Relationship Id="rId9" Type="http://schemas.openxmlformats.org/officeDocument/2006/relationships/tags" Target="../tags/tag793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tags" Target="../tags/tag803.xml"/><Relationship Id="rId3" Type="http://schemas.openxmlformats.org/officeDocument/2006/relationships/tags" Target="../tags/tag798.xml"/><Relationship Id="rId7" Type="http://schemas.openxmlformats.org/officeDocument/2006/relationships/tags" Target="../tags/tag802.xml"/><Relationship Id="rId2" Type="http://schemas.openxmlformats.org/officeDocument/2006/relationships/tags" Target="../tags/tag797.xml"/><Relationship Id="rId1" Type="http://schemas.openxmlformats.org/officeDocument/2006/relationships/tags" Target="../tags/tag796.xml"/><Relationship Id="rId6" Type="http://schemas.openxmlformats.org/officeDocument/2006/relationships/tags" Target="../tags/tag801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800.xml"/><Relationship Id="rId10" Type="http://schemas.openxmlformats.org/officeDocument/2006/relationships/tags" Target="../tags/tag805.xml"/><Relationship Id="rId4" Type="http://schemas.openxmlformats.org/officeDocument/2006/relationships/tags" Target="../tags/tag799.xml"/><Relationship Id="rId9" Type="http://schemas.openxmlformats.org/officeDocument/2006/relationships/tags" Target="../tags/tag804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tags" Target="../tags/tag813.xml"/><Relationship Id="rId3" Type="http://schemas.openxmlformats.org/officeDocument/2006/relationships/tags" Target="../tags/tag808.xml"/><Relationship Id="rId7" Type="http://schemas.openxmlformats.org/officeDocument/2006/relationships/tags" Target="../tags/tag812.xml"/><Relationship Id="rId2" Type="http://schemas.openxmlformats.org/officeDocument/2006/relationships/tags" Target="../tags/tag807.xml"/><Relationship Id="rId1" Type="http://schemas.openxmlformats.org/officeDocument/2006/relationships/tags" Target="../tags/tag806.xml"/><Relationship Id="rId6" Type="http://schemas.openxmlformats.org/officeDocument/2006/relationships/tags" Target="../tags/tag811.xml"/><Relationship Id="rId5" Type="http://schemas.openxmlformats.org/officeDocument/2006/relationships/tags" Target="../tags/tag810.xml"/><Relationship Id="rId4" Type="http://schemas.openxmlformats.org/officeDocument/2006/relationships/tags" Target="../tags/tag809.xml"/><Relationship Id="rId9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tags" Target="../tags/tag821.xml"/><Relationship Id="rId3" Type="http://schemas.openxmlformats.org/officeDocument/2006/relationships/tags" Target="../tags/tag816.xml"/><Relationship Id="rId7" Type="http://schemas.openxmlformats.org/officeDocument/2006/relationships/tags" Target="../tags/tag820.xml"/><Relationship Id="rId2" Type="http://schemas.openxmlformats.org/officeDocument/2006/relationships/tags" Target="../tags/tag815.xml"/><Relationship Id="rId1" Type="http://schemas.openxmlformats.org/officeDocument/2006/relationships/tags" Target="../tags/tag814.xml"/><Relationship Id="rId6" Type="http://schemas.openxmlformats.org/officeDocument/2006/relationships/tags" Target="../tags/tag819.xml"/><Relationship Id="rId5" Type="http://schemas.openxmlformats.org/officeDocument/2006/relationships/tags" Target="../tags/tag818.xml"/><Relationship Id="rId4" Type="http://schemas.openxmlformats.org/officeDocument/2006/relationships/tags" Target="../tags/tag817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10" Type="http://schemas.openxmlformats.org/officeDocument/2006/relationships/tags" Target="../tags/tag94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tags" Target="../tags/tag829.xml"/><Relationship Id="rId3" Type="http://schemas.openxmlformats.org/officeDocument/2006/relationships/tags" Target="../tags/tag824.xml"/><Relationship Id="rId7" Type="http://schemas.openxmlformats.org/officeDocument/2006/relationships/tags" Target="../tags/tag828.xml"/><Relationship Id="rId2" Type="http://schemas.openxmlformats.org/officeDocument/2006/relationships/tags" Target="../tags/tag823.xml"/><Relationship Id="rId1" Type="http://schemas.openxmlformats.org/officeDocument/2006/relationships/tags" Target="../tags/tag822.xml"/><Relationship Id="rId6" Type="http://schemas.openxmlformats.org/officeDocument/2006/relationships/tags" Target="../tags/tag827.xml"/><Relationship Id="rId5" Type="http://schemas.openxmlformats.org/officeDocument/2006/relationships/tags" Target="../tags/tag826.xml"/><Relationship Id="rId4" Type="http://schemas.openxmlformats.org/officeDocument/2006/relationships/tags" Target="../tags/tag825.xml"/><Relationship Id="rId9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tags" Target="../tags/tag837.xml"/><Relationship Id="rId3" Type="http://schemas.openxmlformats.org/officeDocument/2006/relationships/tags" Target="../tags/tag832.xml"/><Relationship Id="rId7" Type="http://schemas.openxmlformats.org/officeDocument/2006/relationships/tags" Target="../tags/tag836.xml"/><Relationship Id="rId2" Type="http://schemas.openxmlformats.org/officeDocument/2006/relationships/tags" Target="../tags/tag831.xml"/><Relationship Id="rId1" Type="http://schemas.openxmlformats.org/officeDocument/2006/relationships/tags" Target="../tags/tag830.xml"/><Relationship Id="rId6" Type="http://schemas.openxmlformats.org/officeDocument/2006/relationships/tags" Target="../tags/tag835.xml"/><Relationship Id="rId5" Type="http://schemas.openxmlformats.org/officeDocument/2006/relationships/tags" Target="../tags/tag834.xml"/><Relationship Id="rId4" Type="http://schemas.openxmlformats.org/officeDocument/2006/relationships/tags" Target="../tags/tag833.xml"/><Relationship Id="rId9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tags" Target="../tags/tag845.xml"/><Relationship Id="rId3" Type="http://schemas.openxmlformats.org/officeDocument/2006/relationships/tags" Target="../tags/tag840.xml"/><Relationship Id="rId7" Type="http://schemas.openxmlformats.org/officeDocument/2006/relationships/tags" Target="../tags/tag844.xml"/><Relationship Id="rId2" Type="http://schemas.openxmlformats.org/officeDocument/2006/relationships/tags" Target="../tags/tag839.xml"/><Relationship Id="rId1" Type="http://schemas.openxmlformats.org/officeDocument/2006/relationships/tags" Target="../tags/tag838.xml"/><Relationship Id="rId6" Type="http://schemas.openxmlformats.org/officeDocument/2006/relationships/tags" Target="../tags/tag843.xml"/><Relationship Id="rId5" Type="http://schemas.openxmlformats.org/officeDocument/2006/relationships/tags" Target="../tags/tag842.xml"/><Relationship Id="rId4" Type="http://schemas.openxmlformats.org/officeDocument/2006/relationships/tags" Target="../tags/tag841.xml"/><Relationship Id="rId9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tags" Target="../tags/tag853.xml"/><Relationship Id="rId13" Type="http://schemas.openxmlformats.org/officeDocument/2006/relationships/tags" Target="../tags/tag858.xml"/><Relationship Id="rId3" Type="http://schemas.openxmlformats.org/officeDocument/2006/relationships/tags" Target="../tags/tag848.xml"/><Relationship Id="rId7" Type="http://schemas.openxmlformats.org/officeDocument/2006/relationships/tags" Target="../tags/tag852.xml"/><Relationship Id="rId12" Type="http://schemas.openxmlformats.org/officeDocument/2006/relationships/tags" Target="../tags/tag857.xml"/><Relationship Id="rId2" Type="http://schemas.openxmlformats.org/officeDocument/2006/relationships/tags" Target="../tags/tag847.xml"/><Relationship Id="rId1" Type="http://schemas.openxmlformats.org/officeDocument/2006/relationships/tags" Target="../tags/tag846.xml"/><Relationship Id="rId6" Type="http://schemas.openxmlformats.org/officeDocument/2006/relationships/tags" Target="../tags/tag851.xml"/><Relationship Id="rId11" Type="http://schemas.openxmlformats.org/officeDocument/2006/relationships/tags" Target="../tags/tag856.xml"/><Relationship Id="rId5" Type="http://schemas.openxmlformats.org/officeDocument/2006/relationships/tags" Target="../tags/tag850.xml"/><Relationship Id="rId10" Type="http://schemas.openxmlformats.org/officeDocument/2006/relationships/tags" Target="../tags/tag855.xml"/><Relationship Id="rId4" Type="http://schemas.openxmlformats.org/officeDocument/2006/relationships/tags" Target="../tags/tag849.xml"/><Relationship Id="rId9" Type="http://schemas.openxmlformats.org/officeDocument/2006/relationships/tags" Target="../tags/tag854.xml"/><Relationship Id="rId14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86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60.xml"/><Relationship Id="rId1" Type="http://schemas.openxmlformats.org/officeDocument/2006/relationships/tags" Target="../tags/tag859.xml"/><Relationship Id="rId6" Type="http://schemas.openxmlformats.org/officeDocument/2006/relationships/tags" Target="../tags/tag864.xml"/><Relationship Id="rId5" Type="http://schemas.openxmlformats.org/officeDocument/2006/relationships/tags" Target="../tags/tag863.xml"/><Relationship Id="rId4" Type="http://schemas.openxmlformats.org/officeDocument/2006/relationships/tags" Target="../tags/tag86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tags" Target="../tags/tag872.xml"/><Relationship Id="rId3" Type="http://schemas.openxmlformats.org/officeDocument/2006/relationships/tags" Target="../tags/tag867.xml"/><Relationship Id="rId7" Type="http://schemas.openxmlformats.org/officeDocument/2006/relationships/tags" Target="../tags/tag871.xml"/><Relationship Id="rId2" Type="http://schemas.openxmlformats.org/officeDocument/2006/relationships/tags" Target="../tags/tag866.xml"/><Relationship Id="rId1" Type="http://schemas.openxmlformats.org/officeDocument/2006/relationships/tags" Target="../tags/tag865.xml"/><Relationship Id="rId6" Type="http://schemas.openxmlformats.org/officeDocument/2006/relationships/tags" Target="../tags/tag870.xml"/><Relationship Id="rId5" Type="http://schemas.openxmlformats.org/officeDocument/2006/relationships/tags" Target="../tags/tag869.xml"/><Relationship Id="rId4" Type="http://schemas.openxmlformats.org/officeDocument/2006/relationships/tags" Target="../tags/tag868.xml"/><Relationship Id="rId9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tags" Target="../tags/tag880.xml"/><Relationship Id="rId3" Type="http://schemas.openxmlformats.org/officeDocument/2006/relationships/tags" Target="../tags/tag875.xml"/><Relationship Id="rId7" Type="http://schemas.openxmlformats.org/officeDocument/2006/relationships/tags" Target="../tags/tag879.xml"/><Relationship Id="rId2" Type="http://schemas.openxmlformats.org/officeDocument/2006/relationships/tags" Target="../tags/tag874.xml"/><Relationship Id="rId1" Type="http://schemas.openxmlformats.org/officeDocument/2006/relationships/tags" Target="../tags/tag873.xml"/><Relationship Id="rId6" Type="http://schemas.openxmlformats.org/officeDocument/2006/relationships/tags" Target="../tags/tag878.xml"/><Relationship Id="rId5" Type="http://schemas.openxmlformats.org/officeDocument/2006/relationships/tags" Target="../tags/tag877.xml"/><Relationship Id="rId4" Type="http://schemas.openxmlformats.org/officeDocument/2006/relationships/tags" Target="../tags/tag876.xml"/><Relationship Id="rId9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tags" Target="../tags/tag888.xml"/><Relationship Id="rId13" Type="http://schemas.openxmlformats.org/officeDocument/2006/relationships/tags" Target="../tags/tag893.xml"/><Relationship Id="rId3" Type="http://schemas.openxmlformats.org/officeDocument/2006/relationships/tags" Target="../tags/tag883.xml"/><Relationship Id="rId7" Type="http://schemas.openxmlformats.org/officeDocument/2006/relationships/tags" Target="../tags/tag887.xml"/><Relationship Id="rId12" Type="http://schemas.openxmlformats.org/officeDocument/2006/relationships/tags" Target="../tags/tag892.xml"/><Relationship Id="rId2" Type="http://schemas.openxmlformats.org/officeDocument/2006/relationships/tags" Target="../tags/tag882.xml"/><Relationship Id="rId1" Type="http://schemas.openxmlformats.org/officeDocument/2006/relationships/tags" Target="../tags/tag881.xml"/><Relationship Id="rId6" Type="http://schemas.openxmlformats.org/officeDocument/2006/relationships/tags" Target="../tags/tag886.xml"/><Relationship Id="rId11" Type="http://schemas.openxmlformats.org/officeDocument/2006/relationships/tags" Target="../tags/tag891.xml"/><Relationship Id="rId5" Type="http://schemas.openxmlformats.org/officeDocument/2006/relationships/tags" Target="../tags/tag885.xml"/><Relationship Id="rId10" Type="http://schemas.openxmlformats.org/officeDocument/2006/relationships/tags" Target="../tags/tag890.xml"/><Relationship Id="rId4" Type="http://schemas.openxmlformats.org/officeDocument/2006/relationships/tags" Target="../tags/tag884.xml"/><Relationship Id="rId9" Type="http://schemas.openxmlformats.org/officeDocument/2006/relationships/tags" Target="../tags/tag889.xml"/><Relationship Id="rId14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96.xml"/><Relationship Id="rId7" Type="http://schemas.openxmlformats.org/officeDocument/2006/relationships/tags" Target="../tags/tag900.xml"/><Relationship Id="rId2" Type="http://schemas.openxmlformats.org/officeDocument/2006/relationships/tags" Target="../tags/tag895.xml"/><Relationship Id="rId1" Type="http://schemas.openxmlformats.org/officeDocument/2006/relationships/tags" Target="../tags/tag894.xml"/><Relationship Id="rId6" Type="http://schemas.openxmlformats.org/officeDocument/2006/relationships/tags" Target="../tags/tag899.xml"/><Relationship Id="rId5" Type="http://schemas.openxmlformats.org/officeDocument/2006/relationships/tags" Target="../tags/tag898.xml"/><Relationship Id="rId4" Type="http://schemas.openxmlformats.org/officeDocument/2006/relationships/tags" Target="../tags/tag897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tags" Target="../tags/tag908.xml"/><Relationship Id="rId3" Type="http://schemas.openxmlformats.org/officeDocument/2006/relationships/tags" Target="../tags/tag903.xml"/><Relationship Id="rId7" Type="http://schemas.openxmlformats.org/officeDocument/2006/relationships/tags" Target="../tags/tag907.xml"/><Relationship Id="rId2" Type="http://schemas.openxmlformats.org/officeDocument/2006/relationships/tags" Target="../tags/tag902.xml"/><Relationship Id="rId1" Type="http://schemas.openxmlformats.org/officeDocument/2006/relationships/tags" Target="../tags/tag901.xml"/><Relationship Id="rId6" Type="http://schemas.openxmlformats.org/officeDocument/2006/relationships/tags" Target="../tags/tag906.xml"/><Relationship Id="rId5" Type="http://schemas.openxmlformats.org/officeDocument/2006/relationships/tags" Target="../tags/tag905.xml"/><Relationship Id="rId4" Type="http://schemas.openxmlformats.org/officeDocument/2006/relationships/tags" Target="../tags/tag904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0" Type="http://schemas.openxmlformats.org/officeDocument/2006/relationships/tags" Target="../tags/tag111.xml"/><Relationship Id="rId4" Type="http://schemas.openxmlformats.org/officeDocument/2006/relationships/tags" Target="../tags/tag105.xml"/><Relationship Id="rId9" Type="http://schemas.openxmlformats.org/officeDocument/2006/relationships/tags" Target="../tags/tag110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tags" Target="../tags/tag916.xml"/><Relationship Id="rId3" Type="http://schemas.openxmlformats.org/officeDocument/2006/relationships/tags" Target="../tags/tag911.xml"/><Relationship Id="rId7" Type="http://schemas.openxmlformats.org/officeDocument/2006/relationships/tags" Target="../tags/tag915.xml"/><Relationship Id="rId2" Type="http://schemas.openxmlformats.org/officeDocument/2006/relationships/tags" Target="../tags/tag910.xml"/><Relationship Id="rId1" Type="http://schemas.openxmlformats.org/officeDocument/2006/relationships/tags" Target="../tags/tag909.xml"/><Relationship Id="rId6" Type="http://schemas.openxmlformats.org/officeDocument/2006/relationships/tags" Target="../tags/tag914.xml"/><Relationship Id="rId5" Type="http://schemas.openxmlformats.org/officeDocument/2006/relationships/tags" Target="../tags/tag913.xml"/><Relationship Id="rId4" Type="http://schemas.openxmlformats.org/officeDocument/2006/relationships/tags" Target="../tags/tag912.xml"/><Relationship Id="rId9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tags" Target="../tags/tag924.xml"/><Relationship Id="rId13" Type="http://schemas.openxmlformats.org/officeDocument/2006/relationships/tags" Target="../tags/tag929.xml"/><Relationship Id="rId3" Type="http://schemas.openxmlformats.org/officeDocument/2006/relationships/tags" Target="../tags/tag919.xml"/><Relationship Id="rId7" Type="http://schemas.openxmlformats.org/officeDocument/2006/relationships/tags" Target="../tags/tag923.xml"/><Relationship Id="rId12" Type="http://schemas.openxmlformats.org/officeDocument/2006/relationships/tags" Target="../tags/tag928.xml"/><Relationship Id="rId2" Type="http://schemas.openxmlformats.org/officeDocument/2006/relationships/tags" Target="../tags/tag918.xml"/><Relationship Id="rId1" Type="http://schemas.openxmlformats.org/officeDocument/2006/relationships/tags" Target="../tags/tag917.xml"/><Relationship Id="rId6" Type="http://schemas.openxmlformats.org/officeDocument/2006/relationships/tags" Target="../tags/tag922.xml"/><Relationship Id="rId11" Type="http://schemas.openxmlformats.org/officeDocument/2006/relationships/tags" Target="../tags/tag927.xml"/><Relationship Id="rId5" Type="http://schemas.openxmlformats.org/officeDocument/2006/relationships/tags" Target="../tags/tag921.xml"/><Relationship Id="rId10" Type="http://schemas.openxmlformats.org/officeDocument/2006/relationships/tags" Target="../tags/tag926.xml"/><Relationship Id="rId4" Type="http://schemas.openxmlformats.org/officeDocument/2006/relationships/tags" Target="../tags/tag920.xml"/><Relationship Id="rId9" Type="http://schemas.openxmlformats.org/officeDocument/2006/relationships/tags" Target="../tags/tag925.xml"/><Relationship Id="rId14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tags" Target="../tags/tag937.xml"/><Relationship Id="rId3" Type="http://schemas.openxmlformats.org/officeDocument/2006/relationships/tags" Target="../tags/tag932.xml"/><Relationship Id="rId7" Type="http://schemas.openxmlformats.org/officeDocument/2006/relationships/tags" Target="../tags/tag936.xml"/><Relationship Id="rId2" Type="http://schemas.openxmlformats.org/officeDocument/2006/relationships/tags" Target="../tags/tag931.xml"/><Relationship Id="rId1" Type="http://schemas.openxmlformats.org/officeDocument/2006/relationships/tags" Target="../tags/tag930.xml"/><Relationship Id="rId6" Type="http://schemas.openxmlformats.org/officeDocument/2006/relationships/tags" Target="../tags/tag935.xml"/><Relationship Id="rId5" Type="http://schemas.openxmlformats.org/officeDocument/2006/relationships/tags" Target="../tags/tag934.xml"/><Relationship Id="rId4" Type="http://schemas.openxmlformats.org/officeDocument/2006/relationships/tags" Target="../tags/tag933.xml"/><Relationship Id="rId9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tags" Target="../tags/tag945.xml"/><Relationship Id="rId13" Type="http://schemas.openxmlformats.org/officeDocument/2006/relationships/tags" Target="../tags/tag950.xml"/><Relationship Id="rId3" Type="http://schemas.openxmlformats.org/officeDocument/2006/relationships/tags" Target="../tags/tag940.xml"/><Relationship Id="rId7" Type="http://schemas.openxmlformats.org/officeDocument/2006/relationships/tags" Target="../tags/tag944.xml"/><Relationship Id="rId12" Type="http://schemas.openxmlformats.org/officeDocument/2006/relationships/tags" Target="../tags/tag949.xml"/><Relationship Id="rId2" Type="http://schemas.openxmlformats.org/officeDocument/2006/relationships/tags" Target="../tags/tag939.xml"/><Relationship Id="rId1" Type="http://schemas.openxmlformats.org/officeDocument/2006/relationships/tags" Target="../tags/tag938.xml"/><Relationship Id="rId6" Type="http://schemas.openxmlformats.org/officeDocument/2006/relationships/tags" Target="../tags/tag943.xml"/><Relationship Id="rId11" Type="http://schemas.openxmlformats.org/officeDocument/2006/relationships/tags" Target="../tags/tag948.xml"/><Relationship Id="rId5" Type="http://schemas.openxmlformats.org/officeDocument/2006/relationships/tags" Target="../tags/tag942.xml"/><Relationship Id="rId10" Type="http://schemas.openxmlformats.org/officeDocument/2006/relationships/tags" Target="../tags/tag947.xml"/><Relationship Id="rId4" Type="http://schemas.openxmlformats.org/officeDocument/2006/relationships/tags" Target="../tags/tag941.xml"/><Relationship Id="rId9" Type="http://schemas.openxmlformats.org/officeDocument/2006/relationships/tags" Target="../tags/tag946.xml"/><Relationship Id="rId14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958.xml"/><Relationship Id="rId3" Type="http://schemas.openxmlformats.org/officeDocument/2006/relationships/tags" Target="../tags/tag953.xml"/><Relationship Id="rId7" Type="http://schemas.openxmlformats.org/officeDocument/2006/relationships/tags" Target="../tags/tag957.xml"/><Relationship Id="rId2" Type="http://schemas.openxmlformats.org/officeDocument/2006/relationships/tags" Target="../tags/tag952.xml"/><Relationship Id="rId1" Type="http://schemas.openxmlformats.org/officeDocument/2006/relationships/tags" Target="../tags/tag951.xml"/><Relationship Id="rId6" Type="http://schemas.openxmlformats.org/officeDocument/2006/relationships/tags" Target="../tags/tag956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955.xml"/><Relationship Id="rId10" Type="http://schemas.openxmlformats.org/officeDocument/2006/relationships/tags" Target="../tags/tag960.xml"/><Relationship Id="rId4" Type="http://schemas.openxmlformats.org/officeDocument/2006/relationships/tags" Target="../tags/tag954.xml"/><Relationship Id="rId9" Type="http://schemas.openxmlformats.org/officeDocument/2006/relationships/tags" Target="../tags/tag959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tags" Target="../tags/tag968.xml"/><Relationship Id="rId3" Type="http://schemas.openxmlformats.org/officeDocument/2006/relationships/tags" Target="../tags/tag963.xml"/><Relationship Id="rId7" Type="http://schemas.openxmlformats.org/officeDocument/2006/relationships/tags" Target="../tags/tag967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962.xml"/><Relationship Id="rId1" Type="http://schemas.openxmlformats.org/officeDocument/2006/relationships/tags" Target="../tags/tag961.xml"/><Relationship Id="rId6" Type="http://schemas.openxmlformats.org/officeDocument/2006/relationships/tags" Target="../tags/tag966.xml"/><Relationship Id="rId11" Type="http://schemas.openxmlformats.org/officeDocument/2006/relationships/tags" Target="../tags/tag971.xml"/><Relationship Id="rId5" Type="http://schemas.openxmlformats.org/officeDocument/2006/relationships/tags" Target="../tags/tag965.xml"/><Relationship Id="rId10" Type="http://schemas.openxmlformats.org/officeDocument/2006/relationships/tags" Target="../tags/tag970.xml"/><Relationship Id="rId4" Type="http://schemas.openxmlformats.org/officeDocument/2006/relationships/tags" Target="../tags/tag964.xml"/><Relationship Id="rId9" Type="http://schemas.openxmlformats.org/officeDocument/2006/relationships/tags" Target="../tags/tag969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tags" Target="../tags/tag979.xml"/><Relationship Id="rId13" Type="http://schemas.openxmlformats.org/officeDocument/2006/relationships/tags" Target="../tags/tag984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974.xml"/><Relationship Id="rId7" Type="http://schemas.openxmlformats.org/officeDocument/2006/relationships/tags" Target="../tags/tag978.xml"/><Relationship Id="rId12" Type="http://schemas.openxmlformats.org/officeDocument/2006/relationships/tags" Target="../tags/tag983.xml"/><Relationship Id="rId17" Type="http://schemas.openxmlformats.org/officeDocument/2006/relationships/tags" Target="../tags/tag988.xml"/><Relationship Id="rId2" Type="http://schemas.openxmlformats.org/officeDocument/2006/relationships/tags" Target="../tags/tag973.xml"/><Relationship Id="rId16" Type="http://schemas.openxmlformats.org/officeDocument/2006/relationships/tags" Target="../tags/tag987.xml"/><Relationship Id="rId1" Type="http://schemas.openxmlformats.org/officeDocument/2006/relationships/tags" Target="../tags/tag972.xml"/><Relationship Id="rId6" Type="http://schemas.openxmlformats.org/officeDocument/2006/relationships/tags" Target="../tags/tag977.xml"/><Relationship Id="rId11" Type="http://schemas.openxmlformats.org/officeDocument/2006/relationships/tags" Target="../tags/tag982.xml"/><Relationship Id="rId5" Type="http://schemas.openxmlformats.org/officeDocument/2006/relationships/tags" Target="../tags/tag976.xml"/><Relationship Id="rId15" Type="http://schemas.openxmlformats.org/officeDocument/2006/relationships/tags" Target="../tags/tag986.xml"/><Relationship Id="rId10" Type="http://schemas.openxmlformats.org/officeDocument/2006/relationships/tags" Target="../tags/tag981.xml"/><Relationship Id="rId4" Type="http://schemas.openxmlformats.org/officeDocument/2006/relationships/tags" Target="../tags/tag975.xml"/><Relationship Id="rId9" Type="http://schemas.openxmlformats.org/officeDocument/2006/relationships/tags" Target="../tags/tag980.xml"/><Relationship Id="rId14" Type="http://schemas.openxmlformats.org/officeDocument/2006/relationships/tags" Target="../tags/tag98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991.xml"/><Relationship Id="rId2" Type="http://schemas.openxmlformats.org/officeDocument/2006/relationships/tags" Target="../tags/tag990.xml"/><Relationship Id="rId1" Type="http://schemas.openxmlformats.org/officeDocument/2006/relationships/tags" Target="../tags/tag989.xml"/><Relationship Id="rId4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tags" Target="../tags/tag999.xml"/><Relationship Id="rId13" Type="http://schemas.openxmlformats.org/officeDocument/2006/relationships/tags" Target="../tags/tag1004.xml"/><Relationship Id="rId3" Type="http://schemas.openxmlformats.org/officeDocument/2006/relationships/tags" Target="../tags/tag994.xml"/><Relationship Id="rId7" Type="http://schemas.openxmlformats.org/officeDocument/2006/relationships/tags" Target="../tags/tag998.xml"/><Relationship Id="rId12" Type="http://schemas.openxmlformats.org/officeDocument/2006/relationships/tags" Target="../tags/tag1003.xml"/><Relationship Id="rId2" Type="http://schemas.openxmlformats.org/officeDocument/2006/relationships/tags" Target="../tags/tag993.xml"/><Relationship Id="rId1" Type="http://schemas.openxmlformats.org/officeDocument/2006/relationships/tags" Target="../tags/tag992.xml"/><Relationship Id="rId6" Type="http://schemas.openxmlformats.org/officeDocument/2006/relationships/tags" Target="../tags/tag997.xml"/><Relationship Id="rId11" Type="http://schemas.openxmlformats.org/officeDocument/2006/relationships/tags" Target="../tags/tag1002.xml"/><Relationship Id="rId5" Type="http://schemas.openxmlformats.org/officeDocument/2006/relationships/tags" Target="../tags/tag996.xml"/><Relationship Id="rId10" Type="http://schemas.openxmlformats.org/officeDocument/2006/relationships/tags" Target="../tags/tag1001.xml"/><Relationship Id="rId4" Type="http://schemas.openxmlformats.org/officeDocument/2006/relationships/tags" Target="../tags/tag995.xml"/><Relationship Id="rId9" Type="http://schemas.openxmlformats.org/officeDocument/2006/relationships/tags" Target="../tags/tag1000.xml"/><Relationship Id="rId1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5" Type="http://schemas.openxmlformats.org/officeDocument/2006/relationships/tags" Target="../tags/tag118.xml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结束页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 rotWithShape="1">
                <a:blip r:embed="rId19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9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1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4" name="矩形 16"/>
          <p:cNvSpPr/>
          <p:nvPr userDrawn="1"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949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9" name="Subtitle 28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</a:p>
        </p:txBody>
      </p:sp>
      <p:sp>
        <p:nvSpPr>
          <p:cNvPr id="25" name="标题 1"/>
          <p:cNvSpPr>
            <a:spLocks noGrp="1"/>
          </p:cNvSpPr>
          <p:nvPr>
            <p:ph type="ctrTitle" idx="16385" hasCustomPrompt="1"/>
            <p:custDataLst>
              <p:tags r:id="rId10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4058891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0038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609600"/>
            <a:ext cx="10972800" cy="3860800"/>
          </a:xfrm>
          <a:custGeom>
            <a:avLst/>
            <a:gdLst>
              <a:gd name="connisteX0" fmla="*/ 0 w 10972800"/>
              <a:gd name="connsiteY0" fmla="*/ 203200 h 3860800"/>
              <a:gd name="connisteX1" fmla="*/ 203200 w 10972800"/>
              <a:gd name="connsiteY1" fmla="*/ 0 h 3860800"/>
              <a:gd name="connisteX2" fmla="*/ 10769600 w 10972800"/>
              <a:gd name="connsiteY2" fmla="*/ 0 h 3860800"/>
              <a:gd name="connisteX3" fmla="*/ 10972800 w 10972800"/>
              <a:gd name="connsiteY3" fmla="*/ 203200 h 3860800"/>
              <a:gd name="connisteX4" fmla="*/ 10972800 w 10972800"/>
              <a:gd name="connsiteY4" fmla="*/ 3657600 h 3860800"/>
              <a:gd name="connisteX5" fmla="*/ 10769600 w 10972800"/>
              <a:gd name="connsiteY5" fmla="*/ 3860800 h 3860800"/>
              <a:gd name="connisteX6" fmla="*/ 203200 w 10972800"/>
              <a:gd name="connsiteY6" fmla="*/ 3860800 h 3860800"/>
              <a:gd name="connisteX7" fmla="*/ 0 w 10972800"/>
              <a:gd name="connsiteY7" fmla="*/ 3657600 h 3860800"/>
              <a:gd name="connisteX8" fmla="*/ 0 w 10972800"/>
              <a:gd name="connsiteY8" fmla="*/ 203200 h 386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86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657600"/>
                </a:lnTo>
                <a:cubicBezTo>
                  <a:pt x="10972800" y="3769824"/>
                  <a:pt x="10881824" y="3860800"/>
                  <a:pt x="10769600" y="3860800"/>
                </a:cubicBezTo>
                <a:lnTo>
                  <a:pt x="203200" y="3860800"/>
                </a:lnTo>
                <a:cubicBezTo>
                  <a:pt x="90976" y="3860800"/>
                  <a:pt x="0" y="3769824"/>
                  <a:pt x="0" y="3657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4648200" y="5232400"/>
            <a:ext cx="693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4648200" y="5791200"/>
            <a:ext cx="6934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3719368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0_3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idx="16396" hasCustomPrompt="1"/>
            <p:custDataLst>
              <p:tags r:id="rId6"/>
            </p:custDataLst>
          </p:nvPr>
        </p:nvSpPr>
        <p:spPr>
          <a:xfrm>
            <a:off x="3581400" y="609600"/>
            <a:ext cx="3581400" cy="5638800"/>
          </a:xfrm>
          <a:custGeom>
            <a:avLst/>
            <a:gdLst>
              <a:gd name="connisteX0" fmla="*/ 0 w 3581400"/>
              <a:gd name="connsiteY0" fmla="*/ 203200 h 5638800"/>
              <a:gd name="connisteX1" fmla="*/ 203200 w 3581400"/>
              <a:gd name="connsiteY1" fmla="*/ 0 h 5638800"/>
              <a:gd name="connisteX2" fmla="*/ 3581400 w 3581400"/>
              <a:gd name="connsiteY2" fmla="*/ 0 h 5638800"/>
              <a:gd name="connisteX3" fmla="*/ 3581400 w 3581400"/>
              <a:gd name="connsiteY3" fmla="*/ 5638800 h 5638800"/>
              <a:gd name="connisteX4" fmla="*/ 203200 w 3581400"/>
              <a:gd name="connsiteY4" fmla="*/ 5638800 h 5638800"/>
              <a:gd name="connisteX5" fmla="*/ 0 w 3581400"/>
              <a:gd name="connsiteY5" fmla="*/ 5435600 h 5638800"/>
              <a:gd name="connisteX6" fmla="*/ 0 w 3581400"/>
              <a:gd name="connsiteY6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81400" y="0"/>
                </a:lnTo>
                <a:lnTo>
                  <a:pt x="3581400" y="5638800"/>
                </a:ln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7"/>
            </p:custDataLst>
          </p:nvPr>
        </p:nvSpPr>
        <p:spPr>
          <a:xfrm>
            <a:off x="7162800" y="609600"/>
            <a:ext cx="4419600" cy="5638800"/>
          </a:xfrm>
          <a:custGeom>
            <a:avLst/>
            <a:gdLst>
              <a:gd name="connisteX0" fmla="*/ 0 w 4419600"/>
              <a:gd name="connsiteY0" fmla="*/ 0 h 5638800"/>
              <a:gd name="connisteX1" fmla="*/ 4216400 w 4419600"/>
              <a:gd name="connsiteY1" fmla="*/ 0 h 5638800"/>
              <a:gd name="connisteX2" fmla="*/ 4419600 w 4419600"/>
              <a:gd name="connsiteY2" fmla="*/ 203200 h 5638800"/>
              <a:gd name="connisteX3" fmla="*/ 4419600 w 4419600"/>
              <a:gd name="connsiteY3" fmla="*/ 5435600 h 5638800"/>
              <a:gd name="connisteX4" fmla="*/ 4216400 w 4419600"/>
              <a:gd name="connsiteY4" fmla="*/ 5638800 h 5638800"/>
              <a:gd name="connisteX5" fmla="*/ 0 w 4419600"/>
              <a:gd name="connsiteY5" fmla="*/ 5638800 h 5638800"/>
              <a:gd name="connisteX6" fmla="*/ 0 w 4419600"/>
              <a:gd name="connsiteY6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419600" h="5638800">
                <a:moveTo>
                  <a:pt x="0" y="0"/>
                </a:moveTo>
                <a:lnTo>
                  <a:pt x="4216400" y="0"/>
                </a:lnTo>
                <a:cubicBezTo>
                  <a:pt x="4328624" y="0"/>
                  <a:pt x="4419600" y="90976"/>
                  <a:pt x="4419600" y="203200"/>
                </a:cubicBezTo>
                <a:lnTo>
                  <a:pt x="4419600" y="5435600"/>
                </a:lnTo>
                <a:cubicBezTo>
                  <a:pt x="4419600" y="5547824"/>
                  <a:pt x="4328624" y="5638800"/>
                  <a:pt x="4216400" y="5638800"/>
                </a:cubicBez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装饰  4"/>
          <p:cNvSpPr>
            <a:spLocks noGrp="1"/>
          </p:cNvSpPr>
          <p:nvPr>
            <p:ph type="body" idx="16398" hasCustomPrompt="1"/>
            <p:custDataLst>
              <p:tags r:id="rId8"/>
            </p:custDataLst>
          </p:nvPr>
        </p:nvSpPr>
        <p:spPr>
          <a:xfrm>
            <a:off x="7467600" y="9144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639050" y="11176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8432800" y="914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432800" y="13716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399" hasCustomPrompt="1"/>
            <p:custDataLst>
              <p:tags r:id="rId12"/>
            </p:custDataLst>
          </p:nvPr>
        </p:nvSpPr>
        <p:spPr>
          <a:xfrm>
            <a:off x="7467600" y="2743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7639050" y="2946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432800" y="2743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8432800" y="32004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6"/>
            </p:custDataLst>
          </p:nvPr>
        </p:nvSpPr>
        <p:spPr>
          <a:xfrm>
            <a:off x="7467600" y="4572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5" hasCustomPrompt="1"/>
            <p:custDataLst>
              <p:tags r:id="rId17"/>
            </p:custDataLst>
          </p:nvPr>
        </p:nvSpPr>
        <p:spPr>
          <a:xfrm>
            <a:off x="7639050" y="4775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8432800" y="4572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26" name="文本占位符 25"/>
          <p:cNvSpPr>
            <a:spLocks noGrp="1"/>
          </p:cNvSpPr>
          <p:nvPr>
            <p:ph type="body" idx="16394" hasCustomPrompt="1"/>
            <p:custDataLst>
              <p:tags r:id="rId19"/>
            </p:custDataLst>
          </p:nvPr>
        </p:nvSpPr>
        <p:spPr>
          <a:xfrm>
            <a:off x="84328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62172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3368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09600" y="28956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914400" y="3860800"/>
            <a:ext cx="1036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1246349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左-默认位置-并列-28_17_group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3581400" y="584200"/>
            <a:ext cx="2260600" cy="3302000"/>
          </a:xfrm>
          <a:custGeom>
            <a:avLst/>
            <a:gdLst>
              <a:gd name="connisteX0" fmla="*/ 0 w 2260600"/>
              <a:gd name="connsiteY0" fmla="*/ 203200 h 3302000"/>
              <a:gd name="connisteX1" fmla="*/ 203200 w 2260600"/>
              <a:gd name="connsiteY1" fmla="*/ 0 h 3302000"/>
              <a:gd name="connisteX2" fmla="*/ 2057400 w 2260600"/>
              <a:gd name="connsiteY2" fmla="*/ 0 h 3302000"/>
              <a:gd name="connisteX3" fmla="*/ 2260600 w 2260600"/>
              <a:gd name="connsiteY3" fmla="*/ 203200 h 3302000"/>
              <a:gd name="connisteX4" fmla="*/ 2260600 w 2260600"/>
              <a:gd name="connsiteY4" fmla="*/ 3098800 h 3302000"/>
              <a:gd name="connisteX5" fmla="*/ 2057400 w 2260600"/>
              <a:gd name="connsiteY5" fmla="*/ 3302000 h 3302000"/>
              <a:gd name="connisteX6" fmla="*/ 203200 w 2260600"/>
              <a:gd name="connsiteY6" fmla="*/ 3302000 h 3302000"/>
              <a:gd name="connisteX7" fmla="*/ 0 w 2260600"/>
              <a:gd name="connsiteY7" fmla="*/ 3098800 h 3302000"/>
              <a:gd name="connisteX8" fmla="*/ 0 w 2260600"/>
              <a:gd name="connsiteY8" fmla="*/ 203200 h 330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260600" h="330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057400" y="0"/>
                </a:lnTo>
                <a:cubicBezTo>
                  <a:pt x="2169624" y="0"/>
                  <a:pt x="2260600" y="90976"/>
                  <a:pt x="2260600" y="203200"/>
                </a:cubicBezTo>
                <a:lnTo>
                  <a:pt x="2260600" y="3098800"/>
                </a:lnTo>
                <a:cubicBezTo>
                  <a:pt x="2260600" y="3211024"/>
                  <a:pt x="2169624" y="3302000"/>
                  <a:pt x="2057400" y="3302000"/>
                </a:cubicBezTo>
                <a:lnTo>
                  <a:pt x="203200" y="3302000"/>
                </a:lnTo>
                <a:cubicBezTo>
                  <a:pt x="90976" y="3302000"/>
                  <a:pt x="0" y="3211024"/>
                  <a:pt x="0" y="309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3581400" y="4191000"/>
            <a:ext cx="2260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3581400" y="4749800"/>
            <a:ext cx="2260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6451600" y="584200"/>
            <a:ext cx="2260600" cy="3302000"/>
          </a:xfrm>
          <a:custGeom>
            <a:avLst/>
            <a:gdLst>
              <a:gd name="connisteX0" fmla="*/ 0 w 2260600"/>
              <a:gd name="connsiteY0" fmla="*/ 203200 h 3302000"/>
              <a:gd name="connisteX1" fmla="*/ 203200 w 2260600"/>
              <a:gd name="connsiteY1" fmla="*/ 0 h 3302000"/>
              <a:gd name="connisteX2" fmla="*/ 2057400 w 2260600"/>
              <a:gd name="connsiteY2" fmla="*/ 0 h 3302000"/>
              <a:gd name="connisteX3" fmla="*/ 2260600 w 2260600"/>
              <a:gd name="connsiteY3" fmla="*/ 203200 h 3302000"/>
              <a:gd name="connisteX4" fmla="*/ 2260600 w 2260600"/>
              <a:gd name="connsiteY4" fmla="*/ 3098800 h 3302000"/>
              <a:gd name="connisteX5" fmla="*/ 2057400 w 2260600"/>
              <a:gd name="connsiteY5" fmla="*/ 3302000 h 3302000"/>
              <a:gd name="connisteX6" fmla="*/ 203200 w 2260600"/>
              <a:gd name="connsiteY6" fmla="*/ 3302000 h 3302000"/>
              <a:gd name="connisteX7" fmla="*/ 0 w 2260600"/>
              <a:gd name="connsiteY7" fmla="*/ 3098800 h 3302000"/>
              <a:gd name="connisteX8" fmla="*/ 0 w 2260600"/>
              <a:gd name="connsiteY8" fmla="*/ 203200 h 330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260600" h="330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057400" y="0"/>
                </a:lnTo>
                <a:cubicBezTo>
                  <a:pt x="2169624" y="0"/>
                  <a:pt x="2260600" y="90976"/>
                  <a:pt x="2260600" y="203200"/>
                </a:cubicBezTo>
                <a:lnTo>
                  <a:pt x="2260600" y="3098800"/>
                </a:lnTo>
                <a:cubicBezTo>
                  <a:pt x="2260600" y="3211024"/>
                  <a:pt x="2169624" y="3302000"/>
                  <a:pt x="2057400" y="3302000"/>
                </a:cubicBezTo>
                <a:lnTo>
                  <a:pt x="203200" y="3302000"/>
                </a:lnTo>
                <a:cubicBezTo>
                  <a:pt x="90976" y="3302000"/>
                  <a:pt x="0" y="3211024"/>
                  <a:pt x="0" y="309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51600" y="4191000"/>
            <a:ext cx="2260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451600" y="4749800"/>
            <a:ext cx="2260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9" name="图片占位符 18"/>
          <p:cNvSpPr>
            <a:spLocks noGrp="1"/>
          </p:cNvSpPr>
          <p:nvPr>
            <p:ph type="pic" idx="16395" hasCustomPrompt="1"/>
            <p:custDataLst>
              <p:tags r:id="rId12"/>
            </p:custDataLst>
          </p:nvPr>
        </p:nvSpPr>
        <p:spPr>
          <a:xfrm>
            <a:off x="9321800" y="584200"/>
            <a:ext cx="2260600" cy="3302000"/>
          </a:xfrm>
          <a:custGeom>
            <a:avLst/>
            <a:gdLst>
              <a:gd name="connisteX0" fmla="*/ 0 w 2260600"/>
              <a:gd name="connsiteY0" fmla="*/ 203200 h 3302000"/>
              <a:gd name="connisteX1" fmla="*/ 203200 w 2260600"/>
              <a:gd name="connsiteY1" fmla="*/ 0 h 3302000"/>
              <a:gd name="connisteX2" fmla="*/ 2057400 w 2260600"/>
              <a:gd name="connsiteY2" fmla="*/ 0 h 3302000"/>
              <a:gd name="connisteX3" fmla="*/ 2260600 w 2260600"/>
              <a:gd name="connsiteY3" fmla="*/ 203200 h 3302000"/>
              <a:gd name="connisteX4" fmla="*/ 2260600 w 2260600"/>
              <a:gd name="connsiteY4" fmla="*/ 3098800 h 3302000"/>
              <a:gd name="connisteX5" fmla="*/ 2057400 w 2260600"/>
              <a:gd name="connsiteY5" fmla="*/ 3302000 h 3302000"/>
              <a:gd name="connisteX6" fmla="*/ 203200 w 2260600"/>
              <a:gd name="connsiteY6" fmla="*/ 3302000 h 3302000"/>
              <a:gd name="connisteX7" fmla="*/ 0 w 2260600"/>
              <a:gd name="connsiteY7" fmla="*/ 3098800 h 3302000"/>
              <a:gd name="connisteX8" fmla="*/ 0 w 2260600"/>
              <a:gd name="connsiteY8" fmla="*/ 203200 h 330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260600" h="330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057400" y="0"/>
                </a:lnTo>
                <a:cubicBezTo>
                  <a:pt x="2169624" y="0"/>
                  <a:pt x="2260600" y="90976"/>
                  <a:pt x="2260600" y="203200"/>
                </a:cubicBezTo>
                <a:lnTo>
                  <a:pt x="2260600" y="3098800"/>
                </a:lnTo>
                <a:cubicBezTo>
                  <a:pt x="2260600" y="3211024"/>
                  <a:pt x="2169624" y="3302000"/>
                  <a:pt x="2057400" y="3302000"/>
                </a:cubicBezTo>
                <a:lnTo>
                  <a:pt x="203200" y="3302000"/>
                </a:lnTo>
                <a:cubicBezTo>
                  <a:pt x="90976" y="3302000"/>
                  <a:pt x="0" y="3211024"/>
                  <a:pt x="0" y="309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9321800" y="4191000"/>
            <a:ext cx="2260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2" hasCustomPrompt="1"/>
            <p:custDataLst>
              <p:tags r:id="rId14"/>
            </p:custDataLst>
          </p:nvPr>
        </p:nvSpPr>
        <p:spPr>
          <a:xfrm>
            <a:off x="9321800" y="4749800"/>
            <a:ext cx="2260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098031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09600" y="1930400"/>
            <a:ext cx="10972800" cy="3911600"/>
          </a:xfrm>
          <a:custGeom>
            <a:avLst/>
            <a:gdLst>
              <a:gd name="connisteX0" fmla="*/ 0 w 10972800"/>
              <a:gd name="connsiteY0" fmla="*/ 203200 h 3911600"/>
              <a:gd name="connisteX1" fmla="*/ 203200 w 10972800"/>
              <a:gd name="connsiteY1" fmla="*/ 0 h 3911600"/>
              <a:gd name="connisteX2" fmla="*/ 10769600 w 10972800"/>
              <a:gd name="connsiteY2" fmla="*/ 0 h 3911600"/>
              <a:gd name="connisteX3" fmla="*/ 10972800 w 10972800"/>
              <a:gd name="connsiteY3" fmla="*/ 203200 h 3911600"/>
              <a:gd name="connisteX4" fmla="*/ 10972800 w 10972800"/>
              <a:gd name="connsiteY4" fmla="*/ 3708400 h 3911600"/>
              <a:gd name="connisteX5" fmla="*/ 10769600 w 10972800"/>
              <a:gd name="connsiteY5" fmla="*/ 3911600 h 3911600"/>
              <a:gd name="connisteX6" fmla="*/ 203200 w 10972800"/>
              <a:gd name="connsiteY6" fmla="*/ 3911600 h 3911600"/>
              <a:gd name="connisteX7" fmla="*/ 0 w 10972800"/>
              <a:gd name="connsiteY7" fmla="*/ 3708400 h 3911600"/>
              <a:gd name="connisteX8" fmla="*/ 0 w 10972800"/>
              <a:gd name="connsiteY8" fmla="*/ 203200 h 391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91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708400"/>
                </a:lnTo>
                <a:cubicBezTo>
                  <a:pt x="10972800" y="3820624"/>
                  <a:pt x="10881824" y="3911600"/>
                  <a:pt x="10769600" y="3911600"/>
                </a:cubicBezTo>
                <a:lnTo>
                  <a:pt x="203200" y="3911600"/>
                </a:lnTo>
                <a:cubicBezTo>
                  <a:pt x="90976" y="3911600"/>
                  <a:pt x="0" y="3820624"/>
                  <a:pt x="0" y="3708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914400" y="2692400"/>
            <a:ext cx="1036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914400" y="3251200"/>
            <a:ext cx="10363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114896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1524000"/>
            <a:ext cx="5588000" cy="4724400"/>
          </a:xfrm>
          <a:custGeom>
            <a:avLst/>
            <a:gdLst>
              <a:gd name="connisteX0" fmla="*/ 0 w 5588000"/>
              <a:gd name="connsiteY0" fmla="*/ 203200 h 4724400"/>
              <a:gd name="connisteX1" fmla="*/ 203200 w 5588000"/>
              <a:gd name="connsiteY1" fmla="*/ 0 h 4724400"/>
              <a:gd name="connisteX2" fmla="*/ 5384800 w 5588000"/>
              <a:gd name="connsiteY2" fmla="*/ 0 h 4724400"/>
              <a:gd name="connisteX3" fmla="*/ 5588000 w 5588000"/>
              <a:gd name="connsiteY3" fmla="*/ 203200 h 4724400"/>
              <a:gd name="connisteX4" fmla="*/ 5588000 w 5588000"/>
              <a:gd name="connsiteY4" fmla="*/ 4521200 h 4724400"/>
              <a:gd name="connisteX5" fmla="*/ 5384800 w 5588000"/>
              <a:gd name="connsiteY5" fmla="*/ 4724400 h 4724400"/>
              <a:gd name="connisteX6" fmla="*/ 203200 w 5588000"/>
              <a:gd name="connsiteY6" fmla="*/ 4724400 h 4724400"/>
              <a:gd name="connisteX7" fmla="*/ 0 w 5588000"/>
              <a:gd name="connsiteY7" fmla="*/ 4521200 h 4724400"/>
              <a:gd name="connisteX8" fmla="*/ 0 w 5588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588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4521200"/>
                </a:lnTo>
                <a:cubicBezTo>
                  <a:pt x="5588000" y="4633424"/>
                  <a:pt x="5497024" y="4724400"/>
                  <a:pt x="5384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502400" y="33020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502400" y="3860800"/>
            <a:ext cx="5080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985495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1524000"/>
            <a:ext cx="6934200" cy="4724400"/>
          </a:xfrm>
          <a:custGeom>
            <a:avLst/>
            <a:gdLst>
              <a:gd name="connisteX0" fmla="*/ 0 w 6934200"/>
              <a:gd name="connsiteY0" fmla="*/ 203200 h 4724400"/>
              <a:gd name="connisteX1" fmla="*/ 203200 w 6934200"/>
              <a:gd name="connsiteY1" fmla="*/ 0 h 4724400"/>
              <a:gd name="connisteX2" fmla="*/ 6934200 w 6934200"/>
              <a:gd name="connsiteY2" fmla="*/ 0 h 4724400"/>
              <a:gd name="connisteX3" fmla="*/ 6934200 w 6934200"/>
              <a:gd name="connsiteY3" fmla="*/ 4724400 h 4724400"/>
              <a:gd name="connisteX4" fmla="*/ 203200 w 6934200"/>
              <a:gd name="connsiteY4" fmla="*/ 4724400 h 4724400"/>
              <a:gd name="connisteX5" fmla="*/ 0 w 6934200"/>
              <a:gd name="connsiteY5" fmla="*/ 4521200 h 4724400"/>
              <a:gd name="connisteX6" fmla="*/ 0 w 69342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69342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934200" y="0"/>
                </a:lnTo>
                <a:lnTo>
                  <a:pt x="69342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835400 w 4038600"/>
              <a:gd name="connsiteY1" fmla="*/ 0 h 4724400"/>
              <a:gd name="connisteX2" fmla="*/ 4038600 w 4038600"/>
              <a:gd name="connsiteY2" fmla="*/ 203200 h 4724400"/>
              <a:gd name="connisteX3" fmla="*/ 4038600 w 4038600"/>
              <a:gd name="connsiteY3" fmla="*/ 4521200 h 4724400"/>
              <a:gd name="connisteX4" fmla="*/ 38354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038600" h="47244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4521200"/>
                </a:lnTo>
                <a:cubicBezTo>
                  <a:pt x="4038600" y="4633424"/>
                  <a:pt x="3947624" y="4724400"/>
                  <a:pt x="3835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8001000" y="24130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8001000" y="2971800"/>
            <a:ext cx="3124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8001000" y="41910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8001000" y="4749800"/>
            <a:ext cx="3124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06724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4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35814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图片占位符 13"/>
          <p:cNvSpPr>
            <a:spLocks noGrp="1"/>
          </p:cNvSpPr>
          <p:nvPr>
            <p:ph type="pic" idx="16394" hasCustomPrompt="1"/>
            <p:custDataLst>
              <p:tags r:id="rId7"/>
            </p:custDataLst>
          </p:nvPr>
        </p:nvSpPr>
        <p:spPr>
          <a:xfrm>
            <a:off x="3784600" y="812800"/>
            <a:ext cx="2057400" cy="27432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3784600" y="375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784600" y="4216400"/>
            <a:ext cx="2057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63500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图片占位符 17"/>
          <p:cNvSpPr>
            <a:spLocks noGrp="1"/>
          </p:cNvSpPr>
          <p:nvPr>
            <p:ph type="pic" idx="16396" hasCustomPrompt="1"/>
            <p:custDataLst>
              <p:tags r:id="rId11"/>
            </p:custDataLst>
          </p:nvPr>
        </p:nvSpPr>
        <p:spPr>
          <a:xfrm>
            <a:off x="6553200" y="812800"/>
            <a:ext cx="2057400" cy="27432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375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6553200" y="4216400"/>
            <a:ext cx="2057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1" name="装饰  0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91186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2" name="图片占位符 21"/>
          <p:cNvSpPr>
            <a:spLocks noGrp="1"/>
          </p:cNvSpPr>
          <p:nvPr>
            <p:ph type="pic" idx="16398" hasCustomPrompt="1"/>
            <p:custDataLst>
              <p:tags r:id="rId15"/>
            </p:custDataLst>
          </p:nvPr>
        </p:nvSpPr>
        <p:spPr>
          <a:xfrm>
            <a:off x="9321800" y="812800"/>
            <a:ext cx="2057400" cy="27432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9321800" y="375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9321800" y="4216400"/>
            <a:ext cx="2057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561765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1524000"/>
            <a:ext cx="10972800" cy="3403600"/>
          </a:xfrm>
          <a:custGeom>
            <a:avLst/>
            <a:gdLst>
              <a:gd name="connisteX0" fmla="*/ 0 w 10972800"/>
              <a:gd name="connsiteY0" fmla="*/ 203200 h 3403600"/>
              <a:gd name="connisteX1" fmla="*/ 203200 w 10972800"/>
              <a:gd name="connsiteY1" fmla="*/ 0 h 3403600"/>
              <a:gd name="connisteX2" fmla="*/ 10769600 w 10972800"/>
              <a:gd name="connsiteY2" fmla="*/ 0 h 3403600"/>
              <a:gd name="connisteX3" fmla="*/ 10972800 w 10972800"/>
              <a:gd name="connsiteY3" fmla="*/ 203200 h 3403600"/>
              <a:gd name="connisteX4" fmla="*/ 10972800 w 10972800"/>
              <a:gd name="connsiteY4" fmla="*/ 3200400 h 3403600"/>
              <a:gd name="connisteX5" fmla="*/ 10769600 w 10972800"/>
              <a:gd name="connsiteY5" fmla="*/ 3403600 h 3403600"/>
              <a:gd name="connisteX6" fmla="*/ 203200 w 10972800"/>
              <a:gd name="connsiteY6" fmla="*/ 3403600 h 3403600"/>
              <a:gd name="connisteX7" fmla="*/ 0 w 10972800"/>
              <a:gd name="connsiteY7" fmla="*/ 3200400 h 3403600"/>
              <a:gd name="connisteX8" fmla="*/ 0 w 10972800"/>
              <a:gd name="connsiteY8" fmla="*/ 203200 h 340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403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200400"/>
                </a:lnTo>
                <a:cubicBezTo>
                  <a:pt x="10972800" y="3312624"/>
                  <a:pt x="10881824" y="3403600"/>
                  <a:pt x="10769600" y="3403600"/>
                </a:cubicBezTo>
                <a:lnTo>
                  <a:pt x="203200" y="3403600"/>
                </a:lnTo>
                <a:cubicBezTo>
                  <a:pt x="90976" y="3403600"/>
                  <a:pt x="0" y="3312624"/>
                  <a:pt x="0" y="3200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53848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5943600"/>
            <a:ext cx="10972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4044623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4_2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3581400" y="6096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图片占位符 13"/>
          <p:cNvSpPr>
            <a:spLocks noGrp="1"/>
          </p:cNvSpPr>
          <p:nvPr>
            <p:ph type="pic" idx="16396" hasCustomPrompt="1"/>
            <p:custDataLst>
              <p:tags r:id="rId7"/>
            </p:custDataLst>
          </p:nvPr>
        </p:nvSpPr>
        <p:spPr>
          <a:xfrm>
            <a:off x="3886200" y="965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5054600" y="965200"/>
            <a:ext cx="21463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5054600" y="1473200"/>
            <a:ext cx="2146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>
          <a:xfrm>
            <a:off x="7658100" y="6096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图片占位符 17"/>
          <p:cNvSpPr>
            <a:spLocks noGrp="1"/>
          </p:cNvSpPr>
          <p:nvPr>
            <p:ph type="pic" idx="16398" hasCustomPrompt="1"/>
            <p:custDataLst>
              <p:tags r:id="rId11"/>
            </p:custDataLst>
          </p:nvPr>
        </p:nvSpPr>
        <p:spPr>
          <a:xfrm>
            <a:off x="7962900" y="965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131300" y="965200"/>
            <a:ext cx="21463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9131300" y="1473200"/>
            <a:ext cx="2146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1" name="装饰  0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3581400" y="35052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2" name="图片占位符 21"/>
          <p:cNvSpPr>
            <a:spLocks noGrp="1"/>
          </p:cNvSpPr>
          <p:nvPr>
            <p:ph type="pic" idx="16400" hasCustomPrompt="1"/>
            <p:custDataLst>
              <p:tags r:id="rId15"/>
            </p:custDataLst>
          </p:nvPr>
        </p:nvSpPr>
        <p:spPr>
          <a:xfrm>
            <a:off x="3886200" y="3860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5054600" y="3860800"/>
            <a:ext cx="21463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5054600" y="4368800"/>
            <a:ext cx="2146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5" name="装饰  4"/>
          <p:cNvSpPr>
            <a:spLocks noGrp="1"/>
          </p:cNvSpPr>
          <p:nvPr>
            <p:ph type="body" idx="16401" hasCustomPrompt="1"/>
            <p:custDataLst>
              <p:tags r:id="rId18"/>
            </p:custDataLst>
          </p:nvPr>
        </p:nvSpPr>
        <p:spPr>
          <a:xfrm>
            <a:off x="7658100" y="35052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6" name="图片占位符 25"/>
          <p:cNvSpPr>
            <a:spLocks noGrp="1"/>
          </p:cNvSpPr>
          <p:nvPr>
            <p:ph type="pic" idx="16402" hasCustomPrompt="1"/>
            <p:custDataLst>
              <p:tags r:id="rId19"/>
            </p:custDataLst>
          </p:nvPr>
        </p:nvSpPr>
        <p:spPr>
          <a:xfrm>
            <a:off x="7962900" y="3860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3" hasCustomPrompt="1"/>
            <p:custDataLst>
              <p:tags r:id="rId20"/>
            </p:custDataLst>
          </p:nvPr>
        </p:nvSpPr>
        <p:spPr>
          <a:xfrm>
            <a:off x="9131300" y="3860800"/>
            <a:ext cx="21463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8" name="文本占位符 27"/>
          <p:cNvSpPr>
            <a:spLocks noGrp="1"/>
          </p:cNvSpPr>
          <p:nvPr>
            <p:ph type="body" idx="16394" hasCustomPrompt="1"/>
            <p:custDataLst>
              <p:tags r:id="rId21"/>
            </p:custDataLst>
          </p:nvPr>
        </p:nvSpPr>
        <p:spPr>
          <a:xfrm>
            <a:off x="9131300" y="4368800"/>
            <a:ext cx="2146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568868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7620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620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4008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5532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926032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9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3581400" y="609600"/>
            <a:ext cx="8001000" cy="5638800"/>
          </a:xfrm>
          <a:custGeom>
            <a:avLst/>
            <a:gdLst>
              <a:gd name="connisteX0" fmla="*/ 0 w 8001000"/>
              <a:gd name="connsiteY0" fmla="*/ 203200 h 5638800"/>
              <a:gd name="connisteX1" fmla="*/ 203200 w 8001000"/>
              <a:gd name="connsiteY1" fmla="*/ 0 h 5638800"/>
              <a:gd name="connisteX2" fmla="*/ 7797800 w 8001000"/>
              <a:gd name="connsiteY2" fmla="*/ 0 h 5638800"/>
              <a:gd name="connisteX3" fmla="*/ 8001000 w 8001000"/>
              <a:gd name="connsiteY3" fmla="*/ 203200 h 5638800"/>
              <a:gd name="connisteX4" fmla="*/ 8001000 w 8001000"/>
              <a:gd name="connsiteY4" fmla="*/ 5435600 h 5638800"/>
              <a:gd name="connisteX5" fmla="*/ 7797800 w 8001000"/>
              <a:gd name="connsiteY5" fmla="*/ 5638800 h 5638800"/>
              <a:gd name="connisteX6" fmla="*/ 203200 w 8001000"/>
              <a:gd name="connsiteY6" fmla="*/ 5638800 h 5638800"/>
              <a:gd name="connisteX7" fmla="*/ 0 w 8001000"/>
              <a:gd name="connsiteY7" fmla="*/ 5435600 h 5638800"/>
              <a:gd name="connisteX8" fmla="*/ 0 w 80010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80010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797800" y="0"/>
                </a:lnTo>
                <a:cubicBezTo>
                  <a:pt x="7910024" y="0"/>
                  <a:pt x="8001000" y="90976"/>
                  <a:pt x="8001000" y="203200"/>
                </a:cubicBezTo>
                <a:lnTo>
                  <a:pt x="8001000" y="5435600"/>
                </a:lnTo>
                <a:cubicBezTo>
                  <a:pt x="8001000" y="5547824"/>
                  <a:pt x="7910024" y="5638800"/>
                  <a:pt x="77978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图片占位符 13"/>
          <p:cNvSpPr>
            <a:spLocks noGrp="1"/>
          </p:cNvSpPr>
          <p:nvPr>
            <p:ph type="pic" idx="16394" hasCustomPrompt="1"/>
            <p:custDataLst>
              <p:tags r:id="rId7"/>
            </p:custDataLst>
          </p:nvPr>
        </p:nvSpPr>
        <p:spPr>
          <a:xfrm>
            <a:off x="4373033" y="16510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3987800" y="3175000"/>
            <a:ext cx="1989667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987800" y="3683000"/>
            <a:ext cx="198966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0"/>
            </p:custDataLst>
          </p:nvPr>
        </p:nvSpPr>
        <p:spPr>
          <a:xfrm>
            <a:off x="6972300" y="16510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87067" y="3175000"/>
            <a:ext cx="1989667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6587067" y="3683000"/>
            <a:ext cx="198966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图片占位符 19"/>
          <p:cNvSpPr>
            <a:spLocks noGrp="1"/>
          </p:cNvSpPr>
          <p:nvPr>
            <p:ph type="pic" idx="16396" hasCustomPrompt="1"/>
            <p:custDataLst>
              <p:tags r:id="rId13"/>
            </p:custDataLst>
          </p:nvPr>
        </p:nvSpPr>
        <p:spPr>
          <a:xfrm>
            <a:off x="9571567" y="16510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9186333" y="3175000"/>
            <a:ext cx="1989667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9186333" y="3683000"/>
            <a:ext cx="198966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473836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5"/>
            </p:custDataLst>
          </p:nvPr>
        </p:nvSpPr>
        <p:spPr>
          <a:xfrm>
            <a:off x="609600" y="1524000"/>
            <a:ext cx="8432800" cy="1473200"/>
          </a:xfrm>
          <a:custGeom>
            <a:avLst/>
            <a:gdLst>
              <a:gd name="connisteX0" fmla="*/ 0 w 8432800"/>
              <a:gd name="connsiteY0" fmla="*/ 203200 h 1473200"/>
              <a:gd name="connisteX1" fmla="*/ 203200 w 8432800"/>
              <a:gd name="connsiteY1" fmla="*/ 0 h 1473200"/>
              <a:gd name="connisteX2" fmla="*/ 8432800 w 8432800"/>
              <a:gd name="connsiteY2" fmla="*/ 0 h 1473200"/>
              <a:gd name="connisteX3" fmla="*/ 8432800 w 8432800"/>
              <a:gd name="connsiteY3" fmla="*/ 1473200 h 1473200"/>
              <a:gd name="connisteX4" fmla="*/ 203200 w 8432800"/>
              <a:gd name="connsiteY4" fmla="*/ 1473200 h 1473200"/>
              <a:gd name="connisteX5" fmla="*/ 0 w 8432800"/>
              <a:gd name="connsiteY5" fmla="*/ 1270000 h 1473200"/>
              <a:gd name="connisteX6" fmla="*/ 0 w 84328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9042400" y="1524000"/>
            <a:ext cx="2540000" cy="1473200"/>
          </a:xfrm>
          <a:custGeom>
            <a:avLst/>
            <a:gdLst>
              <a:gd name="connisteX0" fmla="*/ 0 w 2540000"/>
              <a:gd name="connsiteY0" fmla="*/ 0 h 1473200"/>
              <a:gd name="connisteX1" fmla="*/ 2336800 w 2540000"/>
              <a:gd name="connsiteY1" fmla="*/ 0 h 1473200"/>
              <a:gd name="connisteX2" fmla="*/ 2540000 w 2540000"/>
              <a:gd name="connsiteY2" fmla="*/ 203200 h 1473200"/>
              <a:gd name="connisteX3" fmla="*/ 2540000 w 2540000"/>
              <a:gd name="connsiteY3" fmla="*/ 1270000 h 1473200"/>
              <a:gd name="connisteX4" fmla="*/ 2336800 w 2540000"/>
              <a:gd name="connsiteY4" fmla="*/ 1473200 h 1473200"/>
              <a:gd name="connisteX5" fmla="*/ 0 w 2540000"/>
              <a:gd name="connsiteY5" fmla="*/ 1473200 h 1473200"/>
              <a:gd name="connisteX6" fmla="*/ 0 w 25400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4732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1270000"/>
                </a:lnTo>
                <a:cubicBezTo>
                  <a:pt x="2540000" y="1382224"/>
                  <a:pt x="2449024" y="1473200"/>
                  <a:pt x="23368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18288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23876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609600" y="3149600"/>
            <a:ext cx="8432800" cy="1473200"/>
          </a:xfrm>
          <a:custGeom>
            <a:avLst/>
            <a:gdLst>
              <a:gd name="connisteX0" fmla="*/ 0 w 8432800"/>
              <a:gd name="connsiteY0" fmla="*/ 203200 h 1473200"/>
              <a:gd name="connisteX1" fmla="*/ 203200 w 8432800"/>
              <a:gd name="connsiteY1" fmla="*/ 0 h 1473200"/>
              <a:gd name="connisteX2" fmla="*/ 8432800 w 8432800"/>
              <a:gd name="connsiteY2" fmla="*/ 0 h 1473200"/>
              <a:gd name="connisteX3" fmla="*/ 8432800 w 8432800"/>
              <a:gd name="connsiteY3" fmla="*/ 1473200 h 1473200"/>
              <a:gd name="connisteX4" fmla="*/ 203200 w 8432800"/>
              <a:gd name="connsiteY4" fmla="*/ 1473200 h 1473200"/>
              <a:gd name="connisteX5" fmla="*/ 0 w 8432800"/>
              <a:gd name="connsiteY5" fmla="*/ 1270000 h 1473200"/>
              <a:gd name="connisteX6" fmla="*/ 0 w 84328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0"/>
            </p:custDataLst>
          </p:nvPr>
        </p:nvSpPr>
        <p:spPr>
          <a:xfrm>
            <a:off x="9042400" y="3149600"/>
            <a:ext cx="2540000" cy="1473200"/>
          </a:xfrm>
          <a:custGeom>
            <a:avLst/>
            <a:gdLst>
              <a:gd name="connisteX0" fmla="*/ 0 w 2540000"/>
              <a:gd name="connsiteY0" fmla="*/ 0 h 1473200"/>
              <a:gd name="connisteX1" fmla="*/ 2336800 w 2540000"/>
              <a:gd name="connsiteY1" fmla="*/ 0 h 1473200"/>
              <a:gd name="connisteX2" fmla="*/ 2540000 w 2540000"/>
              <a:gd name="connsiteY2" fmla="*/ 203200 h 1473200"/>
              <a:gd name="connisteX3" fmla="*/ 2540000 w 2540000"/>
              <a:gd name="connsiteY3" fmla="*/ 1270000 h 1473200"/>
              <a:gd name="connisteX4" fmla="*/ 2336800 w 2540000"/>
              <a:gd name="connsiteY4" fmla="*/ 1473200 h 1473200"/>
              <a:gd name="connisteX5" fmla="*/ 0 w 2540000"/>
              <a:gd name="connsiteY5" fmla="*/ 1473200 h 1473200"/>
              <a:gd name="connisteX6" fmla="*/ 0 w 25400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4732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1270000"/>
                </a:lnTo>
                <a:cubicBezTo>
                  <a:pt x="2540000" y="1382224"/>
                  <a:pt x="2449024" y="1473200"/>
                  <a:pt x="23368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914400" y="34544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14400" y="40132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3"/>
            </p:custDataLst>
          </p:nvPr>
        </p:nvSpPr>
        <p:spPr>
          <a:xfrm>
            <a:off x="609600" y="4775200"/>
            <a:ext cx="8432800" cy="1473200"/>
          </a:xfrm>
          <a:custGeom>
            <a:avLst/>
            <a:gdLst>
              <a:gd name="connisteX0" fmla="*/ 0 w 8432800"/>
              <a:gd name="connsiteY0" fmla="*/ 203200 h 1473200"/>
              <a:gd name="connisteX1" fmla="*/ 203200 w 8432800"/>
              <a:gd name="connsiteY1" fmla="*/ 0 h 1473200"/>
              <a:gd name="connisteX2" fmla="*/ 8432800 w 8432800"/>
              <a:gd name="connsiteY2" fmla="*/ 0 h 1473200"/>
              <a:gd name="connisteX3" fmla="*/ 8432800 w 8432800"/>
              <a:gd name="connsiteY3" fmla="*/ 1473200 h 1473200"/>
              <a:gd name="connisteX4" fmla="*/ 203200 w 8432800"/>
              <a:gd name="connsiteY4" fmla="*/ 1473200 h 1473200"/>
              <a:gd name="connisteX5" fmla="*/ 0 w 8432800"/>
              <a:gd name="connsiteY5" fmla="*/ 1270000 h 1473200"/>
              <a:gd name="connisteX6" fmla="*/ 0 w 84328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4"/>
            </p:custDataLst>
          </p:nvPr>
        </p:nvSpPr>
        <p:spPr>
          <a:xfrm>
            <a:off x="9042400" y="4775200"/>
            <a:ext cx="2540000" cy="1473200"/>
          </a:xfrm>
          <a:custGeom>
            <a:avLst/>
            <a:gdLst>
              <a:gd name="connisteX0" fmla="*/ 0 w 2540000"/>
              <a:gd name="connsiteY0" fmla="*/ 0 h 1473200"/>
              <a:gd name="connisteX1" fmla="*/ 2336800 w 2540000"/>
              <a:gd name="connsiteY1" fmla="*/ 0 h 1473200"/>
              <a:gd name="connisteX2" fmla="*/ 2540000 w 2540000"/>
              <a:gd name="connsiteY2" fmla="*/ 203200 h 1473200"/>
              <a:gd name="connisteX3" fmla="*/ 2540000 w 2540000"/>
              <a:gd name="connsiteY3" fmla="*/ 1270000 h 1473200"/>
              <a:gd name="connisteX4" fmla="*/ 2336800 w 2540000"/>
              <a:gd name="connsiteY4" fmla="*/ 1473200 h 1473200"/>
              <a:gd name="connisteX5" fmla="*/ 0 w 2540000"/>
              <a:gd name="connsiteY5" fmla="*/ 1473200 h 1473200"/>
              <a:gd name="connisteX6" fmla="*/ 0 w 25400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4732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1270000"/>
                </a:lnTo>
                <a:cubicBezTo>
                  <a:pt x="2540000" y="1382224"/>
                  <a:pt x="2449024" y="1473200"/>
                  <a:pt x="23368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914400" y="50800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914400" y="56388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476635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无-颜色错位-并列-5_2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4648200" y="609600"/>
            <a:ext cx="6934200" cy="1778000"/>
          </a:xfrm>
          <a:custGeom>
            <a:avLst/>
            <a:gdLst>
              <a:gd name="connisteX0" fmla="*/ 0 w 6934200"/>
              <a:gd name="connsiteY0" fmla="*/ 203200 h 1778000"/>
              <a:gd name="connisteX1" fmla="*/ 203200 w 6934200"/>
              <a:gd name="connsiteY1" fmla="*/ 0 h 1778000"/>
              <a:gd name="connisteX2" fmla="*/ 6731000 w 6934200"/>
              <a:gd name="connsiteY2" fmla="*/ 0 h 1778000"/>
              <a:gd name="connisteX3" fmla="*/ 6934200 w 6934200"/>
              <a:gd name="connsiteY3" fmla="*/ 203200 h 1778000"/>
              <a:gd name="connisteX4" fmla="*/ 6934200 w 6934200"/>
              <a:gd name="connsiteY4" fmla="*/ 1574800 h 1778000"/>
              <a:gd name="connisteX5" fmla="*/ 6731000 w 6934200"/>
              <a:gd name="connsiteY5" fmla="*/ 1778000 h 1778000"/>
              <a:gd name="connisteX6" fmla="*/ 203200 w 6934200"/>
              <a:gd name="connsiteY6" fmla="*/ 1778000 h 1778000"/>
              <a:gd name="connisteX7" fmla="*/ 0 w 6934200"/>
              <a:gd name="connsiteY7" fmla="*/ 1574800 h 1778000"/>
              <a:gd name="connisteX8" fmla="*/ 0 w 69342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574800"/>
                </a:lnTo>
                <a:cubicBezTo>
                  <a:pt x="6934200" y="1687024"/>
                  <a:pt x="6843224" y="1778000"/>
                  <a:pt x="67310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4953000" y="1041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5166360" y="12547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121400" y="939800"/>
            <a:ext cx="5156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121400" y="1447800"/>
            <a:ext cx="5156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8" name="装饰  7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4648200" y="2540000"/>
            <a:ext cx="6934200" cy="1778000"/>
          </a:xfrm>
          <a:custGeom>
            <a:avLst/>
            <a:gdLst>
              <a:gd name="connisteX0" fmla="*/ 0 w 6934200"/>
              <a:gd name="connsiteY0" fmla="*/ 203200 h 1778000"/>
              <a:gd name="connisteX1" fmla="*/ 203200 w 6934200"/>
              <a:gd name="connsiteY1" fmla="*/ 0 h 1778000"/>
              <a:gd name="connisteX2" fmla="*/ 6731000 w 6934200"/>
              <a:gd name="connsiteY2" fmla="*/ 0 h 1778000"/>
              <a:gd name="connisteX3" fmla="*/ 6934200 w 6934200"/>
              <a:gd name="connsiteY3" fmla="*/ 203200 h 1778000"/>
              <a:gd name="connisteX4" fmla="*/ 6934200 w 6934200"/>
              <a:gd name="connsiteY4" fmla="*/ 1574800 h 1778000"/>
              <a:gd name="connisteX5" fmla="*/ 6731000 w 6934200"/>
              <a:gd name="connsiteY5" fmla="*/ 1778000 h 1778000"/>
              <a:gd name="connisteX6" fmla="*/ 203200 w 6934200"/>
              <a:gd name="connsiteY6" fmla="*/ 1778000 h 1778000"/>
              <a:gd name="connisteX7" fmla="*/ 0 w 6934200"/>
              <a:gd name="connsiteY7" fmla="*/ 1574800 h 1778000"/>
              <a:gd name="connisteX8" fmla="*/ 0 w 69342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574800"/>
                </a:lnTo>
                <a:cubicBezTo>
                  <a:pt x="6934200" y="1687024"/>
                  <a:pt x="6843224" y="1778000"/>
                  <a:pt x="67310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398" hasCustomPrompt="1"/>
            <p:custDataLst>
              <p:tags r:id="rId12"/>
            </p:custDataLst>
          </p:nvPr>
        </p:nvSpPr>
        <p:spPr>
          <a:xfrm>
            <a:off x="4953000" y="2971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图片占位符 19"/>
          <p:cNvSpPr>
            <a:spLocks noGrp="1"/>
          </p:cNvSpPr>
          <p:nvPr>
            <p:ph type="pic" idx="16396" hasCustomPrompt="1"/>
            <p:custDataLst>
              <p:tags r:id="rId13"/>
            </p:custDataLst>
          </p:nvPr>
        </p:nvSpPr>
        <p:spPr>
          <a:xfrm>
            <a:off x="5166360" y="31851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6121400" y="2870200"/>
            <a:ext cx="5156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6121400" y="3378200"/>
            <a:ext cx="5156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6"/>
            </p:custDataLst>
          </p:nvPr>
        </p:nvSpPr>
        <p:spPr>
          <a:xfrm>
            <a:off x="4648200" y="4470400"/>
            <a:ext cx="6934200" cy="1778000"/>
          </a:xfrm>
          <a:custGeom>
            <a:avLst/>
            <a:gdLst>
              <a:gd name="connisteX0" fmla="*/ 0 w 6934200"/>
              <a:gd name="connsiteY0" fmla="*/ 203200 h 1778000"/>
              <a:gd name="connisteX1" fmla="*/ 203200 w 6934200"/>
              <a:gd name="connsiteY1" fmla="*/ 0 h 1778000"/>
              <a:gd name="connisteX2" fmla="*/ 6731000 w 6934200"/>
              <a:gd name="connsiteY2" fmla="*/ 0 h 1778000"/>
              <a:gd name="connisteX3" fmla="*/ 6934200 w 6934200"/>
              <a:gd name="connsiteY3" fmla="*/ 203200 h 1778000"/>
              <a:gd name="connisteX4" fmla="*/ 6934200 w 6934200"/>
              <a:gd name="connsiteY4" fmla="*/ 1574800 h 1778000"/>
              <a:gd name="connisteX5" fmla="*/ 6731000 w 6934200"/>
              <a:gd name="connsiteY5" fmla="*/ 1778000 h 1778000"/>
              <a:gd name="connisteX6" fmla="*/ 203200 w 6934200"/>
              <a:gd name="connsiteY6" fmla="*/ 1778000 h 1778000"/>
              <a:gd name="connisteX7" fmla="*/ 0 w 6934200"/>
              <a:gd name="connsiteY7" fmla="*/ 1574800 h 1778000"/>
              <a:gd name="connisteX8" fmla="*/ 0 w 69342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574800"/>
                </a:lnTo>
                <a:cubicBezTo>
                  <a:pt x="6934200" y="1687024"/>
                  <a:pt x="6843224" y="1778000"/>
                  <a:pt x="67310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装饰  3"/>
          <p:cNvSpPr>
            <a:spLocks noGrp="1"/>
          </p:cNvSpPr>
          <p:nvPr>
            <p:ph type="body" idx="16401" hasCustomPrompt="1"/>
            <p:custDataLst>
              <p:tags r:id="rId17"/>
            </p:custDataLst>
          </p:nvPr>
        </p:nvSpPr>
        <p:spPr>
          <a:xfrm>
            <a:off x="4953000" y="4902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5" name="图片占位符 24"/>
          <p:cNvSpPr>
            <a:spLocks noGrp="1"/>
          </p:cNvSpPr>
          <p:nvPr>
            <p:ph type="pic" idx="16399" hasCustomPrompt="1"/>
            <p:custDataLst>
              <p:tags r:id="rId18"/>
            </p:custDataLst>
          </p:nvPr>
        </p:nvSpPr>
        <p:spPr>
          <a:xfrm>
            <a:off x="5166360" y="51155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6" name="文本占位符 25"/>
          <p:cNvSpPr>
            <a:spLocks noGrp="1"/>
          </p:cNvSpPr>
          <p:nvPr>
            <p:ph type="body" idx="16391" hasCustomPrompt="1"/>
            <p:custDataLst>
              <p:tags r:id="rId19"/>
            </p:custDataLst>
          </p:nvPr>
        </p:nvSpPr>
        <p:spPr>
          <a:xfrm>
            <a:off x="6121400" y="4800600"/>
            <a:ext cx="5156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2" hasCustomPrompt="1"/>
            <p:custDataLst>
              <p:tags r:id="rId20"/>
            </p:custDataLst>
          </p:nvPr>
        </p:nvSpPr>
        <p:spPr>
          <a:xfrm>
            <a:off x="6121400" y="5308600"/>
            <a:ext cx="5156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268068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2184400"/>
            <a:ext cx="10972800" cy="4064000"/>
          </a:xfrm>
          <a:custGeom>
            <a:avLst/>
            <a:gdLst>
              <a:gd name="connisteX0" fmla="*/ 0 w 10972800"/>
              <a:gd name="connsiteY0" fmla="*/ 203200 h 4064000"/>
              <a:gd name="connisteX1" fmla="*/ 203200 w 10972800"/>
              <a:gd name="connsiteY1" fmla="*/ 0 h 4064000"/>
              <a:gd name="connisteX2" fmla="*/ 10769600 w 10972800"/>
              <a:gd name="connsiteY2" fmla="*/ 0 h 4064000"/>
              <a:gd name="connisteX3" fmla="*/ 10972800 w 10972800"/>
              <a:gd name="connsiteY3" fmla="*/ 203200 h 4064000"/>
              <a:gd name="connisteX4" fmla="*/ 10972800 w 10972800"/>
              <a:gd name="connsiteY4" fmla="*/ 3860800 h 4064000"/>
              <a:gd name="connisteX5" fmla="*/ 10769600 w 10972800"/>
              <a:gd name="connsiteY5" fmla="*/ 4064000 h 4064000"/>
              <a:gd name="connisteX6" fmla="*/ 203200 w 10972800"/>
              <a:gd name="connsiteY6" fmla="*/ 4064000 h 4064000"/>
              <a:gd name="connisteX7" fmla="*/ 0 w 10972800"/>
              <a:gd name="connsiteY7" fmla="*/ 3860800 h 4064000"/>
              <a:gd name="connisteX8" fmla="*/ 0 w 10972800"/>
              <a:gd name="connsiteY8" fmla="*/ 203200 h 406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406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860800"/>
                </a:lnTo>
                <a:cubicBezTo>
                  <a:pt x="10972800" y="3973024"/>
                  <a:pt x="10881824" y="4064000"/>
                  <a:pt x="10769600" y="4064000"/>
                </a:cubicBezTo>
                <a:lnTo>
                  <a:pt x="203200" y="4064000"/>
                </a:lnTo>
                <a:cubicBezTo>
                  <a:pt x="90976" y="4064000"/>
                  <a:pt x="0" y="3973024"/>
                  <a:pt x="0" y="3860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4648200" y="609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800600" y="609600"/>
            <a:ext cx="678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800600" y="1117600"/>
            <a:ext cx="6781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3159532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7_3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idx="16395" hasCustomPrompt="1"/>
            <p:custDataLst>
              <p:tags r:id="rId6"/>
            </p:custDataLst>
          </p:nvPr>
        </p:nvSpPr>
        <p:spPr>
          <a:xfrm>
            <a:off x="4648200" y="609600"/>
            <a:ext cx="6934200" cy="1879600"/>
          </a:xfrm>
          <a:custGeom>
            <a:avLst/>
            <a:gdLst>
              <a:gd name="connisteX0" fmla="*/ 0 w 6934200"/>
              <a:gd name="connsiteY0" fmla="*/ 203200 h 1879600"/>
              <a:gd name="connisteX1" fmla="*/ 203200 w 6934200"/>
              <a:gd name="connsiteY1" fmla="*/ 0 h 1879600"/>
              <a:gd name="connisteX2" fmla="*/ 6731000 w 6934200"/>
              <a:gd name="connsiteY2" fmla="*/ 0 h 1879600"/>
              <a:gd name="connisteX3" fmla="*/ 6934200 w 6934200"/>
              <a:gd name="connsiteY3" fmla="*/ 203200 h 1879600"/>
              <a:gd name="connisteX4" fmla="*/ 6934200 w 6934200"/>
              <a:gd name="connsiteY4" fmla="*/ 1676400 h 1879600"/>
              <a:gd name="connisteX5" fmla="*/ 6731000 w 6934200"/>
              <a:gd name="connsiteY5" fmla="*/ 1879600 h 1879600"/>
              <a:gd name="connisteX6" fmla="*/ 203200 w 6934200"/>
              <a:gd name="connsiteY6" fmla="*/ 1879600 h 1879600"/>
              <a:gd name="connisteX7" fmla="*/ 0 w 6934200"/>
              <a:gd name="connsiteY7" fmla="*/ 1676400 h 1879600"/>
              <a:gd name="connisteX8" fmla="*/ 0 w 6934200"/>
              <a:gd name="connsiteY8" fmla="*/ 2032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187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676400"/>
                </a:lnTo>
                <a:cubicBezTo>
                  <a:pt x="6934200" y="1788624"/>
                  <a:pt x="6843224" y="1879600"/>
                  <a:pt x="6731000" y="1879600"/>
                </a:cubicBezTo>
                <a:lnTo>
                  <a:pt x="203200" y="1879600"/>
                </a:lnTo>
                <a:cubicBezTo>
                  <a:pt x="90976" y="1879600"/>
                  <a:pt x="0" y="1788624"/>
                  <a:pt x="0" y="1676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4648200" y="29464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800600" y="2946400"/>
            <a:ext cx="30861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800600" y="3454400"/>
            <a:ext cx="30861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>
          <a:xfrm>
            <a:off x="8343900" y="29464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8496300" y="2946400"/>
            <a:ext cx="30861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496300" y="3454400"/>
            <a:ext cx="30861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>
          <a:xfrm>
            <a:off x="46482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4800600" y="4826000"/>
            <a:ext cx="30861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4800600" y="5334000"/>
            <a:ext cx="30861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16399" hasCustomPrompt="1"/>
            <p:custDataLst>
              <p:tags r:id="rId16"/>
            </p:custDataLst>
          </p:nvPr>
        </p:nvSpPr>
        <p:spPr>
          <a:xfrm>
            <a:off x="83439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8496300" y="4826000"/>
            <a:ext cx="30861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idx="16394" hasCustomPrompt="1"/>
            <p:custDataLst>
              <p:tags r:id="rId18"/>
            </p:custDataLst>
          </p:nvPr>
        </p:nvSpPr>
        <p:spPr>
          <a:xfrm>
            <a:off x="8496300" y="5334000"/>
            <a:ext cx="30861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359255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上右内下右图-装饰左-默认位置-并列-33_78_group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971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9718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idx="16393" hasCustomPrompt="1"/>
            <p:custDataLst>
              <p:tags r:id="rId6"/>
            </p:custDataLst>
          </p:nvPr>
        </p:nvSpPr>
        <p:spPr>
          <a:xfrm>
            <a:off x="4191000" y="3403600"/>
            <a:ext cx="7391400" cy="2844800"/>
          </a:xfrm>
          <a:custGeom>
            <a:avLst/>
            <a:gdLst>
              <a:gd name="connisteX0" fmla="*/ 0 w 7391400"/>
              <a:gd name="connsiteY0" fmla="*/ 203200 h 2844800"/>
              <a:gd name="connisteX1" fmla="*/ 203200 w 7391400"/>
              <a:gd name="connsiteY1" fmla="*/ 0 h 2844800"/>
              <a:gd name="connisteX2" fmla="*/ 7188200 w 7391400"/>
              <a:gd name="connsiteY2" fmla="*/ 0 h 2844800"/>
              <a:gd name="connisteX3" fmla="*/ 7391400 w 7391400"/>
              <a:gd name="connsiteY3" fmla="*/ 203200 h 2844800"/>
              <a:gd name="connisteX4" fmla="*/ 7391400 w 7391400"/>
              <a:gd name="connsiteY4" fmla="*/ 2641600 h 2844800"/>
              <a:gd name="connisteX5" fmla="*/ 7188200 w 7391400"/>
              <a:gd name="connsiteY5" fmla="*/ 2844800 h 2844800"/>
              <a:gd name="connisteX6" fmla="*/ 203200 w 7391400"/>
              <a:gd name="connsiteY6" fmla="*/ 2844800 h 2844800"/>
              <a:gd name="connisteX7" fmla="*/ 0 w 7391400"/>
              <a:gd name="connsiteY7" fmla="*/ 2641600 h 2844800"/>
              <a:gd name="connisteX8" fmla="*/ 0 w 73914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3914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188200" y="0"/>
                </a:lnTo>
                <a:cubicBezTo>
                  <a:pt x="7300424" y="0"/>
                  <a:pt x="7391400" y="90976"/>
                  <a:pt x="7391400" y="203200"/>
                </a:cubicBezTo>
                <a:lnTo>
                  <a:pt x="7391400" y="2641600"/>
                </a:lnTo>
                <a:cubicBezTo>
                  <a:pt x="7391400" y="2753824"/>
                  <a:pt x="7300424" y="2844800"/>
                  <a:pt x="71882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191000" y="609600"/>
            <a:ext cx="50800" cy="2336800"/>
          </a:xfrm>
          <a:custGeom>
            <a:avLst/>
            <a:gdLst>
              <a:gd name="connisteX0" fmla="*/ 0 w 50800"/>
              <a:gd name="connsiteY0" fmla="*/ 25400 h 2336800"/>
              <a:gd name="connisteX1" fmla="*/ 25400 w 50800"/>
              <a:gd name="connsiteY1" fmla="*/ 0 h 2336800"/>
              <a:gd name="connisteX2" fmla="*/ 25400 w 50800"/>
              <a:gd name="connsiteY2" fmla="*/ 0 h 2336800"/>
              <a:gd name="connisteX3" fmla="*/ 50800 w 50800"/>
              <a:gd name="connsiteY3" fmla="*/ 25400 h 2336800"/>
              <a:gd name="connisteX4" fmla="*/ 50800 w 50800"/>
              <a:gd name="connsiteY4" fmla="*/ 2311400 h 2336800"/>
              <a:gd name="connisteX5" fmla="*/ 25400 w 50800"/>
              <a:gd name="connsiteY5" fmla="*/ 2336800 h 2336800"/>
              <a:gd name="connisteX6" fmla="*/ 25400 w 50800"/>
              <a:gd name="connsiteY6" fmla="*/ 2336800 h 2336800"/>
              <a:gd name="connisteX7" fmla="*/ 0 w 50800"/>
              <a:gd name="connsiteY7" fmla="*/ 2311400 h 2336800"/>
              <a:gd name="connisteX8" fmla="*/ 0 w 50800"/>
              <a:gd name="connsiteY8" fmla="*/ 25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336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311400"/>
                </a:lnTo>
                <a:cubicBezTo>
                  <a:pt x="50800" y="2325428"/>
                  <a:pt x="39428" y="2336800"/>
                  <a:pt x="25400" y="2336800"/>
                </a:cubicBezTo>
                <a:lnTo>
                  <a:pt x="25400" y="2336800"/>
                </a:lnTo>
                <a:cubicBezTo>
                  <a:pt x="11372" y="2336800"/>
                  <a:pt x="0" y="2325428"/>
                  <a:pt x="0" y="2311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343400" y="609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343400" y="1117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6858000" y="609600"/>
            <a:ext cx="50800" cy="2336800"/>
          </a:xfrm>
          <a:custGeom>
            <a:avLst/>
            <a:gdLst>
              <a:gd name="connisteX0" fmla="*/ 0 w 50800"/>
              <a:gd name="connsiteY0" fmla="*/ 25400 h 2336800"/>
              <a:gd name="connisteX1" fmla="*/ 25400 w 50800"/>
              <a:gd name="connsiteY1" fmla="*/ 0 h 2336800"/>
              <a:gd name="connisteX2" fmla="*/ 25400 w 50800"/>
              <a:gd name="connsiteY2" fmla="*/ 0 h 2336800"/>
              <a:gd name="connisteX3" fmla="*/ 50800 w 50800"/>
              <a:gd name="connsiteY3" fmla="*/ 25400 h 2336800"/>
              <a:gd name="connisteX4" fmla="*/ 50800 w 50800"/>
              <a:gd name="connsiteY4" fmla="*/ 2311400 h 2336800"/>
              <a:gd name="connisteX5" fmla="*/ 25400 w 50800"/>
              <a:gd name="connsiteY5" fmla="*/ 2336800 h 2336800"/>
              <a:gd name="connisteX6" fmla="*/ 25400 w 50800"/>
              <a:gd name="connsiteY6" fmla="*/ 2336800 h 2336800"/>
              <a:gd name="connisteX7" fmla="*/ 0 w 50800"/>
              <a:gd name="connsiteY7" fmla="*/ 2311400 h 2336800"/>
              <a:gd name="connisteX8" fmla="*/ 0 w 50800"/>
              <a:gd name="connsiteY8" fmla="*/ 25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336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311400"/>
                </a:lnTo>
                <a:cubicBezTo>
                  <a:pt x="50800" y="2325428"/>
                  <a:pt x="39428" y="2336800"/>
                  <a:pt x="25400" y="2336800"/>
                </a:cubicBezTo>
                <a:lnTo>
                  <a:pt x="25400" y="2336800"/>
                </a:lnTo>
                <a:cubicBezTo>
                  <a:pt x="11372" y="2336800"/>
                  <a:pt x="0" y="2325428"/>
                  <a:pt x="0" y="2311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7010400" y="609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7010400" y="1117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3"/>
            </p:custDataLst>
          </p:nvPr>
        </p:nvSpPr>
        <p:spPr>
          <a:xfrm>
            <a:off x="9525000" y="609600"/>
            <a:ext cx="50800" cy="2336800"/>
          </a:xfrm>
          <a:custGeom>
            <a:avLst/>
            <a:gdLst>
              <a:gd name="connisteX0" fmla="*/ 0 w 50800"/>
              <a:gd name="connsiteY0" fmla="*/ 25400 h 2336800"/>
              <a:gd name="connisteX1" fmla="*/ 25400 w 50800"/>
              <a:gd name="connsiteY1" fmla="*/ 0 h 2336800"/>
              <a:gd name="connisteX2" fmla="*/ 25400 w 50800"/>
              <a:gd name="connsiteY2" fmla="*/ 0 h 2336800"/>
              <a:gd name="connisteX3" fmla="*/ 50800 w 50800"/>
              <a:gd name="connsiteY3" fmla="*/ 25400 h 2336800"/>
              <a:gd name="connisteX4" fmla="*/ 50800 w 50800"/>
              <a:gd name="connsiteY4" fmla="*/ 2311400 h 2336800"/>
              <a:gd name="connisteX5" fmla="*/ 25400 w 50800"/>
              <a:gd name="connsiteY5" fmla="*/ 2336800 h 2336800"/>
              <a:gd name="connisteX6" fmla="*/ 25400 w 50800"/>
              <a:gd name="connsiteY6" fmla="*/ 2336800 h 2336800"/>
              <a:gd name="connisteX7" fmla="*/ 0 w 50800"/>
              <a:gd name="connsiteY7" fmla="*/ 2311400 h 2336800"/>
              <a:gd name="connisteX8" fmla="*/ 0 w 50800"/>
              <a:gd name="connsiteY8" fmla="*/ 25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336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311400"/>
                </a:lnTo>
                <a:cubicBezTo>
                  <a:pt x="50800" y="2325428"/>
                  <a:pt x="39428" y="2336800"/>
                  <a:pt x="25400" y="2336800"/>
                </a:cubicBezTo>
                <a:lnTo>
                  <a:pt x="25400" y="2336800"/>
                </a:lnTo>
                <a:cubicBezTo>
                  <a:pt x="11372" y="2336800"/>
                  <a:pt x="0" y="2325428"/>
                  <a:pt x="0" y="2311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9677400" y="609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9677400" y="1117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073394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13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5"/>
            </p:custDataLst>
          </p:nvPr>
        </p:nvSpPr>
        <p:spPr>
          <a:xfrm>
            <a:off x="609600" y="15240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914400" y="1803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082800" y="18542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082800" y="23622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609600" y="31496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0"/>
            </p:custDataLst>
          </p:nvPr>
        </p:nvSpPr>
        <p:spPr>
          <a:xfrm>
            <a:off x="914400" y="3429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2082800" y="34798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2082800" y="39878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3"/>
            </p:custDataLst>
          </p:nvPr>
        </p:nvSpPr>
        <p:spPr>
          <a:xfrm>
            <a:off x="609600" y="47752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4"/>
            </p:custDataLst>
          </p:nvPr>
        </p:nvSpPr>
        <p:spPr>
          <a:xfrm>
            <a:off x="914400" y="50546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2082800" y="51054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2082800" y="56134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750940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3479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609600"/>
            <a:ext cx="10972800" cy="2336800"/>
          </a:xfrm>
          <a:custGeom>
            <a:avLst/>
            <a:gdLst>
              <a:gd name="connisteX0" fmla="*/ 0 w 10972800"/>
              <a:gd name="connsiteY0" fmla="*/ 203200 h 2336800"/>
              <a:gd name="connisteX1" fmla="*/ 203200 w 10972800"/>
              <a:gd name="connsiteY1" fmla="*/ 0 h 2336800"/>
              <a:gd name="connisteX2" fmla="*/ 10769600 w 10972800"/>
              <a:gd name="connsiteY2" fmla="*/ 0 h 2336800"/>
              <a:gd name="connisteX3" fmla="*/ 10972800 w 10972800"/>
              <a:gd name="connsiteY3" fmla="*/ 203200 h 2336800"/>
              <a:gd name="connisteX4" fmla="*/ 10972800 w 10972800"/>
              <a:gd name="connsiteY4" fmla="*/ 2133600 h 2336800"/>
              <a:gd name="connisteX5" fmla="*/ 10769600 w 10972800"/>
              <a:gd name="connsiteY5" fmla="*/ 2336800 h 2336800"/>
              <a:gd name="connisteX6" fmla="*/ 203200 w 10972800"/>
              <a:gd name="connsiteY6" fmla="*/ 2336800 h 2336800"/>
              <a:gd name="connisteX7" fmla="*/ 0 w 10972800"/>
              <a:gd name="connsiteY7" fmla="*/ 2133600 h 2336800"/>
              <a:gd name="connisteX8" fmla="*/ 0 w 10972800"/>
              <a:gd name="connsiteY8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133600"/>
                </a:lnTo>
                <a:cubicBezTo>
                  <a:pt x="10972800" y="2245824"/>
                  <a:pt x="10881824" y="2336800"/>
                  <a:pt x="10769600" y="2336800"/>
                </a:cubicBezTo>
                <a:lnTo>
                  <a:pt x="203200" y="2336800"/>
                </a:lnTo>
                <a:cubicBezTo>
                  <a:pt x="90976" y="2336800"/>
                  <a:pt x="0" y="2245824"/>
                  <a:pt x="0" y="2133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4470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50292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400800" y="4470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400800" y="50292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04814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5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071564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颜色错位-并列-39_3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5"/>
            </p:custDataLst>
          </p:nvPr>
        </p:nvSpPr>
        <p:spPr>
          <a:xfrm>
            <a:off x="609600" y="15240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6"/>
            </p:custDataLst>
          </p:nvPr>
        </p:nvSpPr>
        <p:spPr>
          <a:xfrm>
            <a:off x="914400" y="21717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082800" y="20701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082800" y="2578100"/>
            <a:ext cx="355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7" hasCustomPrompt="1"/>
            <p:custDataLst>
              <p:tags r:id="rId9"/>
            </p:custDataLst>
          </p:nvPr>
        </p:nvSpPr>
        <p:spPr>
          <a:xfrm>
            <a:off x="6248400" y="15240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6" hasCustomPrompt="1"/>
            <p:custDataLst>
              <p:tags r:id="rId10"/>
            </p:custDataLst>
          </p:nvPr>
        </p:nvSpPr>
        <p:spPr>
          <a:xfrm>
            <a:off x="6553200" y="21717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721600" y="20701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721600" y="2578100"/>
            <a:ext cx="355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3"/>
            </p:custDataLst>
          </p:nvPr>
        </p:nvSpPr>
        <p:spPr>
          <a:xfrm>
            <a:off x="609600" y="40386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图片占位符 20"/>
          <p:cNvSpPr>
            <a:spLocks noGrp="1"/>
          </p:cNvSpPr>
          <p:nvPr>
            <p:ph type="pic" idx="16398" hasCustomPrompt="1"/>
            <p:custDataLst>
              <p:tags r:id="rId14"/>
            </p:custDataLst>
          </p:nvPr>
        </p:nvSpPr>
        <p:spPr>
          <a:xfrm>
            <a:off x="914400" y="46863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2082800" y="45847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2082800" y="5092700"/>
            <a:ext cx="355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4" name="装饰  3"/>
          <p:cNvSpPr>
            <a:spLocks noGrp="1"/>
          </p:cNvSpPr>
          <p:nvPr>
            <p:ph type="body" idx="16401" hasCustomPrompt="1"/>
            <p:custDataLst>
              <p:tags r:id="rId17"/>
            </p:custDataLst>
          </p:nvPr>
        </p:nvSpPr>
        <p:spPr>
          <a:xfrm>
            <a:off x="6248400" y="40386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5" name="图片占位符 24"/>
          <p:cNvSpPr>
            <a:spLocks noGrp="1"/>
          </p:cNvSpPr>
          <p:nvPr>
            <p:ph type="pic" idx="16400" hasCustomPrompt="1"/>
            <p:custDataLst>
              <p:tags r:id="rId18"/>
            </p:custDataLst>
          </p:nvPr>
        </p:nvSpPr>
        <p:spPr>
          <a:xfrm>
            <a:off x="6553200" y="46863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6" name="文本占位符 25"/>
          <p:cNvSpPr>
            <a:spLocks noGrp="1"/>
          </p:cNvSpPr>
          <p:nvPr>
            <p:ph type="body" idx="16392" hasCustomPrompt="1"/>
            <p:custDataLst>
              <p:tags r:id="rId19"/>
            </p:custDataLst>
          </p:nvPr>
        </p:nvSpPr>
        <p:spPr>
          <a:xfrm>
            <a:off x="7721600" y="45847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3" hasCustomPrompt="1"/>
            <p:custDataLst>
              <p:tags r:id="rId20"/>
            </p:custDataLst>
          </p:nvPr>
        </p:nvSpPr>
        <p:spPr>
          <a:xfrm>
            <a:off x="7721600" y="5092700"/>
            <a:ext cx="355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700305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197600" y="15240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609600" y="15240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02400" y="20447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02400" y="2603500"/>
            <a:ext cx="4775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197600" y="40386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02400" y="45593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02400" y="5118100"/>
            <a:ext cx="4775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634269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21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057400"/>
            <a:ext cx="3429000" cy="3962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4648200" y="6096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4953000" y="1358900"/>
            <a:ext cx="632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953000" y="19177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4648200" y="35814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953000" y="4330700"/>
            <a:ext cx="632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4953000" y="48895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273536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2794000"/>
            <a:ext cx="10972800" cy="3454400"/>
          </a:xfrm>
          <a:custGeom>
            <a:avLst/>
            <a:gdLst>
              <a:gd name="connisteX0" fmla="*/ 0 w 10972800"/>
              <a:gd name="connsiteY0" fmla="*/ 203200 h 3454400"/>
              <a:gd name="connisteX1" fmla="*/ 203200 w 10972800"/>
              <a:gd name="connsiteY1" fmla="*/ 0 h 3454400"/>
              <a:gd name="connisteX2" fmla="*/ 10769600 w 10972800"/>
              <a:gd name="connsiteY2" fmla="*/ 0 h 3454400"/>
              <a:gd name="connisteX3" fmla="*/ 10972800 w 10972800"/>
              <a:gd name="connsiteY3" fmla="*/ 203200 h 3454400"/>
              <a:gd name="connisteX4" fmla="*/ 10972800 w 10972800"/>
              <a:gd name="connsiteY4" fmla="*/ 3251200 h 3454400"/>
              <a:gd name="connisteX5" fmla="*/ 10769600 w 10972800"/>
              <a:gd name="connsiteY5" fmla="*/ 3454400 h 3454400"/>
              <a:gd name="connisteX6" fmla="*/ 203200 w 10972800"/>
              <a:gd name="connsiteY6" fmla="*/ 3454400 h 3454400"/>
              <a:gd name="connisteX7" fmla="*/ 0 w 10972800"/>
              <a:gd name="connsiteY7" fmla="*/ 3251200 h 3454400"/>
              <a:gd name="connisteX8" fmla="*/ 0 w 10972800"/>
              <a:gd name="connsiteY8" fmla="*/ 203200 h 345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45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251200"/>
                </a:lnTo>
                <a:cubicBezTo>
                  <a:pt x="10972800" y="3363424"/>
                  <a:pt x="10881824" y="3454400"/>
                  <a:pt x="10769600" y="3454400"/>
                </a:cubicBezTo>
                <a:lnTo>
                  <a:pt x="203200" y="3454400"/>
                </a:lnTo>
                <a:cubicBezTo>
                  <a:pt x="90976" y="3454400"/>
                  <a:pt x="0" y="3363424"/>
                  <a:pt x="0" y="325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09600" y="15240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762000" y="1524000"/>
            <a:ext cx="10820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62000" y="2032000"/>
            <a:ext cx="108204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3187543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1524000"/>
            <a:ext cx="5334000" cy="3251200"/>
          </a:xfrm>
          <a:custGeom>
            <a:avLst/>
            <a:gdLst>
              <a:gd name="connisteX0" fmla="*/ 0 w 5334000"/>
              <a:gd name="connsiteY0" fmla="*/ 203200 h 3251200"/>
              <a:gd name="connisteX1" fmla="*/ 203200 w 5334000"/>
              <a:gd name="connsiteY1" fmla="*/ 0 h 3251200"/>
              <a:gd name="connisteX2" fmla="*/ 5130800 w 5334000"/>
              <a:gd name="connsiteY2" fmla="*/ 0 h 3251200"/>
              <a:gd name="connisteX3" fmla="*/ 5334000 w 5334000"/>
              <a:gd name="connsiteY3" fmla="*/ 203200 h 3251200"/>
              <a:gd name="connisteX4" fmla="*/ 5334000 w 5334000"/>
              <a:gd name="connsiteY4" fmla="*/ 3048000 h 3251200"/>
              <a:gd name="connisteX5" fmla="*/ 5130800 w 5334000"/>
              <a:gd name="connsiteY5" fmla="*/ 3251200 h 3251200"/>
              <a:gd name="connisteX6" fmla="*/ 203200 w 5334000"/>
              <a:gd name="connsiteY6" fmla="*/ 3251200 h 3251200"/>
              <a:gd name="connisteX7" fmla="*/ 0 w 5334000"/>
              <a:gd name="connsiteY7" fmla="*/ 3048000 h 3251200"/>
              <a:gd name="connisteX8" fmla="*/ 0 w 5334000"/>
              <a:gd name="connsiteY8" fmla="*/ 20320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3251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048000"/>
                </a:lnTo>
                <a:cubicBezTo>
                  <a:pt x="5334000" y="3160224"/>
                  <a:pt x="5243024" y="3251200"/>
                  <a:pt x="51308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50800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5638800"/>
            <a:ext cx="533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内容占位符 14"/>
          <p:cNvSpPr>
            <a:spLocks noGrp="1"/>
          </p:cNvSpPr>
          <p:nvPr>
            <p:ph idx="16391" hasCustomPrompt="1"/>
            <p:custDataLst>
              <p:tags r:id="rId8"/>
            </p:custDataLst>
          </p:nvPr>
        </p:nvSpPr>
        <p:spPr>
          <a:xfrm>
            <a:off x="6248400" y="1524000"/>
            <a:ext cx="5334000" cy="3251200"/>
          </a:xfrm>
          <a:custGeom>
            <a:avLst/>
            <a:gdLst>
              <a:gd name="connisteX0" fmla="*/ 0 w 5334000"/>
              <a:gd name="connsiteY0" fmla="*/ 203200 h 3251200"/>
              <a:gd name="connisteX1" fmla="*/ 203200 w 5334000"/>
              <a:gd name="connsiteY1" fmla="*/ 0 h 3251200"/>
              <a:gd name="connisteX2" fmla="*/ 5130800 w 5334000"/>
              <a:gd name="connsiteY2" fmla="*/ 0 h 3251200"/>
              <a:gd name="connisteX3" fmla="*/ 5334000 w 5334000"/>
              <a:gd name="connsiteY3" fmla="*/ 203200 h 3251200"/>
              <a:gd name="connisteX4" fmla="*/ 5334000 w 5334000"/>
              <a:gd name="connsiteY4" fmla="*/ 3048000 h 3251200"/>
              <a:gd name="connisteX5" fmla="*/ 5130800 w 5334000"/>
              <a:gd name="connsiteY5" fmla="*/ 3251200 h 3251200"/>
              <a:gd name="connisteX6" fmla="*/ 203200 w 5334000"/>
              <a:gd name="connsiteY6" fmla="*/ 3251200 h 3251200"/>
              <a:gd name="connisteX7" fmla="*/ 0 w 5334000"/>
              <a:gd name="connsiteY7" fmla="*/ 3048000 h 3251200"/>
              <a:gd name="connisteX8" fmla="*/ 0 w 5334000"/>
              <a:gd name="connsiteY8" fmla="*/ 20320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3251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048000"/>
                </a:lnTo>
                <a:cubicBezTo>
                  <a:pt x="5334000" y="3160224"/>
                  <a:pt x="5243024" y="3251200"/>
                  <a:pt x="51308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248400" y="50800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248400" y="5638800"/>
            <a:ext cx="533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379615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762000" y="4826000"/>
            <a:ext cx="3276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62000" y="5334000"/>
            <a:ext cx="3276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2435698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1524000"/>
            <a:ext cx="10972800" cy="3454400"/>
          </a:xfrm>
          <a:custGeom>
            <a:avLst/>
            <a:gdLst>
              <a:gd name="connisteX0" fmla="*/ 0 w 10972800"/>
              <a:gd name="connsiteY0" fmla="*/ 203200 h 3454400"/>
              <a:gd name="connisteX1" fmla="*/ 203200 w 10972800"/>
              <a:gd name="connsiteY1" fmla="*/ 0 h 3454400"/>
              <a:gd name="connisteX2" fmla="*/ 10769600 w 10972800"/>
              <a:gd name="connsiteY2" fmla="*/ 0 h 3454400"/>
              <a:gd name="connisteX3" fmla="*/ 10972800 w 10972800"/>
              <a:gd name="connsiteY3" fmla="*/ 203200 h 3454400"/>
              <a:gd name="connisteX4" fmla="*/ 10972800 w 10972800"/>
              <a:gd name="connsiteY4" fmla="*/ 3251200 h 3454400"/>
              <a:gd name="connisteX5" fmla="*/ 10769600 w 10972800"/>
              <a:gd name="connsiteY5" fmla="*/ 3454400 h 3454400"/>
              <a:gd name="connisteX6" fmla="*/ 203200 w 10972800"/>
              <a:gd name="connsiteY6" fmla="*/ 3454400 h 3454400"/>
              <a:gd name="connisteX7" fmla="*/ 0 w 10972800"/>
              <a:gd name="connsiteY7" fmla="*/ 3251200 h 3454400"/>
              <a:gd name="connisteX8" fmla="*/ 0 w 10972800"/>
              <a:gd name="connsiteY8" fmla="*/ 203200 h 345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45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251200"/>
                </a:lnTo>
                <a:cubicBezTo>
                  <a:pt x="10972800" y="3363424"/>
                  <a:pt x="10881824" y="3454400"/>
                  <a:pt x="10769600" y="3454400"/>
                </a:cubicBezTo>
                <a:lnTo>
                  <a:pt x="203200" y="3454400"/>
                </a:lnTo>
                <a:cubicBezTo>
                  <a:pt x="90976" y="3454400"/>
                  <a:pt x="0" y="3363424"/>
                  <a:pt x="0" y="325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09600" y="54356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762000" y="5435600"/>
            <a:ext cx="10820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62000" y="5943600"/>
            <a:ext cx="108204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1960186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5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6" hasCustomPrompt="1"/>
            <p:custDataLst>
              <p:tags r:id="rId6"/>
            </p:custDataLst>
          </p:nvPr>
        </p:nvSpPr>
        <p:spPr>
          <a:xfrm>
            <a:off x="35814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7"/>
            </p:custDataLst>
          </p:nvPr>
        </p:nvSpPr>
        <p:spPr>
          <a:xfrm>
            <a:off x="4051300" y="14478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362450" y="18288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987800" y="3327400"/>
            <a:ext cx="1651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3987800" y="3886200"/>
            <a:ext cx="1651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8" name="装饰  7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63500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399" hasCustomPrompt="1"/>
            <p:custDataLst>
              <p:tags r:id="rId12"/>
            </p:custDataLst>
          </p:nvPr>
        </p:nvSpPr>
        <p:spPr>
          <a:xfrm>
            <a:off x="6819900" y="38862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7131050" y="42672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6756400" y="1447800"/>
            <a:ext cx="1651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6756400" y="2006600"/>
            <a:ext cx="1651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6"/>
            </p:custDataLst>
          </p:nvPr>
        </p:nvSpPr>
        <p:spPr>
          <a:xfrm>
            <a:off x="91186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装饰  3"/>
          <p:cNvSpPr>
            <a:spLocks noGrp="1"/>
          </p:cNvSpPr>
          <p:nvPr>
            <p:ph type="body" idx="16401" hasCustomPrompt="1"/>
            <p:custDataLst>
              <p:tags r:id="rId17"/>
            </p:custDataLst>
          </p:nvPr>
        </p:nvSpPr>
        <p:spPr>
          <a:xfrm>
            <a:off x="9588500" y="14478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idx="16395" hasCustomPrompt="1"/>
            <p:custDataLst>
              <p:tags r:id="rId18"/>
            </p:custDataLst>
          </p:nvPr>
        </p:nvSpPr>
        <p:spPr>
          <a:xfrm>
            <a:off x="9899650" y="18288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</a:p>
        </p:txBody>
      </p:sp>
      <p:sp>
        <p:nvSpPr>
          <p:cNvPr id="26" name="文本占位符 25"/>
          <p:cNvSpPr>
            <a:spLocks noGrp="1"/>
          </p:cNvSpPr>
          <p:nvPr>
            <p:ph type="body" idx="16393" hasCustomPrompt="1"/>
            <p:custDataLst>
              <p:tags r:id="rId19"/>
            </p:custDataLst>
          </p:nvPr>
        </p:nvSpPr>
        <p:spPr>
          <a:xfrm>
            <a:off x="9525000" y="3327400"/>
            <a:ext cx="1651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4" hasCustomPrompt="1"/>
            <p:custDataLst>
              <p:tags r:id="rId20"/>
            </p:custDataLst>
          </p:nvPr>
        </p:nvSpPr>
        <p:spPr>
          <a:xfrm>
            <a:off x="9525000" y="3886200"/>
            <a:ext cx="1651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598231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1066800" y="26924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1066800" y="3251200"/>
            <a:ext cx="3124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940632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197600" y="15240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609600" y="15240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02400" y="18923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02400" y="2451100"/>
            <a:ext cx="4775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197600" y="40386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02400" y="44069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02400" y="4965700"/>
            <a:ext cx="4775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993181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154274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2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5"/>
            </p:custDataLst>
          </p:nvPr>
        </p:nvSpPr>
        <p:spPr>
          <a:xfrm>
            <a:off x="609600" y="3606800"/>
            <a:ext cx="2514600" cy="2641600"/>
          </a:xfrm>
          <a:custGeom>
            <a:avLst/>
            <a:gdLst>
              <a:gd name="connisteX0" fmla="*/ 0 w 2514600"/>
              <a:gd name="connsiteY0" fmla="*/ 0 h 2641600"/>
              <a:gd name="connisteX1" fmla="*/ 2514600 w 2514600"/>
              <a:gd name="connsiteY1" fmla="*/ 0 h 2641600"/>
              <a:gd name="connisteX2" fmla="*/ 2514600 w 2514600"/>
              <a:gd name="connsiteY2" fmla="*/ 2438400 h 2641600"/>
              <a:gd name="connisteX3" fmla="*/ 2311400 w 2514600"/>
              <a:gd name="connsiteY3" fmla="*/ 2641600 h 2641600"/>
              <a:gd name="connisteX4" fmla="*/ 203200 w 2514600"/>
              <a:gd name="connsiteY4" fmla="*/ 2641600 h 2641600"/>
              <a:gd name="connisteX5" fmla="*/ 0 w 2514600"/>
              <a:gd name="connsiteY5" fmla="*/ 2438400 h 2641600"/>
              <a:gd name="connisteX6" fmla="*/ 0 w 2514600"/>
              <a:gd name="connsiteY6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641600">
                <a:moveTo>
                  <a:pt x="0" y="0"/>
                </a:moveTo>
                <a:lnTo>
                  <a:pt x="2514600" y="0"/>
                </a:lnTo>
                <a:lnTo>
                  <a:pt x="2514600" y="2438400"/>
                </a:lnTo>
                <a:cubicBezTo>
                  <a:pt x="2514600" y="2550624"/>
                  <a:pt x="2423624" y="2641600"/>
                  <a:pt x="23114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6"/>
            </p:custDataLst>
          </p:nvPr>
        </p:nvSpPr>
        <p:spPr>
          <a:xfrm>
            <a:off x="609600" y="1524000"/>
            <a:ext cx="2514600" cy="2082800"/>
          </a:xfrm>
          <a:custGeom>
            <a:avLst/>
            <a:gdLst>
              <a:gd name="connisteX0" fmla="*/ 0 w 2514600"/>
              <a:gd name="connsiteY0" fmla="*/ 203200 h 2082800"/>
              <a:gd name="connisteX1" fmla="*/ 203200 w 2514600"/>
              <a:gd name="connsiteY1" fmla="*/ 0 h 2082800"/>
              <a:gd name="connisteX2" fmla="*/ 2311400 w 2514600"/>
              <a:gd name="connsiteY2" fmla="*/ 0 h 2082800"/>
              <a:gd name="connisteX3" fmla="*/ 2514600 w 2514600"/>
              <a:gd name="connsiteY3" fmla="*/ 203200 h 2082800"/>
              <a:gd name="connisteX4" fmla="*/ 2514600 w 2514600"/>
              <a:gd name="connsiteY4" fmla="*/ 2082800 h 2082800"/>
              <a:gd name="connisteX5" fmla="*/ 0 w 2514600"/>
              <a:gd name="connsiteY5" fmla="*/ 2082800 h 2082800"/>
              <a:gd name="connisteX6" fmla="*/ 0 w 2514600"/>
              <a:gd name="connsiteY6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082800"/>
                </a:lnTo>
                <a:lnTo>
                  <a:pt x="0" y="2082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3911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44196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9"/>
            </p:custDataLst>
          </p:nvPr>
        </p:nvSpPr>
        <p:spPr>
          <a:xfrm>
            <a:off x="3429000" y="1524000"/>
            <a:ext cx="2514600" cy="2641600"/>
          </a:xfrm>
          <a:custGeom>
            <a:avLst/>
            <a:gdLst>
              <a:gd name="connisteX0" fmla="*/ 0 w 2514600"/>
              <a:gd name="connsiteY0" fmla="*/ 203200 h 2641600"/>
              <a:gd name="connisteX1" fmla="*/ 203200 w 2514600"/>
              <a:gd name="connsiteY1" fmla="*/ 0 h 2641600"/>
              <a:gd name="connisteX2" fmla="*/ 2311400 w 2514600"/>
              <a:gd name="connsiteY2" fmla="*/ 0 h 2641600"/>
              <a:gd name="connisteX3" fmla="*/ 2514600 w 2514600"/>
              <a:gd name="connsiteY3" fmla="*/ 203200 h 2641600"/>
              <a:gd name="connisteX4" fmla="*/ 2514600 w 2514600"/>
              <a:gd name="connsiteY4" fmla="*/ 2641600 h 2641600"/>
              <a:gd name="connisteX5" fmla="*/ 0 w 2514600"/>
              <a:gd name="connsiteY5" fmla="*/ 2641600 h 2641600"/>
              <a:gd name="connisteX6" fmla="*/ 0 w 25146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7" hasCustomPrompt="1"/>
            <p:custDataLst>
              <p:tags r:id="rId10"/>
            </p:custDataLst>
          </p:nvPr>
        </p:nvSpPr>
        <p:spPr>
          <a:xfrm>
            <a:off x="3429000" y="4165600"/>
            <a:ext cx="2514600" cy="2082800"/>
          </a:xfrm>
          <a:custGeom>
            <a:avLst/>
            <a:gdLst>
              <a:gd name="connisteX0" fmla="*/ 0 w 2514600"/>
              <a:gd name="connsiteY0" fmla="*/ 0 h 2082800"/>
              <a:gd name="connisteX1" fmla="*/ 2514600 w 2514600"/>
              <a:gd name="connsiteY1" fmla="*/ 0 h 2082800"/>
              <a:gd name="connisteX2" fmla="*/ 2514600 w 2514600"/>
              <a:gd name="connsiteY2" fmla="*/ 1879600 h 2082800"/>
              <a:gd name="connisteX3" fmla="*/ 2311400 w 2514600"/>
              <a:gd name="connsiteY3" fmla="*/ 2082800 h 2082800"/>
              <a:gd name="connisteX4" fmla="*/ 203200 w 2514600"/>
              <a:gd name="connsiteY4" fmla="*/ 2082800 h 2082800"/>
              <a:gd name="connisteX5" fmla="*/ 0 w 2514600"/>
              <a:gd name="connsiteY5" fmla="*/ 1879600 h 2082800"/>
              <a:gd name="connisteX6" fmla="*/ 0 w 25146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082800">
                <a:moveTo>
                  <a:pt x="0" y="0"/>
                </a:moveTo>
                <a:lnTo>
                  <a:pt x="2514600" y="0"/>
                </a:lnTo>
                <a:lnTo>
                  <a:pt x="2514600" y="1879600"/>
                </a:lnTo>
                <a:cubicBezTo>
                  <a:pt x="2514600" y="1991824"/>
                  <a:pt x="2423624" y="2082800"/>
                  <a:pt x="23114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3733800" y="1828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3733800" y="23368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>
          <a:xfrm>
            <a:off x="6248400" y="3606800"/>
            <a:ext cx="2514600" cy="2641600"/>
          </a:xfrm>
          <a:custGeom>
            <a:avLst/>
            <a:gdLst>
              <a:gd name="connisteX0" fmla="*/ 0 w 2514600"/>
              <a:gd name="connsiteY0" fmla="*/ 0 h 2641600"/>
              <a:gd name="connisteX1" fmla="*/ 2514600 w 2514600"/>
              <a:gd name="connsiteY1" fmla="*/ 0 h 2641600"/>
              <a:gd name="connisteX2" fmla="*/ 2514600 w 2514600"/>
              <a:gd name="connsiteY2" fmla="*/ 2438400 h 2641600"/>
              <a:gd name="connisteX3" fmla="*/ 2311400 w 2514600"/>
              <a:gd name="connsiteY3" fmla="*/ 2641600 h 2641600"/>
              <a:gd name="connisteX4" fmla="*/ 203200 w 2514600"/>
              <a:gd name="connsiteY4" fmla="*/ 2641600 h 2641600"/>
              <a:gd name="connisteX5" fmla="*/ 0 w 2514600"/>
              <a:gd name="connsiteY5" fmla="*/ 2438400 h 2641600"/>
              <a:gd name="connisteX6" fmla="*/ 0 w 2514600"/>
              <a:gd name="connsiteY6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641600">
                <a:moveTo>
                  <a:pt x="0" y="0"/>
                </a:moveTo>
                <a:lnTo>
                  <a:pt x="2514600" y="0"/>
                </a:lnTo>
                <a:lnTo>
                  <a:pt x="2514600" y="2438400"/>
                </a:lnTo>
                <a:cubicBezTo>
                  <a:pt x="2514600" y="2550624"/>
                  <a:pt x="2423624" y="2641600"/>
                  <a:pt x="23114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图片占位符 20"/>
          <p:cNvSpPr>
            <a:spLocks noGrp="1"/>
          </p:cNvSpPr>
          <p:nvPr>
            <p:ph type="pic" idx="16399" hasCustomPrompt="1"/>
            <p:custDataLst>
              <p:tags r:id="rId14"/>
            </p:custDataLst>
          </p:nvPr>
        </p:nvSpPr>
        <p:spPr>
          <a:xfrm>
            <a:off x="6248400" y="1524000"/>
            <a:ext cx="2514600" cy="2082800"/>
          </a:xfrm>
          <a:custGeom>
            <a:avLst/>
            <a:gdLst>
              <a:gd name="connisteX0" fmla="*/ 0 w 2514600"/>
              <a:gd name="connsiteY0" fmla="*/ 203200 h 2082800"/>
              <a:gd name="connisteX1" fmla="*/ 203200 w 2514600"/>
              <a:gd name="connsiteY1" fmla="*/ 0 h 2082800"/>
              <a:gd name="connisteX2" fmla="*/ 2311400 w 2514600"/>
              <a:gd name="connsiteY2" fmla="*/ 0 h 2082800"/>
              <a:gd name="connisteX3" fmla="*/ 2514600 w 2514600"/>
              <a:gd name="connsiteY3" fmla="*/ 203200 h 2082800"/>
              <a:gd name="connisteX4" fmla="*/ 2514600 w 2514600"/>
              <a:gd name="connsiteY4" fmla="*/ 2082800 h 2082800"/>
              <a:gd name="connisteX5" fmla="*/ 0 w 2514600"/>
              <a:gd name="connsiteY5" fmla="*/ 2082800 h 2082800"/>
              <a:gd name="connisteX6" fmla="*/ 0 w 2514600"/>
              <a:gd name="connsiteY6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082800"/>
                </a:lnTo>
                <a:lnTo>
                  <a:pt x="0" y="2082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6553200" y="3911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6553200" y="44196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4" name="装饰  3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9067800" y="1524000"/>
            <a:ext cx="2514600" cy="2641600"/>
          </a:xfrm>
          <a:custGeom>
            <a:avLst/>
            <a:gdLst>
              <a:gd name="connisteX0" fmla="*/ 0 w 2514600"/>
              <a:gd name="connsiteY0" fmla="*/ 203200 h 2641600"/>
              <a:gd name="connisteX1" fmla="*/ 203200 w 2514600"/>
              <a:gd name="connsiteY1" fmla="*/ 0 h 2641600"/>
              <a:gd name="connisteX2" fmla="*/ 2311400 w 2514600"/>
              <a:gd name="connsiteY2" fmla="*/ 0 h 2641600"/>
              <a:gd name="connisteX3" fmla="*/ 2514600 w 2514600"/>
              <a:gd name="connsiteY3" fmla="*/ 203200 h 2641600"/>
              <a:gd name="connisteX4" fmla="*/ 2514600 w 2514600"/>
              <a:gd name="connsiteY4" fmla="*/ 2641600 h 2641600"/>
              <a:gd name="connisteX5" fmla="*/ 0 w 2514600"/>
              <a:gd name="connsiteY5" fmla="*/ 2641600 h 2641600"/>
              <a:gd name="connisteX6" fmla="*/ 0 w 25146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5" name="图片占位符 24"/>
          <p:cNvSpPr>
            <a:spLocks noGrp="1"/>
          </p:cNvSpPr>
          <p:nvPr>
            <p:ph type="pic" idx="16401" hasCustomPrompt="1"/>
            <p:custDataLst>
              <p:tags r:id="rId18"/>
            </p:custDataLst>
          </p:nvPr>
        </p:nvSpPr>
        <p:spPr>
          <a:xfrm>
            <a:off x="9067800" y="4165600"/>
            <a:ext cx="2514600" cy="2082800"/>
          </a:xfrm>
          <a:custGeom>
            <a:avLst/>
            <a:gdLst>
              <a:gd name="connisteX0" fmla="*/ 0 w 2514600"/>
              <a:gd name="connsiteY0" fmla="*/ 0 h 2082800"/>
              <a:gd name="connisteX1" fmla="*/ 2514600 w 2514600"/>
              <a:gd name="connsiteY1" fmla="*/ 0 h 2082800"/>
              <a:gd name="connisteX2" fmla="*/ 2514600 w 2514600"/>
              <a:gd name="connsiteY2" fmla="*/ 1879600 h 2082800"/>
              <a:gd name="connisteX3" fmla="*/ 2311400 w 2514600"/>
              <a:gd name="connsiteY3" fmla="*/ 2082800 h 2082800"/>
              <a:gd name="connisteX4" fmla="*/ 203200 w 2514600"/>
              <a:gd name="connsiteY4" fmla="*/ 2082800 h 2082800"/>
              <a:gd name="connisteX5" fmla="*/ 0 w 2514600"/>
              <a:gd name="connsiteY5" fmla="*/ 1879600 h 2082800"/>
              <a:gd name="connisteX6" fmla="*/ 0 w 25146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082800">
                <a:moveTo>
                  <a:pt x="0" y="0"/>
                </a:moveTo>
                <a:lnTo>
                  <a:pt x="2514600" y="0"/>
                </a:lnTo>
                <a:lnTo>
                  <a:pt x="2514600" y="1879600"/>
                </a:lnTo>
                <a:cubicBezTo>
                  <a:pt x="2514600" y="1991824"/>
                  <a:pt x="2423624" y="2082800"/>
                  <a:pt x="23114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6" name="文本占位符 25"/>
          <p:cNvSpPr>
            <a:spLocks noGrp="1"/>
          </p:cNvSpPr>
          <p:nvPr>
            <p:ph type="body" idx="16392" hasCustomPrompt="1"/>
            <p:custDataLst>
              <p:tags r:id="rId19"/>
            </p:custDataLst>
          </p:nvPr>
        </p:nvSpPr>
        <p:spPr>
          <a:xfrm>
            <a:off x="9372600" y="1828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3" hasCustomPrompt="1"/>
            <p:custDataLst>
              <p:tags r:id="rId20"/>
            </p:custDataLst>
          </p:nvPr>
        </p:nvSpPr>
        <p:spPr>
          <a:xfrm>
            <a:off x="9372600" y="23368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63079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8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914400" y="1828800"/>
            <a:ext cx="472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6553200" y="1828800"/>
            <a:ext cx="472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343909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3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16394" hasCustomPrompt="1"/>
            <p:custDataLst>
              <p:tags r:id="rId5"/>
            </p:custDataLst>
          </p:nvPr>
        </p:nvSpPr>
        <p:spPr>
          <a:xfrm>
            <a:off x="9906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36322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4191000"/>
            <a:ext cx="2286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图片占位符 14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38862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505200" y="36322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505200" y="4191000"/>
            <a:ext cx="2286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8" name="图片占位符 17"/>
          <p:cNvSpPr>
            <a:spLocks noGrp="1"/>
          </p:cNvSpPr>
          <p:nvPr>
            <p:ph type="pic" idx="16396" hasCustomPrompt="1"/>
            <p:custDataLst>
              <p:tags r:id="rId11"/>
            </p:custDataLst>
          </p:nvPr>
        </p:nvSpPr>
        <p:spPr>
          <a:xfrm>
            <a:off x="67818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6400800" y="36322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6400800" y="4191000"/>
            <a:ext cx="2286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4"/>
            </p:custDataLst>
          </p:nvPr>
        </p:nvSpPr>
        <p:spPr>
          <a:xfrm>
            <a:off x="96774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9296400" y="36322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6"/>
            </p:custDataLst>
          </p:nvPr>
        </p:nvSpPr>
        <p:spPr>
          <a:xfrm>
            <a:off x="9296400" y="4191000"/>
            <a:ext cx="2286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243126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节页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 rotWithShape="1">
                <a:blip r:embed="rId19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0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9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2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4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5" name="矩形 16"/>
          <p:cNvSpPr/>
          <p:nvPr userDrawn="1"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949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 idx="16385" hasCustomPrompt="1"/>
            <p:custDataLst>
              <p:tags r:id="rId9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5332413" y="1905000"/>
            <a:ext cx="1527175" cy="1524000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62703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0038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5"/>
            </p:custDataLst>
          </p:nvPr>
        </p:nvSpPr>
        <p:spPr>
          <a:xfrm>
            <a:off x="609600" y="609600"/>
            <a:ext cx="10972800" cy="3860800"/>
          </a:xfrm>
          <a:custGeom>
            <a:avLst/>
            <a:gdLst>
              <a:gd name="connisteX0" fmla="*/ 0 w 10972800"/>
              <a:gd name="connsiteY0" fmla="*/ 203200 h 3860800"/>
              <a:gd name="connisteX1" fmla="*/ 203200 w 10972800"/>
              <a:gd name="connsiteY1" fmla="*/ 0 h 3860800"/>
              <a:gd name="connisteX2" fmla="*/ 10769600 w 10972800"/>
              <a:gd name="connsiteY2" fmla="*/ 0 h 3860800"/>
              <a:gd name="connisteX3" fmla="*/ 10972800 w 10972800"/>
              <a:gd name="connsiteY3" fmla="*/ 203200 h 3860800"/>
              <a:gd name="connisteX4" fmla="*/ 10972800 w 10972800"/>
              <a:gd name="connsiteY4" fmla="*/ 3657600 h 3860800"/>
              <a:gd name="connisteX5" fmla="*/ 10769600 w 10972800"/>
              <a:gd name="connsiteY5" fmla="*/ 3860800 h 3860800"/>
              <a:gd name="connisteX6" fmla="*/ 203200 w 10972800"/>
              <a:gd name="connsiteY6" fmla="*/ 3860800 h 3860800"/>
              <a:gd name="connisteX7" fmla="*/ 0 w 10972800"/>
              <a:gd name="connsiteY7" fmla="*/ 3657600 h 3860800"/>
              <a:gd name="connisteX8" fmla="*/ 0 w 10972800"/>
              <a:gd name="connsiteY8" fmla="*/ 203200 h 386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86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657600"/>
                </a:lnTo>
                <a:cubicBezTo>
                  <a:pt x="10972800" y="3769824"/>
                  <a:pt x="10881824" y="3860800"/>
                  <a:pt x="10769600" y="3860800"/>
                </a:cubicBezTo>
                <a:lnTo>
                  <a:pt x="203200" y="3860800"/>
                </a:lnTo>
                <a:cubicBezTo>
                  <a:pt x="90976" y="3860800"/>
                  <a:pt x="0" y="3769824"/>
                  <a:pt x="0" y="3657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4648200" y="5359400"/>
            <a:ext cx="6934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387582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4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9" hasCustomPrompt="1"/>
            <p:custDataLst>
              <p:tags r:id="rId7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400" hasCustomPrompt="1"/>
            <p:custDataLst>
              <p:tags r:id="rId10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401" hasCustomPrompt="1"/>
            <p:custDataLst>
              <p:tags r:id="rId13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16402" hasCustomPrompt="1"/>
            <p:custDataLst>
              <p:tags r:id="rId16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8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05</a:t>
            </a:r>
          </a:p>
        </p:txBody>
      </p:sp>
      <p:sp>
        <p:nvSpPr>
          <p:cNvPr id="26" name="装饰  5"/>
          <p:cNvSpPr>
            <a:spLocks noGrp="1"/>
          </p:cNvSpPr>
          <p:nvPr>
            <p:ph type="body" idx="16403" hasCustomPrompt="1"/>
            <p:custDataLst>
              <p:tags r:id="rId19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0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8" name="文本占位符 27"/>
          <p:cNvSpPr>
            <a:spLocks noGrp="1"/>
          </p:cNvSpPr>
          <p:nvPr>
            <p:ph type="body" idx="16398" hasCustomPrompt="1"/>
            <p:custDataLst>
              <p:tags r:id="rId21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06</a:t>
            </a:r>
          </a:p>
        </p:txBody>
      </p:sp>
      <p:sp>
        <p:nvSpPr>
          <p:cNvPr id="29" name="装饰  8"/>
          <p:cNvSpPr>
            <a:spLocks noGrp="1"/>
          </p:cNvSpPr>
          <p:nvPr>
            <p:ph type="body" idx="16404" hasCustomPrompt="1"/>
            <p:custDataLst>
              <p:tags r:id="rId22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30" name="文本占位符 29"/>
          <p:cNvSpPr>
            <a:spLocks noGrp="1"/>
          </p:cNvSpPr>
          <p:nvPr>
            <p:ph type="body" idx="16397" hasCustomPrompt="1"/>
            <p:custDataLst>
              <p:tags r:id="rId23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</p:spTree>
    <p:extLst>
      <p:ext uri="{BB962C8B-B14F-4D97-AF65-F5344CB8AC3E}">
        <p14:creationId xmlns:p14="http://schemas.microsoft.com/office/powerpoint/2010/main" val="3111745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1301749"/>
            <a:ext cx="10800000" cy="48736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93185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 rotWithShape="1">
                <a:blip r:embed="rId21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8"/>
                    </p:custDataLst>
                  </p:nvPr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9"/>
                    </p:custDataLst>
                  </p:nvPr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1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0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3" name="矩形 16"/>
          <p:cNvSpPr/>
          <p:nvPr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868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7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5360488" y="925880"/>
            <a:ext cx="1977755" cy="1081088"/>
          </a:xfrm>
        </p:spPr>
        <p:txBody>
          <a:bodyPr wrap="square" anchor="b">
            <a:normAutofit/>
          </a:bodyPr>
          <a:lstStyle>
            <a:lvl1pPr algn="ctr"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lt"/>
                <a:ea typeface="+mj-ea"/>
                <a:cs typeface="+mn-ea"/>
                <a:sym typeface="Arial" panose="020B0604020202020204" pitchFamily="34" charset="0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  <p:sp>
        <p:nvSpPr>
          <p:cNvPr id="26" name="灯片编号占位符 5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页脚占位符 4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4" name="日期占位符 3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2025/11/14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35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49446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43189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5289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63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5"/>
            </p:custDataLst>
          </p:nvPr>
        </p:nvSpPr>
        <p:spPr>
          <a:xfrm>
            <a:off x="2032000" y="19558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4648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5207000"/>
            <a:ext cx="518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8"/>
            </p:custDataLst>
          </p:nvPr>
        </p:nvSpPr>
        <p:spPr>
          <a:xfrm>
            <a:off x="7823200" y="19558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648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207000"/>
            <a:ext cx="518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71389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819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4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/>
              <a:t>单击此处编辑副标题</a:t>
            </a:r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06638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面页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 rotWithShape="1">
                <a:blip r:embed="rId20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8"/>
                    </p:custDataLst>
                  </p:nvPr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3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0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20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2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4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5" name="矩形 16"/>
          <p:cNvSpPr/>
          <p:nvPr userDrawn="1"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949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6" name="日期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2145771" y="1981200"/>
            <a:ext cx="7875058" cy="4572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20XX YEAR</a:t>
            </a:r>
          </a:p>
        </p:txBody>
      </p:sp>
      <p:sp>
        <p:nvSpPr>
          <p:cNvPr id="6" name="标题 1"/>
          <p:cNvSpPr>
            <a:spLocks noGrp="1"/>
          </p:cNvSpPr>
          <p:nvPr>
            <p:ph type="ctrTitle" idx="16385" hasCustomPrompt="1"/>
            <p:custDataLst>
              <p:tags r:id="rId10"/>
            </p:custDataLst>
          </p:nvPr>
        </p:nvSpPr>
        <p:spPr>
          <a:xfrm>
            <a:off x="1903677" y="2489200"/>
            <a:ext cx="8384646" cy="18796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spc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单击此处添加文档标题</a:t>
            </a:r>
          </a:p>
        </p:txBody>
      </p:sp>
      <p:sp>
        <p:nvSpPr>
          <p:cNvPr id="27" name="署名占位符 10"/>
          <p:cNvSpPr>
            <a:spLocks noGrp="1"/>
          </p:cNvSpPr>
          <p:nvPr>
            <p:ph type="body" sz="quarter" idx="16387" hasCustomPrompt="1"/>
            <p:custDataLst>
              <p:tags r:id="rId11"/>
            </p:custDataLst>
          </p:nvPr>
        </p:nvSpPr>
        <p:spPr>
          <a:xfrm>
            <a:off x="4812859" y="4419600"/>
            <a:ext cx="2540882" cy="533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vert="horz"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</a:p>
        </p:txBody>
      </p:sp>
    </p:spTree>
    <p:extLst>
      <p:ext uri="{BB962C8B-B14F-4D97-AF65-F5344CB8AC3E}">
        <p14:creationId xmlns:p14="http://schemas.microsoft.com/office/powerpoint/2010/main" val="1543834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节页-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 rotWithShape="1">
                <a:blip r:embed="rId19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0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9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2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4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5" name="矩形 16"/>
          <p:cNvSpPr/>
          <p:nvPr userDrawn="1"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949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 idx="17826049" hasCustomPrompt="1"/>
            <p:custDataLst>
              <p:tags r:id="rId9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7826561" hasCustomPrompt="1"/>
            <p:custDataLst>
              <p:tags r:id="rId10"/>
            </p:custDataLst>
          </p:nvPr>
        </p:nvSpPr>
        <p:spPr>
          <a:xfrm>
            <a:off x="5332413" y="1905000"/>
            <a:ext cx="1527175" cy="1524000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345975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结束页-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 rotWithShape="1">
                <a:blip r:embed="rId19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9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1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4" name="矩形 16"/>
          <p:cNvSpPr/>
          <p:nvPr userDrawn="1"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949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9" name="Subtitle 28"/>
          <p:cNvSpPr>
            <a:spLocks noGrp="1"/>
          </p:cNvSpPr>
          <p:nvPr>
            <p:ph type="body" idx="17826305" hasCustomPrompt="1"/>
            <p:custDataLst>
              <p:tags r:id="rId9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</a:p>
        </p:txBody>
      </p:sp>
      <p:sp>
        <p:nvSpPr>
          <p:cNvPr id="25" name="标题 1"/>
          <p:cNvSpPr>
            <a:spLocks noGrp="1"/>
          </p:cNvSpPr>
          <p:nvPr>
            <p:ph type="ctrTitle" idx="17826049" hasCustomPrompt="1"/>
            <p:custDataLst>
              <p:tags r:id="rId10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20283944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4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5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6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7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8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9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0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1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2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3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4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5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6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7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</p:spTree>
    <p:extLst>
      <p:ext uri="{BB962C8B-B14F-4D97-AF65-F5344CB8AC3E}">
        <p14:creationId xmlns:p14="http://schemas.microsoft.com/office/powerpoint/2010/main" val="2768882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609600" y="20828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609600" y="2641600"/>
            <a:ext cx="2286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3505200" y="20828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3505200" y="2641600"/>
            <a:ext cx="2286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400800" y="20828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400800" y="2641600"/>
            <a:ext cx="2286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 hasCustomPrompt="1"/>
            <p:custDataLst>
              <p:tags r:id="rId8"/>
            </p:custDataLst>
          </p:nvPr>
        </p:nvSpPr>
        <p:spPr>
          <a:xfrm>
            <a:off x="9296400" y="20828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 hasCustomPrompt="1"/>
            <p:custDataLst>
              <p:tags r:id="rId9"/>
            </p:custDataLst>
          </p:nvPr>
        </p:nvSpPr>
        <p:spPr>
          <a:xfrm>
            <a:off x="9296400" y="2641600"/>
            <a:ext cx="2286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483454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609600" y="1727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8" name="装饰  7"/>
          <p:cNvSpPr>
            <a:spLocks noGrp="1"/>
          </p:cNvSpPr>
          <p:nvPr>
            <p:ph type="body" idx="16394" hasCustomPrompt="1"/>
            <p:custDataLst>
              <p:tags r:id="rId3"/>
            </p:custDataLst>
          </p:nvPr>
        </p:nvSpPr>
        <p:spPr>
          <a:xfrm>
            <a:off x="609600" y="2286000"/>
            <a:ext cx="2514600" cy="3759200"/>
          </a:xfrm>
          <a:custGeom>
            <a:avLst/>
            <a:gdLst>
              <a:gd name="connisteX0" fmla="*/ 0 w 2514600"/>
              <a:gd name="connsiteY0" fmla="*/ 203200 h 3759200"/>
              <a:gd name="connisteX1" fmla="*/ 203200 w 2514600"/>
              <a:gd name="connsiteY1" fmla="*/ 0 h 3759200"/>
              <a:gd name="connisteX2" fmla="*/ 2311400 w 2514600"/>
              <a:gd name="connsiteY2" fmla="*/ 0 h 3759200"/>
              <a:gd name="connisteX3" fmla="*/ 2514600 w 2514600"/>
              <a:gd name="connsiteY3" fmla="*/ 203200 h 3759200"/>
              <a:gd name="connisteX4" fmla="*/ 2514600 w 2514600"/>
              <a:gd name="connsiteY4" fmla="*/ 3556000 h 3759200"/>
              <a:gd name="connisteX5" fmla="*/ 2311400 w 2514600"/>
              <a:gd name="connsiteY5" fmla="*/ 3759200 h 3759200"/>
              <a:gd name="connisteX6" fmla="*/ 203200 w 2514600"/>
              <a:gd name="connsiteY6" fmla="*/ 3759200 h 3759200"/>
              <a:gd name="connisteX7" fmla="*/ 0 w 2514600"/>
              <a:gd name="connsiteY7" fmla="*/ 3556000 h 3759200"/>
              <a:gd name="connisteX8" fmla="*/ 0 w 25146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556000"/>
                </a:lnTo>
                <a:cubicBezTo>
                  <a:pt x="2514600" y="3668224"/>
                  <a:pt x="2423624" y="3759200"/>
                  <a:pt x="23114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914400" y="2946400"/>
            <a:ext cx="19050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3429000" y="1727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3429000" y="2286000"/>
            <a:ext cx="2514600" cy="3759200"/>
          </a:xfrm>
          <a:custGeom>
            <a:avLst/>
            <a:gdLst>
              <a:gd name="connisteX0" fmla="*/ 0 w 2514600"/>
              <a:gd name="connsiteY0" fmla="*/ 203200 h 3759200"/>
              <a:gd name="connisteX1" fmla="*/ 203200 w 2514600"/>
              <a:gd name="connsiteY1" fmla="*/ 0 h 3759200"/>
              <a:gd name="connisteX2" fmla="*/ 2311400 w 2514600"/>
              <a:gd name="connsiteY2" fmla="*/ 0 h 3759200"/>
              <a:gd name="connisteX3" fmla="*/ 2514600 w 2514600"/>
              <a:gd name="connsiteY3" fmla="*/ 203200 h 3759200"/>
              <a:gd name="connisteX4" fmla="*/ 2514600 w 2514600"/>
              <a:gd name="connsiteY4" fmla="*/ 3556000 h 3759200"/>
              <a:gd name="connisteX5" fmla="*/ 2311400 w 2514600"/>
              <a:gd name="connsiteY5" fmla="*/ 3759200 h 3759200"/>
              <a:gd name="connisteX6" fmla="*/ 203200 w 2514600"/>
              <a:gd name="connsiteY6" fmla="*/ 3759200 h 3759200"/>
              <a:gd name="connisteX7" fmla="*/ 0 w 2514600"/>
              <a:gd name="connsiteY7" fmla="*/ 3556000 h 3759200"/>
              <a:gd name="connisteX8" fmla="*/ 0 w 25146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556000"/>
                </a:lnTo>
                <a:cubicBezTo>
                  <a:pt x="2514600" y="3668224"/>
                  <a:pt x="2423624" y="3759200"/>
                  <a:pt x="23114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3733800" y="2946400"/>
            <a:ext cx="19050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248400" y="1727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6" hasCustomPrompt="1"/>
            <p:custDataLst>
              <p:tags r:id="rId9"/>
            </p:custDataLst>
          </p:nvPr>
        </p:nvSpPr>
        <p:spPr>
          <a:xfrm>
            <a:off x="6248400" y="2286000"/>
            <a:ext cx="2514600" cy="3759200"/>
          </a:xfrm>
          <a:custGeom>
            <a:avLst/>
            <a:gdLst>
              <a:gd name="connisteX0" fmla="*/ 0 w 2514600"/>
              <a:gd name="connsiteY0" fmla="*/ 203200 h 3759200"/>
              <a:gd name="connisteX1" fmla="*/ 203200 w 2514600"/>
              <a:gd name="connsiteY1" fmla="*/ 0 h 3759200"/>
              <a:gd name="connisteX2" fmla="*/ 2311400 w 2514600"/>
              <a:gd name="connsiteY2" fmla="*/ 0 h 3759200"/>
              <a:gd name="connisteX3" fmla="*/ 2514600 w 2514600"/>
              <a:gd name="connsiteY3" fmla="*/ 203200 h 3759200"/>
              <a:gd name="connisteX4" fmla="*/ 2514600 w 2514600"/>
              <a:gd name="connsiteY4" fmla="*/ 3556000 h 3759200"/>
              <a:gd name="connisteX5" fmla="*/ 2311400 w 2514600"/>
              <a:gd name="connsiteY5" fmla="*/ 3759200 h 3759200"/>
              <a:gd name="connisteX6" fmla="*/ 203200 w 2514600"/>
              <a:gd name="connsiteY6" fmla="*/ 3759200 h 3759200"/>
              <a:gd name="connisteX7" fmla="*/ 0 w 2514600"/>
              <a:gd name="connsiteY7" fmla="*/ 3556000 h 3759200"/>
              <a:gd name="connisteX8" fmla="*/ 0 w 25146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556000"/>
                </a:lnTo>
                <a:cubicBezTo>
                  <a:pt x="2514600" y="3668224"/>
                  <a:pt x="2423624" y="3759200"/>
                  <a:pt x="23114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6553200" y="2946400"/>
            <a:ext cx="19050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9067800" y="1727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7" hasCustomPrompt="1"/>
            <p:custDataLst>
              <p:tags r:id="rId12"/>
            </p:custDataLst>
          </p:nvPr>
        </p:nvSpPr>
        <p:spPr>
          <a:xfrm>
            <a:off x="9067800" y="2286000"/>
            <a:ext cx="2514600" cy="3759200"/>
          </a:xfrm>
          <a:custGeom>
            <a:avLst/>
            <a:gdLst>
              <a:gd name="connisteX0" fmla="*/ 0 w 2514600"/>
              <a:gd name="connsiteY0" fmla="*/ 203200 h 3759200"/>
              <a:gd name="connisteX1" fmla="*/ 203200 w 2514600"/>
              <a:gd name="connsiteY1" fmla="*/ 0 h 3759200"/>
              <a:gd name="connisteX2" fmla="*/ 2311400 w 2514600"/>
              <a:gd name="connsiteY2" fmla="*/ 0 h 3759200"/>
              <a:gd name="connisteX3" fmla="*/ 2514600 w 2514600"/>
              <a:gd name="connsiteY3" fmla="*/ 203200 h 3759200"/>
              <a:gd name="connisteX4" fmla="*/ 2514600 w 2514600"/>
              <a:gd name="connsiteY4" fmla="*/ 3556000 h 3759200"/>
              <a:gd name="connisteX5" fmla="*/ 2311400 w 2514600"/>
              <a:gd name="connsiteY5" fmla="*/ 3759200 h 3759200"/>
              <a:gd name="connisteX6" fmla="*/ 203200 w 2514600"/>
              <a:gd name="connsiteY6" fmla="*/ 3759200 h 3759200"/>
              <a:gd name="connisteX7" fmla="*/ 0 w 2514600"/>
              <a:gd name="connsiteY7" fmla="*/ 3556000 h 3759200"/>
              <a:gd name="connisteX8" fmla="*/ 0 w 25146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556000"/>
                </a:lnTo>
                <a:cubicBezTo>
                  <a:pt x="2514600" y="3668224"/>
                  <a:pt x="2423624" y="3759200"/>
                  <a:pt x="23114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9372600" y="2946400"/>
            <a:ext cx="19050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485660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247808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696516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2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5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52578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5410200" y="1676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5410200" y="21844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2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111669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2" hasCustomPrompt="1"/>
            <p:custDataLst>
              <p:tags r:id="rId2"/>
            </p:custDataLst>
          </p:nvPr>
        </p:nvSpPr>
        <p:spPr>
          <a:xfrm>
            <a:off x="147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3" hasCustomPrompt="1"/>
            <p:custDataLst>
              <p:tags r:id="rId5"/>
            </p:custDataLst>
          </p:nvPr>
        </p:nvSpPr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4704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44704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8"/>
            </p:custDataLst>
          </p:nvPr>
        </p:nvSpPr>
        <p:spPr>
          <a:xfrm>
            <a:off x="919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83312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83312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749688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内容占位符 9"/>
          <p:cNvSpPr>
            <a:spLocks noGrp="1"/>
          </p:cNvSpPr>
          <p:nvPr>
            <p:ph idx="16393" hasCustomPrompt="1"/>
            <p:custDataLst>
              <p:tags r:id="rId5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3688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43688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idx="16394" hasCustomPrompt="1"/>
            <p:custDataLst>
              <p:tags r:id="rId8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81280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81280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530863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133997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6096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6096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4704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44704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83312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83312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898321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526880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装饰  6"/>
          <p:cNvSpPr>
            <a:spLocks noGrp="1"/>
          </p:cNvSpPr>
          <p:nvPr>
            <p:ph type="body" idx="16392" hasCustomPrompt="1"/>
            <p:custDataLst>
              <p:tags r:id="rId2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图片占位符 7"/>
          <p:cNvSpPr>
            <a:spLocks noGrp="1"/>
          </p:cNvSpPr>
          <p:nvPr>
            <p:ph type="pic" idx="16393" hasCustomPrompt="1"/>
            <p:custDataLst>
              <p:tags r:id="rId3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43688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16395" hasCustomPrompt="1"/>
            <p:custDataLst>
              <p:tags r:id="rId7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6736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736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装饰  4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546860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37084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3"/>
            </p:custDataLst>
          </p:nvPr>
        </p:nvSpPr>
        <p:spPr>
          <a:xfrm>
            <a:off x="6096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7620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762000" y="20320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44704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6228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622800" y="20320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9"/>
            </p:custDataLst>
          </p:nvPr>
        </p:nvSpPr>
        <p:spPr>
          <a:xfrm>
            <a:off x="83312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4836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483600" y="20320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643600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2" hasCustomPrompt="1"/>
            <p:custDataLst>
              <p:tags r:id="rId2"/>
            </p:custDataLst>
          </p:nvPr>
        </p:nvSpPr>
        <p:spPr>
          <a:xfrm>
            <a:off x="14732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3632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41910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3" hasCustomPrompt="1"/>
            <p:custDataLst>
              <p:tags r:id="rId5"/>
            </p:custDataLst>
          </p:nvPr>
        </p:nvSpPr>
        <p:spPr>
          <a:xfrm>
            <a:off x="53340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470400" y="3632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4470400" y="41910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8"/>
            </p:custDataLst>
          </p:nvPr>
        </p:nvSpPr>
        <p:spPr>
          <a:xfrm>
            <a:off x="91948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8331200" y="3632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8331200" y="41910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498260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734492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174321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无-颜色错位-并列-4_2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7188200" y="609600"/>
            <a:ext cx="4394200" cy="1778000"/>
          </a:xfrm>
          <a:custGeom>
            <a:avLst/>
            <a:gdLst>
              <a:gd name="connisteX0" fmla="*/ 0 w 4394200"/>
              <a:gd name="connsiteY0" fmla="*/ 0 h 1778000"/>
              <a:gd name="connisteX1" fmla="*/ 4191000 w 4394200"/>
              <a:gd name="connsiteY1" fmla="*/ 0 h 1778000"/>
              <a:gd name="connisteX2" fmla="*/ 4394200 w 4394200"/>
              <a:gd name="connsiteY2" fmla="*/ 203200 h 1778000"/>
              <a:gd name="connisteX3" fmla="*/ 4394200 w 4394200"/>
              <a:gd name="connsiteY3" fmla="*/ 1574800 h 1778000"/>
              <a:gd name="connisteX4" fmla="*/ 4191000 w 4394200"/>
              <a:gd name="connsiteY4" fmla="*/ 1778000 h 1778000"/>
              <a:gd name="connisteX5" fmla="*/ 0 w 4394200"/>
              <a:gd name="connsiteY5" fmla="*/ 1778000 h 1778000"/>
              <a:gd name="connisteX6" fmla="*/ 0 w 4394200"/>
              <a:gd name="connsiteY6" fmla="*/ 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394200" h="1778000">
                <a:moveTo>
                  <a:pt x="0" y="0"/>
                </a:moveTo>
                <a:lnTo>
                  <a:pt x="4191000" y="0"/>
                </a:lnTo>
                <a:cubicBezTo>
                  <a:pt x="4303224" y="0"/>
                  <a:pt x="4394200" y="90976"/>
                  <a:pt x="4394200" y="203200"/>
                </a:cubicBezTo>
                <a:lnTo>
                  <a:pt x="4394200" y="1574800"/>
                </a:lnTo>
                <a:cubicBezTo>
                  <a:pt x="4394200" y="1687024"/>
                  <a:pt x="4303224" y="1778000"/>
                  <a:pt x="4191000" y="1778000"/>
                </a:cubicBezTo>
                <a:lnTo>
                  <a:pt x="0" y="177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图片占位符 13"/>
          <p:cNvSpPr>
            <a:spLocks noGrp="1"/>
          </p:cNvSpPr>
          <p:nvPr>
            <p:ph type="pic" idx="16394" hasCustomPrompt="1"/>
            <p:custDataLst>
              <p:tags r:id="rId7"/>
            </p:custDataLst>
          </p:nvPr>
        </p:nvSpPr>
        <p:spPr>
          <a:xfrm>
            <a:off x="4648200" y="609600"/>
            <a:ext cx="2540000" cy="1778000"/>
          </a:xfrm>
          <a:custGeom>
            <a:avLst/>
            <a:gdLst>
              <a:gd name="connisteX0" fmla="*/ 0 w 2540000"/>
              <a:gd name="connsiteY0" fmla="*/ 203200 h 1778000"/>
              <a:gd name="connisteX1" fmla="*/ 203200 w 2540000"/>
              <a:gd name="connsiteY1" fmla="*/ 0 h 1778000"/>
              <a:gd name="connisteX2" fmla="*/ 2540000 w 2540000"/>
              <a:gd name="connsiteY2" fmla="*/ 0 h 1778000"/>
              <a:gd name="connisteX3" fmla="*/ 2540000 w 2540000"/>
              <a:gd name="connsiteY3" fmla="*/ 1778000 h 1778000"/>
              <a:gd name="connisteX4" fmla="*/ 203200 w 2540000"/>
              <a:gd name="connsiteY4" fmla="*/ 1778000 h 1778000"/>
              <a:gd name="connisteX5" fmla="*/ 0 w 2540000"/>
              <a:gd name="connsiteY5" fmla="*/ 1574800 h 1778000"/>
              <a:gd name="connisteX6" fmla="*/ 0 w 2540000"/>
              <a:gd name="connsiteY6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778000"/>
                </a:ln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493000" y="9144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7493000" y="1473200"/>
            <a:ext cx="378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7188200" y="2540000"/>
            <a:ext cx="4394200" cy="1778000"/>
          </a:xfrm>
          <a:custGeom>
            <a:avLst/>
            <a:gdLst>
              <a:gd name="connisteX0" fmla="*/ 0 w 4394200"/>
              <a:gd name="connsiteY0" fmla="*/ 0 h 1778000"/>
              <a:gd name="connisteX1" fmla="*/ 4191000 w 4394200"/>
              <a:gd name="connsiteY1" fmla="*/ 0 h 1778000"/>
              <a:gd name="connisteX2" fmla="*/ 4394200 w 4394200"/>
              <a:gd name="connsiteY2" fmla="*/ 203200 h 1778000"/>
              <a:gd name="connisteX3" fmla="*/ 4394200 w 4394200"/>
              <a:gd name="connsiteY3" fmla="*/ 1574800 h 1778000"/>
              <a:gd name="connisteX4" fmla="*/ 4191000 w 4394200"/>
              <a:gd name="connsiteY4" fmla="*/ 1778000 h 1778000"/>
              <a:gd name="connisteX5" fmla="*/ 0 w 4394200"/>
              <a:gd name="connsiteY5" fmla="*/ 1778000 h 1778000"/>
              <a:gd name="connisteX6" fmla="*/ 0 w 4394200"/>
              <a:gd name="connsiteY6" fmla="*/ 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394200" h="1778000">
                <a:moveTo>
                  <a:pt x="0" y="0"/>
                </a:moveTo>
                <a:lnTo>
                  <a:pt x="4191000" y="0"/>
                </a:lnTo>
                <a:cubicBezTo>
                  <a:pt x="4303224" y="0"/>
                  <a:pt x="4394200" y="90976"/>
                  <a:pt x="4394200" y="203200"/>
                </a:cubicBezTo>
                <a:lnTo>
                  <a:pt x="4394200" y="1574800"/>
                </a:lnTo>
                <a:cubicBezTo>
                  <a:pt x="4394200" y="1687024"/>
                  <a:pt x="4303224" y="1778000"/>
                  <a:pt x="4191000" y="1778000"/>
                </a:cubicBezTo>
                <a:lnTo>
                  <a:pt x="0" y="177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图片占位符 17"/>
          <p:cNvSpPr>
            <a:spLocks noGrp="1"/>
          </p:cNvSpPr>
          <p:nvPr>
            <p:ph type="pic" idx="16396" hasCustomPrompt="1"/>
            <p:custDataLst>
              <p:tags r:id="rId11"/>
            </p:custDataLst>
          </p:nvPr>
        </p:nvSpPr>
        <p:spPr>
          <a:xfrm>
            <a:off x="4648200" y="2540000"/>
            <a:ext cx="2540000" cy="1778000"/>
          </a:xfrm>
          <a:custGeom>
            <a:avLst/>
            <a:gdLst>
              <a:gd name="connisteX0" fmla="*/ 0 w 2540000"/>
              <a:gd name="connsiteY0" fmla="*/ 203200 h 1778000"/>
              <a:gd name="connisteX1" fmla="*/ 203200 w 2540000"/>
              <a:gd name="connsiteY1" fmla="*/ 0 h 1778000"/>
              <a:gd name="connisteX2" fmla="*/ 2540000 w 2540000"/>
              <a:gd name="connsiteY2" fmla="*/ 0 h 1778000"/>
              <a:gd name="connisteX3" fmla="*/ 2540000 w 2540000"/>
              <a:gd name="connsiteY3" fmla="*/ 1778000 h 1778000"/>
              <a:gd name="connisteX4" fmla="*/ 203200 w 2540000"/>
              <a:gd name="connsiteY4" fmla="*/ 1778000 h 1778000"/>
              <a:gd name="connisteX5" fmla="*/ 0 w 2540000"/>
              <a:gd name="connsiteY5" fmla="*/ 1574800 h 1778000"/>
              <a:gd name="connisteX6" fmla="*/ 0 w 2540000"/>
              <a:gd name="connsiteY6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778000"/>
                </a:ln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493000" y="28448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7493000" y="3403600"/>
            <a:ext cx="378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1" name="装饰  0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7188200" y="4470400"/>
            <a:ext cx="4394200" cy="1778000"/>
          </a:xfrm>
          <a:custGeom>
            <a:avLst/>
            <a:gdLst>
              <a:gd name="connisteX0" fmla="*/ 0 w 4394200"/>
              <a:gd name="connsiteY0" fmla="*/ 0 h 1778000"/>
              <a:gd name="connisteX1" fmla="*/ 4191000 w 4394200"/>
              <a:gd name="connsiteY1" fmla="*/ 0 h 1778000"/>
              <a:gd name="connisteX2" fmla="*/ 4394200 w 4394200"/>
              <a:gd name="connsiteY2" fmla="*/ 203200 h 1778000"/>
              <a:gd name="connisteX3" fmla="*/ 4394200 w 4394200"/>
              <a:gd name="connsiteY3" fmla="*/ 1574800 h 1778000"/>
              <a:gd name="connisteX4" fmla="*/ 4191000 w 4394200"/>
              <a:gd name="connsiteY4" fmla="*/ 1778000 h 1778000"/>
              <a:gd name="connisteX5" fmla="*/ 0 w 4394200"/>
              <a:gd name="connsiteY5" fmla="*/ 1778000 h 1778000"/>
              <a:gd name="connisteX6" fmla="*/ 0 w 4394200"/>
              <a:gd name="connsiteY6" fmla="*/ 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394200" h="1778000">
                <a:moveTo>
                  <a:pt x="0" y="0"/>
                </a:moveTo>
                <a:lnTo>
                  <a:pt x="4191000" y="0"/>
                </a:lnTo>
                <a:cubicBezTo>
                  <a:pt x="4303224" y="0"/>
                  <a:pt x="4394200" y="90976"/>
                  <a:pt x="4394200" y="203200"/>
                </a:cubicBezTo>
                <a:lnTo>
                  <a:pt x="4394200" y="1574800"/>
                </a:lnTo>
                <a:cubicBezTo>
                  <a:pt x="4394200" y="1687024"/>
                  <a:pt x="4303224" y="1778000"/>
                  <a:pt x="4191000" y="1778000"/>
                </a:cubicBezTo>
                <a:lnTo>
                  <a:pt x="0" y="177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2" name="图片占位符 21"/>
          <p:cNvSpPr>
            <a:spLocks noGrp="1"/>
          </p:cNvSpPr>
          <p:nvPr>
            <p:ph type="pic" idx="16398" hasCustomPrompt="1"/>
            <p:custDataLst>
              <p:tags r:id="rId15"/>
            </p:custDataLst>
          </p:nvPr>
        </p:nvSpPr>
        <p:spPr>
          <a:xfrm>
            <a:off x="4648200" y="4470400"/>
            <a:ext cx="2540000" cy="1778000"/>
          </a:xfrm>
          <a:custGeom>
            <a:avLst/>
            <a:gdLst>
              <a:gd name="connisteX0" fmla="*/ 0 w 2540000"/>
              <a:gd name="connsiteY0" fmla="*/ 203200 h 1778000"/>
              <a:gd name="connisteX1" fmla="*/ 203200 w 2540000"/>
              <a:gd name="connsiteY1" fmla="*/ 0 h 1778000"/>
              <a:gd name="connisteX2" fmla="*/ 2540000 w 2540000"/>
              <a:gd name="connsiteY2" fmla="*/ 0 h 1778000"/>
              <a:gd name="connisteX3" fmla="*/ 2540000 w 2540000"/>
              <a:gd name="connsiteY3" fmla="*/ 1778000 h 1778000"/>
              <a:gd name="connisteX4" fmla="*/ 203200 w 2540000"/>
              <a:gd name="connsiteY4" fmla="*/ 1778000 h 1778000"/>
              <a:gd name="connisteX5" fmla="*/ 0 w 2540000"/>
              <a:gd name="connsiteY5" fmla="*/ 1574800 h 1778000"/>
              <a:gd name="connisteX6" fmla="*/ 0 w 2540000"/>
              <a:gd name="connsiteY6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778000"/>
                </a:ln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7493000" y="47752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7493000" y="5334000"/>
            <a:ext cx="378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593856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770646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105574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4274154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4" hasCustomPrompt="1"/>
            <p:custDataLst>
              <p:tags r:id="rId2"/>
            </p:custDataLst>
          </p:nvPr>
        </p:nvSpPr>
        <p:spPr>
          <a:xfrm>
            <a:off x="609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1778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1778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5" hasCustomPrompt="1"/>
            <p:custDataLst>
              <p:tags r:id="rId5"/>
            </p:custDataLst>
          </p:nvPr>
        </p:nvSpPr>
        <p:spPr>
          <a:xfrm>
            <a:off x="6324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7493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7493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09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1778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1778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6324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7493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7493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77595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0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042434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437437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676456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-上标下内-装饰左-默认位置-并列-34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4" hasCustomPrompt="1"/>
            <p:custDataLst>
              <p:tags r:id="rId2"/>
            </p:custDataLst>
          </p:nvPr>
        </p:nvSpPr>
        <p:spPr>
          <a:xfrm>
            <a:off x="609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1778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1778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5" hasCustomPrompt="1"/>
            <p:custDataLst>
              <p:tags r:id="rId5"/>
            </p:custDataLst>
          </p:nvPr>
        </p:nvSpPr>
        <p:spPr>
          <a:xfrm>
            <a:off x="6324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7493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7493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09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1778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1778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6324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7493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7493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654037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-10007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6096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6096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4704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44704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83312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83312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734662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388554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方向错位-并列-26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09600" y="1524000"/>
            <a:ext cx="6400800" cy="2209800"/>
          </a:xfrm>
          <a:custGeom>
            <a:avLst/>
            <a:gdLst>
              <a:gd name="connisteX0" fmla="*/ 0 w 6400800"/>
              <a:gd name="connsiteY0" fmla="*/ 203200 h 2209800"/>
              <a:gd name="connisteX1" fmla="*/ 203200 w 6400800"/>
              <a:gd name="connsiteY1" fmla="*/ 0 h 2209800"/>
              <a:gd name="connisteX2" fmla="*/ 6400800 w 6400800"/>
              <a:gd name="connsiteY2" fmla="*/ 0 h 2209800"/>
              <a:gd name="connisteX3" fmla="*/ 6400800 w 6400800"/>
              <a:gd name="connsiteY3" fmla="*/ 2209800 h 2209800"/>
              <a:gd name="connisteX4" fmla="*/ 203200 w 6400800"/>
              <a:gd name="connsiteY4" fmla="*/ 2209800 h 2209800"/>
              <a:gd name="connisteX5" fmla="*/ 0 w 6400800"/>
              <a:gd name="connsiteY5" fmla="*/ 2006600 h 2209800"/>
              <a:gd name="connisteX6" fmla="*/ 0 w 6400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6400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400800" y="0"/>
                </a:lnTo>
                <a:lnTo>
                  <a:pt x="6400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7010400" y="1524000"/>
            <a:ext cx="4572000" cy="2209800"/>
          </a:xfrm>
          <a:custGeom>
            <a:avLst/>
            <a:gdLst>
              <a:gd name="connisteX0" fmla="*/ 0 w 4572000"/>
              <a:gd name="connsiteY0" fmla="*/ 0 h 2209800"/>
              <a:gd name="connisteX1" fmla="*/ 4368800 w 4572000"/>
              <a:gd name="connsiteY1" fmla="*/ 0 h 2209800"/>
              <a:gd name="connisteX2" fmla="*/ 4572000 w 4572000"/>
              <a:gd name="connsiteY2" fmla="*/ 203200 h 2209800"/>
              <a:gd name="connisteX3" fmla="*/ 4572000 w 4572000"/>
              <a:gd name="connsiteY3" fmla="*/ 2006600 h 2209800"/>
              <a:gd name="connisteX4" fmla="*/ 4368800 w 4572000"/>
              <a:gd name="connsiteY4" fmla="*/ 2209800 h 2209800"/>
              <a:gd name="connisteX5" fmla="*/ 0 w 4572000"/>
              <a:gd name="connsiteY5" fmla="*/ 2209800 h 2209800"/>
              <a:gd name="connisteX6" fmla="*/ 0 w 4572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572000" h="2209800">
                <a:moveTo>
                  <a:pt x="0" y="0"/>
                </a:moveTo>
                <a:lnTo>
                  <a:pt x="4368800" y="0"/>
                </a:lnTo>
                <a:cubicBezTo>
                  <a:pt x="4481024" y="0"/>
                  <a:pt x="4572000" y="90976"/>
                  <a:pt x="4572000" y="203200"/>
                </a:cubicBezTo>
                <a:lnTo>
                  <a:pt x="4572000" y="2006600"/>
                </a:lnTo>
                <a:cubicBezTo>
                  <a:pt x="4572000" y="2118824"/>
                  <a:pt x="4481024" y="2209800"/>
                  <a:pt x="4368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18923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24511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5181600" y="4038600"/>
            <a:ext cx="6400800" cy="2209800"/>
          </a:xfrm>
          <a:custGeom>
            <a:avLst/>
            <a:gdLst>
              <a:gd name="connisteX0" fmla="*/ 0 w 6400800"/>
              <a:gd name="connsiteY0" fmla="*/ 0 h 2209800"/>
              <a:gd name="connisteX1" fmla="*/ 6197600 w 6400800"/>
              <a:gd name="connsiteY1" fmla="*/ 0 h 2209800"/>
              <a:gd name="connisteX2" fmla="*/ 6400800 w 6400800"/>
              <a:gd name="connsiteY2" fmla="*/ 203200 h 2209800"/>
              <a:gd name="connisteX3" fmla="*/ 6400800 w 6400800"/>
              <a:gd name="connsiteY3" fmla="*/ 2006600 h 2209800"/>
              <a:gd name="connisteX4" fmla="*/ 6197600 w 6400800"/>
              <a:gd name="connsiteY4" fmla="*/ 2209800 h 2209800"/>
              <a:gd name="connisteX5" fmla="*/ 0 w 6400800"/>
              <a:gd name="connsiteY5" fmla="*/ 2209800 h 2209800"/>
              <a:gd name="connisteX6" fmla="*/ 0 w 6400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6400800" h="2209800">
                <a:moveTo>
                  <a:pt x="0" y="0"/>
                </a:moveTo>
                <a:lnTo>
                  <a:pt x="6197600" y="0"/>
                </a:lnTo>
                <a:cubicBezTo>
                  <a:pt x="6309824" y="0"/>
                  <a:pt x="6400800" y="90976"/>
                  <a:pt x="6400800" y="203200"/>
                </a:cubicBezTo>
                <a:lnTo>
                  <a:pt x="6400800" y="2006600"/>
                </a:lnTo>
                <a:cubicBezTo>
                  <a:pt x="6400800" y="2118824"/>
                  <a:pt x="6309824" y="2209800"/>
                  <a:pt x="6197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609600" y="4038600"/>
            <a:ext cx="4572000" cy="2209800"/>
          </a:xfrm>
          <a:custGeom>
            <a:avLst/>
            <a:gdLst>
              <a:gd name="connisteX0" fmla="*/ 0 w 4572000"/>
              <a:gd name="connsiteY0" fmla="*/ 203200 h 2209800"/>
              <a:gd name="connisteX1" fmla="*/ 203200 w 4572000"/>
              <a:gd name="connsiteY1" fmla="*/ 0 h 2209800"/>
              <a:gd name="connisteX2" fmla="*/ 4572000 w 4572000"/>
              <a:gd name="connsiteY2" fmla="*/ 0 h 2209800"/>
              <a:gd name="connisteX3" fmla="*/ 4572000 w 4572000"/>
              <a:gd name="connsiteY3" fmla="*/ 2209800 h 2209800"/>
              <a:gd name="connisteX4" fmla="*/ 203200 w 4572000"/>
              <a:gd name="connsiteY4" fmla="*/ 2209800 h 2209800"/>
              <a:gd name="connisteX5" fmla="*/ 0 w 4572000"/>
              <a:gd name="connsiteY5" fmla="*/ 2006600 h 2209800"/>
              <a:gd name="connisteX6" fmla="*/ 0 w 4572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572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572000" y="0"/>
                </a:lnTo>
                <a:lnTo>
                  <a:pt x="4572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86400" y="44069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86400" y="49657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379496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44704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44704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83312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83312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916605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34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4" hasCustomPrompt="1"/>
            <p:custDataLst>
              <p:tags r:id="rId2"/>
            </p:custDataLst>
          </p:nvPr>
        </p:nvSpPr>
        <p:spPr>
          <a:xfrm>
            <a:off x="609600" y="2184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2082800" y="19304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2082800" y="24384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5" hasCustomPrompt="1"/>
            <p:custDataLst>
              <p:tags r:id="rId5"/>
            </p:custDataLst>
          </p:nvPr>
        </p:nvSpPr>
        <p:spPr>
          <a:xfrm>
            <a:off x="6324600" y="2184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7797800" y="19304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7797800" y="24384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09600" y="4368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2082800" y="41148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2082800" y="46228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6324600" y="4368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7797800" y="41148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7797800" y="46228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389415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-10013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44704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44704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83312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83312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394404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8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装饰  6"/>
          <p:cNvSpPr>
            <a:spLocks noGrp="1"/>
          </p:cNvSpPr>
          <p:nvPr>
            <p:ph type="body" idx="16392" hasCustomPrompt="1"/>
            <p:custDataLst>
              <p:tags r:id="rId2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图片占位符 7"/>
          <p:cNvSpPr>
            <a:spLocks noGrp="1"/>
          </p:cNvSpPr>
          <p:nvPr>
            <p:ph type="pic" idx="16393" hasCustomPrompt="1"/>
            <p:custDataLst>
              <p:tags r:id="rId3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43688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16395" hasCustomPrompt="1"/>
            <p:custDataLst>
              <p:tags r:id="rId7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6736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736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装饰  4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2746228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6096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8" name="装饰  7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2082800"/>
            <a:ext cx="3454400" cy="4165600"/>
          </a:xfrm>
          <a:custGeom>
            <a:avLst/>
            <a:gdLst>
              <a:gd name="connisteX0" fmla="*/ 0 w 3454400"/>
              <a:gd name="connsiteY0" fmla="*/ 203200 h 4165600"/>
              <a:gd name="connisteX1" fmla="*/ 203200 w 3454400"/>
              <a:gd name="connsiteY1" fmla="*/ 0 h 4165600"/>
              <a:gd name="connisteX2" fmla="*/ 3251200 w 3454400"/>
              <a:gd name="connsiteY2" fmla="*/ 0 h 4165600"/>
              <a:gd name="connisteX3" fmla="*/ 3454400 w 3454400"/>
              <a:gd name="connsiteY3" fmla="*/ 203200 h 4165600"/>
              <a:gd name="connisteX4" fmla="*/ 3454400 w 3454400"/>
              <a:gd name="connsiteY4" fmla="*/ 3962400 h 4165600"/>
              <a:gd name="connisteX5" fmla="*/ 3251200 w 3454400"/>
              <a:gd name="connsiteY5" fmla="*/ 4165600 h 4165600"/>
              <a:gd name="connisteX6" fmla="*/ 203200 w 3454400"/>
              <a:gd name="connsiteY6" fmla="*/ 4165600 h 4165600"/>
              <a:gd name="connisteX7" fmla="*/ 0 w 3454400"/>
              <a:gd name="connsiteY7" fmla="*/ 3962400 h 4165600"/>
              <a:gd name="connisteX8" fmla="*/ 0 w 34544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962400"/>
                </a:lnTo>
                <a:cubicBezTo>
                  <a:pt x="3454400" y="4074624"/>
                  <a:pt x="3363424" y="4165600"/>
                  <a:pt x="32512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914400" y="2336800"/>
            <a:ext cx="28448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43688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4368800" y="2082800"/>
            <a:ext cx="3454400" cy="4165600"/>
          </a:xfrm>
          <a:custGeom>
            <a:avLst/>
            <a:gdLst>
              <a:gd name="connisteX0" fmla="*/ 0 w 3454400"/>
              <a:gd name="connsiteY0" fmla="*/ 203200 h 4165600"/>
              <a:gd name="connisteX1" fmla="*/ 203200 w 3454400"/>
              <a:gd name="connsiteY1" fmla="*/ 0 h 4165600"/>
              <a:gd name="connisteX2" fmla="*/ 3251200 w 3454400"/>
              <a:gd name="connsiteY2" fmla="*/ 0 h 4165600"/>
              <a:gd name="connisteX3" fmla="*/ 3454400 w 3454400"/>
              <a:gd name="connsiteY3" fmla="*/ 203200 h 4165600"/>
              <a:gd name="connisteX4" fmla="*/ 3454400 w 3454400"/>
              <a:gd name="connsiteY4" fmla="*/ 3962400 h 4165600"/>
              <a:gd name="connisteX5" fmla="*/ 3251200 w 3454400"/>
              <a:gd name="connsiteY5" fmla="*/ 4165600 h 4165600"/>
              <a:gd name="connisteX6" fmla="*/ 203200 w 3454400"/>
              <a:gd name="connsiteY6" fmla="*/ 4165600 h 4165600"/>
              <a:gd name="connisteX7" fmla="*/ 0 w 3454400"/>
              <a:gd name="connsiteY7" fmla="*/ 3962400 h 4165600"/>
              <a:gd name="connisteX8" fmla="*/ 0 w 34544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962400"/>
                </a:lnTo>
                <a:cubicBezTo>
                  <a:pt x="3454400" y="4074624"/>
                  <a:pt x="3363424" y="4165600"/>
                  <a:pt x="32512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4673600" y="2336800"/>
            <a:ext cx="28448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81280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8128000" y="2082800"/>
            <a:ext cx="3454400" cy="4165600"/>
          </a:xfrm>
          <a:custGeom>
            <a:avLst/>
            <a:gdLst>
              <a:gd name="connisteX0" fmla="*/ 0 w 3454400"/>
              <a:gd name="connsiteY0" fmla="*/ 203200 h 4165600"/>
              <a:gd name="connisteX1" fmla="*/ 203200 w 3454400"/>
              <a:gd name="connsiteY1" fmla="*/ 0 h 4165600"/>
              <a:gd name="connisteX2" fmla="*/ 3251200 w 3454400"/>
              <a:gd name="connsiteY2" fmla="*/ 0 h 4165600"/>
              <a:gd name="connisteX3" fmla="*/ 3454400 w 3454400"/>
              <a:gd name="connsiteY3" fmla="*/ 203200 h 4165600"/>
              <a:gd name="connisteX4" fmla="*/ 3454400 w 3454400"/>
              <a:gd name="connsiteY4" fmla="*/ 3962400 h 4165600"/>
              <a:gd name="connisteX5" fmla="*/ 3251200 w 3454400"/>
              <a:gd name="connsiteY5" fmla="*/ 4165600 h 4165600"/>
              <a:gd name="connisteX6" fmla="*/ 203200 w 3454400"/>
              <a:gd name="connsiteY6" fmla="*/ 4165600 h 4165600"/>
              <a:gd name="connisteX7" fmla="*/ 0 w 3454400"/>
              <a:gd name="connsiteY7" fmla="*/ 3962400 h 4165600"/>
              <a:gd name="connisteX8" fmla="*/ 0 w 34544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962400"/>
                </a:lnTo>
                <a:cubicBezTo>
                  <a:pt x="3454400" y="4074624"/>
                  <a:pt x="3363424" y="4165600"/>
                  <a:pt x="32512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8432800" y="2336800"/>
            <a:ext cx="28448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527804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4013200"/>
            <a:ext cx="10972800" cy="2235200"/>
          </a:xfrm>
          <a:custGeom>
            <a:avLst/>
            <a:gdLst>
              <a:gd name="connisteX0" fmla="*/ 0 w 10972800"/>
              <a:gd name="connsiteY0" fmla="*/ 203200 h 2235200"/>
              <a:gd name="connisteX1" fmla="*/ 203200 w 10972800"/>
              <a:gd name="connsiteY1" fmla="*/ 0 h 2235200"/>
              <a:gd name="connisteX2" fmla="*/ 10769600 w 10972800"/>
              <a:gd name="connsiteY2" fmla="*/ 0 h 2235200"/>
              <a:gd name="connisteX3" fmla="*/ 10972800 w 10972800"/>
              <a:gd name="connsiteY3" fmla="*/ 203200 h 2235200"/>
              <a:gd name="connisteX4" fmla="*/ 10972800 w 10972800"/>
              <a:gd name="connsiteY4" fmla="*/ 2032000 h 2235200"/>
              <a:gd name="connisteX5" fmla="*/ 10769600 w 10972800"/>
              <a:gd name="connsiteY5" fmla="*/ 2235200 h 2235200"/>
              <a:gd name="connisteX6" fmla="*/ 203200 w 10972800"/>
              <a:gd name="connsiteY6" fmla="*/ 2235200 h 2235200"/>
              <a:gd name="connisteX7" fmla="*/ 0 w 10972800"/>
              <a:gd name="connsiteY7" fmla="*/ 2032000 h 2235200"/>
              <a:gd name="connisteX8" fmla="*/ 0 w 10972800"/>
              <a:gd name="connsiteY8" fmla="*/ 203200 h 223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3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32000"/>
                </a:lnTo>
                <a:cubicBezTo>
                  <a:pt x="10972800" y="2144224"/>
                  <a:pt x="10881824" y="2235200"/>
                  <a:pt x="10769600" y="2235200"/>
                </a:cubicBezTo>
                <a:lnTo>
                  <a:pt x="203200" y="2235200"/>
                </a:lnTo>
                <a:cubicBezTo>
                  <a:pt x="90976" y="2235200"/>
                  <a:pt x="0" y="2144224"/>
                  <a:pt x="0" y="2032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3"/>
            </p:custDataLst>
          </p:nvPr>
        </p:nvSpPr>
        <p:spPr>
          <a:xfrm>
            <a:off x="6096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7620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7620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44704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6228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6228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9"/>
            </p:custDataLst>
          </p:nvPr>
        </p:nvSpPr>
        <p:spPr>
          <a:xfrm>
            <a:off x="83312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4836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4836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3569473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默认位置-并列-3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装饰  6"/>
          <p:cNvSpPr>
            <a:spLocks noGrp="1"/>
          </p:cNvSpPr>
          <p:nvPr>
            <p:ph type="body" idx="16395" hasCustomPrompt="1"/>
            <p:custDataLst>
              <p:tags r:id="rId2"/>
            </p:custDataLst>
          </p:nvPr>
        </p:nvSpPr>
        <p:spPr>
          <a:xfrm>
            <a:off x="609600" y="16764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图片占位符 7"/>
          <p:cNvSpPr>
            <a:spLocks noGrp="1"/>
          </p:cNvSpPr>
          <p:nvPr>
            <p:ph type="pic" idx="16394" hasCustomPrompt="1"/>
            <p:custDataLst>
              <p:tags r:id="rId3"/>
            </p:custDataLst>
          </p:nvPr>
        </p:nvSpPr>
        <p:spPr>
          <a:xfrm>
            <a:off x="751840" y="18186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1422400" y="16764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1422400" y="21336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7" hasCustomPrompt="1"/>
            <p:custDataLst>
              <p:tags r:id="rId6"/>
            </p:custDataLst>
          </p:nvPr>
        </p:nvSpPr>
        <p:spPr>
          <a:xfrm>
            <a:off x="6324600" y="16764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16396" hasCustomPrompt="1"/>
            <p:custDataLst>
              <p:tags r:id="rId7"/>
            </p:custDataLst>
          </p:nvPr>
        </p:nvSpPr>
        <p:spPr>
          <a:xfrm>
            <a:off x="6466840" y="18186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7137400" y="16764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137400" y="21336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装饰  4"/>
          <p:cNvSpPr>
            <a:spLocks noGrp="1"/>
          </p:cNvSpPr>
          <p:nvPr>
            <p:ph type="body" idx="16399" hasCustomPrompt="1"/>
            <p:custDataLst>
              <p:tags r:id="rId10"/>
            </p:custDataLst>
          </p:nvPr>
        </p:nvSpPr>
        <p:spPr>
          <a:xfrm>
            <a:off x="609600" y="41148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8" hasCustomPrompt="1"/>
            <p:custDataLst>
              <p:tags r:id="rId11"/>
            </p:custDataLst>
          </p:nvPr>
        </p:nvSpPr>
        <p:spPr>
          <a:xfrm>
            <a:off x="751840" y="42570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1422400" y="4114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1422400" y="45720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401" hasCustomPrompt="1"/>
            <p:custDataLst>
              <p:tags r:id="rId14"/>
            </p:custDataLst>
          </p:nvPr>
        </p:nvSpPr>
        <p:spPr>
          <a:xfrm>
            <a:off x="6324600" y="41148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图片占位符 19"/>
          <p:cNvSpPr>
            <a:spLocks noGrp="1"/>
          </p:cNvSpPr>
          <p:nvPr>
            <p:ph type="pic" idx="16400" hasCustomPrompt="1"/>
            <p:custDataLst>
              <p:tags r:id="rId15"/>
            </p:custDataLst>
          </p:nvPr>
        </p:nvSpPr>
        <p:spPr>
          <a:xfrm>
            <a:off x="6466840" y="42570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7137400" y="4114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7137400" y="45720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48523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1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87" hasCustomPrompt="1"/>
            <p:custDataLst>
              <p:tags r:id="rId2"/>
            </p:custDataLst>
          </p:nvPr>
        </p:nvSpPr>
        <p:spPr>
          <a:xfrm>
            <a:off x="60960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1600200"/>
            <a:ext cx="5029200" cy="45720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  <p:extLst>
      <p:ext uri="{BB962C8B-B14F-4D97-AF65-F5344CB8AC3E}">
        <p14:creationId xmlns:p14="http://schemas.microsoft.com/office/powerpoint/2010/main" val="4154588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正文页-上标下内-装饰左-默认位置-并列-34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4" hasCustomPrompt="1"/>
            <p:custDataLst>
              <p:tags r:id="rId2"/>
            </p:custDataLst>
          </p:nvPr>
        </p:nvSpPr>
        <p:spPr>
          <a:xfrm>
            <a:off x="609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1778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1778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5" hasCustomPrompt="1"/>
            <p:custDataLst>
              <p:tags r:id="rId5"/>
            </p:custDataLst>
          </p:nvPr>
        </p:nvSpPr>
        <p:spPr>
          <a:xfrm>
            <a:off x="6324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7493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7493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09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1778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1778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6324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7493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7493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456267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09600" y="4165600"/>
            <a:ext cx="5334000" cy="2082800"/>
          </a:xfrm>
          <a:custGeom>
            <a:avLst/>
            <a:gdLst>
              <a:gd name="connisteX0" fmla="*/ 0 w 5334000"/>
              <a:gd name="connsiteY0" fmla="*/ 0 h 2082800"/>
              <a:gd name="connisteX1" fmla="*/ 5334000 w 5334000"/>
              <a:gd name="connsiteY1" fmla="*/ 0 h 2082800"/>
              <a:gd name="connisteX2" fmla="*/ 5334000 w 5334000"/>
              <a:gd name="connsiteY2" fmla="*/ 1879600 h 2082800"/>
              <a:gd name="connisteX3" fmla="*/ 5130800 w 5334000"/>
              <a:gd name="connsiteY3" fmla="*/ 2082800 h 2082800"/>
              <a:gd name="connisteX4" fmla="*/ 203200 w 5334000"/>
              <a:gd name="connsiteY4" fmla="*/ 2082800 h 2082800"/>
              <a:gd name="connisteX5" fmla="*/ 0 w 5334000"/>
              <a:gd name="connsiteY5" fmla="*/ 1879600 h 2082800"/>
              <a:gd name="connisteX6" fmla="*/ 0 w 53340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828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1991824"/>
                  <a:pt x="5243024" y="2082800"/>
                  <a:pt x="51308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609600" y="1524000"/>
            <a:ext cx="5334000" cy="2641600"/>
          </a:xfrm>
          <a:custGeom>
            <a:avLst/>
            <a:gdLst>
              <a:gd name="connisteX0" fmla="*/ 0 w 5334000"/>
              <a:gd name="connsiteY0" fmla="*/ 203200 h 2641600"/>
              <a:gd name="connisteX1" fmla="*/ 203200 w 5334000"/>
              <a:gd name="connsiteY1" fmla="*/ 0 h 2641600"/>
              <a:gd name="connisteX2" fmla="*/ 5130800 w 5334000"/>
              <a:gd name="connsiteY2" fmla="*/ 0 h 2641600"/>
              <a:gd name="connisteX3" fmla="*/ 5334000 w 5334000"/>
              <a:gd name="connsiteY3" fmla="*/ 203200 h 2641600"/>
              <a:gd name="connisteX4" fmla="*/ 5334000 w 5334000"/>
              <a:gd name="connsiteY4" fmla="*/ 2641600 h 2641600"/>
              <a:gd name="connisteX5" fmla="*/ 0 w 5334000"/>
              <a:gd name="connsiteY5" fmla="*/ 2641600 h 2641600"/>
              <a:gd name="connisteX6" fmla="*/ 0 w 53340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248400" y="4165600"/>
            <a:ext cx="5334000" cy="2082800"/>
          </a:xfrm>
          <a:custGeom>
            <a:avLst/>
            <a:gdLst>
              <a:gd name="connisteX0" fmla="*/ 0 w 5334000"/>
              <a:gd name="connsiteY0" fmla="*/ 0 h 2082800"/>
              <a:gd name="connisteX1" fmla="*/ 5334000 w 5334000"/>
              <a:gd name="connsiteY1" fmla="*/ 0 h 2082800"/>
              <a:gd name="connisteX2" fmla="*/ 5334000 w 5334000"/>
              <a:gd name="connsiteY2" fmla="*/ 1879600 h 2082800"/>
              <a:gd name="connisteX3" fmla="*/ 5130800 w 5334000"/>
              <a:gd name="connsiteY3" fmla="*/ 2082800 h 2082800"/>
              <a:gd name="connisteX4" fmla="*/ 203200 w 5334000"/>
              <a:gd name="connsiteY4" fmla="*/ 2082800 h 2082800"/>
              <a:gd name="connisteX5" fmla="*/ 0 w 5334000"/>
              <a:gd name="connsiteY5" fmla="*/ 1879600 h 2082800"/>
              <a:gd name="connisteX6" fmla="*/ 0 w 53340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828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1991824"/>
                  <a:pt x="5243024" y="2082800"/>
                  <a:pt x="51308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6248400" y="1524000"/>
            <a:ext cx="5334000" cy="2641600"/>
          </a:xfrm>
          <a:custGeom>
            <a:avLst/>
            <a:gdLst>
              <a:gd name="connisteX0" fmla="*/ 0 w 5334000"/>
              <a:gd name="connsiteY0" fmla="*/ 203200 h 2641600"/>
              <a:gd name="connisteX1" fmla="*/ 203200 w 5334000"/>
              <a:gd name="connsiteY1" fmla="*/ 0 h 2641600"/>
              <a:gd name="connisteX2" fmla="*/ 5130800 w 5334000"/>
              <a:gd name="connsiteY2" fmla="*/ 0 h 2641600"/>
              <a:gd name="connisteX3" fmla="*/ 5334000 w 5334000"/>
              <a:gd name="connsiteY3" fmla="*/ 203200 h 2641600"/>
              <a:gd name="connisteX4" fmla="*/ 5334000 w 5334000"/>
              <a:gd name="connsiteY4" fmla="*/ 2641600 h 2641600"/>
              <a:gd name="connisteX5" fmla="*/ 0 w 5334000"/>
              <a:gd name="connsiteY5" fmla="*/ 2641600 h 2641600"/>
              <a:gd name="connisteX6" fmla="*/ 0 w 53340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4212065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tags" Target="../tags/tag1.xml"/><Relationship Id="rId95" Type="http://schemas.openxmlformats.org/officeDocument/2006/relationships/tags" Target="../tags/tag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tags" Target="../tags/tag2.xml"/><Relationship Id="rId96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tags" Target="../tags/tag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tags" Target="../tags/tag4.xml"/><Relationship Id="rId9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>
            <p:custDataLst>
              <p:tags r:id="rId91"/>
            </p:custDataLst>
          </p:nvPr>
        </p:nvPicPr>
        <p:blipFill rotWithShape="1">
          <a:blip r:embed="rId98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黑体" panose="020106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黑体" panose="020106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9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KSO_TEMPLATE" hidden="1"/>
          <p:cNvSpPr/>
          <p:nvPr userDrawn="1">
            <p:custDataLst>
              <p:tags r:id="rId9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90"/>
    </p:custDataLst>
    <p:extLst>
      <p:ext uri="{BB962C8B-B14F-4D97-AF65-F5344CB8AC3E}">
        <p14:creationId xmlns:p14="http://schemas.microsoft.com/office/powerpoint/2010/main" val="3319093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tx1"/>
          </a:solidFill>
          <a:effectLst>
            <a:outerShdw>
              <a:srgbClr val="FFFFFF"/>
            </a:outerShdw>
          </a:effectLst>
          <a:uFill>
            <a:solidFill>
              <a:schemeClr val="tx1"/>
            </a:solidFill>
          </a:uFill>
          <a:latin typeface="+mj-lt"/>
          <a:ea typeface="黑体" panose="02010609060101010101" charset="-122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黑体" panose="02010609060101010101" charset="-122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黑体" panose="02010609060101010101" charset="-122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黑体" panose="02010609060101010101" charset="-122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黑体" panose="02010609060101010101" charset="-122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007.xml"/><Relationship Id="rId7" Type="http://schemas.openxmlformats.org/officeDocument/2006/relationships/image" Target="../media/image4.png"/><Relationship Id="rId2" Type="http://schemas.openxmlformats.org/officeDocument/2006/relationships/tags" Target="../tags/tag1006.xml"/><Relationship Id="rId1" Type="http://schemas.openxmlformats.org/officeDocument/2006/relationships/tags" Target="../tags/tag100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076.xml"/><Relationship Id="rId7" Type="http://schemas.openxmlformats.org/officeDocument/2006/relationships/slideLayout" Target="../slideLayouts/slideLayout33.xml"/><Relationship Id="rId2" Type="http://schemas.openxmlformats.org/officeDocument/2006/relationships/tags" Target="../tags/tag1075.xml"/><Relationship Id="rId1" Type="http://schemas.openxmlformats.org/officeDocument/2006/relationships/tags" Target="../tags/tag1074.xml"/><Relationship Id="rId6" Type="http://schemas.openxmlformats.org/officeDocument/2006/relationships/tags" Target="../tags/tag1079.xml"/><Relationship Id="rId5" Type="http://schemas.openxmlformats.org/officeDocument/2006/relationships/tags" Target="../tags/tag1078.xml"/><Relationship Id="rId4" Type="http://schemas.openxmlformats.org/officeDocument/2006/relationships/tags" Target="../tags/tag107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87.xml"/><Relationship Id="rId3" Type="http://schemas.openxmlformats.org/officeDocument/2006/relationships/tags" Target="../tags/tag1082.xml"/><Relationship Id="rId7" Type="http://schemas.openxmlformats.org/officeDocument/2006/relationships/tags" Target="../tags/tag1086.xml"/><Relationship Id="rId2" Type="http://schemas.openxmlformats.org/officeDocument/2006/relationships/tags" Target="../tags/tag1081.xml"/><Relationship Id="rId1" Type="http://schemas.openxmlformats.org/officeDocument/2006/relationships/tags" Target="../tags/tag1080.xml"/><Relationship Id="rId6" Type="http://schemas.openxmlformats.org/officeDocument/2006/relationships/tags" Target="../tags/tag1085.xml"/><Relationship Id="rId11" Type="http://schemas.openxmlformats.org/officeDocument/2006/relationships/image" Target="../media/image12.jpeg"/><Relationship Id="rId5" Type="http://schemas.openxmlformats.org/officeDocument/2006/relationships/tags" Target="../tags/tag1084.xml"/><Relationship Id="rId10" Type="http://schemas.openxmlformats.org/officeDocument/2006/relationships/slideLayout" Target="../slideLayouts/slideLayout58.xml"/><Relationship Id="rId4" Type="http://schemas.openxmlformats.org/officeDocument/2006/relationships/tags" Target="../tags/tag1083.xml"/><Relationship Id="rId9" Type="http://schemas.openxmlformats.org/officeDocument/2006/relationships/tags" Target="../tags/tag108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96.xml"/><Relationship Id="rId3" Type="http://schemas.openxmlformats.org/officeDocument/2006/relationships/tags" Target="../tags/tag1091.xml"/><Relationship Id="rId7" Type="http://schemas.openxmlformats.org/officeDocument/2006/relationships/tags" Target="../tags/tag1095.xml"/><Relationship Id="rId2" Type="http://schemas.openxmlformats.org/officeDocument/2006/relationships/tags" Target="../tags/tag1090.xml"/><Relationship Id="rId1" Type="http://schemas.openxmlformats.org/officeDocument/2006/relationships/tags" Target="../tags/tag1089.xml"/><Relationship Id="rId6" Type="http://schemas.openxmlformats.org/officeDocument/2006/relationships/tags" Target="../tags/tag1094.xml"/><Relationship Id="rId5" Type="http://schemas.openxmlformats.org/officeDocument/2006/relationships/tags" Target="../tags/tag1093.xml"/><Relationship Id="rId10" Type="http://schemas.openxmlformats.org/officeDocument/2006/relationships/image" Target="../media/image13.jpeg"/><Relationship Id="rId4" Type="http://schemas.openxmlformats.org/officeDocument/2006/relationships/tags" Target="../tags/tag1092.xml"/><Relationship Id="rId9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tags" Target="../tags/tag1099.xml"/><Relationship Id="rId7" Type="http://schemas.openxmlformats.org/officeDocument/2006/relationships/tags" Target="../tags/tag1103.xml"/><Relationship Id="rId2" Type="http://schemas.openxmlformats.org/officeDocument/2006/relationships/tags" Target="../tags/tag1098.xml"/><Relationship Id="rId1" Type="http://schemas.openxmlformats.org/officeDocument/2006/relationships/tags" Target="../tags/tag1097.xml"/><Relationship Id="rId6" Type="http://schemas.openxmlformats.org/officeDocument/2006/relationships/tags" Target="../tags/tag1102.xml"/><Relationship Id="rId5" Type="http://schemas.openxmlformats.org/officeDocument/2006/relationships/tags" Target="../tags/tag1101.xml"/><Relationship Id="rId4" Type="http://schemas.openxmlformats.org/officeDocument/2006/relationships/tags" Target="../tags/tag1100.xml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11.xml"/><Relationship Id="rId3" Type="http://schemas.openxmlformats.org/officeDocument/2006/relationships/tags" Target="../tags/tag1106.xml"/><Relationship Id="rId7" Type="http://schemas.openxmlformats.org/officeDocument/2006/relationships/tags" Target="../tags/tag1110.xml"/><Relationship Id="rId2" Type="http://schemas.openxmlformats.org/officeDocument/2006/relationships/tags" Target="../tags/tag1105.xml"/><Relationship Id="rId1" Type="http://schemas.openxmlformats.org/officeDocument/2006/relationships/tags" Target="../tags/tag1104.xml"/><Relationship Id="rId6" Type="http://schemas.openxmlformats.org/officeDocument/2006/relationships/tags" Target="../tags/tag1109.xml"/><Relationship Id="rId11" Type="http://schemas.openxmlformats.org/officeDocument/2006/relationships/image" Target="../media/image15.jpeg"/><Relationship Id="rId5" Type="http://schemas.openxmlformats.org/officeDocument/2006/relationships/tags" Target="../tags/tag1108.xml"/><Relationship Id="rId10" Type="http://schemas.openxmlformats.org/officeDocument/2006/relationships/slideLayout" Target="../slideLayouts/slideLayout64.xml"/><Relationship Id="rId4" Type="http://schemas.openxmlformats.org/officeDocument/2006/relationships/tags" Target="../tags/tag1107.xml"/><Relationship Id="rId9" Type="http://schemas.openxmlformats.org/officeDocument/2006/relationships/tags" Target="../tags/tag11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120.xml"/><Relationship Id="rId3" Type="http://schemas.openxmlformats.org/officeDocument/2006/relationships/tags" Target="../tags/tag1115.xml"/><Relationship Id="rId7" Type="http://schemas.openxmlformats.org/officeDocument/2006/relationships/tags" Target="../tags/tag1119.xml"/><Relationship Id="rId2" Type="http://schemas.openxmlformats.org/officeDocument/2006/relationships/tags" Target="../tags/tag1114.xml"/><Relationship Id="rId1" Type="http://schemas.openxmlformats.org/officeDocument/2006/relationships/tags" Target="../tags/tag1113.xml"/><Relationship Id="rId6" Type="http://schemas.openxmlformats.org/officeDocument/2006/relationships/tags" Target="../tags/tag1118.xml"/><Relationship Id="rId11" Type="http://schemas.openxmlformats.org/officeDocument/2006/relationships/image" Target="../media/image16.png"/><Relationship Id="rId5" Type="http://schemas.openxmlformats.org/officeDocument/2006/relationships/tags" Target="../tags/tag1117.xml"/><Relationship Id="rId10" Type="http://schemas.openxmlformats.org/officeDocument/2006/relationships/slideLayout" Target="../slideLayouts/slideLayout28.xml"/><Relationship Id="rId4" Type="http://schemas.openxmlformats.org/officeDocument/2006/relationships/tags" Target="../tags/tag1116.xml"/><Relationship Id="rId9" Type="http://schemas.openxmlformats.org/officeDocument/2006/relationships/tags" Target="../tags/tag11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15.xml"/><Relationship Id="rId13" Type="http://schemas.openxmlformats.org/officeDocument/2006/relationships/tags" Target="../tags/tag1020.xml"/><Relationship Id="rId18" Type="http://schemas.openxmlformats.org/officeDocument/2006/relationships/tags" Target="../tags/tag1025.xml"/><Relationship Id="rId3" Type="http://schemas.openxmlformats.org/officeDocument/2006/relationships/tags" Target="../tags/tag1010.xml"/><Relationship Id="rId21" Type="http://schemas.openxmlformats.org/officeDocument/2006/relationships/slideLayout" Target="../slideLayouts/slideLayout43.xml"/><Relationship Id="rId7" Type="http://schemas.openxmlformats.org/officeDocument/2006/relationships/tags" Target="../tags/tag1014.xml"/><Relationship Id="rId12" Type="http://schemas.openxmlformats.org/officeDocument/2006/relationships/tags" Target="../tags/tag1019.xml"/><Relationship Id="rId17" Type="http://schemas.openxmlformats.org/officeDocument/2006/relationships/tags" Target="../tags/tag1024.xml"/><Relationship Id="rId2" Type="http://schemas.openxmlformats.org/officeDocument/2006/relationships/tags" Target="../tags/tag1009.xml"/><Relationship Id="rId16" Type="http://schemas.openxmlformats.org/officeDocument/2006/relationships/tags" Target="../tags/tag1023.xml"/><Relationship Id="rId20" Type="http://schemas.openxmlformats.org/officeDocument/2006/relationships/tags" Target="../tags/tag1027.xml"/><Relationship Id="rId1" Type="http://schemas.openxmlformats.org/officeDocument/2006/relationships/tags" Target="../tags/tag1008.xml"/><Relationship Id="rId6" Type="http://schemas.openxmlformats.org/officeDocument/2006/relationships/tags" Target="../tags/tag1013.xml"/><Relationship Id="rId11" Type="http://schemas.openxmlformats.org/officeDocument/2006/relationships/tags" Target="../tags/tag1018.xml"/><Relationship Id="rId5" Type="http://schemas.openxmlformats.org/officeDocument/2006/relationships/tags" Target="../tags/tag1012.xml"/><Relationship Id="rId15" Type="http://schemas.openxmlformats.org/officeDocument/2006/relationships/tags" Target="../tags/tag1022.xml"/><Relationship Id="rId10" Type="http://schemas.openxmlformats.org/officeDocument/2006/relationships/tags" Target="../tags/tag1017.xml"/><Relationship Id="rId19" Type="http://schemas.openxmlformats.org/officeDocument/2006/relationships/tags" Target="../tags/tag1026.xml"/><Relationship Id="rId4" Type="http://schemas.openxmlformats.org/officeDocument/2006/relationships/tags" Target="../tags/tag1011.xml"/><Relationship Id="rId9" Type="http://schemas.openxmlformats.org/officeDocument/2006/relationships/tags" Target="../tags/tag1016.xml"/><Relationship Id="rId14" Type="http://schemas.openxmlformats.org/officeDocument/2006/relationships/tags" Target="../tags/tag10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1029.xml"/><Relationship Id="rId1" Type="http://schemas.openxmlformats.org/officeDocument/2006/relationships/tags" Target="../tags/tag10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tags" Target="../tags/tag1032.xml"/><Relationship Id="rId7" Type="http://schemas.openxmlformats.org/officeDocument/2006/relationships/tags" Target="../tags/tag1036.xml"/><Relationship Id="rId2" Type="http://schemas.openxmlformats.org/officeDocument/2006/relationships/tags" Target="../tags/tag1031.xml"/><Relationship Id="rId1" Type="http://schemas.openxmlformats.org/officeDocument/2006/relationships/tags" Target="../tags/tag1030.xml"/><Relationship Id="rId6" Type="http://schemas.openxmlformats.org/officeDocument/2006/relationships/tags" Target="../tags/tag1035.xml"/><Relationship Id="rId5" Type="http://schemas.openxmlformats.org/officeDocument/2006/relationships/tags" Target="../tags/tag1034.xml"/><Relationship Id="rId4" Type="http://schemas.openxmlformats.org/officeDocument/2006/relationships/tags" Target="../tags/tag1033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44.xml"/><Relationship Id="rId3" Type="http://schemas.openxmlformats.org/officeDocument/2006/relationships/tags" Target="../tags/tag1039.xml"/><Relationship Id="rId7" Type="http://schemas.openxmlformats.org/officeDocument/2006/relationships/tags" Target="../tags/tag1043.xml"/><Relationship Id="rId2" Type="http://schemas.openxmlformats.org/officeDocument/2006/relationships/tags" Target="../tags/tag1038.xml"/><Relationship Id="rId1" Type="http://schemas.openxmlformats.org/officeDocument/2006/relationships/tags" Target="../tags/tag1037.xml"/><Relationship Id="rId6" Type="http://schemas.openxmlformats.org/officeDocument/2006/relationships/tags" Target="../tags/tag1042.xml"/><Relationship Id="rId11" Type="http://schemas.openxmlformats.org/officeDocument/2006/relationships/image" Target="../media/image6.png"/><Relationship Id="rId5" Type="http://schemas.openxmlformats.org/officeDocument/2006/relationships/tags" Target="../tags/tag1041.xml"/><Relationship Id="rId10" Type="http://schemas.openxmlformats.org/officeDocument/2006/relationships/slideLayout" Target="../slideLayouts/slideLayout38.xml"/><Relationship Id="rId4" Type="http://schemas.openxmlformats.org/officeDocument/2006/relationships/tags" Target="../tags/tag1040.xml"/><Relationship Id="rId9" Type="http://schemas.openxmlformats.org/officeDocument/2006/relationships/tags" Target="../tags/tag10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48.xml"/><Relationship Id="rId2" Type="http://schemas.openxmlformats.org/officeDocument/2006/relationships/tags" Target="../tags/tag1047.xml"/><Relationship Id="rId1" Type="http://schemas.openxmlformats.org/officeDocument/2006/relationships/tags" Target="../tags/tag1046.xml"/><Relationship Id="rId4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56.xml"/><Relationship Id="rId13" Type="http://schemas.openxmlformats.org/officeDocument/2006/relationships/image" Target="../media/image8.png"/><Relationship Id="rId3" Type="http://schemas.openxmlformats.org/officeDocument/2006/relationships/tags" Target="../tags/tag1051.xml"/><Relationship Id="rId7" Type="http://schemas.openxmlformats.org/officeDocument/2006/relationships/tags" Target="../tags/tag1055.xml"/><Relationship Id="rId12" Type="http://schemas.openxmlformats.org/officeDocument/2006/relationships/image" Target="../media/image7.png"/><Relationship Id="rId2" Type="http://schemas.openxmlformats.org/officeDocument/2006/relationships/tags" Target="../tags/tag1050.xml"/><Relationship Id="rId1" Type="http://schemas.openxmlformats.org/officeDocument/2006/relationships/tags" Target="../tags/tag1049.xml"/><Relationship Id="rId6" Type="http://schemas.openxmlformats.org/officeDocument/2006/relationships/tags" Target="../tags/tag1054.xml"/><Relationship Id="rId11" Type="http://schemas.openxmlformats.org/officeDocument/2006/relationships/slideLayout" Target="../slideLayouts/slideLayout37.xml"/><Relationship Id="rId5" Type="http://schemas.openxmlformats.org/officeDocument/2006/relationships/tags" Target="../tags/tag1053.xml"/><Relationship Id="rId10" Type="http://schemas.openxmlformats.org/officeDocument/2006/relationships/tags" Target="../tags/tag1058.xml"/><Relationship Id="rId4" Type="http://schemas.openxmlformats.org/officeDocument/2006/relationships/tags" Target="../tags/tag1052.xml"/><Relationship Id="rId9" Type="http://schemas.openxmlformats.org/officeDocument/2006/relationships/tags" Target="../tags/tag10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61.xml"/><Relationship Id="rId7" Type="http://schemas.openxmlformats.org/officeDocument/2006/relationships/slideLayout" Target="../slideLayouts/slideLayout36.xml"/><Relationship Id="rId2" Type="http://schemas.openxmlformats.org/officeDocument/2006/relationships/tags" Target="../tags/tag1060.xml"/><Relationship Id="rId1" Type="http://schemas.openxmlformats.org/officeDocument/2006/relationships/tags" Target="../tags/tag1059.xml"/><Relationship Id="rId6" Type="http://schemas.openxmlformats.org/officeDocument/2006/relationships/tags" Target="../tags/tag1064.xml"/><Relationship Id="rId5" Type="http://schemas.openxmlformats.org/officeDocument/2006/relationships/tags" Target="../tags/tag1063.xml"/><Relationship Id="rId4" Type="http://schemas.openxmlformats.org/officeDocument/2006/relationships/tags" Target="../tags/tag106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72.xml"/><Relationship Id="rId3" Type="http://schemas.openxmlformats.org/officeDocument/2006/relationships/tags" Target="../tags/tag1067.xml"/><Relationship Id="rId7" Type="http://schemas.openxmlformats.org/officeDocument/2006/relationships/tags" Target="../tags/tag1071.xml"/><Relationship Id="rId12" Type="http://schemas.openxmlformats.org/officeDocument/2006/relationships/image" Target="../media/image10.jpeg"/><Relationship Id="rId2" Type="http://schemas.openxmlformats.org/officeDocument/2006/relationships/tags" Target="../tags/tag1066.xml"/><Relationship Id="rId1" Type="http://schemas.openxmlformats.org/officeDocument/2006/relationships/tags" Target="../tags/tag1065.xml"/><Relationship Id="rId6" Type="http://schemas.openxmlformats.org/officeDocument/2006/relationships/tags" Target="../tags/tag1070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1069.xml"/><Relationship Id="rId10" Type="http://schemas.openxmlformats.org/officeDocument/2006/relationships/slideLayout" Target="../slideLayouts/slideLayout82.xml"/><Relationship Id="rId4" Type="http://schemas.openxmlformats.org/officeDocument/2006/relationships/tags" Target="../tags/tag1068.xml"/><Relationship Id="rId9" Type="http://schemas.openxmlformats.org/officeDocument/2006/relationships/tags" Target="../tags/tag10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35B0BEE-F18A-47BB-8FCB-E00DA2F2635D-1" descr="C:/Users/PC/AppData/Local/Temp/wpp.eepmhhwp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389" r="389"/>
          <a:stretch>
            <a:fillRect/>
          </a:stretch>
        </p:blipFill>
        <p:spPr>
          <a:xfrm>
            <a:off x="0" y="26670"/>
            <a:ext cx="12192000" cy="680466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ctrTitle" idx="16385"/>
            <p:custDataLst>
              <p:tags r:id="rId3"/>
            </p:custDataLst>
          </p:nvPr>
        </p:nvSpPr>
        <p:spPr>
          <a:xfrm>
            <a:off x="1599565" y="310515"/>
            <a:ext cx="8540750" cy="1879600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/>
                <a:latin typeface="SimSun-ExtG" panose="02010609060101010101" pitchFamily="49" charset="-122"/>
                <a:ea typeface="SimSun-ExtG" panose="02010609060101010101" pitchFamily="49" charset="-122"/>
              </a:rPr>
              <a:t>《护教学》伊斯兰教课题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445990" y="4099478"/>
            <a:ext cx="7772400" cy="822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-ExtB" panose="02010609060101010101" pitchFamily="49" charset="-122"/>
                <a:ea typeface="SimSun-ExtB" panose="02010609060101010101" pitchFamily="49" charset="-122"/>
                <a:cs typeface="+mn-cs"/>
              </a:rPr>
              <a:t>第四组：罗影、施兴兰、张学文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-ExtB" panose="02010609060101010101" pitchFamily="49" charset="-122"/>
              <a:ea typeface="SimSun-ExtB" panose="02010609060101010101" pitchFamily="49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历史起源与发展</a:t>
            </a:r>
          </a:p>
        </p:txBody>
      </p:sp>
      <p:pic>
        <p:nvPicPr>
          <p:cNvPr id="3" name="内容占位符 2" descr="dd3ff19c-b1fc-11f0-98e8-c6f7a4fcb482"/>
          <p:cNvPicPr>
            <a:picLocks noGrp="1" noChangeAspect="1"/>
          </p:cNvPicPr>
          <p:nvPr>
            <p:ph idx="16388"/>
            <p:custDataLst>
              <p:tags r:id="rId3"/>
            </p:custDataLst>
          </p:nvPr>
        </p:nvPicPr>
        <p:blipFill>
          <a:blip r:embed="rId8"/>
          <a:srcRect t="229" b="229"/>
          <a:stretch>
            <a:fillRect/>
          </a:stretch>
        </p:blipFill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>
          <a:xfrm>
            <a:off x="586740" y="2357120"/>
            <a:ext cx="45719" cy="2803145"/>
          </a:xfrm>
        </p:spPr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762000" y="2439416"/>
            <a:ext cx="3276600" cy="406400"/>
          </a:xfrm>
        </p:spPr>
        <p:txBody>
          <a:bodyPr>
            <a:normAutofit lnSpcReduction="10000"/>
          </a:bodyPr>
          <a:lstStyle/>
          <a:p>
            <a:r>
              <a:rPr lang="zh-CN" altLang="en-US" sz="2800" dirty="0"/>
              <a:t>《古兰经》的形成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908304" y="3097784"/>
            <a:ext cx="3636264" cy="2123440"/>
          </a:xfrm>
        </p:spPr>
        <p:txBody>
          <a:bodyPr>
            <a:normAutofit fontScale="97500" lnSpcReduction="10000"/>
          </a:bodyPr>
          <a:lstStyle/>
          <a:p>
            <a:pPr algn="just"/>
            <a:r>
              <a:rPr lang="zh-CN" altLang="en-US" sz="2400" dirty="0"/>
              <a:t>《古兰经》</a:t>
            </a:r>
            <a:r>
              <a:rPr lang="zh-CN" altLang="en-US" sz="2400" dirty="0">
                <a:sym typeface="+mn-ea"/>
              </a:rPr>
              <a:t>意为“诵读”，是一部阿拉伯文献。</a:t>
            </a:r>
            <a:r>
              <a:rPr lang="zh-CN" altLang="en-US" sz="2400" dirty="0"/>
              <a:t>由安拉启示穆罕默德，经哈里发整理成奥斯曼定本，为伊斯兰教根本经典，流传至今。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ym typeface="+mn-ea"/>
              </a:rPr>
              <a:t>核心信仰：六信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6553200" y="1143000"/>
            <a:ext cx="5029200" cy="406400"/>
          </a:xfrm>
        </p:spPr>
        <p:txBody>
          <a:bodyPr>
            <a:noAutofit/>
          </a:bodyPr>
          <a:lstStyle/>
          <a:p>
            <a:r>
              <a:rPr lang="zh-CN" altLang="en-US" sz="2800"/>
              <a:t>信真主：宇宙的创造者与主宰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6553200" y="1701800"/>
            <a:ext cx="5029200" cy="609600"/>
          </a:xfrm>
        </p:spPr>
        <p:txBody>
          <a:bodyPr>
            <a:noAutofit/>
          </a:bodyPr>
          <a:lstStyle/>
          <a:p>
            <a:r>
              <a:rPr lang="zh-CN" altLang="en-US" sz="1400"/>
              <a:t>真主是宇宙万物的创造者、恩养者和唯一主宰，拥有全能、全知、大仁大慈等超然属性。真主无形无象，无所在又无所不在，超越生死与时间的限制，永生自存且独一无二。其99个尊名体现了真主的多种美德与伟大，成为信徒赞颂与敬畏的核心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>
          <a:xfrm>
            <a:off x="6553200" y="3022600"/>
            <a:ext cx="5029200" cy="406400"/>
          </a:xfrm>
        </p:spPr>
        <p:txBody>
          <a:bodyPr>
            <a:noAutofit/>
          </a:bodyPr>
          <a:lstStyle/>
          <a:p>
            <a:r>
              <a:rPr lang="zh-CN" altLang="en-US" sz="2800"/>
              <a:t>信天使：真主的使者与执行者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>
          <a:xfrm>
            <a:off x="6553200" y="3581400"/>
            <a:ext cx="5029200" cy="609600"/>
          </a:xfrm>
        </p:spPr>
        <p:txBody>
          <a:bodyPr>
            <a:noAutofit/>
          </a:bodyPr>
          <a:lstStyle/>
          <a:p>
            <a:r>
              <a:rPr lang="zh-CN" altLang="en-US" sz="1400" dirty="0"/>
              <a:t>天使是真主用“光”创造的妙体，肉眼不可见，执行真主的命令。它们不具性别，不婚不育，无需饮食睡眠，亦无生死老幼之分。天使数目繁多，职责各异。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>
          <a:xfrm>
            <a:off x="6553200" y="4699000"/>
            <a:ext cx="5029200" cy="406400"/>
          </a:xfrm>
        </p:spPr>
        <p:txBody>
          <a:bodyPr>
            <a:noAutofit/>
          </a:bodyPr>
          <a:lstStyle/>
          <a:p>
            <a:r>
              <a:rPr lang="zh-CN" altLang="en-US" sz="2800"/>
              <a:t>信经典：真主启示的真理之源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>
          <a:xfrm>
            <a:off x="6553200" y="5257800"/>
            <a:ext cx="5029200" cy="609600"/>
          </a:xfrm>
        </p:spPr>
        <p:txBody>
          <a:bodyPr>
            <a:noAutofit/>
          </a:bodyPr>
          <a:lstStyle/>
          <a:p>
            <a:r>
              <a:rPr lang="zh-CN" altLang="en-US" sz="1400" dirty="0"/>
              <a:t>信仰安拉降示的经典，包括《古兰经》在内的104部经典，均为真主在不同历史背景下启示给使者的真理。这些经典是引导人类的明证，承载着真主对世人的指示与教诲。</a:t>
            </a:r>
          </a:p>
        </p:txBody>
      </p:sp>
      <p:pic>
        <p:nvPicPr>
          <p:cNvPr id="11" name="内容占位符 10" descr="图片"/>
          <p:cNvPicPr>
            <a:picLocks noGrp="1" noChangeAspect="1"/>
          </p:cNvPicPr>
          <p:nvPr>
            <p:ph idx="16392"/>
            <p:custDataLst>
              <p:tags r:id="rId9"/>
            </p:custDataLst>
          </p:nvPr>
        </p:nvPicPr>
        <p:blipFill>
          <a:blip r:embed="rId11"/>
          <a:srcRect t="21308" b="21308"/>
          <a:stretch>
            <a:fillRect/>
          </a:stretch>
        </p:blipFill>
        <p:spPr>
          <a:xfrm>
            <a:off x="609600" y="1524000"/>
            <a:ext cx="5486400" cy="472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6" grpId="0" build="p"/>
      <p:bldP spid="6" grpId="1" build="p"/>
      <p:bldP spid="7" grpId="0" build="p"/>
      <p:bldP spid="7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b="1" dirty="0">
                <a:sym typeface="+mn-ea"/>
              </a:rPr>
              <a:t>核心信仰：六信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2800"/>
              <a:t>信使者：真主意志的传递者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sz="1400" dirty="0"/>
              <a:t>相信真主在不同历史阶段派遣使者传达“安拉之道”，穆罕默德作为一位使者，是伊斯兰教信仰的核心支柱之一，强调使命与责任的统一性。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2800" dirty="0"/>
              <a:t>信后世：两世兼顾的终极追求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sz="1400" dirty="0"/>
              <a:t>相信末日审判中，行善者将进入天堂，作恶者堕入地狱，倡导人们珍惜今世恩惠的同时为后世（信死后复活）积攒善果，体现信仰与生活的平衡。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>
          <a:xfrm>
            <a:off x="6553200" y="4927600"/>
            <a:ext cx="5029200" cy="406400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信前定：安拉意志的绝对掌控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>
          <a:xfrm>
            <a:off x="6553200" y="5579618"/>
            <a:ext cx="5029200" cy="914400"/>
          </a:xfrm>
        </p:spPr>
        <p:txBody>
          <a:bodyPr/>
          <a:lstStyle/>
          <a:p>
            <a:r>
              <a:rPr lang="zh-CN" altLang="en-US" sz="1400" dirty="0"/>
              <a:t>世间万物皆由安拉预定，人的命运与自然规律均服从安拉的意志，这一信仰帮助信徒坦然面对人生起伏，强化对真主的信任与依赖。</a:t>
            </a:r>
          </a:p>
        </p:txBody>
      </p:sp>
      <p:pic>
        <p:nvPicPr>
          <p:cNvPr id="14" name="内容占位符 13"/>
          <p:cNvPicPr>
            <a:picLocks noGrp="1" noChangeAspect="1"/>
          </p:cNvPicPr>
          <p:nvPr>
            <p:ph idx="1639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5648"/>
            <a:ext cx="5486400" cy="4343400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6" grpId="0" build="p"/>
      <p:bldP spid="6" grpId="1" build="p"/>
      <p:bldP spid="7" grpId="0" build="p"/>
      <p:bldP spid="7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伊斯兰教“五功”之念功与礼功</a:t>
            </a:r>
          </a:p>
        </p:txBody>
      </p:sp>
      <p:pic>
        <p:nvPicPr>
          <p:cNvPr id="3" name="内容占位符 2" descr="0c7865b0-b492-11f0-85c4-32fcd6abde14"/>
          <p:cNvPicPr>
            <a:picLocks noGrp="1" noChangeAspect="1"/>
          </p:cNvPicPr>
          <p:nvPr>
            <p:ph idx="16392"/>
            <p:custDataLst>
              <p:tags r:id="rId3"/>
            </p:custDataLst>
          </p:nvPr>
        </p:nvPicPr>
        <p:blipFill>
          <a:blip r:embed="rId9"/>
          <a:srcRect t="11769" b="28469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2800"/>
              <a:t>念功：信仰的宣言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6553200" y="2082800"/>
            <a:ext cx="5029200" cy="1199896"/>
          </a:xfrm>
        </p:spPr>
        <p:txBody>
          <a:bodyPr>
            <a:noAutofit/>
          </a:bodyPr>
          <a:lstStyle/>
          <a:p>
            <a:r>
              <a:rPr lang="zh-CN" altLang="en-US" sz="2000" dirty="0"/>
              <a:t>他们最基本的念功“万物非主，唯有真主；穆罕默德是主的使者”，穆斯林一生中听得最多、念得最多的一句话。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>
          <a:xfrm>
            <a:off x="6553200" y="3708400"/>
            <a:ext cx="5029200" cy="406400"/>
          </a:xfrm>
        </p:spPr>
        <p:txBody>
          <a:bodyPr>
            <a:noAutofit/>
          </a:bodyPr>
          <a:lstStyle/>
          <a:p>
            <a:r>
              <a:rPr lang="zh-CN" altLang="en-US" sz="2800"/>
              <a:t>礼功：虔诚的实践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>
          <a:xfrm>
            <a:off x="6553200" y="4371340"/>
            <a:ext cx="5029200" cy="1444244"/>
          </a:xfrm>
        </p:spPr>
        <p:txBody>
          <a:bodyPr>
            <a:noAutofit/>
          </a:bodyPr>
          <a:lstStyle/>
          <a:p>
            <a:r>
              <a:rPr lang="zh-CN" altLang="zh-CN" sz="2000" dirty="0"/>
              <a:t>是穆斯林面对诵经、祈祷、跪拜等一整套宗教礼仪的总称。</a:t>
            </a:r>
            <a:r>
              <a:rPr lang="zh-CN" altLang="en-US" sz="2000" dirty="0"/>
              <a:t>他们的</a:t>
            </a:r>
            <a:r>
              <a:rPr lang="zh-CN" altLang="zh-CN" sz="2000" dirty="0"/>
              <a:t>礼功有许多规定和条件，若违犯则礼功无效或必须有所偿还。</a:t>
            </a:r>
            <a:endParaRPr lang="zh-CN" altLang="en-US" sz="1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6" grpId="0" build="p"/>
      <p:bldP spid="6" grpId="1" build="p"/>
      <p:bldP spid="7" grpId="0" build="p"/>
      <p:bldP spid="7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伊斯兰教五功之核心要义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6553200" y="1295400"/>
            <a:ext cx="5029200" cy="406400"/>
          </a:xfrm>
        </p:spPr>
        <p:txBody>
          <a:bodyPr>
            <a:noAutofit/>
          </a:bodyPr>
          <a:lstStyle/>
          <a:p>
            <a:r>
              <a:rPr lang="zh-CN" altLang="en-US" sz="2800"/>
              <a:t>斋戒：身心净化的修行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6553200" y="1854200"/>
            <a:ext cx="5029200" cy="1066800"/>
          </a:xfrm>
        </p:spPr>
        <p:txBody>
          <a:bodyPr>
            <a:noAutofit/>
          </a:bodyPr>
          <a:lstStyle/>
          <a:p>
            <a:r>
              <a:rPr lang="zh-CN" altLang="en-US" sz="2000" dirty="0"/>
              <a:t>每年教历</a:t>
            </a:r>
            <a:r>
              <a:rPr lang="en-US" altLang="zh-CN" sz="2000" dirty="0"/>
              <a:t>9</a:t>
            </a:r>
            <a:r>
              <a:rPr lang="zh-CN" altLang="en-US" sz="2000" dirty="0"/>
              <a:t>月，时长一个月，从黎明至日落禁饮食与房事，戒除杂念，专注于信仰。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>
          <a:xfrm>
            <a:off x="6553200" y="2838704"/>
            <a:ext cx="5029200" cy="406400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课功：财富洁净的义务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>
          <a:xfrm>
            <a:off x="6553200" y="3402585"/>
            <a:ext cx="5029200" cy="1066800"/>
          </a:xfrm>
        </p:spPr>
        <p:txBody>
          <a:bodyPr>
            <a:noAutofit/>
          </a:bodyPr>
          <a:lstStyle/>
          <a:p>
            <a:r>
              <a:rPr lang="zh-CN" altLang="en-US" sz="1800" dirty="0"/>
              <a:t>作为法定施舍，体现了社会责任与经济公平，帮助贫困群体的同时强化了信仰者的奉献精神，是伊斯兰教经济伦理的重要体现。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>
          <a:xfrm>
            <a:off x="6553200" y="4736592"/>
            <a:ext cx="5029200" cy="406400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朝功：信仰归宿的旅程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>
          <a:xfrm>
            <a:off x="6553200" y="5285232"/>
            <a:ext cx="5029200" cy="1039368"/>
          </a:xfrm>
        </p:spPr>
        <p:txBody>
          <a:bodyPr>
            <a:noAutofit/>
          </a:bodyPr>
          <a:lstStyle/>
          <a:p>
            <a:r>
              <a:rPr lang="zh-CN" altLang="en-US" sz="1800" dirty="0"/>
              <a:t>朝觐是穆斯林一生中至少完成一次的宗教义务，信徒表达对真主的虔诚，象征着信仰的终极归宿与精神升华。</a:t>
            </a:r>
          </a:p>
        </p:txBody>
      </p:sp>
      <p:pic>
        <p:nvPicPr>
          <p:cNvPr id="10" name="内容占位符 9" descr="图片"/>
          <p:cNvPicPr>
            <a:picLocks noGrp="1" noChangeAspect="1"/>
          </p:cNvPicPr>
          <p:nvPr>
            <p:ph idx="16392"/>
            <p:custDataLst>
              <p:tags r:id="rId9"/>
            </p:custDataLst>
          </p:nvPr>
        </p:nvPicPr>
        <p:blipFill>
          <a:blip r:embed="rId11"/>
          <a:srcRect l="12189" r="12189"/>
          <a:stretch>
            <a:fillRect/>
          </a:stretch>
        </p:blipFill>
        <p:spPr>
          <a:xfrm>
            <a:off x="609600" y="1524000"/>
            <a:ext cx="5486400" cy="472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6" grpId="0" build="p"/>
      <p:bldP spid="6" grpId="1" build="p"/>
      <p:bldP spid="7" grpId="0" build="p"/>
      <p:bldP spid="7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宗派分化</a:t>
            </a:r>
          </a:p>
        </p:txBody>
      </p:sp>
      <p:pic>
        <p:nvPicPr>
          <p:cNvPr id="3" name="内容占位符 2" descr="default_5_img"/>
          <p:cNvPicPr>
            <a:picLocks noGrp="1" noChangeAspect="1"/>
          </p:cNvPicPr>
          <p:nvPr>
            <p:ph idx="16392"/>
            <p:custDataLst>
              <p:tags r:id="rId3"/>
            </p:custDataLst>
          </p:nvPr>
        </p:nvPicPr>
        <p:blipFill>
          <a:blip r:embed="rId11"/>
          <a:srcRect t="492" b="492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2800"/>
              <a:t>桑尼派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sz="1800"/>
              <a:t>桑尼派主张穆圣继承人由选举产生，承认《古兰经》及圣训为最高依据，现多属此派。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2800" dirty="0"/>
              <a:t>什叶派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 sz="1800"/>
              <a:t>什叶派尊《古兰经》为唯一、最高准绳，主要分布于伊朗、伊拉克等，分支众多。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2800"/>
              <a:t>苏非派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1800" dirty="0"/>
              <a:t>原意为</a:t>
            </a:r>
            <a:r>
              <a:rPr lang="en-US" altLang="zh-CN" sz="1800" dirty="0"/>
              <a:t>“</a:t>
            </a:r>
            <a:r>
              <a:rPr lang="zh-CN" altLang="en-US" sz="1800" dirty="0"/>
              <a:t>羊毛</a:t>
            </a:r>
            <a:r>
              <a:rPr lang="en-US" altLang="zh-CN" sz="1800" dirty="0"/>
              <a:t>”</a:t>
            </a:r>
            <a:r>
              <a:rPr lang="zh-CN" altLang="en-US" sz="1800" dirty="0"/>
              <a:t>，指该派成员身穿粗料毛衣，以示质朴之意。伊斯兰神秘主义派别，重拾内在精神修炼，主张苦修禁欲以求人主合一，被视为异端。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6" grpId="0" build="p"/>
      <p:bldP spid="6" grpId="1" build="p"/>
      <p:bldP spid="7" grpId="0" build="p"/>
      <p:bldP spid="7" grpId="1" build="p"/>
      <p:bldP spid="8" grpId="0" build="p"/>
      <p:bldP spid="8" grpId="1" build="p"/>
      <p:bldP spid="9" grpId="0" build="p"/>
      <p:bldP spid="9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CONTENTS</a:t>
            </a: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目录</a:t>
            </a:r>
          </a:p>
        </p:txBody>
      </p:sp>
      <p:sp>
        <p:nvSpPr>
          <p:cNvPr id="5" name="装饰  3"/>
          <p:cNvSpPr>
            <a:spLocks noGrp="1"/>
          </p:cNvSpPr>
          <p:nvPr>
            <p:ph type="body" idx="16399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sz="3600"/>
              <a:t>引言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1</a:t>
            </a:r>
          </a:p>
        </p:txBody>
      </p:sp>
      <p:sp>
        <p:nvSpPr>
          <p:cNvPr id="8" name="装饰  6"/>
          <p:cNvSpPr>
            <a:spLocks noGrp="1"/>
          </p:cNvSpPr>
          <p:nvPr>
            <p:ph type="body" idx="1640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 dirty="0"/>
              <a:t>伊斯兰教概况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2</a:t>
            </a:r>
          </a:p>
        </p:txBody>
      </p:sp>
      <p:sp>
        <p:nvSpPr>
          <p:cNvPr id="11" name="装饰  9"/>
          <p:cNvSpPr>
            <a:spLocks noGrp="1"/>
          </p:cNvSpPr>
          <p:nvPr>
            <p:ph type="body" idx="16401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 dirty="0"/>
              <a:t>伊斯兰与基督教的主要分歧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3</a:t>
            </a:r>
          </a:p>
        </p:txBody>
      </p:sp>
      <p:sp>
        <p:nvSpPr>
          <p:cNvPr id="14" name="装饰  2"/>
          <p:cNvSpPr>
            <a:spLocks noGrp="1"/>
          </p:cNvSpPr>
          <p:nvPr>
            <p:ph type="body" idx="16402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zh-CN" altLang="en-US" dirty="0"/>
              <a:t>改革宗护教学回应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4</a:t>
            </a:r>
          </a:p>
        </p:txBody>
      </p:sp>
      <p:sp>
        <p:nvSpPr>
          <p:cNvPr id="17" name="装饰  5"/>
          <p:cNvSpPr>
            <a:spLocks noGrp="1"/>
          </p:cNvSpPr>
          <p:nvPr>
            <p:ph type="body" idx="16403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7"/>
            </p:custDataLst>
          </p:nvPr>
        </p:nvSpPr>
        <p:spPr/>
        <p:txBody>
          <a:bodyPr/>
          <a:lstStyle/>
          <a:p>
            <a:r>
              <a:rPr lang="zh-CN" altLang="en-US" dirty="0"/>
              <a:t>护教学的运用与对话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8"/>
            <p:custDataLst>
              <p:tags r:id="rId18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5</a:t>
            </a:r>
          </a:p>
        </p:txBody>
      </p:sp>
      <p:sp>
        <p:nvSpPr>
          <p:cNvPr id="20" name="装饰  8"/>
          <p:cNvSpPr>
            <a:spLocks noGrp="1"/>
          </p:cNvSpPr>
          <p:nvPr>
            <p:ph type="body" idx="16404"/>
            <p:custDataLst>
              <p:tags r:id="rId19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7"/>
            <p:custDataLst>
              <p:tags r:id="rId20"/>
            </p:custDataLst>
          </p:nvPr>
        </p:nvSpPr>
        <p:spPr/>
        <p:txBody>
          <a:bodyPr/>
          <a:lstStyle/>
          <a:p>
            <a:r>
              <a:rPr lang="zh-CN" altLang="en-US"/>
              <a:t>结论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2"/>
            </p:custDataLst>
          </p:nvPr>
        </p:nvSpPr>
        <p:spPr>
          <a:xfrm>
            <a:off x="1903730" y="1741170"/>
            <a:ext cx="8383905" cy="3313430"/>
          </a:xfrm>
        </p:spPr>
        <p:txBody>
          <a:bodyPr/>
          <a:lstStyle/>
          <a:p>
            <a:r>
              <a:rPr lang="zh-CN" altLang="en-US" sz="8800" b="1"/>
              <a:t>引言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1050544" y="1524000"/>
            <a:ext cx="4216400" cy="406400"/>
          </a:xfrm>
        </p:spPr>
        <p:txBody>
          <a:bodyPr>
            <a:normAutofit lnSpcReduction="10000"/>
          </a:bodyPr>
          <a:lstStyle/>
          <a:p>
            <a:r>
              <a:rPr lang="zh-CN" altLang="en-US" sz="2800" dirty="0"/>
              <a:t>基督教的三位一体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3"/>
            </p:custDataLst>
          </p:nvPr>
        </p:nvSpPr>
        <p:spPr>
          <a:xfrm>
            <a:off x="1011935" y="2039112"/>
            <a:ext cx="4959097" cy="152400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400" dirty="0"/>
              <a:t>基督教坚持一神论，但以圣父、圣子、圣灵三位格共存的形式展现神性，三者同质同工，构成独特的三位一体信仰体系，区别于其他一神教。</a:t>
            </a:r>
          </a:p>
        </p:txBody>
      </p:sp>
      <p:sp>
        <p:nvSpPr>
          <p:cNvPr id="10" name="装饰  3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>
          <a:xfrm>
            <a:off x="6220968" y="1524000"/>
            <a:ext cx="50800" cy="2032000"/>
          </a:xfrm>
        </p:spPr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5"/>
            </p:custDataLst>
          </p:nvPr>
        </p:nvSpPr>
        <p:spPr>
          <a:xfrm>
            <a:off x="6636512" y="1535176"/>
            <a:ext cx="3098800" cy="406400"/>
          </a:xfrm>
        </p:spPr>
        <p:txBody>
          <a:bodyPr>
            <a:normAutofit lnSpcReduction="10000"/>
          </a:bodyPr>
          <a:lstStyle/>
          <a:p>
            <a:r>
              <a:rPr lang="zh-CN" altLang="en-US" sz="2800" dirty="0"/>
              <a:t>伊斯兰教的独一性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6"/>
            </p:custDataLst>
          </p:nvPr>
        </p:nvSpPr>
        <p:spPr>
          <a:xfrm>
            <a:off x="6636512" y="1965960"/>
            <a:ext cx="4848352" cy="152400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400" dirty="0"/>
              <a:t>伊斯兰教强调真主的绝对独一与至高无上，反对异见并视基督教信仰为过时，这种排他性在历史中引发宗教冲突与文化张力。</a:t>
            </a:r>
          </a:p>
        </p:txBody>
      </p:sp>
      <p:pic>
        <p:nvPicPr>
          <p:cNvPr id="18" name="内容占位符 17" descr="图片"/>
          <p:cNvPicPr>
            <a:picLocks noGrp="1" noChangeAspect="1"/>
          </p:cNvPicPr>
          <p:nvPr>
            <p:ph idx="16392"/>
            <p:custDataLst>
              <p:tags r:id="rId7"/>
            </p:custDataLst>
          </p:nvPr>
        </p:nvPicPr>
        <p:blipFill>
          <a:blip r:embed="rId9"/>
          <a:srcRect t="36420" b="36420"/>
          <a:stretch>
            <a:fillRect/>
          </a:stretch>
        </p:blipFill>
        <p:spPr>
          <a:xfrm>
            <a:off x="609600" y="4013200"/>
            <a:ext cx="10972800" cy="22352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3"/>
          </p:nvPr>
        </p:nvSpPr>
        <p:spPr/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基督教与伊斯兰教的分歧</a:t>
            </a:r>
          </a:p>
        </p:txBody>
      </p:sp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3"/>
            </p:custDataLst>
          </p:nvPr>
        </p:nvSpPr>
        <p:spPr>
          <a:xfrm>
            <a:off x="5232400" y="1503172"/>
            <a:ext cx="50800" cy="1900428"/>
          </a:xfrm>
        </p:spPr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>
          <a:xfrm>
            <a:off x="5410200" y="1549400"/>
            <a:ext cx="6172200" cy="406400"/>
          </a:xfrm>
        </p:spPr>
        <p:txBody>
          <a:bodyPr>
            <a:normAutofit lnSpcReduction="10000"/>
          </a:bodyPr>
          <a:lstStyle/>
          <a:p>
            <a:r>
              <a:rPr lang="zh-CN" altLang="en-US" sz="2800" dirty="0"/>
              <a:t>宗教对话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5410200" y="2057400"/>
            <a:ext cx="6172200" cy="1346200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基于对伊斯兰教基本信仰的理解，本文旨在从改革宗神学视角，探讨与伊斯兰教在上帝观、基督论、救赎论及启示论上存在的根本分歧。</a:t>
            </a: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6"/>
            </p:custDataLst>
          </p:nvPr>
        </p:nvSpPr>
        <p:spPr>
          <a:xfrm>
            <a:off x="5257800" y="4151376"/>
            <a:ext cx="50800" cy="2097024"/>
          </a:xfrm>
        </p:spPr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>
          <a:xfrm>
            <a:off x="5410200" y="4318000"/>
            <a:ext cx="6172200" cy="406400"/>
          </a:xfrm>
        </p:spPr>
        <p:txBody>
          <a:bodyPr>
            <a:normAutofit lnSpcReduction="10000"/>
          </a:bodyPr>
          <a:lstStyle/>
          <a:p>
            <a:r>
              <a:rPr lang="zh-CN" altLang="en-US" sz="2800" dirty="0">
                <a:sym typeface="+mn-ea"/>
              </a:rPr>
              <a:t>见证</a:t>
            </a:r>
            <a:r>
              <a:rPr lang="zh-CN" altLang="en-US" sz="2800" dirty="0"/>
              <a:t>基督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>
          <a:xfrm>
            <a:off x="5410200" y="4791456"/>
            <a:ext cx="6172200" cy="1456944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唯有通过基督，教会方能真正见证那位独一的真神，并在真理与爱中，向伊斯兰朋友展现正确的信仰回应。</a:t>
            </a:r>
          </a:p>
        </p:txBody>
      </p:sp>
      <p:pic>
        <p:nvPicPr>
          <p:cNvPr id="10" name="内容占位符 9" descr="神的手(两个)"/>
          <p:cNvPicPr>
            <a:picLocks noGrp="1" noChangeAspect="1"/>
          </p:cNvPicPr>
          <p:nvPr>
            <p:ph idx="16390"/>
            <p:custDataLst>
              <p:tags r:id="rId9"/>
            </p:custDataLst>
          </p:nvPr>
        </p:nvPicPr>
        <p:blipFill>
          <a:blip r:embed="rId11"/>
          <a:srcRect l="518" r="518"/>
          <a:stretch>
            <a:fillRect/>
          </a:stretch>
        </p:blipFill>
        <p:spPr>
          <a:xfrm>
            <a:off x="609600" y="609600"/>
            <a:ext cx="4038600" cy="5638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伊斯兰教概况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1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历史起源与发展</a:t>
            </a: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pic>
        <p:nvPicPr>
          <p:cNvPr id="4" name="图片占位符 3" descr="e83d505a-b1fc-11f0-98e8-c6f7a4fcb482"/>
          <p:cNvPicPr>
            <a:picLocks noGrp="1" noChangeAspect="1"/>
          </p:cNvPicPr>
          <p:nvPr>
            <p:ph type="pic" idx="16391"/>
            <p:custDataLst>
              <p:tags r:id="rId4"/>
            </p:custDataLst>
          </p:nvPr>
        </p:nvPicPr>
        <p:blipFill>
          <a:blip r:embed="rId12"/>
          <a:srcRect t="813" b="813"/>
          <a:stretch>
            <a:fillRect/>
          </a:stretch>
        </p:blipFill>
        <p:spPr>
          <a:xfrm>
            <a:off x="609600" y="15240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dirty="0"/>
              <a:t>伊斯兰教创立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公元7世纪初，穆罕默德在阿拉伯半岛创立伊斯兰教，</a:t>
            </a:r>
            <a:r>
              <a:rPr lang="en-US" altLang="zh-CN" dirty="0"/>
              <a:t>“</a:t>
            </a:r>
            <a:r>
              <a:rPr lang="zh-CN" altLang="en-US" dirty="0"/>
              <a:t>伊斯兰</a:t>
            </a:r>
            <a:r>
              <a:rPr lang="en-US" altLang="zh-CN" dirty="0"/>
              <a:t>”</a:t>
            </a:r>
            <a:r>
              <a:rPr lang="zh-CN" altLang="en-US" dirty="0"/>
              <a:t>是阿拉伯文</a:t>
            </a:r>
            <a:r>
              <a:rPr lang="en-US" altLang="zh-CN" dirty="0"/>
              <a:t>“Islam”</a:t>
            </a:r>
            <a:r>
              <a:rPr lang="zh-CN" altLang="en-US" dirty="0"/>
              <a:t>的音译，是</a:t>
            </a:r>
            <a:r>
              <a:rPr lang="en-US" altLang="zh-CN" dirty="0"/>
              <a:t>“</a:t>
            </a:r>
            <a:r>
              <a:rPr lang="zh-CN" altLang="en-US" dirty="0"/>
              <a:t>顺服、服从、降服</a:t>
            </a:r>
            <a:r>
              <a:rPr lang="en-US" altLang="zh-CN" dirty="0"/>
              <a:t>”</a:t>
            </a:r>
            <a:r>
              <a:rPr lang="zh-CN" altLang="en-US" dirty="0"/>
              <a:t>的意思。。</a:t>
            </a: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pic>
        <p:nvPicPr>
          <p:cNvPr id="8" name="图片占位符 7" descr="e83d50d2-b1fc-11f0-98e8-c6f7a4fcb482"/>
          <p:cNvPicPr>
            <a:picLocks noGrp="1"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13"/>
          <a:srcRect t="813" b="813"/>
          <a:stretch>
            <a:fillRect/>
          </a:stretch>
        </p:blipFill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宗教文化组成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0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伊斯兰教包含信仰、经典、礼仪、义务、善行及组织、建筑等，构成独特宗教文化。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历史起源与发展：穆罕默德的生平与启示经历</a:t>
            </a:r>
          </a:p>
        </p:txBody>
      </p:sp>
      <p:pic>
        <p:nvPicPr>
          <p:cNvPr id="3" name="内容占位符 2" descr="dd33ee5f-b1fc-11f0-98e8-c6f7a4fcb482"/>
          <p:cNvPicPr>
            <a:picLocks noGrp="1" noChangeAspect="1"/>
          </p:cNvPicPr>
          <p:nvPr>
            <p:ph idx="16388"/>
            <p:custDataLst>
              <p:tags r:id="rId3"/>
            </p:custDataLst>
          </p:nvPr>
        </p:nvPicPr>
        <p:blipFill>
          <a:blip r:embed="rId8"/>
          <a:srcRect t="15934" b="15934"/>
          <a:stretch>
            <a:fillRect/>
          </a:stretch>
        </p:blipFill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1066800" y="2692400"/>
            <a:ext cx="3434715" cy="406400"/>
          </a:xfrm>
        </p:spPr>
        <p:txBody>
          <a:bodyPr>
            <a:noAutofit/>
          </a:bodyPr>
          <a:lstStyle/>
          <a:p>
            <a:r>
              <a:rPr lang="zh-CN" altLang="en-US" sz="3200"/>
              <a:t>穆罕默德早年生活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1222375" y="3554730"/>
            <a:ext cx="3124200" cy="1828800"/>
          </a:xfrm>
        </p:spPr>
        <p:txBody>
          <a:bodyPr>
            <a:noAutofit/>
          </a:bodyPr>
          <a:lstStyle/>
          <a:p>
            <a:r>
              <a:rPr lang="zh-CN" altLang="en-US" sz="2400"/>
              <a:t>穆罕默德（约570年生）幼失父母，经商游历受犹太教、基督教影响，萌发一神思想。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穆罕默德的宗教启示与传教历程</a:t>
            </a:r>
          </a:p>
        </p:txBody>
      </p:sp>
      <p:pic>
        <p:nvPicPr>
          <p:cNvPr id="3" name="内容占位符 2" descr="21cce6d5-b4a0-11f0-85c4-32fcd6abde14"/>
          <p:cNvPicPr>
            <a:picLocks noGrp="1" noChangeAspect="1"/>
          </p:cNvPicPr>
          <p:nvPr>
            <p:ph idx="16392"/>
            <p:custDataLst>
              <p:tags r:id="rId3"/>
            </p:custDataLst>
          </p:nvPr>
        </p:nvPicPr>
        <p:blipFill>
          <a:blip r:embed="rId12"/>
          <a:srcRect l="204" r="204"/>
          <a:stretch>
            <a:fillRect/>
          </a:stretch>
        </p:blipFill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启示降临的关键时刻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穆罕默德40岁时常在希拉山洞修行，41岁那年接到首次“启示”，内容强调造物主以血块造人、以笔教人。这一事件成为伊斯兰教诞生的重要起点。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家庭支持与秘密传教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他将启示告知妻子赫蒂彻和堂兄韦尔格，获得全力支持。初期以秘密方式传教，妻子和阿布·伯克尔成为最早信徒，奠定核心群体基础。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公开宣教的核心教义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三年后公开传教，宣扬末日审判与死后复活，提出善者入天堂、恶者进火狱等教义，为社会变革注入精神动力。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AITEMPLATE_STYLE_ID" val="697966398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center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5611"/>
  <p:tag name="KSO_WM_TEMPLATE_CATEGORY" val="custom"/>
  <p:tag name="KSO_WM_SLIDE_INDEX" val="1"/>
  <p:tag name="KSO_WM_SLIDE_ID" val="custom40485611_1"/>
  <p:tag name="KSO_WM_TEMPLATE_MASTER_TYPE" val="0"/>
  <p:tag name="KSO_WM_SLIDE_LAYOUT" val="a_f"/>
  <p:tag name="KSO_WM_SLIDE_LAYOUT_CNT" val="1_2"/>
  <p:tag name="KSO_WM_TAG_VERSION" val="3.0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PP_GENERATEPICTURE" val="1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0aa70f1223340443167d21be8145c3bc54828fd0"/>
  <p:tag name="KSO_WM_NEWLAYOUT_ID" val="4687"/>
  <p:tag name="KSO_WM_UNIT_PRESET_TEXT" val="单击此处添加文档标题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6"/>
  <p:tag name="KSO_WM_SLIDE_TYPE" val="contents"/>
  <p:tag name="KSO_WM_TEMPLATE_SUBCATEGORY" val="29"/>
  <p:tag name="KSO_WM_BEAUTIFY_FLAG" val="#wm#"/>
  <p:tag name="KSO_WM_TEMPLATE_FIGMA_ID" val="69796639847"/>
  <p:tag name="KSO_WM_TEMPLATE_SLIDE_ID" val="slide_ba60fb0293b23fda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59e4decaf9064e736d052b5bf5f63e82b16abb14"/>
  <p:tag name="KSO_WM_NEWLAYOUT_GROUP_ID" val="layout_1-5"/>
  <p:tag name="KSO_WM_NEWLAYOUT_ID" val="slide_ba60fb0293b23fda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  <p:tag name="KSO_WM_UNIT_PRESET_TEXT" val="06"/>
  <p:tag name="KSO_WM_SLIDE_FIGMA_DIAGRAM" val="1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  <p:tag name="KSO_WM_UNIT_PRESET_TEXT" val=" "/>
  <p:tag name="KSO_WM_SLIDE_FIGMA_DIAGRAM" val="1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  <p:tag name="KSO_WM_UNIT_PRESET_TEXT" val="单击此处添加项标题"/>
  <p:tag name="KSO_WM_SLIDE_FIGMA_DIAGRAM" val="1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5611"/>
  <p:tag name="KSO_WM_TEMPLATE_CATEGORY" val="custom"/>
  <p:tag name="KSO_WM_SLIDE_INDEX" val="3"/>
  <p:tag name="KSO_WM_SLIDE_ID" val="custom40485611_7"/>
  <p:tag name="KSO_WM_TEMPLATE_MASTER_TYPE" val="0"/>
  <p:tag name="KSO_WM_SLIDE_LAYOUT" val="a_e"/>
  <p:tag name="KSO_WM_SLIDE_LAYOUT_CNT" val="1_1"/>
  <p:tag name="KSO_WM_TAG_VERSION" val="3.0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581e589af0df33ed0507478063346988dba0803d"/>
  <p:tag name="KSO_WM_NEWLAYOUT_ID" val="469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bb541080977a002b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39847"/>
  <p:tag name="KSO_WM_TEMPLATE_SLIDE_ID" val="slide_ba12c5b725b0fbb6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0eca45febf2b1559532a9ff1a6b456bba375618"/>
  <p:tag name="KSO_WM_NEWLAYOUT_GROUP_ID" val="layout_30"/>
  <p:tag name="KSO_WM_NEWLAYOUT_ID" val="slide_ba12c5b725b0fbb6"/>
  <p:tag name="KSO_WM_UNIT_PRESET_TEXT" val="单击此处添加标题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03bc041dd68c0c7db28018cf14b7d580_0.png?Expires=1761522404\u0026AWSAccessKeyId=AKLT9VJ0mcxR8yRlm6PIC9hY\u0026Signature=xHY1I9tyRGgyO6C%2FKoqE6KKyNis%3D&quot;,&quot;product_name&quot;:&quot;wps-wpp-pc&quot;,&quot;intention_code&quot;:&quot;wps_wpp_generate_doc_pay&quot;}*auto_doubao_ai_v2.1.6_ONLINE*3664316466363737366230393930373333363531366238303661366437633231-slide-6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5611"/>
  <p:tag name="KSO_WM_TEMPLATE_CATEGORY" val="custom"/>
  <p:tag name="KSO_WM_SLIDE_INDEX" val="3"/>
  <p:tag name="KSO_WM_SLIDE_ID" val="custom40485611_7"/>
  <p:tag name="KSO_WM_TEMPLATE_MASTER_TYPE" val="0"/>
  <p:tag name="KSO_WM_SLIDE_LAYOUT" val="a_e"/>
  <p:tag name="KSO_WM_SLIDE_LAYOUT_CNT" val="1_1"/>
  <p:tag name="KSO_WM_TAG_VERSION" val="3.0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581e589af0df33ed0507478063346988dba0803d"/>
  <p:tag name="KSO_WM_NEWLAYOUT_ID" val="469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39847"/>
  <p:tag name="KSO_WM_TEMPLATE_SLIDE_ID" val="slide_efebb92098ae4c0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d9b68d9c4c40454d22970c82f27736b599cfe8a"/>
  <p:tag name="KSO_WM_NEWLAYOUT_GROUP_ID" val="layout_26"/>
  <p:tag name="KSO_WM_NEWLAYOUT_ID" val="slide_5397de42ff9007f8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675ff9ff570e5e48defd9901268d11360fd3a03"/>
  <p:tag name="KSO_WM_NEWLAYOUT_GROUP_ID" val="layout_2"/>
  <p:tag name="KSO_WM_NEWLAYOUT_ID" val="slide_efebb92098ae4c0e"/>
  <p:tag name="KSO_WM_UNIT_PRESET_TEXT" val="单击此处添加标题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421819dd2bfa504d7a63c311d1364461_0.png?Expires=1761522404\u0026AWSAccessKeyId=AKLT9VJ0mcxR8yRlm6PIC9hY\u0026Signature=GpwNDeMff6qWfXHqki%2BvchHuc20%3D&quot;,&quot;product_name&quot;:&quot;wps-wpp-pc&quot;,&quot;intention_code&quot;:&quot;wps_wpp_generate_doc_pay&quot;}*auto_doubao_ai_v2.1.6_ONLINE*3664316466363737366230393930373333363531366238303661366437633231-slide-8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5dc99fd34e81c75fd7abfef27e901636_0.png?Expires=1761522422\u0026AWSAccessKeyId=AKLT9VJ0mcxR8yRlm6PIC9hY\u0026Signature=wAdMw6cBoGAmEGKsSYOX8But23o%3D&quot;,&quot;product_name&quot;:&quot;wps-wpp-pc&quot;,&quot;intention_code&quot;:&quot;wps_wpp_generate_doc_pay&quot;}*auto_doubao_ai_v2.1.6_ONLINE*3664316466363737366230393930373333363531366238303661366437633231-slide-8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39847"/>
  <p:tag name="KSO_WM_TEMPLATE_SLIDE_ID" val="slide_1fabe581cef1fe3f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a2bdb0978febda5ecb1a27f01c01ce52852a9f3"/>
  <p:tag name="KSO_WM_NEWLAYOUT_GROUP_ID" val="layout_61"/>
  <p:tag name="KSO_WM_NEWLAYOUT_ID" val="slide_1fabe581cef1fe3f"/>
  <p:tag name="KSO_WM_UNIT_PRESET_TEXT" val="单击此处添加标题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2b275a111ea6e4aa51616ca57d6e5d92_0.png?Expires=1761522404\u0026AWSAccessKeyId=AKLT9VJ0mcxR8yRlm6PIC9hY\u0026Signature=824R5hbm4i4KjgT4bFj5Y9APDw4%3D&quot;,&quot;product_name&quot;:&quot;wps-wpp-pc&quot;,&quot;intention_code&quot;:&quot;wps_wpp_generate_doc_pay&quot;}*auto_doubao_ai_v2.1.6_ONLINE*3664316466363737366230393930373333363531366238303661366437633231-slide-9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8b398fc64e4c05a5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d016ebff6f1493e53185b7231ad3265cda66df8"/>
  <p:tag name="KSO_WM_NEWLAYOUT_GROUP_ID" val="layout_10013"/>
  <p:tag name="KSO_WM_NEWLAYOUT_ID" val="slide_8b398fc64e4c05a5"/>
  <p:tag name="KSO_WM_UNIT_PRESET_TEXT" val="单击此处添加标题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8a65170a8bca8e79f89d7187c921e6a3_0.png?Expires=1761812429\u0026AWSAccessKeyId=AKLT9VJ0mcxR8yRlm6PIC9hY\u0026Signature=uUzALDausJ0SBQemJyhJzjvpLvY%3D&quot;,&quot;product_name&quot;:&quot;wps-wpp-pc&quot;,&quot;intention_code&quot;:&quot;wps_wpp_generate_slide_page_pay&quot;}*auto_doubao_ai_v2.1.6_ONLINE*3065353561333134323961373365303139363662666236373633643435366638-slide-0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39847"/>
  <p:tag name="KSO_WM_TEMPLATE_SLIDE_ID" val="slide_ce523ca39a70fa0d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8d115f20f2d065b4ec3dfc185d65dfe8228cd17"/>
  <p:tag name="KSO_WM_NEWLAYOUT_GROUP_ID" val="layout_6"/>
  <p:tag name="KSO_WM_NEWLAYOUT_ID" val="slide_ce523ca39a70fa0d"/>
  <p:tag name="KSO_WM_UNIT_PRESET_TEXT" val="单击此处添加标题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51b3ae5beca2d0cf40700aab325e5b7d_0.png?Expires=1761522404\u0026AWSAccessKeyId=AKLT9VJ0mcxR8yRlm6PIC9hY\u0026Signature=CL7OSg%2F4gLgLcx2gYX9eMI9ZSa8%3D&quot;,&quot;product_name&quot;:&quot;wps-wpp-pc&quot;,&quot;intention_code&quot;:&quot;wps_wpp_generate_doc_pay&quot;}*auto_doubao_ai_v2.1.6_ONLINE*3664316466363737366230393930373333363531366238303661366437633231-slide-12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1b601487e8903dfa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  <p:tag name="KSO_WM_UNIT_PRESET_TEXT" val="单击此处添加标题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405337059&quot;,&quot;product_name&quot;:&quot;wps-wpp-pc&quot;,&quot;intention_code&quot;:&quot;wps_wpp_generate_slide_page_pay&quot;}*auto_gallery_ai_v2.1.6_ONLINE*6535666665313862366561396364303731313564666562366238393132303162-slide-0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ed19c0db6ed585c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  <p:tag name="KSO_WM_UNIT_PRESET_TEXT" val="单击此处添加标题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ed19c0db6ed585c4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  <p:tag name="KSO_WM_UNIT_PRESET_TEXT" val="单击此处添加标题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generate_ppt&quot;,&quot;id&quot;:&quot;{\&quot;id\&quot;:\&quot;WPSDBGQZQ202509163674\&quot;,\&quot;product_name\&quot;:\&quot;wps-wpp-pc\&quot;,\&quot;intention_code\&quot;:\&quot;wps_wpp_generate_slide_page_pay\&quot;}&quot;}*auto_special_0_ai_v2.1.6_ONLINE*3765306264363265653039366338323864306639623565303436386363303339-slide-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1b601487e8903dfa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  <p:tag name="KSO_WM_UNIT_PRESET_TEXT" val="单击此处添加标题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ZDB20250922861&quot;,&quot;product_name&quot;:&quot;wps-wpp-pc&quot;,&quot;intention_code&quot;:&quot;wps_wpp_generate_slide_page_pay&quot;}*auto_special_0_ai_v2.1.6_ONLINE*6134396435663137323737663338313839356536316563316539613833386136-slide-0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847"/>
  <p:tag name="KSO_WM_TEMPLATE_SLIDE_ID" val="slide_ed19c0db6ed585c4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2ca7018f8ba647e841d22ab604f606a60405f24"/>
  <p:tag name="KSO_WM_NEWLAYOUT_GROUP_ID" val="layout_10012"/>
  <p:tag name="KSO_WM_NEWLAYOUT_ID" val="slide_ed19c0db6ed585c4"/>
  <p:tag name="KSO_WM_UNIT_PRESET_TEXT" val="单击此处添加标题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61435988602574737ad5ac2-slide-0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037e7aa8f38876ccb1362001983965be299d525"/>
  <p:tag name="KSO_WM_NEWLAYOUT_GROUP_ID" val="layout_53"/>
  <p:tag name="KSO_WM_NEWLAYOUT_ID" val="slide_5243c459b85cdfb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383582e8ff5cefc2f2ca951953021e313636d80"/>
  <p:tag name="KSO_WM_NEWLAYOUT_GROUP_ID" val="layout_63"/>
  <p:tag name="KSO_WM_NEWLAYOUT_ID" val="slide_a34c03c449a4ef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f7cc01a5c502759fb703b238c78cb0b6ec5dbf"/>
  <p:tag name="KSO_WM_NEWLAYOUT_GROUP_ID" val="layout_50"/>
  <p:tag name="KSO_WM_NEWLAYOUT_ID" val="slide_d3bba18c3573752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5"/>
  <p:tag name="KSO_WM_UNIT_ID" val="_1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6"/>
  <p:tag name="KSO_WM_UNIT_ID" val="_11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03bbb7ba3ac67d3a01fd90cecf6905feb7b0534"/>
  <p:tag name="KSO_WM_NEWLAYOUT_GROUP_ID" val="layout_10003"/>
  <p:tag name="KSO_WM_NEWLAYOUT_ID" val="slide_9f5748403830d2c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7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6c5c1322eb9ec7162184fb9cc1918cc0b52f3ef"/>
  <p:tag name="KSO_WM_NEWLAYOUT_GROUP_ID" val="layout_28"/>
  <p:tag name="KSO_WM_NEWLAYOUT_ID" val="slide_6d3dd7b909edbd4f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322aa0fda43b7154114a893b97ad5cd5f2a689c"/>
  <p:tag name="KSO_WM_NEWLAYOUT_GROUP_ID" val="layout_10004"/>
  <p:tag name="KSO_WM_NEWLAYOUT_ID" val="slide_39365c36b00cc2e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2d0b6084c2ba944f4d504607c667e9bb0ae8351f"/>
  <p:tag name="KSO_WM_NEWLAYOUT_ID" val="4699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08d3f9a32da11c4c3ad9f40d4b8b01d2a1b0ae8"/>
  <p:tag name="KSO_WM_NEWLAYOUT_GROUP_ID" val="layout_10014"/>
  <p:tag name="KSO_WM_NEWLAYOUT_ID" val="slide_7531d66211daa59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4c81922a9d051c99921ec8f1103db06430c0b07"/>
  <p:tag name="KSO_WM_NEWLAYOUT_GROUP_ID" val="layout_60"/>
  <p:tag name="KSO_WM_NEWLAYOUT_ID" val="slide_97cb08961ca0513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53be395bd579620c357754e67f0736feded4242"/>
  <p:tag name="KSO_WM_NEWLAYOUT_GROUP_ID" val="layout_44"/>
  <p:tag name="KSO_WM_NEWLAYOUT_ID" val="slide_c46dd934a02ee38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2ea677b8455e1ef71732d68f7365211b3bb6bd0"/>
  <p:tag name="KSO_WM_NEWLAYOUT_GROUP_ID" val="layout_10013"/>
  <p:tag name="KSO_WM_NEWLAYOUT_ID" val="slide_179815d3acbe59e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cce5a29e5d05bffcd592432635fabd9a9342aef"/>
  <p:tag name="KSO_WM_NEWLAYOUT_GROUP_ID" val="layout_24"/>
  <p:tag name="KSO_WM_NEWLAYOUT_ID" val="slide_80d77e2ab1b777c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83ccbe00bbdc1c8e15819673a6835b9b35ce7d5"/>
  <p:tag name="KSO_WM_NEWLAYOUT_GROUP_ID" val="layout_29"/>
  <p:tag name="KSO_WM_NEWLAYOUT_ID" val="slide_ca74f7d74a2ce43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9fced5ae9b2dc5387a521de01ad422393cb63f2"/>
  <p:tag name="KSO_WM_NEWLAYOUT_GROUP_ID" val="layout_38"/>
  <p:tag name="KSO_WM_NEWLAYOUT_ID" val="slide_e75d5968f58836a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b8b821552730227b17c67860019fb683f0f9645"/>
  <p:tag name="KSO_WM_NEWLAYOUT_GROUP_ID" val="layout_5"/>
  <p:tag name="KSO_WM_NEWLAYOUT_ID" val="slide_3d762a645f072dcd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20e4bdb32ada5ba7eca0f0e321858606cd4024f"/>
  <p:tag name="KSO_WM_NEWLAYOUT_GROUP_ID" val="layout_42"/>
  <p:tag name="KSO_WM_NEWLAYOUT_ID" val="slide_c88a85b3a72d546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0b041511a11b1c702b035b63aeb3a35cad97a87"/>
  <p:tag name="KSO_WM_NEWLAYOUT_GROUP_ID" val="layout_62"/>
  <p:tag name="KSO_WM_NEWLAYOUT_ID" val="slide_d04dac5f6dad995b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9467c66e92e790c7330c968fb9f38a29b373a1"/>
  <p:tag name="KSO_WM_NEWLAYOUT_GROUP_ID" val="layout_7"/>
  <p:tag name="KSO_WM_NEWLAYOUT_ID" val="slide_eb8f29638b2109ff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4fd7ad5f39b8da9170098c154c4df3da82f33ba"/>
  <p:tag name="KSO_WM_NEWLAYOUT_GROUP_ID" val="layout_33"/>
  <p:tag name="KSO_WM_NEWLAYOUT_ID" val="slide_88f1b5fda6c8a5f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c066936ec65332dd30cd85f82c75d68023255ef"/>
  <p:tag name="KSO_WM_NEWLAYOUT_GROUP_ID" val="layout_31"/>
  <p:tag name="KSO_WM_NEWLAYOUT_ID" val="slide_d233a04c91228a1b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649fe0808c5b8108fd51c662e34f410824bcd06"/>
  <p:tag name="KSO_WM_NEWLAYOUT_GROUP_ID" val="layout_51"/>
  <p:tag name="KSO_WM_NEWLAYOUT_ID" val="slide_bb33ee6a4ddd7ca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2ca7018f8ba647e841d22ab604f606a60405f24"/>
  <p:tag name="KSO_WM_NEWLAYOUT_GROUP_ID" val="layout_10012"/>
  <p:tag name="KSO_WM_NEWLAYOUT_ID" val="slide_ed19c0db6ed585c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4a4349b896833399dec095c9dd629a9a7aafc73"/>
  <p:tag name="KSO_WM_NEWLAYOUT_GROUP_ID" val="layout_39"/>
  <p:tag name="KSO_WM_NEWLAYOUT_ID" val="slide_0d17081f8fc47b1c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4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cdf4755ff3660f6943e28eeac580cf7e1aa2d38"/>
  <p:tag name="KSO_WM_NEWLAYOUT_GROUP_ID" val="layout_10021"/>
  <p:tag name="KSO_WM_NEWLAYOUT_ID" val="slide_b487ece57b8baebb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c9d520d0f2679d370b4695d6a15a31af996903f"/>
  <p:tag name="KSO_WM_NEWLAYOUT_GROUP_ID" val="layout_2"/>
  <p:tag name="KSO_WM_NEWLAYOUT_ID" val="slide_b1cc77b2a84ed97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9a7d74bc81e3d24e38ac589aa751177c90caee6"/>
  <p:tag name="KSO_WM_NEWLAYOUT_GROUP_ID" val="layout_59"/>
  <p:tag name="KSO_WM_NEWLAYOUT_ID" val="slide_c59fbf18d7813b6a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f93dedecfd05e70660a7dc955a224d48bb349ec"/>
  <p:tag name="KSO_WM_NEWLAYOUT_GROUP_ID" val="layout_10009"/>
  <p:tag name="KSO_WM_NEWLAYOUT_ID" val="slide_663634cc5316c69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8d115f20f2d065b4ec3dfc185d65dfe8228cd17"/>
  <p:tag name="KSO_WM_NEWLAYOUT_GROUP_ID" val="layout_6"/>
  <p:tag name="KSO_WM_NEWLAYOUT_ID" val="slide_ce523ca39a70fa0d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43aa5bd8a483cc323c2d1dce5ffabc040b20dd9"/>
  <p:tag name="KSO_WM_NEWLAYOUT_GROUP_ID" val="layout_42"/>
  <p:tag name="KSO_WM_NEWLAYOUT_ID" val="slide_5a87d91ece4523d8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1efbf42db2267b753b16619ed4e5e277fee4ef"/>
  <p:tag name="KSO_WM_NEWLAYOUT_GROUP_ID" val="layout_45"/>
  <p:tag name="KSO_WM_NEWLAYOUT_ID" val="slide_55c15157e8b2888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3"/>
  <p:tag name="KSO_WM_UNIT_SUBTYPE" val="d"/>
  <p:tag name="KSO_WM_UNIT_TYPE" val="l_h_i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3"/>
  <p:tag name="KSO_WM_UNIT_SUBTYPE" val="d"/>
  <p:tag name="KSO_WM_UNIT_TYPE" val="l_h_i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3"/>
  <p:tag name="KSO_WM_UNIT_SUBTYPE" val="d"/>
  <p:tag name="KSO_WM_UNIT_TYPE" val="l_h_i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a2bdb0978febda5ecb1a27f01c01ce52852a9f3"/>
  <p:tag name="KSO_WM_NEWLAYOUT_GROUP_ID" val="layout_61"/>
  <p:tag name="KSO_WM_NEWLAYOUT_ID" val="slide_1fabe581cef1fe3f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675ff9ff570e5e48defd9901268d11360fd3a03"/>
  <p:tag name="KSO_WM_NEWLAYOUT_GROUP_ID" val="layout_2"/>
  <p:tag name="KSO_WM_NEWLAYOUT_ID" val="slide_efebb92098ae4c0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0eca45febf2b1559532a9ff1a6b456bba375618"/>
  <p:tag name="KSO_WM_NEWLAYOUT_GROUP_ID" val="layout_30"/>
  <p:tag name="KSO_WM_NEWLAYOUT_ID" val="slide_ba12c5b725b0fbb6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132bb1f8170c06fa6dbec3479329ea81d62246f"/>
  <p:tag name="KSO_WM_NEWLAYOUT_GROUP_ID" val="layout_26"/>
  <p:tag name="KSO_WM_NEWLAYOUT_ID" val="slide_7ffecd579b44dcfd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12c4bceac2a76d7ae427cd97bf8365530179adf"/>
  <p:tag name="KSO_WM_NEWLAYOUT_GROUP_ID" val="layout_34"/>
  <p:tag name="KSO_WM_NEWLAYOUT_ID" val="slide_241746540ffa724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a355d95f4705690df1f11337c744ae3ad61151a"/>
  <p:tag name="KSO_WM_NEWLAYOUT_GROUP_ID" val="layout_48"/>
  <p:tag name="KSO_WM_NEWLAYOUT_ID" val="slide_e5e493f69f279955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5"/>
  <p:tag name="KSO_WM_UNIT_ID" val="_10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6"/>
  <p:tag name="KSO_WM_UNIT_ID" val="_10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7"/>
  <p:tag name="KSO_WM_UNIT_ID" val="_1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581e589af0df33ed0507478063346988dba0803d"/>
  <p:tag name="KSO_WM_NEWLAYOUT_ID" val="4693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1848814d1fef7d02c21a243670b651b0315c5a8"/>
  <p:tag name="KSO_WM_NEWLAYOUT_GROUP_ID" val="layout_63"/>
  <p:tag name="KSO_WM_NEWLAYOUT_ID" val="slide_4f677c5d6ee2745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59e4decaf9064e736d052b5bf5f63e82b16abb14"/>
  <p:tag name="KSO_WM_NEWLAYOUT_GROUP_ID" val="layout_1-5"/>
  <p:tag name="KSO_WM_NEWLAYOUT_ID" val="slide_ba60fb0293b23fd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1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1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2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SCONTENTSTITLE" val="1"/>
  <p:tag name="LAYOUTZORDER" val="3"/>
  <p:tag name="KSO_WM_UNIT_ID" val="_2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SCONTENTSTITLE" val="1"/>
  <p:tag name="LAYOUTZORDER" val="4"/>
  <p:tag name="KSO_WM_UNIT_ID" val="_2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SCONTENTSTITLE" val="1"/>
  <p:tag name="LAYOUTZORDER" val="5"/>
  <p:tag name="KSO_WM_UNIT_ID" val="_2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SCONTENTSTITLE" val="1"/>
  <p:tag name="LAYOUTZORDER" val="6"/>
  <p:tag name="KSO_WM_UNIT_ID" val="_2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SCONTENTSTITLE" val="1"/>
  <p:tag name="LAYOUTZORDER" val="7"/>
  <p:tag name="KSO_WM_UNIT_ID" val="_2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561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561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5611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561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9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9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9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5"/>
  <p:tag name="KSO_WM_UNIT_ID" val="_9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6"/>
  <p:tag name="KSO_WM_UNIT_ID" val="_9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7"/>
  <p:tag name="KSO_WM_UNIT_ID" val="_9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BEAUTIFY_FLAG" val="#wm#"/>
  <p:tag name="KSO_WM_FIGMA_FLAG" val="#fgm#"/>
  <p:tag name="KSO_WM_UNIT_INDEX" val="1"/>
  <p:tag name="KSO_WM_UNIT_SUBTYPE" val="c"/>
  <p:tag name="KSO_WM_UNIT_TEXT_TYPE" val="1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0aa70f1223340443167d21be8145c3bc54828fd0"/>
  <p:tag name="KSO_WM_NEWLAYOUT_ID" val="4687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1ea587cc31f161f1a4c47e008b5bc3bd5197403"/>
  <p:tag name="KSO_WM_NEWLAYOUT_GROUP_ID" val="layout_34"/>
  <p:tag name="KSO_WM_NEWLAYOUT_ID" val="slide_5aee67050536ed79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5"/>
  <p:tag name="KSO_WM_UNIT_ID" val="_10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6"/>
  <p:tag name="KSO_WM_UNIT_ID" val="_10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7"/>
  <p:tag name="KSO_WM_UNIT_ID" val="_1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581e589af0df33ed0507478063346988dba0803d"/>
  <p:tag name="KSO_WM_NEWLAYOUT_ID" val="4693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5"/>
  <p:tag name="KSO_WM_UNIT_ID" val="_1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6"/>
  <p:tag name="KSO_WM_UNIT_ID" val="_11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7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2d0b6084c2ba944f4d504607c667e9bb0ae8351f"/>
  <p:tag name="KSO_WM_NEWLAYOUT_ID" val="4699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2a49670b9e08d913d1b2e63216faa4a31cd396f5"/>
  <p:tag name="KSO_WM_NEWLAYOUT_ID" val="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0b959aa0b043aeca3d3e319f39e7deed4bf9e2b"/>
  <p:tag name="KSO_WM_NEWLAYOUT_GROUP_ID" val="layout_10007"/>
  <p:tag name="KSO_WM_NEWLAYOUT_ID" val="slide_0ea8570b5d554932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52083813aeeff5a54ba97944bebb79c887ff8ff"/>
  <p:tag name="KSO_WM_NEWLAYOUT_GROUP_ID" val="layout_10003"/>
  <p:tag name="KSO_WM_NEWLAYOUT_ID" val="slide_1766f3ab37d21f6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69ead7f8dc8c8c3dd90ad6af038c75bd22ca516"/>
  <p:tag name="KSO_WM_NEWLAYOUT_GROUP_ID" val="layout_34"/>
  <p:tag name="KSO_WM_NEWLAYOUT_ID" val="slide_ee1cf869270fa62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552512366780cb4d386e115b1991a628f30eb99"/>
  <p:tag name="KSO_WM_NEWLAYOUT_GROUP_ID" val="layout_10009"/>
  <p:tag name="KSO_WM_NEWLAYOUT_ID" val="slide_97a51ff2b1722ceb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d4257d918de84ef07d165f170b2227f40d96836"/>
  <p:tag name="KSO_WM_NEWLAYOUT_GROUP_ID" val="layout_30"/>
  <p:tag name="KSO_WM_NEWLAYOUT_ID" val="slide_5503ebf2133f2dbc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3c35f8cce0e9cb45acf7a4be8250a9cec282682"/>
  <p:tag name="KSO_WM_NEWLAYOUT_GROUP_ID" val="layout_10007"/>
  <p:tag name="KSO_WM_NEWLAYOUT_ID" val="slide_f07fe535f31bdb7f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b71f426add7e5911ffd1e1b7bdb78abc0c40f7"/>
  <p:tag name="KSO_WM_NEWLAYOUT_GROUP_ID" val="layout_2"/>
  <p:tag name="KSO_WM_NEWLAYOUT_ID" val="slide_dbd12360534da726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9070e2186ea1b52111d4f40267fa34fda2d5225"/>
  <p:tag name="KSO_WM_NEWLAYOUT_GROUP_ID" val="layout_59"/>
  <p:tag name="KSO_WM_NEWLAYOUT_ID" val="slide_20c1f52a92422207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999bd36041f1b569a7b3d381734700fc962e64"/>
  <p:tag name="KSO_WM_NEWLAYOUT_GROUP_ID" val="layout_34"/>
  <p:tag name="KSO_WM_NEWLAYOUT_ID" val="slide_0fcf97e704f98e41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5611"/>
  <p:tag name="KSO_WM_TEMPLATE_CATEGORY" val="custom"/>
  <p:tag name="KSO_WM_TEMPLATE_MASTER_TYPE" val="0"/>
  <p:tag name="KSO_WM_TAG_VERSION" val="3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ac903452b35e0bb793972fe9e7c8773b5d5dba"/>
  <p:tag name="KSO_WM_NEWLAYOUT_GROUP_ID" val="layout_34"/>
  <p:tag name="KSO_WM_NEWLAYOUT_ID" val="slide_4ae229a2f1c7f65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8f15d54dfbb3c7890ba7529f0e91b2d99d4e708"/>
  <p:tag name="KSO_WM_NEWLAYOUT_GROUP_ID" val="layout_10012"/>
  <p:tag name="KSO_WM_NEWLAYOUT_ID" val="slide_3775706ee562090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c16c2720b24d853bf01094af5f3225d3ab6bf5a"/>
  <p:tag name="KSO_WM_NEWLAYOUT_GROUP_ID" val="layout_4"/>
  <p:tag name="KSO_WM_NEWLAYOUT_ID" val="slide_ce731da4c9cc7845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ac903452b35e0bb793972fe9e7c8773b5d5dba"/>
  <p:tag name="KSO_WM_NEWLAYOUT_GROUP_ID" val="layout_34"/>
  <p:tag name="KSO_WM_NEWLAYOUT_ID" val="slide_4ae229a2f1c7f65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3c35f8cce0e9cb45acf7a4be8250a9cec282682"/>
  <p:tag name="KSO_WM_NEWLAYOUT_GROUP_ID" val="layout_10007"/>
  <p:tag name="KSO_WM_NEWLAYOUT_ID" val="slide_f07fe535f31bdb7f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d016ebff6f1493e53185b7231ad3265cda66df8"/>
  <p:tag name="KSO_WM_NEWLAYOUT_GROUP_ID" val="layout_10013"/>
  <p:tag name="KSO_WM_NEWLAYOUT_ID" val="slide_8b398fc64e4c05a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68bd312209e9f0e9828104cf9df01e32cf0f66c"/>
  <p:tag name="KSO_WM_NEWLAYOUT_GROUP_ID" val="layout_34"/>
  <p:tag name="KSO_WM_NEWLAYOUT_ID" val="slide_758c0c38998d981e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d016ebff6f1493e53185b7231ad3265cda66df8"/>
  <p:tag name="KSO_WM_NEWLAYOUT_GROUP_ID" val="layout_10013"/>
  <p:tag name="KSO_WM_NEWLAYOUT_ID" val="slide_8b398fc64e4c05a5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2b03a0893540f8b11cbb7360c6e4aec34d4238"/>
  <p:tag name="KSO_WM_NEWLAYOUT_GROUP_ID" val="layout_38"/>
  <p:tag name="KSO_WM_NEWLAYOUT_ID" val="slide_3e4f13ddd7dc8528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a413d02ba08c344b7b7b3c5d0c0a255aa17766b"/>
  <p:tag name="KSO_WM_NEWLAYOUT_GROUP_ID" val="layout_10003"/>
  <p:tag name="KSO_WM_NEWLAYOUT_ID" val="slide_f03f66a8173a28af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f08ecfaa09f2e46d25c956e683de81b6e8cc3f6"/>
  <p:tag name="KSO_WM_NEWLAYOUT_GROUP_ID" val="layout_59"/>
  <p:tag name="KSO_WM_NEWLAYOUT_ID" val="slide_bb541080977a002b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3294cab0b938e8779dc3fc251e3b160b96f5e9e"/>
  <p:tag name="KSO_WM_NEWLAYOUT_GROUP_ID" val="layout_3"/>
  <p:tag name="KSO_WM_NEWLAYOUT_ID" val="slide_d34ee385bdad3e3c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0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6918eb4d54c75cfc83ef4948fe5dda3e80382c4"/>
  <p:tag name="KSO_WM_NEWLAYOUT_GROUP_ID" val="layout_10011"/>
  <p:tag name="KSO_WM_NEWLAYOUT_ID" val="slide_718c7f70e2753aac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ac903452b35e0bb793972fe9e7c8773b5d5dba"/>
  <p:tag name="KSO_WM_NEWLAYOUT_GROUP_ID" val="layout_34"/>
  <p:tag name="KSO_WM_NEWLAYOUT_ID" val="slide_4ae229a2f1c7f65e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heme/theme1.xml><?xml version="1.0" encoding="utf-8"?>
<a:theme xmlns:a="http://schemas.openxmlformats.org/drawingml/2006/main" name="1_Office 主题">
  <a:themeElements>
    <a:clrScheme name="自定义 131">
      <a:dk1>
        <a:srgbClr val="000000"/>
      </a:dk1>
      <a:lt1>
        <a:srgbClr val="FFFFFF"/>
      </a:lt1>
      <a:dk2>
        <a:srgbClr val="22100A"/>
      </a:dk2>
      <a:lt2>
        <a:srgbClr val="FEF9F7"/>
      </a:lt2>
      <a:accent1>
        <a:srgbClr val="E19A76"/>
      </a:accent1>
      <a:accent2>
        <a:srgbClr val="679B9B"/>
      </a:accent2>
      <a:accent3>
        <a:srgbClr val="E17587"/>
      </a:accent3>
      <a:accent4>
        <a:srgbClr val="D67443"/>
      </a:accent4>
      <a:accent5>
        <a:srgbClr val="43A5D6"/>
      </a:accent5>
      <a:accent6>
        <a:srgbClr val="7587E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黑体"/>
        <a:cs typeface=""/>
        <a:font script="Jpan" typeface="游ゴシック Light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黑体"/>
        <a:cs typeface=""/>
        <a:font script="Jpan" typeface="游ゴシック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1162</Words>
  <Application>Microsoft Macintosh PowerPoint</Application>
  <PresentationFormat>Widescreen</PresentationFormat>
  <Paragraphs>91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SimSun-ExtB</vt:lpstr>
      <vt:lpstr>SimSun-ExtG</vt:lpstr>
      <vt:lpstr>Aptos</vt:lpstr>
      <vt:lpstr>Arial</vt:lpstr>
      <vt:lpstr>1_Office 主题</vt:lpstr>
      <vt:lpstr>《护教学》伊斯兰教课题</vt:lpstr>
      <vt:lpstr>目录</vt:lpstr>
      <vt:lpstr>引言</vt:lpstr>
      <vt:lpstr>PowerPoint Presentation</vt:lpstr>
      <vt:lpstr>基督教与伊斯兰教的分歧</vt:lpstr>
      <vt:lpstr>伊斯兰教概况</vt:lpstr>
      <vt:lpstr>历史起源与发展</vt:lpstr>
      <vt:lpstr>历史起源与发展：穆罕默德的生平与启示经历</vt:lpstr>
      <vt:lpstr>穆罕默德的宗教启示与传教历程</vt:lpstr>
      <vt:lpstr>历史起源与发展</vt:lpstr>
      <vt:lpstr>核心信仰：六信</vt:lpstr>
      <vt:lpstr>核心信仰：六信</vt:lpstr>
      <vt:lpstr>伊斯兰教“五功”之念功与礼功</vt:lpstr>
      <vt:lpstr>伊斯兰教五功之核心要义</vt:lpstr>
      <vt:lpstr>宗派分化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nelson lee</dc:creator>
  <cp:lastModifiedBy>nelson lee</cp:lastModifiedBy>
  <cp:revision>1</cp:revision>
  <dcterms:created xsi:type="dcterms:W3CDTF">2025-11-14T09:05:18Z</dcterms:created>
  <dcterms:modified xsi:type="dcterms:W3CDTF">2025-11-14T09:05:49Z</dcterms:modified>
</cp:coreProperties>
</file>