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notesSlides/notesSlide1.xml" ContentType="application/vnd.openxmlformats-officedocument.presentationml.notesSlide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2"/>
    <p:sldMasterId id="2147483659" r:id="rId3"/>
  </p:sldMasterIdLst>
  <p:notesMasterIdLst>
    <p:notesMasterId r:id="rId28"/>
  </p:notesMasterIdLst>
  <p:handoutMasterIdLst>
    <p:handoutMasterId r:id="rId29"/>
  </p:handoutMasterIdLst>
  <p:sldIdLst>
    <p:sldId id="319" r:id="rId4"/>
    <p:sldId id="279" r:id="rId5"/>
    <p:sldId id="280" r:id="rId6"/>
    <p:sldId id="320" r:id="rId7"/>
    <p:sldId id="321" r:id="rId8"/>
    <p:sldId id="322" r:id="rId9"/>
    <p:sldId id="284" r:id="rId10"/>
    <p:sldId id="323" r:id="rId11"/>
    <p:sldId id="286" r:id="rId12"/>
    <p:sldId id="324" r:id="rId13"/>
    <p:sldId id="325" r:id="rId14"/>
    <p:sldId id="326" r:id="rId15"/>
    <p:sldId id="290" r:id="rId16"/>
    <p:sldId id="388" r:id="rId17"/>
    <p:sldId id="392" r:id="rId18"/>
    <p:sldId id="394" r:id="rId19"/>
    <p:sldId id="397" r:id="rId20"/>
    <p:sldId id="399" r:id="rId21"/>
    <p:sldId id="402" r:id="rId22"/>
    <p:sldId id="334" r:id="rId23"/>
    <p:sldId id="335" r:id="rId24"/>
    <p:sldId id="303" r:id="rId25"/>
    <p:sldId id="414" r:id="rId26"/>
    <p:sldId id="308" r:id="rId27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chuying" initials="k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90"/>
            </a:lvl1pPr>
          </a:lstStyle>
          <a:p>
            <a:fld id="{0F9B84EA-7D68-4D60-9CB1-D50884785D1C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9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tags" Target="../tags/tag21.xml"/><Relationship Id="rId18" Type="http://schemas.openxmlformats.org/officeDocument/2006/relationships/slideMaster" Target="../slideMasters/slideMaster2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tags" Target="../tags/tag25.xml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20" Type="http://schemas.openxmlformats.org/officeDocument/2006/relationships/image" Target="../media/image2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5" Type="http://schemas.openxmlformats.org/officeDocument/2006/relationships/tags" Target="../tags/tag13.xml"/><Relationship Id="rId15" Type="http://schemas.openxmlformats.org/officeDocument/2006/relationships/tags" Target="../tags/tag23.xml"/><Relationship Id="rId10" Type="http://schemas.openxmlformats.org/officeDocument/2006/relationships/tags" Target="../tags/tag18.xml"/><Relationship Id="rId19" Type="http://schemas.openxmlformats.org/officeDocument/2006/relationships/image" Target="../media/image1.png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0" Type="http://schemas.openxmlformats.org/officeDocument/2006/relationships/tags" Target="../tags/tag35.xml"/><Relationship Id="rId4" Type="http://schemas.openxmlformats.org/officeDocument/2006/relationships/tags" Target="../tags/tag29.xml"/><Relationship Id="rId9" Type="http://schemas.openxmlformats.org/officeDocument/2006/relationships/tags" Target="../tags/tag34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5" Type="http://schemas.openxmlformats.org/officeDocument/2006/relationships/tags" Target="../tags/tag41.xml"/><Relationship Id="rId10" Type="http://schemas.openxmlformats.org/officeDocument/2006/relationships/tags" Target="../tags/tag46.xml"/><Relationship Id="rId4" Type="http://schemas.openxmlformats.org/officeDocument/2006/relationships/tags" Target="../tags/tag40.xml"/><Relationship Id="rId9" Type="http://schemas.openxmlformats.org/officeDocument/2006/relationships/tags" Target="../tags/tag45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5" Type="http://schemas.openxmlformats.org/officeDocument/2006/relationships/tags" Target="../tags/tag53.xml"/><Relationship Id="rId10" Type="http://schemas.openxmlformats.org/officeDocument/2006/relationships/tags" Target="../tags/tag58.xml"/><Relationship Id="rId4" Type="http://schemas.openxmlformats.org/officeDocument/2006/relationships/tags" Target="../tags/tag52.xml"/><Relationship Id="rId9" Type="http://schemas.openxmlformats.org/officeDocument/2006/relationships/tags" Target="../tags/tag57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65.xml"/><Relationship Id="rId10" Type="http://schemas.openxmlformats.org/officeDocument/2006/relationships/tags" Target="../tags/tag70.xml"/><Relationship Id="rId4" Type="http://schemas.openxmlformats.org/officeDocument/2006/relationships/tags" Target="../tags/tag64.xml"/><Relationship Id="rId9" Type="http://schemas.openxmlformats.org/officeDocument/2006/relationships/tags" Target="../tags/tag69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78.xml"/><Relationship Id="rId13" Type="http://schemas.openxmlformats.org/officeDocument/2006/relationships/tags" Target="../tags/tag83.xml"/><Relationship Id="rId3" Type="http://schemas.openxmlformats.org/officeDocument/2006/relationships/tags" Target="../tags/tag73.xml"/><Relationship Id="rId7" Type="http://schemas.openxmlformats.org/officeDocument/2006/relationships/tags" Target="../tags/tag77.xml"/><Relationship Id="rId12" Type="http://schemas.openxmlformats.org/officeDocument/2006/relationships/tags" Target="../tags/tag8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tags" Target="../tags/tag76.xml"/><Relationship Id="rId11" Type="http://schemas.openxmlformats.org/officeDocument/2006/relationships/tags" Target="../tags/tag81.xml"/><Relationship Id="rId5" Type="http://schemas.openxmlformats.org/officeDocument/2006/relationships/tags" Target="../tags/tag75.xml"/><Relationship Id="rId15" Type="http://schemas.openxmlformats.org/officeDocument/2006/relationships/slideMaster" Target="../slideMasters/slideMaster2.xml"/><Relationship Id="rId10" Type="http://schemas.openxmlformats.org/officeDocument/2006/relationships/tags" Target="../tags/tag80.xml"/><Relationship Id="rId4" Type="http://schemas.openxmlformats.org/officeDocument/2006/relationships/tags" Target="../tags/tag74.xml"/><Relationship Id="rId9" Type="http://schemas.openxmlformats.org/officeDocument/2006/relationships/tags" Target="../tags/tag79.xml"/><Relationship Id="rId14" Type="http://schemas.openxmlformats.org/officeDocument/2006/relationships/tags" Target="../tags/tag84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92.xml"/><Relationship Id="rId13" Type="http://schemas.openxmlformats.org/officeDocument/2006/relationships/tags" Target="../tags/tag97.xml"/><Relationship Id="rId18" Type="http://schemas.openxmlformats.org/officeDocument/2006/relationships/slideMaster" Target="../slideMasters/slideMaster2.xml"/><Relationship Id="rId3" Type="http://schemas.openxmlformats.org/officeDocument/2006/relationships/tags" Target="../tags/tag87.xml"/><Relationship Id="rId7" Type="http://schemas.openxmlformats.org/officeDocument/2006/relationships/tags" Target="../tags/tag91.xml"/><Relationship Id="rId12" Type="http://schemas.openxmlformats.org/officeDocument/2006/relationships/tags" Target="../tags/tag96.xml"/><Relationship Id="rId17" Type="http://schemas.openxmlformats.org/officeDocument/2006/relationships/tags" Target="../tags/tag101.xml"/><Relationship Id="rId2" Type="http://schemas.openxmlformats.org/officeDocument/2006/relationships/tags" Target="../tags/tag86.xml"/><Relationship Id="rId16" Type="http://schemas.openxmlformats.org/officeDocument/2006/relationships/tags" Target="../tags/tag100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tags" Target="../tags/tag95.xml"/><Relationship Id="rId5" Type="http://schemas.openxmlformats.org/officeDocument/2006/relationships/tags" Target="../tags/tag89.xml"/><Relationship Id="rId15" Type="http://schemas.openxmlformats.org/officeDocument/2006/relationships/tags" Target="../tags/tag99.xml"/><Relationship Id="rId10" Type="http://schemas.openxmlformats.org/officeDocument/2006/relationships/tags" Target="../tags/tag94.xml"/><Relationship Id="rId4" Type="http://schemas.openxmlformats.org/officeDocument/2006/relationships/tags" Target="../tags/tag88.xml"/><Relationship Id="rId9" Type="http://schemas.openxmlformats.org/officeDocument/2006/relationships/tags" Target="../tags/tag93.xml"/><Relationship Id="rId14" Type="http://schemas.openxmlformats.org/officeDocument/2006/relationships/tags" Target="../tags/tag98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12" Type="http://schemas.openxmlformats.org/officeDocument/2006/relationships/tags" Target="../tags/tag113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11" Type="http://schemas.openxmlformats.org/officeDocument/2006/relationships/tags" Target="../tags/tag112.xml"/><Relationship Id="rId5" Type="http://schemas.openxmlformats.org/officeDocument/2006/relationships/tags" Target="../tags/tag106.xml"/><Relationship Id="rId10" Type="http://schemas.openxmlformats.org/officeDocument/2006/relationships/tags" Target="../tags/tag111.xml"/><Relationship Id="rId4" Type="http://schemas.openxmlformats.org/officeDocument/2006/relationships/tags" Target="../tags/tag105.xml"/><Relationship Id="rId9" Type="http://schemas.openxmlformats.org/officeDocument/2006/relationships/tags" Target="../tags/tag110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tags" Target="../tags/tag125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tags" Target="../tags/tag124.xml"/><Relationship Id="rId5" Type="http://schemas.openxmlformats.org/officeDocument/2006/relationships/tags" Target="../tags/tag118.xml"/><Relationship Id="rId10" Type="http://schemas.openxmlformats.org/officeDocument/2006/relationships/tags" Target="../tags/tag123.xml"/><Relationship Id="rId4" Type="http://schemas.openxmlformats.org/officeDocument/2006/relationships/tags" Target="../tags/tag117.xml"/><Relationship Id="rId9" Type="http://schemas.openxmlformats.org/officeDocument/2006/relationships/tags" Target="../tags/tag12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28.xml"/><Relationship Id="rId7" Type="http://schemas.openxmlformats.org/officeDocument/2006/relationships/tags" Target="../tags/tag132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13" Type="http://schemas.openxmlformats.org/officeDocument/2006/relationships/tags" Target="../tags/tag145.xml"/><Relationship Id="rId18" Type="http://schemas.openxmlformats.org/officeDocument/2006/relationships/tags" Target="../tags/tag150.xml"/><Relationship Id="rId3" Type="http://schemas.openxmlformats.org/officeDocument/2006/relationships/tags" Target="../tags/tag135.xml"/><Relationship Id="rId7" Type="http://schemas.openxmlformats.org/officeDocument/2006/relationships/tags" Target="../tags/tag139.xml"/><Relationship Id="rId12" Type="http://schemas.openxmlformats.org/officeDocument/2006/relationships/tags" Target="../tags/tag144.xml"/><Relationship Id="rId17" Type="http://schemas.openxmlformats.org/officeDocument/2006/relationships/tags" Target="../tags/tag149.xml"/><Relationship Id="rId2" Type="http://schemas.openxmlformats.org/officeDocument/2006/relationships/tags" Target="../tags/tag134.xml"/><Relationship Id="rId16" Type="http://schemas.openxmlformats.org/officeDocument/2006/relationships/tags" Target="../tags/tag148.xml"/><Relationship Id="rId20" Type="http://schemas.openxmlformats.org/officeDocument/2006/relationships/slideMaster" Target="../slideMasters/slideMaster2.xml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tags" Target="../tags/tag143.xml"/><Relationship Id="rId5" Type="http://schemas.openxmlformats.org/officeDocument/2006/relationships/tags" Target="../tags/tag137.xml"/><Relationship Id="rId15" Type="http://schemas.openxmlformats.org/officeDocument/2006/relationships/tags" Target="../tags/tag147.xml"/><Relationship Id="rId10" Type="http://schemas.openxmlformats.org/officeDocument/2006/relationships/tags" Target="../tags/tag142.xml"/><Relationship Id="rId19" Type="http://schemas.openxmlformats.org/officeDocument/2006/relationships/tags" Target="../tags/tag151.xml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4" Type="http://schemas.openxmlformats.org/officeDocument/2006/relationships/tags" Target="../tags/tag146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54.xml"/><Relationship Id="rId7" Type="http://schemas.openxmlformats.org/officeDocument/2006/relationships/tags" Target="../tags/tag158.xml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13" Type="http://schemas.openxmlformats.org/officeDocument/2006/relationships/tags" Target="../tags/tag171.xml"/><Relationship Id="rId3" Type="http://schemas.openxmlformats.org/officeDocument/2006/relationships/tags" Target="../tags/tag161.xml"/><Relationship Id="rId7" Type="http://schemas.openxmlformats.org/officeDocument/2006/relationships/tags" Target="../tags/tag165.xml"/><Relationship Id="rId12" Type="http://schemas.openxmlformats.org/officeDocument/2006/relationships/tags" Target="../tags/tag170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tags" Target="../tags/tag169.xml"/><Relationship Id="rId5" Type="http://schemas.openxmlformats.org/officeDocument/2006/relationships/tags" Target="../tags/tag163.xml"/><Relationship Id="rId15" Type="http://schemas.openxmlformats.org/officeDocument/2006/relationships/slideMaster" Target="../slideMasters/slideMaster2.xml"/><Relationship Id="rId10" Type="http://schemas.openxmlformats.org/officeDocument/2006/relationships/tags" Target="../tags/tag168.xml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4" Type="http://schemas.openxmlformats.org/officeDocument/2006/relationships/tags" Target="../tags/tag17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75.xml"/><Relationship Id="rId7" Type="http://schemas.openxmlformats.org/officeDocument/2006/relationships/tags" Target="../tags/tag179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82.xml"/><Relationship Id="rId7" Type="http://schemas.openxmlformats.org/officeDocument/2006/relationships/tags" Target="../tags/tag186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94.xml"/><Relationship Id="rId3" Type="http://schemas.openxmlformats.org/officeDocument/2006/relationships/tags" Target="../tags/tag189.xml"/><Relationship Id="rId7" Type="http://schemas.openxmlformats.org/officeDocument/2006/relationships/tags" Target="../tags/tag193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91.xml"/><Relationship Id="rId10" Type="http://schemas.openxmlformats.org/officeDocument/2006/relationships/tags" Target="../tags/tag196.xml"/><Relationship Id="rId4" Type="http://schemas.openxmlformats.org/officeDocument/2006/relationships/tags" Target="../tags/tag190.xml"/><Relationship Id="rId9" Type="http://schemas.openxmlformats.org/officeDocument/2006/relationships/tags" Target="../tags/tag195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204.xml"/><Relationship Id="rId13" Type="http://schemas.openxmlformats.org/officeDocument/2006/relationships/tags" Target="../tags/tag209.xml"/><Relationship Id="rId18" Type="http://schemas.openxmlformats.org/officeDocument/2006/relationships/slideMaster" Target="../slideMasters/slideMaster2.xml"/><Relationship Id="rId3" Type="http://schemas.openxmlformats.org/officeDocument/2006/relationships/tags" Target="../tags/tag199.xml"/><Relationship Id="rId7" Type="http://schemas.openxmlformats.org/officeDocument/2006/relationships/tags" Target="../tags/tag203.xml"/><Relationship Id="rId12" Type="http://schemas.openxmlformats.org/officeDocument/2006/relationships/tags" Target="../tags/tag208.xml"/><Relationship Id="rId17" Type="http://schemas.openxmlformats.org/officeDocument/2006/relationships/tags" Target="../tags/tag213.xml"/><Relationship Id="rId2" Type="http://schemas.openxmlformats.org/officeDocument/2006/relationships/tags" Target="../tags/tag198.xml"/><Relationship Id="rId16" Type="http://schemas.openxmlformats.org/officeDocument/2006/relationships/tags" Target="../tags/tag212.xml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1" Type="http://schemas.openxmlformats.org/officeDocument/2006/relationships/tags" Target="../tags/tag207.xml"/><Relationship Id="rId5" Type="http://schemas.openxmlformats.org/officeDocument/2006/relationships/tags" Target="../tags/tag201.xml"/><Relationship Id="rId15" Type="http://schemas.openxmlformats.org/officeDocument/2006/relationships/tags" Target="../tags/tag211.xml"/><Relationship Id="rId10" Type="http://schemas.openxmlformats.org/officeDocument/2006/relationships/tags" Target="../tags/tag206.xml"/><Relationship Id="rId4" Type="http://schemas.openxmlformats.org/officeDocument/2006/relationships/tags" Target="../tags/tag200.xml"/><Relationship Id="rId9" Type="http://schemas.openxmlformats.org/officeDocument/2006/relationships/tags" Target="../tags/tag205.xml"/><Relationship Id="rId14" Type="http://schemas.openxmlformats.org/officeDocument/2006/relationships/tags" Target="../tags/tag210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216.xml"/><Relationship Id="rId7" Type="http://schemas.openxmlformats.org/officeDocument/2006/relationships/tags" Target="../tags/tag220.xml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tags" Target="../tags/tag219.xml"/><Relationship Id="rId5" Type="http://schemas.openxmlformats.org/officeDocument/2006/relationships/tags" Target="../tags/tag218.xml"/><Relationship Id="rId4" Type="http://schemas.openxmlformats.org/officeDocument/2006/relationships/tags" Target="../tags/tag217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228.xml"/><Relationship Id="rId13" Type="http://schemas.openxmlformats.org/officeDocument/2006/relationships/tags" Target="../tags/tag233.xml"/><Relationship Id="rId18" Type="http://schemas.openxmlformats.org/officeDocument/2006/relationships/tags" Target="../tags/tag238.xml"/><Relationship Id="rId3" Type="http://schemas.openxmlformats.org/officeDocument/2006/relationships/tags" Target="../tags/tag223.xml"/><Relationship Id="rId21" Type="http://schemas.openxmlformats.org/officeDocument/2006/relationships/tags" Target="../tags/tag241.xml"/><Relationship Id="rId7" Type="http://schemas.openxmlformats.org/officeDocument/2006/relationships/tags" Target="../tags/tag227.xml"/><Relationship Id="rId12" Type="http://schemas.openxmlformats.org/officeDocument/2006/relationships/tags" Target="../tags/tag232.xml"/><Relationship Id="rId17" Type="http://schemas.openxmlformats.org/officeDocument/2006/relationships/tags" Target="../tags/tag237.xml"/><Relationship Id="rId2" Type="http://schemas.openxmlformats.org/officeDocument/2006/relationships/tags" Target="../tags/tag222.xml"/><Relationship Id="rId16" Type="http://schemas.openxmlformats.org/officeDocument/2006/relationships/tags" Target="../tags/tag236.xml"/><Relationship Id="rId20" Type="http://schemas.openxmlformats.org/officeDocument/2006/relationships/tags" Target="../tags/tag240.xml"/><Relationship Id="rId1" Type="http://schemas.openxmlformats.org/officeDocument/2006/relationships/tags" Target="../tags/tag221.xml"/><Relationship Id="rId6" Type="http://schemas.openxmlformats.org/officeDocument/2006/relationships/tags" Target="../tags/tag226.xml"/><Relationship Id="rId11" Type="http://schemas.openxmlformats.org/officeDocument/2006/relationships/tags" Target="../tags/tag231.xml"/><Relationship Id="rId5" Type="http://schemas.openxmlformats.org/officeDocument/2006/relationships/tags" Target="../tags/tag225.xml"/><Relationship Id="rId15" Type="http://schemas.openxmlformats.org/officeDocument/2006/relationships/tags" Target="../tags/tag235.xml"/><Relationship Id="rId10" Type="http://schemas.openxmlformats.org/officeDocument/2006/relationships/tags" Target="../tags/tag230.xml"/><Relationship Id="rId19" Type="http://schemas.openxmlformats.org/officeDocument/2006/relationships/tags" Target="../tags/tag239.xml"/><Relationship Id="rId4" Type="http://schemas.openxmlformats.org/officeDocument/2006/relationships/tags" Target="../tags/tag224.xml"/><Relationship Id="rId9" Type="http://schemas.openxmlformats.org/officeDocument/2006/relationships/tags" Target="../tags/tag229.xml"/><Relationship Id="rId14" Type="http://schemas.openxmlformats.org/officeDocument/2006/relationships/tags" Target="../tags/tag234.xml"/><Relationship Id="rId22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249.xml"/><Relationship Id="rId13" Type="http://schemas.openxmlformats.org/officeDocument/2006/relationships/tags" Target="../tags/tag254.xml"/><Relationship Id="rId3" Type="http://schemas.openxmlformats.org/officeDocument/2006/relationships/tags" Target="../tags/tag244.xml"/><Relationship Id="rId7" Type="http://schemas.openxmlformats.org/officeDocument/2006/relationships/tags" Target="../tags/tag248.xml"/><Relationship Id="rId12" Type="http://schemas.openxmlformats.org/officeDocument/2006/relationships/tags" Target="../tags/tag253.xml"/><Relationship Id="rId2" Type="http://schemas.openxmlformats.org/officeDocument/2006/relationships/tags" Target="../tags/tag243.xml"/><Relationship Id="rId16" Type="http://schemas.openxmlformats.org/officeDocument/2006/relationships/slideMaster" Target="../slideMasters/slideMaster2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11" Type="http://schemas.openxmlformats.org/officeDocument/2006/relationships/tags" Target="../tags/tag252.xml"/><Relationship Id="rId5" Type="http://schemas.openxmlformats.org/officeDocument/2006/relationships/tags" Target="../tags/tag246.xml"/><Relationship Id="rId15" Type="http://schemas.openxmlformats.org/officeDocument/2006/relationships/tags" Target="../tags/tag256.xml"/><Relationship Id="rId10" Type="http://schemas.openxmlformats.org/officeDocument/2006/relationships/tags" Target="../tags/tag251.xml"/><Relationship Id="rId4" Type="http://schemas.openxmlformats.org/officeDocument/2006/relationships/tags" Target="../tags/tag245.xml"/><Relationship Id="rId9" Type="http://schemas.openxmlformats.org/officeDocument/2006/relationships/tags" Target="../tags/tag250.xml"/><Relationship Id="rId14" Type="http://schemas.openxmlformats.org/officeDocument/2006/relationships/tags" Target="../tags/tag255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264.xml"/><Relationship Id="rId13" Type="http://schemas.openxmlformats.org/officeDocument/2006/relationships/tags" Target="../tags/tag269.xml"/><Relationship Id="rId3" Type="http://schemas.openxmlformats.org/officeDocument/2006/relationships/tags" Target="../tags/tag259.xml"/><Relationship Id="rId7" Type="http://schemas.openxmlformats.org/officeDocument/2006/relationships/tags" Target="../tags/tag263.xml"/><Relationship Id="rId12" Type="http://schemas.openxmlformats.org/officeDocument/2006/relationships/tags" Target="../tags/tag268.xml"/><Relationship Id="rId17" Type="http://schemas.openxmlformats.org/officeDocument/2006/relationships/slideMaster" Target="../slideMasters/slideMaster2.xml"/><Relationship Id="rId2" Type="http://schemas.openxmlformats.org/officeDocument/2006/relationships/tags" Target="../tags/tag258.xml"/><Relationship Id="rId16" Type="http://schemas.openxmlformats.org/officeDocument/2006/relationships/tags" Target="../tags/tag272.xml"/><Relationship Id="rId1" Type="http://schemas.openxmlformats.org/officeDocument/2006/relationships/tags" Target="../tags/tag257.xml"/><Relationship Id="rId6" Type="http://schemas.openxmlformats.org/officeDocument/2006/relationships/tags" Target="../tags/tag262.xml"/><Relationship Id="rId11" Type="http://schemas.openxmlformats.org/officeDocument/2006/relationships/tags" Target="../tags/tag267.xml"/><Relationship Id="rId5" Type="http://schemas.openxmlformats.org/officeDocument/2006/relationships/tags" Target="../tags/tag261.xml"/><Relationship Id="rId15" Type="http://schemas.openxmlformats.org/officeDocument/2006/relationships/tags" Target="../tags/tag271.xml"/><Relationship Id="rId10" Type="http://schemas.openxmlformats.org/officeDocument/2006/relationships/tags" Target="../tags/tag266.xml"/><Relationship Id="rId4" Type="http://schemas.openxmlformats.org/officeDocument/2006/relationships/tags" Target="../tags/tag260.xml"/><Relationship Id="rId9" Type="http://schemas.openxmlformats.org/officeDocument/2006/relationships/tags" Target="../tags/tag265.xml"/><Relationship Id="rId14" Type="http://schemas.openxmlformats.org/officeDocument/2006/relationships/tags" Target="../tags/tag270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tags" Target="../tags/tag280.xml"/><Relationship Id="rId13" Type="http://schemas.openxmlformats.org/officeDocument/2006/relationships/tags" Target="../tags/tag285.xml"/><Relationship Id="rId18" Type="http://schemas.openxmlformats.org/officeDocument/2006/relationships/tags" Target="../tags/tag290.xml"/><Relationship Id="rId3" Type="http://schemas.openxmlformats.org/officeDocument/2006/relationships/tags" Target="../tags/tag275.xml"/><Relationship Id="rId21" Type="http://schemas.openxmlformats.org/officeDocument/2006/relationships/slideMaster" Target="../slideMasters/slideMaster2.xml"/><Relationship Id="rId7" Type="http://schemas.openxmlformats.org/officeDocument/2006/relationships/tags" Target="../tags/tag279.xml"/><Relationship Id="rId12" Type="http://schemas.openxmlformats.org/officeDocument/2006/relationships/tags" Target="../tags/tag284.xml"/><Relationship Id="rId17" Type="http://schemas.openxmlformats.org/officeDocument/2006/relationships/tags" Target="../tags/tag289.xml"/><Relationship Id="rId2" Type="http://schemas.openxmlformats.org/officeDocument/2006/relationships/tags" Target="../tags/tag274.xml"/><Relationship Id="rId16" Type="http://schemas.openxmlformats.org/officeDocument/2006/relationships/tags" Target="../tags/tag288.xml"/><Relationship Id="rId20" Type="http://schemas.openxmlformats.org/officeDocument/2006/relationships/tags" Target="../tags/tag292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11" Type="http://schemas.openxmlformats.org/officeDocument/2006/relationships/tags" Target="../tags/tag283.xml"/><Relationship Id="rId5" Type="http://schemas.openxmlformats.org/officeDocument/2006/relationships/tags" Target="../tags/tag277.xml"/><Relationship Id="rId15" Type="http://schemas.openxmlformats.org/officeDocument/2006/relationships/tags" Target="../tags/tag287.xml"/><Relationship Id="rId10" Type="http://schemas.openxmlformats.org/officeDocument/2006/relationships/tags" Target="../tags/tag282.xml"/><Relationship Id="rId19" Type="http://schemas.openxmlformats.org/officeDocument/2006/relationships/tags" Target="../tags/tag291.xml"/><Relationship Id="rId4" Type="http://schemas.openxmlformats.org/officeDocument/2006/relationships/tags" Target="../tags/tag276.xml"/><Relationship Id="rId9" Type="http://schemas.openxmlformats.org/officeDocument/2006/relationships/tags" Target="../tags/tag281.xml"/><Relationship Id="rId14" Type="http://schemas.openxmlformats.org/officeDocument/2006/relationships/tags" Target="../tags/tag286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tags" Target="../tags/tag300.xml"/><Relationship Id="rId3" Type="http://schemas.openxmlformats.org/officeDocument/2006/relationships/tags" Target="../tags/tag295.xml"/><Relationship Id="rId7" Type="http://schemas.openxmlformats.org/officeDocument/2006/relationships/tags" Target="../tags/tag299.xml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6" Type="http://schemas.openxmlformats.org/officeDocument/2006/relationships/tags" Target="../tags/tag298.xml"/><Relationship Id="rId5" Type="http://schemas.openxmlformats.org/officeDocument/2006/relationships/tags" Target="../tags/tag297.xml"/><Relationship Id="rId4" Type="http://schemas.openxmlformats.org/officeDocument/2006/relationships/tags" Target="../tags/tag296.xml"/><Relationship Id="rId9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308.xml"/><Relationship Id="rId13" Type="http://schemas.openxmlformats.org/officeDocument/2006/relationships/tags" Target="../tags/tag313.xml"/><Relationship Id="rId18" Type="http://schemas.openxmlformats.org/officeDocument/2006/relationships/tags" Target="../tags/tag318.xml"/><Relationship Id="rId3" Type="http://schemas.openxmlformats.org/officeDocument/2006/relationships/tags" Target="../tags/tag303.xml"/><Relationship Id="rId7" Type="http://schemas.openxmlformats.org/officeDocument/2006/relationships/tags" Target="../tags/tag307.xml"/><Relationship Id="rId12" Type="http://schemas.openxmlformats.org/officeDocument/2006/relationships/tags" Target="../tags/tag312.xml"/><Relationship Id="rId17" Type="http://schemas.openxmlformats.org/officeDocument/2006/relationships/tags" Target="../tags/tag317.xml"/><Relationship Id="rId2" Type="http://schemas.openxmlformats.org/officeDocument/2006/relationships/tags" Target="../tags/tag302.xml"/><Relationship Id="rId16" Type="http://schemas.openxmlformats.org/officeDocument/2006/relationships/tags" Target="../tags/tag316.xml"/><Relationship Id="rId1" Type="http://schemas.openxmlformats.org/officeDocument/2006/relationships/tags" Target="../tags/tag301.xml"/><Relationship Id="rId6" Type="http://schemas.openxmlformats.org/officeDocument/2006/relationships/tags" Target="../tags/tag306.xml"/><Relationship Id="rId11" Type="http://schemas.openxmlformats.org/officeDocument/2006/relationships/tags" Target="../tags/tag311.xml"/><Relationship Id="rId5" Type="http://schemas.openxmlformats.org/officeDocument/2006/relationships/tags" Target="../tags/tag305.xml"/><Relationship Id="rId15" Type="http://schemas.openxmlformats.org/officeDocument/2006/relationships/tags" Target="../tags/tag315.xml"/><Relationship Id="rId10" Type="http://schemas.openxmlformats.org/officeDocument/2006/relationships/tags" Target="../tags/tag310.xml"/><Relationship Id="rId19" Type="http://schemas.openxmlformats.org/officeDocument/2006/relationships/slideMaster" Target="../slideMasters/slideMaster2.xml"/><Relationship Id="rId4" Type="http://schemas.openxmlformats.org/officeDocument/2006/relationships/tags" Target="../tags/tag304.xml"/><Relationship Id="rId9" Type="http://schemas.openxmlformats.org/officeDocument/2006/relationships/tags" Target="../tags/tag309.xml"/><Relationship Id="rId14" Type="http://schemas.openxmlformats.org/officeDocument/2006/relationships/tags" Target="../tags/tag314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326.xml"/><Relationship Id="rId13" Type="http://schemas.openxmlformats.org/officeDocument/2006/relationships/tags" Target="../tags/tag331.xml"/><Relationship Id="rId3" Type="http://schemas.openxmlformats.org/officeDocument/2006/relationships/tags" Target="../tags/tag321.xml"/><Relationship Id="rId7" Type="http://schemas.openxmlformats.org/officeDocument/2006/relationships/tags" Target="../tags/tag325.xml"/><Relationship Id="rId12" Type="http://schemas.openxmlformats.org/officeDocument/2006/relationships/tags" Target="../tags/tag330.xml"/><Relationship Id="rId2" Type="http://schemas.openxmlformats.org/officeDocument/2006/relationships/tags" Target="../tags/tag320.xml"/><Relationship Id="rId16" Type="http://schemas.openxmlformats.org/officeDocument/2006/relationships/slideMaster" Target="../slideMasters/slideMaster2.xml"/><Relationship Id="rId1" Type="http://schemas.openxmlformats.org/officeDocument/2006/relationships/tags" Target="../tags/tag319.xml"/><Relationship Id="rId6" Type="http://schemas.openxmlformats.org/officeDocument/2006/relationships/tags" Target="../tags/tag324.xml"/><Relationship Id="rId11" Type="http://schemas.openxmlformats.org/officeDocument/2006/relationships/tags" Target="../tags/tag329.xml"/><Relationship Id="rId5" Type="http://schemas.openxmlformats.org/officeDocument/2006/relationships/tags" Target="../tags/tag323.xml"/><Relationship Id="rId15" Type="http://schemas.openxmlformats.org/officeDocument/2006/relationships/tags" Target="../tags/tag333.xml"/><Relationship Id="rId10" Type="http://schemas.openxmlformats.org/officeDocument/2006/relationships/tags" Target="../tags/tag328.xml"/><Relationship Id="rId4" Type="http://schemas.openxmlformats.org/officeDocument/2006/relationships/tags" Target="../tags/tag322.xml"/><Relationship Id="rId9" Type="http://schemas.openxmlformats.org/officeDocument/2006/relationships/tags" Target="../tags/tag327.xml"/><Relationship Id="rId14" Type="http://schemas.openxmlformats.org/officeDocument/2006/relationships/tags" Target="../tags/tag332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341.xml"/><Relationship Id="rId13" Type="http://schemas.openxmlformats.org/officeDocument/2006/relationships/tags" Target="../tags/tag346.xml"/><Relationship Id="rId3" Type="http://schemas.openxmlformats.org/officeDocument/2006/relationships/tags" Target="../tags/tag336.xml"/><Relationship Id="rId7" Type="http://schemas.openxmlformats.org/officeDocument/2006/relationships/tags" Target="../tags/tag340.xml"/><Relationship Id="rId12" Type="http://schemas.openxmlformats.org/officeDocument/2006/relationships/tags" Target="../tags/tag345.xml"/><Relationship Id="rId17" Type="http://schemas.openxmlformats.org/officeDocument/2006/relationships/slideMaster" Target="../slideMasters/slideMaster2.xml"/><Relationship Id="rId2" Type="http://schemas.openxmlformats.org/officeDocument/2006/relationships/tags" Target="../tags/tag335.xml"/><Relationship Id="rId16" Type="http://schemas.openxmlformats.org/officeDocument/2006/relationships/tags" Target="../tags/tag349.xml"/><Relationship Id="rId1" Type="http://schemas.openxmlformats.org/officeDocument/2006/relationships/tags" Target="../tags/tag334.xml"/><Relationship Id="rId6" Type="http://schemas.openxmlformats.org/officeDocument/2006/relationships/tags" Target="../tags/tag339.xml"/><Relationship Id="rId11" Type="http://schemas.openxmlformats.org/officeDocument/2006/relationships/tags" Target="../tags/tag344.xml"/><Relationship Id="rId5" Type="http://schemas.openxmlformats.org/officeDocument/2006/relationships/tags" Target="../tags/tag338.xml"/><Relationship Id="rId15" Type="http://schemas.openxmlformats.org/officeDocument/2006/relationships/tags" Target="../tags/tag348.xml"/><Relationship Id="rId10" Type="http://schemas.openxmlformats.org/officeDocument/2006/relationships/tags" Target="../tags/tag343.xml"/><Relationship Id="rId4" Type="http://schemas.openxmlformats.org/officeDocument/2006/relationships/tags" Target="../tags/tag337.xml"/><Relationship Id="rId9" Type="http://schemas.openxmlformats.org/officeDocument/2006/relationships/tags" Target="../tags/tag342.xml"/><Relationship Id="rId14" Type="http://schemas.openxmlformats.org/officeDocument/2006/relationships/tags" Target="../tags/tag347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tags" Target="../tags/tag357.xml"/><Relationship Id="rId3" Type="http://schemas.openxmlformats.org/officeDocument/2006/relationships/tags" Target="../tags/tag352.xml"/><Relationship Id="rId7" Type="http://schemas.openxmlformats.org/officeDocument/2006/relationships/tags" Target="../tags/tag356.xml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tags" Target="../tags/tag355.xml"/><Relationship Id="rId5" Type="http://schemas.openxmlformats.org/officeDocument/2006/relationships/tags" Target="../tags/tag354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353.xml"/><Relationship Id="rId9" Type="http://schemas.openxmlformats.org/officeDocument/2006/relationships/tags" Target="../tags/tag358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tags" Target="../tags/tag366.xml"/><Relationship Id="rId3" Type="http://schemas.openxmlformats.org/officeDocument/2006/relationships/tags" Target="../tags/tag361.xml"/><Relationship Id="rId7" Type="http://schemas.openxmlformats.org/officeDocument/2006/relationships/tags" Target="../tags/tag365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360.xml"/><Relationship Id="rId1" Type="http://schemas.openxmlformats.org/officeDocument/2006/relationships/tags" Target="../tags/tag359.xml"/><Relationship Id="rId6" Type="http://schemas.openxmlformats.org/officeDocument/2006/relationships/tags" Target="../tags/tag364.xml"/><Relationship Id="rId11" Type="http://schemas.openxmlformats.org/officeDocument/2006/relationships/tags" Target="../tags/tag369.xml"/><Relationship Id="rId5" Type="http://schemas.openxmlformats.org/officeDocument/2006/relationships/tags" Target="../tags/tag363.xml"/><Relationship Id="rId10" Type="http://schemas.openxmlformats.org/officeDocument/2006/relationships/tags" Target="../tags/tag368.xml"/><Relationship Id="rId4" Type="http://schemas.openxmlformats.org/officeDocument/2006/relationships/tags" Target="../tags/tag362.xml"/><Relationship Id="rId9" Type="http://schemas.openxmlformats.org/officeDocument/2006/relationships/tags" Target="../tags/tag367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tags" Target="../tags/tag377.xml"/><Relationship Id="rId13" Type="http://schemas.openxmlformats.org/officeDocument/2006/relationships/tags" Target="../tags/tag382.xml"/><Relationship Id="rId18" Type="http://schemas.openxmlformats.org/officeDocument/2006/relationships/tags" Target="../tags/tag387.xml"/><Relationship Id="rId3" Type="http://schemas.openxmlformats.org/officeDocument/2006/relationships/tags" Target="../tags/tag372.xml"/><Relationship Id="rId21" Type="http://schemas.openxmlformats.org/officeDocument/2006/relationships/slideMaster" Target="../slideMasters/slideMaster2.xml"/><Relationship Id="rId7" Type="http://schemas.openxmlformats.org/officeDocument/2006/relationships/tags" Target="../tags/tag376.xml"/><Relationship Id="rId12" Type="http://schemas.openxmlformats.org/officeDocument/2006/relationships/tags" Target="../tags/tag381.xml"/><Relationship Id="rId17" Type="http://schemas.openxmlformats.org/officeDocument/2006/relationships/tags" Target="../tags/tag386.xml"/><Relationship Id="rId2" Type="http://schemas.openxmlformats.org/officeDocument/2006/relationships/tags" Target="../tags/tag371.xml"/><Relationship Id="rId16" Type="http://schemas.openxmlformats.org/officeDocument/2006/relationships/tags" Target="../tags/tag385.xml"/><Relationship Id="rId20" Type="http://schemas.openxmlformats.org/officeDocument/2006/relationships/tags" Target="../tags/tag389.xml"/><Relationship Id="rId1" Type="http://schemas.openxmlformats.org/officeDocument/2006/relationships/tags" Target="../tags/tag370.xml"/><Relationship Id="rId6" Type="http://schemas.openxmlformats.org/officeDocument/2006/relationships/tags" Target="../tags/tag375.xml"/><Relationship Id="rId11" Type="http://schemas.openxmlformats.org/officeDocument/2006/relationships/tags" Target="../tags/tag380.xml"/><Relationship Id="rId5" Type="http://schemas.openxmlformats.org/officeDocument/2006/relationships/tags" Target="../tags/tag374.xml"/><Relationship Id="rId15" Type="http://schemas.openxmlformats.org/officeDocument/2006/relationships/tags" Target="../tags/tag384.xml"/><Relationship Id="rId10" Type="http://schemas.openxmlformats.org/officeDocument/2006/relationships/tags" Target="../tags/tag379.xml"/><Relationship Id="rId19" Type="http://schemas.openxmlformats.org/officeDocument/2006/relationships/tags" Target="../tags/tag388.xml"/><Relationship Id="rId4" Type="http://schemas.openxmlformats.org/officeDocument/2006/relationships/tags" Target="../tags/tag373.xml"/><Relationship Id="rId9" Type="http://schemas.openxmlformats.org/officeDocument/2006/relationships/tags" Target="../tags/tag378.xml"/><Relationship Id="rId14" Type="http://schemas.openxmlformats.org/officeDocument/2006/relationships/tags" Target="../tags/tag38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tags" Target="../tags/tag397.xml"/><Relationship Id="rId3" Type="http://schemas.openxmlformats.org/officeDocument/2006/relationships/tags" Target="../tags/tag392.xml"/><Relationship Id="rId7" Type="http://schemas.openxmlformats.org/officeDocument/2006/relationships/tags" Target="../tags/tag396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tags" Target="../tags/tag395.xml"/><Relationship Id="rId11" Type="http://schemas.openxmlformats.org/officeDocument/2006/relationships/tags" Target="../tags/tag400.xml"/><Relationship Id="rId5" Type="http://schemas.openxmlformats.org/officeDocument/2006/relationships/tags" Target="../tags/tag394.xml"/><Relationship Id="rId10" Type="http://schemas.openxmlformats.org/officeDocument/2006/relationships/tags" Target="../tags/tag399.xml"/><Relationship Id="rId4" Type="http://schemas.openxmlformats.org/officeDocument/2006/relationships/tags" Target="../tags/tag393.xml"/><Relationship Id="rId9" Type="http://schemas.openxmlformats.org/officeDocument/2006/relationships/tags" Target="../tags/tag398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tags" Target="../tags/tag408.xml"/><Relationship Id="rId3" Type="http://schemas.openxmlformats.org/officeDocument/2006/relationships/tags" Target="../tags/tag403.xml"/><Relationship Id="rId7" Type="http://schemas.openxmlformats.org/officeDocument/2006/relationships/tags" Target="../tags/tag407.xml"/><Relationship Id="rId2" Type="http://schemas.openxmlformats.org/officeDocument/2006/relationships/tags" Target="../tags/tag402.xml"/><Relationship Id="rId1" Type="http://schemas.openxmlformats.org/officeDocument/2006/relationships/tags" Target="../tags/tag401.xml"/><Relationship Id="rId6" Type="http://schemas.openxmlformats.org/officeDocument/2006/relationships/tags" Target="../tags/tag406.xml"/><Relationship Id="rId5" Type="http://schemas.openxmlformats.org/officeDocument/2006/relationships/tags" Target="../tags/tag405.xml"/><Relationship Id="rId4" Type="http://schemas.openxmlformats.org/officeDocument/2006/relationships/tags" Target="../tags/tag404.xml"/><Relationship Id="rId9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tags" Target="../tags/tag416.xml"/><Relationship Id="rId3" Type="http://schemas.openxmlformats.org/officeDocument/2006/relationships/tags" Target="../tags/tag411.xml"/><Relationship Id="rId7" Type="http://schemas.openxmlformats.org/officeDocument/2006/relationships/tags" Target="../tags/tag415.xml"/><Relationship Id="rId2" Type="http://schemas.openxmlformats.org/officeDocument/2006/relationships/tags" Target="../tags/tag410.xml"/><Relationship Id="rId1" Type="http://schemas.openxmlformats.org/officeDocument/2006/relationships/tags" Target="../tags/tag409.xml"/><Relationship Id="rId6" Type="http://schemas.openxmlformats.org/officeDocument/2006/relationships/tags" Target="../tags/tag414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413.xml"/><Relationship Id="rId10" Type="http://schemas.openxmlformats.org/officeDocument/2006/relationships/tags" Target="../tags/tag418.xml"/><Relationship Id="rId4" Type="http://schemas.openxmlformats.org/officeDocument/2006/relationships/tags" Target="../tags/tag412.xml"/><Relationship Id="rId9" Type="http://schemas.openxmlformats.org/officeDocument/2006/relationships/tags" Target="../tags/tag417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tags" Target="../tags/tag426.xml"/><Relationship Id="rId3" Type="http://schemas.openxmlformats.org/officeDocument/2006/relationships/tags" Target="../tags/tag421.xml"/><Relationship Id="rId7" Type="http://schemas.openxmlformats.org/officeDocument/2006/relationships/tags" Target="../tags/tag425.xml"/><Relationship Id="rId2" Type="http://schemas.openxmlformats.org/officeDocument/2006/relationships/tags" Target="../tags/tag420.xml"/><Relationship Id="rId1" Type="http://schemas.openxmlformats.org/officeDocument/2006/relationships/tags" Target="../tags/tag419.xml"/><Relationship Id="rId6" Type="http://schemas.openxmlformats.org/officeDocument/2006/relationships/tags" Target="../tags/tag424.xml"/><Relationship Id="rId5" Type="http://schemas.openxmlformats.org/officeDocument/2006/relationships/tags" Target="../tags/tag423.xml"/><Relationship Id="rId4" Type="http://schemas.openxmlformats.org/officeDocument/2006/relationships/tags" Target="../tags/tag422.xml"/><Relationship Id="rId9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tags" Target="../tags/tag434.xml"/><Relationship Id="rId3" Type="http://schemas.openxmlformats.org/officeDocument/2006/relationships/tags" Target="../tags/tag429.xml"/><Relationship Id="rId7" Type="http://schemas.openxmlformats.org/officeDocument/2006/relationships/tags" Target="../tags/tag433.xml"/><Relationship Id="rId2" Type="http://schemas.openxmlformats.org/officeDocument/2006/relationships/tags" Target="../tags/tag428.xml"/><Relationship Id="rId1" Type="http://schemas.openxmlformats.org/officeDocument/2006/relationships/tags" Target="../tags/tag427.xml"/><Relationship Id="rId6" Type="http://schemas.openxmlformats.org/officeDocument/2006/relationships/tags" Target="../tags/tag432.xml"/><Relationship Id="rId5" Type="http://schemas.openxmlformats.org/officeDocument/2006/relationships/tags" Target="../tags/tag431.xml"/><Relationship Id="rId4" Type="http://schemas.openxmlformats.org/officeDocument/2006/relationships/tags" Target="../tags/tag430.xml"/><Relationship Id="rId9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442.xml"/><Relationship Id="rId13" Type="http://schemas.openxmlformats.org/officeDocument/2006/relationships/tags" Target="../tags/tag447.xml"/><Relationship Id="rId18" Type="http://schemas.openxmlformats.org/officeDocument/2006/relationships/tags" Target="../tags/tag452.xml"/><Relationship Id="rId3" Type="http://schemas.openxmlformats.org/officeDocument/2006/relationships/tags" Target="../tags/tag437.xml"/><Relationship Id="rId21" Type="http://schemas.openxmlformats.org/officeDocument/2006/relationships/slideMaster" Target="../slideMasters/slideMaster2.xml"/><Relationship Id="rId7" Type="http://schemas.openxmlformats.org/officeDocument/2006/relationships/tags" Target="../tags/tag441.xml"/><Relationship Id="rId12" Type="http://schemas.openxmlformats.org/officeDocument/2006/relationships/tags" Target="../tags/tag446.xml"/><Relationship Id="rId17" Type="http://schemas.openxmlformats.org/officeDocument/2006/relationships/tags" Target="../tags/tag451.xml"/><Relationship Id="rId2" Type="http://schemas.openxmlformats.org/officeDocument/2006/relationships/tags" Target="../tags/tag436.xml"/><Relationship Id="rId16" Type="http://schemas.openxmlformats.org/officeDocument/2006/relationships/tags" Target="../tags/tag450.xml"/><Relationship Id="rId20" Type="http://schemas.openxmlformats.org/officeDocument/2006/relationships/tags" Target="../tags/tag454.xml"/><Relationship Id="rId1" Type="http://schemas.openxmlformats.org/officeDocument/2006/relationships/tags" Target="../tags/tag435.xml"/><Relationship Id="rId6" Type="http://schemas.openxmlformats.org/officeDocument/2006/relationships/tags" Target="../tags/tag440.xml"/><Relationship Id="rId11" Type="http://schemas.openxmlformats.org/officeDocument/2006/relationships/tags" Target="../tags/tag445.xml"/><Relationship Id="rId5" Type="http://schemas.openxmlformats.org/officeDocument/2006/relationships/tags" Target="../tags/tag439.xml"/><Relationship Id="rId15" Type="http://schemas.openxmlformats.org/officeDocument/2006/relationships/tags" Target="../tags/tag449.xml"/><Relationship Id="rId10" Type="http://schemas.openxmlformats.org/officeDocument/2006/relationships/tags" Target="../tags/tag444.xml"/><Relationship Id="rId19" Type="http://schemas.openxmlformats.org/officeDocument/2006/relationships/tags" Target="../tags/tag453.xml"/><Relationship Id="rId4" Type="http://schemas.openxmlformats.org/officeDocument/2006/relationships/tags" Target="../tags/tag438.xml"/><Relationship Id="rId9" Type="http://schemas.openxmlformats.org/officeDocument/2006/relationships/tags" Target="../tags/tag443.xml"/><Relationship Id="rId14" Type="http://schemas.openxmlformats.org/officeDocument/2006/relationships/tags" Target="../tags/tag448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462.xml"/><Relationship Id="rId3" Type="http://schemas.openxmlformats.org/officeDocument/2006/relationships/tags" Target="../tags/tag457.xml"/><Relationship Id="rId7" Type="http://schemas.openxmlformats.org/officeDocument/2006/relationships/tags" Target="../tags/tag461.xml"/><Relationship Id="rId2" Type="http://schemas.openxmlformats.org/officeDocument/2006/relationships/tags" Target="../tags/tag456.xml"/><Relationship Id="rId1" Type="http://schemas.openxmlformats.org/officeDocument/2006/relationships/tags" Target="../tags/tag455.xml"/><Relationship Id="rId6" Type="http://schemas.openxmlformats.org/officeDocument/2006/relationships/tags" Target="../tags/tag460.xml"/><Relationship Id="rId5" Type="http://schemas.openxmlformats.org/officeDocument/2006/relationships/tags" Target="../tags/tag459.xml"/><Relationship Id="rId4" Type="http://schemas.openxmlformats.org/officeDocument/2006/relationships/tags" Target="../tags/tag458.xml"/><Relationship Id="rId9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470.xml"/><Relationship Id="rId13" Type="http://schemas.openxmlformats.org/officeDocument/2006/relationships/slideMaster" Target="../slideMasters/slideMaster2.xml"/><Relationship Id="rId3" Type="http://schemas.openxmlformats.org/officeDocument/2006/relationships/tags" Target="../tags/tag465.xml"/><Relationship Id="rId7" Type="http://schemas.openxmlformats.org/officeDocument/2006/relationships/tags" Target="../tags/tag469.xml"/><Relationship Id="rId12" Type="http://schemas.openxmlformats.org/officeDocument/2006/relationships/tags" Target="../tags/tag474.xml"/><Relationship Id="rId2" Type="http://schemas.openxmlformats.org/officeDocument/2006/relationships/tags" Target="../tags/tag464.xml"/><Relationship Id="rId1" Type="http://schemas.openxmlformats.org/officeDocument/2006/relationships/tags" Target="../tags/tag463.xml"/><Relationship Id="rId6" Type="http://schemas.openxmlformats.org/officeDocument/2006/relationships/tags" Target="../tags/tag468.xml"/><Relationship Id="rId11" Type="http://schemas.openxmlformats.org/officeDocument/2006/relationships/tags" Target="../tags/tag473.xml"/><Relationship Id="rId5" Type="http://schemas.openxmlformats.org/officeDocument/2006/relationships/tags" Target="../tags/tag467.xml"/><Relationship Id="rId10" Type="http://schemas.openxmlformats.org/officeDocument/2006/relationships/tags" Target="../tags/tag472.xml"/><Relationship Id="rId4" Type="http://schemas.openxmlformats.org/officeDocument/2006/relationships/tags" Target="../tags/tag466.xml"/><Relationship Id="rId9" Type="http://schemas.openxmlformats.org/officeDocument/2006/relationships/tags" Target="../tags/tag471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tags" Target="../tags/tag482.xml"/><Relationship Id="rId3" Type="http://schemas.openxmlformats.org/officeDocument/2006/relationships/tags" Target="../tags/tag477.xml"/><Relationship Id="rId7" Type="http://schemas.openxmlformats.org/officeDocument/2006/relationships/tags" Target="../tags/tag481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476.xml"/><Relationship Id="rId1" Type="http://schemas.openxmlformats.org/officeDocument/2006/relationships/tags" Target="../tags/tag475.xml"/><Relationship Id="rId6" Type="http://schemas.openxmlformats.org/officeDocument/2006/relationships/tags" Target="../tags/tag480.xml"/><Relationship Id="rId11" Type="http://schemas.openxmlformats.org/officeDocument/2006/relationships/tags" Target="../tags/tag485.xml"/><Relationship Id="rId5" Type="http://schemas.openxmlformats.org/officeDocument/2006/relationships/tags" Target="../tags/tag479.xml"/><Relationship Id="rId10" Type="http://schemas.openxmlformats.org/officeDocument/2006/relationships/tags" Target="../tags/tag484.xml"/><Relationship Id="rId4" Type="http://schemas.openxmlformats.org/officeDocument/2006/relationships/tags" Target="../tags/tag478.xml"/><Relationship Id="rId9" Type="http://schemas.openxmlformats.org/officeDocument/2006/relationships/tags" Target="../tags/tag483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tags" Target="../tags/tag493.xml"/><Relationship Id="rId13" Type="http://schemas.openxmlformats.org/officeDocument/2006/relationships/tags" Target="../tags/tag498.xml"/><Relationship Id="rId18" Type="http://schemas.openxmlformats.org/officeDocument/2006/relationships/tags" Target="../tags/tag503.xml"/><Relationship Id="rId3" Type="http://schemas.openxmlformats.org/officeDocument/2006/relationships/tags" Target="../tags/tag488.xml"/><Relationship Id="rId21" Type="http://schemas.openxmlformats.org/officeDocument/2006/relationships/slideMaster" Target="../slideMasters/slideMaster2.xml"/><Relationship Id="rId7" Type="http://schemas.openxmlformats.org/officeDocument/2006/relationships/tags" Target="../tags/tag492.xml"/><Relationship Id="rId12" Type="http://schemas.openxmlformats.org/officeDocument/2006/relationships/tags" Target="../tags/tag497.xml"/><Relationship Id="rId17" Type="http://schemas.openxmlformats.org/officeDocument/2006/relationships/tags" Target="../tags/tag502.xml"/><Relationship Id="rId2" Type="http://schemas.openxmlformats.org/officeDocument/2006/relationships/tags" Target="../tags/tag487.xml"/><Relationship Id="rId16" Type="http://schemas.openxmlformats.org/officeDocument/2006/relationships/tags" Target="../tags/tag501.xml"/><Relationship Id="rId20" Type="http://schemas.openxmlformats.org/officeDocument/2006/relationships/tags" Target="../tags/tag505.xml"/><Relationship Id="rId1" Type="http://schemas.openxmlformats.org/officeDocument/2006/relationships/tags" Target="../tags/tag486.xml"/><Relationship Id="rId6" Type="http://schemas.openxmlformats.org/officeDocument/2006/relationships/tags" Target="../tags/tag491.xml"/><Relationship Id="rId11" Type="http://schemas.openxmlformats.org/officeDocument/2006/relationships/tags" Target="../tags/tag496.xml"/><Relationship Id="rId5" Type="http://schemas.openxmlformats.org/officeDocument/2006/relationships/tags" Target="../tags/tag490.xml"/><Relationship Id="rId15" Type="http://schemas.openxmlformats.org/officeDocument/2006/relationships/tags" Target="../tags/tag500.xml"/><Relationship Id="rId10" Type="http://schemas.openxmlformats.org/officeDocument/2006/relationships/tags" Target="../tags/tag495.xml"/><Relationship Id="rId19" Type="http://schemas.openxmlformats.org/officeDocument/2006/relationships/tags" Target="../tags/tag504.xml"/><Relationship Id="rId4" Type="http://schemas.openxmlformats.org/officeDocument/2006/relationships/tags" Target="../tags/tag489.xml"/><Relationship Id="rId9" Type="http://schemas.openxmlformats.org/officeDocument/2006/relationships/tags" Target="../tags/tag494.xml"/><Relationship Id="rId14" Type="http://schemas.openxmlformats.org/officeDocument/2006/relationships/tags" Target="../tags/tag49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tags" Target="../tags/tag513.xml"/><Relationship Id="rId13" Type="http://schemas.openxmlformats.org/officeDocument/2006/relationships/tags" Target="../tags/tag518.xml"/><Relationship Id="rId3" Type="http://schemas.openxmlformats.org/officeDocument/2006/relationships/tags" Target="../tags/tag508.xml"/><Relationship Id="rId7" Type="http://schemas.openxmlformats.org/officeDocument/2006/relationships/tags" Target="../tags/tag512.xml"/><Relationship Id="rId12" Type="http://schemas.openxmlformats.org/officeDocument/2006/relationships/tags" Target="../tags/tag517.xml"/><Relationship Id="rId17" Type="http://schemas.openxmlformats.org/officeDocument/2006/relationships/slideMaster" Target="../slideMasters/slideMaster2.xml"/><Relationship Id="rId2" Type="http://schemas.openxmlformats.org/officeDocument/2006/relationships/tags" Target="../tags/tag507.xml"/><Relationship Id="rId16" Type="http://schemas.openxmlformats.org/officeDocument/2006/relationships/tags" Target="../tags/tag521.xml"/><Relationship Id="rId1" Type="http://schemas.openxmlformats.org/officeDocument/2006/relationships/tags" Target="../tags/tag506.xml"/><Relationship Id="rId6" Type="http://schemas.openxmlformats.org/officeDocument/2006/relationships/tags" Target="../tags/tag511.xml"/><Relationship Id="rId11" Type="http://schemas.openxmlformats.org/officeDocument/2006/relationships/tags" Target="../tags/tag516.xml"/><Relationship Id="rId5" Type="http://schemas.openxmlformats.org/officeDocument/2006/relationships/tags" Target="../tags/tag510.xml"/><Relationship Id="rId15" Type="http://schemas.openxmlformats.org/officeDocument/2006/relationships/tags" Target="../tags/tag520.xml"/><Relationship Id="rId10" Type="http://schemas.openxmlformats.org/officeDocument/2006/relationships/tags" Target="../tags/tag515.xml"/><Relationship Id="rId4" Type="http://schemas.openxmlformats.org/officeDocument/2006/relationships/tags" Target="../tags/tag509.xml"/><Relationship Id="rId9" Type="http://schemas.openxmlformats.org/officeDocument/2006/relationships/tags" Target="../tags/tag514.xml"/><Relationship Id="rId14" Type="http://schemas.openxmlformats.org/officeDocument/2006/relationships/tags" Target="../tags/tag519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tags" Target="../tags/tag529.xml"/><Relationship Id="rId13" Type="http://schemas.openxmlformats.org/officeDocument/2006/relationships/tags" Target="../tags/tag534.xml"/><Relationship Id="rId18" Type="http://schemas.openxmlformats.org/officeDocument/2006/relationships/slideMaster" Target="../slideMasters/slideMaster2.xml"/><Relationship Id="rId3" Type="http://schemas.openxmlformats.org/officeDocument/2006/relationships/tags" Target="../tags/tag524.xml"/><Relationship Id="rId7" Type="http://schemas.openxmlformats.org/officeDocument/2006/relationships/tags" Target="../tags/tag528.xml"/><Relationship Id="rId12" Type="http://schemas.openxmlformats.org/officeDocument/2006/relationships/tags" Target="../tags/tag533.xml"/><Relationship Id="rId17" Type="http://schemas.openxmlformats.org/officeDocument/2006/relationships/tags" Target="../tags/tag538.xml"/><Relationship Id="rId2" Type="http://schemas.openxmlformats.org/officeDocument/2006/relationships/tags" Target="../tags/tag523.xml"/><Relationship Id="rId16" Type="http://schemas.openxmlformats.org/officeDocument/2006/relationships/tags" Target="../tags/tag537.xml"/><Relationship Id="rId20" Type="http://schemas.openxmlformats.org/officeDocument/2006/relationships/image" Target="../media/image2.png"/><Relationship Id="rId1" Type="http://schemas.openxmlformats.org/officeDocument/2006/relationships/tags" Target="../tags/tag522.xml"/><Relationship Id="rId6" Type="http://schemas.openxmlformats.org/officeDocument/2006/relationships/tags" Target="../tags/tag527.xml"/><Relationship Id="rId11" Type="http://schemas.openxmlformats.org/officeDocument/2006/relationships/tags" Target="../tags/tag532.xml"/><Relationship Id="rId5" Type="http://schemas.openxmlformats.org/officeDocument/2006/relationships/tags" Target="../tags/tag526.xml"/><Relationship Id="rId15" Type="http://schemas.openxmlformats.org/officeDocument/2006/relationships/tags" Target="../tags/tag536.xml"/><Relationship Id="rId10" Type="http://schemas.openxmlformats.org/officeDocument/2006/relationships/tags" Target="../tags/tag531.xml"/><Relationship Id="rId19" Type="http://schemas.openxmlformats.org/officeDocument/2006/relationships/image" Target="../media/image1.png"/><Relationship Id="rId4" Type="http://schemas.openxmlformats.org/officeDocument/2006/relationships/tags" Target="../tags/tag525.xml"/><Relationship Id="rId9" Type="http://schemas.openxmlformats.org/officeDocument/2006/relationships/tags" Target="../tags/tag530.xml"/><Relationship Id="rId14" Type="http://schemas.openxmlformats.org/officeDocument/2006/relationships/tags" Target="../tags/tag53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54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540.xml"/><Relationship Id="rId1" Type="http://schemas.openxmlformats.org/officeDocument/2006/relationships/tags" Target="../tags/tag539.xml"/><Relationship Id="rId6" Type="http://schemas.openxmlformats.org/officeDocument/2006/relationships/tags" Target="../tags/tag544.xml"/><Relationship Id="rId5" Type="http://schemas.openxmlformats.org/officeDocument/2006/relationships/tags" Target="../tags/tag543.xml"/><Relationship Id="rId4" Type="http://schemas.openxmlformats.org/officeDocument/2006/relationships/tags" Target="../tags/tag542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tags" Target="../tags/tag552.xml"/><Relationship Id="rId13" Type="http://schemas.openxmlformats.org/officeDocument/2006/relationships/tags" Target="../tags/tag557.xml"/><Relationship Id="rId18" Type="http://schemas.openxmlformats.org/officeDocument/2006/relationships/tags" Target="../tags/tag562.xml"/><Relationship Id="rId3" Type="http://schemas.openxmlformats.org/officeDocument/2006/relationships/tags" Target="../tags/tag547.xml"/><Relationship Id="rId21" Type="http://schemas.openxmlformats.org/officeDocument/2006/relationships/tags" Target="../tags/tag565.xml"/><Relationship Id="rId7" Type="http://schemas.openxmlformats.org/officeDocument/2006/relationships/tags" Target="../tags/tag551.xml"/><Relationship Id="rId12" Type="http://schemas.openxmlformats.org/officeDocument/2006/relationships/tags" Target="../tags/tag556.xml"/><Relationship Id="rId17" Type="http://schemas.openxmlformats.org/officeDocument/2006/relationships/tags" Target="../tags/tag561.xml"/><Relationship Id="rId2" Type="http://schemas.openxmlformats.org/officeDocument/2006/relationships/tags" Target="../tags/tag546.xml"/><Relationship Id="rId16" Type="http://schemas.openxmlformats.org/officeDocument/2006/relationships/tags" Target="../tags/tag560.xml"/><Relationship Id="rId20" Type="http://schemas.openxmlformats.org/officeDocument/2006/relationships/tags" Target="../tags/tag564.xml"/><Relationship Id="rId1" Type="http://schemas.openxmlformats.org/officeDocument/2006/relationships/tags" Target="../tags/tag545.xml"/><Relationship Id="rId6" Type="http://schemas.openxmlformats.org/officeDocument/2006/relationships/tags" Target="../tags/tag550.xml"/><Relationship Id="rId11" Type="http://schemas.openxmlformats.org/officeDocument/2006/relationships/tags" Target="../tags/tag555.xml"/><Relationship Id="rId24" Type="http://schemas.openxmlformats.org/officeDocument/2006/relationships/slideMaster" Target="../slideMasters/slideMaster2.xml"/><Relationship Id="rId5" Type="http://schemas.openxmlformats.org/officeDocument/2006/relationships/tags" Target="../tags/tag549.xml"/><Relationship Id="rId15" Type="http://schemas.openxmlformats.org/officeDocument/2006/relationships/tags" Target="../tags/tag559.xml"/><Relationship Id="rId23" Type="http://schemas.openxmlformats.org/officeDocument/2006/relationships/tags" Target="../tags/tag567.xml"/><Relationship Id="rId10" Type="http://schemas.openxmlformats.org/officeDocument/2006/relationships/tags" Target="../tags/tag554.xml"/><Relationship Id="rId19" Type="http://schemas.openxmlformats.org/officeDocument/2006/relationships/tags" Target="../tags/tag563.xml"/><Relationship Id="rId4" Type="http://schemas.openxmlformats.org/officeDocument/2006/relationships/tags" Target="../tags/tag548.xml"/><Relationship Id="rId9" Type="http://schemas.openxmlformats.org/officeDocument/2006/relationships/tags" Target="../tags/tag553.xml"/><Relationship Id="rId14" Type="http://schemas.openxmlformats.org/officeDocument/2006/relationships/tags" Target="../tags/tag558.xml"/><Relationship Id="rId22" Type="http://schemas.openxmlformats.org/officeDocument/2006/relationships/tags" Target="../tags/tag56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570.xml"/><Relationship Id="rId2" Type="http://schemas.openxmlformats.org/officeDocument/2006/relationships/tags" Target="../tags/tag569.xml"/><Relationship Id="rId1" Type="http://schemas.openxmlformats.org/officeDocument/2006/relationships/tags" Target="../tags/tag56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72.xml"/><Relationship Id="rId4" Type="http://schemas.openxmlformats.org/officeDocument/2006/relationships/tags" Target="../tags/tag571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tags" Target="../tags/tag580.xml"/><Relationship Id="rId13" Type="http://schemas.openxmlformats.org/officeDocument/2006/relationships/tags" Target="../tags/tag585.xml"/><Relationship Id="rId18" Type="http://schemas.openxmlformats.org/officeDocument/2006/relationships/tags" Target="../tags/tag590.xml"/><Relationship Id="rId3" Type="http://schemas.openxmlformats.org/officeDocument/2006/relationships/tags" Target="../tags/tag575.xml"/><Relationship Id="rId21" Type="http://schemas.openxmlformats.org/officeDocument/2006/relationships/image" Target="../media/image1.png"/><Relationship Id="rId7" Type="http://schemas.openxmlformats.org/officeDocument/2006/relationships/tags" Target="../tags/tag579.xml"/><Relationship Id="rId12" Type="http://schemas.openxmlformats.org/officeDocument/2006/relationships/tags" Target="../tags/tag584.xml"/><Relationship Id="rId17" Type="http://schemas.openxmlformats.org/officeDocument/2006/relationships/tags" Target="../tags/tag589.xml"/><Relationship Id="rId2" Type="http://schemas.openxmlformats.org/officeDocument/2006/relationships/tags" Target="../tags/tag574.xml"/><Relationship Id="rId16" Type="http://schemas.openxmlformats.org/officeDocument/2006/relationships/tags" Target="../tags/tag588.xml"/><Relationship Id="rId20" Type="http://schemas.openxmlformats.org/officeDocument/2006/relationships/slideMaster" Target="../slideMasters/slideMaster2.xml"/><Relationship Id="rId1" Type="http://schemas.openxmlformats.org/officeDocument/2006/relationships/tags" Target="../tags/tag573.xml"/><Relationship Id="rId6" Type="http://schemas.openxmlformats.org/officeDocument/2006/relationships/tags" Target="../tags/tag578.xml"/><Relationship Id="rId11" Type="http://schemas.openxmlformats.org/officeDocument/2006/relationships/tags" Target="../tags/tag583.xml"/><Relationship Id="rId5" Type="http://schemas.openxmlformats.org/officeDocument/2006/relationships/tags" Target="../tags/tag577.xml"/><Relationship Id="rId15" Type="http://schemas.openxmlformats.org/officeDocument/2006/relationships/tags" Target="../tags/tag587.xml"/><Relationship Id="rId10" Type="http://schemas.openxmlformats.org/officeDocument/2006/relationships/tags" Target="../tags/tag582.xml"/><Relationship Id="rId19" Type="http://schemas.openxmlformats.org/officeDocument/2006/relationships/tags" Target="../tags/tag591.xml"/><Relationship Id="rId4" Type="http://schemas.openxmlformats.org/officeDocument/2006/relationships/tags" Target="../tags/tag576.xml"/><Relationship Id="rId9" Type="http://schemas.openxmlformats.org/officeDocument/2006/relationships/tags" Target="../tags/tag581.xml"/><Relationship Id="rId14" Type="http://schemas.openxmlformats.org/officeDocument/2006/relationships/tags" Target="../tags/tag586.xml"/><Relationship Id="rId22" Type="http://schemas.openxmlformats.org/officeDocument/2006/relationships/image" Target="../media/image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59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593.xml"/><Relationship Id="rId1" Type="http://schemas.openxmlformats.org/officeDocument/2006/relationships/tags" Target="../tags/tag592.xml"/><Relationship Id="rId6" Type="http://schemas.openxmlformats.org/officeDocument/2006/relationships/tags" Target="../tags/tag597.xml"/><Relationship Id="rId5" Type="http://schemas.openxmlformats.org/officeDocument/2006/relationships/tags" Target="../tags/tag596.xml"/><Relationship Id="rId4" Type="http://schemas.openxmlformats.org/officeDocument/2006/relationships/tags" Target="../tags/tag59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605.xml"/><Relationship Id="rId3" Type="http://schemas.openxmlformats.org/officeDocument/2006/relationships/tags" Target="../tags/tag600.xml"/><Relationship Id="rId7" Type="http://schemas.openxmlformats.org/officeDocument/2006/relationships/tags" Target="../tags/tag604.xml"/><Relationship Id="rId2" Type="http://schemas.openxmlformats.org/officeDocument/2006/relationships/tags" Target="../tags/tag599.xml"/><Relationship Id="rId1" Type="http://schemas.openxmlformats.org/officeDocument/2006/relationships/tags" Target="../tags/tag598.xml"/><Relationship Id="rId6" Type="http://schemas.openxmlformats.org/officeDocument/2006/relationships/tags" Target="../tags/tag603.xml"/><Relationship Id="rId5" Type="http://schemas.openxmlformats.org/officeDocument/2006/relationships/tags" Target="../tags/tag602.xml"/><Relationship Id="rId4" Type="http://schemas.openxmlformats.org/officeDocument/2006/relationships/tags" Target="../tags/tag601.xml"/><Relationship Id="rId9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608.xml"/><Relationship Id="rId2" Type="http://schemas.openxmlformats.org/officeDocument/2006/relationships/tags" Target="../tags/tag607.xml"/><Relationship Id="rId1" Type="http://schemas.openxmlformats.org/officeDocument/2006/relationships/tags" Target="../tags/tag60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0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612.xml"/><Relationship Id="rId2" Type="http://schemas.openxmlformats.org/officeDocument/2006/relationships/tags" Target="../tags/tag611.xml"/><Relationship Id="rId1" Type="http://schemas.openxmlformats.org/officeDocument/2006/relationships/tags" Target="../tags/tag610.xml"/><Relationship Id="rId4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615.xml"/><Relationship Id="rId2" Type="http://schemas.openxmlformats.org/officeDocument/2006/relationships/tags" Target="../tags/tag614.xml"/><Relationship Id="rId1" Type="http://schemas.openxmlformats.org/officeDocument/2006/relationships/tags" Target="../tags/tag613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1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619.xml"/><Relationship Id="rId2" Type="http://schemas.openxmlformats.org/officeDocument/2006/relationships/tags" Target="../tags/tag618.xml"/><Relationship Id="rId1" Type="http://schemas.openxmlformats.org/officeDocument/2006/relationships/tags" Target="../tags/tag6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21.xml"/><Relationship Id="rId4" Type="http://schemas.openxmlformats.org/officeDocument/2006/relationships/tags" Target="../tags/tag620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tags" Target="../tags/tag629.xml"/><Relationship Id="rId13" Type="http://schemas.openxmlformats.org/officeDocument/2006/relationships/tags" Target="../tags/tag634.xml"/><Relationship Id="rId18" Type="http://schemas.openxmlformats.org/officeDocument/2006/relationships/tags" Target="../tags/tag639.xml"/><Relationship Id="rId3" Type="http://schemas.openxmlformats.org/officeDocument/2006/relationships/tags" Target="../tags/tag624.xml"/><Relationship Id="rId21" Type="http://schemas.openxmlformats.org/officeDocument/2006/relationships/image" Target="../media/image2.png"/><Relationship Id="rId7" Type="http://schemas.openxmlformats.org/officeDocument/2006/relationships/tags" Target="../tags/tag628.xml"/><Relationship Id="rId12" Type="http://schemas.openxmlformats.org/officeDocument/2006/relationships/tags" Target="../tags/tag633.xml"/><Relationship Id="rId17" Type="http://schemas.openxmlformats.org/officeDocument/2006/relationships/tags" Target="../tags/tag638.xml"/><Relationship Id="rId2" Type="http://schemas.openxmlformats.org/officeDocument/2006/relationships/tags" Target="../tags/tag623.xml"/><Relationship Id="rId16" Type="http://schemas.openxmlformats.org/officeDocument/2006/relationships/tags" Target="../tags/tag637.xml"/><Relationship Id="rId20" Type="http://schemas.openxmlformats.org/officeDocument/2006/relationships/image" Target="../media/image1.png"/><Relationship Id="rId1" Type="http://schemas.openxmlformats.org/officeDocument/2006/relationships/tags" Target="../tags/tag622.xml"/><Relationship Id="rId6" Type="http://schemas.openxmlformats.org/officeDocument/2006/relationships/tags" Target="../tags/tag627.xml"/><Relationship Id="rId11" Type="http://schemas.openxmlformats.org/officeDocument/2006/relationships/tags" Target="../tags/tag632.xml"/><Relationship Id="rId5" Type="http://schemas.openxmlformats.org/officeDocument/2006/relationships/tags" Target="../tags/tag626.xml"/><Relationship Id="rId15" Type="http://schemas.openxmlformats.org/officeDocument/2006/relationships/tags" Target="../tags/tag636.xml"/><Relationship Id="rId10" Type="http://schemas.openxmlformats.org/officeDocument/2006/relationships/tags" Target="../tags/tag631.xml"/><Relationship Id="rId19" Type="http://schemas.openxmlformats.org/officeDocument/2006/relationships/slideMaster" Target="../slideMasters/slideMaster2.xml"/><Relationship Id="rId4" Type="http://schemas.openxmlformats.org/officeDocument/2006/relationships/tags" Target="../tags/tag625.xml"/><Relationship Id="rId9" Type="http://schemas.openxmlformats.org/officeDocument/2006/relationships/tags" Target="../tags/tag630.xml"/><Relationship Id="rId14" Type="http://schemas.openxmlformats.org/officeDocument/2006/relationships/tags" Target="../tags/tag635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tags" Target="../tags/tag647.xml"/><Relationship Id="rId13" Type="http://schemas.openxmlformats.org/officeDocument/2006/relationships/tags" Target="../tags/tag652.xml"/><Relationship Id="rId18" Type="http://schemas.openxmlformats.org/officeDocument/2006/relationships/slideMaster" Target="../slideMasters/slideMaster2.xml"/><Relationship Id="rId3" Type="http://schemas.openxmlformats.org/officeDocument/2006/relationships/tags" Target="../tags/tag642.xml"/><Relationship Id="rId7" Type="http://schemas.openxmlformats.org/officeDocument/2006/relationships/tags" Target="../tags/tag646.xml"/><Relationship Id="rId12" Type="http://schemas.openxmlformats.org/officeDocument/2006/relationships/tags" Target="../tags/tag651.xml"/><Relationship Id="rId17" Type="http://schemas.openxmlformats.org/officeDocument/2006/relationships/tags" Target="../tags/tag656.xml"/><Relationship Id="rId2" Type="http://schemas.openxmlformats.org/officeDocument/2006/relationships/tags" Target="../tags/tag641.xml"/><Relationship Id="rId16" Type="http://schemas.openxmlformats.org/officeDocument/2006/relationships/tags" Target="../tags/tag655.xml"/><Relationship Id="rId20" Type="http://schemas.openxmlformats.org/officeDocument/2006/relationships/image" Target="../media/image2.png"/><Relationship Id="rId1" Type="http://schemas.openxmlformats.org/officeDocument/2006/relationships/tags" Target="../tags/tag640.xml"/><Relationship Id="rId6" Type="http://schemas.openxmlformats.org/officeDocument/2006/relationships/tags" Target="../tags/tag645.xml"/><Relationship Id="rId11" Type="http://schemas.openxmlformats.org/officeDocument/2006/relationships/tags" Target="../tags/tag650.xml"/><Relationship Id="rId5" Type="http://schemas.openxmlformats.org/officeDocument/2006/relationships/tags" Target="../tags/tag644.xml"/><Relationship Id="rId15" Type="http://schemas.openxmlformats.org/officeDocument/2006/relationships/tags" Target="../tags/tag654.xml"/><Relationship Id="rId10" Type="http://schemas.openxmlformats.org/officeDocument/2006/relationships/tags" Target="../tags/tag649.xml"/><Relationship Id="rId19" Type="http://schemas.openxmlformats.org/officeDocument/2006/relationships/image" Target="../media/image1.png"/><Relationship Id="rId4" Type="http://schemas.openxmlformats.org/officeDocument/2006/relationships/tags" Target="../tags/tag643.xml"/><Relationship Id="rId9" Type="http://schemas.openxmlformats.org/officeDocument/2006/relationships/tags" Target="../tags/tag648.xml"/><Relationship Id="rId14" Type="http://schemas.openxmlformats.org/officeDocument/2006/relationships/tags" Target="../tags/tag653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tags" Target="../tags/tag664.xml"/><Relationship Id="rId13" Type="http://schemas.openxmlformats.org/officeDocument/2006/relationships/tags" Target="../tags/tag669.xml"/><Relationship Id="rId18" Type="http://schemas.openxmlformats.org/officeDocument/2006/relationships/slideMaster" Target="../slideMasters/slideMaster2.xml"/><Relationship Id="rId3" Type="http://schemas.openxmlformats.org/officeDocument/2006/relationships/tags" Target="../tags/tag659.xml"/><Relationship Id="rId7" Type="http://schemas.openxmlformats.org/officeDocument/2006/relationships/tags" Target="../tags/tag663.xml"/><Relationship Id="rId12" Type="http://schemas.openxmlformats.org/officeDocument/2006/relationships/tags" Target="../tags/tag668.xml"/><Relationship Id="rId17" Type="http://schemas.openxmlformats.org/officeDocument/2006/relationships/tags" Target="../tags/tag673.xml"/><Relationship Id="rId2" Type="http://schemas.openxmlformats.org/officeDocument/2006/relationships/tags" Target="../tags/tag658.xml"/><Relationship Id="rId16" Type="http://schemas.openxmlformats.org/officeDocument/2006/relationships/tags" Target="../tags/tag672.xml"/><Relationship Id="rId20" Type="http://schemas.openxmlformats.org/officeDocument/2006/relationships/image" Target="../media/image2.png"/><Relationship Id="rId1" Type="http://schemas.openxmlformats.org/officeDocument/2006/relationships/tags" Target="../tags/tag657.xml"/><Relationship Id="rId6" Type="http://schemas.openxmlformats.org/officeDocument/2006/relationships/tags" Target="../tags/tag662.xml"/><Relationship Id="rId11" Type="http://schemas.openxmlformats.org/officeDocument/2006/relationships/tags" Target="../tags/tag667.xml"/><Relationship Id="rId5" Type="http://schemas.openxmlformats.org/officeDocument/2006/relationships/tags" Target="../tags/tag661.xml"/><Relationship Id="rId15" Type="http://schemas.openxmlformats.org/officeDocument/2006/relationships/tags" Target="../tags/tag671.xml"/><Relationship Id="rId10" Type="http://schemas.openxmlformats.org/officeDocument/2006/relationships/tags" Target="../tags/tag666.xml"/><Relationship Id="rId19" Type="http://schemas.openxmlformats.org/officeDocument/2006/relationships/image" Target="../media/image1.png"/><Relationship Id="rId4" Type="http://schemas.openxmlformats.org/officeDocument/2006/relationships/tags" Target="../tags/tag660.xml"/><Relationship Id="rId9" Type="http://schemas.openxmlformats.org/officeDocument/2006/relationships/tags" Target="../tags/tag665.xml"/><Relationship Id="rId14" Type="http://schemas.openxmlformats.org/officeDocument/2006/relationships/tags" Target="../tags/tag670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tags" Target="../tags/tag681.xml"/><Relationship Id="rId13" Type="http://schemas.openxmlformats.org/officeDocument/2006/relationships/tags" Target="../tags/tag686.xml"/><Relationship Id="rId18" Type="http://schemas.openxmlformats.org/officeDocument/2006/relationships/slideMaster" Target="../slideMasters/slideMaster2.xml"/><Relationship Id="rId3" Type="http://schemas.openxmlformats.org/officeDocument/2006/relationships/tags" Target="../tags/tag676.xml"/><Relationship Id="rId7" Type="http://schemas.openxmlformats.org/officeDocument/2006/relationships/tags" Target="../tags/tag680.xml"/><Relationship Id="rId12" Type="http://schemas.openxmlformats.org/officeDocument/2006/relationships/tags" Target="../tags/tag685.xml"/><Relationship Id="rId17" Type="http://schemas.openxmlformats.org/officeDocument/2006/relationships/tags" Target="../tags/tag690.xml"/><Relationship Id="rId2" Type="http://schemas.openxmlformats.org/officeDocument/2006/relationships/tags" Target="../tags/tag675.xml"/><Relationship Id="rId16" Type="http://schemas.openxmlformats.org/officeDocument/2006/relationships/tags" Target="../tags/tag689.xml"/><Relationship Id="rId1" Type="http://schemas.openxmlformats.org/officeDocument/2006/relationships/tags" Target="../tags/tag674.xml"/><Relationship Id="rId6" Type="http://schemas.openxmlformats.org/officeDocument/2006/relationships/tags" Target="../tags/tag679.xml"/><Relationship Id="rId11" Type="http://schemas.openxmlformats.org/officeDocument/2006/relationships/tags" Target="../tags/tag684.xml"/><Relationship Id="rId5" Type="http://schemas.openxmlformats.org/officeDocument/2006/relationships/tags" Target="../tags/tag678.xml"/><Relationship Id="rId15" Type="http://schemas.openxmlformats.org/officeDocument/2006/relationships/tags" Target="../tags/tag688.xml"/><Relationship Id="rId10" Type="http://schemas.openxmlformats.org/officeDocument/2006/relationships/tags" Target="../tags/tag683.xml"/><Relationship Id="rId4" Type="http://schemas.openxmlformats.org/officeDocument/2006/relationships/tags" Target="../tags/tag677.xml"/><Relationship Id="rId9" Type="http://schemas.openxmlformats.org/officeDocument/2006/relationships/tags" Target="../tags/tag682.xml"/><Relationship Id="rId14" Type="http://schemas.openxmlformats.org/officeDocument/2006/relationships/tags" Target="../tags/tag687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tags" Target="../tags/tag698.xml"/><Relationship Id="rId3" Type="http://schemas.openxmlformats.org/officeDocument/2006/relationships/tags" Target="../tags/tag693.xml"/><Relationship Id="rId7" Type="http://schemas.openxmlformats.org/officeDocument/2006/relationships/tags" Target="../tags/tag697.xml"/><Relationship Id="rId2" Type="http://schemas.openxmlformats.org/officeDocument/2006/relationships/tags" Target="../tags/tag692.xml"/><Relationship Id="rId1" Type="http://schemas.openxmlformats.org/officeDocument/2006/relationships/tags" Target="../tags/tag691.xml"/><Relationship Id="rId6" Type="http://schemas.openxmlformats.org/officeDocument/2006/relationships/tags" Target="../tags/tag696.xml"/><Relationship Id="rId5" Type="http://schemas.openxmlformats.org/officeDocument/2006/relationships/tags" Target="../tags/tag69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94.xml"/><Relationship Id="rId9" Type="http://schemas.openxmlformats.org/officeDocument/2006/relationships/tags" Target="../tags/tag699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tags" Target="../tags/tag707.xml"/><Relationship Id="rId13" Type="http://schemas.openxmlformats.org/officeDocument/2006/relationships/tags" Target="../tags/tag712.xml"/><Relationship Id="rId3" Type="http://schemas.openxmlformats.org/officeDocument/2006/relationships/tags" Target="../tags/tag702.xml"/><Relationship Id="rId7" Type="http://schemas.openxmlformats.org/officeDocument/2006/relationships/tags" Target="../tags/tag706.xml"/><Relationship Id="rId12" Type="http://schemas.openxmlformats.org/officeDocument/2006/relationships/tags" Target="../tags/tag711.xml"/><Relationship Id="rId2" Type="http://schemas.openxmlformats.org/officeDocument/2006/relationships/tags" Target="../tags/tag701.xml"/><Relationship Id="rId1" Type="http://schemas.openxmlformats.org/officeDocument/2006/relationships/tags" Target="../tags/tag700.xml"/><Relationship Id="rId6" Type="http://schemas.openxmlformats.org/officeDocument/2006/relationships/tags" Target="../tags/tag705.xml"/><Relationship Id="rId11" Type="http://schemas.openxmlformats.org/officeDocument/2006/relationships/tags" Target="../tags/tag710.xml"/><Relationship Id="rId5" Type="http://schemas.openxmlformats.org/officeDocument/2006/relationships/tags" Target="../tags/tag704.xml"/><Relationship Id="rId10" Type="http://schemas.openxmlformats.org/officeDocument/2006/relationships/tags" Target="../tags/tag709.xml"/><Relationship Id="rId4" Type="http://schemas.openxmlformats.org/officeDocument/2006/relationships/tags" Target="../tags/tag703.xml"/><Relationship Id="rId9" Type="http://schemas.openxmlformats.org/officeDocument/2006/relationships/tags" Target="../tags/tag708.xml"/><Relationship Id="rId14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tags" Target="../tags/tag720.xml"/><Relationship Id="rId3" Type="http://schemas.openxmlformats.org/officeDocument/2006/relationships/tags" Target="../tags/tag715.xml"/><Relationship Id="rId7" Type="http://schemas.openxmlformats.org/officeDocument/2006/relationships/tags" Target="../tags/tag719.xml"/><Relationship Id="rId2" Type="http://schemas.openxmlformats.org/officeDocument/2006/relationships/tags" Target="../tags/tag714.xml"/><Relationship Id="rId1" Type="http://schemas.openxmlformats.org/officeDocument/2006/relationships/tags" Target="../tags/tag713.xml"/><Relationship Id="rId6" Type="http://schemas.openxmlformats.org/officeDocument/2006/relationships/tags" Target="../tags/tag718.xml"/><Relationship Id="rId5" Type="http://schemas.openxmlformats.org/officeDocument/2006/relationships/tags" Target="../tags/tag717.xml"/><Relationship Id="rId4" Type="http://schemas.openxmlformats.org/officeDocument/2006/relationships/tags" Target="../tags/tag716.xml"/><Relationship Id="rId9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tags" Target="../tags/tag728.xml"/><Relationship Id="rId3" Type="http://schemas.openxmlformats.org/officeDocument/2006/relationships/tags" Target="../tags/tag723.xml"/><Relationship Id="rId7" Type="http://schemas.openxmlformats.org/officeDocument/2006/relationships/tags" Target="../tags/tag727.xml"/><Relationship Id="rId2" Type="http://schemas.openxmlformats.org/officeDocument/2006/relationships/tags" Target="../tags/tag722.xml"/><Relationship Id="rId1" Type="http://schemas.openxmlformats.org/officeDocument/2006/relationships/tags" Target="../tags/tag721.xml"/><Relationship Id="rId6" Type="http://schemas.openxmlformats.org/officeDocument/2006/relationships/tags" Target="../tags/tag726.xml"/><Relationship Id="rId5" Type="http://schemas.openxmlformats.org/officeDocument/2006/relationships/tags" Target="../tags/tag725.xml"/><Relationship Id="rId4" Type="http://schemas.openxmlformats.org/officeDocument/2006/relationships/tags" Target="../tags/tag724.xml"/><Relationship Id="rId9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tags" Target="../tags/tag736.xml"/><Relationship Id="rId3" Type="http://schemas.openxmlformats.org/officeDocument/2006/relationships/tags" Target="../tags/tag731.xml"/><Relationship Id="rId7" Type="http://schemas.openxmlformats.org/officeDocument/2006/relationships/tags" Target="../tags/tag735.xml"/><Relationship Id="rId2" Type="http://schemas.openxmlformats.org/officeDocument/2006/relationships/tags" Target="../tags/tag730.xml"/><Relationship Id="rId1" Type="http://schemas.openxmlformats.org/officeDocument/2006/relationships/tags" Target="../tags/tag729.xml"/><Relationship Id="rId6" Type="http://schemas.openxmlformats.org/officeDocument/2006/relationships/tags" Target="../tags/tag734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733.xml"/><Relationship Id="rId10" Type="http://schemas.openxmlformats.org/officeDocument/2006/relationships/tags" Target="../tags/tag738.xml"/><Relationship Id="rId4" Type="http://schemas.openxmlformats.org/officeDocument/2006/relationships/tags" Target="../tags/tag732.xml"/><Relationship Id="rId9" Type="http://schemas.openxmlformats.org/officeDocument/2006/relationships/tags" Target="../tags/tag737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tags" Target="../tags/tag746.xml"/><Relationship Id="rId3" Type="http://schemas.openxmlformats.org/officeDocument/2006/relationships/tags" Target="../tags/tag741.xml"/><Relationship Id="rId7" Type="http://schemas.openxmlformats.org/officeDocument/2006/relationships/tags" Target="../tags/tag745.xml"/><Relationship Id="rId2" Type="http://schemas.openxmlformats.org/officeDocument/2006/relationships/tags" Target="../tags/tag740.xml"/><Relationship Id="rId1" Type="http://schemas.openxmlformats.org/officeDocument/2006/relationships/tags" Target="../tags/tag739.xml"/><Relationship Id="rId6" Type="http://schemas.openxmlformats.org/officeDocument/2006/relationships/tags" Target="../tags/tag744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743.xml"/><Relationship Id="rId10" Type="http://schemas.openxmlformats.org/officeDocument/2006/relationships/tags" Target="../tags/tag748.xml"/><Relationship Id="rId4" Type="http://schemas.openxmlformats.org/officeDocument/2006/relationships/tags" Target="../tags/tag742.xml"/><Relationship Id="rId9" Type="http://schemas.openxmlformats.org/officeDocument/2006/relationships/tags" Target="../tags/tag747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tags" Target="../tags/tag756.xml"/><Relationship Id="rId3" Type="http://schemas.openxmlformats.org/officeDocument/2006/relationships/tags" Target="../tags/tag751.xml"/><Relationship Id="rId7" Type="http://schemas.openxmlformats.org/officeDocument/2006/relationships/tags" Target="../tags/tag755.xml"/><Relationship Id="rId2" Type="http://schemas.openxmlformats.org/officeDocument/2006/relationships/tags" Target="../tags/tag750.xml"/><Relationship Id="rId1" Type="http://schemas.openxmlformats.org/officeDocument/2006/relationships/tags" Target="../tags/tag749.xml"/><Relationship Id="rId6" Type="http://schemas.openxmlformats.org/officeDocument/2006/relationships/tags" Target="../tags/tag754.xml"/><Relationship Id="rId5" Type="http://schemas.openxmlformats.org/officeDocument/2006/relationships/tags" Target="../tags/tag753.xml"/><Relationship Id="rId4" Type="http://schemas.openxmlformats.org/officeDocument/2006/relationships/tags" Target="../tags/tag752.xml"/><Relationship Id="rId9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759.xml"/><Relationship Id="rId7" Type="http://schemas.openxmlformats.org/officeDocument/2006/relationships/tags" Target="../tags/tag763.xml"/><Relationship Id="rId2" Type="http://schemas.openxmlformats.org/officeDocument/2006/relationships/tags" Target="../tags/tag758.xml"/><Relationship Id="rId1" Type="http://schemas.openxmlformats.org/officeDocument/2006/relationships/tags" Target="../tags/tag757.xml"/><Relationship Id="rId6" Type="http://schemas.openxmlformats.org/officeDocument/2006/relationships/tags" Target="../tags/tag762.xml"/><Relationship Id="rId5" Type="http://schemas.openxmlformats.org/officeDocument/2006/relationships/tags" Target="../tags/tag761.xml"/><Relationship Id="rId4" Type="http://schemas.openxmlformats.org/officeDocument/2006/relationships/tags" Target="../tags/tag760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tags" Target="../tags/tag771.xml"/><Relationship Id="rId3" Type="http://schemas.openxmlformats.org/officeDocument/2006/relationships/tags" Target="../tags/tag766.xml"/><Relationship Id="rId7" Type="http://schemas.openxmlformats.org/officeDocument/2006/relationships/tags" Target="../tags/tag770.xml"/><Relationship Id="rId2" Type="http://schemas.openxmlformats.org/officeDocument/2006/relationships/tags" Target="../tags/tag765.xml"/><Relationship Id="rId1" Type="http://schemas.openxmlformats.org/officeDocument/2006/relationships/tags" Target="../tags/tag764.xml"/><Relationship Id="rId6" Type="http://schemas.openxmlformats.org/officeDocument/2006/relationships/tags" Target="../tags/tag769.xml"/><Relationship Id="rId5" Type="http://schemas.openxmlformats.org/officeDocument/2006/relationships/tags" Target="../tags/tag768.xml"/><Relationship Id="rId4" Type="http://schemas.openxmlformats.org/officeDocument/2006/relationships/tags" Target="../tags/tag767.xml"/><Relationship Id="rId9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tags" Target="../tags/tag779.xml"/><Relationship Id="rId13" Type="http://schemas.openxmlformats.org/officeDocument/2006/relationships/tags" Target="../tags/tag784.xml"/><Relationship Id="rId3" Type="http://schemas.openxmlformats.org/officeDocument/2006/relationships/tags" Target="../tags/tag774.xml"/><Relationship Id="rId7" Type="http://schemas.openxmlformats.org/officeDocument/2006/relationships/tags" Target="../tags/tag778.xml"/><Relationship Id="rId12" Type="http://schemas.openxmlformats.org/officeDocument/2006/relationships/tags" Target="../tags/tag783.xml"/><Relationship Id="rId2" Type="http://schemas.openxmlformats.org/officeDocument/2006/relationships/tags" Target="../tags/tag773.xml"/><Relationship Id="rId1" Type="http://schemas.openxmlformats.org/officeDocument/2006/relationships/tags" Target="../tags/tag772.xml"/><Relationship Id="rId6" Type="http://schemas.openxmlformats.org/officeDocument/2006/relationships/tags" Target="../tags/tag777.xml"/><Relationship Id="rId11" Type="http://schemas.openxmlformats.org/officeDocument/2006/relationships/tags" Target="../tags/tag782.xml"/><Relationship Id="rId5" Type="http://schemas.openxmlformats.org/officeDocument/2006/relationships/tags" Target="../tags/tag776.xml"/><Relationship Id="rId10" Type="http://schemas.openxmlformats.org/officeDocument/2006/relationships/tags" Target="../tags/tag781.xml"/><Relationship Id="rId4" Type="http://schemas.openxmlformats.org/officeDocument/2006/relationships/tags" Target="../tags/tag775.xml"/><Relationship Id="rId9" Type="http://schemas.openxmlformats.org/officeDocument/2006/relationships/tags" Target="../tags/tag780.xml"/><Relationship Id="rId14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tags" Target="../tags/tag792.xml"/><Relationship Id="rId3" Type="http://schemas.openxmlformats.org/officeDocument/2006/relationships/tags" Target="../tags/tag787.xml"/><Relationship Id="rId7" Type="http://schemas.openxmlformats.org/officeDocument/2006/relationships/tags" Target="../tags/tag791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786.xml"/><Relationship Id="rId1" Type="http://schemas.openxmlformats.org/officeDocument/2006/relationships/tags" Target="../tags/tag785.xml"/><Relationship Id="rId6" Type="http://schemas.openxmlformats.org/officeDocument/2006/relationships/tags" Target="../tags/tag790.xml"/><Relationship Id="rId11" Type="http://schemas.openxmlformats.org/officeDocument/2006/relationships/tags" Target="../tags/tag795.xml"/><Relationship Id="rId5" Type="http://schemas.openxmlformats.org/officeDocument/2006/relationships/tags" Target="../tags/tag789.xml"/><Relationship Id="rId10" Type="http://schemas.openxmlformats.org/officeDocument/2006/relationships/tags" Target="../tags/tag794.xml"/><Relationship Id="rId4" Type="http://schemas.openxmlformats.org/officeDocument/2006/relationships/tags" Target="../tags/tag788.xml"/><Relationship Id="rId9" Type="http://schemas.openxmlformats.org/officeDocument/2006/relationships/tags" Target="../tags/tag793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tags" Target="../tags/tag803.xml"/><Relationship Id="rId3" Type="http://schemas.openxmlformats.org/officeDocument/2006/relationships/tags" Target="../tags/tag798.xml"/><Relationship Id="rId7" Type="http://schemas.openxmlformats.org/officeDocument/2006/relationships/tags" Target="../tags/tag802.xml"/><Relationship Id="rId2" Type="http://schemas.openxmlformats.org/officeDocument/2006/relationships/tags" Target="../tags/tag797.xml"/><Relationship Id="rId1" Type="http://schemas.openxmlformats.org/officeDocument/2006/relationships/tags" Target="../tags/tag796.xml"/><Relationship Id="rId6" Type="http://schemas.openxmlformats.org/officeDocument/2006/relationships/tags" Target="../tags/tag801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800.xml"/><Relationship Id="rId10" Type="http://schemas.openxmlformats.org/officeDocument/2006/relationships/tags" Target="../tags/tag805.xml"/><Relationship Id="rId4" Type="http://schemas.openxmlformats.org/officeDocument/2006/relationships/tags" Target="../tags/tag799.xml"/><Relationship Id="rId9" Type="http://schemas.openxmlformats.org/officeDocument/2006/relationships/tags" Target="../tags/tag804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tags" Target="../tags/tag813.xml"/><Relationship Id="rId3" Type="http://schemas.openxmlformats.org/officeDocument/2006/relationships/tags" Target="../tags/tag808.xml"/><Relationship Id="rId7" Type="http://schemas.openxmlformats.org/officeDocument/2006/relationships/tags" Target="../tags/tag812.xml"/><Relationship Id="rId2" Type="http://schemas.openxmlformats.org/officeDocument/2006/relationships/tags" Target="../tags/tag807.xml"/><Relationship Id="rId1" Type="http://schemas.openxmlformats.org/officeDocument/2006/relationships/tags" Target="../tags/tag806.xml"/><Relationship Id="rId6" Type="http://schemas.openxmlformats.org/officeDocument/2006/relationships/tags" Target="../tags/tag811.xml"/><Relationship Id="rId5" Type="http://schemas.openxmlformats.org/officeDocument/2006/relationships/tags" Target="../tags/tag810.xml"/><Relationship Id="rId4" Type="http://schemas.openxmlformats.org/officeDocument/2006/relationships/tags" Target="../tags/tag809.xml"/><Relationship Id="rId9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tags" Target="../tags/tag821.xml"/><Relationship Id="rId3" Type="http://schemas.openxmlformats.org/officeDocument/2006/relationships/tags" Target="../tags/tag816.xml"/><Relationship Id="rId7" Type="http://schemas.openxmlformats.org/officeDocument/2006/relationships/tags" Target="../tags/tag820.xml"/><Relationship Id="rId2" Type="http://schemas.openxmlformats.org/officeDocument/2006/relationships/tags" Target="../tags/tag815.xml"/><Relationship Id="rId1" Type="http://schemas.openxmlformats.org/officeDocument/2006/relationships/tags" Target="../tags/tag814.xml"/><Relationship Id="rId6" Type="http://schemas.openxmlformats.org/officeDocument/2006/relationships/tags" Target="../tags/tag819.xml"/><Relationship Id="rId5" Type="http://schemas.openxmlformats.org/officeDocument/2006/relationships/tags" Target="../tags/tag818.xml"/><Relationship Id="rId4" Type="http://schemas.openxmlformats.org/officeDocument/2006/relationships/tags" Target="../tags/tag817.xml"/><Relationship Id="rId9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tags" Target="../tags/tag829.xml"/><Relationship Id="rId3" Type="http://schemas.openxmlformats.org/officeDocument/2006/relationships/tags" Target="../tags/tag824.xml"/><Relationship Id="rId7" Type="http://schemas.openxmlformats.org/officeDocument/2006/relationships/tags" Target="../tags/tag828.xml"/><Relationship Id="rId2" Type="http://schemas.openxmlformats.org/officeDocument/2006/relationships/tags" Target="../tags/tag823.xml"/><Relationship Id="rId1" Type="http://schemas.openxmlformats.org/officeDocument/2006/relationships/tags" Target="../tags/tag822.xml"/><Relationship Id="rId6" Type="http://schemas.openxmlformats.org/officeDocument/2006/relationships/tags" Target="../tags/tag827.xml"/><Relationship Id="rId5" Type="http://schemas.openxmlformats.org/officeDocument/2006/relationships/tags" Target="../tags/tag826.xml"/><Relationship Id="rId4" Type="http://schemas.openxmlformats.org/officeDocument/2006/relationships/tags" Target="../tags/tag825.xml"/><Relationship Id="rId9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tags" Target="../tags/tag837.xml"/><Relationship Id="rId3" Type="http://schemas.openxmlformats.org/officeDocument/2006/relationships/tags" Target="../tags/tag832.xml"/><Relationship Id="rId7" Type="http://schemas.openxmlformats.org/officeDocument/2006/relationships/tags" Target="../tags/tag836.xml"/><Relationship Id="rId2" Type="http://schemas.openxmlformats.org/officeDocument/2006/relationships/tags" Target="../tags/tag831.xml"/><Relationship Id="rId1" Type="http://schemas.openxmlformats.org/officeDocument/2006/relationships/tags" Target="../tags/tag830.xml"/><Relationship Id="rId6" Type="http://schemas.openxmlformats.org/officeDocument/2006/relationships/tags" Target="../tags/tag835.xml"/><Relationship Id="rId5" Type="http://schemas.openxmlformats.org/officeDocument/2006/relationships/tags" Target="../tags/tag834.xml"/><Relationship Id="rId4" Type="http://schemas.openxmlformats.org/officeDocument/2006/relationships/tags" Target="../tags/tag833.xml"/><Relationship Id="rId9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tags" Target="../tags/tag845.xml"/><Relationship Id="rId3" Type="http://schemas.openxmlformats.org/officeDocument/2006/relationships/tags" Target="../tags/tag840.xml"/><Relationship Id="rId7" Type="http://schemas.openxmlformats.org/officeDocument/2006/relationships/tags" Target="../tags/tag844.xml"/><Relationship Id="rId2" Type="http://schemas.openxmlformats.org/officeDocument/2006/relationships/tags" Target="../tags/tag839.xml"/><Relationship Id="rId1" Type="http://schemas.openxmlformats.org/officeDocument/2006/relationships/tags" Target="../tags/tag838.xml"/><Relationship Id="rId6" Type="http://schemas.openxmlformats.org/officeDocument/2006/relationships/tags" Target="../tags/tag843.xml"/><Relationship Id="rId5" Type="http://schemas.openxmlformats.org/officeDocument/2006/relationships/tags" Target="../tags/tag842.xml"/><Relationship Id="rId4" Type="http://schemas.openxmlformats.org/officeDocument/2006/relationships/tags" Target="../tags/tag841.xml"/><Relationship Id="rId9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tags" Target="../tags/tag853.xml"/><Relationship Id="rId13" Type="http://schemas.openxmlformats.org/officeDocument/2006/relationships/tags" Target="../tags/tag858.xml"/><Relationship Id="rId3" Type="http://schemas.openxmlformats.org/officeDocument/2006/relationships/tags" Target="../tags/tag848.xml"/><Relationship Id="rId7" Type="http://schemas.openxmlformats.org/officeDocument/2006/relationships/tags" Target="../tags/tag852.xml"/><Relationship Id="rId12" Type="http://schemas.openxmlformats.org/officeDocument/2006/relationships/tags" Target="../tags/tag857.xml"/><Relationship Id="rId2" Type="http://schemas.openxmlformats.org/officeDocument/2006/relationships/tags" Target="../tags/tag847.xml"/><Relationship Id="rId1" Type="http://schemas.openxmlformats.org/officeDocument/2006/relationships/tags" Target="../tags/tag846.xml"/><Relationship Id="rId6" Type="http://schemas.openxmlformats.org/officeDocument/2006/relationships/tags" Target="../tags/tag851.xml"/><Relationship Id="rId11" Type="http://schemas.openxmlformats.org/officeDocument/2006/relationships/tags" Target="../tags/tag856.xml"/><Relationship Id="rId5" Type="http://schemas.openxmlformats.org/officeDocument/2006/relationships/tags" Target="../tags/tag850.xml"/><Relationship Id="rId10" Type="http://schemas.openxmlformats.org/officeDocument/2006/relationships/tags" Target="../tags/tag855.xml"/><Relationship Id="rId4" Type="http://schemas.openxmlformats.org/officeDocument/2006/relationships/tags" Target="../tags/tag849.xml"/><Relationship Id="rId9" Type="http://schemas.openxmlformats.org/officeDocument/2006/relationships/tags" Target="../tags/tag854.xml"/><Relationship Id="rId14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86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60.xml"/><Relationship Id="rId1" Type="http://schemas.openxmlformats.org/officeDocument/2006/relationships/tags" Target="../tags/tag859.xml"/><Relationship Id="rId6" Type="http://schemas.openxmlformats.org/officeDocument/2006/relationships/tags" Target="../tags/tag864.xml"/><Relationship Id="rId5" Type="http://schemas.openxmlformats.org/officeDocument/2006/relationships/tags" Target="../tags/tag863.xml"/><Relationship Id="rId4" Type="http://schemas.openxmlformats.org/officeDocument/2006/relationships/tags" Target="../tags/tag862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tags" Target="../tags/tag872.xml"/><Relationship Id="rId3" Type="http://schemas.openxmlformats.org/officeDocument/2006/relationships/tags" Target="../tags/tag867.xml"/><Relationship Id="rId7" Type="http://schemas.openxmlformats.org/officeDocument/2006/relationships/tags" Target="../tags/tag871.xml"/><Relationship Id="rId2" Type="http://schemas.openxmlformats.org/officeDocument/2006/relationships/tags" Target="../tags/tag866.xml"/><Relationship Id="rId1" Type="http://schemas.openxmlformats.org/officeDocument/2006/relationships/tags" Target="../tags/tag865.xml"/><Relationship Id="rId6" Type="http://schemas.openxmlformats.org/officeDocument/2006/relationships/tags" Target="../tags/tag870.xml"/><Relationship Id="rId5" Type="http://schemas.openxmlformats.org/officeDocument/2006/relationships/tags" Target="../tags/tag869.xml"/><Relationship Id="rId4" Type="http://schemas.openxmlformats.org/officeDocument/2006/relationships/tags" Target="../tags/tag868.xml"/><Relationship Id="rId9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tags" Target="../tags/tag880.xml"/><Relationship Id="rId3" Type="http://schemas.openxmlformats.org/officeDocument/2006/relationships/tags" Target="../tags/tag875.xml"/><Relationship Id="rId7" Type="http://schemas.openxmlformats.org/officeDocument/2006/relationships/tags" Target="../tags/tag879.xml"/><Relationship Id="rId2" Type="http://schemas.openxmlformats.org/officeDocument/2006/relationships/tags" Target="../tags/tag874.xml"/><Relationship Id="rId1" Type="http://schemas.openxmlformats.org/officeDocument/2006/relationships/tags" Target="../tags/tag873.xml"/><Relationship Id="rId6" Type="http://schemas.openxmlformats.org/officeDocument/2006/relationships/tags" Target="../tags/tag878.xml"/><Relationship Id="rId5" Type="http://schemas.openxmlformats.org/officeDocument/2006/relationships/tags" Target="../tags/tag877.xml"/><Relationship Id="rId4" Type="http://schemas.openxmlformats.org/officeDocument/2006/relationships/tags" Target="../tags/tag876.xml"/><Relationship Id="rId9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tags" Target="../tags/tag888.xml"/><Relationship Id="rId13" Type="http://schemas.openxmlformats.org/officeDocument/2006/relationships/tags" Target="../tags/tag893.xml"/><Relationship Id="rId3" Type="http://schemas.openxmlformats.org/officeDocument/2006/relationships/tags" Target="../tags/tag883.xml"/><Relationship Id="rId7" Type="http://schemas.openxmlformats.org/officeDocument/2006/relationships/tags" Target="../tags/tag887.xml"/><Relationship Id="rId12" Type="http://schemas.openxmlformats.org/officeDocument/2006/relationships/tags" Target="../tags/tag892.xml"/><Relationship Id="rId2" Type="http://schemas.openxmlformats.org/officeDocument/2006/relationships/tags" Target="../tags/tag882.xml"/><Relationship Id="rId1" Type="http://schemas.openxmlformats.org/officeDocument/2006/relationships/tags" Target="../tags/tag881.xml"/><Relationship Id="rId6" Type="http://schemas.openxmlformats.org/officeDocument/2006/relationships/tags" Target="../tags/tag886.xml"/><Relationship Id="rId11" Type="http://schemas.openxmlformats.org/officeDocument/2006/relationships/tags" Target="../tags/tag891.xml"/><Relationship Id="rId5" Type="http://schemas.openxmlformats.org/officeDocument/2006/relationships/tags" Target="../tags/tag885.xml"/><Relationship Id="rId10" Type="http://schemas.openxmlformats.org/officeDocument/2006/relationships/tags" Target="../tags/tag890.xml"/><Relationship Id="rId4" Type="http://schemas.openxmlformats.org/officeDocument/2006/relationships/tags" Target="../tags/tag884.xml"/><Relationship Id="rId9" Type="http://schemas.openxmlformats.org/officeDocument/2006/relationships/tags" Target="../tags/tag889.xml"/><Relationship Id="rId14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896.xml"/><Relationship Id="rId7" Type="http://schemas.openxmlformats.org/officeDocument/2006/relationships/tags" Target="../tags/tag900.xml"/><Relationship Id="rId2" Type="http://schemas.openxmlformats.org/officeDocument/2006/relationships/tags" Target="../tags/tag895.xml"/><Relationship Id="rId1" Type="http://schemas.openxmlformats.org/officeDocument/2006/relationships/tags" Target="../tags/tag894.xml"/><Relationship Id="rId6" Type="http://schemas.openxmlformats.org/officeDocument/2006/relationships/tags" Target="../tags/tag899.xml"/><Relationship Id="rId5" Type="http://schemas.openxmlformats.org/officeDocument/2006/relationships/tags" Target="../tags/tag898.xml"/><Relationship Id="rId4" Type="http://schemas.openxmlformats.org/officeDocument/2006/relationships/tags" Target="../tags/tag897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tags" Target="../tags/tag908.xml"/><Relationship Id="rId3" Type="http://schemas.openxmlformats.org/officeDocument/2006/relationships/tags" Target="../tags/tag903.xml"/><Relationship Id="rId7" Type="http://schemas.openxmlformats.org/officeDocument/2006/relationships/tags" Target="../tags/tag907.xml"/><Relationship Id="rId2" Type="http://schemas.openxmlformats.org/officeDocument/2006/relationships/tags" Target="../tags/tag902.xml"/><Relationship Id="rId1" Type="http://schemas.openxmlformats.org/officeDocument/2006/relationships/tags" Target="../tags/tag901.xml"/><Relationship Id="rId6" Type="http://schemas.openxmlformats.org/officeDocument/2006/relationships/tags" Target="../tags/tag906.xml"/><Relationship Id="rId5" Type="http://schemas.openxmlformats.org/officeDocument/2006/relationships/tags" Target="../tags/tag905.xml"/><Relationship Id="rId4" Type="http://schemas.openxmlformats.org/officeDocument/2006/relationships/tags" Target="../tags/tag904.xml"/><Relationship Id="rId9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tags" Target="../tags/tag916.xml"/><Relationship Id="rId3" Type="http://schemas.openxmlformats.org/officeDocument/2006/relationships/tags" Target="../tags/tag911.xml"/><Relationship Id="rId7" Type="http://schemas.openxmlformats.org/officeDocument/2006/relationships/tags" Target="../tags/tag915.xml"/><Relationship Id="rId2" Type="http://schemas.openxmlformats.org/officeDocument/2006/relationships/tags" Target="../tags/tag910.xml"/><Relationship Id="rId1" Type="http://schemas.openxmlformats.org/officeDocument/2006/relationships/tags" Target="../tags/tag909.xml"/><Relationship Id="rId6" Type="http://schemas.openxmlformats.org/officeDocument/2006/relationships/tags" Target="../tags/tag914.xml"/><Relationship Id="rId5" Type="http://schemas.openxmlformats.org/officeDocument/2006/relationships/tags" Target="../tags/tag913.xml"/><Relationship Id="rId4" Type="http://schemas.openxmlformats.org/officeDocument/2006/relationships/tags" Target="../tags/tag912.xml"/><Relationship Id="rId9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tags" Target="../tags/tag924.xml"/><Relationship Id="rId13" Type="http://schemas.openxmlformats.org/officeDocument/2006/relationships/tags" Target="../tags/tag929.xml"/><Relationship Id="rId3" Type="http://schemas.openxmlformats.org/officeDocument/2006/relationships/tags" Target="../tags/tag919.xml"/><Relationship Id="rId7" Type="http://schemas.openxmlformats.org/officeDocument/2006/relationships/tags" Target="../tags/tag923.xml"/><Relationship Id="rId12" Type="http://schemas.openxmlformats.org/officeDocument/2006/relationships/tags" Target="../tags/tag928.xml"/><Relationship Id="rId2" Type="http://schemas.openxmlformats.org/officeDocument/2006/relationships/tags" Target="../tags/tag918.xml"/><Relationship Id="rId1" Type="http://schemas.openxmlformats.org/officeDocument/2006/relationships/tags" Target="../tags/tag917.xml"/><Relationship Id="rId6" Type="http://schemas.openxmlformats.org/officeDocument/2006/relationships/tags" Target="../tags/tag922.xml"/><Relationship Id="rId11" Type="http://schemas.openxmlformats.org/officeDocument/2006/relationships/tags" Target="../tags/tag927.xml"/><Relationship Id="rId5" Type="http://schemas.openxmlformats.org/officeDocument/2006/relationships/tags" Target="../tags/tag921.xml"/><Relationship Id="rId10" Type="http://schemas.openxmlformats.org/officeDocument/2006/relationships/tags" Target="../tags/tag926.xml"/><Relationship Id="rId4" Type="http://schemas.openxmlformats.org/officeDocument/2006/relationships/tags" Target="../tags/tag920.xml"/><Relationship Id="rId9" Type="http://schemas.openxmlformats.org/officeDocument/2006/relationships/tags" Target="../tags/tag925.xml"/><Relationship Id="rId14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tags" Target="../tags/tag937.xml"/><Relationship Id="rId3" Type="http://schemas.openxmlformats.org/officeDocument/2006/relationships/tags" Target="../tags/tag932.xml"/><Relationship Id="rId7" Type="http://schemas.openxmlformats.org/officeDocument/2006/relationships/tags" Target="../tags/tag936.xml"/><Relationship Id="rId2" Type="http://schemas.openxmlformats.org/officeDocument/2006/relationships/tags" Target="../tags/tag931.xml"/><Relationship Id="rId1" Type="http://schemas.openxmlformats.org/officeDocument/2006/relationships/tags" Target="../tags/tag930.xml"/><Relationship Id="rId6" Type="http://schemas.openxmlformats.org/officeDocument/2006/relationships/tags" Target="../tags/tag935.xml"/><Relationship Id="rId5" Type="http://schemas.openxmlformats.org/officeDocument/2006/relationships/tags" Target="../tags/tag934.xml"/><Relationship Id="rId4" Type="http://schemas.openxmlformats.org/officeDocument/2006/relationships/tags" Target="../tags/tag933.xml"/><Relationship Id="rId9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tags" Target="../tags/tag945.xml"/><Relationship Id="rId13" Type="http://schemas.openxmlformats.org/officeDocument/2006/relationships/tags" Target="../tags/tag950.xml"/><Relationship Id="rId3" Type="http://schemas.openxmlformats.org/officeDocument/2006/relationships/tags" Target="../tags/tag940.xml"/><Relationship Id="rId7" Type="http://schemas.openxmlformats.org/officeDocument/2006/relationships/tags" Target="../tags/tag944.xml"/><Relationship Id="rId12" Type="http://schemas.openxmlformats.org/officeDocument/2006/relationships/tags" Target="../tags/tag949.xml"/><Relationship Id="rId2" Type="http://schemas.openxmlformats.org/officeDocument/2006/relationships/tags" Target="../tags/tag939.xml"/><Relationship Id="rId1" Type="http://schemas.openxmlformats.org/officeDocument/2006/relationships/tags" Target="../tags/tag938.xml"/><Relationship Id="rId6" Type="http://schemas.openxmlformats.org/officeDocument/2006/relationships/tags" Target="../tags/tag943.xml"/><Relationship Id="rId11" Type="http://schemas.openxmlformats.org/officeDocument/2006/relationships/tags" Target="../tags/tag948.xml"/><Relationship Id="rId5" Type="http://schemas.openxmlformats.org/officeDocument/2006/relationships/tags" Target="../tags/tag942.xml"/><Relationship Id="rId10" Type="http://schemas.openxmlformats.org/officeDocument/2006/relationships/tags" Target="../tags/tag947.xml"/><Relationship Id="rId4" Type="http://schemas.openxmlformats.org/officeDocument/2006/relationships/tags" Target="../tags/tag941.xml"/><Relationship Id="rId9" Type="http://schemas.openxmlformats.org/officeDocument/2006/relationships/tags" Target="../tags/tag946.xml"/><Relationship Id="rId14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tags" Target="../tags/tag958.xml"/><Relationship Id="rId3" Type="http://schemas.openxmlformats.org/officeDocument/2006/relationships/tags" Target="../tags/tag953.xml"/><Relationship Id="rId7" Type="http://schemas.openxmlformats.org/officeDocument/2006/relationships/tags" Target="../tags/tag957.xml"/><Relationship Id="rId2" Type="http://schemas.openxmlformats.org/officeDocument/2006/relationships/tags" Target="../tags/tag952.xml"/><Relationship Id="rId1" Type="http://schemas.openxmlformats.org/officeDocument/2006/relationships/tags" Target="../tags/tag951.xml"/><Relationship Id="rId6" Type="http://schemas.openxmlformats.org/officeDocument/2006/relationships/tags" Target="../tags/tag956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955.xml"/><Relationship Id="rId10" Type="http://schemas.openxmlformats.org/officeDocument/2006/relationships/tags" Target="../tags/tag960.xml"/><Relationship Id="rId4" Type="http://schemas.openxmlformats.org/officeDocument/2006/relationships/tags" Target="../tags/tag954.xml"/><Relationship Id="rId9" Type="http://schemas.openxmlformats.org/officeDocument/2006/relationships/tags" Target="../tags/tag959.xml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tags" Target="../tags/tag968.xml"/><Relationship Id="rId3" Type="http://schemas.openxmlformats.org/officeDocument/2006/relationships/tags" Target="../tags/tag963.xml"/><Relationship Id="rId7" Type="http://schemas.openxmlformats.org/officeDocument/2006/relationships/tags" Target="../tags/tag967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962.xml"/><Relationship Id="rId1" Type="http://schemas.openxmlformats.org/officeDocument/2006/relationships/tags" Target="../tags/tag961.xml"/><Relationship Id="rId6" Type="http://schemas.openxmlformats.org/officeDocument/2006/relationships/tags" Target="../tags/tag966.xml"/><Relationship Id="rId11" Type="http://schemas.openxmlformats.org/officeDocument/2006/relationships/tags" Target="../tags/tag971.xml"/><Relationship Id="rId5" Type="http://schemas.openxmlformats.org/officeDocument/2006/relationships/tags" Target="../tags/tag965.xml"/><Relationship Id="rId10" Type="http://schemas.openxmlformats.org/officeDocument/2006/relationships/tags" Target="../tags/tag970.xml"/><Relationship Id="rId4" Type="http://schemas.openxmlformats.org/officeDocument/2006/relationships/tags" Target="../tags/tag964.xml"/><Relationship Id="rId9" Type="http://schemas.openxmlformats.org/officeDocument/2006/relationships/tags" Target="../tags/tag969.xml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tags" Target="../tags/tag979.xml"/><Relationship Id="rId13" Type="http://schemas.openxmlformats.org/officeDocument/2006/relationships/tags" Target="../tags/tag984.xml"/><Relationship Id="rId18" Type="http://schemas.openxmlformats.org/officeDocument/2006/relationships/slideMaster" Target="../slideMasters/slideMaster2.xml"/><Relationship Id="rId3" Type="http://schemas.openxmlformats.org/officeDocument/2006/relationships/tags" Target="../tags/tag974.xml"/><Relationship Id="rId7" Type="http://schemas.openxmlformats.org/officeDocument/2006/relationships/tags" Target="../tags/tag978.xml"/><Relationship Id="rId12" Type="http://schemas.openxmlformats.org/officeDocument/2006/relationships/tags" Target="../tags/tag983.xml"/><Relationship Id="rId17" Type="http://schemas.openxmlformats.org/officeDocument/2006/relationships/tags" Target="../tags/tag988.xml"/><Relationship Id="rId2" Type="http://schemas.openxmlformats.org/officeDocument/2006/relationships/tags" Target="../tags/tag973.xml"/><Relationship Id="rId16" Type="http://schemas.openxmlformats.org/officeDocument/2006/relationships/tags" Target="../tags/tag987.xml"/><Relationship Id="rId1" Type="http://schemas.openxmlformats.org/officeDocument/2006/relationships/tags" Target="../tags/tag972.xml"/><Relationship Id="rId6" Type="http://schemas.openxmlformats.org/officeDocument/2006/relationships/tags" Target="../tags/tag977.xml"/><Relationship Id="rId11" Type="http://schemas.openxmlformats.org/officeDocument/2006/relationships/tags" Target="../tags/tag982.xml"/><Relationship Id="rId5" Type="http://schemas.openxmlformats.org/officeDocument/2006/relationships/tags" Target="../tags/tag976.xml"/><Relationship Id="rId15" Type="http://schemas.openxmlformats.org/officeDocument/2006/relationships/tags" Target="../tags/tag986.xml"/><Relationship Id="rId10" Type="http://schemas.openxmlformats.org/officeDocument/2006/relationships/tags" Target="../tags/tag981.xml"/><Relationship Id="rId4" Type="http://schemas.openxmlformats.org/officeDocument/2006/relationships/tags" Target="../tags/tag975.xml"/><Relationship Id="rId9" Type="http://schemas.openxmlformats.org/officeDocument/2006/relationships/tags" Target="../tags/tag980.xml"/><Relationship Id="rId14" Type="http://schemas.openxmlformats.org/officeDocument/2006/relationships/tags" Target="../tags/tag98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991.xml"/><Relationship Id="rId2" Type="http://schemas.openxmlformats.org/officeDocument/2006/relationships/tags" Target="../tags/tag990.xml"/><Relationship Id="rId1" Type="http://schemas.openxmlformats.org/officeDocument/2006/relationships/tags" Target="../tags/tag989.xml"/><Relationship Id="rId4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tags" Target="../tags/tag999.xml"/><Relationship Id="rId13" Type="http://schemas.openxmlformats.org/officeDocument/2006/relationships/tags" Target="../tags/tag1004.xml"/><Relationship Id="rId3" Type="http://schemas.openxmlformats.org/officeDocument/2006/relationships/tags" Target="../tags/tag994.xml"/><Relationship Id="rId7" Type="http://schemas.openxmlformats.org/officeDocument/2006/relationships/tags" Target="../tags/tag998.xml"/><Relationship Id="rId12" Type="http://schemas.openxmlformats.org/officeDocument/2006/relationships/tags" Target="../tags/tag1003.xml"/><Relationship Id="rId2" Type="http://schemas.openxmlformats.org/officeDocument/2006/relationships/tags" Target="../tags/tag993.xml"/><Relationship Id="rId1" Type="http://schemas.openxmlformats.org/officeDocument/2006/relationships/tags" Target="../tags/tag992.xml"/><Relationship Id="rId6" Type="http://schemas.openxmlformats.org/officeDocument/2006/relationships/tags" Target="../tags/tag997.xml"/><Relationship Id="rId11" Type="http://schemas.openxmlformats.org/officeDocument/2006/relationships/tags" Target="../tags/tag1002.xml"/><Relationship Id="rId5" Type="http://schemas.openxmlformats.org/officeDocument/2006/relationships/tags" Target="../tags/tag996.xml"/><Relationship Id="rId10" Type="http://schemas.openxmlformats.org/officeDocument/2006/relationships/tags" Target="../tags/tag1001.xml"/><Relationship Id="rId4" Type="http://schemas.openxmlformats.org/officeDocument/2006/relationships/tags" Target="../tags/tag995.xml"/><Relationship Id="rId9" Type="http://schemas.openxmlformats.org/officeDocument/2006/relationships/tags" Target="../tags/tag1000.xml"/><Relationship Id="rId14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结束页_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12" name="图片 11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 rotWithShape="1">
                <a:blip r:embed="rId19"/>
                <a:srcRect l="6894" t="16845" r="6260" b="21401"/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grpSp>
              <p:nvGrpSpPr>
                <p:cNvPr id="13" name="组合 12"/>
                <p:cNvGrpSpPr/>
                <p:nvPr/>
              </p:nvGrpSpPr>
              <p:grpSpPr>
                <a:xfrm>
                  <a:off x="1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7" name="图片 16"/>
                  <p:cNvPicPr>
                    <a:picLocks noChangeAspect="1"/>
                  </p:cNvPicPr>
                  <p:nvPr>
                    <p:custDataLst>
                      <p:tags r:id="rId16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7"/>
                  <p:cNvPicPr>
                    <a:picLocks noChangeAspect="1"/>
                  </p:cNvPicPr>
                  <p:nvPr>
                    <p:custDataLst>
                      <p:tags r:id="rId17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" name="组合 13"/>
                <p:cNvGrpSpPr/>
                <p:nvPr/>
              </p:nvGrpSpPr>
              <p:grpSpPr>
                <a:xfrm flipH="1">
                  <a:off x="10482727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5" name="图片 14"/>
                  <p:cNvPicPr>
                    <a:picLocks noChangeAspect="1"/>
                  </p:cNvPicPr>
                  <p:nvPr>
                    <p:custDataLst>
                      <p:tags r:id="rId14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15"/>
                  <p:cNvPicPr>
                    <a:picLocks noChangeAspect="1"/>
                  </p:cNvPicPr>
                  <p:nvPr>
                    <p:custDataLst>
                      <p:tags r:id="rId15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1" name="矩形 10"/>
              <p:cNvSpPr/>
              <p:nvPr>
                <p:custDataLst>
                  <p:tags r:id="rId12"/>
                </p:custDataLst>
              </p:nvPr>
            </p:nvSpPr>
            <p:spPr>
              <a:xfrm>
                <a:off x="279400" y="266700"/>
                <a:ext cx="11633200" cy="6299200"/>
              </a:xfrm>
              <a:prstGeom prst="rect">
                <a:avLst/>
              </a:prstGeom>
              <a:noFill/>
              <a:ln>
                <a:solidFill>
                  <a:schemeClr val="bg2">
                    <a:lumMod val="6399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矩形 8"/>
            <p:cNvSpPr/>
            <p:nvPr>
              <p:custDataLst>
                <p:tags r:id="rId11"/>
              </p:custDataLst>
            </p:nvPr>
          </p:nvSpPr>
          <p:spPr>
            <a:xfrm>
              <a:off x="50800" y="29138"/>
              <a:ext cx="12090400" cy="680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>
            <a:off x="177800" y="225988"/>
            <a:ext cx="444501" cy="444501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>
                <a:lumMod val="82036"/>
                <a:lumOff val="17964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19"/>
          <a:srcRect l="6894" t="16845" r="6260" b="214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>
            <a:off x="0" y="0"/>
            <a:ext cx="1709420" cy="1663700"/>
          </a:xfrm>
          <a:prstGeom prst="rect">
            <a:avLst/>
          </a:prstGeom>
        </p:spPr>
      </p:pic>
      <p:pic>
        <p:nvPicPr>
          <p:cNvPr id="21" name="图片 7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V="1">
            <a:off x="0" y="5194300"/>
            <a:ext cx="1709420" cy="1663700"/>
          </a:xfrm>
          <a:prstGeom prst="rect">
            <a:avLst/>
          </a:prstGeom>
        </p:spPr>
      </p:pic>
      <p:pic>
        <p:nvPicPr>
          <p:cNvPr id="22" name="图片 1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>
            <a:off x="10482580" y="0"/>
            <a:ext cx="1709420" cy="1663700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 flipV="1">
            <a:off x="10482580" y="5194300"/>
            <a:ext cx="1709420" cy="1663700"/>
          </a:xfrm>
          <a:prstGeom prst="rect">
            <a:avLst/>
          </a:prstGeom>
        </p:spPr>
      </p:pic>
      <p:sp>
        <p:nvSpPr>
          <p:cNvPr id="24" name="矩形 16"/>
          <p:cNvSpPr/>
          <p:nvPr userDrawn="1">
            <p:custDataLst>
              <p:tags r:id="rId8"/>
            </p:custDataLst>
          </p:nvPr>
        </p:nvSpPr>
        <p:spPr>
          <a:xfrm>
            <a:off x="279400" y="266700"/>
            <a:ext cx="11633200" cy="6299200"/>
          </a:xfrm>
          <a:prstGeom prst="rect">
            <a:avLst/>
          </a:prstGeom>
          <a:noFill/>
          <a:ln>
            <a:solidFill>
              <a:srgbClr val="949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黑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29" name="Subtitle 28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3364971" y="2667000"/>
            <a:ext cx="54493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</a:p>
        </p:txBody>
      </p:sp>
      <p:sp>
        <p:nvSpPr>
          <p:cNvPr id="25" name="标题 1"/>
          <p:cNvSpPr>
            <a:spLocks noGrp="1"/>
          </p:cNvSpPr>
          <p:nvPr>
            <p:ph type="ctrTitle" idx="16385" hasCustomPrompt="1"/>
            <p:custDataLst>
              <p:tags r:id="rId10"/>
            </p:custDataLst>
          </p:nvPr>
        </p:nvSpPr>
        <p:spPr>
          <a:xfrm>
            <a:off x="3364089" y="3175000"/>
            <a:ext cx="5451122" cy="10160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400" spc="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谢谢观看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5"/>
            </p:custDataLst>
          </p:nvPr>
        </p:nvSpPr>
        <p:spPr>
          <a:xfrm>
            <a:off x="609600" y="1524000"/>
            <a:ext cx="10972800" cy="2844800"/>
          </a:xfrm>
          <a:custGeom>
            <a:avLst/>
            <a:gdLst>
              <a:gd name="connisteX0" fmla="*/ 0 w 10972800"/>
              <a:gd name="connsiteY0" fmla="*/ 203200 h 2844800"/>
              <a:gd name="connisteX1" fmla="*/ 203200 w 10972800"/>
              <a:gd name="connsiteY1" fmla="*/ 0 h 2844800"/>
              <a:gd name="connisteX2" fmla="*/ 10769600 w 10972800"/>
              <a:gd name="connsiteY2" fmla="*/ 0 h 2844800"/>
              <a:gd name="connisteX3" fmla="*/ 10972800 w 10972800"/>
              <a:gd name="connsiteY3" fmla="*/ 203200 h 2844800"/>
              <a:gd name="connisteX4" fmla="*/ 10972800 w 10972800"/>
              <a:gd name="connsiteY4" fmla="*/ 2641600 h 2844800"/>
              <a:gd name="connisteX5" fmla="*/ 10769600 w 10972800"/>
              <a:gd name="connsiteY5" fmla="*/ 2844800 h 2844800"/>
              <a:gd name="connisteX6" fmla="*/ 203200 w 10972800"/>
              <a:gd name="connsiteY6" fmla="*/ 2844800 h 2844800"/>
              <a:gd name="connisteX7" fmla="*/ 0 w 10972800"/>
              <a:gd name="connsiteY7" fmla="*/ 2641600 h 2844800"/>
              <a:gd name="connisteX8" fmla="*/ 0 w 10972800"/>
              <a:gd name="connsiteY8" fmla="*/ 20320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844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641600"/>
                </a:lnTo>
                <a:cubicBezTo>
                  <a:pt x="10972800" y="2753824"/>
                  <a:pt x="10881824" y="2844800"/>
                  <a:pt x="10769600" y="2844800"/>
                </a:cubicBezTo>
                <a:lnTo>
                  <a:pt x="203200" y="2844800"/>
                </a:lnTo>
                <a:cubicBezTo>
                  <a:pt x="90976" y="2844800"/>
                  <a:pt x="0" y="2753824"/>
                  <a:pt x="0" y="2641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762000" y="4826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7620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64008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553200" y="4826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5"/>
            </p:custDataLst>
          </p:nvPr>
        </p:nvSpPr>
        <p:spPr>
          <a:xfrm>
            <a:off x="6197600" y="1524000"/>
            <a:ext cx="5384800" cy="2209800"/>
          </a:xfrm>
          <a:custGeom>
            <a:avLst/>
            <a:gdLst>
              <a:gd name="connisteX0" fmla="*/ 0 w 5384800"/>
              <a:gd name="connsiteY0" fmla="*/ 0 h 2209800"/>
              <a:gd name="connisteX1" fmla="*/ 5181600 w 5384800"/>
              <a:gd name="connsiteY1" fmla="*/ 0 h 2209800"/>
              <a:gd name="connisteX2" fmla="*/ 5384800 w 5384800"/>
              <a:gd name="connsiteY2" fmla="*/ 203200 h 2209800"/>
              <a:gd name="connisteX3" fmla="*/ 5384800 w 5384800"/>
              <a:gd name="connsiteY3" fmla="*/ 2006600 h 2209800"/>
              <a:gd name="connisteX4" fmla="*/ 5181600 w 5384800"/>
              <a:gd name="connsiteY4" fmla="*/ 2209800 h 2209800"/>
              <a:gd name="connisteX5" fmla="*/ 0 w 5384800"/>
              <a:gd name="connsiteY5" fmla="*/ 2209800 h 2209800"/>
              <a:gd name="connisteX6" fmla="*/ 0 w 5384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84800" h="2209800">
                <a:moveTo>
                  <a:pt x="0" y="0"/>
                </a:moveTo>
                <a:lnTo>
                  <a:pt x="5181600" y="0"/>
                </a:lnTo>
                <a:cubicBezTo>
                  <a:pt x="5293824" y="0"/>
                  <a:pt x="5384800" y="90976"/>
                  <a:pt x="5384800" y="203200"/>
                </a:cubicBezTo>
                <a:lnTo>
                  <a:pt x="5384800" y="2006600"/>
                </a:lnTo>
                <a:cubicBezTo>
                  <a:pt x="5384800" y="2118824"/>
                  <a:pt x="5293824" y="2209800"/>
                  <a:pt x="5181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6"/>
            </p:custDataLst>
          </p:nvPr>
        </p:nvSpPr>
        <p:spPr>
          <a:xfrm>
            <a:off x="609600" y="1524000"/>
            <a:ext cx="5588000" cy="2209800"/>
          </a:xfrm>
          <a:custGeom>
            <a:avLst/>
            <a:gdLst>
              <a:gd name="connisteX0" fmla="*/ 0 w 5588000"/>
              <a:gd name="connsiteY0" fmla="*/ 203200 h 2209800"/>
              <a:gd name="connisteX1" fmla="*/ 203200 w 5588000"/>
              <a:gd name="connsiteY1" fmla="*/ 0 h 2209800"/>
              <a:gd name="connisteX2" fmla="*/ 5588000 w 5588000"/>
              <a:gd name="connsiteY2" fmla="*/ 0 h 2209800"/>
              <a:gd name="connisteX3" fmla="*/ 5588000 w 5588000"/>
              <a:gd name="connsiteY3" fmla="*/ 2209800 h 2209800"/>
              <a:gd name="connisteX4" fmla="*/ 203200 w 5588000"/>
              <a:gd name="connsiteY4" fmla="*/ 2209800 h 2209800"/>
              <a:gd name="connisteX5" fmla="*/ 0 w 5588000"/>
              <a:gd name="connsiteY5" fmla="*/ 2006600 h 2209800"/>
              <a:gd name="connisteX6" fmla="*/ 0 w 5588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588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0" y="0"/>
                </a:lnTo>
                <a:lnTo>
                  <a:pt x="5588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02400" y="2044700"/>
            <a:ext cx="4775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02400" y="2603500"/>
            <a:ext cx="4775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6197600" y="4038600"/>
            <a:ext cx="5384800" cy="2209800"/>
          </a:xfrm>
          <a:custGeom>
            <a:avLst/>
            <a:gdLst>
              <a:gd name="connisteX0" fmla="*/ 0 w 5384800"/>
              <a:gd name="connsiteY0" fmla="*/ 0 h 2209800"/>
              <a:gd name="connisteX1" fmla="*/ 5181600 w 5384800"/>
              <a:gd name="connsiteY1" fmla="*/ 0 h 2209800"/>
              <a:gd name="connisteX2" fmla="*/ 5384800 w 5384800"/>
              <a:gd name="connsiteY2" fmla="*/ 203200 h 2209800"/>
              <a:gd name="connisteX3" fmla="*/ 5384800 w 5384800"/>
              <a:gd name="connsiteY3" fmla="*/ 2006600 h 2209800"/>
              <a:gd name="connisteX4" fmla="*/ 5181600 w 5384800"/>
              <a:gd name="connsiteY4" fmla="*/ 2209800 h 2209800"/>
              <a:gd name="connisteX5" fmla="*/ 0 w 5384800"/>
              <a:gd name="connsiteY5" fmla="*/ 2209800 h 2209800"/>
              <a:gd name="connisteX6" fmla="*/ 0 w 5384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84800" h="2209800">
                <a:moveTo>
                  <a:pt x="0" y="0"/>
                </a:moveTo>
                <a:lnTo>
                  <a:pt x="5181600" y="0"/>
                </a:lnTo>
                <a:cubicBezTo>
                  <a:pt x="5293824" y="0"/>
                  <a:pt x="5384800" y="90976"/>
                  <a:pt x="5384800" y="203200"/>
                </a:cubicBezTo>
                <a:lnTo>
                  <a:pt x="5384800" y="2006600"/>
                </a:lnTo>
                <a:cubicBezTo>
                  <a:pt x="5384800" y="2118824"/>
                  <a:pt x="5293824" y="2209800"/>
                  <a:pt x="5181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0"/>
            </p:custDataLst>
          </p:nvPr>
        </p:nvSpPr>
        <p:spPr>
          <a:xfrm>
            <a:off x="609600" y="4038600"/>
            <a:ext cx="5588000" cy="2209800"/>
          </a:xfrm>
          <a:custGeom>
            <a:avLst/>
            <a:gdLst>
              <a:gd name="connisteX0" fmla="*/ 0 w 5588000"/>
              <a:gd name="connsiteY0" fmla="*/ 203200 h 2209800"/>
              <a:gd name="connisteX1" fmla="*/ 203200 w 5588000"/>
              <a:gd name="connsiteY1" fmla="*/ 0 h 2209800"/>
              <a:gd name="connisteX2" fmla="*/ 5588000 w 5588000"/>
              <a:gd name="connsiteY2" fmla="*/ 0 h 2209800"/>
              <a:gd name="connisteX3" fmla="*/ 5588000 w 5588000"/>
              <a:gd name="connsiteY3" fmla="*/ 2209800 h 2209800"/>
              <a:gd name="connisteX4" fmla="*/ 203200 w 5588000"/>
              <a:gd name="connsiteY4" fmla="*/ 2209800 h 2209800"/>
              <a:gd name="connisteX5" fmla="*/ 0 w 5588000"/>
              <a:gd name="connsiteY5" fmla="*/ 2006600 h 2209800"/>
              <a:gd name="connisteX6" fmla="*/ 0 w 5588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588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0" y="0"/>
                </a:lnTo>
                <a:lnTo>
                  <a:pt x="5588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502400" y="4559300"/>
            <a:ext cx="4775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02400" y="5118100"/>
            <a:ext cx="4775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8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5"/>
            </p:custDataLst>
          </p:nvPr>
        </p:nvSpPr>
        <p:spPr>
          <a:xfrm>
            <a:off x="609600" y="1524000"/>
            <a:ext cx="5334000" cy="4724400"/>
          </a:xfrm>
          <a:custGeom>
            <a:avLst/>
            <a:gdLst>
              <a:gd name="connisteX0" fmla="*/ 0 w 5334000"/>
              <a:gd name="connsiteY0" fmla="*/ 203200 h 4724400"/>
              <a:gd name="connisteX1" fmla="*/ 203200 w 5334000"/>
              <a:gd name="connsiteY1" fmla="*/ 0 h 4724400"/>
              <a:gd name="connisteX2" fmla="*/ 5130800 w 5334000"/>
              <a:gd name="connsiteY2" fmla="*/ 0 h 4724400"/>
              <a:gd name="connisteX3" fmla="*/ 5334000 w 5334000"/>
              <a:gd name="connsiteY3" fmla="*/ 203200 h 4724400"/>
              <a:gd name="connisteX4" fmla="*/ 5334000 w 5334000"/>
              <a:gd name="connsiteY4" fmla="*/ 4521200 h 4724400"/>
              <a:gd name="connisteX5" fmla="*/ 5130800 w 5334000"/>
              <a:gd name="connsiteY5" fmla="*/ 4724400 h 4724400"/>
              <a:gd name="connisteX6" fmla="*/ 203200 w 5334000"/>
              <a:gd name="connsiteY6" fmla="*/ 4724400 h 4724400"/>
              <a:gd name="connisteX7" fmla="*/ 0 w 5334000"/>
              <a:gd name="connsiteY7" fmla="*/ 4521200 h 4724400"/>
              <a:gd name="connisteX8" fmla="*/ 0 w 5334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4521200"/>
                </a:lnTo>
                <a:cubicBezTo>
                  <a:pt x="5334000" y="4633424"/>
                  <a:pt x="5243024" y="4724400"/>
                  <a:pt x="5130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6"/>
            </p:custDataLst>
          </p:nvPr>
        </p:nvSpPr>
        <p:spPr>
          <a:xfrm>
            <a:off x="914400" y="1828800"/>
            <a:ext cx="4724400" cy="2336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914400" y="44704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50292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6248400" y="1524000"/>
            <a:ext cx="5334000" cy="4724400"/>
          </a:xfrm>
          <a:custGeom>
            <a:avLst/>
            <a:gdLst>
              <a:gd name="connisteX0" fmla="*/ 0 w 5334000"/>
              <a:gd name="connsiteY0" fmla="*/ 203200 h 4724400"/>
              <a:gd name="connisteX1" fmla="*/ 203200 w 5334000"/>
              <a:gd name="connsiteY1" fmla="*/ 0 h 4724400"/>
              <a:gd name="connisteX2" fmla="*/ 5130800 w 5334000"/>
              <a:gd name="connsiteY2" fmla="*/ 0 h 4724400"/>
              <a:gd name="connisteX3" fmla="*/ 5334000 w 5334000"/>
              <a:gd name="connsiteY3" fmla="*/ 203200 h 4724400"/>
              <a:gd name="connisteX4" fmla="*/ 5334000 w 5334000"/>
              <a:gd name="connsiteY4" fmla="*/ 4521200 h 4724400"/>
              <a:gd name="connisteX5" fmla="*/ 5130800 w 5334000"/>
              <a:gd name="connsiteY5" fmla="*/ 4724400 h 4724400"/>
              <a:gd name="connisteX6" fmla="*/ 203200 w 5334000"/>
              <a:gd name="connsiteY6" fmla="*/ 4724400 h 4724400"/>
              <a:gd name="connisteX7" fmla="*/ 0 w 5334000"/>
              <a:gd name="connsiteY7" fmla="*/ 4521200 h 4724400"/>
              <a:gd name="connisteX8" fmla="*/ 0 w 5334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4521200"/>
                </a:lnTo>
                <a:cubicBezTo>
                  <a:pt x="5334000" y="4633424"/>
                  <a:pt x="5243024" y="4724400"/>
                  <a:pt x="5130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0"/>
            </p:custDataLst>
          </p:nvPr>
        </p:nvSpPr>
        <p:spPr>
          <a:xfrm>
            <a:off x="6553200" y="1828800"/>
            <a:ext cx="4724400" cy="2336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553200" y="44704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53200" y="50292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4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5"/>
            </p:custDataLst>
          </p:nvPr>
        </p:nvSpPr>
        <p:spPr>
          <a:xfrm>
            <a:off x="2032000" y="1955800"/>
            <a:ext cx="2336800" cy="2336800"/>
          </a:xfrm>
          <a:custGeom>
            <a:avLst/>
            <a:gdLst>
              <a:gd name="connisteX0" fmla="*/ 0 w 2336800"/>
              <a:gd name="connsiteY0" fmla="*/ 1168400 h 2336800"/>
              <a:gd name="connisteX1" fmla="*/ 1168400 w 2336800"/>
              <a:gd name="connsiteY1" fmla="*/ 0 h 2336800"/>
              <a:gd name="connisteX2" fmla="*/ 1168400 w 2336800"/>
              <a:gd name="connsiteY2" fmla="*/ 0 h 2336800"/>
              <a:gd name="connisteX3" fmla="*/ 2336800 w 2336800"/>
              <a:gd name="connsiteY3" fmla="*/ 1168400 h 2336800"/>
              <a:gd name="connisteX4" fmla="*/ 2336800 w 2336800"/>
              <a:gd name="connsiteY4" fmla="*/ 1168400 h 2336800"/>
              <a:gd name="connisteX5" fmla="*/ 1168400 w 2336800"/>
              <a:gd name="connsiteY5" fmla="*/ 2336800 h 2336800"/>
              <a:gd name="connisteX6" fmla="*/ 1168400 w 2336800"/>
              <a:gd name="connsiteY6" fmla="*/ 2336800 h 2336800"/>
              <a:gd name="connisteX7" fmla="*/ 0 w 2336800"/>
              <a:gd name="connsiteY7" fmla="*/ 1168400 h 2336800"/>
              <a:gd name="connisteX8" fmla="*/ 0 w 2336800"/>
              <a:gd name="connsiteY8" fmla="*/ 11684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336800" h="2336800">
                <a:moveTo>
                  <a:pt x="0" y="1168400"/>
                </a:moveTo>
                <a:cubicBezTo>
                  <a:pt x="0" y="523110"/>
                  <a:pt x="523110" y="0"/>
                  <a:pt x="1168400" y="0"/>
                </a:cubicBezTo>
                <a:lnTo>
                  <a:pt x="1168400" y="0"/>
                </a:lnTo>
                <a:cubicBezTo>
                  <a:pt x="1813690" y="0"/>
                  <a:pt x="2336800" y="523110"/>
                  <a:pt x="2336800" y="1168400"/>
                </a:cubicBezTo>
                <a:lnTo>
                  <a:pt x="2336800" y="1168400"/>
                </a:lnTo>
                <a:cubicBezTo>
                  <a:pt x="2336800" y="1813690"/>
                  <a:pt x="1813690" y="2336800"/>
                  <a:pt x="1168400" y="2336800"/>
                </a:cubicBezTo>
                <a:lnTo>
                  <a:pt x="1168400" y="2336800"/>
                </a:lnTo>
                <a:cubicBezTo>
                  <a:pt x="523110" y="2336800"/>
                  <a:pt x="0" y="1813690"/>
                  <a:pt x="0" y="1168400"/>
                </a:cubicBezTo>
                <a:lnTo>
                  <a:pt x="0" y="11684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4648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609600" y="5207000"/>
            <a:ext cx="5181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8"/>
            </p:custDataLst>
          </p:nvPr>
        </p:nvSpPr>
        <p:spPr>
          <a:xfrm>
            <a:off x="7823200" y="1955800"/>
            <a:ext cx="2336800" cy="2336800"/>
          </a:xfrm>
          <a:custGeom>
            <a:avLst/>
            <a:gdLst>
              <a:gd name="connisteX0" fmla="*/ 0 w 2336800"/>
              <a:gd name="connsiteY0" fmla="*/ 1168400 h 2336800"/>
              <a:gd name="connisteX1" fmla="*/ 1168400 w 2336800"/>
              <a:gd name="connsiteY1" fmla="*/ 0 h 2336800"/>
              <a:gd name="connisteX2" fmla="*/ 1168400 w 2336800"/>
              <a:gd name="connsiteY2" fmla="*/ 0 h 2336800"/>
              <a:gd name="connisteX3" fmla="*/ 2336800 w 2336800"/>
              <a:gd name="connsiteY3" fmla="*/ 1168400 h 2336800"/>
              <a:gd name="connisteX4" fmla="*/ 2336800 w 2336800"/>
              <a:gd name="connsiteY4" fmla="*/ 1168400 h 2336800"/>
              <a:gd name="connisteX5" fmla="*/ 1168400 w 2336800"/>
              <a:gd name="connsiteY5" fmla="*/ 2336800 h 2336800"/>
              <a:gd name="connisteX6" fmla="*/ 1168400 w 2336800"/>
              <a:gd name="connsiteY6" fmla="*/ 2336800 h 2336800"/>
              <a:gd name="connisteX7" fmla="*/ 0 w 2336800"/>
              <a:gd name="connsiteY7" fmla="*/ 1168400 h 2336800"/>
              <a:gd name="connisteX8" fmla="*/ 0 w 2336800"/>
              <a:gd name="connsiteY8" fmla="*/ 11684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336800" h="2336800">
                <a:moveTo>
                  <a:pt x="0" y="1168400"/>
                </a:moveTo>
                <a:cubicBezTo>
                  <a:pt x="0" y="523110"/>
                  <a:pt x="523110" y="0"/>
                  <a:pt x="1168400" y="0"/>
                </a:cubicBezTo>
                <a:lnTo>
                  <a:pt x="1168400" y="0"/>
                </a:lnTo>
                <a:cubicBezTo>
                  <a:pt x="1813690" y="0"/>
                  <a:pt x="2336800" y="523110"/>
                  <a:pt x="2336800" y="1168400"/>
                </a:cubicBezTo>
                <a:lnTo>
                  <a:pt x="2336800" y="1168400"/>
                </a:lnTo>
                <a:cubicBezTo>
                  <a:pt x="2336800" y="1813690"/>
                  <a:pt x="1813690" y="2336800"/>
                  <a:pt x="1168400" y="2336800"/>
                </a:cubicBezTo>
                <a:lnTo>
                  <a:pt x="1168400" y="2336800"/>
                </a:lnTo>
                <a:cubicBezTo>
                  <a:pt x="523110" y="2336800"/>
                  <a:pt x="0" y="1813690"/>
                  <a:pt x="0" y="1168400"/>
                </a:cubicBezTo>
                <a:lnTo>
                  <a:pt x="0" y="11684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400800" y="46482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00800" y="5207000"/>
            <a:ext cx="5181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2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5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203200 h 5638800"/>
              <a:gd name="connisteX1" fmla="*/ 203200 w 4038600"/>
              <a:gd name="connsiteY1" fmla="*/ 0 h 5638800"/>
              <a:gd name="connisteX2" fmla="*/ 3835400 w 4038600"/>
              <a:gd name="connsiteY2" fmla="*/ 0 h 5638800"/>
              <a:gd name="connisteX3" fmla="*/ 4038600 w 4038600"/>
              <a:gd name="connsiteY3" fmla="*/ 203200 h 5638800"/>
              <a:gd name="connisteX4" fmla="*/ 4038600 w 4038600"/>
              <a:gd name="connsiteY4" fmla="*/ 5435600 h 5638800"/>
              <a:gd name="connisteX5" fmla="*/ 3835400 w 4038600"/>
              <a:gd name="connsiteY5" fmla="*/ 5638800 h 5638800"/>
              <a:gd name="connisteX6" fmla="*/ 203200 w 4038600"/>
              <a:gd name="connsiteY6" fmla="*/ 5638800 h 5638800"/>
              <a:gd name="connisteX7" fmla="*/ 0 w 4038600"/>
              <a:gd name="connsiteY7" fmla="*/ 5435600 h 5638800"/>
              <a:gd name="connisteX8" fmla="*/ 0 w 40386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5435600"/>
                </a:lnTo>
                <a:cubicBezTo>
                  <a:pt x="4038600" y="5547824"/>
                  <a:pt x="3947624" y="5638800"/>
                  <a:pt x="38354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5257800" y="16764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5410200" y="1676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5410200" y="21844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9"/>
            </p:custDataLst>
          </p:nvPr>
        </p:nvSpPr>
        <p:spPr>
          <a:xfrm>
            <a:off x="5257800" y="34036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5410200" y="34036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5410200" y="39116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9" name="装饰  8"/>
          <p:cNvSpPr>
            <a:spLocks noGrp="1"/>
          </p:cNvSpPr>
          <p:nvPr>
            <p:ph type="body" idx="16395" hasCustomPrompt="1"/>
            <p:custDataLst>
              <p:tags r:id="rId12"/>
            </p:custDataLst>
          </p:nvPr>
        </p:nvSpPr>
        <p:spPr>
          <a:xfrm>
            <a:off x="52578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5410200" y="51308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5410200" y="56388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左标右内-装饰无-颜色错位-并列-4_2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057400"/>
            <a:ext cx="34290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7188200" y="609600"/>
            <a:ext cx="4394200" cy="1778000"/>
          </a:xfrm>
          <a:custGeom>
            <a:avLst/>
            <a:gdLst>
              <a:gd name="connisteX0" fmla="*/ 0 w 4394200"/>
              <a:gd name="connsiteY0" fmla="*/ 0 h 1778000"/>
              <a:gd name="connisteX1" fmla="*/ 4191000 w 4394200"/>
              <a:gd name="connsiteY1" fmla="*/ 0 h 1778000"/>
              <a:gd name="connisteX2" fmla="*/ 4394200 w 4394200"/>
              <a:gd name="connsiteY2" fmla="*/ 203200 h 1778000"/>
              <a:gd name="connisteX3" fmla="*/ 4394200 w 4394200"/>
              <a:gd name="connsiteY3" fmla="*/ 1574800 h 1778000"/>
              <a:gd name="connisteX4" fmla="*/ 4191000 w 4394200"/>
              <a:gd name="connsiteY4" fmla="*/ 1778000 h 1778000"/>
              <a:gd name="connisteX5" fmla="*/ 0 w 4394200"/>
              <a:gd name="connsiteY5" fmla="*/ 1778000 h 1778000"/>
              <a:gd name="connisteX6" fmla="*/ 0 w 4394200"/>
              <a:gd name="connsiteY6" fmla="*/ 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4394200" h="1778000">
                <a:moveTo>
                  <a:pt x="0" y="0"/>
                </a:moveTo>
                <a:lnTo>
                  <a:pt x="4191000" y="0"/>
                </a:lnTo>
                <a:cubicBezTo>
                  <a:pt x="4303224" y="0"/>
                  <a:pt x="4394200" y="90976"/>
                  <a:pt x="4394200" y="203200"/>
                </a:cubicBezTo>
                <a:lnTo>
                  <a:pt x="4394200" y="1574800"/>
                </a:lnTo>
                <a:cubicBezTo>
                  <a:pt x="4394200" y="1687024"/>
                  <a:pt x="4303224" y="1778000"/>
                  <a:pt x="4191000" y="1778000"/>
                </a:cubicBezTo>
                <a:lnTo>
                  <a:pt x="0" y="177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图片占位符 13"/>
          <p:cNvSpPr>
            <a:spLocks noGrp="1"/>
          </p:cNvSpPr>
          <p:nvPr>
            <p:ph type="pic" idx="16394" hasCustomPrompt="1"/>
            <p:custDataLst>
              <p:tags r:id="rId7"/>
            </p:custDataLst>
          </p:nvPr>
        </p:nvSpPr>
        <p:spPr>
          <a:xfrm>
            <a:off x="4648200" y="609600"/>
            <a:ext cx="2540000" cy="1778000"/>
          </a:xfrm>
          <a:custGeom>
            <a:avLst/>
            <a:gdLst>
              <a:gd name="connisteX0" fmla="*/ 0 w 2540000"/>
              <a:gd name="connsiteY0" fmla="*/ 203200 h 1778000"/>
              <a:gd name="connisteX1" fmla="*/ 203200 w 2540000"/>
              <a:gd name="connsiteY1" fmla="*/ 0 h 1778000"/>
              <a:gd name="connisteX2" fmla="*/ 2540000 w 2540000"/>
              <a:gd name="connsiteY2" fmla="*/ 0 h 1778000"/>
              <a:gd name="connisteX3" fmla="*/ 2540000 w 2540000"/>
              <a:gd name="connsiteY3" fmla="*/ 1778000 h 1778000"/>
              <a:gd name="connisteX4" fmla="*/ 203200 w 2540000"/>
              <a:gd name="connsiteY4" fmla="*/ 1778000 h 1778000"/>
              <a:gd name="connisteX5" fmla="*/ 0 w 2540000"/>
              <a:gd name="connsiteY5" fmla="*/ 1574800 h 1778000"/>
              <a:gd name="connisteX6" fmla="*/ 0 w 2540000"/>
              <a:gd name="connsiteY6" fmla="*/ 20320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177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1778000"/>
                </a:ln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7493000" y="914400"/>
            <a:ext cx="378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7493000" y="1473200"/>
            <a:ext cx="378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7" name="装饰  6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7188200" y="2540000"/>
            <a:ext cx="4394200" cy="1778000"/>
          </a:xfrm>
          <a:custGeom>
            <a:avLst/>
            <a:gdLst>
              <a:gd name="connisteX0" fmla="*/ 0 w 4394200"/>
              <a:gd name="connsiteY0" fmla="*/ 0 h 1778000"/>
              <a:gd name="connisteX1" fmla="*/ 4191000 w 4394200"/>
              <a:gd name="connsiteY1" fmla="*/ 0 h 1778000"/>
              <a:gd name="connisteX2" fmla="*/ 4394200 w 4394200"/>
              <a:gd name="connsiteY2" fmla="*/ 203200 h 1778000"/>
              <a:gd name="connisteX3" fmla="*/ 4394200 w 4394200"/>
              <a:gd name="connsiteY3" fmla="*/ 1574800 h 1778000"/>
              <a:gd name="connisteX4" fmla="*/ 4191000 w 4394200"/>
              <a:gd name="connsiteY4" fmla="*/ 1778000 h 1778000"/>
              <a:gd name="connisteX5" fmla="*/ 0 w 4394200"/>
              <a:gd name="connsiteY5" fmla="*/ 1778000 h 1778000"/>
              <a:gd name="connisteX6" fmla="*/ 0 w 4394200"/>
              <a:gd name="connsiteY6" fmla="*/ 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4394200" h="1778000">
                <a:moveTo>
                  <a:pt x="0" y="0"/>
                </a:moveTo>
                <a:lnTo>
                  <a:pt x="4191000" y="0"/>
                </a:lnTo>
                <a:cubicBezTo>
                  <a:pt x="4303224" y="0"/>
                  <a:pt x="4394200" y="90976"/>
                  <a:pt x="4394200" y="203200"/>
                </a:cubicBezTo>
                <a:lnTo>
                  <a:pt x="4394200" y="1574800"/>
                </a:lnTo>
                <a:cubicBezTo>
                  <a:pt x="4394200" y="1687024"/>
                  <a:pt x="4303224" y="1778000"/>
                  <a:pt x="4191000" y="1778000"/>
                </a:cubicBezTo>
                <a:lnTo>
                  <a:pt x="0" y="177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8" name="图片占位符 17"/>
          <p:cNvSpPr>
            <a:spLocks noGrp="1"/>
          </p:cNvSpPr>
          <p:nvPr>
            <p:ph type="pic" idx="16396" hasCustomPrompt="1"/>
            <p:custDataLst>
              <p:tags r:id="rId11"/>
            </p:custDataLst>
          </p:nvPr>
        </p:nvSpPr>
        <p:spPr>
          <a:xfrm>
            <a:off x="4648200" y="2540000"/>
            <a:ext cx="2540000" cy="1778000"/>
          </a:xfrm>
          <a:custGeom>
            <a:avLst/>
            <a:gdLst>
              <a:gd name="connisteX0" fmla="*/ 0 w 2540000"/>
              <a:gd name="connsiteY0" fmla="*/ 203200 h 1778000"/>
              <a:gd name="connisteX1" fmla="*/ 203200 w 2540000"/>
              <a:gd name="connsiteY1" fmla="*/ 0 h 1778000"/>
              <a:gd name="connisteX2" fmla="*/ 2540000 w 2540000"/>
              <a:gd name="connsiteY2" fmla="*/ 0 h 1778000"/>
              <a:gd name="connisteX3" fmla="*/ 2540000 w 2540000"/>
              <a:gd name="connsiteY3" fmla="*/ 1778000 h 1778000"/>
              <a:gd name="connisteX4" fmla="*/ 203200 w 2540000"/>
              <a:gd name="connsiteY4" fmla="*/ 1778000 h 1778000"/>
              <a:gd name="connisteX5" fmla="*/ 0 w 2540000"/>
              <a:gd name="connsiteY5" fmla="*/ 1574800 h 1778000"/>
              <a:gd name="connisteX6" fmla="*/ 0 w 2540000"/>
              <a:gd name="connsiteY6" fmla="*/ 20320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177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1778000"/>
                </a:ln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493000" y="2844800"/>
            <a:ext cx="378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7493000" y="3403600"/>
            <a:ext cx="378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1" name="装饰  0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7188200" y="4470400"/>
            <a:ext cx="4394200" cy="1778000"/>
          </a:xfrm>
          <a:custGeom>
            <a:avLst/>
            <a:gdLst>
              <a:gd name="connisteX0" fmla="*/ 0 w 4394200"/>
              <a:gd name="connsiteY0" fmla="*/ 0 h 1778000"/>
              <a:gd name="connisteX1" fmla="*/ 4191000 w 4394200"/>
              <a:gd name="connsiteY1" fmla="*/ 0 h 1778000"/>
              <a:gd name="connisteX2" fmla="*/ 4394200 w 4394200"/>
              <a:gd name="connsiteY2" fmla="*/ 203200 h 1778000"/>
              <a:gd name="connisteX3" fmla="*/ 4394200 w 4394200"/>
              <a:gd name="connsiteY3" fmla="*/ 1574800 h 1778000"/>
              <a:gd name="connisteX4" fmla="*/ 4191000 w 4394200"/>
              <a:gd name="connsiteY4" fmla="*/ 1778000 h 1778000"/>
              <a:gd name="connisteX5" fmla="*/ 0 w 4394200"/>
              <a:gd name="connsiteY5" fmla="*/ 1778000 h 1778000"/>
              <a:gd name="connisteX6" fmla="*/ 0 w 4394200"/>
              <a:gd name="connsiteY6" fmla="*/ 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4394200" h="1778000">
                <a:moveTo>
                  <a:pt x="0" y="0"/>
                </a:moveTo>
                <a:lnTo>
                  <a:pt x="4191000" y="0"/>
                </a:lnTo>
                <a:cubicBezTo>
                  <a:pt x="4303224" y="0"/>
                  <a:pt x="4394200" y="90976"/>
                  <a:pt x="4394200" y="203200"/>
                </a:cubicBezTo>
                <a:lnTo>
                  <a:pt x="4394200" y="1574800"/>
                </a:lnTo>
                <a:cubicBezTo>
                  <a:pt x="4394200" y="1687024"/>
                  <a:pt x="4303224" y="1778000"/>
                  <a:pt x="4191000" y="1778000"/>
                </a:cubicBezTo>
                <a:lnTo>
                  <a:pt x="0" y="177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2" name="图片占位符 21"/>
          <p:cNvSpPr>
            <a:spLocks noGrp="1"/>
          </p:cNvSpPr>
          <p:nvPr>
            <p:ph type="pic" idx="16398" hasCustomPrompt="1"/>
            <p:custDataLst>
              <p:tags r:id="rId15"/>
            </p:custDataLst>
          </p:nvPr>
        </p:nvSpPr>
        <p:spPr>
          <a:xfrm>
            <a:off x="4648200" y="4470400"/>
            <a:ext cx="2540000" cy="1778000"/>
          </a:xfrm>
          <a:custGeom>
            <a:avLst/>
            <a:gdLst>
              <a:gd name="connisteX0" fmla="*/ 0 w 2540000"/>
              <a:gd name="connsiteY0" fmla="*/ 203200 h 1778000"/>
              <a:gd name="connisteX1" fmla="*/ 203200 w 2540000"/>
              <a:gd name="connsiteY1" fmla="*/ 0 h 1778000"/>
              <a:gd name="connisteX2" fmla="*/ 2540000 w 2540000"/>
              <a:gd name="connsiteY2" fmla="*/ 0 h 1778000"/>
              <a:gd name="connisteX3" fmla="*/ 2540000 w 2540000"/>
              <a:gd name="connsiteY3" fmla="*/ 1778000 h 1778000"/>
              <a:gd name="connisteX4" fmla="*/ 203200 w 2540000"/>
              <a:gd name="connsiteY4" fmla="*/ 1778000 h 1778000"/>
              <a:gd name="connisteX5" fmla="*/ 0 w 2540000"/>
              <a:gd name="connsiteY5" fmla="*/ 1574800 h 1778000"/>
              <a:gd name="connisteX6" fmla="*/ 0 w 2540000"/>
              <a:gd name="connsiteY6" fmla="*/ 20320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177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1778000"/>
                </a:ln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6"/>
            </p:custDataLst>
          </p:nvPr>
        </p:nvSpPr>
        <p:spPr>
          <a:xfrm>
            <a:off x="7493000" y="4775200"/>
            <a:ext cx="378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4" name="文本占位符 23"/>
          <p:cNvSpPr>
            <a:spLocks noGrp="1"/>
          </p:cNvSpPr>
          <p:nvPr>
            <p:ph type="body" idx="16392" hasCustomPrompt="1"/>
            <p:custDataLst>
              <p:tags r:id="rId17"/>
            </p:custDataLst>
          </p:nvPr>
        </p:nvSpPr>
        <p:spPr>
          <a:xfrm>
            <a:off x="7493000" y="5334000"/>
            <a:ext cx="378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-方向错位-并列-26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5"/>
            </p:custDataLst>
          </p:nvPr>
        </p:nvSpPr>
        <p:spPr>
          <a:xfrm>
            <a:off x="609600" y="1524000"/>
            <a:ext cx="6400800" cy="2209800"/>
          </a:xfrm>
          <a:custGeom>
            <a:avLst/>
            <a:gdLst>
              <a:gd name="connisteX0" fmla="*/ 0 w 6400800"/>
              <a:gd name="connsiteY0" fmla="*/ 203200 h 2209800"/>
              <a:gd name="connisteX1" fmla="*/ 203200 w 6400800"/>
              <a:gd name="connsiteY1" fmla="*/ 0 h 2209800"/>
              <a:gd name="connisteX2" fmla="*/ 6400800 w 6400800"/>
              <a:gd name="connsiteY2" fmla="*/ 0 h 2209800"/>
              <a:gd name="connisteX3" fmla="*/ 6400800 w 6400800"/>
              <a:gd name="connsiteY3" fmla="*/ 2209800 h 2209800"/>
              <a:gd name="connisteX4" fmla="*/ 203200 w 6400800"/>
              <a:gd name="connsiteY4" fmla="*/ 2209800 h 2209800"/>
              <a:gd name="connisteX5" fmla="*/ 0 w 6400800"/>
              <a:gd name="connsiteY5" fmla="*/ 2006600 h 2209800"/>
              <a:gd name="connisteX6" fmla="*/ 0 w 64008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64008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400800" y="0"/>
                </a:lnTo>
                <a:lnTo>
                  <a:pt x="64008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6"/>
            </p:custDataLst>
          </p:nvPr>
        </p:nvSpPr>
        <p:spPr>
          <a:xfrm>
            <a:off x="7010400" y="1524000"/>
            <a:ext cx="4572000" cy="2209800"/>
          </a:xfrm>
          <a:custGeom>
            <a:avLst/>
            <a:gdLst>
              <a:gd name="connisteX0" fmla="*/ 0 w 4572000"/>
              <a:gd name="connsiteY0" fmla="*/ 0 h 2209800"/>
              <a:gd name="connisteX1" fmla="*/ 4368800 w 4572000"/>
              <a:gd name="connsiteY1" fmla="*/ 0 h 2209800"/>
              <a:gd name="connisteX2" fmla="*/ 4572000 w 4572000"/>
              <a:gd name="connsiteY2" fmla="*/ 203200 h 2209800"/>
              <a:gd name="connisteX3" fmla="*/ 4572000 w 4572000"/>
              <a:gd name="connsiteY3" fmla="*/ 2006600 h 2209800"/>
              <a:gd name="connisteX4" fmla="*/ 4368800 w 4572000"/>
              <a:gd name="connsiteY4" fmla="*/ 2209800 h 2209800"/>
              <a:gd name="connisteX5" fmla="*/ 0 w 4572000"/>
              <a:gd name="connsiteY5" fmla="*/ 2209800 h 2209800"/>
              <a:gd name="connisteX6" fmla="*/ 0 w 45720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4572000" h="2209800">
                <a:moveTo>
                  <a:pt x="0" y="0"/>
                </a:moveTo>
                <a:lnTo>
                  <a:pt x="4368800" y="0"/>
                </a:lnTo>
                <a:cubicBezTo>
                  <a:pt x="4481024" y="0"/>
                  <a:pt x="4572000" y="90976"/>
                  <a:pt x="4572000" y="203200"/>
                </a:cubicBezTo>
                <a:lnTo>
                  <a:pt x="4572000" y="2006600"/>
                </a:lnTo>
                <a:cubicBezTo>
                  <a:pt x="4572000" y="2118824"/>
                  <a:pt x="4481024" y="2209800"/>
                  <a:pt x="43688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914400" y="1892300"/>
            <a:ext cx="579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2451100"/>
            <a:ext cx="579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5181600" y="4038600"/>
            <a:ext cx="6400800" cy="2209800"/>
          </a:xfrm>
          <a:custGeom>
            <a:avLst/>
            <a:gdLst>
              <a:gd name="connisteX0" fmla="*/ 0 w 6400800"/>
              <a:gd name="connsiteY0" fmla="*/ 0 h 2209800"/>
              <a:gd name="connisteX1" fmla="*/ 6197600 w 6400800"/>
              <a:gd name="connsiteY1" fmla="*/ 0 h 2209800"/>
              <a:gd name="connisteX2" fmla="*/ 6400800 w 6400800"/>
              <a:gd name="connsiteY2" fmla="*/ 203200 h 2209800"/>
              <a:gd name="connisteX3" fmla="*/ 6400800 w 6400800"/>
              <a:gd name="connsiteY3" fmla="*/ 2006600 h 2209800"/>
              <a:gd name="connisteX4" fmla="*/ 6197600 w 6400800"/>
              <a:gd name="connsiteY4" fmla="*/ 2209800 h 2209800"/>
              <a:gd name="connisteX5" fmla="*/ 0 w 6400800"/>
              <a:gd name="connsiteY5" fmla="*/ 2209800 h 2209800"/>
              <a:gd name="connisteX6" fmla="*/ 0 w 6400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6400800" h="2209800">
                <a:moveTo>
                  <a:pt x="0" y="0"/>
                </a:moveTo>
                <a:lnTo>
                  <a:pt x="6197600" y="0"/>
                </a:lnTo>
                <a:cubicBezTo>
                  <a:pt x="6309824" y="0"/>
                  <a:pt x="6400800" y="90976"/>
                  <a:pt x="6400800" y="203200"/>
                </a:cubicBezTo>
                <a:lnTo>
                  <a:pt x="6400800" y="2006600"/>
                </a:lnTo>
                <a:cubicBezTo>
                  <a:pt x="6400800" y="2118824"/>
                  <a:pt x="6309824" y="2209800"/>
                  <a:pt x="6197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0"/>
            </p:custDataLst>
          </p:nvPr>
        </p:nvSpPr>
        <p:spPr>
          <a:xfrm>
            <a:off x="609600" y="4038600"/>
            <a:ext cx="4572000" cy="2209800"/>
          </a:xfrm>
          <a:custGeom>
            <a:avLst/>
            <a:gdLst>
              <a:gd name="connisteX0" fmla="*/ 0 w 4572000"/>
              <a:gd name="connsiteY0" fmla="*/ 203200 h 2209800"/>
              <a:gd name="connisteX1" fmla="*/ 203200 w 4572000"/>
              <a:gd name="connsiteY1" fmla="*/ 0 h 2209800"/>
              <a:gd name="connisteX2" fmla="*/ 4572000 w 4572000"/>
              <a:gd name="connsiteY2" fmla="*/ 0 h 2209800"/>
              <a:gd name="connisteX3" fmla="*/ 4572000 w 4572000"/>
              <a:gd name="connsiteY3" fmla="*/ 2209800 h 2209800"/>
              <a:gd name="connisteX4" fmla="*/ 203200 w 4572000"/>
              <a:gd name="connsiteY4" fmla="*/ 2209800 h 2209800"/>
              <a:gd name="connisteX5" fmla="*/ 0 w 4572000"/>
              <a:gd name="connsiteY5" fmla="*/ 2006600 h 2209800"/>
              <a:gd name="connisteX6" fmla="*/ 0 w 4572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4572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572000" y="0"/>
                </a:lnTo>
                <a:lnTo>
                  <a:pt x="4572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86400" y="4406900"/>
            <a:ext cx="579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86400" y="4965700"/>
            <a:ext cx="579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3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5"/>
            </p:custDataLst>
          </p:nvPr>
        </p:nvSpPr>
        <p:spPr>
          <a:xfrm>
            <a:off x="609600" y="4165600"/>
            <a:ext cx="5334000" cy="2082800"/>
          </a:xfrm>
          <a:custGeom>
            <a:avLst/>
            <a:gdLst>
              <a:gd name="connisteX0" fmla="*/ 0 w 5334000"/>
              <a:gd name="connsiteY0" fmla="*/ 0 h 2082800"/>
              <a:gd name="connisteX1" fmla="*/ 5334000 w 5334000"/>
              <a:gd name="connsiteY1" fmla="*/ 0 h 2082800"/>
              <a:gd name="connisteX2" fmla="*/ 5334000 w 5334000"/>
              <a:gd name="connsiteY2" fmla="*/ 1879600 h 2082800"/>
              <a:gd name="connisteX3" fmla="*/ 5130800 w 5334000"/>
              <a:gd name="connsiteY3" fmla="*/ 2082800 h 2082800"/>
              <a:gd name="connisteX4" fmla="*/ 203200 w 5334000"/>
              <a:gd name="connsiteY4" fmla="*/ 2082800 h 2082800"/>
              <a:gd name="connisteX5" fmla="*/ 0 w 5334000"/>
              <a:gd name="connsiteY5" fmla="*/ 1879600 h 2082800"/>
              <a:gd name="connisteX6" fmla="*/ 0 w 5334000"/>
              <a:gd name="connsiteY6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828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1991824"/>
                  <a:pt x="5243024" y="2082800"/>
                  <a:pt x="51308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6"/>
            </p:custDataLst>
          </p:nvPr>
        </p:nvSpPr>
        <p:spPr>
          <a:xfrm>
            <a:off x="609600" y="1524000"/>
            <a:ext cx="5334000" cy="2641600"/>
          </a:xfrm>
          <a:custGeom>
            <a:avLst/>
            <a:gdLst>
              <a:gd name="connisteX0" fmla="*/ 0 w 5334000"/>
              <a:gd name="connsiteY0" fmla="*/ 203200 h 2641600"/>
              <a:gd name="connisteX1" fmla="*/ 203200 w 5334000"/>
              <a:gd name="connsiteY1" fmla="*/ 0 h 2641600"/>
              <a:gd name="connisteX2" fmla="*/ 5130800 w 5334000"/>
              <a:gd name="connsiteY2" fmla="*/ 0 h 2641600"/>
              <a:gd name="connisteX3" fmla="*/ 5334000 w 5334000"/>
              <a:gd name="connsiteY3" fmla="*/ 203200 h 2641600"/>
              <a:gd name="connisteX4" fmla="*/ 5334000 w 5334000"/>
              <a:gd name="connsiteY4" fmla="*/ 2641600 h 2641600"/>
              <a:gd name="connisteX5" fmla="*/ 0 w 5334000"/>
              <a:gd name="connsiteY5" fmla="*/ 2641600 h 2641600"/>
              <a:gd name="connisteX6" fmla="*/ 0 w 5334000"/>
              <a:gd name="connsiteY6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641600"/>
                </a:lnTo>
                <a:lnTo>
                  <a:pt x="0" y="26416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914400" y="44704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50292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6248400" y="4165600"/>
            <a:ext cx="5334000" cy="2082800"/>
          </a:xfrm>
          <a:custGeom>
            <a:avLst/>
            <a:gdLst>
              <a:gd name="connisteX0" fmla="*/ 0 w 5334000"/>
              <a:gd name="connsiteY0" fmla="*/ 0 h 2082800"/>
              <a:gd name="connisteX1" fmla="*/ 5334000 w 5334000"/>
              <a:gd name="connsiteY1" fmla="*/ 0 h 2082800"/>
              <a:gd name="connisteX2" fmla="*/ 5334000 w 5334000"/>
              <a:gd name="connsiteY2" fmla="*/ 1879600 h 2082800"/>
              <a:gd name="connisteX3" fmla="*/ 5130800 w 5334000"/>
              <a:gd name="connsiteY3" fmla="*/ 2082800 h 2082800"/>
              <a:gd name="connisteX4" fmla="*/ 203200 w 5334000"/>
              <a:gd name="connsiteY4" fmla="*/ 2082800 h 2082800"/>
              <a:gd name="connisteX5" fmla="*/ 0 w 5334000"/>
              <a:gd name="connsiteY5" fmla="*/ 1879600 h 2082800"/>
              <a:gd name="connisteX6" fmla="*/ 0 w 5334000"/>
              <a:gd name="connsiteY6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082800">
                <a:moveTo>
                  <a:pt x="0" y="0"/>
                </a:moveTo>
                <a:lnTo>
                  <a:pt x="5334000" y="0"/>
                </a:lnTo>
                <a:lnTo>
                  <a:pt x="5334000" y="1879600"/>
                </a:lnTo>
                <a:cubicBezTo>
                  <a:pt x="5334000" y="1991824"/>
                  <a:pt x="5243024" y="2082800"/>
                  <a:pt x="51308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0"/>
            </p:custDataLst>
          </p:nvPr>
        </p:nvSpPr>
        <p:spPr>
          <a:xfrm>
            <a:off x="6248400" y="1524000"/>
            <a:ext cx="5334000" cy="2641600"/>
          </a:xfrm>
          <a:custGeom>
            <a:avLst/>
            <a:gdLst>
              <a:gd name="connisteX0" fmla="*/ 0 w 5334000"/>
              <a:gd name="connsiteY0" fmla="*/ 203200 h 2641600"/>
              <a:gd name="connisteX1" fmla="*/ 203200 w 5334000"/>
              <a:gd name="connsiteY1" fmla="*/ 0 h 2641600"/>
              <a:gd name="connisteX2" fmla="*/ 5130800 w 5334000"/>
              <a:gd name="connsiteY2" fmla="*/ 0 h 2641600"/>
              <a:gd name="connisteX3" fmla="*/ 5334000 w 5334000"/>
              <a:gd name="connsiteY3" fmla="*/ 203200 h 2641600"/>
              <a:gd name="connisteX4" fmla="*/ 5334000 w 5334000"/>
              <a:gd name="connsiteY4" fmla="*/ 2641600 h 2641600"/>
              <a:gd name="connisteX5" fmla="*/ 0 w 5334000"/>
              <a:gd name="connsiteY5" fmla="*/ 2641600 h 2641600"/>
              <a:gd name="connisteX6" fmla="*/ 0 w 5334000"/>
              <a:gd name="connsiteY6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340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641600"/>
                </a:lnTo>
                <a:lnTo>
                  <a:pt x="0" y="26416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553200" y="44704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53200" y="50292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3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0038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88" hasCustomPrompt="1"/>
            <p:custDataLst>
              <p:tags r:id="rId5"/>
            </p:custDataLst>
          </p:nvPr>
        </p:nvSpPr>
        <p:spPr>
          <a:xfrm>
            <a:off x="609600" y="609600"/>
            <a:ext cx="10972800" cy="3860800"/>
          </a:xfrm>
          <a:custGeom>
            <a:avLst/>
            <a:gdLst>
              <a:gd name="connisteX0" fmla="*/ 0 w 10972800"/>
              <a:gd name="connsiteY0" fmla="*/ 203200 h 3860800"/>
              <a:gd name="connisteX1" fmla="*/ 203200 w 10972800"/>
              <a:gd name="connsiteY1" fmla="*/ 0 h 3860800"/>
              <a:gd name="connisteX2" fmla="*/ 10769600 w 10972800"/>
              <a:gd name="connsiteY2" fmla="*/ 0 h 3860800"/>
              <a:gd name="connisteX3" fmla="*/ 10972800 w 10972800"/>
              <a:gd name="connsiteY3" fmla="*/ 203200 h 3860800"/>
              <a:gd name="connisteX4" fmla="*/ 10972800 w 10972800"/>
              <a:gd name="connsiteY4" fmla="*/ 3657600 h 3860800"/>
              <a:gd name="connisteX5" fmla="*/ 10769600 w 10972800"/>
              <a:gd name="connsiteY5" fmla="*/ 3860800 h 3860800"/>
              <a:gd name="connisteX6" fmla="*/ 203200 w 10972800"/>
              <a:gd name="connsiteY6" fmla="*/ 3860800 h 3860800"/>
              <a:gd name="connisteX7" fmla="*/ 0 w 10972800"/>
              <a:gd name="connsiteY7" fmla="*/ 3657600 h 3860800"/>
              <a:gd name="connisteX8" fmla="*/ 0 w 10972800"/>
              <a:gd name="connsiteY8" fmla="*/ 203200 h 3860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860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657600"/>
                </a:lnTo>
                <a:cubicBezTo>
                  <a:pt x="10972800" y="3769824"/>
                  <a:pt x="10881824" y="3860800"/>
                  <a:pt x="10769600" y="3860800"/>
                </a:cubicBezTo>
                <a:lnTo>
                  <a:pt x="203200" y="3860800"/>
                </a:lnTo>
                <a:cubicBezTo>
                  <a:pt x="90976" y="3860800"/>
                  <a:pt x="0" y="3769824"/>
                  <a:pt x="0" y="3657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4648200" y="5232400"/>
            <a:ext cx="693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4648200" y="5791200"/>
            <a:ext cx="6934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0_3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2362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667000"/>
            <a:ext cx="23622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  <p:sp>
        <p:nvSpPr>
          <p:cNvPr id="13" name="内容占位符 12"/>
          <p:cNvSpPr>
            <a:spLocks noGrp="1"/>
          </p:cNvSpPr>
          <p:nvPr>
            <p:ph idx="16396" hasCustomPrompt="1"/>
            <p:custDataLst>
              <p:tags r:id="rId6"/>
            </p:custDataLst>
          </p:nvPr>
        </p:nvSpPr>
        <p:spPr>
          <a:xfrm>
            <a:off x="3581400" y="609600"/>
            <a:ext cx="3581400" cy="5638800"/>
          </a:xfrm>
          <a:custGeom>
            <a:avLst/>
            <a:gdLst>
              <a:gd name="connisteX0" fmla="*/ 0 w 3581400"/>
              <a:gd name="connsiteY0" fmla="*/ 203200 h 5638800"/>
              <a:gd name="connisteX1" fmla="*/ 203200 w 3581400"/>
              <a:gd name="connsiteY1" fmla="*/ 0 h 5638800"/>
              <a:gd name="connisteX2" fmla="*/ 3581400 w 3581400"/>
              <a:gd name="connsiteY2" fmla="*/ 0 h 5638800"/>
              <a:gd name="connisteX3" fmla="*/ 3581400 w 3581400"/>
              <a:gd name="connsiteY3" fmla="*/ 5638800 h 5638800"/>
              <a:gd name="connisteX4" fmla="*/ 203200 w 3581400"/>
              <a:gd name="connsiteY4" fmla="*/ 5638800 h 5638800"/>
              <a:gd name="connisteX5" fmla="*/ 0 w 3581400"/>
              <a:gd name="connsiteY5" fmla="*/ 5435600 h 5638800"/>
              <a:gd name="connisteX6" fmla="*/ 0 w 3581400"/>
              <a:gd name="connsiteY6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5814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581400" y="0"/>
                </a:lnTo>
                <a:lnTo>
                  <a:pt x="3581400" y="5638800"/>
                </a:ln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7"/>
            </p:custDataLst>
          </p:nvPr>
        </p:nvSpPr>
        <p:spPr>
          <a:xfrm>
            <a:off x="7162800" y="609600"/>
            <a:ext cx="4419600" cy="5638800"/>
          </a:xfrm>
          <a:custGeom>
            <a:avLst/>
            <a:gdLst>
              <a:gd name="connisteX0" fmla="*/ 0 w 4419600"/>
              <a:gd name="connsiteY0" fmla="*/ 0 h 5638800"/>
              <a:gd name="connisteX1" fmla="*/ 4216400 w 4419600"/>
              <a:gd name="connsiteY1" fmla="*/ 0 h 5638800"/>
              <a:gd name="connisteX2" fmla="*/ 4419600 w 4419600"/>
              <a:gd name="connsiteY2" fmla="*/ 203200 h 5638800"/>
              <a:gd name="connisteX3" fmla="*/ 4419600 w 4419600"/>
              <a:gd name="connsiteY3" fmla="*/ 5435600 h 5638800"/>
              <a:gd name="connisteX4" fmla="*/ 4216400 w 4419600"/>
              <a:gd name="connsiteY4" fmla="*/ 5638800 h 5638800"/>
              <a:gd name="connisteX5" fmla="*/ 0 w 4419600"/>
              <a:gd name="connsiteY5" fmla="*/ 5638800 h 5638800"/>
              <a:gd name="connisteX6" fmla="*/ 0 w 4419600"/>
              <a:gd name="connsiteY6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4419600" h="5638800">
                <a:moveTo>
                  <a:pt x="0" y="0"/>
                </a:moveTo>
                <a:lnTo>
                  <a:pt x="4216400" y="0"/>
                </a:lnTo>
                <a:cubicBezTo>
                  <a:pt x="4328624" y="0"/>
                  <a:pt x="4419600" y="90976"/>
                  <a:pt x="4419600" y="203200"/>
                </a:cubicBezTo>
                <a:lnTo>
                  <a:pt x="4419600" y="5435600"/>
                </a:lnTo>
                <a:cubicBezTo>
                  <a:pt x="4419600" y="5547824"/>
                  <a:pt x="4328624" y="5638800"/>
                  <a:pt x="4216400" y="5638800"/>
                </a:cubicBez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5" name="装饰  4"/>
          <p:cNvSpPr>
            <a:spLocks noGrp="1"/>
          </p:cNvSpPr>
          <p:nvPr>
            <p:ph type="body" idx="16398" hasCustomPrompt="1"/>
            <p:custDataLst>
              <p:tags r:id="rId8"/>
            </p:custDataLst>
          </p:nvPr>
        </p:nvSpPr>
        <p:spPr>
          <a:xfrm>
            <a:off x="7467600" y="9144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7639050" y="11176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7" hasCustomPrompt="1"/>
            <p:custDataLst>
              <p:tags r:id="rId10"/>
            </p:custDataLst>
          </p:nvPr>
        </p:nvSpPr>
        <p:spPr>
          <a:xfrm>
            <a:off x="8432800" y="9144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432800" y="13716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9" name="装饰  8"/>
          <p:cNvSpPr>
            <a:spLocks noGrp="1"/>
          </p:cNvSpPr>
          <p:nvPr>
            <p:ph type="body" idx="16399" hasCustomPrompt="1"/>
            <p:custDataLst>
              <p:tags r:id="rId12"/>
            </p:custDataLst>
          </p:nvPr>
        </p:nvSpPr>
        <p:spPr>
          <a:xfrm>
            <a:off x="7467600" y="27432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7639050" y="29464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02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8432800" y="2743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8432800" y="32004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6"/>
            </p:custDataLst>
          </p:nvPr>
        </p:nvSpPr>
        <p:spPr>
          <a:xfrm>
            <a:off x="7467600" y="4572000"/>
            <a:ext cx="762000" cy="762000"/>
          </a:xfrm>
          <a:custGeom>
            <a:avLst/>
            <a:gdLst>
              <a:gd name="connisteX0" fmla="*/ 0 w 762000"/>
              <a:gd name="connsiteY0" fmla="*/ 203200 h 762000"/>
              <a:gd name="connisteX1" fmla="*/ 203200 w 762000"/>
              <a:gd name="connsiteY1" fmla="*/ 0 h 762000"/>
              <a:gd name="connisteX2" fmla="*/ 558800 w 762000"/>
              <a:gd name="connsiteY2" fmla="*/ 0 h 762000"/>
              <a:gd name="connisteX3" fmla="*/ 762000 w 762000"/>
              <a:gd name="connsiteY3" fmla="*/ 203200 h 762000"/>
              <a:gd name="connisteX4" fmla="*/ 762000 w 762000"/>
              <a:gd name="connsiteY4" fmla="*/ 558800 h 762000"/>
              <a:gd name="connisteX5" fmla="*/ 558800 w 762000"/>
              <a:gd name="connsiteY5" fmla="*/ 762000 h 762000"/>
              <a:gd name="connisteX6" fmla="*/ 203200 w 762000"/>
              <a:gd name="connsiteY6" fmla="*/ 762000 h 762000"/>
              <a:gd name="connisteX7" fmla="*/ 0 w 762000"/>
              <a:gd name="connsiteY7" fmla="*/ 558800 h 762000"/>
              <a:gd name="connisteX8" fmla="*/ 0 w 762000"/>
              <a:gd name="connsiteY8" fmla="*/ 2032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762000" h="76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" y="0"/>
                </a:lnTo>
                <a:cubicBezTo>
                  <a:pt x="671024" y="0"/>
                  <a:pt x="762000" y="90976"/>
                  <a:pt x="762000" y="203200"/>
                </a:cubicBezTo>
                <a:lnTo>
                  <a:pt x="762000" y="558800"/>
                </a:lnTo>
                <a:cubicBezTo>
                  <a:pt x="762000" y="671024"/>
                  <a:pt x="671024" y="762000"/>
                  <a:pt x="558800" y="762000"/>
                </a:cubicBezTo>
                <a:lnTo>
                  <a:pt x="203200" y="762000"/>
                </a:lnTo>
                <a:cubicBezTo>
                  <a:pt x="90976" y="762000"/>
                  <a:pt x="0" y="671024"/>
                  <a:pt x="0" y="558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4" name="文本占位符 23"/>
          <p:cNvSpPr>
            <a:spLocks noGrp="1"/>
          </p:cNvSpPr>
          <p:nvPr>
            <p:ph type="body" idx="16395" hasCustomPrompt="1"/>
            <p:custDataLst>
              <p:tags r:id="rId17"/>
            </p:custDataLst>
          </p:nvPr>
        </p:nvSpPr>
        <p:spPr>
          <a:xfrm>
            <a:off x="7639050" y="4775200"/>
            <a:ext cx="419100" cy="355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2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03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8432800" y="4572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26" name="文本占位符 25"/>
          <p:cNvSpPr>
            <a:spLocks noGrp="1"/>
          </p:cNvSpPr>
          <p:nvPr>
            <p:ph type="body" idx="16394" hasCustomPrompt="1"/>
            <p:custDataLst>
              <p:tags r:id="rId19"/>
            </p:custDataLst>
          </p:nvPr>
        </p:nvSpPr>
        <p:spPr>
          <a:xfrm>
            <a:off x="8432800" y="5029200"/>
            <a:ext cx="28448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3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336800"/>
            <a:ext cx="10972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609600" y="2895600"/>
            <a:ext cx="10972800" cy="2540000"/>
          </a:xfrm>
          <a:custGeom>
            <a:avLst/>
            <a:gdLst>
              <a:gd name="connisteX0" fmla="*/ 0 w 10972800"/>
              <a:gd name="connsiteY0" fmla="*/ 203200 h 2540000"/>
              <a:gd name="connisteX1" fmla="*/ 203200 w 10972800"/>
              <a:gd name="connsiteY1" fmla="*/ 0 h 2540000"/>
              <a:gd name="connisteX2" fmla="*/ 10769600 w 10972800"/>
              <a:gd name="connsiteY2" fmla="*/ 0 h 2540000"/>
              <a:gd name="connisteX3" fmla="*/ 10972800 w 10972800"/>
              <a:gd name="connsiteY3" fmla="*/ 203200 h 2540000"/>
              <a:gd name="connisteX4" fmla="*/ 10972800 w 10972800"/>
              <a:gd name="connsiteY4" fmla="*/ 2336800 h 2540000"/>
              <a:gd name="connisteX5" fmla="*/ 10769600 w 10972800"/>
              <a:gd name="connsiteY5" fmla="*/ 2540000 h 2540000"/>
              <a:gd name="connisteX6" fmla="*/ 203200 w 10972800"/>
              <a:gd name="connsiteY6" fmla="*/ 2540000 h 2540000"/>
              <a:gd name="connisteX7" fmla="*/ 0 w 10972800"/>
              <a:gd name="connsiteY7" fmla="*/ 2336800 h 2540000"/>
              <a:gd name="connisteX8" fmla="*/ 0 w 10972800"/>
              <a:gd name="connsiteY8" fmla="*/ 2032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540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336800"/>
                </a:lnTo>
                <a:cubicBezTo>
                  <a:pt x="10972800" y="2449024"/>
                  <a:pt x="10881824" y="2540000"/>
                  <a:pt x="10769600" y="2540000"/>
                </a:cubicBezTo>
                <a:lnTo>
                  <a:pt x="203200" y="2540000"/>
                </a:lnTo>
                <a:cubicBezTo>
                  <a:pt x="90976" y="2540000"/>
                  <a:pt x="0" y="2449024"/>
                  <a:pt x="0" y="2336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914400" y="3860800"/>
            <a:ext cx="10363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左标右内-装饰左-默认位置-并列-28_17_group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2362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667000"/>
            <a:ext cx="2362200" cy="3352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6"/>
            </p:custDataLst>
          </p:nvPr>
        </p:nvSpPr>
        <p:spPr>
          <a:xfrm>
            <a:off x="3581400" y="584200"/>
            <a:ext cx="2260600" cy="3302000"/>
          </a:xfrm>
          <a:custGeom>
            <a:avLst/>
            <a:gdLst>
              <a:gd name="connisteX0" fmla="*/ 0 w 2260600"/>
              <a:gd name="connsiteY0" fmla="*/ 203200 h 3302000"/>
              <a:gd name="connisteX1" fmla="*/ 203200 w 2260600"/>
              <a:gd name="connsiteY1" fmla="*/ 0 h 3302000"/>
              <a:gd name="connisteX2" fmla="*/ 2057400 w 2260600"/>
              <a:gd name="connsiteY2" fmla="*/ 0 h 3302000"/>
              <a:gd name="connisteX3" fmla="*/ 2260600 w 2260600"/>
              <a:gd name="connsiteY3" fmla="*/ 203200 h 3302000"/>
              <a:gd name="connisteX4" fmla="*/ 2260600 w 2260600"/>
              <a:gd name="connsiteY4" fmla="*/ 3098800 h 3302000"/>
              <a:gd name="connisteX5" fmla="*/ 2057400 w 2260600"/>
              <a:gd name="connsiteY5" fmla="*/ 3302000 h 3302000"/>
              <a:gd name="connisteX6" fmla="*/ 203200 w 2260600"/>
              <a:gd name="connsiteY6" fmla="*/ 3302000 h 3302000"/>
              <a:gd name="connisteX7" fmla="*/ 0 w 2260600"/>
              <a:gd name="connsiteY7" fmla="*/ 3098800 h 3302000"/>
              <a:gd name="connisteX8" fmla="*/ 0 w 2260600"/>
              <a:gd name="connsiteY8" fmla="*/ 203200 h 330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260600" h="330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057400" y="0"/>
                </a:lnTo>
                <a:cubicBezTo>
                  <a:pt x="2169624" y="0"/>
                  <a:pt x="2260600" y="90976"/>
                  <a:pt x="2260600" y="203200"/>
                </a:cubicBezTo>
                <a:lnTo>
                  <a:pt x="2260600" y="3098800"/>
                </a:lnTo>
                <a:cubicBezTo>
                  <a:pt x="2260600" y="3211024"/>
                  <a:pt x="2169624" y="3302000"/>
                  <a:pt x="2057400" y="3302000"/>
                </a:cubicBezTo>
                <a:lnTo>
                  <a:pt x="203200" y="3302000"/>
                </a:lnTo>
                <a:cubicBezTo>
                  <a:pt x="90976" y="3302000"/>
                  <a:pt x="0" y="3211024"/>
                  <a:pt x="0" y="3098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3581400" y="4191000"/>
            <a:ext cx="2260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3581400" y="4749800"/>
            <a:ext cx="2260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idx="16394" hasCustomPrompt="1"/>
            <p:custDataLst>
              <p:tags r:id="rId9"/>
            </p:custDataLst>
          </p:nvPr>
        </p:nvSpPr>
        <p:spPr>
          <a:xfrm>
            <a:off x="6451600" y="584200"/>
            <a:ext cx="2260600" cy="3302000"/>
          </a:xfrm>
          <a:custGeom>
            <a:avLst/>
            <a:gdLst>
              <a:gd name="connisteX0" fmla="*/ 0 w 2260600"/>
              <a:gd name="connsiteY0" fmla="*/ 203200 h 3302000"/>
              <a:gd name="connisteX1" fmla="*/ 203200 w 2260600"/>
              <a:gd name="connsiteY1" fmla="*/ 0 h 3302000"/>
              <a:gd name="connisteX2" fmla="*/ 2057400 w 2260600"/>
              <a:gd name="connsiteY2" fmla="*/ 0 h 3302000"/>
              <a:gd name="connisteX3" fmla="*/ 2260600 w 2260600"/>
              <a:gd name="connsiteY3" fmla="*/ 203200 h 3302000"/>
              <a:gd name="connisteX4" fmla="*/ 2260600 w 2260600"/>
              <a:gd name="connsiteY4" fmla="*/ 3098800 h 3302000"/>
              <a:gd name="connisteX5" fmla="*/ 2057400 w 2260600"/>
              <a:gd name="connsiteY5" fmla="*/ 3302000 h 3302000"/>
              <a:gd name="connisteX6" fmla="*/ 203200 w 2260600"/>
              <a:gd name="connsiteY6" fmla="*/ 3302000 h 3302000"/>
              <a:gd name="connisteX7" fmla="*/ 0 w 2260600"/>
              <a:gd name="connsiteY7" fmla="*/ 3098800 h 3302000"/>
              <a:gd name="connisteX8" fmla="*/ 0 w 2260600"/>
              <a:gd name="connsiteY8" fmla="*/ 203200 h 330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260600" h="330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057400" y="0"/>
                </a:lnTo>
                <a:cubicBezTo>
                  <a:pt x="2169624" y="0"/>
                  <a:pt x="2260600" y="90976"/>
                  <a:pt x="2260600" y="203200"/>
                </a:cubicBezTo>
                <a:lnTo>
                  <a:pt x="2260600" y="3098800"/>
                </a:lnTo>
                <a:cubicBezTo>
                  <a:pt x="2260600" y="3211024"/>
                  <a:pt x="2169624" y="3302000"/>
                  <a:pt x="2057400" y="3302000"/>
                </a:cubicBezTo>
                <a:lnTo>
                  <a:pt x="203200" y="3302000"/>
                </a:lnTo>
                <a:cubicBezTo>
                  <a:pt x="90976" y="3302000"/>
                  <a:pt x="0" y="3211024"/>
                  <a:pt x="0" y="3098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451600" y="4191000"/>
            <a:ext cx="2260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6451600" y="4749800"/>
            <a:ext cx="2260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9" name="图片占位符 18"/>
          <p:cNvSpPr>
            <a:spLocks noGrp="1"/>
          </p:cNvSpPr>
          <p:nvPr>
            <p:ph type="pic" idx="16395" hasCustomPrompt="1"/>
            <p:custDataLst>
              <p:tags r:id="rId12"/>
            </p:custDataLst>
          </p:nvPr>
        </p:nvSpPr>
        <p:spPr>
          <a:xfrm>
            <a:off x="9321800" y="584200"/>
            <a:ext cx="2260600" cy="3302000"/>
          </a:xfrm>
          <a:custGeom>
            <a:avLst/>
            <a:gdLst>
              <a:gd name="connisteX0" fmla="*/ 0 w 2260600"/>
              <a:gd name="connsiteY0" fmla="*/ 203200 h 3302000"/>
              <a:gd name="connisteX1" fmla="*/ 203200 w 2260600"/>
              <a:gd name="connsiteY1" fmla="*/ 0 h 3302000"/>
              <a:gd name="connisteX2" fmla="*/ 2057400 w 2260600"/>
              <a:gd name="connsiteY2" fmla="*/ 0 h 3302000"/>
              <a:gd name="connisteX3" fmla="*/ 2260600 w 2260600"/>
              <a:gd name="connsiteY3" fmla="*/ 203200 h 3302000"/>
              <a:gd name="connisteX4" fmla="*/ 2260600 w 2260600"/>
              <a:gd name="connsiteY4" fmla="*/ 3098800 h 3302000"/>
              <a:gd name="connisteX5" fmla="*/ 2057400 w 2260600"/>
              <a:gd name="connsiteY5" fmla="*/ 3302000 h 3302000"/>
              <a:gd name="connisteX6" fmla="*/ 203200 w 2260600"/>
              <a:gd name="connsiteY6" fmla="*/ 3302000 h 3302000"/>
              <a:gd name="connisteX7" fmla="*/ 0 w 2260600"/>
              <a:gd name="connsiteY7" fmla="*/ 3098800 h 3302000"/>
              <a:gd name="connisteX8" fmla="*/ 0 w 2260600"/>
              <a:gd name="connsiteY8" fmla="*/ 203200 h 330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260600" h="330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057400" y="0"/>
                </a:lnTo>
                <a:cubicBezTo>
                  <a:pt x="2169624" y="0"/>
                  <a:pt x="2260600" y="90976"/>
                  <a:pt x="2260600" y="203200"/>
                </a:cubicBezTo>
                <a:lnTo>
                  <a:pt x="2260600" y="3098800"/>
                </a:lnTo>
                <a:cubicBezTo>
                  <a:pt x="2260600" y="3211024"/>
                  <a:pt x="2169624" y="3302000"/>
                  <a:pt x="2057400" y="3302000"/>
                </a:cubicBezTo>
                <a:lnTo>
                  <a:pt x="203200" y="3302000"/>
                </a:lnTo>
                <a:cubicBezTo>
                  <a:pt x="90976" y="3302000"/>
                  <a:pt x="0" y="3211024"/>
                  <a:pt x="0" y="3098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3"/>
            </p:custDataLst>
          </p:nvPr>
        </p:nvSpPr>
        <p:spPr>
          <a:xfrm>
            <a:off x="9321800" y="4191000"/>
            <a:ext cx="2260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idx="16392" hasCustomPrompt="1"/>
            <p:custDataLst>
              <p:tags r:id="rId14"/>
            </p:custDataLst>
          </p:nvPr>
        </p:nvSpPr>
        <p:spPr>
          <a:xfrm>
            <a:off x="9321800" y="4749800"/>
            <a:ext cx="2260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4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装饰  1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09600" y="1930400"/>
            <a:ext cx="10972800" cy="3911600"/>
          </a:xfrm>
          <a:custGeom>
            <a:avLst/>
            <a:gdLst>
              <a:gd name="connisteX0" fmla="*/ 0 w 10972800"/>
              <a:gd name="connsiteY0" fmla="*/ 203200 h 3911600"/>
              <a:gd name="connisteX1" fmla="*/ 203200 w 10972800"/>
              <a:gd name="connsiteY1" fmla="*/ 0 h 3911600"/>
              <a:gd name="connisteX2" fmla="*/ 10769600 w 10972800"/>
              <a:gd name="connsiteY2" fmla="*/ 0 h 3911600"/>
              <a:gd name="connisteX3" fmla="*/ 10972800 w 10972800"/>
              <a:gd name="connsiteY3" fmla="*/ 203200 h 3911600"/>
              <a:gd name="connisteX4" fmla="*/ 10972800 w 10972800"/>
              <a:gd name="connsiteY4" fmla="*/ 3708400 h 3911600"/>
              <a:gd name="connisteX5" fmla="*/ 10769600 w 10972800"/>
              <a:gd name="connsiteY5" fmla="*/ 3911600 h 3911600"/>
              <a:gd name="connisteX6" fmla="*/ 203200 w 10972800"/>
              <a:gd name="connsiteY6" fmla="*/ 3911600 h 3911600"/>
              <a:gd name="connisteX7" fmla="*/ 0 w 10972800"/>
              <a:gd name="connsiteY7" fmla="*/ 3708400 h 3911600"/>
              <a:gd name="connisteX8" fmla="*/ 0 w 10972800"/>
              <a:gd name="connsiteY8" fmla="*/ 203200 h 391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91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708400"/>
                </a:lnTo>
                <a:cubicBezTo>
                  <a:pt x="10972800" y="3820624"/>
                  <a:pt x="10881824" y="3911600"/>
                  <a:pt x="10769600" y="3911600"/>
                </a:cubicBezTo>
                <a:lnTo>
                  <a:pt x="203200" y="3911600"/>
                </a:lnTo>
                <a:cubicBezTo>
                  <a:pt x="90976" y="3911600"/>
                  <a:pt x="0" y="3820624"/>
                  <a:pt x="0" y="37084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914400" y="2692400"/>
            <a:ext cx="1036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914400" y="3251200"/>
            <a:ext cx="10363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4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88" hasCustomPrompt="1"/>
            <p:custDataLst>
              <p:tags r:id="rId5"/>
            </p:custDataLst>
          </p:nvPr>
        </p:nvSpPr>
        <p:spPr>
          <a:xfrm>
            <a:off x="609600" y="1524000"/>
            <a:ext cx="5588000" cy="4724400"/>
          </a:xfrm>
          <a:custGeom>
            <a:avLst/>
            <a:gdLst>
              <a:gd name="connisteX0" fmla="*/ 0 w 5588000"/>
              <a:gd name="connsiteY0" fmla="*/ 203200 h 4724400"/>
              <a:gd name="connisteX1" fmla="*/ 203200 w 5588000"/>
              <a:gd name="connsiteY1" fmla="*/ 0 h 4724400"/>
              <a:gd name="connisteX2" fmla="*/ 5384800 w 5588000"/>
              <a:gd name="connsiteY2" fmla="*/ 0 h 4724400"/>
              <a:gd name="connisteX3" fmla="*/ 5588000 w 5588000"/>
              <a:gd name="connsiteY3" fmla="*/ 203200 h 4724400"/>
              <a:gd name="connisteX4" fmla="*/ 5588000 w 5588000"/>
              <a:gd name="connsiteY4" fmla="*/ 4521200 h 4724400"/>
              <a:gd name="connisteX5" fmla="*/ 5384800 w 5588000"/>
              <a:gd name="connsiteY5" fmla="*/ 4724400 h 4724400"/>
              <a:gd name="connisteX6" fmla="*/ 203200 w 5588000"/>
              <a:gd name="connsiteY6" fmla="*/ 4724400 h 4724400"/>
              <a:gd name="connisteX7" fmla="*/ 0 w 5588000"/>
              <a:gd name="connsiteY7" fmla="*/ 4521200 h 4724400"/>
              <a:gd name="connisteX8" fmla="*/ 0 w 55880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5880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384800" y="0"/>
                </a:lnTo>
                <a:cubicBezTo>
                  <a:pt x="5497024" y="0"/>
                  <a:pt x="5588000" y="90976"/>
                  <a:pt x="5588000" y="203200"/>
                </a:cubicBezTo>
                <a:lnTo>
                  <a:pt x="5588000" y="4521200"/>
                </a:lnTo>
                <a:cubicBezTo>
                  <a:pt x="5588000" y="4633424"/>
                  <a:pt x="5497024" y="4724400"/>
                  <a:pt x="53848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502400" y="3302000"/>
            <a:ext cx="5080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6502400" y="3860800"/>
            <a:ext cx="5080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0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5"/>
            </p:custDataLst>
          </p:nvPr>
        </p:nvSpPr>
        <p:spPr>
          <a:xfrm>
            <a:off x="609600" y="1524000"/>
            <a:ext cx="6934200" cy="4724400"/>
          </a:xfrm>
          <a:custGeom>
            <a:avLst/>
            <a:gdLst>
              <a:gd name="connisteX0" fmla="*/ 0 w 6934200"/>
              <a:gd name="connsiteY0" fmla="*/ 203200 h 4724400"/>
              <a:gd name="connisteX1" fmla="*/ 203200 w 6934200"/>
              <a:gd name="connsiteY1" fmla="*/ 0 h 4724400"/>
              <a:gd name="connisteX2" fmla="*/ 6934200 w 6934200"/>
              <a:gd name="connsiteY2" fmla="*/ 0 h 4724400"/>
              <a:gd name="connisteX3" fmla="*/ 6934200 w 6934200"/>
              <a:gd name="connsiteY3" fmla="*/ 4724400 h 4724400"/>
              <a:gd name="connisteX4" fmla="*/ 203200 w 6934200"/>
              <a:gd name="connsiteY4" fmla="*/ 4724400 h 4724400"/>
              <a:gd name="connisteX5" fmla="*/ 0 w 6934200"/>
              <a:gd name="connsiteY5" fmla="*/ 4521200 h 4724400"/>
              <a:gd name="connisteX6" fmla="*/ 0 w 69342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69342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934200" y="0"/>
                </a:lnTo>
                <a:lnTo>
                  <a:pt x="69342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7543800" y="1524000"/>
            <a:ext cx="4038600" cy="4724400"/>
          </a:xfrm>
          <a:custGeom>
            <a:avLst/>
            <a:gdLst>
              <a:gd name="connisteX0" fmla="*/ 0 w 4038600"/>
              <a:gd name="connsiteY0" fmla="*/ 0 h 4724400"/>
              <a:gd name="connisteX1" fmla="*/ 3835400 w 4038600"/>
              <a:gd name="connsiteY1" fmla="*/ 0 h 4724400"/>
              <a:gd name="connisteX2" fmla="*/ 4038600 w 4038600"/>
              <a:gd name="connsiteY2" fmla="*/ 203200 h 4724400"/>
              <a:gd name="connisteX3" fmla="*/ 4038600 w 4038600"/>
              <a:gd name="connsiteY3" fmla="*/ 4521200 h 4724400"/>
              <a:gd name="connisteX4" fmla="*/ 3835400 w 4038600"/>
              <a:gd name="connsiteY4" fmla="*/ 4724400 h 4724400"/>
              <a:gd name="connisteX5" fmla="*/ 0 w 4038600"/>
              <a:gd name="connsiteY5" fmla="*/ 4724400 h 4724400"/>
              <a:gd name="connisteX6" fmla="*/ 0 w 40386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4038600" h="4724400">
                <a:moveTo>
                  <a:pt x="0" y="0"/>
                </a:move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4521200"/>
                </a:lnTo>
                <a:cubicBezTo>
                  <a:pt x="4038600" y="4633424"/>
                  <a:pt x="3947624" y="4724400"/>
                  <a:pt x="38354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8001000" y="2413000"/>
            <a:ext cx="312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8001000" y="2971800"/>
            <a:ext cx="3124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8001000" y="4191000"/>
            <a:ext cx="312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8001000" y="4749800"/>
            <a:ext cx="3124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4_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2362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667000"/>
            <a:ext cx="2362200" cy="3352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3581400" y="609600"/>
            <a:ext cx="2463800" cy="5638800"/>
          </a:xfrm>
          <a:custGeom>
            <a:avLst/>
            <a:gdLst>
              <a:gd name="connisteX0" fmla="*/ 0 w 2463800"/>
              <a:gd name="connsiteY0" fmla="*/ 203200 h 5638800"/>
              <a:gd name="connisteX1" fmla="*/ 203200 w 2463800"/>
              <a:gd name="connsiteY1" fmla="*/ 0 h 5638800"/>
              <a:gd name="connisteX2" fmla="*/ 2260600 w 2463800"/>
              <a:gd name="connsiteY2" fmla="*/ 0 h 5638800"/>
              <a:gd name="connisteX3" fmla="*/ 2463800 w 2463800"/>
              <a:gd name="connsiteY3" fmla="*/ 203200 h 5638800"/>
              <a:gd name="connisteX4" fmla="*/ 2463800 w 2463800"/>
              <a:gd name="connsiteY4" fmla="*/ 5435600 h 5638800"/>
              <a:gd name="connisteX5" fmla="*/ 2260600 w 2463800"/>
              <a:gd name="connsiteY5" fmla="*/ 5638800 h 5638800"/>
              <a:gd name="connisteX6" fmla="*/ 203200 w 2463800"/>
              <a:gd name="connsiteY6" fmla="*/ 5638800 h 5638800"/>
              <a:gd name="connisteX7" fmla="*/ 0 w 2463800"/>
              <a:gd name="connsiteY7" fmla="*/ 5435600 h 5638800"/>
              <a:gd name="connisteX8" fmla="*/ 0 w 24638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4638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60600" y="0"/>
                </a:lnTo>
                <a:cubicBezTo>
                  <a:pt x="2372824" y="0"/>
                  <a:pt x="2463800" y="90976"/>
                  <a:pt x="2463800" y="203200"/>
                </a:cubicBezTo>
                <a:lnTo>
                  <a:pt x="2463800" y="5435600"/>
                </a:lnTo>
                <a:cubicBezTo>
                  <a:pt x="2463800" y="5547824"/>
                  <a:pt x="2372824" y="5638800"/>
                  <a:pt x="22606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图片占位符 13"/>
          <p:cNvSpPr>
            <a:spLocks noGrp="1"/>
          </p:cNvSpPr>
          <p:nvPr>
            <p:ph type="pic" idx="16394" hasCustomPrompt="1"/>
            <p:custDataLst>
              <p:tags r:id="rId7"/>
            </p:custDataLst>
          </p:nvPr>
        </p:nvSpPr>
        <p:spPr>
          <a:xfrm>
            <a:off x="3784600" y="812800"/>
            <a:ext cx="2057400" cy="27432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3784600" y="3759200"/>
            <a:ext cx="2057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3784600" y="4216400"/>
            <a:ext cx="2057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7" name="装饰  6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6350000" y="609600"/>
            <a:ext cx="2463800" cy="5638800"/>
          </a:xfrm>
          <a:custGeom>
            <a:avLst/>
            <a:gdLst>
              <a:gd name="connisteX0" fmla="*/ 0 w 2463800"/>
              <a:gd name="connsiteY0" fmla="*/ 203200 h 5638800"/>
              <a:gd name="connisteX1" fmla="*/ 203200 w 2463800"/>
              <a:gd name="connsiteY1" fmla="*/ 0 h 5638800"/>
              <a:gd name="connisteX2" fmla="*/ 2260600 w 2463800"/>
              <a:gd name="connsiteY2" fmla="*/ 0 h 5638800"/>
              <a:gd name="connisteX3" fmla="*/ 2463800 w 2463800"/>
              <a:gd name="connsiteY3" fmla="*/ 203200 h 5638800"/>
              <a:gd name="connisteX4" fmla="*/ 2463800 w 2463800"/>
              <a:gd name="connsiteY4" fmla="*/ 5435600 h 5638800"/>
              <a:gd name="connisteX5" fmla="*/ 2260600 w 2463800"/>
              <a:gd name="connsiteY5" fmla="*/ 5638800 h 5638800"/>
              <a:gd name="connisteX6" fmla="*/ 203200 w 2463800"/>
              <a:gd name="connsiteY6" fmla="*/ 5638800 h 5638800"/>
              <a:gd name="connisteX7" fmla="*/ 0 w 2463800"/>
              <a:gd name="connsiteY7" fmla="*/ 5435600 h 5638800"/>
              <a:gd name="connisteX8" fmla="*/ 0 w 24638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4638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60600" y="0"/>
                </a:lnTo>
                <a:cubicBezTo>
                  <a:pt x="2372824" y="0"/>
                  <a:pt x="2463800" y="90976"/>
                  <a:pt x="2463800" y="203200"/>
                </a:cubicBezTo>
                <a:lnTo>
                  <a:pt x="2463800" y="5435600"/>
                </a:lnTo>
                <a:cubicBezTo>
                  <a:pt x="2463800" y="5547824"/>
                  <a:pt x="2372824" y="5638800"/>
                  <a:pt x="22606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8" name="图片占位符 17"/>
          <p:cNvSpPr>
            <a:spLocks noGrp="1"/>
          </p:cNvSpPr>
          <p:nvPr>
            <p:ph type="pic" idx="16396" hasCustomPrompt="1"/>
            <p:custDataLst>
              <p:tags r:id="rId11"/>
            </p:custDataLst>
          </p:nvPr>
        </p:nvSpPr>
        <p:spPr>
          <a:xfrm>
            <a:off x="6553200" y="812800"/>
            <a:ext cx="2057400" cy="27432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53200" y="3759200"/>
            <a:ext cx="2057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6553200" y="4216400"/>
            <a:ext cx="2057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1" name="装饰  0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9118600" y="609600"/>
            <a:ext cx="2463800" cy="5638800"/>
          </a:xfrm>
          <a:custGeom>
            <a:avLst/>
            <a:gdLst>
              <a:gd name="connisteX0" fmla="*/ 0 w 2463800"/>
              <a:gd name="connsiteY0" fmla="*/ 203200 h 5638800"/>
              <a:gd name="connisteX1" fmla="*/ 203200 w 2463800"/>
              <a:gd name="connsiteY1" fmla="*/ 0 h 5638800"/>
              <a:gd name="connisteX2" fmla="*/ 2260600 w 2463800"/>
              <a:gd name="connsiteY2" fmla="*/ 0 h 5638800"/>
              <a:gd name="connisteX3" fmla="*/ 2463800 w 2463800"/>
              <a:gd name="connsiteY3" fmla="*/ 203200 h 5638800"/>
              <a:gd name="connisteX4" fmla="*/ 2463800 w 2463800"/>
              <a:gd name="connsiteY4" fmla="*/ 5435600 h 5638800"/>
              <a:gd name="connisteX5" fmla="*/ 2260600 w 2463800"/>
              <a:gd name="connsiteY5" fmla="*/ 5638800 h 5638800"/>
              <a:gd name="connisteX6" fmla="*/ 203200 w 2463800"/>
              <a:gd name="connsiteY6" fmla="*/ 5638800 h 5638800"/>
              <a:gd name="connisteX7" fmla="*/ 0 w 2463800"/>
              <a:gd name="connsiteY7" fmla="*/ 5435600 h 5638800"/>
              <a:gd name="connisteX8" fmla="*/ 0 w 24638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4638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60600" y="0"/>
                </a:lnTo>
                <a:cubicBezTo>
                  <a:pt x="2372824" y="0"/>
                  <a:pt x="2463800" y="90976"/>
                  <a:pt x="2463800" y="203200"/>
                </a:cubicBezTo>
                <a:lnTo>
                  <a:pt x="2463800" y="5435600"/>
                </a:lnTo>
                <a:cubicBezTo>
                  <a:pt x="2463800" y="5547824"/>
                  <a:pt x="2372824" y="5638800"/>
                  <a:pt x="22606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2" name="图片占位符 21"/>
          <p:cNvSpPr>
            <a:spLocks noGrp="1"/>
          </p:cNvSpPr>
          <p:nvPr>
            <p:ph type="pic" idx="16398" hasCustomPrompt="1"/>
            <p:custDataLst>
              <p:tags r:id="rId15"/>
            </p:custDataLst>
          </p:nvPr>
        </p:nvSpPr>
        <p:spPr>
          <a:xfrm>
            <a:off x="9321800" y="812800"/>
            <a:ext cx="2057400" cy="27432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6"/>
            </p:custDataLst>
          </p:nvPr>
        </p:nvSpPr>
        <p:spPr>
          <a:xfrm>
            <a:off x="9321800" y="3759200"/>
            <a:ext cx="2057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4" name="文本占位符 23"/>
          <p:cNvSpPr>
            <a:spLocks noGrp="1"/>
          </p:cNvSpPr>
          <p:nvPr>
            <p:ph type="body" idx="16392" hasCustomPrompt="1"/>
            <p:custDataLst>
              <p:tags r:id="rId17"/>
            </p:custDataLst>
          </p:nvPr>
        </p:nvSpPr>
        <p:spPr>
          <a:xfrm>
            <a:off x="9321800" y="4216400"/>
            <a:ext cx="2057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88" hasCustomPrompt="1"/>
            <p:custDataLst>
              <p:tags r:id="rId5"/>
            </p:custDataLst>
          </p:nvPr>
        </p:nvSpPr>
        <p:spPr>
          <a:xfrm>
            <a:off x="609600" y="1524000"/>
            <a:ext cx="10972800" cy="3403600"/>
          </a:xfrm>
          <a:custGeom>
            <a:avLst/>
            <a:gdLst>
              <a:gd name="connisteX0" fmla="*/ 0 w 10972800"/>
              <a:gd name="connsiteY0" fmla="*/ 203200 h 3403600"/>
              <a:gd name="connisteX1" fmla="*/ 203200 w 10972800"/>
              <a:gd name="connsiteY1" fmla="*/ 0 h 3403600"/>
              <a:gd name="connisteX2" fmla="*/ 10769600 w 10972800"/>
              <a:gd name="connsiteY2" fmla="*/ 0 h 3403600"/>
              <a:gd name="connisteX3" fmla="*/ 10972800 w 10972800"/>
              <a:gd name="connsiteY3" fmla="*/ 203200 h 3403600"/>
              <a:gd name="connisteX4" fmla="*/ 10972800 w 10972800"/>
              <a:gd name="connsiteY4" fmla="*/ 3200400 h 3403600"/>
              <a:gd name="connisteX5" fmla="*/ 10769600 w 10972800"/>
              <a:gd name="connsiteY5" fmla="*/ 3403600 h 3403600"/>
              <a:gd name="connisteX6" fmla="*/ 203200 w 10972800"/>
              <a:gd name="connsiteY6" fmla="*/ 3403600 h 3403600"/>
              <a:gd name="connisteX7" fmla="*/ 0 w 10972800"/>
              <a:gd name="connsiteY7" fmla="*/ 3200400 h 3403600"/>
              <a:gd name="connisteX8" fmla="*/ 0 w 10972800"/>
              <a:gd name="connsiteY8" fmla="*/ 203200 h 340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403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200400"/>
                </a:lnTo>
                <a:cubicBezTo>
                  <a:pt x="10972800" y="3312624"/>
                  <a:pt x="10881824" y="3403600"/>
                  <a:pt x="10769600" y="3403600"/>
                </a:cubicBezTo>
                <a:lnTo>
                  <a:pt x="203200" y="3403600"/>
                </a:lnTo>
                <a:cubicBezTo>
                  <a:pt x="90976" y="3403600"/>
                  <a:pt x="0" y="3312624"/>
                  <a:pt x="0" y="32004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5384800"/>
            <a:ext cx="10972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609600" y="5943600"/>
            <a:ext cx="109728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4_2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2362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667000"/>
            <a:ext cx="23622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5" hasCustomPrompt="1"/>
            <p:custDataLst>
              <p:tags r:id="rId6"/>
            </p:custDataLst>
          </p:nvPr>
        </p:nvSpPr>
        <p:spPr>
          <a:xfrm>
            <a:off x="3581400" y="609600"/>
            <a:ext cx="3924300" cy="2743200"/>
          </a:xfrm>
          <a:custGeom>
            <a:avLst/>
            <a:gdLst>
              <a:gd name="connisteX0" fmla="*/ 0 w 3924300"/>
              <a:gd name="connsiteY0" fmla="*/ 203200 h 2743200"/>
              <a:gd name="connisteX1" fmla="*/ 203200 w 3924300"/>
              <a:gd name="connsiteY1" fmla="*/ 0 h 2743200"/>
              <a:gd name="connisteX2" fmla="*/ 3721100 w 3924300"/>
              <a:gd name="connsiteY2" fmla="*/ 0 h 2743200"/>
              <a:gd name="connisteX3" fmla="*/ 3924300 w 3924300"/>
              <a:gd name="connsiteY3" fmla="*/ 203200 h 2743200"/>
              <a:gd name="connisteX4" fmla="*/ 3924300 w 3924300"/>
              <a:gd name="connsiteY4" fmla="*/ 2540000 h 2743200"/>
              <a:gd name="connisteX5" fmla="*/ 3721100 w 3924300"/>
              <a:gd name="connsiteY5" fmla="*/ 2743200 h 2743200"/>
              <a:gd name="connisteX6" fmla="*/ 203200 w 3924300"/>
              <a:gd name="connsiteY6" fmla="*/ 2743200 h 2743200"/>
              <a:gd name="connisteX7" fmla="*/ 0 w 3924300"/>
              <a:gd name="connsiteY7" fmla="*/ 2540000 h 2743200"/>
              <a:gd name="connisteX8" fmla="*/ 0 w 3924300"/>
              <a:gd name="connsiteY8" fmla="*/ 203200 h 274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924300" h="274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721100" y="0"/>
                </a:lnTo>
                <a:cubicBezTo>
                  <a:pt x="3833324" y="0"/>
                  <a:pt x="3924300" y="90976"/>
                  <a:pt x="3924300" y="203200"/>
                </a:cubicBezTo>
                <a:lnTo>
                  <a:pt x="3924300" y="2540000"/>
                </a:lnTo>
                <a:cubicBezTo>
                  <a:pt x="3924300" y="2652224"/>
                  <a:pt x="3833324" y="2743200"/>
                  <a:pt x="3721100" y="2743200"/>
                </a:cubicBezTo>
                <a:lnTo>
                  <a:pt x="203200" y="2743200"/>
                </a:lnTo>
                <a:cubicBezTo>
                  <a:pt x="90976" y="2743200"/>
                  <a:pt x="0" y="2652224"/>
                  <a:pt x="0" y="254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图片占位符 13"/>
          <p:cNvSpPr>
            <a:spLocks noGrp="1"/>
          </p:cNvSpPr>
          <p:nvPr>
            <p:ph type="pic" idx="16396" hasCustomPrompt="1"/>
            <p:custDataLst>
              <p:tags r:id="rId7"/>
            </p:custDataLst>
          </p:nvPr>
        </p:nvSpPr>
        <p:spPr>
          <a:xfrm>
            <a:off x="3886200" y="9652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5054600" y="965200"/>
            <a:ext cx="21463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5054600" y="1473200"/>
            <a:ext cx="21463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7" name="装饰  6"/>
          <p:cNvSpPr>
            <a:spLocks noGrp="1"/>
          </p:cNvSpPr>
          <p:nvPr>
            <p:ph type="body" idx="16397" hasCustomPrompt="1"/>
            <p:custDataLst>
              <p:tags r:id="rId10"/>
            </p:custDataLst>
          </p:nvPr>
        </p:nvSpPr>
        <p:spPr>
          <a:xfrm>
            <a:off x="7658100" y="609600"/>
            <a:ext cx="3924300" cy="2743200"/>
          </a:xfrm>
          <a:custGeom>
            <a:avLst/>
            <a:gdLst>
              <a:gd name="connisteX0" fmla="*/ 0 w 3924300"/>
              <a:gd name="connsiteY0" fmla="*/ 203200 h 2743200"/>
              <a:gd name="connisteX1" fmla="*/ 203200 w 3924300"/>
              <a:gd name="connsiteY1" fmla="*/ 0 h 2743200"/>
              <a:gd name="connisteX2" fmla="*/ 3721100 w 3924300"/>
              <a:gd name="connsiteY2" fmla="*/ 0 h 2743200"/>
              <a:gd name="connisteX3" fmla="*/ 3924300 w 3924300"/>
              <a:gd name="connsiteY3" fmla="*/ 203200 h 2743200"/>
              <a:gd name="connisteX4" fmla="*/ 3924300 w 3924300"/>
              <a:gd name="connsiteY4" fmla="*/ 2540000 h 2743200"/>
              <a:gd name="connisteX5" fmla="*/ 3721100 w 3924300"/>
              <a:gd name="connsiteY5" fmla="*/ 2743200 h 2743200"/>
              <a:gd name="connisteX6" fmla="*/ 203200 w 3924300"/>
              <a:gd name="connsiteY6" fmla="*/ 2743200 h 2743200"/>
              <a:gd name="connisteX7" fmla="*/ 0 w 3924300"/>
              <a:gd name="connsiteY7" fmla="*/ 2540000 h 2743200"/>
              <a:gd name="connisteX8" fmla="*/ 0 w 3924300"/>
              <a:gd name="connsiteY8" fmla="*/ 203200 h 274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924300" h="274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721100" y="0"/>
                </a:lnTo>
                <a:cubicBezTo>
                  <a:pt x="3833324" y="0"/>
                  <a:pt x="3924300" y="90976"/>
                  <a:pt x="3924300" y="203200"/>
                </a:cubicBezTo>
                <a:lnTo>
                  <a:pt x="3924300" y="2540000"/>
                </a:lnTo>
                <a:cubicBezTo>
                  <a:pt x="3924300" y="2652224"/>
                  <a:pt x="3833324" y="2743200"/>
                  <a:pt x="3721100" y="2743200"/>
                </a:cubicBezTo>
                <a:lnTo>
                  <a:pt x="203200" y="2743200"/>
                </a:lnTo>
                <a:cubicBezTo>
                  <a:pt x="90976" y="2743200"/>
                  <a:pt x="0" y="2652224"/>
                  <a:pt x="0" y="254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8" name="图片占位符 17"/>
          <p:cNvSpPr>
            <a:spLocks noGrp="1"/>
          </p:cNvSpPr>
          <p:nvPr>
            <p:ph type="pic" idx="16398" hasCustomPrompt="1"/>
            <p:custDataLst>
              <p:tags r:id="rId11"/>
            </p:custDataLst>
          </p:nvPr>
        </p:nvSpPr>
        <p:spPr>
          <a:xfrm>
            <a:off x="7962900" y="9652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131300" y="965200"/>
            <a:ext cx="21463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9131300" y="1473200"/>
            <a:ext cx="21463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1" name="装饰  0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3581400" y="3505200"/>
            <a:ext cx="3924300" cy="2743200"/>
          </a:xfrm>
          <a:custGeom>
            <a:avLst/>
            <a:gdLst>
              <a:gd name="connisteX0" fmla="*/ 0 w 3924300"/>
              <a:gd name="connsiteY0" fmla="*/ 203200 h 2743200"/>
              <a:gd name="connisteX1" fmla="*/ 203200 w 3924300"/>
              <a:gd name="connsiteY1" fmla="*/ 0 h 2743200"/>
              <a:gd name="connisteX2" fmla="*/ 3721100 w 3924300"/>
              <a:gd name="connsiteY2" fmla="*/ 0 h 2743200"/>
              <a:gd name="connisteX3" fmla="*/ 3924300 w 3924300"/>
              <a:gd name="connsiteY3" fmla="*/ 203200 h 2743200"/>
              <a:gd name="connisteX4" fmla="*/ 3924300 w 3924300"/>
              <a:gd name="connsiteY4" fmla="*/ 2540000 h 2743200"/>
              <a:gd name="connisteX5" fmla="*/ 3721100 w 3924300"/>
              <a:gd name="connsiteY5" fmla="*/ 2743200 h 2743200"/>
              <a:gd name="connisteX6" fmla="*/ 203200 w 3924300"/>
              <a:gd name="connsiteY6" fmla="*/ 2743200 h 2743200"/>
              <a:gd name="connisteX7" fmla="*/ 0 w 3924300"/>
              <a:gd name="connsiteY7" fmla="*/ 2540000 h 2743200"/>
              <a:gd name="connisteX8" fmla="*/ 0 w 3924300"/>
              <a:gd name="connsiteY8" fmla="*/ 203200 h 274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924300" h="274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721100" y="0"/>
                </a:lnTo>
                <a:cubicBezTo>
                  <a:pt x="3833324" y="0"/>
                  <a:pt x="3924300" y="90976"/>
                  <a:pt x="3924300" y="203200"/>
                </a:cubicBezTo>
                <a:lnTo>
                  <a:pt x="3924300" y="2540000"/>
                </a:lnTo>
                <a:cubicBezTo>
                  <a:pt x="3924300" y="2652224"/>
                  <a:pt x="3833324" y="2743200"/>
                  <a:pt x="3721100" y="2743200"/>
                </a:cubicBezTo>
                <a:lnTo>
                  <a:pt x="203200" y="2743200"/>
                </a:lnTo>
                <a:cubicBezTo>
                  <a:pt x="90976" y="2743200"/>
                  <a:pt x="0" y="2652224"/>
                  <a:pt x="0" y="254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2" name="图片占位符 21"/>
          <p:cNvSpPr>
            <a:spLocks noGrp="1"/>
          </p:cNvSpPr>
          <p:nvPr>
            <p:ph type="pic" idx="16400" hasCustomPrompt="1"/>
            <p:custDataLst>
              <p:tags r:id="rId15"/>
            </p:custDataLst>
          </p:nvPr>
        </p:nvSpPr>
        <p:spPr>
          <a:xfrm>
            <a:off x="3886200" y="3860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6"/>
            </p:custDataLst>
          </p:nvPr>
        </p:nvSpPr>
        <p:spPr>
          <a:xfrm>
            <a:off x="5054600" y="3860800"/>
            <a:ext cx="21463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4" name="文本占位符 23"/>
          <p:cNvSpPr>
            <a:spLocks noGrp="1"/>
          </p:cNvSpPr>
          <p:nvPr>
            <p:ph type="body" idx="16392" hasCustomPrompt="1"/>
            <p:custDataLst>
              <p:tags r:id="rId17"/>
            </p:custDataLst>
          </p:nvPr>
        </p:nvSpPr>
        <p:spPr>
          <a:xfrm>
            <a:off x="5054600" y="4368800"/>
            <a:ext cx="21463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5" name="装饰  4"/>
          <p:cNvSpPr>
            <a:spLocks noGrp="1"/>
          </p:cNvSpPr>
          <p:nvPr>
            <p:ph type="body" idx="16401" hasCustomPrompt="1"/>
            <p:custDataLst>
              <p:tags r:id="rId18"/>
            </p:custDataLst>
          </p:nvPr>
        </p:nvSpPr>
        <p:spPr>
          <a:xfrm>
            <a:off x="7658100" y="3505200"/>
            <a:ext cx="3924300" cy="2743200"/>
          </a:xfrm>
          <a:custGeom>
            <a:avLst/>
            <a:gdLst>
              <a:gd name="connisteX0" fmla="*/ 0 w 3924300"/>
              <a:gd name="connsiteY0" fmla="*/ 203200 h 2743200"/>
              <a:gd name="connisteX1" fmla="*/ 203200 w 3924300"/>
              <a:gd name="connsiteY1" fmla="*/ 0 h 2743200"/>
              <a:gd name="connisteX2" fmla="*/ 3721100 w 3924300"/>
              <a:gd name="connsiteY2" fmla="*/ 0 h 2743200"/>
              <a:gd name="connisteX3" fmla="*/ 3924300 w 3924300"/>
              <a:gd name="connsiteY3" fmla="*/ 203200 h 2743200"/>
              <a:gd name="connisteX4" fmla="*/ 3924300 w 3924300"/>
              <a:gd name="connsiteY4" fmla="*/ 2540000 h 2743200"/>
              <a:gd name="connisteX5" fmla="*/ 3721100 w 3924300"/>
              <a:gd name="connsiteY5" fmla="*/ 2743200 h 2743200"/>
              <a:gd name="connisteX6" fmla="*/ 203200 w 3924300"/>
              <a:gd name="connsiteY6" fmla="*/ 2743200 h 2743200"/>
              <a:gd name="connisteX7" fmla="*/ 0 w 3924300"/>
              <a:gd name="connsiteY7" fmla="*/ 2540000 h 2743200"/>
              <a:gd name="connisteX8" fmla="*/ 0 w 3924300"/>
              <a:gd name="connsiteY8" fmla="*/ 203200 h 274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924300" h="274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721100" y="0"/>
                </a:lnTo>
                <a:cubicBezTo>
                  <a:pt x="3833324" y="0"/>
                  <a:pt x="3924300" y="90976"/>
                  <a:pt x="3924300" y="203200"/>
                </a:cubicBezTo>
                <a:lnTo>
                  <a:pt x="3924300" y="2540000"/>
                </a:lnTo>
                <a:cubicBezTo>
                  <a:pt x="3924300" y="2652224"/>
                  <a:pt x="3833324" y="2743200"/>
                  <a:pt x="3721100" y="2743200"/>
                </a:cubicBezTo>
                <a:lnTo>
                  <a:pt x="203200" y="2743200"/>
                </a:lnTo>
                <a:cubicBezTo>
                  <a:pt x="90976" y="2743200"/>
                  <a:pt x="0" y="2652224"/>
                  <a:pt x="0" y="254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6" name="图片占位符 25"/>
          <p:cNvSpPr>
            <a:spLocks noGrp="1"/>
          </p:cNvSpPr>
          <p:nvPr>
            <p:ph type="pic" idx="16402" hasCustomPrompt="1"/>
            <p:custDataLst>
              <p:tags r:id="rId19"/>
            </p:custDataLst>
          </p:nvPr>
        </p:nvSpPr>
        <p:spPr>
          <a:xfrm>
            <a:off x="7962900" y="3860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7" name="文本占位符 26"/>
          <p:cNvSpPr>
            <a:spLocks noGrp="1"/>
          </p:cNvSpPr>
          <p:nvPr>
            <p:ph type="body" idx="16393" hasCustomPrompt="1"/>
            <p:custDataLst>
              <p:tags r:id="rId20"/>
            </p:custDataLst>
          </p:nvPr>
        </p:nvSpPr>
        <p:spPr>
          <a:xfrm>
            <a:off x="9131300" y="3860800"/>
            <a:ext cx="21463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8" name="文本占位符 27"/>
          <p:cNvSpPr>
            <a:spLocks noGrp="1"/>
          </p:cNvSpPr>
          <p:nvPr>
            <p:ph type="body" idx="16394" hasCustomPrompt="1"/>
            <p:custDataLst>
              <p:tags r:id="rId21"/>
            </p:custDataLst>
          </p:nvPr>
        </p:nvSpPr>
        <p:spPr>
          <a:xfrm>
            <a:off x="9131300" y="4368800"/>
            <a:ext cx="21463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9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2362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667000"/>
            <a:ext cx="2362200" cy="3352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3581400" y="609600"/>
            <a:ext cx="8001000" cy="5638800"/>
          </a:xfrm>
          <a:custGeom>
            <a:avLst/>
            <a:gdLst>
              <a:gd name="connisteX0" fmla="*/ 0 w 8001000"/>
              <a:gd name="connsiteY0" fmla="*/ 203200 h 5638800"/>
              <a:gd name="connisteX1" fmla="*/ 203200 w 8001000"/>
              <a:gd name="connsiteY1" fmla="*/ 0 h 5638800"/>
              <a:gd name="connisteX2" fmla="*/ 7797800 w 8001000"/>
              <a:gd name="connsiteY2" fmla="*/ 0 h 5638800"/>
              <a:gd name="connisteX3" fmla="*/ 8001000 w 8001000"/>
              <a:gd name="connsiteY3" fmla="*/ 203200 h 5638800"/>
              <a:gd name="connisteX4" fmla="*/ 8001000 w 8001000"/>
              <a:gd name="connsiteY4" fmla="*/ 5435600 h 5638800"/>
              <a:gd name="connisteX5" fmla="*/ 7797800 w 8001000"/>
              <a:gd name="connsiteY5" fmla="*/ 5638800 h 5638800"/>
              <a:gd name="connisteX6" fmla="*/ 203200 w 8001000"/>
              <a:gd name="connsiteY6" fmla="*/ 5638800 h 5638800"/>
              <a:gd name="connisteX7" fmla="*/ 0 w 8001000"/>
              <a:gd name="connsiteY7" fmla="*/ 5435600 h 5638800"/>
              <a:gd name="connisteX8" fmla="*/ 0 w 80010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80010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7797800" y="0"/>
                </a:lnTo>
                <a:cubicBezTo>
                  <a:pt x="7910024" y="0"/>
                  <a:pt x="8001000" y="90976"/>
                  <a:pt x="8001000" y="203200"/>
                </a:cubicBezTo>
                <a:lnTo>
                  <a:pt x="8001000" y="5435600"/>
                </a:lnTo>
                <a:cubicBezTo>
                  <a:pt x="8001000" y="5547824"/>
                  <a:pt x="7910024" y="5638800"/>
                  <a:pt x="77978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图片占位符 13"/>
          <p:cNvSpPr>
            <a:spLocks noGrp="1"/>
          </p:cNvSpPr>
          <p:nvPr>
            <p:ph type="pic" idx="16394" hasCustomPrompt="1"/>
            <p:custDataLst>
              <p:tags r:id="rId7"/>
            </p:custDataLst>
          </p:nvPr>
        </p:nvSpPr>
        <p:spPr>
          <a:xfrm>
            <a:off x="4373033" y="1651000"/>
            <a:ext cx="1219200" cy="12192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3987800" y="3175000"/>
            <a:ext cx="1989667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3987800" y="3683000"/>
            <a:ext cx="1989667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0"/>
            </p:custDataLst>
          </p:nvPr>
        </p:nvSpPr>
        <p:spPr>
          <a:xfrm>
            <a:off x="6972300" y="1651000"/>
            <a:ext cx="1219200" cy="12192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6587067" y="3175000"/>
            <a:ext cx="1989667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6587067" y="3683000"/>
            <a:ext cx="1989667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0" name="图片占位符 19"/>
          <p:cNvSpPr>
            <a:spLocks noGrp="1"/>
          </p:cNvSpPr>
          <p:nvPr>
            <p:ph type="pic" idx="16396" hasCustomPrompt="1"/>
            <p:custDataLst>
              <p:tags r:id="rId13"/>
            </p:custDataLst>
          </p:nvPr>
        </p:nvSpPr>
        <p:spPr>
          <a:xfrm>
            <a:off x="9571567" y="1651000"/>
            <a:ext cx="1219200" cy="12192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9186333" y="3175000"/>
            <a:ext cx="1989667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2" hasCustomPrompt="1"/>
            <p:custDataLst>
              <p:tags r:id="rId15"/>
            </p:custDataLst>
          </p:nvPr>
        </p:nvSpPr>
        <p:spPr>
          <a:xfrm>
            <a:off x="9186333" y="3683000"/>
            <a:ext cx="1989667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默认位置-并列-38_19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5"/>
            </p:custDataLst>
          </p:nvPr>
        </p:nvSpPr>
        <p:spPr>
          <a:xfrm>
            <a:off x="609600" y="1524000"/>
            <a:ext cx="8432800" cy="1473200"/>
          </a:xfrm>
          <a:custGeom>
            <a:avLst/>
            <a:gdLst>
              <a:gd name="connisteX0" fmla="*/ 0 w 8432800"/>
              <a:gd name="connsiteY0" fmla="*/ 203200 h 1473200"/>
              <a:gd name="connisteX1" fmla="*/ 203200 w 8432800"/>
              <a:gd name="connsiteY1" fmla="*/ 0 h 1473200"/>
              <a:gd name="connisteX2" fmla="*/ 8432800 w 8432800"/>
              <a:gd name="connsiteY2" fmla="*/ 0 h 1473200"/>
              <a:gd name="connisteX3" fmla="*/ 8432800 w 8432800"/>
              <a:gd name="connsiteY3" fmla="*/ 1473200 h 1473200"/>
              <a:gd name="connisteX4" fmla="*/ 203200 w 8432800"/>
              <a:gd name="connsiteY4" fmla="*/ 1473200 h 1473200"/>
              <a:gd name="connisteX5" fmla="*/ 0 w 8432800"/>
              <a:gd name="connsiteY5" fmla="*/ 1270000 h 1473200"/>
              <a:gd name="connisteX6" fmla="*/ 0 w 8432800"/>
              <a:gd name="connsiteY6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8432800" y="0"/>
                </a:lnTo>
                <a:lnTo>
                  <a:pt x="8432800" y="1473200"/>
                </a:ln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6"/>
            </p:custDataLst>
          </p:nvPr>
        </p:nvSpPr>
        <p:spPr>
          <a:xfrm>
            <a:off x="9042400" y="1524000"/>
            <a:ext cx="2540000" cy="1473200"/>
          </a:xfrm>
          <a:custGeom>
            <a:avLst/>
            <a:gdLst>
              <a:gd name="connisteX0" fmla="*/ 0 w 2540000"/>
              <a:gd name="connsiteY0" fmla="*/ 0 h 1473200"/>
              <a:gd name="connisteX1" fmla="*/ 2336800 w 2540000"/>
              <a:gd name="connsiteY1" fmla="*/ 0 h 1473200"/>
              <a:gd name="connisteX2" fmla="*/ 2540000 w 2540000"/>
              <a:gd name="connsiteY2" fmla="*/ 203200 h 1473200"/>
              <a:gd name="connisteX3" fmla="*/ 2540000 w 2540000"/>
              <a:gd name="connsiteY3" fmla="*/ 1270000 h 1473200"/>
              <a:gd name="connisteX4" fmla="*/ 2336800 w 2540000"/>
              <a:gd name="connsiteY4" fmla="*/ 1473200 h 1473200"/>
              <a:gd name="connisteX5" fmla="*/ 0 w 2540000"/>
              <a:gd name="connsiteY5" fmla="*/ 1473200 h 1473200"/>
              <a:gd name="connisteX6" fmla="*/ 0 w 2540000"/>
              <a:gd name="connsiteY6" fmla="*/ 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1473200">
                <a:moveTo>
                  <a:pt x="0" y="0"/>
                </a:moveTo>
                <a:lnTo>
                  <a:pt x="2336800" y="0"/>
                </a:lnTo>
                <a:cubicBezTo>
                  <a:pt x="2449024" y="0"/>
                  <a:pt x="2540000" y="90976"/>
                  <a:pt x="2540000" y="203200"/>
                </a:cubicBezTo>
                <a:lnTo>
                  <a:pt x="2540000" y="1270000"/>
                </a:lnTo>
                <a:cubicBezTo>
                  <a:pt x="2540000" y="1382224"/>
                  <a:pt x="2449024" y="1473200"/>
                  <a:pt x="2336800" y="1473200"/>
                </a:cubicBezTo>
                <a:lnTo>
                  <a:pt x="0" y="14732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914400" y="18288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2387600"/>
            <a:ext cx="7823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9"/>
            </p:custDataLst>
          </p:nvPr>
        </p:nvSpPr>
        <p:spPr>
          <a:xfrm>
            <a:off x="609600" y="3149600"/>
            <a:ext cx="8432800" cy="1473200"/>
          </a:xfrm>
          <a:custGeom>
            <a:avLst/>
            <a:gdLst>
              <a:gd name="connisteX0" fmla="*/ 0 w 8432800"/>
              <a:gd name="connsiteY0" fmla="*/ 203200 h 1473200"/>
              <a:gd name="connisteX1" fmla="*/ 203200 w 8432800"/>
              <a:gd name="connsiteY1" fmla="*/ 0 h 1473200"/>
              <a:gd name="connisteX2" fmla="*/ 8432800 w 8432800"/>
              <a:gd name="connsiteY2" fmla="*/ 0 h 1473200"/>
              <a:gd name="connisteX3" fmla="*/ 8432800 w 8432800"/>
              <a:gd name="connsiteY3" fmla="*/ 1473200 h 1473200"/>
              <a:gd name="connisteX4" fmla="*/ 203200 w 8432800"/>
              <a:gd name="connsiteY4" fmla="*/ 1473200 h 1473200"/>
              <a:gd name="connisteX5" fmla="*/ 0 w 8432800"/>
              <a:gd name="connsiteY5" fmla="*/ 1270000 h 1473200"/>
              <a:gd name="connisteX6" fmla="*/ 0 w 8432800"/>
              <a:gd name="connsiteY6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8432800" y="0"/>
                </a:lnTo>
                <a:lnTo>
                  <a:pt x="8432800" y="1473200"/>
                </a:ln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0"/>
            </p:custDataLst>
          </p:nvPr>
        </p:nvSpPr>
        <p:spPr>
          <a:xfrm>
            <a:off x="9042400" y="3149600"/>
            <a:ext cx="2540000" cy="1473200"/>
          </a:xfrm>
          <a:custGeom>
            <a:avLst/>
            <a:gdLst>
              <a:gd name="connisteX0" fmla="*/ 0 w 2540000"/>
              <a:gd name="connsiteY0" fmla="*/ 0 h 1473200"/>
              <a:gd name="connisteX1" fmla="*/ 2336800 w 2540000"/>
              <a:gd name="connsiteY1" fmla="*/ 0 h 1473200"/>
              <a:gd name="connisteX2" fmla="*/ 2540000 w 2540000"/>
              <a:gd name="connsiteY2" fmla="*/ 203200 h 1473200"/>
              <a:gd name="connisteX3" fmla="*/ 2540000 w 2540000"/>
              <a:gd name="connsiteY3" fmla="*/ 1270000 h 1473200"/>
              <a:gd name="connisteX4" fmla="*/ 2336800 w 2540000"/>
              <a:gd name="connsiteY4" fmla="*/ 1473200 h 1473200"/>
              <a:gd name="connisteX5" fmla="*/ 0 w 2540000"/>
              <a:gd name="connsiteY5" fmla="*/ 1473200 h 1473200"/>
              <a:gd name="connisteX6" fmla="*/ 0 w 2540000"/>
              <a:gd name="connsiteY6" fmla="*/ 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1473200">
                <a:moveTo>
                  <a:pt x="0" y="0"/>
                </a:moveTo>
                <a:lnTo>
                  <a:pt x="2336800" y="0"/>
                </a:lnTo>
                <a:cubicBezTo>
                  <a:pt x="2449024" y="0"/>
                  <a:pt x="2540000" y="90976"/>
                  <a:pt x="2540000" y="203200"/>
                </a:cubicBezTo>
                <a:lnTo>
                  <a:pt x="2540000" y="1270000"/>
                </a:lnTo>
                <a:cubicBezTo>
                  <a:pt x="2540000" y="1382224"/>
                  <a:pt x="2449024" y="1473200"/>
                  <a:pt x="2336800" y="1473200"/>
                </a:cubicBezTo>
                <a:lnTo>
                  <a:pt x="0" y="14732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914400" y="34544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14400" y="4013200"/>
            <a:ext cx="7823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3"/>
            </p:custDataLst>
          </p:nvPr>
        </p:nvSpPr>
        <p:spPr>
          <a:xfrm>
            <a:off x="609600" y="4775200"/>
            <a:ext cx="8432800" cy="1473200"/>
          </a:xfrm>
          <a:custGeom>
            <a:avLst/>
            <a:gdLst>
              <a:gd name="connisteX0" fmla="*/ 0 w 8432800"/>
              <a:gd name="connsiteY0" fmla="*/ 203200 h 1473200"/>
              <a:gd name="connisteX1" fmla="*/ 203200 w 8432800"/>
              <a:gd name="connsiteY1" fmla="*/ 0 h 1473200"/>
              <a:gd name="connisteX2" fmla="*/ 8432800 w 8432800"/>
              <a:gd name="connsiteY2" fmla="*/ 0 h 1473200"/>
              <a:gd name="connisteX3" fmla="*/ 8432800 w 8432800"/>
              <a:gd name="connsiteY3" fmla="*/ 1473200 h 1473200"/>
              <a:gd name="connisteX4" fmla="*/ 203200 w 8432800"/>
              <a:gd name="connsiteY4" fmla="*/ 1473200 h 1473200"/>
              <a:gd name="connisteX5" fmla="*/ 0 w 8432800"/>
              <a:gd name="connsiteY5" fmla="*/ 1270000 h 1473200"/>
              <a:gd name="connisteX6" fmla="*/ 0 w 8432800"/>
              <a:gd name="connsiteY6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84328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8432800" y="0"/>
                </a:lnTo>
                <a:lnTo>
                  <a:pt x="8432800" y="1473200"/>
                </a:ln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4"/>
            </p:custDataLst>
          </p:nvPr>
        </p:nvSpPr>
        <p:spPr>
          <a:xfrm>
            <a:off x="9042400" y="4775200"/>
            <a:ext cx="2540000" cy="1473200"/>
          </a:xfrm>
          <a:custGeom>
            <a:avLst/>
            <a:gdLst>
              <a:gd name="connisteX0" fmla="*/ 0 w 2540000"/>
              <a:gd name="connsiteY0" fmla="*/ 0 h 1473200"/>
              <a:gd name="connisteX1" fmla="*/ 2336800 w 2540000"/>
              <a:gd name="connsiteY1" fmla="*/ 0 h 1473200"/>
              <a:gd name="connisteX2" fmla="*/ 2540000 w 2540000"/>
              <a:gd name="connsiteY2" fmla="*/ 203200 h 1473200"/>
              <a:gd name="connisteX3" fmla="*/ 2540000 w 2540000"/>
              <a:gd name="connsiteY3" fmla="*/ 1270000 h 1473200"/>
              <a:gd name="connisteX4" fmla="*/ 2336800 w 2540000"/>
              <a:gd name="connsiteY4" fmla="*/ 1473200 h 1473200"/>
              <a:gd name="connisteX5" fmla="*/ 0 w 2540000"/>
              <a:gd name="connsiteY5" fmla="*/ 1473200 h 1473200"/>
              <a:gd name="connisteX6" fmla="*/ 0 w 2540000"/>
              <a:gd name="connsiteY6" fmla="*/ 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1473200">
                <a:moveTo>
                  <a:pt x="0" y="0"/>
                </a:moveTo>
                <a:lnTo>
                  <a:pt x="2336800" y="0"/>
                </a:lnTo>
                <a:cubicBezTo>
                  <a:pt x="2449024" y="0"/>
                  <a:pt x="2540000" y="90976"/>
                  <a:pt x="2540000" y="203200"/>
                </a:cubicBezTo>
                <a:lnTo>
                  <a:pt x="2540000" y="1270000"/>
                </a:lnTo>
                <a:cubicBezTo>
                  <a:pt x="2540000" y="1382224"/>
                  <a:pt x="2449024" y="1473200"/>
                  <a:pt x="2336800" y="1473200"/>
                </a:cubicBezTo>
                <a:lnTo>
                  <a:pt x="0" y="14732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5"/>
            </p:custDataLst>
          </p:nvPr>
        </p:nvSpPr>
        <p:spPr>
          <a:xfrm>
            <a:off x="914400" y="50800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6"/>
            </p:custDataLst>
          </p:nvPr>
        </p:nvSpPr>
        <p:spPr>
          <a:xfrm>
            <a:off x="914400" y="5638800"/>
            <a:ext cx="78232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左标右内-装饰无-颜色错位-并列-5_2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057400"/>
            <a:ext cx="34290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4" hasCustomPrompt="1"/>
            <p:custDataLst>
              <p:tags r:id="rId6"/>
            </p:custDataLst>
          </p:nvPr>
        </p:nvSpPr>
        <p:spPr>
          <a:xfrm>
            <a:off x="4648200" y="609600"/>
            <a:ext cx="6934200" cy="1778000"/>
          </a:xfrm>
          <a:custGeom>
            <a:avLst/>
            <a:gdLst>
              <a:gd name="connisteX0" fmla="*/ 0 w 6934200"/>
              <a:gd name="connsiteY0" fmla="*/ 203200 h 1778000"/>
              <a:gd name="connisteX1" fmla="*/ 203200 w 6934200"/>
              <a:gd name="connsiteY1" fmla="*/ 0 h 1778000"/>
              <a:gd name="connisteX2" fmla="*/ 6731000 w 6934200"/>
              <a:gd name="connsiteY2" fmla="*/ 0 h 1778000"/>
              <a:gd name="connisteX3" fmla="*/ 6934200 w 6934200"/>
              <a:gd name="connsiteY3" fmla="*/ 203200 h 1778000"/>
              <a:gd name="connisteX4" fmla="*/ 6934200 w 6934200"/>
              <a:gd name="connsiteY4" fmla="*/ 1574800 h 1778000"/>
              <a:gd name="connisteX5" fmla="*/ 6731000 w 6934200"/>
              <a:gd name="connsiteY5" fmla="*/ 1778000 h 1778000"/>
              <a:gd name="connisteX6" fmla="*/ 203200 w 6934200"/>
              <a:gd name="connsiteY6" fmla="*/ 1778000 h 1778000"/>
              <a:gd name="connisteX7" fmla="*/ 0 w 6934200"/>
              <a:gd name="connsiteY7" fmla="*/ 1574800 h 1778000"/>
              <a:gd name="connisteX8" fmla="*/ 0 w 6934200"/>
              <a:gd name="connsiteY8" fmla="*/ 20320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934200" h="177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1574800"/>
                </a:lnTo>
                <a:cubicBezTo>
                  <a:pt x="6934200" y="1687024"/>
                  <a:pt x="6843224" y="1778000"/>
                  <a:pt x="6731000" y="1778000"/>
                </a:cubicBez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装饰  3"/>
          <p:cNvSpPr>
            <a:spLocks noGrp="1"/>
          </p:cNvSpPr>
          <p:nvPr>
            <p:ph type="body" idx="16395" hasCustomPrompt="1"/>
            <p:custDataLst>
              <p:tags r:id="rId7"/>
            </p:custDataLst>
          </p:nvPr>
        </p:nvSpPr>
        <p:spPr>
          <a:xfrm>
            <a:off x="4953000" y="1041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5" name="图片占位符 14"/>
          <p:cNvSpPr>
            <a:spLocks noGrp="1"/>
          </p:cNvSpPr>
          <p:nvPr>
            <p:ph type="pic" idx="16393" hasCustomPrompt="1"/>
            <p:custDataLst>
              <p:tags r:id="rId8"/>
            </p:custDataLst>
          </p:nvPr>
        </p:nvSpPr>
        <p:spPr>
          <a:xfrm>
            <a:off x="5166360" y="12547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6121400" y="939800"/>
            <a:ext cx="5156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6121400" y="1447800"/>
            <a:ext cx="5156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8" name="装饰  7"/>
          <p:cNvSpPr>
            <a:spLocks noGrp="1"/>
          </p:cNvSpPr>
          <p:nvPr>
            <p:ph type="body" idx="16397" hasCustomPrompt="1"/>
            <p:custDataLst>
              <p:tags r:id="rId11"/>
            </p:custDataLst>
          </p:nvPr>
        </p:nvSpPr>
        <p:spPr>
          <a:xfrm>
            <a:off x="4648200" y="2540000"/>
            <a:ext cx="6934200" cy="1778000"/>
          </a:xfrm>
          <a:custGeom>
            <a:avLst/>
            <a:gdLst>
              <a:gd name="connisteX0" fmla="*/ 0 w 6934200"/>
              <a:gd name="connsiteY0" fmla="*/ 203200 h 1778000"/>
              <a:gd name="connisteX1" fmla="*/ 203200 w 6934200"/>
              <a:gd name="connsiteY1" fmla="*/ 0 h 1778000"/>
              <a:gd name="connisteX2" fmla="*/ 6731000 w 6934200"/>
              <a:gd name="connsiteY2" fmla="*/ 0 h 1778000"/>
              <a:gd name="connisteX3" fmla="*/ 6934200 w 6934200"/>
              <a:gd name="connsiteY3" fmla="*/ 203200 h 1778000"/>
              <a:gd name="connisteX4" fmla="*/ 6934200 w 6934200"/>
              <a:gd name="connsiteY4" fmla="*/ 1574800 h 1778000"/>
              <a:gd name="connisteX5" fmla="*/ 6731000 w 6934200"/>
              <a:gd name="connsiteY5" fmla="*/ 1778000 h 1778000"/>
              <a:gd name="connisteX6" fmla="*/ 203200 w 6934200"/>
              <a:gd name="connsiteY6" fmla="*/ 1778000 h 1778000"/>
              <a:gd name="connisteX7" fmla="*/ 0 w 6934200"/>
              <a:gd name="connsiteY7" fmla="*/ 1574800 h 1778000"/>
              <a:gd name="connisteX8" fmla="*/ 0 w 6934200"/>
              <a:gd name="connsiteY8" fmla="*/ 20320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934200" h="177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1574800"/>
                </a:lnTo>
                <a:cubicBezTo>
                  <a:pt x="6934200" y="1687024"/>
                  <a:pt x="6843224" y="1778000"/>
                  <a:pt x="6731000" y="1778000"/>
                </a:cubicBez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9" name="装饰  8"/>
          <p:cNvSpPr>
            <a:spLocks noGrp="1"/>
          </p:cNvSpPr>
          <p:nvPr>
            <p:ph type="body" idx="16398" hasCustomPrompt="1"/>
            <p:custDataLst>
              <p:tags r:id="rId12"/>
            </p:custDataLst>
          </p:nvPr>
        </p:nvSpPr>
        <p:spPr>
          <a:xfrm>
            <a:off x="4953000" y="2971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0" name="图片占位符 19"/>
          <p:cNvSpPr>
            <a:spLocks noGrp="1"/>
          </p:cNvSpPr>
          <p:nvPr>
            <p:ph type="pic" idx="16396" hasCustomPrompt="1"/>
            <p:custDataLst>
              <p:tags r:id="rId13"/>
            </p:custDataLst>
          </p:nvPr>
        </p:nvSpPr>
        <p:spPr>
          <a:xfrm>
            <a:off x="5166360" y="31851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idx="16389" hasCustomPrompt="1"/>
            <p:custDataLst>
              <p:tags r:id="rId14"/>
            </p:custDataLst>
          </p:nvPr>
        </p:nvSpPr>
        <p:spPr>
          <a:xfrm>
            <a:off x="6121400" y="2870200"/>
            <a:ext cx="5156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5"/>
            </p:custDataLst>
          </p:nvPr>
        </p:nvSpPr>
        <p:spPr>
          <a:xfrm>
            <a:off x="6121400" y="3378200"/>
            <a:ext cx="5156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6"/>
            </p:custDataLst>
          </p:nvPr>
        </p:nvSpPr>
        <p:spPr>
          <a:xfrm>
            <a:off x="4648200" y="4470400"/>
            <a:ext cx="6934200" cy="1778000"/>
          </a:xfrm>
          <a:custGeom>
            <a:avLst/>
            <a:gdLst>
              <a:gd name="connisteX0" fmla="*/ 0 w 6934200"/>
              <a:gd name="connsiteY0" fmla="*/ 203200 h 1778000"/>
              <a:gd name="connisteX1" fmla="*/ 203200 w 6934200"/>
              <a:gd name="connsiteY1" fmla="*/ 0 h 1778000"/>
              <a:gd name="connisteX2" fmla="*/ 6731000 w 6934200"/>
              <a:gd name="connsiteY2" fmla="*/ 0 h 1778000"/>
              <a:gd name="connisteX3" fmla="*/ 6934200 w 6934200"/>
              <a:gd name="connsiteY3" fmla="*/ 203200 h 1778000"/>
              <a:gd name="connisteX4" fmla="*/ 6934200 w 6934200"/>
              <a:gd name="connsiteY4" fmla="*/ 1574800 h 1778000"/>
              <a:gd name="connisteX5" fmla="*/ 6731000 w 6934200"/>
              <a:gd name="connsiteY5" fmla="*/ 1778000 h 1778000"/>
              <a:gd name="connisteX6" fmla="*/ 203200 w 6934200"/>
              <a:gd name="connsiteY6" fmla="*/ 1778000 h 1778000"/>
              <a:gd name="connisteX7" fmla="*/ 0 w 6934200"/>
              <a:gd name="connsiteY7" fmla="*/ 1574800 h 1778000"/>
              <a:gd name="connisteX8" fmla="*/ 0 w 6934200"/>
              <a:gd name="connsiteY8" fmla="*/ 20320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934200" h="177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1574800"/>
                </a:lnTo>
                <a:cubicBezTo>
                  <a:pt x="6934200" y="1687024"/>
                  <a:pt x="6843224" y="1778000"/>
                  <a:pt x="6731000" y="1778000"/>
                </a:cubicBez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4" name="装饰  3"/>
          <p:cNvSpPr>
            <a:spLocks noGrp="1"/>
          </p:cNvSpPr>
          <p:nvPr>
            <p:ph type="body" idx="16401" hasCustomPrompt="1"/>
            <p:custDataLst>
              <p:tags r:id="rId17"/>
            </p:custDataLst>
          </p:nvPr>
        </p:nvSpPr>
        <p:spPr>
          <a:xfrm>
            <a:off x="4953000" y="49022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FFFFFF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5" name="图片占位符 24"/>
          <p:cNvSpPr>
            <a:spLocks noGrp="1"/>
          </p:cNvSpPr>
          <p:nvPr>
            <p:ph type="pic" idx="16399" hasCustomPrompt="1"/>
            <p:custDataLst>
              <p:tags r:id="rId18"/>
            </p:custDataLst>
          </p:nvPr>
        </p:nvSpPr>
        <p:spPr>
          <a:xfrm>
            <a:off x="5166360" y="5115560"/>
            <a:ext cx="487680" cy="48768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6" name="文本占位符 25"/>
          <p:cNvSpPr>
            <a:spLocks noGrp="1"/>
          </p:cNvSpPr>
          <p:nvPr>
            <p:ph type="body" idx="16391" hasCustomPrompt="1"/>
            <p:custDataLst>
              <p:tags r:id="rId19"/>
            </p:custDataLst>
          </p:nvPr>
        </p:nvSpPr>
        <p:spPr>
          <a:xfrm>
            <a:off x="6121400" y="4800600"/>
            <a:ext cx="5156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7" name="文本占位符 26"/>
          <p:cNvSpPr>
            <a:spLocks noGrp="1"/>
          </p:cNvSpPr>
          <p:nvPr>
            <p:ph type="body" idx="16392" hasCustomPrompt="1"/>
            <p:custDataLst>
              <p:tags r:id="rId20"/>
            </p:custDataLst>
          </p:nvPr>
        </p:nvSpPr>
        <p:spPr>
          <a:xfrm>
            <a:off x="6121400" y="5308600"/>
            <a:ext cx="5156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88" hasCustomPrompt="1"/>
            <p:custDataLst>
              <p:tags r:id="rId5"/>
            </p:custDataLst>
          </p:nvPr>
        </p:nvSpPr>
        <p:spPr>
          <a:xfrm>
            <a:off x="609600" y="2184400"/>
            <a:ext cx="10972800" cy="4064000"/>
          </a:xfrm>
          <a:custGeom>
            <a:avLst/>
            <a:gdLst>
              <a:gd name="connisteX0" fmla="*/ 0 w 10972800"/>
              <a:gd name="connsiteY0" fmla="*/ 203200 h 4064000"/>
              <a:gd name="connisteX1" fmla="*/ 203200 w 10972800"/>
              <a:gd name="connsiteY1" fmla="*/ 0 h 4064000"/>
              <a:gd name="connisteX2" fmla="*/ 10769600 w 10972800"/>
              <a:gd name="connsiteY2" fmla="*/ 0 h 4064000"/>
              <a:gd name="connisteX3" fmla="*/ 10972800 w 10972800"/>
              <a:gd name="connsiteY3" fmla="*/ 203200 h 4064000"/>
              <a:gd name="connisteX4" fmla="*/ 10972800 w 10972800"/>
              <a:gd name="connsiteY4" fmla="*/ 3860800 h 4064000"/>
              <a:gd name="connisteX5" fmla="*/ 10769600 w 10972800"/>
              <a:gd name="connsiteY5" fmla="*/ 4064000 h 4064000"/>
              <a:gd name="connisteX6" fmla="*/ 203200 w 10972800"/>
              <a:gd name="connsiteY6" fmla="*/ 4064000 h 4064000"/>
              <a:gd name="connisteX7" fmla="*/ 0 w 10972800"/>
              <a:gd name="connsiteY7" fmla="*/ 3860800 h 4064000"/>
              <a:gd name="connisteX8" fmla="*/ 0 w 10972800"/>
              <a:gd name="connsiteY8" fmla="*/ 203200 h 406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4064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860800"/>
                </a:lnTo>
                <a:cubicBezTo>
                  <a:pt x="10972800" y="3973024"/>
                  <a:pt x="10881824" y="4064000"/>
                  <a:pt x="10769600" y="4064000"/>
                </a:cubicBezTo>
                <a:lnTo>
                  <a:pt x="203200" y="4064000"/>
                </a:lnTo>
                <a:cubicBezTo>
                  <a:pt x="90976" y="4064000"/>
                  <a:pt x="0" y="3973024"/>
                  <a:pt x="0" y="3860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4648200" y="6096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4800600" y="609600"/>
            <a:ext cx="6781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4800600" y="1117600"/>
            <a:ext cx="6781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7_3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057400"/>
            <a:ext cx="34290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  <p:sp>
        <p:nvSpPr>
          <p:cNvPr id="13" name="内容占位符 12"/>
          <p:cNvSpPr>
            <a:spLocks noGrp="1"/>
          </p:cNvSpPr>
          <p:nvPr>
            <p:ph idx="16395" hasCustomPrompt="1"/>
            <p:custDataLst>
              <p:tags r:id="rId6"/>
            </p:custDataLst>
          </p:nvPr>
        </p:nvSpPr>
        <p:spPr>
          <a:xfrm>
            <a:off x="4648200" y="609600"/>
            <a:ext cx="6934200" cy="1879600"/>
          </a:xfrm>
          <a:custGeom>
            <a:avLst/>
            <a:gdLst>
              <a:gd name="connisteX0" fmla="*/ 0 w 6934200"/>
              <a:gd name="connsiteY0" fmla="*/ 203200 h 1879600"/>
              <a:gd name="connisteX1" fmla="*/ 203200 w 6934200"/>
              <a:gd name="connsiteY1" fmla="*/ 0 h 1879600"/>
              <a:gd name="connisteX2" fmla="*/ 6731000 w 6934200"/>
              <a:gd name="connsiteY2" fmla="*/ 0 h 1879600"/>
              <a:gd name="connisteX3" fmla="*/ 6934200 w 6934200"/>
              <a:gd name="connsiteY3" fmla="*/ 203200 h 1879600"/>
              <a:gd name="connisteX4" fmla="*/ 6934200 w 6934200"/>
              <a:gd name="connsiteY4" fmla="*/ 1676400 h 1879600"/>
              <a:gd name="connisteX5" fmla="*/ 6731000 w 6934200"/>
              <a:gd name="connsiteY5" fmla="*/ 1879600 h 1879600"/>
              <a:gd name="connisteX6" fmla="*/ 203200 w 6934200"/>
              <a:gd name="connsiteY6" fmla="*/ 1879600 h 1879600"/>
              <a:gd name="connisteX7" fmla="*/ 0 w 6934200"/>
              <a:gd name="connsiteY7" fmla="*/ 1676400 h 1879600"/>
              <a:gd name="connisteX8" fmla="*/ 0 w 6934200"/>
              <a:gd name="connsiteY8" fmla="*/ 203200 h 187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934200" h="1879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1676400"/>
                </a:lnTo>
                <a:cubicBezTo>
                  <a:pt x="6934200" y="1788624"/>
                  <a:pt x="6843224" y="1879600"/>
                  <a:pt x="6731000" y="1879600"/>
                </a:cubicBezTo>
                <a:lnTo>
                  <a:pt x="203200" y="1879600"/>
                </a:lnTo>
                <a:cubicBezTo>
                  <a:pt x="90976" y="1879600"/>
                  <a:pt x="0" y="1788624"/>
                  <a:pt x="0" y="16764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装饰  3"/>
          <p:cNvSpPr>
            <a:spLocks noGrp="1"/>
          </p:cNvSpPr>
          <p:nvPr>
            <p:ph type="body" idx="16396" hasCustomPrompt="1"/>
            <p:custDataLst>
              <p:tags r:id="rId7"/>
            </p:custDataLst>
          </p:nvPr>
        </p:nvSpPr>
        <p:spPr>
          <a:xfrm>
            <a:off x="4648200" y="29464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4800600" y="2946400"/>
            <a:ext cx="30861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800600" y="3454400"/>
            <a:ext cx="30861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7" name="装饰  6"/>
          <p:cNvSpPr>
            <a:spLocks noGrp="1"/>
          </p:cNvSpPr>
          <p:nvPr>
            <p:ph type="body" idx="16397" hasCustomPrompt="1"/>
            <p:custDataLst>
              <p:tags r:id="rId10"/>
            </p:custDataLst>
          </p:nvPr>
        </p:nvSpPr>
        <p:spPr>
          <a:xfrm>
            <a:off x="8343900" y="29464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8496300" y="2946400"/>
            <a:ext cx="30861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8496300" y="3454400"/>
            <a:ext cx="30861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0" name="装饰  9"/>
          <p:cNvSpPr>
            <a:spLocks noGrp="1"/>
          </p:cNvSpPr>
          <p:nvPr>
            <p:ph type="body" idx="16398" hasCustomPrompt="1"/>
            <p:custDataLst>
              <p:tags r:id="rId13"/>
            </p:custDataLst>
          </p:nvPr>
        </p:nvSpPr>
        <p:spPr>
          <a:xfrm>
            <a:off x="46482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4800600" y="4826000"/>
            <a:ext cx="30861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2" hasCustomPrompt="1"/>
            <p:custDataLst>
              <p:tags r:id="rId15"/>
            </p:custDataLst>
          </p:nvPr>
        </p:nvSpPr>
        <p:spPr>
          <a:xfrm>
            <a:off x="4800600" y="5334000"/>
            <a:ext cx="30861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3" name="装饰  2"/>
          <p:cNvSpPr>
            <a:spLocks noGrp="1"/>
          </p:cNvSpPr>
          <p:nvPr>
            <p:ph type="body" idx="16399" hasCustomPrompt="1"/>
            <p:custDataLst>
              <p:tags r:id="rId16"/>
            </p:custDataLst>
          </p:nvPr>
        </p:nvSpPr>
        <p:spPr>
          <a:xfrm>
            <a:off x="83439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7"/>
            </p:custDataLst>
          </p:nvPr>
        </p:nvSpPr>
        <p:spPr>
          <a:xfrm>
            <a:off x="8496300" y="4826000"/>
            <a:ext cx="30861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idx="16394" hasCustomPrompt="1"/>
            <p:custDataLst>
              <p:tags r:id="rId18"/>
            </p:custDataLst>
          </p:nvPr>
        </p:nvSpPr>
        <p:spPr>
          <a:xfrm>
            <a:off x="8496300" y="5334000"/>
            <a:ext cx="30861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左标上右内下右图-装饰左-默认位置-并列-33_78_group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2971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667000"/>
            <a:ext cx="2971800" cy="3352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  <p:sp>
        <p:nvSpPr>
          <p:cNvPr id="13" name="内容占位符 12"/>
          <p:cNvSpPr>
            <a:spLocks noGrp="1"/>
          </p:cNvSpPr>
          <p:nvPr>
            <p:ph idx="16393" hasCustomPrompt="1"/>
            <p:custDataLst>
              <p:tags r:id="rId6"/>
            </p:custDataLst>
          </p:nvPr>
        </p:nvSpPr>
        <p:spPr>
          <a:xfrm>
            <a:off x="4191000" y="3403600"/>
            <a:ext cx="7391400" cy="2844800"/>
          </a:xfrm>
          <a:custGeom>
            <a:avLst/>
            <a:gdLst>
              <a:gd name="connisteX0" fmla="*/ 0 w 7391400"/>
              <a:gd name="connsiteY0" fmla="*/ 203200 h 2844800"/>
              <a:gd name="connisteX1" fmla="*/ 203200 w 7391400"/>
              <a:gd name="connsiteY1" fmla="*/ 0 h 2844800"/>
              <a:gd name="connisteX2" fmla="*/ 7188200 w 7391400"/>
              <a:gd name="connsiteY2" fmla="*/ 0 h 2844800"/>
              <a:gd name="connisteX3" fmla="*/ 7391400 w 7391400"/>
              <a:gd name="connsiteY3" fmla="*/ 203200 h 2844800"/>
              <a:gd name="connisteX4" fmla="*/ 7391400 w 7391400"/>
              <a:gd name="connsiteY4" fmla="*/ 2641600 h 2844800"/>
              <a:gd name="connisteX5" fmla="*/ 7188200 w 7391400"/>
              <a:gd name="connsiteY5" fmla="*/ 2844800 h 2844800"/>
              <a:gd name="connisteX6" fmla="*/ 203200 w 7391400"/>
              <a:gd name="connsiteY6" fmla="*/ 2844800 h 2844800"/>
              <a:gd name="connisteX7" fmla="*/ 0 w 7391400"/>
              <a:gd name="connsiteY7" fmla="*/ 2641600 h 2844800"/>
              <a:gd name="connisteX8" fmla="*/ 0 w 7391400"/>
              <a:gd name="connsiteY8" fmla="*/ 20320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7391400" h="2844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7188200" y="0"/>
                </a:lnTo>
                <a:cubicBezTo>
                  <a:pt x="7300424" y="0"/>
                  <a:pt x="7391400" y="90976"/>
                  <a:pt x="7391400" y="203200"/>
                </a:cubicBezTo>
                <a:lnTo>
                  <a:pt x="7391400" y="2641600"/>
                </a:lnTo>
                <a:cubicBezTo>
                  <a:pt x="7391400" y="2753824"/>
                  <a:pt x="7300424" y="2844800"/>
                  <a:pt x="7188200" y="2844800"/>
                </a:cubicBezTo>
                <a:lnTo>
                  <a:pt x="203200" y="2844800"/>
                </a:lnTo>
                <a:cubicBezTo>
                  <a:pt x="90976" y="2844800"/>
                  <a:pt x="0" y="2753824"/>
                  <a:pt x="0" y="2641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装饰  3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4191000" y="609600"/>
            <a:ext cx="50800" cy="2336800"/>
          </a:xfrm>
          <a:custGeom>
            <a:avLst/>
            <a:gdLst>
              <a:gd name="connisteX0" fmla="*/ 0 w 50800"/>
              <a:gd name="connsiteY0" fmla="*/ 25400 h 2336800"/>
              <a:gd name="connisteX1" fmla="*/ 25400 w 50800"/>
              <a:gd name="connsiteY1" fmla="*/ 0 h 2336800"/>
              <a:gd name="connisteX2" fmla="*/ 25400 w 50800"/>
              <a:gd name="connsiteY2" fmla="*/ 0 h 2336800"/>
              <a:gd name="connisteX3" fmla="*/ 50800 w 50800"/>
              <a:gd name="connsiteY3" fmla="*/ 25400 h 2336800"/>
              <a:gd name="connisteX4" fmla="*/ 50800 w 50800"/>
              <a:gd name="connsiteY4" fmla="*/ 2311400 h 2336800"/>
              <a:gd name="connisteX5" fmla="*/ 25400 w 50800"/>
              <a:gd name="connsiteY5" fmla="*/ 2336800 h 2336800"/>
              <a:gd name="connisteX6" fmla="*/ 25400 w 50800"/>
              <a:gd name="connsiteY6" fmla="*/ 2336800 h 2336800"/>
              <a:gd name="connisteX7" fmla="*/ 0 w 50800"/>
              <a:gd name="connsiteY7" fmla="*/ 2311400 h 2336800"/>
              <a:gd name="connisteX8" fmla="*/ 0 w 50800"/>
              <a:gd name="connsiteY8" fmla="*/ 254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3368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311400"/>
                </a:lnTo>
                <a:cubicBezTo>
                  <a:pt x="50800" y="2325428"/>
                  <a:pt x="39428" y="2336800"/>
                  <a:pt x="25400" y="2336800"/>
                </a:cubicBezTo>
                <a:lnTo>
                  <a:pt x="25400" y="2336800"/>
                </a:lnTo>
                <a:cubicBezTo>
                  <a:pt x="11372" y="2336800"/>
                  <a:pt x="0" y="2325428"/>
                  <a:pt x="0" y="23114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4343400" y="6096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343400" y="1117600"/>
            <a:ext cx="1905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7" name="装饰  6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6858000" y="609600"/>
            <a:ext cx="50800" cy="2336800"/>
          </a:xfrm>
          <a:custGeom>
            <a:avLst/>
            <a:gdLst>
              <a:gd name="connisteX0" fmla="*/ 0 w 50800"/>
              <a:gd name="connsiteY0" fmla="*/ 25400 h 2336800"/>
              <a:gd name="connisteX1" fmla="*/ 25400 w 50800"/>
              <a:gd name="connsiteY1" fmla="*/ 0 h 2336800"/>
              <a:gd name="connisteX2" fmla="*/ 25400 w 50800"/>
              <a:gd name="connsiteY2" fmla="*/ 0 h 2336800"/>
              <a:gd name="connisteX3" fmla="*/ 50800 w 50800"/>
              <a:gd name="connsiteY3" fmla="*/ 25400 h 2336800"/>
              <a:gd name="connisteX4" fmla="*/ 50800 w 50800"/>
              <a:gd name="connsiteY4" fmla="*/ 2311400 h 2336800"/>
              <a:gd name="connisteX5" fmla="*/ 25400 w 50800"/>
              <a:gd name="connsiteY5" fmla="*/ 2336800 h 2336800"/>
              <a:gd name="connisteX6" fmla="*/ 25400 w 50800"/>
              <a:gd name="connsiteY6" fmla="*/ 2336800 h 2336800"/>
              <a:gd name="connisteX7" fmla="*/ 0 w 50800"/>
              <a:gd name="connsiteY7" fmla="*/ 2311400 h 2336800"/>
              <a:gd name="connisteX8" fmla="*/ 0 w 50800"/>
              <a:gd name="connsiteY8" fmla="*/ 254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3368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311400"/>
                </a:lnTo>
                <a:cubicBezTo>
                  <a:pt x="50800" y="2325428"/>
                  <a:pt x="39428" y="2336800"/>
                  <a:pt x="25400" y="2336800"/>
                </a:cubicBezTo>
                <a:lnTo>
                  <a:pt x="25400" y="2336800"/>
                </a:lnTo>
                <a:cubicBezTo>
                  <a:pt x="11372" y="2336800"/>
                  <a:pt x="0" y="2325428"/>
                  <a:pt x="0" y="23114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7010400" y="6096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7010400" y="1117600"/>
            <a:ext cx="1905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3"/>
            </p:custDataLst>
          </p:nvPr>
        </p:nvSpPr>
        <p:spPr>
          <a:xfrm>
            <a:off x="9525000" y="609600"/>
            <a:ext cx="50800" cy="2336800"/>
          </a:xfrm>
          <a:custGeom>
            <a:avLst/>
            <a:gdLst>
              <a:gd name="connisteX0" fmla="*/ 0 w 50800"/>
              <a:gd name="connsiteY0" fmla="*/ 25400 h 2336800"/>
              <a:gd name="connisteX1" fmla="*/ 25400 w 50800"/>
              <a:gd name="connsiteY1" fmla="*/ 0 h 2336800"/>
              <a:gd name="connisteX2" fmla="*/ 25400 w 50800"/>
              <a:gd name="connsiteY2" fmla="*/ 0 h 2336800"/>
              <a:gd name="connisteX3" fmla="*/ 50800 w 50800"/>
              <a:gd name="connsiteY3" fmla="*/ 25400 h 2336800"/>
              <a:gd name="connisteX4" fmla="*/ 50800 w 50800"/>
              <a:gd name="connsiteY4" fmla="*/ 2311400 h 2336800"/>
              <a:gd name="connisteX5" fmla="*/ 25400 w 50800"/>
              <a:gd name="connsiteY5" fmla="*/ 2336800 h 2336800"/>
              <a:gd name="connisteX6" fmla="*/ 25400 w 50800"/>
              <a:gd name="connsiteY6" fmla="*/ 2336800 h 2336800"/>
              <a:gd name="connisteX7" fmla="*/ 0 w 50800"/>
              <a:gd name="connsiteY7" fmla="*/ 2311400 h 2336800"/>
              <a:gd name="connisteX8" fmla="*/ 0 w 50800"/>
              <a:gd name="connsiteY8" fmla="*/ 254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3368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311400"/>
                </a:lnTo>
                <a:cubicBezTo>
                  <a:pt x="50800" y="2325428"/>
                  <a:pt x="39428" y="2336800"/>
                  <a:pt x="25400" y="2336800"/>
                </a:cubicBezTo>
                <a:lnTo>
                  <a:pt x="25400" y="2336800"/>
                </a:lnTo>
                <a:cubicBezTo>
                  <a:pt x="11372" y="2336800"/>
                  <a:pt x="0" y="2325428"/>
                  <a:pt x="0" y="23114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9677400" y="6096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2" hasCustomPrompt="1"/>
            <p:custDataLst>
              <p:tags r:id="rId15"/>
            </p:custDataLst>
          </p:nvPr>
        </p:nvSpPr>
        <p:spPr>
          <a:xfrm>
            <a:off x="9677400" y="1117600"/>
            <a:ext cx="1905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叠-默认位置-并列-31_13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5"/>
            </p:custDataLst>
          </p:nvPr>
        </p:nvSpPr>
        <p:spPr>
          <a:xfrm>
            <a:off x="609600" y="1524000"/>
            <a:ext cx="10972800" cy="1473200"/>
          </a:xfrm>
          <a:custGeom>
            <a:avLst/>
            <a:gdLst>
              <a:gd name="connisteX0" fmla="*/ 0 w 10972800"/>
              <a:gd name="connsiteY0" fmla="*/ 203200 h 1473200"/>
              <a:gd name="connisteX1" fmla="*/ 203200 w 10972800"/>
              <a:gd name="connsiteY1" fmla="*/ 0 h 1473200"/>
              <a:gd name="connisteX2" fmla="*/ 10769600 w 10972800"/>
              <a:gd name="connsiteY2" fmla="*/ 0 h 1473200"/>
              <a:gd name="connisteX3" fmla="*/ 10972800 w 10972800"/>
              <a:gd name="connsiteY3" fmla="*/ 203200 h 1473200"/>
              <a:gd name="connisteX4" fmla="*/ 10972800 w 10972800"/>
              <a:gd name="connsiteY4" fmla="*/ 1270000 h 1473200"/>
              <a:gd name="connisteX5" fmla="*/ 10769600 w 10972800"/>
              <a:gd name="connsiteY5" fmla="*/ 1473200 h 1473200"/>
              <a:gd name="connisteX6" fmla="*/ 203200 w 10972800"/>
              <a:gd name="connsiteY6" fmla="*/ 1473200 h 1473200"/>
              <a:gd name="connisteX7" fmla="*/ 0 w 10972800"/>
              <a:gd name="connsiteY7" fmla="*/ 1270000 h 1473200"/>
              <a:gd name="connisteX8" fmla="*/ 0 w 10972800"/>
              <a:gd name="connsiteY8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270000"/>
                </a:lnTo>
                <a:cubicBezTo>
                  <a:pt x="10972800" y="1382224"/>
                  <a:pt x="10881824" y="1473200"/>
                  <a:pt x="10769600" y="1473200"/>
                </a:cubicBez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6"/>
            </p:custDataLst>
          </p:nvPr>
        </p:nvSpPr>
        <p:spPr>
          <a:xfrm>
            <a:off x="914400" y="1803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2082800" y="1854200"/>
            <a:ext cx="91948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2082800" y="2362200"/>
            <a:ext cx="91948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9"/>
            </p:custDataLst>
          </p:nvPr>
        </p:nvSpPr>
        <p:spPr>
          <a:xfrm>
            <a:off x="609600" y="3149600"/>
            <a:ext cx="10972800" cy="1473200"/>
          </a:xfrm>
          <a:custGeom>
            <a:avLst/>
            <a:gdLst>
              <a:gd name="connisteX0" fmla="*/ 0 w 10972800"/>
              <a:gd name="connsiteY0" fmla="*/ 203200 h 1473200"/>
              <a:gd name="connisteX1" fmla="*/ 203200 w 10972800"/>
              <a:gd name="connsiteY1" fmla="*/ 0 h 1473200"/>
              <a:gd name="connisteX2" fmla="*/ 10769600 w 10972800"/>
              <a:gd name="connsiteY2" fmla="*/ 0 h 1473200"/>
              <a:gd name="connisteX3" fmla="*/ 10972800 w 10972800"/>
              <a:gd name="connsiteY3" fmla="*/ 203200 h 1473200"/>
              <a:gd name="connisteX4" fmla="*/ 10972800 w 10972800"/>
              <a:gd name="connsiteY4" fmla="*/ 1270000 h 1473200"/>
              <a:gd name="connisteX5" fmla="*/ 10769600 w 10972800"/>
              <a:gd name="connsiteY5" fmla="*/ 1473200 h 1473200"/>
              <a:gd name="connisteX6" fmla="*/ 203200 w 10972800"/>
              <a:gd name="connsiteY6" fmla="*/ 1473200 h 1473200"/>
              <a:gd name="connisteX7" fmla="*/ 0 w 10972800"/>
              <a:gd name="connsiteY7" fmla="*/ 1270000 h 1473200"/>
              <a:gd name="connisteX8" fmla="*/ 0 w 10972800"/>
              <a:gd name="connsiteY8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270000"/>
                </a:lnTo>
                <a:cubicBezTo>
                  <a:pt x="10972800" y="1382224"/>
                  <a:pt x="10881824" y="1473200"/>
                  <a:pt x="10769600" y="1473200"/>
                </a:cubicBez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0"/>
            </p:custDataLst>
          </p:nvPr>
        </p:nvSpPr>
        <p:spPr>
          <a:xfrm>
            <a:off x="914400" y="34290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2082800" y="3479800"/>
            <a:ext cx="91948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2082800" y="3987800"/>
            <a:ext cx="91948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3"/>
            </p:custDataLst>
          </p:nvPr>
        </p:nvSpPr>
        <p:spPr>
          <a:xfrm>
            <a:off x="609600" y="4775200"/>
            <a:ext cx="10972800" cy="1473200"/>
          </a:xfrm>
          <a:custGeom>
            <a:avLst/>
            <a:gdLst>
              <a:gd name="connisteX0" fmla="*/ 0 w 10972800"/>
              <a:gd name="connsiteY0" fmla="*/ 203200 h 1473200"/>
              <a:gd name="connisteX1" fmla="*/ 203200 w 10972800"/>
              <a:gd name="connsiteY1" fmla="*/ 0 h 1473200"/>
              <a:gd name="connisteX2" fmla="*/ 10769600 w 10972800"/>
              <a:gd name="connsiteY2" fmla="*/ 0 h 1473200"/>
              <a:gd name="connisteX3" fmla="*/ 10972800 w 10972800"/>
              <a:gd name="connsiteY3" fmla="*/ 203200 h 1473200"/>
              <a:gd name="connisteX4" fmla="*/ 10972800 w 10972800"/>
              <a:gd name="connsiteY4" fmla="*/ 1270000 h 1473200"/>
              <a:gd name="connisteX5" fmla="*/ 10769600 w 10972800"/>
              <a:gd name="connsiteY5" fmla="*/ 1473200 h 1473200"/>
              <a:gd name="connisteX6" fmla="*/ 203200 w 10972800"/>
              <a:gd name="connsiteY6" fmla="*/ 1473200 h 1473200"/>
              <a:gd name="connisteX7" fmla="*/ 0 w 10972800"/>
              <a:gd name="connsiteY7" fmla="*/ 1270000 h 1473200"/>
              <a:gd name="connisteX8" fmla="*/ 0 w 10972800"/>
              <a:gd name="connsiteY8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270000"/>
                </a:lnTo>
                <a:cubicBezTo>
                  <a:pt x="10972800" y="1382224"/>
                  <a:pt x="10881824" y="1473200"/>
                  <a:pt x="10769600" y="1473200"/>
                </a:cubicBez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4"/>
            </p:custDataLst>
          </p:nvPr>
        </p:nvSpPr>
        <p:spPr>
          <a:xfrm>
            <a:off x="914400" y="50546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5"/>
            </p:custDataLst>
          </p:nvPr>
        </p:nvSpPr>
        <p:spPr>
          <a:xfrm>
            <a:off x="2082800" y="5105400"/>
            <a:ext cx="9194800" cy="406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6"/>
            </p:custDataLst>
          </p:nvPr>
        </p:nvSpPr>
        <p:spPr>
          <a:xfrm>
            <a:off x="2082800" y="5613400"/>
            <a:ext cx="91948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1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34798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5"/>
            </p:custDataLst>
          </p:nvPr>
        </p:nvSpPr>
        <p:spPr>
          <a:xfrm>
            <a:off x="609600" y="609600"/>
            <a:ext cx="10972800" cy="2336800"/>
          </a:xfrm>
          <a:custGeom>
            <a:avLst/>
            <a:gdLst>
              <a:gd name="connisteX0" fmla="*/ 0 w 10972800"/>
              <a:gd name="connsiteY0" fmla="*/ 203200 h 2336800"/>
              <a:gd name="connisteX1" fmla="*/ 203200 w 10972800"/>
              <a:gd name="connsiteY1" fmla="*/ 0 h 2336800"/>
              <a:gd name="connisteX2" fmla="*/ 10769600 w 10972800"/>
              <a:gd name="connsiteY2" fmla="*/ 0 h 2336800"/>
              <a:gd name="connisteX3" fmla="*/ 10972800 w 10972800"/>
              <a:gd name="connsiteY3" fmla="*/ 203200 h 2336800"/>
              <a:gd name="connisteX4" fmla="*/ 10972800 w 10972800"/>
              <a:gd name="connsiteY4" fmla="*/ 2133600 h 2336800"/>
              <a:gd name="connisteX5" fmla="*/ 10769600 w 10972800"/>
              <a:gd name="connsiteY5" fmla="*/ 2336800 h 2336800"/>
              <a:gd name="connisteX6" fmla="*/ 203200 w 10972800"/>
              <a:gd name="connsiteY6" fmla="*/ 2336800 h 2336800"/>
              <a:gd name="connisteX7" fmla="*/ 0 w 10972800"/>
              <a:gd name="connsiteY7" fmla="*/ 2133600 h 2336800"/>
              <a:gd name="connisteX8" fmla="*/ 0 w 10972800"/>
              <a:gd name="connsiteY8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133600"/>
                </a:lnTo>
                <a:cubicBezTo>
                  <a:pt x="10972800" y="2245824"/>
                  <a:pt x="10881824" y="2336800"/>
                  <a:pt x="10769600" y="2336800"/>
                </a:cubicBezTo>
                <a:lnTo>
                  <a:pt x="203200" y="2336800"/>
                </a:lnTo>
                <a:cubicBezTo>
                  <a:pt x="90976" y="2336800"/>
                  <a:pt x="0" y="2245824"/>
                  <a:pt x="0" y="2133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44704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609600" y="5029200"/>
            <a:ext cx="5181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6400800" y="4470400"/>
            <a:ext cx="518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6400800" y="5029200"/>
            <a:ext cx="5181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5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6553200" y="2082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6553200" y="31496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6553200" y="37084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6553200" y="4775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叠-颜色错位-并列-39_3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装饰  1"/>
          <p:cNvSpPr>
            <a:spLocks noGrp="1"/>
          </p:cNvSpPr>
          <p:nvPr>
            <p:ph type="body" idx="16395" hasCustomPrompt="1"/>
            <p:custDataLst>
              <p:tags r:id="rId5"/>
            </p:custDataLst>
          </p:nvPr>
        </p:nvSpPr>
        <p:spPr>
          <a:xfrm>
            <a:off x="609600" y="1524000"/>
            <a:ext cx="5334000" cy="2209800"/>
          </a:xfrm>
          <a:custGeom>
            <a:avLst/>
            <a:gdLst>
              <a:gd name="connisteX0" fmla="*/ 0 w 5334000"/>
              <a:gd name="connsiteY0" fmla="*/ 203200 h 2209800"/>
              <a:gd name="connisteX1" fmla="*/ 203200 w 5334000"/>
              <a:gd name="connsiteY1" fmla="*/ 0 h 2209800"/>
              <a:gd name="connisteX2" fmla="*/ 5130800 w 5334000"/>
              <a:gd name="connsiteY2" fmla="*/ 0 h 2209800"/>
              <a:gd name="connisteX3" fmla="*/ 5334000 w 5334000"/>
              <a:gd name="connsiteY3" fmla="*/ 203200 h 2209800"/>
              <a:gd name="connisteX4" fmla="*/ 5334000 w 5334000"/>
              <a:gd name="connsiteY4" fmla="*/ 2006600 h 2209800"/>
              <a:gd name="connisteX5" fmla="*/ 5130800 w 5334000"/>
              <a:gd name="connsiteY5" fmla="*/ 2209800 h 2209800"/>
              <a:gd name="connisteX6" fmla="*/ 203200 w 5334000"/>
              <a:gd name="connsiteY6" fmla="*/ 2209800 h 2209800"/>
              <a:gd name="connisteX7" fmla="*/ 0 w 5334000"/>
              <a:gd name="connsiteY7" fmla="*/ 2006600 h 2209800"/>
              <a:gd name="connisteX8" fmla="*/ 0 w 53340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006600"/>
                </a:lnTo>
                <a:cubicBezTo>
                  <a:pt x="5334000" y="2118824"/>
                  <a:pt x="5243024" y="2209800"/>
                  <a:pt x="51308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4" hasCustomPrompt="1"/>
            <p:custDataLst>
              <p:tags r:id="rId6"/>
            </p:custDataLst>
          </p:nvPr>
        </p:nvSpPr>
        <p:spPr>
          <a:xfrm>
            <a:off x="914400" y="21717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2082800" y="2070100"/>
            <a:ext cx="355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2082800" y="2578100"/>
            <a:ext cx="3556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7" hasCustomPrompt="1"/>
            <p:custDataLst>
              <p:tags r:id="rId9"/>
            </p:custDataLst>
          </p:nvPr>
        </p:nvSpPr>
        <p:spPr>
          <a:xfrm>
            <a:off x="6248400" y="1524000"/>
            <a:ext cx="5334000" cy="2209800"/>
          </a:xfrm>
          <a:custGeom>
            <a:avLst/>
            <a:gdLst>
              <a:gd name="connisteX0" fmla="*/ 0 w 5334000"/>
              <a:gd name="connsiteY0" fmla="*/ 203200 h 2209800"/>
              <a:gd name="connisteX1" fmla="*/ 203200 w 5334000"/>
              <a:gd name="connsiteY1" fmla="*/ 0 h 2209800"/>
              <a:gd name="connisteX2" fmla="*/ 5130800 w 5334000"/>
              <a:gd name="connsiteY2" fmla="*/ 0 h 2209800"/>
              <a:gd name="connisteX3" fmla="*/ 5334000 w 5334000"/>
              <a:gd name="connsiteY3" fmla="*/ 203200 h 2209800"/>
              <a:gd name="connisteX4" fmla="*/ 5334000 w 5334000"/>
              <a:gd name="connsiteY4" fmla="*/ 2006600 h 2209800"/>
              <a:gd name="connisteX5" fmla="*/ 5130800 w 5334000"/>
              <a:gd name="connsiteY5" fmla="*/ 2209800 h 2209800"/>
              <a:gd name="connisteX6" fmla="*/ 203200 w 5334000"/>
              <a:gd name="connsiteY6" fmla="*/ 2209800 h 2209800"/>
              <a:gd name="connisteX7" fmla="*/ 0 w 5334000"/>
              <a:gd name="connsiteY7" fmla="*/ 2006600 h 2209800"/>
              <a:gd name="connisteX8" fmla="*/ 0 w 53340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006600"/>
                </a:lnTo>
                <a:cubicBezTo>
                  <a:pt x="5334000" y="2118824"/>
                  <a:pt x="5243024" y="2209800"/>
                  <a:pt x="51308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图片占位符 16"/>
          <p:cNvSpPr>
            <a:spLocks noGrp="1"/>
          </p:cNvSpPr>
          <p:nvPr>
            <p:ph type="pic" idx="16396" hasCustomPrompt="1"/>
            <p:custDataLst>
              <p:tags r:id="rId10"/>
            </p:custDataLst>
          </p:nvPr>
        </p:nvSpPr>
        <p:spPr>
          <a:xfrm>
            <a:off x="6553200" y="21717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721600" y="2070100"/>
            <a:ext cx="355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721600" y="2578100"/>
            <a:ext cx="3556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3"/>
            </p:custDataLst>
          </p:nvPr>
        </p:nvSpPr>
        <p:spPr>
          <a:xfrm>
            <a:off x="609600" y="4038600"/>
            <a:ext cx="5334000" cy="2209800"/>
          </a:xfrm>
          <a:custGeom>
            <a:avLst/>
            <a:gdLst>
              <a:gd name="connisteX0" fmla="*/ 0 w 5334000"/>
              <a:gd name="connsiteY0" fmla="*/ 203200 h 2209800"/>
              <a:gd name="connisteX1" fmla="*/ 203200 w 5334000"/>
              <a:gd name="connsiteY1" fmla="*/ 0 h 2209800"/>
              <a:gd name="connisteX2" fmla="*/ 5130800 w 5334000"/>
              <a:gd name="connsiteY2" fmla="*/ 0 h 2209800"/>
              <a:gd name="connisteX3" fmla="*/ 5334000 w 5334000"/>
              <a:gd name="connsiteY3" fmla="*/ 203200 h 2209800"/>
              <a:gd name="connisteX4" fmla="*/ 5334000 w 5334000"/>
              <a:gd name="connsiteY4" fmla="*/ 2006600 h 2209800"/>
              <a:gd name="connisteX5" fmla="*/ 5130800 w 5334000"/>
              <a:gd name="connsiteY5" fmla="*/ 2209800 h 2209800"/>
              <a:gd name="connisteX6" fmla="*/ 203200 w 5334000"/>
              <a:gd name="connsiteY6" fmla="*/ 2209800 h 2209800"/>
              <a:gd name="connisteX7" fmla="*/ 0 w 5334000"/>
              <a:gd name="connsiteY7" fmla="*/ 2006600 h 2209800"/>
              <a:gd name="connisteX8" fmla="*/ 0 w 53340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006600"/>
                </a:lnTo>
                <a:cubicBezTo>
                  <a:pt x="5334000" y="2118824"/>
                  <a:pt x="5243024" y="2209800"/>
                  <a:pt x="51308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1" name="图片占位符 20"/>
          <p:cNvSpPr>
            <a:spLocks noGrp="1"/>
          </p:cNvSpPr>
          <p:nvPr>
            <p:ph type="pic" idx="16398" hasCustomPrompt="1"/>
            <p:custDataLst>
              <p:tags r:id="rId14"/>
            </p:custDataLst>
          </p:nvPr>
        </p:nvSpPr>
        <p:spPr>
          <a:xfrm>
            <a:off x="914400" y="46863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5"/>
            </p:custDataLst>
          </p:nvPr>
        </p:nvSpPr>
        <p:spPr>
          <a:xfrm>
            <a:off x="2082800" y="4584700"/>
            <a:ext cx="355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6"/>
            </p:custDataLst>
          </p:nvPr>
        </p:nvSpPr>
        <p:spPr>
          <a:xfrm>
            <a:off x="2082800" y="5092700"/>
            <a:ext cx="3556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4" name="装饰  3"/>
          <p:cNvSpPr>
            <a:spLocks noGrp="1"/>
          </p:cNvSpPr>
          <p:nvPr>
            <p:ph type="body" idx="16401" hasCustomPrompt="1"/>
            <p:custDataLst>
              <p:tags r:id="rId17"/>
            </p:custDataLst>
          </p:nvPr>
        </p:nvSpPr>
        <p:spPr>
          <a:xfrm>
            <a:off x="6248400" y="4038600"/>
            <a:ext cx="5334000" cy="2209800"/>
          </a:xfrm>
          <a:custGeom>
            <a:avLst/>
            <a:gdLst>
              <a:gd name="connisteX0" fmla="*/ 0 w 5334000"/>
              <a:gd name="connsiteY0" fmla="*/ 203200 h 2209800"/>
              <a:gd name="connisteX1" fmla="*/ 203200 w 5334000"/>
              <a:gd name="connsiteY1" fmla="*/ 0 h 2209800"/>
              <a:gd name="connisteX2" fmla="*/ 5130800 w 5334000"/>
              <a:gd name="connsiteY2" fmla="*/ 0 h 2209800"/>
              <a:gd name="connisteX3" fmla="*/ 5334000 w 5334000"/>
              <a:gd name="connsiteY3" fmla="*/ 203200 h 2209800"/>
              <a:gd name="connisteX4" fmla="*/ 5334000 w 5334000"/>
              <a:gd name="connsiteY4" fmla="*/ 2006600 h 2209800"/>
              <a:gd name="connisteX5" fmla="*/ 5130800 w 5334000"/>
              <a:gd name="connsiteY5" fmla="*/ 2209800 h 2209800"/>
              <a:gd name="connisteX6" fmla="*/ 203200 w 5334000"/>
              <a:gd name="connsiteY6" fmla="*/ 2209800 h 2209800"/>
              <a:gd name="connisteX7" fmla="*/ 0 w 5334000"/>
              <a:gd name="connsiteY7" fmla="*/ 2006600 h 2209800"/>
              <a:gd name="connisteX8" fmla="*/ 0 w 53340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006600"/>
                </a:lnTo>
                <a:cubicBezTo>
                  <a:pt x="5334000" y="2118824"/>
                  <a:pt x="5243024" y="2209800"/>
                  <a:pt x="51308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5" name="图片占位符 24"/>
          <p:cNvSpPr>
            <a:spLocks noGrp="1"/>
          </p:cNvSpPr>
          <p:nvPr>
            <p:ph type="pic" idx="16400" hasCustomPrompt="1"/>
            <p:custDataLst>
              <p:tags r:id="rId18"/>
            </p:custDataLst>
          </p:nvPr>
        </p:nvSpPr>
        <p:spPr>
          <a:xfrm>
            <a:off x="6553200" y="4686300"/>
            <a:ext cx="914400" cy="9144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6" name="文本占位符 25"/>
          <p:cNvSpPr>
            <a:spLocks noGrp="1"/>
          </p:cNvSpPr>
          <p:nvPr>
            <p:ph type="body" idx="16392" hasCustomPrompt="1"/>
            <p:custDataLst>
              <p:tags r:id="rId19"/>
            </p:custDataLst>
          </p:nvPr>
        </p:nvSpPr>
        <p:spPr>
          <a:xfrm>
            <a:off x="7721600" y="4584700"/>
            <a:ext cx="355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7" name="文本占位符 26"/>
          <p:cNvSpPr>
            <a:spLocks noGrp="1"/>
          </p:cNvSpPr>
          <p:nvPr>
            <p:ph type="body" idx="16393" hasCustomPrompt="1"/>
            <p:custDataLst>
              <p:tags r:id="rId20"/>
            </p:custDataLst>
          </p:nvPr>
        </p:nvSpPr>
        <p:spPr>
          <a:xfrm>
            <a:off x="7721600" y="5092700"/>
            <a:ext cx="3556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21_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057400"/>
            <a:ext cx="3429000" cy="3962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4648200" y="609600"/>
            <a:ext cx="6934200" cy="2667000"/>
          </a:xfrm>
          <a:custGeom>
            <a:avLst/>
            <a:gdLst>
              <a:gd name="connisteX0" fmla="*/ 0 w 6934200"/>
              <a:gd name="connsiteY0" fmla="*/ 203200 h 2667000"/>
              <a:gd name="connisteX1" fmla="*/ 203200 w 6934200"/>
              <a:gd name="connsiteY1" fmla="*/ 0 h 2667000"/>
              <a:gd name="connisteX2" fmla="*/ 6731000 w 6934200"/>
              <a:gd name="connsiteY2" fmla="*/ 0 h 2667000"/>
              <a:gd name="connisteX3" fmla="*/ 6934200 w 6934200"/>
              <a:gd name="connsiteY3" fmla="*/ 203200 h 2667000"/>
              <a:gd name="connisteX4" fmla="*/ 6934200 w 6934200"/>
              <a:gd name="connsiteY4" fmla="*/ 2463800 h 2667000"/>
              <a:gd name="connisteX5" fmla="*/ 6731000 w 6934200"/>
              <a:gd name="connsiteY5" fmla="*/ 2667000 h 2667000"/>
              <a:gd name="connisteX6" fmla="*/ 203200 w 6934200"/>
              <a:gd name="connsiteY6" fmla="*/ 2667000 h 2667000"/>
              <a:gd name="connisteX7" fmla="*/ 0 w 6934200"/>
              <a:gd name="connsiteY7" fmla="*/ 2463800 h 2667000"/>
              <a:gd name="connisteX8" fmla="*/ 0 w 6934200"/>
              <a:gd name="connsiteY8" fmla="*/ 203200 h 2667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934200" h="2667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2463800"/>
                </a:lnTo>
                <a:cubicBezTo>
                  <a:pt x="6934200" y="2576024"/>
                  <a:pt x="6843224" y="2667000"/>
                  <a:pt x="6731000" y="2667000"/>
                </a:cubicBezTo>
                <a:lnTo>
                  <a:pt x="203200" y="2667000"/>
                </a:lnTo>
                <a:cubicBezTo>
                  <a:pt x="90976" y="2667000"/>
                  <a:pt x="0" y="2576024"/>
                  <a:pt x="0" y="2463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4953000" y="1358900"/>
            <a:ext cx="632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4953000" y="19177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4648200" y="3581400"/>
            <a:ext cx="6934200" cy="2667000"/>
          </a:xfrm>
          <a:custGeom>
            <a:avLst/>
            <a:gdLst>
              <a:gd name="connisteX0" fmla="*/ 0 w 6934200"/>
              <a:gd name="connsiteY0" fmla="*/ 203200 h 2667000"/>
              <a:gd name="connisteX1" fmla="*/ 203200 w 6934200"/>
              <a:gd name="connsiteY1" fmla="*/ 0 h 2667000"/>
              <a:gd name="connisteX2" fmla="*/ 6731000 w 6934200"/>
              <a:gd name="connsiteY2" fmla="*/ 0 h 2667000"/>
              <a:gd name="connisteX3" fmla="*/ 6934200 w 6934200"/>
              <a:gd name="connsiteY3" fmla="*/ 203200 h 2667000"/>
              <a:gd name="connisteX4" fmla="*/ 6934200 w 6934200"/>
              <a:gd name="connsiteY4" fmla="*/ 2463800 h 2667000"/>
              <a:gd name="connisteX5" fmla="*/ 6731000 w 6934200"/>
              <a:gd name="connsiteY5" fmla="*/ 2667000 h 2667000"/>
              <a:gd name="connisteX6" fmla="*/ 203200 w 6934200"/>
              <a:gd name="connsiteY6" fmla="*/ 2667000 h 2667000"/>
              <a:gd name="connisteX7" fmla="*/ 0 w 6934200"/>
              <a:gd name="connsiteY7" fmla="*/ 2463800 h 2667000"/>
              <a:gd name="connisteX8" fmla="*/ 0 w 6934200"/>
              <a:gd name="connsiteY8" fmla="*/ 203200 h 2667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934200" h="2667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2463800"/>
                </a:lnTo>
                <a:cubicBezTo>
                  <a:pt x="6934200" y="2576024"/>
                  <a:pt x="6843224" y="2667000"/>
                  <a:pt x="6731000" y="2667000"/>
                </a:cubicBezTo>
                <a:lnTo>
                  <a:pt x="203200" y="2667000"/>
                </a:lnTo>
                <a:cubicBezTo>
                  <a:pt x="90976" y="2667000"/>
                  <a:pt x="0" y="2576024"/>
                  <a:pt x="0" y="24638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953000" y="4330700"/>
            <a:ext cx="632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4953000" y="48895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9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88" hasCustomPrompt="1"/>
            <p:custDataLst>
              <p:tags r:id="rId5"/>
            </p:custDataLst>
          </p:nvPr>
        </p:nvSpPr>
        <p:spPr>
          <a:xfrm>
            <a:off x="609600" y="2794000"/>
            <a:ext cx="10972800" cy="3454400"/>
          </a:xfrm>
          <a:custGeom>
            <a:avLst/>
            <a:gdLst>
              <a:gd name="connisteX0" fmla="*/ 0 w 10972800"/>
              <a:gd name="connsiteY0" fmla="*/ 203200 h 3454400"/>
              <a:gd name="connisteX1" fmla="*/ 203200 w 10972800"/>
              <a:gd name="connsiteY1" fmla="*/ 0 h 3454400"/>
              <a:gd name="connisteX2" fmla="*/ 10769600 w 10972800"/>
              <a:gd name="connsiteY2" fmla="*/ 0 h 3454400"/>
              <a:gd name="connisteX3" fmla="*/ 10972800 w 10972800"/>
              <a:gd name="connsiteY3" fmla="*/ 203200 h 3454400"/>
              <a:gd name="connisteX4" fmla="*/ 10972800 w 10972800"/>
              <a:gd name="connsiteY4" fmla="*/ 3251200 h 3454400"/>
              <a:gd name="connisteX5" fmla="*/ 10769600 w 10972800"/>
              <a:gd name="connsiteY5" fmla="*/ 3454400 h 3454400"/>
              <a:gd name="connisteX6" fmla="*/ 203200 w 10972800"/>
              <a:gd name="connsiteY6" fmla="*/ 3454400 h 3454400"/>
              <a:gd name="connisteX7" fmla="*/ 0 w 10972800"/>
              <a:gd name="connsiteY7" fmla="*/ 3251200 h 3454400"/>
              <a:gd name="connisteX8" fmla="*/ 0 w 10972800"/>
              <a:gd name="connsiteY8" fmla="*/ 203200 h 345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45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251200"/>
                </a:lnTo>
                <a:cubicBezTo>
                  <a:pt x="10972800" y="3363424"/>
                  <a:pt x="10881824" y="3454400"/>
                  <a:pt x="10769600" y="3454400"/>
                </a:cubicBezTo>
                <a:lnTo>
                  <a:pt x="203200" y="3454400"/>
                </a:lnTo>
                <a:cubicBezTo>
                  <a:pt x="90976" y="3454400"/>
                  <a:pt x="0" y="3363424"/>
                  <a:pt x="0" y="325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09600" y="1524000"/>
            <a:ext cx="50800" cy="812800"/>
          </a:xfrm>
          <a:custGeom>
            <a:avLst/>
            <a:gdLst>
              <a:gd name="connisteX0" fmla="*/ 0 w 50800"/>
              <a:gd name="connsiteY0" fmla="*/ 25400 h 812800"/>
              <a:gd name="connisteX1" fmla="*/ 25400 w 50800"/>
              <a:gd name="connsiteY1" fmla="*/ 0 h 812800"/>
              <a:gd name="connisteX2" fmla="*/ 25400 w 50800"/>
              <a:gd name="connsiteY2" fmla="*/ 0 h 812800"/>
              <a:gd name="connisteX3" fmla="*/ 50800 w 50800"/>
              <a:gd name="connsiteY3" fmla="*/ 25400 h 812800"/>
              <a:gd name="connisteX4" fmla="*/ 50800 w 50800"/>
              <a:gd name="connsiteY4" fmla="*/ 787400 h 812800"/>
              <a:gd name="connisteX5" fmla="*/ 25400 w 50800"/>
              <a:gd name="connsiteY5" fmla="*/ 812800 h 812800"/>
              <a:gd name="connisteX6" fmla="*/ 25400 w 50800"/>
              <a:gd name="connsiteY6" fmla="*/ 812800 h 812800"/>
              <a:gd name="connisteX7" fmla="*/ 0 w 50800"/>
              <a:gd name="connsiteY7" fmla="*/ 787400 h 812800"/>
              <a:gd name="connisteX8" fmla="*/ 0 w 50800"/>
              <a:gd name="connsiteY8" fmla="*/ 254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8128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787400"/>
                </a:lnTo>
                <a:cubicBezTo>
                  <a:pt x="50800" y="801428"/>
                  <a:pt x="39428" y="812800"/>
                  <a:pt x="25400" y="812800"/>
                </a:cubicBezTo>
                <a:lnTo>
                  <a:pt x="25400" y="812800"/>
                </a:lnTo>
                <a:cubicBezTo>
                  <a:pt x="11372" y="812800"/>
                  <a:pt x="0" y="801428"/>
                  <a:pt x="0" y="7874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762000" y="1524000"/>
            <a:ext cx="10820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762000" y="2032000"/>
            <a:ext cx="108204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9_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5"/>
            </p:custDataLst>
          </p:nvPr>
        </p:nvSpPr>
        <p:spPr>
          <a:xfrm>
            <a:off x="609600" y="1524000"/>
            <a:ext cx="5334000" cy="3251200"/>
          </a:xfrm>
          <a:custGeom>
            <a:avLst/>
            <a:gdLst>
              <a:gd name="connisteX0" fmla="*/ 0 w 5334000"/>
              <a:gd name="connsiteY0" fmla="*/ 203200 h 3251200"/>
              <a:gd name="connisteX1" fmla="*/ 203200 w 5334000"/>
              <a:gd name="connsiteY1" fmla="*/ 0 h 3251200"/>
              <a:gd name="connisteX2" fmla="*/ 5130800 w 5334000"/>
              <a:gd name="connsiteY2" fmla="*/ 0 h 3251200"/>
              <a:gd name="connisteX3" fmla="*/ 5334000 w 5334000"/>
              <a:gd name="connsiteY3" fmla="*/ 203200 h 3251200"/>
              <a:gd name="connisteX4" fmla="*/ 5334000 w 5334000"/>
              <a:gd name="connsiteY4" fmla="*/ 3048000 h 3251200"/>
              <a:gd name="connisteX5" fmla="*/ 5130800 w 5334000"/>
              <a:gd name="connsiteY5" fmla="*/ 3251200 h 3251200"/>
              <a:gd name="connisteX6" fmla="*/ 203200 w 5334000"/>
              <a:gd name="connsiteY6" fmla="*/ 3251200 h 3251200"/>
              <a:gd name="connisteX7" fmla="*/ 0 w 5334000"/>
              <a:gd name="connsiteY7" fmla="*/ 3048000 h 3251200"/>
              <a:gd name="connisteX8" fmla="*/ 0 w 5334000"/>
              <a:gd name="connsiteY8" fmla="*/ 203200 h 3251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3251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3048000"/>
                </a:lnTo>
                <a:cubicBezTo>
                  <a:pt x="5334000" y="3160224"/>
                  <a:pt x="5243024" y="3251200"/>
                  <a:pt x="5130800" y="3251200"/>
                </a:cubicBezTo>
                <a:lnTo>
                  <a:pt x="203200" y="3251200"/>
                </a:lnTo>
                <a:cubicBezTo>
                  <a:pt x="90976" y="3251200"/>
                  <a:pt x="0" y="3160224"/>
                  <a:pt x="0" y="3048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50800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609600" y="5638800"/>
            <a:ext cx="5334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5" name="内容占位符 14"/>
          <p:cNvSpPr>
            <a:spLocks noGrp="1"/>
          </p:cNvSpPr>
          <p:nvPr>
            <p:ph idx="16391" hasCustomPrompt="1"/>
            <p:custDataLst>
              <p:tags r:id="rId8"/>
            </p:custDataLst>
          </p:nvPr>
        </p:nvSpPr>
        <p:spPr>
          <a:xfrm>
            <a:off x="6248400" y="1524000"/>
            <a:ext cx="5334000" cy="3251200"/>
          </a:xfrm>
          <a:custGeom>
            <a:avLst/>
            <a:gdLst>
              <a:gd name="connisteX0" fmla="*/ 0 w 5334000"/>
              <a:gd name="connsiteY0" fmla="*/ 203200 h 3251200"/>
              <a:gd name="connisteX1" fmla="*/ 203200 w 5334000"/>
              <a:gd name="connsiteY1" fmla="*/ 0 h 3251200"/>
              <a:gd name="connisteX2" fmla="*/ 5130800 w 5334000"/>
              <a:gd name="connsiteY2" fmla="*/ 0 h 3251200"/>
              <a:gd name="connisteX3" fmla="*/ 5334000 w 5334000"/>
              <a:gd name="connsiteY3" fmla="*/ 203200 h 3251200"/>
              <a:gd name="connisteX4" fmla="*/ 5334000 w 5334000"/>
              <a:gd name="connsiteY4" fmla="*/ 3048000 h 3251200"/>
              <a:gd name="connisteX5" fmla="*/ 5130800 w 5334000"/>
              <a:gd name="connsiteY5" fmla="*/ 3251200 h 3251200"/>
              <a:gd name="connisteX6" fmla="*/ 203200 w 5334000"/>
              <a:gd name="connsiteY6" fmla="*/ 3251200 h 3251200"/>
              <a:gd name="connisteX7" fmla="*/ 0 w 5334000"/>
              <a:gd name="connsiteY7" fmla="*/ 3048000 h 3251200"/>
              <a:gd name="connisteX8" fmla="*/ 0 w 5334000"/>
              <a:gd name="connsiteY8" fmla="*/ 203200 h 3251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3251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3048000"/>
                </a:lnTo>
                <a:cubicBezTo>
                  <a:pt x="5334000" y="3160224"/>
                  <a:pt x="5243024" y="3251200"/>
                  <a:pt x="5130800" y="3251200"/>
                </a:cubicBezTo>
                <a:lnTo>
                  <a:pt x="203200" y="3251200"/>
                </a:lnTo>
                <a:cubicBezTo>
                  <a:pt x="90976" y="3251200"/>
                  <a:pt x="0" y="3160224"/>
                  <a:pt x="0" y="3048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6248400" y="5080000"/>
            <a:ext cx="5334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6248400" y="5638800"/>
            <a:ext cx="5334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88" hasCustomPrompt="1"/>
            <p:custDataLst>
              <p:tags r:id="rId5"/>
            </p:custDataLst>
          </p:nvPr>
        </p:nvSpPr>
        <p:spPr>
          <a:xfrm>
            <a:off x="4648200" y="609600"/>
            <a:ext cx="6934200" cy="5638800"/>
          </a:xfrm>
          <a:custGeom>
            <a:avLst/>
            <a:gdLst>
              <a:gd name="connisteX0" fmla="*/ 0 w 6934200"/>
              <a:gd name="connsiteY0" fmla="*/ 203200 h 5638800"/>
              <a:gd name="connisteX1" fmla="*/ 203200 w 6934200"/>
              <a:gd name="connsiteY1" fmla="*/ 0 h 5638800"/>
              <a:gd name="connisteX2" fmla="*/ 6731000 w 6934200"/>
              <a:gd name="connsiteY2" fmla="*/ 0 h 5638800"/>
              <a:gd name="connisteX3" fmla="*/ 6934200 w 6934200"/>
              <a:gd name="connsiteY3" fmla="*/ 203200 h 5638800"/>
              <a:gd name="connisteX4" fmla="*/ 6934200 w 6934200"/>
              <a:gd name="connsiteY4" fmla="*/ 5435600 h 5638800"/>
              <a:gd name="connisteX5" fmla="*/ 6731000 w 6934200"/>
              <a:gd name="connsiteY5" fmla="*/ 5638800 h 5638800"/>
              <a:gd name="connisteX6" fmla="*/ 203200 w 6934200"/>
              <a:gd name="connsiteY6" fmla="*/ 5638800 h 5638800"/>
              <a:gd name="connisteX7" fmla="*/ 0 w 6934200"/>
              <a:gd name="connsiteY7" fmla="*/ 5435600 h 5638800"/>
              <a:gd name="connisteX8" fmla="*/ 0 w 69342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9342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5435600"/>
                </a:lnTo>
                <a:cubicBezTo>
                  <a:pt x="6934200" y="5547824"/>
                  <a:pt x="6843224" y="5638800"/>
                  <a:pt x="67310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09600" y="4826000"/>
            <a:ext cx="50800" cy="1422400"/>
          </a:xfrm>
          <a:custGeom>
            <a:avLst/>
            <a:gdLst>
              <a:gd name="connisteX0" fmla="*/ 0 w 50800"/>
              <a:gd name="connsiteY0" fmla="*/ 25400 h 1422400"/>
              <a:gd name="connisteX1" fmla="*/ 25400 w 50800"/>
              <a:gd name="connsiteY1" fmla="*/ 0 h 1422400"/>
              <a:gd name="connisteX2" fmla="*/ 25400 w 50800"/>
              <a:gd name="connsiteY2" fmla="*/ 0 h 1422400"/>
              <a:gd name="connisteX3" fmla="*/ 50800 w 50800"/>
              <a:gd name="connsiteY3" fmla="*/ 25400 h 1422400"/>
              <a:gd name="connisteX4" fmla="*/ 50800 w 50800"/>
              <a:gd name="connsiteY4" fmla="*/ 1397000 h 1422400"/>
              <a:gd name="connisteX5" fmla="*/ 25400 w 50800"/>
              <a:gd name="connsiteY5" fmla="*/ 1422400 h 1422400"/>
              <a:gd name="connisteX6" fmla="*/ 25400 w 50800"/>
              <a:gd name="connsiteY6" fmla="*/ 1422400 h 1422400"/>
              <a:gd name="connisteX7" fmla="*/ 0 w 50800"/>
              <a:gd name="connsiteY7" fmla="*/ 1397000 h 1422400"/>
              <a:gd name="connisteX8" fmla="*/ 0 w 50800"/>
              <a:gd name="connsiteY8" fmla="*/ 2540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4224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397000"/>
                </a:lnTo>
                <a:cubicBezTo>
                  <a:pt x="50800" y="1411028"/>
                  <a:pt x="39428" y="1422400"/>
                  <a:pt x="25400" y="1422400"/>
                </a:cubicBezTo>
                <a:lnTo>
                  <a:pt x="25400" y="1422400"/>
                </a:lnTo>
                <a:cubicBezTo>
                  <a:pt x="11372" y="1422400"/>
                  <a:pt x="0" y="1411028"/>
                  <a:pt x="0" y="13970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762000" y="4826000"/>
            <a:ext cx="3276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762000" y="5334000"/>
            <a:ext cx="32766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2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88" hasCustomPrompt="1"/>
            <p:custDataLst>
              <p:tags r:id="rId5"/>
            </p:custDataLst>
          </p:nvPr>
        </p:nvSpPr>
        <p:spPr>
          <a:xfrm>
            <a:off x="609600" y="1524000"/>
            <a:ext cx="10972800" cy="3454400"/>
          </a:xfrm>
          <a:custGeom>
            <a:avLst/>
            <a:gdLst>
              <a:gd name="connisteX0" fmla="*/ 0 w 10972800"/>
              <a:gd name="connsiteY0" fmla="*/ 203200 h 3454400"/>
              <a:gd name="connisteX1" fmla="*/ 203200 w 10972800"/>
              <a:gd name="connsiteY1" fmla="*/ 0 h 3454400"/>
              <a:gd name="connisteX2" fmla="*/ 10769600 w 10972800"/>
              <a:gd name="connsiteY2" fmla="*/ 0 h 3454400"/>
              <a:gd name="connisteX3" fmla="*/ 10972800 w 10972800"/>
              <a:gd name="connsiteY3" fmla="*/ 203200 h 3454400"/>
              <a:gd name="connisteX4" fmla="*/ 10972800 w 10972800"/>
              <a:gd name="connsiteY4" fmla="*/ 3251200 h 3454400"/>
              <a:gd name="connisteX5" fmla="*/ 10769600 w 10972800"/>
              <a:gd name="connsiteY5" fmla="*/ 3454400 h 3454400"/>
              <a:gd name="connisteX6" fmla="*/ 203200 w 10972800"/>
              <a:gd name="connsiteY6" fmla="*/ 3454400 h 3454400"/>
              <a:gd name="connisteX7" fmla="*/ 0 w 10972800"/>
              <a:gd name="connsiteY7" fmla="*/ 3251200 h 3454400"/>
              <a:gd name="connisteX8" fmla="*/ 0 w 10972800"/>
              <a:gd name="connsiteY8" fmla="*/ 203200 h 345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45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251200"/>
                </a:lnTo>
                <a:cubicBezTo>
                  <a:pt x="10972800" y="3363424"/>
                  <a:pt x="10881824" y="3454400"/>
                  <a:pt x="10769600" y="3454400"/>
                </a:cubicBezTo>
                <a:lnTo>
                  <a:pt x="203200" y="3454400"/>
                </a:lnTo>
                <a:cubicBezTo>
                  <a:pt x="90976" y="3454400"/>
                  <a:pt x="0" y="3363424"/>
                  <a:pt x="0" y="325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09600" y="5435600"/>
            <a:ext cx="50800" cy="812800"/>
          </a:xfrm>
          <a:custGeom>
            <a:avLst/>
            <a:gdLst>
              <a:gd name="connisteX0" fmla="*/ 0 w 50800"/>
              <a:gd name="connsiteY0" fmla="*/ 25400 h 812800"/>
              <a:gd name="connisteX1" fmla="*/ 25400 w 50800"/>
              <a:gd name="connsiteY1" fmla="*/ 0 h 812800"/>
              <a:gd name="connisteX2" fmla="*/ 25400 w 50800"/>
              <a:gd name="connsiteY2" fmla="*/ 0 h 812800"/>
              <a:gd name="connisteX3" fmla="*/ 50800 w 50800"/>
              <a:gd name="connsiteY3" fmla="*/ 25400 h 812800"/>
              <a:gd name="connisteX4" fmla="*/ 50800 w 50800"/>
              <a:gd name="connsiteY4" fmla="*/ 787400 h 812800"/>
              <a:gd name="connisteX5" fmla="*/ 25400 w 50800"/>
              <a:gd name="connsiteY5" fmla="*/ 812800 h 812800"/>
              <a:gd name="connisteX6" fmla="*/ 25400 w 50800"/>
              <a:gd name="connsiteY6" fmla="*/ 812800 h 812800"/>
              <a:gd name="connisteX7" fmla="*/ 0 w 50800"/>
              <a:gd name="connsiteY7" fmla="*/ 787400 h 812800"/>
              <a:gd name="connisteX8" fmla="*/ 0 w 50800"/>
              <a:gd name="connsiteY8" fmla="*/ 25400 h 81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8128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787400"/>
                </a:lnTo>
                <a:cubicBezTo>
                  <a:pt x="50800" y="801428"/>
                  <a:pt x="39428" y="812800"/>
                  <a:pt x="25400" y="812800"/>
                </a:cubicBezTo>
                <a:lnTo>
                  <a:pt x="25400" y="812800"/>
                </a:lnTo>
                <a:cubicBezTo>
                  <a:pt x="11372" y="812800"/>
                  <a:pt x="0" y="801428"/>
                  <a:pt x="0" y="7874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762000" y="5435600"/>
            <a:ext cx="10820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762000" y="5943600"/>
            <a:ext cx="10820400" cy="304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5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2362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609600" y="2667000"/>
            <a:ext cx="2362200" cy="3352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6" hasCustomPrompt="1"/>
            <p:custDataLst>
              <p:tags r:id="rId6"/>
            </p:custDataLst>
          </p:nvPr>
        </p:nvSpPr>
        <p:spPr>
          <a:xfrm>
            <a:off x="3581400" y="609600"/>
            <a:ext cx="2463800" cy="5638800"/>
          </a:xfrm>
          <a:custGeom>
            <a:avLst/>
            <a:gdLst>
              <a:gd name="connisteX0" fmla="*/ 0 w 2463800"/>
              <a:gd name="connsiteY0" fmla="*/ 203200 h 5638800"/>
              <a:gd name="connisteX1" fmla="*/ 203200 w 2463800"/>
              <a:gd name="connsiteY1" fmla="*/ 0 h 5638800"/>
              <a:gd name="connisteX2" fmla="*/ 2260600 w 2463800"/>
              <a:gd name="connsiteY2" fmla="*/ 0 h 5638800"/>
              <a:gd name="connisteX3" fmla="*/ 2463800 w 2463800"/>
              <a:gd name="connsiteY3" fmla="*/ 203200 h 5638800"/>
              <a:gd name="connisteX4" fmla="*/ 2463800 w 2463800"/>
              <a:gd name="connsiteY4" fmla="*/ 5435600 h 5638800"/>
              <a:gd name="connisteX5" fmla="*/ 2260600 w 2463800"/>
              <a:gd name="connsiteY5" fmla="*/ 5638800 h 5638800"/>
              <a:gd name="connisteX6" fmla="*/ 203200 w 2463800"/>
              <a:gd name="connsiteY6" fmla="*/ 5638800 h 5638800"/>
              <a:gd name="connisteX7" fmla="*/ 0 w 2463800"/>
              <a:gd name="connsiteY7" fmla="*/ 5435600 h 5638800"/>
              <a:gd name="connisteX8" fmla="*/ 0 w 24638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4638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60600" y="0"/>
                </a:lnTo>
                <a:cubicBezTo>
                  <a:pt x="2372824" y="0"/>
                  <a:pt x="2463800" y="90976"/>
                  <a:pt x="2463800" y="203200"/>
                </a:cubicBezTo>
                <a:lnTo>
                  <a:pt x="2463800" y="5435600"/>
                </a:lnTo>
                <a:cubicBezTo>
                  <a:pt x="2463800" y="5547824"/>
                  <a:pt x="2372824" y="5638800"/>
                  <a:pt x="22606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7"/>
            </p:custDataLst>
          </p:nvPr>
        </p:nvSpPr>
        <p:spPr>
          <a:xfrm>
            <a:off x="4051300" y="1447800"/>
            <a:ext cx="1524000" cy="1524000"/>
          </a:xfrm>
          <a:custGeom>
            <a:avLst/>
            <a:gdLst>
              <a:gd name="connisteX0" fmla="*/ 0 w 1524000"/>
              <a:gd name="connsiteY0" fmla="*/ 304800 h 1524000"/>
              <a:gd name="connisteX1" fmla="*/ 304800 w 1524000"/>
              <a:gd name="connsiteY1" fmla="*/ 0 h 1524000"/>
              <a:gd name="connisteX2" fmla="*/ 1219200 w 1524000"/>
              <a:gd name="connsiteY2" fmla="*/ 0 h 1524000"/>
              <a:gd name="connisteX3" fmla="*/ 1524000 w 1524000"/>
              <a:gd name="connsiteY3" fmla="*/ 304800 h 1524000"/>
              <a:gd name="connisteX4" fmla="*/ 1524000 w 1524000"/>
              <a:gd name="connsiteY4" fmla="*/ 1219200 h 1524000"/>
              <a:gd name="connisteX5" fmla="*/ 1219200 w 1524000"/>
              <a:gd name="connsiteY5" fmla="*/ 1524000 h 1524000"/>
              <a:gd name="connisteX6" fmla="*/ 304800 w 1524000"/>
              <a:gd name="connsiteY6" fmla="*/ 1524000 h 1524000"/>
              <a:gd name="connisteX7" fmla="*/ 0 w 1524000"/>
              <a:gd name="connsiteY7" fmla="*/ 1219200 h 1524000"/>
              <a:gd name="connisteX8" fmla="*/ 0 w 1524000"/>
              <a:gd name="connsiteY8" fmla="*/ 3048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219200" y="0"/>
                </a:lnTo>
                <a:cubicBezTo>
                  <a:pt x="1387536" y="0"/>
                  <a:pt x="1524000" y="136464"/>
                  <a:pt x="1524000" y="304800"/>
                </a:cubicBezTo>
                <a:lnTo>
                  <a:pt x="1524000" y="1219200"/>
                </a:lnTo>
                <a:cubicBezTo>
                  <a:pt x="1524000" y="1387536"/>
                  <a:pt x="1387536" y="1524000"/>
                  <a:pt x="1219200" y="1524000"/>
                </a:cubicBezTo>
                <a:lnTo>
                  <a:pt x="304800" y="1524000"/>
                </a:lnTo>
                <a:cubicBezTo>
                  <a:pt x="136464" y="1524000"/>
                  <a:pt x="0" y="1387536"/>
                  <a:pt x="0" y="12192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4362450" y="1828800"/>
            <a:ext cx="901700" cy="762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6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3987800" y="3327400"/>
            <a:ext cx="1651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3987800" y="3886200"/>
            <a:ext cx="1651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8" name="装饰  7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6350000" y="609600"/>
            <a:ext cx="2463800" cy="5638800"/>
          </a:xfrm>
          <a:custGeom>
            <a:avLst/>
            <a:gdLst>
              <a:gd name="connisteX0" fmla="*/ 0 w 2463800"/>
              <a:gd name="connsiteY0" fmla="*/ 203200 h 5638800"/>
              <a:gd name="connisteX1" fmla="*/ 203200 w 2463800"/>
              <a:gd name="connsiteY1" fmla="*/ 0 h 5638800"/>
              <a:gd name="connisteX2" fmla="*/ 2260600 w 2463800"/>
              <a:gd name="connsiteY2" fmla="*/ 0 h 5638800"/>
              <a:gd name="connisteX3" fmla="*/ 2463800 w 2463800"/>
              <a:gd name="connsiteY3" fmla="*/ 203200 h 5638800"/>
              <a:gd name="connisteX4" fmla="*/ 2463800 w 2463800"/>
              <a:gd name="connsiteY4" fmla="*/ 5435600 h 5638800"/>
              <a:gd name="connisteX5" fmla="*/ 2260600 w 2463800"/>
              <a:gd name="connsiteY5" fmla="*/ 5638800 h 5638800"/>
              <a:gd name="connisteX6" fmla="*/ 203200 w 2463800"/>
              <a:gd name="connsiteY6" fmla="*/ 5638800 h 5638800"/>
              <a:gd name="connisteX7" fmla="*/ 0 w 2463800"/>
              <a:gd name="connsiteY7" fmla="*/ 5435600 h 5638800"/>
              <a:gd name="connisteX8" fmla="*/ 0 w 24638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4638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60600" y="0"/>
                </a:lnTo>
                <a:cubicBezTo>
                  <a:pt x="2372824" y="0"/>
                  <a:pt x="2463800" y="90976"/>
                  <a:pt x="2463800" y="203200"/>
                </a:cubicBezTo>
                <a:lnTo>
                  <a:pt x="2463800" y="5435600"/>
                </a:lnTo>
                <a:cubicBezTo>
                  <a:pt x="2463800" y="5547824"/>
                  <a:pt x="2372824" y="5638800"/>
                  <a:pt x="22606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9" name="装饰  8"/>
          <p:cNvSpPr>
            <a:spLocks noGrp="1"/>
          </p:cNvSpPr>
          <p:nvPr>
            <p:ph type="body" idx="16399" hasCustomPrompt="1"/>
            <p:custDataLst>
              <p:tags r:id="rId12"/>
            </p:custDataLst>
          </p:nvPr>
        </p:nvSpPr>
        <p:spPr>
          <a:xfrm>
            <a:off x="6819900" y="3886200"/>
            <a:ext cx="1524000" cy="1524000"/>
          </a:xfrm>
          <a:custGeom>
            <a:avLst/>
            <a:gdLst>
              <a:gd name="connisteX0" fmla="*/ 0 w 1524000"/>
              <a:gd name="connsiteY0" fmla="*/ 304800 h 1524000"/>
              <a:gd name="connisteX1" fmla="*/ 304800 w 1524000"/>
              <a:gd name="connsiteY1" fmla="*/ 0 h 1524000"/>
              <a:gd name="connisteX2" fmla="*/ 1219200 w 1524000"/>
              <a:gd name="connsiteY2" fmla="*/ 0 h 1524000"/>
              <a:gd name="connisteX3" fmla="*/ 1524000 w 1524000"/>
              <a:gd name="connsiteY3" fmla="*/ 304800 h 1524000"/>
              <a:gd name="connisteX4" fmla="*/ 1524000 w 1524000"/>
              <a:gd name="connsiteY4" fmla="*/ 1219200 h 1524000"/>
              <a:gd name="connisteX5" fmla="*/ 1219200 w 1524000"/>
              <a:gd name="connsiteY5" fmla="*/ 1524000 h 1524000"/>
              <a:gd name="connisteX6" fmla="*/ 304800 w 1524000"/>
              <a:gd name="connsiteY6" fmla="*/ 1524000 h 1524000"/>
              <a:gd name="connisteX7" fmla="*/ 0 w 1524000"/>
              <a:gd name="connsiteY7" fmla="*/ 1219200 h 1524000"/>
              <a:gd name="connisteX8" fmla="*/ 0 w 1524000"/>
              <a:gd name="connsiteY8" fmla="*/ 3048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219200" y="0"/>
                </a:lnTo>
                <a:cubicBezTo>
                  <a:pt x="1387536" y="0"/>
                  <a:pt x="1524000" y="136464"/>
                  <a:pt x="1524000" y="304800"/>
                </a:cubicBezTo>
                <a:lnTo>
                  <a:pt x="1524000" y="1219200"/>
                </a:lnTo>
                <a:cubicBezTo>
                  <a:pt x="1524000" y="1387536"/>
                  <a:pt x="1387536" y="1524000"/>
                  <a:pt x="1219200" y="1524000"/>
                </a:cubicBezTo>
                <a:lnTo>
                  <a:pt x="304800" y="1524000"/>
                </a:lnTo>
                <a:cubicBezTo>
                  <a:pt x="136464" y="1524000"/>
                  <a:pt x="0" y="1387536"/>
                  <a:pt x="0" y="12192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7131050" y="4267200"/>
            <a:ext cx="901700" cy="762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6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02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6756400" y="1447800"/>
            <a:ext cx="1651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6756400" y="2006600"/>
            <a:ext cx="1651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6"/>
            </p:custDataLst>
          </p:nvPr>
        </p:nvSpPr>
        <p:spPr>
          <a:xfrm>
            <a:off x="9118600" y="609600"/>
            <a:ext cx="2463800" cy="5638800"/>
          </a:xfrm>
          <a:custGeom>
            <a:avLst/>
            <a:gdLst>
              <a:gd name="connisteX0" fmla="*/ 0 w 2463800"/>
              <a:gd name="connsiteY0" fmla="*/ 203200 h 5638800"/>
              <a:gd name="connisteX1" fmla="*/ 203200 w 2463800"/>
              <a:gd name="connsiteY1" fmla="*/ 0 h 5638800"/>
              <a:gd name="connisteX2" fmla="*/ 2260600 w 2463800"/>
              <a:gd name="connsiteY2" fmla="*/ 0 h 5638800"/>
              <a:gd name="connisteX3" fmla="*/ 2463800 w 2463800"/>
              <a:gd name="connsiteY3" fmla="*/ 203200 h 5638800"/>
              <a:gd name="connisteX4" fmla="*/ 2463800 w 2463800"/>
              <a:gd name="connsiteY4" fmla="*/ 5435600 h 5638800"/>
              <a:gd name="connisteX5" fmla="*/ 2260600 w 2463800"/>
              <a:gd name="connsiteY5" fmla="*/ 5638800 h 5638800"/>
              <a:gd name="connisteX6" fmla="*/ 203200 w 2463800"/>
              <a:gd name="connsiteY6" fmla="*/ 5638800 h 5638800"/>
              <a:gd name="connisteX7" fmla="*/ 0 w 2463800"/>
              <a:gd name="connsiteY7" fmla="*/ 5435600 h 5638800"/>
              <a:gd name="connisteX8" fmla="*/ 0 w 24638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4638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260600" y="0"/>
                </a:lnTo>
                <a:cubicBezTo>
                  <a:pt x="2372824" y="0"/>
                  <a:pt x="2463800" y="90976"/>
                  <a:pt x="2463800" y="203200"/>
                </a:cubicBezTo>
                <a:lnTo>
                  <a:pt x="2463800" y="5435600"/>
                </a:lnTo>
                <a:cubicBezTo>
                  <a:pt x="2463800" y="5547824"/>
                  <a:pt x="2372824" y="5638800"/>
                  <a:pt x="22606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4" name="装饰  3"/>
          <p:cNvSpPr>
            <a:spLocks noGrp="1"/>
          </p:cNvSpPr>
          <p:nvPr>
            <p:ph type="body" idx="16401" hasCustomPrompt="1"/>
            <p:custDataLst>
              <p:tags r:id="rId17"/>
            </p:custDataLst>
          </p:nvPr>
        </p:nvSpPr>
        <p:spPr>
          <a:xfrm>
            <a:off x="9588500" y="1447800"/>
            <a:ext cx="1524000" cy="1524000"/>
          </a:xfrm>
          <a:custGeom>
            <a:avLst/>
            <a:gdLst>
              <a:gd name="connisteX0" fmla="*/ 0 w 1524000"/>
              <a:gd name="connsiteY0" fmla="*/ 304800 h 1524000"/>
              <a:gd name="connisteX1" fmla="*/ 304800 w 1524000"/>
              <a:gd name="connsiteY1" fmla="*/ 0 h 1524000"/>
              <a:gd name="connisteX2" fmla="*/ 1219200 w 1524000"/>
              <a:gd name="connsiteY2" fmla="*/ 0 h 1524000"/>
              <a:gd name="connisteX3" fmla="*/ 1524000 w 1524000"/>
              <a:gd name="connsiteY3" fmla="*/ 304800 h 1524000"/>
              <a:gd name="connisteX4" fmla="*/ 1524000 w 1524000"/>
              <a:gd name="connsiteY4" fmla="*/ 1219200 h 1524000"/>
              <a:gd name="connisteX5" fmla="*/ 1219200 w 1524000"/>
              <a:gd name="connsiteY5" fmla="*/ 1524000 h 1524000"/>
              <a:gd name="connisteX6" fmla="*/ 304800 w 1524000"/>
              <a:gd name="connsiteY6" fmla="*/ 1524000 h 1524000"/>
              <a:gd name="connisteX7" fmla="*/ 0 w 1524000"/>
              <a:gd name="connsiteY7" fmla="*/ 1219200 h 1524000"/>
              <a:gd name="connisteX8" fmla="*/ 0 w 1524000"/>
              <a:gd name="connsiteY8" fmla="*/ 3048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1219200" y="0"/>
                </a:lnTo>
                <a:cubicBezTo>
                  <a:pt x="1387536" y="0"/>
                  <a:pt x="1524000" y="136464"/>
                  <a:pt x="1524000" y="304800"/>
                </a:cubicBezTo>
                <a:lnTo>
                  <a:pt x="1524000" y="1219200"/>
                </a:lnTo>
                <a:cubicBezTo>
                  <a:pt x="1524000" y="1387536"/>
                  <a:pt x="1387536" y="1524000"/>
                  <a:pt x="1219200" y="1524000"/>
                </a:cubicBezTo>
                <a:lnTo>
                  <a:pt x="304800" y="1524000"/>
                </a:lnTo>
                <a:cubicBezTo>
                  <a:pt x="136464" y="1524000"/>
                  <a:pt x="0" y="1387536"/>
                  <a:pt x="0" y="12192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idx="16395" hasCustomPrompt="1"/>
            <p:custDataLst>
              <p:tags r:id="rId18"/>
            </p:custDataLst>
          </p:nvPr>
        </p:nvSpPr>
        <p:spPr>
          <a:xfrm>
            <a:off x="9899650" y="1828800"/>
            <a:ext cx="901700" cy="762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60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03</a:t>
            </a:r>
          </a:p>
        </p:txBody>
      </p:sp>
      <p:sp>
        <p:nvSpPr>
          <p:cNvPr id="26" name="文本占位符 25"/>
          <p:cNvSpPr>
            <a:spLocks noGrp="1"/>
          </p:cNvSpPr>
          <p:nvPr>
            <p:ph type="body" idx="16393" hasCustomPrompt="1"/>
            <p:custDataLst>
              <p:tags r:id="rId19"/>
            </p:custDataLst>
          </p:nvPr>
        </p:nvSpPr>
        <p:spPr>
          <a:xfrm>
            <a:off x="9525000" y="3327400"/>
            <a:ext cx="1651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7" name="文本占位符 26"/>
          <p:cNvSpPr>
            <a:spLocks noGrp="1"/>
          </p:cNvSpPr>
          <p:nvPr>
            <p:ph type="body" idx="16394" hasCustomPrompt="1"/>
            <p:custDataLst>
              <p:tags r:id="rId20"/>
            </p:custDataLst>
          </p:nvPr>
        </p:nvSpPr>
        <p:spPr>
          <a:xfrm>
            <a:off x="9525000" y="3886200"/>
            <a:ext cx="1651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1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88" hasCustomPrompt="1"/>
            <p:custDataLst>
              <p:tags r:id="rId5"/>
            </p:custDataLst>
          </p:nvPr>
        </p:nvSpPr>
        <p:spPr>
          <a:xfrm>
            <a:off x="4648200" y="1524000"/>
            <a:ext cx="6934200" cy="4724400"/>
          </a:xfrm>
          <a:custGeom>
            <a:avLst/>
            <a:gdLst>
              <a:gd name="connisteX0" fmla="*/ 0 w 6934200"/>
              <a:gd name="connsiteY0" fmla="*/ 0 h 4724400"/>
              <a:gd name="connisteX1" fmla="*/ 6731000 w 6934200"/>
              <a:gd name="connsiteY1" fmla="*/ 0 h 4724400"/>
              <a:gd name="connisteX2" fmla="*/ 6934200 w 6934200"/>
              <a:gd name="connsiteY2" fmla="*/ 203200 h 4724400"/>
              <a:gd name="connisteX3" fmla="*/ 6934200 w 6934200"/>
              <a:gd name="connsiteY3" fmla="*/ 4521200 h 4724400"/>
              <a:gd name="connisteX4" fmla="*/ 6731000 w 6934200"/>
              <a:gd name="connsiteY4" fmla="*/ 4724400 h 4724400"/>
              <a:gd name="connisteX5" fmla="*/ 0 w 6934200"/>
              <a:gd name="connsiteY5" fmla="*/ 4724400 h 4724400"/>
              <a:gd name="connisteX6" fmla="*/ 0 w 69342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6934200" h="4724400">
                <a:moveTo>
                  <a:pt x="0" y="0"/>
                </a:move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4521200"/>
                </a:lnTo>
                <a:cubicBezTo>
                  <a:pt x="6934200" y="4633424"/>
                  <a:pt x="6843224" y="4724400"/>
                  <a:pt x="67310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09600" y="1524000"/>
            <a:ext cx="4038600" cy="4724400"/>
          </a:xfrm>
          <a:custGeom>
            <a:avLst/>
            <a:gdLst>
              <a:gd name="connisteX0" fmla="*/ 0 w 4038600"/>
              <a:gd name="connsiteY0" fmla="*/ 203200 h 4724400"/>
              <a:gd name="connisteX1" fmla="*/ 203200 w 4038600"/>
              <a:gd name="connsiteY1" fmla="*/ 0 h 4724400"/>
              <a:gd name="connisteX2" fmla="*/ 4038600 w 4038600"/>
              <a:gd name="connsiteY2" fmla="*/ 0 h 4724400"/>
              <a:gd name="connisteX3" fmla="*/ 4038600 w 4038600"/>
              <a:gd name="connsiteY3" fmla="*/ 4724400 h 4724400"/>
              <a:gd name="connisteX4" fmla="*/ 203200 w 4038600"/>
              <a:gd name="connsiteY4" fmla="*/ 4724400 h 4724400"/>
              <a:gd name="connisteX5" fmla="*/ 0 w 4038600"/>
              <a:gd name="connsiteY5" fmla="*/ 4521200 h 4724400"/>
              <a:gd name="connisteX6" fmla="*/ 0 w 40386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4038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38600" y="0"/>
                </a:lnTo>
                <a:lnTo>
                  <a:pt x="40386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1066800" y="2692400"/>
            <a:ext cx="312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1066800" y="3251200"/>
            <a:ext cx="3124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9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5"/>
            </p:custDataLst>
          </p:nvPr>
        </p:nvSpPr>
        <p:spPr>
          <a:xfrm>
            <a:off x="6197600" y="1524000"/>
            <a:ext cx="5384800" cy="2209800"/>
          </a:xfrm>
          <a:custGeom>
            <a:avLst/>
            <a:gdLst>
              <a:gd name="connisteX0" fmla="*/ 0 w 5384800"/>
              <a:gd name="connsiteY0" fmla="*/ 0 h 2209800"/>
              <a:gd name="connisteX1" fmla="*/ 5181600 w 5384800"/>
              <a:gd name="connsiteY1" fmla="*/ 0 h 2209800"/>
              <a:gd name="connisteX2" fmla="*/ 5384800 w 5384800"/>
              <a:gd name="connsiteY2" fmla="*/ 203200 h 2209800"/>
              <a:gd name="connisteX3" fmla="*/ 5384800 w 5384800"/>
              <a:gd name="connsiteY3" fmla="*/ 2006600 h 2209800"/>
              <a:gd name="connisteX4" fmla="*/ 5181600 w 5384800"/>
              <a:gd name="connsiteY4" fmla="*/ 2209800 h 2209800"/>
              <a:gd name="connisteX5" fmla="*/ 0 w 5384800"/>
              <a:gd name="connsiteY5" fmla="*/ 2209800 h 2209800"/>
              <a:gd name="connisteX6" fmla="*/ 0 w 5384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84800" h="2209800">
                <a:moveTo>
                  <a:pt x="0" y="0"/>
                </a:moveTo>
                <a:lnTo>
                  <a:pt x="5181600" y="0"/>
                </a:lnTo>
                <a:cubicBezTo>
                  <a:pt x="5293824" y="0"/>
                  <a:pt x="5384800" y="90976"/>
                  <a:pt x="5384800" y="203200"/>
                </a:cubicBezTo>
                <a:lnTo>
                  <a:pt x="5384800" y="2006600"/>
                </a:lnTo>
                <a:cubicBezTo>
                  <a:pt x="5384800" y="2118824"/>
                  <a:pt x="5293824" y="2209800"/>
                  <a:pt x="5181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6"/>
            </p:custDataLst>
          </p:nvPr>
        </p:nvSpPr>
        <p:spPr>
          <a:xfrm>
            <a:off x="609600" y="1524000"/>
            <a:ext cx="5588000" cy="2209800"/>
          </a:xfrm>
          <a:custGeom>
            <a:avLst/>
            <a:gdLst>
              <a:gd name="connisteX0" fmla="*/ 0 w 5588000"/>
              <a:gd name="connsiteY0" fmla="*/ 203200 h 2209800"/>
              <a:gd name="connisteX1" fmla="*/ 203200 w 5588000"/>
              <a:gd name="connsiteY1" fmla="*/ 0 h 2209800"/>
              <a:gd name="connisteX2" fmla="*/ 5588000 w 5588000"/>
              <a:gd name="connsiteY2" fmla="*/ 0 h 2209800"/>
              <a:gd name="connisteX3" fmla="*/ 5588000 w 5588000"/>
              <a:gd name="connsiteY3" fmla="*/ 2209800 h 2209800"/>
              <a:gd name="connisteX4" fmla="*/ 203200 w 5588000"/>
              <a:gd name="connsiteY4" fmla="*/ 2209800 h 2209800"/>
              <a:gd name="connisteX5" fmla="*/ 0 w 5588000"/>
              <a:gd name="connsiteY5" fmla="*/ 2006600 h 2209800"/>
              <a:gd name="connisteX6" fmla="*/ 0 w 5588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588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0" y="0"/>
                </a:lnTo>
                <a:lnTo>
                  <a:pt x="5588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502400" y="1892300"/>
            <a:ext cx="4775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502400" y="2451100"/>
            <a:ext cx="4775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6197600" y="4038600"/>
            <a:ext cx="5384800" cy="2209800"/>
          </a:xfrm>
          <a:custGeom>
            <a:avLst/>
            <a:gdLst>
              <a:gd name="connisteX0" fmla="*/ 0 w 5384800"/>
              <a:gd name="connsiteY0" fmla="*/ 0 h 2209800"/>
              <a:gd name="connisteX1" fmla="*/ 5181600 w 5384800"/>
              <a:gd name="connsiteY1" fmla="*/ 0 h 2209800"/>
              <a:gd name="connisteX2" fmla="*/ 5384800 w 5384800"/>
              <a:gd name="connsiteY2" fmla="*/ 203200 h 2209800"/>
              <a:gd name="connisteX3" fmla="*/ 5384800 w 5384800"/>
              <a:gd name="connsiteY3" fmla="*/ 2006600 h 2209800"/>
              <a:gd name="connisteX4" fmla="*/ 5181600 w 5384800"/>
              <a:gd name="connsiteY4" fmla="*/ 2209800 h 2209800"/>
              <a:gd name="connisteX5" fmla="*/ 0 w 5384800"/>
              <a:gd name="connsiteY5" fmla="*/ 2209800 h 2209800"/>
              <a:gd name="connisteX6" fmla="*/ 0 w 5384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384800" h="2209800">
                <a:moveTo>
                  <a:pt x="0" y="0"/>
                </a:moveTo>
                <a:lnTo>
                  <a:pt x="5181600" y="0"/>
                </a:lnTo>
                <a:cubicBezTo>
                  <a:pt x="5293824" y="0"/>
                  <a:pt x="5384800" y="90976"/>
                  <a:pt x="5384800" y="203200"/>
                </a:cubicBezTo>
                <a:lnTo>
                  <a:pt x="5384800" y="2006600"/>
                </a:lnTo>
                <a:cubicBezTo>
                  <a:pt x="5384800" y="2118824"/>
                  <a:pt x="5293824" y="2209800"/>
                  <a:pt x="5181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0"/>
            </p:custDataLst>
          </p:nvPr>
        </p:nvSpPr>
        <p:spPr>
          <a:xfrm>
            <a:off x="609600" y="4038600"/>
            <a:ext cx="5588000" cy="2209800"/>
          </a:xfrm>
          <a:custGeom>
            <a:avLst/>
            <a:gdLst>
              <a:gd name="connisteX0" fmla="*/ 0 w 5588000"/>
              <a:gd name="connsiteY0" fmla="*/ 203200 h 2209800"/>
              <a:gd name="connisteX1" fmla="*/ 203200 w 5588000"/>
              <a:gd name="connsiteY1" fmla="*/ 0 h 2209800"/>
              <a:gd name="connisteX2" fmla="*/ 5588000 w 5588000"/>
              <a:gd name="connsiteY2" fmla="*/ 0 h 2209800"/>
              <a:gd name="connisteX3" fmla="*/ 5588000 w 5588000"/>
              <a:gd name="connsiteY3" fmla="*/ 2209800 h 2209800"/>
              <a:gd name="connisteX4" fmla="*/ 203200 w 5588000"/>
              <a:gd name="connsiteY4" fmla="*/ 2209800 h 2209800"/>
              <a:gd name="connisteX5" fmla="*/ 0 w 5588000"/>
              <a:gd name="connsiteY5" fmla="*/ 2006600 h 2209800"/>
              <a:gd name="connisteX6" fmla="*/ 0 w 5588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5588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588000" y="0"/>
                </a:lnTo>
                <a:lnTo>
                  <a:pt x="5588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502400" y="4406900"/>
            <a:ext cx="4775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502400" y="4965700"/>
            <a:ext cx="4775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5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203200 h 5638800"/>
              <a:gd name="connisteX1" fmla="*/ 203200 w 4038600"/>
              <a:gd name="connsiteY1" fmla="*/ 0 h 5638800"/>
              <a:gd name="connisteX2" fmla="*/ 3835400 w 4038600"/>
              <a:gd name="connsiteY2" fmla="*/ 0 h 5638800"/>
              <a:gd name="connisteX3" fmla="*/ 4038600 w 4038600"/>
              <a:gd name="connsiteY3" fmla="*/ 203200 h 5638800"/>
              <a:gd name="connisteX4" fmla="*/ 4038600 w 4038600"/>
              <a:gd name="connsiteY4" fmla="*/ 5435600 h 5638800"/>
              <a:gd name="connisteX5" fmla="*/ 3835400 w 4038600"/>
              <a:gd name="connsiteY5" fmla="*/ 5638800 h 5638800"/>
              <a:gd name="connisteX6" fmla="*/ 203200 w 4038600"/>
              <a:gd name="connsiteY6" fmla="*/ 5638800 h 5638800"/>
              <a:gd name="connisteX7" fmla="*/ 0 w 4038600"/>
              <a:gd name="connsiteY7" fmla="*/ 5435600 h 5638800"/>
              <a:gd name="connisteX8" fmla="*/ 0 w 40386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5435600"/>
                </a:lnTo>
                <a:cubicBezTo>
                  <a:pt x="4038600" y="5547824"/>
                  <a:pt x="3947624" y="5638800"/>
                  <a:pt x="38354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6"/>
            </p:custDataLst>
          </p:nvPr>
        </p:nvSpPr>
        <p:spPr>
          <a:xfrm>
            <a:off x="5257800" y="34036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5410200" y="34036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5410200" y="39116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9"/>
            </p:custDataLst>
          </p:nvPr>
        </p:nvSpPr>
        <p:spPr>
          <a:xfrm>
            <a:off x="52578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5410200" y="51308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5410200" y="56388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2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装饰  1"/>
          <p:cNvSpPr>
            <a:spLocks noGrp="1"/>
          </p:cNvSpPr>
          <p:nvPr>
            <p:ph type="body" idx="16394" hasCustomPrompt="1"/>
            <p:custDataLst>
              <p:tags r:id="rId5"/>
            </p:custDataLst>
          </p:nvPr>
        </p:nvSpPr>
        <p:spPr>
          <a:xfrm>
            <a:off x="609600" y="3606800"/>
            <a:ext cx="2514600" cy="2641600"/>
          </a:xfrm>
          <a:custGeom>
            <a:avLst/>
            <a:gdLst>
              <a:gd name="connisteX0" fmla="*/ 0 w 2514600"/>
              <a:gd name="connsiteY0" fmla="*/ 0 h 2641600"/>
              <a:gd name="connisteX1" fmla="*/ 2514600 w 2514600"/>
              <a:gd name="connsiteY1" fmla="*/ 0 h 2641600"/>
              <a:gd name="connisteX2" fmla="*/ 2514600 w 2514600"/>
              <a:gd name="connsiteY2" fmla="*/ 2438400 h 2641600"/>
              <a:gd name="connisteX3" fmla="*/ 2311400 w 2514600"/>
              <a:gd name="connsiteY3" fmla="*/ 2641600 h 2641600"/>
              <a:gd name="connisteX4" fmla="*/ 203200 w 2514600"/>
              <a:gd name="connsiteY4" fmla="*/ 2641600 h 2641600"/>
              <a:gd name="connisteX5" fmla="*/ 0 w 2514600"/>
              <a:gd name="connsiteY5" fmla="*/ 2438400 h 2641600"/>
              <a:gd name="connisteX6" fmla="*/ 0 w 2514600"/>
              <a:gd name="connsiteY6" fmla="*/ 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14600" h="2641600">
                <a:moveTo>
                  <a:pt x="0" y="0"/>
                </a:moveTo>
                <a:lnTo>
                  <a:pt x="2514600" y="0"/>
                </a:lnTo>
                <a:lnTo>
                  <a:pt x="2514600" y="2438400"/>
                </a:lnTo>
                <a:cubicBezTo>
                  <a:pt x="2514600" y="2550624"/>
                  <a:pt x="2423624" y="2641600"/>
                  <a:pt x="2311400" y="2641600"/>
                </a:cubicBezTo>
                <a:lnTo>
                  <a:pt x="203200" y="2641600"/>
                </a:lnTo>
                <a:cubicBezTo>
                  <a:pt x="90976" y="2641600"/>
                  <a:pt x="0" y="2550624"/>
                  <a:pt x="0" y="2438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5" hasCustomPrompt="1"/>
            <p:custDataLst>
              <p:tags r:id="rId6"/>
            </p:custDataLst>
          </p:nvPr>
        </p:nvSpPr>
        <p:spPr>
          <a:xfrm>
            <a:off x="609600" y="1524000"/>
            <a:ext cx="2514600" cy="2082800"/>
          </a:xfrm>
          <a:custGeom>
            <a:avLst/>
            <a:gdLst>
              <a:gd name="connisteX0" fmla="*/ 0 w 2514600"/>
              <a:gd name="connsiteY0" fmla="*/ 203200 h 2082800"/>
              <a:gd name="connisteX1" fmla="*/ 203200 w 2514600"/>
              <a:gd name="connsiteY1" fmla="*/ 0 h 2082800"/>
              <a:gd name="connisteX2" fmla="*/ 2311400 w 2514600"/>
              <a:gd name="connsiteY2" fmla="*/ 0 h 2082800"/>
              <a:gd name="connisteX3" fmla="*/ 2514600 w 2514600"/>
              <a:gd name="connsiteY3" fmla="*/ 203200 h 2082800"/>
              <a:gd name="connisteX4" fmla="*/ 2514600 w 2514600"/>
              <a:gd name="connsiteY4" fmla="*/ 2082800 h 2082800"/>
              <a:gd name="connisteX5" fmla="*/ 0 w 2514600"/>
              <a:gd name="connsiteY5" fmla="*/ 2082800 h 2082800"/>
              <a:gd name="connisteX6" fmla="*/ 0 w 2514600"/>
              <a:gd name="connsiteY6" fmla="*/ 20320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14600" h="208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082800"/>
                </a:lnTo>
                <a:lnTo>
                  <a:pt x="0" y="20828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914400" y="39116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914400" y="4419600"/>
            <a:ext cx="190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6" hasCustomPrompt="1"/>
            <p:custDataLst>
              <p:tags r:id="rId9"/>
            </p:custDataLst>
          </p:nvPr>
        </p:nvSpPr>
        <p:spPr>
          <a:xfrm>
            <a:off x="3429000" y="1524000"/>
            <a:ext cx="2514600" cy="2641600"/>
          </a:xfrm>
          <a:custGeom>
            <a:avLst/>
            <a:gdLst>
              <a:gd name="connisteX0" fmla="*/ 0 w 2514600"/>
              <a:gd name="connsiteY0" fmla="*/ 203200 h 2641600"/>
              <a:gd name="connisteX1" fmla="*/ 203200 w 2514600"/>
              <a:gd name="connsiteY1" fmla="*/ 0 h 2641600"/>
              <a:gd name="connisteX2" fmla="*/ 2311400 w 2514600"/>
              <a:gd name="connsiteY2" fmla="*/ 0 h 2641600"/>
              <a:gd name="connisteX3" fmla="*/ 2514600 w 2514600"/>
              <a:gd name="connsiteY3" fmla="*/ 203200 h 2641600"/>
              <a:gd name="connisteX4" fmla="*/ 2514600 w 2514600"/>
              <a:gd name="connsiteY4" fmla="*/ 2641600 h 2641600"/>
              <a:gd name="connisteX5" fmla="*/ 0 w 2514600"/>
              <a:gd name="connsiteY5" fmla="*/ 2641600 h 2641600"/>
              <a:gd name="connisteX6" fmla="*/ 0 w 2514600"/>
              <a:gd name="connsiteY6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146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641600"/>
                </a:lnTo>
                <a:lnTo>
                  <a:pt x="0" y="2641600"/>
                </a:ln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图片占位符 16"/>
          <p:cNvSpPr>
            <a:spLocks noGrp="1"/>
          </p:cNvSpPr>
          <p:nvPr>
            <p:ph type="pic" idx="16397" hasCustomPrompt="1"/>
            <p:custDataLst>
              <p:tags r:id="rId10"/>
            </p:custDataLst>
          </p:nvPr>
        </p:nvSpPr>
        <p:spPr>
          <a:xfrm>
            <a:off x="3429000" y="4165600"/>
            <a:ext cx="2514600" cy="2082800"/>
          </a:xfrm>
          <a:custGeom>
            <a:avLst/>
            <a:gdLst>
              <a:gd name="connisteX0" fmla="*/ 0 w 2514600"/>
              <a:gd name="connsiteY0" fmla="*/ 0 h 2082800"/>
              <a:gd name="connisteX1" fmla="*/ 2514600 w 2514600"/>
              <a:gd name="connsiteY1" fmla="*/ 0 h 2082800"/>
              <a:gd name="connisteX2" fmla="*/ 2514600 w 2514600"/>
              <a:gd name="connsiteY2" fmla="*/ 1879600 h 2082800"/>
              <a:gd name="connisteX3" fmla="*/ 2311400 w 2514600"/>
              <a:gd name="connsiteY3" fmla="*/ 2082800 h 2082800"/>
              <a:gd name="connisteX4" fmla="*/ 203200 w 2514600"/>
              <a:gd name="connsiteY4" fmla="*/ 2082800 h 2082800"/>
              <a:gd name="connisteX5" fmla="*/ 0 w 2514600"/>
              <a:gd name="connsiteY5" fmla="*/ 1879600 h 2082800"/>
              <a:gd name="connisteX6" fmla="*/ 0 w 2514600"/>
              <a:gd name="connsiteY6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14600" h="2082800">
                <a:moveTo>
                  <a:pt x="0" y="0"/>
                </a:moveTo>
                <a:lnTo>
                  <a:pt x="2514600" y="0"/>
                </a:lnTo>
                <a:lnTo>
                  <a:pt x="2514600" y="1879600"/>
                </a:lnTo>
                <a:cubicBezTo>
                  <a:pt x="2514600" y="1991824"/>
                  <a:pt x="2423624" y="2082800"/>
                  <a:pt x="23114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3733800" y="18288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3733800" y="2336800"/>
            <a:ext cx="190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0" name="装饰  9"/>
          <p:cNvSpPr>
            <a:spLocks noGrp="1"/>
          </p:cNvSpPr>
          <p:nvPr>
            <p:ph type="body" idx="16398" hasCustomPrompt="1"/>
            <p:custDataLst>
              <p:tags r:id="rId13"/>
            </p:custDataLst>
          </p:nvPr>
        </p:nvSpPr>
        <p:spPr>
          <a:xfrm>
            <a:off x="6248400" y="3606800"/>
            <a:ext cx="2514600" cy="2641600"/>
          </a:xfrm>
          <a:custGeom>
            <a:avLst/>
            <a:gdLst>
              <a:gd name="connisteX0" fmla="*/ 0 w 2514600"/>
              <a:gd name="connsiteY0" fmla="*/ 0 h 2641600"/>
              <a:gd name="connisteX1" fmla="*/ 2514600 w 2514600"/>
              <a:gd name="connsiteY1" fmla="*/ 0 h 2641600"/>
              <a:gd name="connisteX2" fmla="*/ 2514600 w 2514600"/>
              <a:gd name="connsiteY2" fmla="*/ 2438400 h 2641600"/>
              <a:gd name="connisteX3" fmla="*/ 2311400 w 2514600"/>
              <a:gd name="connsiteY3" fmla="*/ 2641600 h 2641600"/>
              <a:gd name="connisteX4" fmla="*/ 203200 w 2514600"/>
              <a:gd name="connsiteY4" fmla="*/ 2641600 h 2641600"/>
              <a:gd name="connisteX5" fmla="*/ 0 w 2514600"/>
              <a:gd name="connsiteY5" fmla="*/ 2438400 h 2641600"/>
              <a:gd name="connisteX6" fmla="*/ 0 w 2514600"/>
              <a:gd name="connsiteY6" fmla="*/ 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14600" h="2641600">
                <a:moveTo>
                  <a:pt x="0" y="0"/>
                </a:moveTo>
                <a:lnTo>
                  <a:pt x="2514600" y="0"/>
                </a:lnTo>
                <a:lnTo>
                  <a:pt x="2514600" y="2438400"/>
                </a:lnTo>
                <a:cubicBezTo>
                  <a:pt x="2514600" y="2550624"/>
                  <a:pt x="2423624" y="2641600"/>
                  <a:pt x="2311400" y="2641600"/>
                </a:cubicBezTo>
                <a:lnTo>
                  <a:pt x="203200" y="2641600"/>
                </a:lnTo>
                <a:cubicBezTo>
                  <a:pt x="90976" y="2641600"/>
                  <a:pt x="0" y="2550624"/>
                  <a:pt x="0" y="2438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1" name="图片占位符 20"/>
          <p:cNvSpPr>
            <a:spLocks noGrp="1"/>
          </p:cNvSpPr>
          <p:nvPr>
            <p:ph type="pic" idx="16399" hasCustomPrompt="1"/>
            <p:custDataLst>
              <p:tags r:id="rId14"/>
            </p:custDataLst>
          </p:nvPr>
        </p:nvSpPr>
        <p:spPr>
          <a:xfrm>
            <a:off x="6248400" y="1524000"/>
            <a:ext cx="2514600" cy="2082800"/>
          </a:xfrm>
          <a:custGeom>
            <a:avLst/>
            <a:gdLst>
              <a:gd name="connisteX0" fmla="*/ 0 w 2514600"/>
              <a:gd name="connsiteY0" fmla="*/ 203200 h 2082800"/>
              <a:gd name="connisteX1" fmla="*/ 203200 w 2514600"/>
              <a:gd name="connsiteY1" fmla="*/ 0 h 2082800"/>
              <a:gd name="connisteX2" fmla="*/ 2311400 w 2514600"/>
              <a:gd name="connsiteY2" fmla="*/ 0 h 2082800"/>
              <a:gd name="connisteX3" fmla="*/ 2514600 w 2514600"/>
              <a:gd name="connsiteY3" fmla="*/ 203200 h 2082800"/>
              <a:gd name="connisteX4" fmla="*/ 2514600 w 2514600"/>
              <a:gd name="connsiteY4" fmla="*/ 2082800 h 2082800"/>
              <a:gd name="connisteX5" fmla="*/ 0 w 2514600"/>
              <a:gd name="connsiteY5" fmla="*/ 2082800 h 2082800"/>
              <a:gd name="connisteX6" fmla="*/ 0 w 2514600"/>
              <a:gd name="connsiteY6" fmla="*/ 20320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14600" h="2082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082800"/>
                </a:lnTo>
                <a:lnTo>
                  <a:pt x="0" y="20828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5"/>
            </p:custDataLst>
          </p:nvPr>
        </p:nvSpPr>
        <p:spPr>
          <a:xfrm>
            <a:off x="6553200" y="39116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6"/>
            </p:custDataLst>
          </p:nvPr>
        </p:nvSpPr>
        <p:spPr>
          <a:xfrm>
            <a:off x="6553200" y="4419600"/>
            <a:ext cx="190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4" name="装饰  3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9067800" y="1524000"/>
            <a:ext cx="2514600" cy="2641600"/>
          </a:xfrm>
          <a:custGeom>
            <a:avLst/>
            <a:gdLst>
              <a:gd name="connisteX0" fmla="*/ 0 w 2514600"/>
              <a:gd name="connsiteY0" fmla="*/ 203200 h 2641600"/>
              <a:gd name="connisteX1" fmla="*/ 203200 w 2514600"/>
              <a:gd name="connsiteY1" fmla="*/ 0 h 2641600"/>
              <a:gd name="connisteX2" fmla="*/ 2311400 w 2514600"/>
              <a:gd name="connsiteY2" fmla="*/ 0 h 2641600"/>
              <a:gd name="connisteX3" fmla="*/ 2514600 w 2514600"/>
              <a:gd name="connsiteY3" fmla="*/ 203200 h 2641600"/>
              <a:gd name="connisteX4" fmla="*/ 2514600 w 2514600"/>
              <a:gd name="connsiteY4" fmla="*/ 2641600 h 2641600"/>
              <a:gd name="connisteX5" fmla="*/ 0 w 2514600"/>
              <a:gd name="connsiteY5" fmla="*/ 2641600 h 2641600"/>
              <a:gd name="connisteX6" fmla="*/ 0 w 2514600"/>
              <a:gd name="connsiteY6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146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2641600"/>
                </a:lnTo>
                <a:lnTo>
                  <a:pt x="0" y="2641600"/>
                </a:ln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5" name="图片占位符 24"/>
          <p:cNvSpPr>
            <a:spLocks noGrp="1"/>
          </p:cNvSpPr>
          <p:nvPr>
            <p:ph type="pic" idx="16401" hasCustomPrompt="1"/>
            <p:custDataLst>
              <p:tags r:id="rId18"/>
            </p:custDataLst>
          </p:nvPr>
        </p:nvSpPr>
        <p:spPr>
          <a:xfrm>
            <a:off x="9067800" y="4165600"/>
            <a:ext cx="2514600" cy="2082800"/>
          </a:xfrm>
          <a:custGeom>
            <a:avLst/>
            <a:gdLst>
              <a:gd name="connisteX0" fmla="*/ 0 w 2514600"/>
              <a:gd name="connsiteY0" fmla="*/ 0 h 2082800"/>
              <a:gd name="connisteX1" fmla="*/ 2514600 w 2514600"/>
              <a:gd name="connsiteY1" fmla="*/ 0 h 2082800"/>
              <a:gd name="connisteX2" fmla="*/ 2514600 w 2514600"/>
              <a:gd name="connsiteY2" fmla="*/ 1879600 h 2082800"/>
              <a:gd name="connisteX3" fmla="*/ 2311400 w 2514600"/>
              <a:gd name="connsiteY3" fmla="*/ 2082800 h 2082800"/>
              <a:gd name="connisteX4" fmla="*/ 203200 w 2514600"/>
              <a:gd name="connsiteY4" fmla="*/ 2082800 h 2082800"/>
              <a:gd name="connisteX5" fmla="*/ 0 w 2514600"/>
              <a:gd name="connsiteY5" fmla="*/ 1879600 h 2082800"/>
              <a:gd name="connisteX6" fmla="*/ 0 w 2514600"/>
              <a:gd name="connsiteY6" fmla="*/ 0 h 2082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14600" h="2082800">
                <a:moveTo>
                  <a:pt x="0" y="0"/>
                </a:moveTo>
                <a:lnTo>
                  <a:pt x="2514600" y="0"/>
                </a:lnTo>
                <a:lnTo>
                  <a:pt x="2514600" y="1879600"/>
                </a:lnTo>
                <a:cubicBezTo>
                  <a:pt x="2514600" y="1991824"/>
                  <a:pt x="2423624" y="2082800"/>
                  <a:pt x="2311400" y="2082800"/>
                </a:cubicBezTo>
                <a:lnTo>
                  <a:pt x="203200" y="2082800"/>
                </a:lnTo>
                <a:cubicBezTo>
                  <a:pt x="90976" y="2082800"/>
                  <a:pt x="0" y="1991824"/>
                  <a:pt x="0" y="18796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6" name="文本占位符 25"/>
          <p:cNvSpPr>
            <a:spLocks noGrp="1"/>
          </p:cNvSpPr>
          <p:nvPr>
            <p:ph type="body" idx="16392" hasCustomPrompt="1"/>
            <p:custDataLst>
              <p:tags r:id="rId19"/>
            </p:custDataLst>
          </p:nvPr>
        </p:nvSpPr>
        <p:spPr>
          <a:xfrm>
            <a:off x="9372600" y="18288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7" name="文本占位符 26"/>
          <p:cNvSpPr>
            <a:spLocks noGrp="1"/>
          </p:cNvSpPr>
          <p:nvPr>
            <p:ph type="body" idx="16393" hasCustomPrompt="1"/>
            <p:custDataLst>
              <p:tags r:id="rId20"/>
            </p:custDataLst>
          </p:nvPr>
        </p:nvSpPr>
        <p:spPr>
          <a:xfrm>
            <a:off x="9372600" y="2336800"/>
            <a:ext cx="190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4_3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图片占位符 11"/>
          <p:cNvSpPr>
            <a:spLocks noGrp="1"/>
          </p:cNvSpPr>
          <p:nvPr>
            <p:ph type="pic" idx="16394" hasCustomPrompt="1"/>
            <p:custDataLst>
              <p:tags r:id="rId5"/>
            </p:custDataLst>
          </p:nvPr>
        </p:nvSpPr>
        <p:spPr>
          <a:xfrm>
            <a:off x="990600" y="17526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609600" y="36322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7"/>
            </p:custDataLst>
          </p:nvPr>
        </p:nvSpPr>
        <p:spPr>
          <a:xfrm>
            <a:off x="609600" y="4191000"/>
            <a:ext cx="2286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5" name="图片占位符 14"/>
          <p:cNvSpPr>
            <a:spLocks noGrp="1"/>
          </p:cNvSpPr>
          <p:nvPr>
            <p:ph type="pic" idx="16395" hasCustomPrompt="1"/>
            <p:custDataLst>
              <p:tags r:id="rId8"/>
            </p:custDataLst>
          </p:nvPr>
        </p:nvSpPr>
        <p:spPr>
          <a:xfrm>
            <a:off x="3886200" y="17526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3505200" y="36322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3505200" y="4191000"/>
            <a:ext cx="2286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8" name="图片占位符 17"/>
          <p:cNvSpPr>
            <a:spLocks noGrp="1"/>
          </p:cNvSpPr>
          <p:nvPr>
            <p:ph type="pic" idx="16396" hasCustomPrompt="1"/>
            <p:custDataLst>
              <p:tags r:id="rId11"/>
            </p:custDataLst>
          </p:nvPr>
        </p:nvSpPr>
        <p:spPr>
          <a:xfrm>
            <a:off x="6781800" y="17526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6400800" y="36322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3"/>
            </p:custDataLst>
          </p:nvPr>
        </p:nvSpPr>
        <p:spPr>
          <a:xfrm>
            <a:off x="6400800" y="4191000"/>
            <a:ext cx="2286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4"/>
            </p:custDataLst>
          </p:nvPr>
        </p:nvSpPr>
        <p:spPr>
          <a:xfrm>
            <a:off x="9677400" y="17526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2" hasCustomPrompt="1"/>
            <p:custDataLst>
              <p:tags r:id="rId15"/>
            </p:custDataLst>
          </p:nvPr>
        </p:nvSpPr>
        <p:spPr>
          <a:xfrm>
            <a:off x="9296400" y="36322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23" name="文本占位符 22"/>
          <p:cNvSpPr>
            <a:spLocks noGrp="1"/>
          </p:cNvSpPr>
          <p:nvPr>
            <p:ph type="body" idx="16393" hasCustomPrompt="1"/>
            <p:custDataLst>
              <p:tags r:id="rId16"/>
            </p:custDataLst>
          </p:nvPr>
        </p:nvSpPr>
        <p:spPr>
          <a:xfrm>
            <a:off x="9296400" y="4191000"/>
            <a:ext cx="2286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节页_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12" name="图片 11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 rotWithShape="1">
                <a:blip r:embed="rId19"/>
                <a:srcRect l="6894" t="16845" r="6260" b="21401"/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grpSp>
              <p:nvGrpSpPr>
                <p:cNvPr id="13" name="组合 12"/>
                <p:cNvGrpSpPr/>
                <p:nvPr/>
              </p:nvGrpSpPr>
              <p:grpSpPr>
                <a:xfrm>
                  <a:off x="1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7" name="图片 16"/>
                  <p:cNvPicPr>
                    <a:picLocks noChangeAspect="1"/>
                  </p:cNvPicPr>
                  <p:nvPr>
                    <p:custDataLst>
                      <p:tags r:id="rId16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7"/>
                  <p:cNvPicPr>
                    <a:picLocks noChangeAspect="1"/>
                  </p:cNvPicPr>
                  <p:nvPr>
                    <p:custDataLst>
                      <p:tags r:id="rId17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" name="组合 13"/>
                <p:cNvGrpSpPr/>
                <p:nvPr/>
              </p:nvGrpSpPr>
              <p:grpSpPr>
                <a:xfrm flipH="1">
                  <a:off x="10482727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5" name="图片 14"/>
                  <p:cNvPicPr>
                    <a:picLocks noChangeAspect="1"/>
                  </p:cNvPicPr>
                  <p:nvPr>
                    <p:custDataLst>
                      <p:tags r:id="rId14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15"/>
                  <p:cNvPicPr>
                    <a:picLocks noChangeAspect="1"/>
                  </p:cNvPicPr>
                  <p:nvPr>
                    <p:custDataLst>
                      <p:tags r:id="rId15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1" name="矩形 10"/>
              <p:cNvSpPr/>
              <p:nvPr>
                <p:custDataLst>
                  <p:tags r:id="rId12"/>
                </p:custDataLst>
              </p:nvPr>
            </p:nvSpPr>
            <p:spPr>
              <a:xfrm>
                <a:off x="279400" y="266700"/>
                <a:ext cx="11633200" cy="6299200"/>
              </a:xfrm>
              <a:prstGeom prst="rect">
                <a:avLst/>
              </a:prstGeom>
              <a:noFill/>
              <a:ln>
                <a:solidFill>
                  <a:schemeClr val="bg2">
                    <a:lumMod val="6399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矩形 8"/>
            <p:cNvSpPr/>
            <p:nvPr>
              <p:custDataLst>
                <p:tags r:id="rId11"/>
              </p:custDataLst>
            </p:nvPr>
          </p:nvSpPr>
          <p:spPr>
            <a:xfrm>
              <a:off x="50800" y="29138"/>
              <a:ext cx="12090400" cy="680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>
            <a:off x="177800" y="225988"/>
            <a:ext cx="444501" cy="444501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>
                <a:lumMod val="82036"/>
                <a:lumOff val="17964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0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19"/>
          <a:srcRect l="6894" t="16845" r="6260" b="214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>
            <a:off x="0" y="0"/>
            <a:ext cx="1709420" cy="1663700"/>
          </a:xfrm>
          <a:prstGeom prst="rect">
            <a:avLst/>
          </a:prstGeom>
        </p:spPr>
      </p:pic>
      <p:pic>
        <p:nvPicPr>
          <p:cNvPr id="22" name="图片 7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V="1">
            <a:off x="0" y="5194300"/>
            <a:ext cx="1709420" cy="1663700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>
            <a:off x="10482580" y="0"/>
            <a:ext cx="1709420" cy="1663700"/>
          </a:xfrm>
          <a:prstGeom prst="rect">
            <a:avLst/>
          </a:prstGeom>
        </p:spPr>
      </p:pic>
      <p:pic>
        <p:nvPicPr>
          <p:cNvPr id="24" name="图片 1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 flipV="1">
            <a:off x="10482580" y="5194300"/>
            <a:ext cx="1709420" cy="1663700"/>
          </a:xfrm>
          <a:prstGeom prst="rect">
            <a:avLst/>
          </a:prstGeom>
        </p:spPr>
      </p:pic>
      <p:sp>
        <p:nvSpPr>
          <p:cNvPr id="25" name="矩形 16"/>
          <p:cNvSpPr/>
          <p:nvPr userDrawn="1">
            <p:custDataLst>
              <p:tags r:id="rId8"/>
            </p:custDataLst>
          </p:nvPr>
        </p:nvSpPr>
        <p:spPr>
          <a:xfrm>
            <a:off x="279400" y="266700"/>
            <a:ext cx="11633200" cy="6299200"/>
          </a:xfrm>
          <a:prstGeom prst="rect">
            <a:avLst/>
          </a:prstGeom>
          <a:noFill/>
          <a:ln>
            <a:solidFill>
              <a:srgbClr val="949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黑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6" name="标题 1"/>
          <p:cNvSpPr>
            <a:spLocks noGrp="1"/>
          </p:cNvSpPr>
          <p:nvPr>
            <p:ph type="title" idx="16385" hasCustomPrompt="1"/>
            <p:custDataLst>
              <p:tags r:id="rId9"/>
            </p:custDataLst>
          </p:nvPr>
        </p:nvSpPr>
        <p:spPr>
          <a:xfrm>
            <a:off x="1903942" y="3530600"/>
            <a:ext cx="8384117" cy="1524000"/>
          </a:xfrm>
        </p:spPr>
        <p:txBody>
          <a:bodyPr vert="horz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单击此处添加章节标题</a:t>
            </a:r>
          </a:p>
        </p:txBody>
      </p:sp>
      <p:sp>
        <p:nvSpPr>
          <p:cNvPr id="26" name="文本占位符 2"/>
          <p:cNvSpPr>
            <a:spLocks noGrp="1"/>
          </p:cNvSpPr>
          <p:nvPr>
            <p:ph type="body" idx="16386" hasCustomPrompt="1"/>
            <p:custDataLst>
              <p:tags r:id="rId10"/>
            </p:custDataLst>
          </p:nvPr>
        </p:nvSpPr>
        <p:spPr>
          <a:xfrm>
            <a:off x="5332413" y="1905000"/>
            <a:ext cx="1527175" cy="1524000"/>
          </a:xfrm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3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4"/>
            </p:custDataLst>
          </p:nvPr>
        </p:nvSpPr>
        <p:spPr>
          <a:xfrm>
            <a:off x="609600" y="50038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6387" hasCustomPrompt="1"/>
            <p:custDataLst>
              <p:tags r:id="rId5"/>
            </p:custDataLst>
          </p:nvPr>
        </p:nvSpPr>
        <p:spPr>
          <a:xfrm>
            <a:off x="609600" y="609600"/>
            <a:ext cx="10972800" cy="3860800"/>
          </a:xfrm>
          <a:custGeom>
            <a:avLst/>
            <a:gdLst>
              <a:gd name="connisteX0" fmla="*/ 0 w 10972800"/>
              <a:gd name="connsiteY0" fmla="*/ 203200 h 3860800"/>
              <a:gd name="connisteX1" fmla="*/ 203200 w 10972800"/>
              <a:gd name="connsiteY1" fmla="*/ 0 h 3860800"/>
              <a:gd name="connisteX2" fmla="*/ 10769600 w 10972800"/>
              <a:gd name="connsiteY2" fmla="*/ 0 h 3860800"/>
              <a:gd name="connisteX3" fmla="*/ 10972800 w 10972800"/>
              <a:gd name="connsiteY3" fmla="*/ 203200 h 3860800"/>
              <a:gd name="connisteX4" fmla="*/ 10972800 w 10972800"/>
              <a:gd name="connsiteY4" fmla="*/ 3657600 h 3860800"/>
              <a:gd name="connisteX5" fmla="*/ 10769600 w 10972800"/>
              <a:gd name="connsiteY5" fmla="*/ 3860800 h 3860800"/>
              <a:gd name="connisteX6" fmla="*/ 203200 w 10972800"/>
              <a:gd name="connsiteY6" fmla="*/ 3860800 h 3860800"/>
              <a:gd name="connisteX7" fmla="*/ 0 w 10972800"/>
              <a:gd name="connsiteY7" fmla="*/ 3657600 h 3860800"/>
              <a:gd name="connisteX8" fmla="*/ 0 w 10972800"/>
              <a:gd name="connsiteY8" fmla="*/ 203200 h 3860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3860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657600"/>
                </a:lnTo>
                <a:cubicBezTo>
                  <a:pt x="10972800" y="3769824"/>
                  <a:pt x="10881824" y="3860800"/>
                  <a:pt x="10769600" y="3860800"/>
                </a:cubicBezTo>
                <a:lnTo>
                  <a:pt x="203200" y="3860800"/>
                </a:lnTo>
                <a:cubicBezTo>
                  <a:pt x="90976" y="3860800"/>
                  <a:pt x="0" y="3769824"/>
                  <a:pt x="0" y="3657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6"/>
            </p:custDataLst>
          </p:nvPr>
        </p:nvSpPr>
        <p:spPr>
          <a:xfrm>
            <a:off x="4648200" y="5359400"/>
            <a:ext cx="6934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4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</a:p>
        </p:txBody>
      </p:sp>
      <p:sp>
        <p:nvSpPr>
          <p:cNvPr id="14" name="装饰  3"/>
          <p:cNvSpPr>
            <a:spLocks noGrp="1"/>
          </p:cNvSpPr>
          <p:nvPr>
            <p:ph type="body" idx="16399" hasCustomPrompt="1"/>
            <p:custDataLst>
              <p:tags r:id="rId7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02</a:t>
            </a:r>
          </a:p>
        </p:txBody>
      </p:sp>
      <p:sp>
        <p:nvSpPr>
          <p:cNvPr id="17" name="装饰  6"/>
          <p:cNvSpPr>
            <a:spLocks noGrp="1"/>
          </p:cNvSpPr>
          <p:nvPr>
            <p:ph type="body" idx="16400" hasCustomPrompt="1"/>
            <p:custDataLst>
              <p:tags r:id="rId10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2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03</a:t>
            </a:r>
          </a:p>
        </p:txBody>
      </p:sp>
      <p:sp>
        <p:nvSpPr>
          <p:cNvPr id="20" name="装饰  9"/>
          <p:cNvSpPr>
            <a:spLocks noGrp="1"/>
          </p:cNvSpPr>
          <p:nvPr>
            <p:ph type="body" idx="16401" hasCustomPrompt="1"/>
            <p:custDataLst>
              <p:tags r:id="rId13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5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04</a:t>
            </a:r>
          </a:p>
        </p:txBody>
      </p:sp>
      <p:sp>
        <p:nvSpPr>
          <p:cNvPr id="23" name="装饰  2"/>
          <p:cNvSpPr>
            <a:spLocks noGrp="1"/>
          </p:cNvSpPr>
          <p:nvPr>
            <p:ph type="body" idx="16402" hasCustomPrompt="1"/>
            <p:custDataLst>
              <p:tags r:id="rId16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7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8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05</a:t>
            </a:r>
          </a:p>
        </p:txBody>
      </p:sp>
      <p:sp>
        <p:nvSpPr>
          <p:cNvPr id="26" name="装饰  5"/>
          <p:cNvSpPr>
            <a:spLocks noGrp="1"/>
          </p:cNvSpPr>
          <p:nvPr>
            <p:ph type="body" idx="16403" hasCustomPrompt="1"/>
            <p:custDataLst>
              <p:tags r:id="rId19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0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8" name="文本占位符 27"/>
          <p:cNvSpPr>
            <a:spLocks noGrp="1"/>
          </p:cNvSpPr>
          <p:nvPr>
            <p:ph type="body" idx="16398" hasCustomPrompt="1"/>
            <p:custDataLst>
              <p:tags r:id="rId21"/>
            </p:custDataLst>
          </p:nvPr>
        </p:nvSpPr>
        <p:spPr>
          <a:xfrm>
            <a:off x="79946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06</a:t>
            </a:r>
          </a:p>
        </p:txBody>
      </p:sp>
      <p:sp>
        <p:nvSpPr>
          <p:cNvPr id="29" name="装饰  8"/>
          <p:cNvSpPr>
            <a:spLocks noGrp="1"/>
          </p:cNvSpPr>
          <p:nvPr>
            <p:ph type="body" idx="16404" hasCustomPrompt="1"/>
            <p:custDataLst>
              <p:tags r:id="rId22"/>
            </p:custDataLst>
          </p:nvPr>
        </p:nvSpPr>
        <p:spPr>
          <a:xfrm>
            <a:off x="8775700" y="47244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30" name="文本占位符 29"/>
          <p:cNvSpPr>
            <a:spLocks noGrp="1"/>
          </p:cNvSpPr>
          <p:nvPr>
            <p:ph type="body" idx="16397" hasCustomPrompt="1"/>
            <p:custDataLst>
              <p:tags r:id="rId23"/>
            </p:custDataLst>
          </p:nvPr>
        </p:nvSpPr>
        <p:spPr>
          <a:xfrm>
            <a:off x="90043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95960" y="1301749"/>
            <a:ext cx="10800000" cy="48736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12" name="图片 11"/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 rotWithShape="1">
                <a:blip r:embed="rId21"/>
                <a:srcRect l="6894" t="16845" r="6260" b="21401"/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grpSp>
              <p:nvGrpSpPr>
                <p:cNvPr id="13" name="组合 12"/>
                <p:cNvGrpSpPr/>
                <p:nvPr/>
              </p:nvGrpSpPr>
              <p:grpSpPr>
                <a:xfrm>
                  <a:off x="1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7" name="图片 16"/>
                  <p:cNvPicPr>
                    <a:picLocks noChangeAspect="1"/>
                  </p:cNvPicPr>
                  <p:nvPr>
                    <p:custDataLst>
                      <p:tags r:id="rId18"/>
                    </p:custDataLst>
                  </p:nvPr>
                </p:nvPicPr>
                <p:blipFill rotWithShape="1"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7"/>
                  <p:cNvPicPr>
                    <a:picLocks noChangeAspect="1"/>
                  </p:cNvPicPr>
                  <p:nvPr>
                    <p:custDataLst>
                      <p:tags r:id="rId19"/>
                    </p:custDataLst>
                  </p:nvPr>
                </p:nvPicPr>
                <p:blipFill rotWithShape="1"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" name="组合 13"/>
                <p:cNvGrpSpPr/>
                <p:nvPr/>
              </p:nvGrpSpPr>
              <p:grpSpPr>
                <a:xfrm flipH="1">
                  <a:off x="10482727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5" name="图片 14"/>
                  <p:cNvPicPr>
                    <a:picLocks noChangeAspect="1"/>
                  </p:cNvPicPr>
                  <p:nvPr>
                    <p:custDataLst>
                      <p:tags r:id="rId16"/>
                    </p:custDataLst>
                  </p:nvPr>
                </p:nvPicPr>
                <p:blipFill rotWithShape="1"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15"/>
                  <p:cNvPicPr>
                    <a:picLocks noChangeAspect="1"/>
                  </p:cNvPicPr>
                  <p:nvPr>
                    <p:custDataLst>
                      <p:tags r:id="rId17"/>
                    </p:custDataLst>
                  </p:nvPr>
                </p:nvPicPr>
                <p:blipFill rotWithShape="1">
                  <a:blip r:embed="rId2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1" name="矩形 10"/>
              <p:cNvSpPr/>
              <p:nvPr>
                <p:custDataLst>
                  <p:tags r:id="rId14"/>
                </p:custDataLst>
              </p:nvPr>
            </p:nvSpPr>
            <p:spPr>
              <a:xfrm>
                <a:off x="279400" y="266700"/>
                <a:ext cx="11633200" cy="6299200"/>
              </a:xfrm>
              <a:prstGeom prst="rect">
                <a:avLst/>
              </a:prstGeom>
              <a:noFill/>
              <a:ln>
                <a:solidFill>
                  <a:schemeClr val="bg2">
                    <a:lumMod val="6399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矩形 8"/>
            <p:cNvSpPr/>
            <p:nvPr>
              <p:custDataLst>
                <p:tags r:id="rId13"/>
              </p:custDataLst>
            </p:nvPr>
          </p:nvSpPr>
          <p:spPr>
            <a:xfrm>
              <a:off x="50800" y="29138"/>
              <a:ext cx="12090400" cy="680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>
            <a:off x="177800" y="225988"/>
            <a:ext cx="444501" cy="444501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>
                <a:lumMod val="82036"/>
                <a:lumOff val="17964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bg1"/>
              </a:solidFill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21"/>
          <a:srcRect l="6894" t="16845" r="6260" b="214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>
            <a:off x="0" y="0"/>
            <a:ext cx="1709420" cy="1663700"/>
          </a:xfrm>
          <a:prstGeom prst="rect">
            <a:avLst/>
          </a:prstGeom>
        </p:spPr>
      </p:pic>
      <p:pic>
        <p:nvPicPr>
          <p:cNvPr id="20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V="1">
            <a:off x="0" y="5194300"/>
            <a:ext cx="1709420" cy="1663700"/>
          </a:xfrm>
          <a:prstGeom prst="rect">
            <a:avLst/>
          </a:prstGeom>
        </p:spPr>
      </p:pic>
      <p:pic>
        <p:nvPicPr>
          <p:cNvPr id="2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>
            <a:off x="10482580" y="0"/>
            <a:ext cx="1709420" cy="1663700"/>
          </a:xfrm>
          <a:prstGeom prst="rect">
            <a:avLst/>
          </a:prstGeom>
        </p:spPr>
      </p:pic>
      <p:pic>
        <p:nvPicPr>
          <p:cNvPr id="2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 flipV="1">
            <a:off x="10482580" y="5194300"/>
            <a:ext cx="1709420" cy="1663700"/>
          </a:xfrm>
          <a:prstGeom prst="rect">
            <a:avLst/>
          </a:prstGeom>
        </p:spPr>
      </p:pic>
      <p:sp>
        <p:nvSpPr>
          <p:cNvPr id="23" name="矩形 16"/>
          <p:cNvSpPr/>
          <p:nvPr>
            <p:custDataLst>
              <p:tags r:id="rId8"/>
            </p:custDataLst>
          </p:nvPr>
        </p:nvSpPr>
        <p:spPr>
          <a:xfrm>
            <a:off x="279400" y="266700"/>
            <a:ext cx="11633200" cy="6299200"/>
          </a:xfrm>
          <a:prstGeom prst="rect">
            <a:avLst/>
          </a:prstGeom>
          <a:noFill/>
          <a:ln>
            <a:solidFill>
              <a:srgbClr val="8686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黑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27" name="标题 1"/>
          <p:cNvSpPr>
            <a:spLocks noGrp="1"/>
          </p:cNvSpPr>
          <p:nvPr userDrawn="1">
            <p:ph type="title" hasCustomPrompt="1"/>
            <p:custDataLst>
              <p:tags r:id="rId9"/>
            </p:custDataLst>
          </p:nvPr>
        </p:nvSpPr>
        <p:spPr>
          <a:xfrm>
            <a:off x="5360488" y="925880"/>
            <a:ext cx="1977755" cy="1081088"/>
          </a:xfrm>
        </p:spPr>
        <p:txBody>
          <a:bodyPr wrap="square" anchor="b">
            <a:normAutofit/>
          </a:bodyPr>
          <a:lstStyle>
            <a:lvl1pPr algn="ctr"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lt"/>
                <a:ea typeface="+mj-ea"/>
                <a:cs typeface="+mn-ea"/>
                <a:sym typeface="Arial" panose="020B0604020202020204" pitchFamily="34" charset="0"/>
              </a:defRPr>
            </a:lvl1pPr>
          </a:lstStyle>
          <a:p>
            <a:r>
              <a:rPr lang="zh-CN" altLang="en-US" dirty="0"/>
              <a:t>标题</a:t>
            </a:r>
          </a:p>
        </p:txBody>
      </p:sp>
      <p:sp>
        <p:nvSpPr>
          <p:cNvPr id="26" name="灯片编号占位符 5"/>
          <p:cNvSpPr>
            <a:spLocks noGrp="1"/>
          </p:cNvSpPr>
          <p:nvPr userDrawn="1"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页脚占位符 4"/>
          <p:cNvSpPr>
            <a:spLocks noGrp="1"/>
          </p:cNvSpPr>
          <p:nvPr userDrawn="1"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4" name="日期占位符 3"/>
          <p:cNvSpPr>
            <a:spLocks noGrp="1"/>
          </p:cNvSpPr>
          <p:nvPr userDrawn="1">
            <p:ph type="dt" sz="half" idx="10"/>
            <p:custDataLst>
              <p:tags r:id="rId1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  <a:t>2025/11/14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695960" y="1301750"/>
            <a:ext cx="5323840" cy="48758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6172200" y="1301750"/>
            <a:ext cx="5323840" cy="48758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>
          <a:xfrm>
            <a:off x="69596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695960" y="1875099"/>
            <a:ext cx="5323840" cy="43002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3"/>
            </p:custDataLst>
          </p:nvPr>
        </p:nvSpPr>
        <p:spPr>
          <a:xfrm>
            <a:off x="617220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4"/>
            </p:custDataLst>
          </p:nvPr>
        </p:nvSpPr>
        <p:spPr>
          <a:xfrm>
            <a:off x="6172200" y="1875099"/>
            <a:ext cx="5323840" cy="43002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695960" y="360045"/>
            <a:ext cx="10801985" cy="581787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3" hasCustomPrompt="1"/>
            <p:custDataLst>
              <p:tags r:id="rId4"/>
            </p:custDataLst>
          </p:nvPr>
        </p:nvSpPr>
        <p:spPr>
          <a:xfrm>
            <a:off x="695960" y="1301750"/>
            <a:ext cx="10799088" cy="405553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zh-CN" altLang="en-US"/>
              <a:t>单击此处编辑副标题</a:t>
            </a:r>
          </a:p>
        </p:txBody>
      </p:sp>
      <p:sp>
        <p:nvSpPr>
          <p:cNvPr id="7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封面页_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12" name="图片 11"/>
                <p:cNvPicPr>
                  <a:picLocks noChangeAspect="1"/>
                </p:cNvPicPr>
                <p:nvPr>
                  <p:custDataLst>
                    <p:tags r:id="rId14"/>
                  </p:custDataLst>
                </p:nvPr>
              </p:nvPicPr>
              <p:blipFill rotWithShape="1">
                <a:blip r:embed="rId20"/>
                <a:srcRect l="6894" t="16845" r="6260" b="21401"/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grpSp>
              <p:nvGrpSpPr>
                <p:cNvPr id="13" name="组合 12"/>
                <p:cNvGrpSpPr/>
                <p:nvPr/>
              </p:nvGrpSpPr>
              <p:grpSpPr>
                <a:xfrm>
                  <a:off x="1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7" name="图片 16"/>
                  <p:cNvPicPr>
                    <a:picLocks noChangeAspect="1"/>
                  </p:cNvPicPr>
                  <p:nvPr>
                    <p:custDataLst>
                      <p:tags r:id="rId17"/>
                    </p:custDataLst>
                  </p:nvPr>
                </p:nvPicPr>
                <p:blipFill rotWithShape="1"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7"/>
                  <p:cNvPicPr>
                    <a:picLocks noChangeAspect="1"/>
                  </p:cNvPicPr>
                  <p:nvPr>
                    <p:custDataLst>
                      <p:tags r:id="rId18"/>
                    </p:custDataLst>
                  </p:nvPr>
                </p:nvPicPr>
                <p:blipFill rotWithShape="1"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" name="组合 13"/>
                <p:cNvGrpSpPr/>
                <p:nvPr/>
              </p:nvGrpSpPr>
              <p:grpSpPr>
                <a:xfrm flipH="1">
                  <a:off x="10482727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5" name="图片 14"/>
                  <p:cNvPicPr>
                    <a:picLocks noChangeAspect="1"/>
                  </p:cNvPicPr>
                  <p:nvPr>
                    <p:custDataLst>
                      <p:tags r:id="rId15"/>
                    </p:custDataLst>
                  </p:nvPr>
                </p:nvPicPr>
                <p:blipFill rotWithShape="1"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15"/>
                  <p:cNvPicPr>
                    <a:picLocks noChangeAspect="1"/>
                  </p:cNvPicPr>
                  <p:nvPr>
                    <p:custDataLst>
                      <p:tags r:id="rId16"/>
                    </p:custDataLst>
                  </p:nvPr>
                </p:nvPicPr>
                <p:blipFill rotWithShape="1">
                  <a:blip r:embed="rId2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1" name="矩形 10"/>
              <p:cNvSpPr/>
              <p:nvPr>
                <p:custDataLst>
                  <p:tags r:id="rId13"/>
                </p:custDataLst>
              </p:nvPr>
            </p:nvSpPr>
            <p:spPr>
              <a:xfrm>
                <a:off x="279400" y="266700"/>
                <a:ext cx="11633200" cy="6299200"/>
              </a:xfrm>
              <a:prstGeom prst="rect">
                <a:avLst/>
              </a:prstGeom>
              <a:noFill/>
              <a:ln>
                <a:solidFill>
                  <a:schemeClr val="bg2">
                    <a:lumMod val="6399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矩形 8"/>
            <p:cNvSpPr/>
            <p:nvPr>
              <p:custDataLst>
                <p:tags r:id="rId12"/>
              </p:custDataLst>
            </p:nvPr>
          </p:nvSpPr>
          <p:spPr>
            <a:xfrm>
              <a:off x="50800" y="29138"/>
              <a:ext cx="12090400" cy="680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>
            <a:off x="177800" y="225988"/>
            <a:ext cx="444501" cy="444501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>
                <a:lumMod val="82036"/>
                <a:lumOff val="17964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0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20"/>
          <a:srcRect l="6894" t="16845" r="6260" b="214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>
            <a:off x="0" y="0"/>
            <a:ext cx="1709420" cy="1663700"/>
          </a:xfrm>
          <a:prstGeom prst="rect">
            <a:avLst/>
          </a:prstGeom>
        </p:spPr>
      </p:pic>
      <p:pic>
        <p:nvPicPr>
          <p:cNvPr id="22" name="图片 7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V="1">
            <a:off x="0" y="5194300"/>
            <a:ext cx="1709420" cy="1663700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>
            <a:off x="10482580" y="0"/>
            <a:ext cx="1709420" cy="1663700"/>
          </a:xfrm>
          <a:prstGeom prst="rect">
            <a:avLst/>
          </a:prstGeom>
        </p:spPr>
      </p:pic>
      <p:pic>
        <p:nvPicPr>
          <p:cNvPr id="24" name="图片 1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 flipV="1">
            <a:off x="10482580" y="5194300"/>
            <a:ext cx="1709420" cy="1663700"/>
          </a:xfrm>
          <a:prstGeom prst="rect">
            <a:avLst/>
          </a:prstGeom>
        </p:spPr>
      </p:pic>
      <p:sp>
        <p:nvSpPr>
          <p:cNvPr id="25" name="矩形 16"/>
          <p:cNvSpPr/>
          <p:nvPr userDrawn="1">
            <p:custDataLst>
              <p:tags r:id="rId8"/>
            </p:custDataLst>
          </p:nvPr>
        </p:nvSpPr>
        <p:spPr>
          <a:xfrm>
            <a:off x="279400" y="266700"/>
            <a:ext cx="11633200" cy="6299200"/>
          </a:xfrm>
          <a:prstGeom prst="rect">
            <a:avLst/>
          </a:prstGeom>
          <a:noFill/>
          <a:ln>
            <a:solidFill>
              <a:srgbClr val="949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黑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26" name="日期"/>
          <p:cNvSpPr>
            <a:spLocks noGrp="1"/>
          </p:cNvSpPr>
          <p:nvPr>
            <p:ph type="body" idx="16386" hasCustomPrompt="1"/>
            <p:custDataLst>
              <p:tags r:id="rId9"/>
            </p:custDataLst>
          </p:nvPr>
        </p:nvSpPr>
        <p:spPr>
          <a:xfrm>
            <a:off x="2145771" y="1981200"/>
            <a:ext cx="7875058" cy="4572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spc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20XX YEAR</a:t>
            </a:r>
          </a:p>
        </p:txBody>
      </p:sp>
      <p:sp>
        <p:nvSpPr>
          <p:cNvPr id="6" name="标题 1"/>
          <p:cNvSpPr>
            <a:spLocks noGrp="1"/>
          </p:cNvSpPr>
          <p:nvPr>
            <p:ph type="ctrTitle" idx="16385" hasCustomPrompt="1"/>
            <p:custDataLst>
              <p:tags r:id="rId10"/>
            </p:custDataLst>
          </p:nvPr>
        </p:nvSpPr>
        <p:spPr>
          <a:xfrm>
            <a:off x="1903677" y="2489200"/>
            <a:ext cx="8384646" cy="18796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000" spc="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单击此处添加文档标题</a:t>
            </a:r>
          </a:p>
        </p:txBody>
      </p:sp>
      <p:sp>
        <p:nvSpPr>
          <p:cNvPr id="27" name="署名占位符 10"/>
          <p:cNvSpPr>
            <a:spLocks noGrp="1"/>
          </p:cNvSpPr>
          <p:nvPr>
            <p:ph type="body" sz="quarter" idx="16387" hasCustomPrompt="1"/>
            <p:custDataLst>
              <p:tags r:id="rId11"/>
            </p:custDataLst>
          </p:nvPr>
        </p:nvSpPr>
        <p:spPr>
          <a:xfrm>
            <a:off x="4812859" y="4419600"/>
            <a:ext cx="2540882" cy="533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vert="horz"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BY WPS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章节页-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12" name="图片 11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 rotWithShape="1">
                <a:blip r:embed="rId19"/>
                <a:srcRect l="6894" t="16845" r="6260" b="21401"/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grpSp>
              <p:nvGrpSpPr>
                <p:cNvPr id="13" name="组合 12"/>
                <p:cNvGrpSpPr/>
                <p:nvPr/>
              </p:nvGrpSpPr>
              <p:grpSpPr>
                <a:xfrm>
                  <a:off x="1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7" name="图片 16"/>
                  <p:cNvPicPr>
                    <a:picLocks noChangeAspect="1"/>
                  </p:cNvPicPr>
                  <p:nvPr>
                    <p:custDataLst>
                      <p:tags r:id="rId16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7"/>
                  <p:cNvPicPr>
                    <a:picLocks noChangeAspect="1"/>
                  </p:cNvPicPr>
                  <p:nvPr>
                    <p:custDataLst>
                      <p:tags r:id="rId17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" name="组合 13"/>
                <p:cNvGrpSpPr/>
                <p:nvPr/>
              </p:nvGrpSpPr>
              <p:grpSpPr>
                <a:xfrm flipH="1">
                  <a:off x="10482727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5" name="图片 14"/>
                  <p:cNvPicPr>
                    <a:picLocks noChangeAspect="1"/>
                  </p:cNvPicPr>
                  <p:nvPr>
                    <p:custDataLst>
                      <p:tags r:id="rId14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15"/>
                  <p:cNvPicPr>
                    <a:picLocks noChangeAspect="1"/>
                  </p:cNvPicPr>
                  <p:nvPr>
                    <p:custDataLst>
                      <p:tags r:id="rId15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1" name="矩形 10"/>
              <p:cNvSpPr/>
              <p:nvPr>
                <p:custDataLst>
                  <p:tags r:id="rId12"/>
                </p:custDataLst>
              </p:nvPr>
            </p:nvSpPr>
            <p:spPr>
              <a:xfrm>
                <a:off x="279400" y="266700"/>
                <a:ext cx="11633200" cy="6299200"/>
              </a:xfrm>
              <a:prstGeom prst="rect">
                <a:avLst/>
              </a:prstGeom>
              <a:noFill/>
              <a:ln>
                <a:solidFill>
                  <a:schemeClr val="bg2">
                    <a:lumMod val="6399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矩形 8"/>
            <p:cNvSpPr/>
            <p:nvPr>
              <p:custDataLst>
                <p:tags r:id="rId11"/>
              </p:custDataLst>
            </p:nvPr>
          </p:nvSpPr>
          <p:spPr>
            <a:xfrm>
              <a:off x="50800" y="29138"/>
              <a:ext cx="12090400" cy="680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>
            <a:off x="177800" y="225988"/>
            <a:ext cx="444501" cy="444501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>
                <a:lumMod val="82036"/>
                <a:lumOff val="17964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0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19"/>
          <a:srcRect l="6894" t="16845" r="6260" b="214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>
            <a:off x="0" y="0"/>
            <a:ext cx="1709420" cy="1663700"/>
          </a:xfrm>
          <a:prstGeom prst="rect">
            <a:avLst/>
          </a:prstGeom>
        </p:spPr>
      </p:pic>
      <p:pic>
        <p:nvPicPr>
          <p:cNvPr id="22" name="图片 7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V="1">
            <a:off x="0" y="5194300"/>
            <a:ext cx="1709420" cy="1663700"/>
          </a:xfrm>
          <a:prstGeom prst="rect">
            <a:avLst/>
          </a:prstGeom>
        </p:spPr>
      </p:pic>
      <p:pic>
        <p:nvPicPr>
          <p:cNvPr id="23" name="图片 1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>
            <a:off x="10482580" y="0"/>
            <a:ext cx="1709420" cy="1663700"/>
          </a:xfrm>
          <a:prstGeom prst="rect">
            <a:avLst/>
          </a:prstGeom>
        </p:spPr>
      </p:pic>
      <p:pic>
        <p:nvPicPr>
          <p:cNvPr id="24" name="图片 1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 flipV="1">
            <a:off x="10482580" y="5194300"/>
            <a:ext cx="1709420" cy="1663700"/>
          </a:xfrm>
          <a:prstGeom prst="rect">
            <a:avLst/>
          </a:prstGeom>
        </p:spPr>
      </p:pic>
      <p:sp>
        <p:nvSpPr>
          <p:cNvPr id="25" name="矩形 16"/>
          <p:cNvSpPr/>
          <p:nvPr userDrawn="1">
            <p:custDataLst>
              <p:tags r:id="rId8"/>
            </p:custDataLst>
          </p:nvPr>
        </p:nvSpPr>
        <p:spPr>
          <a:xfrm>
            <a:off x="279400" y="266700"/>
            <a:ext cx="11633200" cy="6299200"/>
          </a:xfrm>
          <a:prstGeom prst="rect">
            <a:avLst/>
          </a:prstGeom>
          <a:noFill/>
          <a:ln>
            <a:solidFill>
              <a:srgbClr val="949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黑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6" name="标题 1"/>
          <p:cNvSpPr>
            <a:spLocks noGrp="1"/>
          </p:cNvSpPr>
          <p:nvPr>
            <p:ph type="title" idx="17826049" hasCustomPrompt="1"/>
            <p:custDataLst>
              <p:tags r:id="rId9"/>
            </p:custDataLst>
          </p:nvPr>
        </p:nvSpPr>
        <p:spPr>
          <a:xfrm>
            <a:off x="1903942" y="3530600"/>
            <a:ext cx="8384117" cy="1524000"/>
          </a:xfrm>
        </p:spPr>
        <p:txBody>
          <a:bodyPr vert="horz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单击此处添加章节标题</a:t>
            </a:r>
          </a:p>
        </p:txBody>
      </p:sp>
      <p:sp>
        <p:nvSpPr>
          <p:cNvPr id="26" name="文本占位符 2"/>
          <p:cNvSpPr>
            <a:spLocks noGrp="1"/>
          </p:cNvSpPr>
          <p:nvPr>
            <p:ph type="body" idx="17826561" hasCustomPrompt="1"/>
            <p:custDataLst>
              <p:tags r:id="rId10"/>
            </p:custDataLst>
          </p:nvPr>
        </p:nvSpPr>
        <p:spPr>
          <a:xfrm>
            <a:off x="5332413" y="1905000"/>
            <a:ext cx="1527175" cy="1524000"/>
          </a:xfrm>
        </p:spPr>
        <p:txBody>
          <a:bodyPr vert="horz" lIns="0" tIns="0" rIns="0" bIns="0" anchor="ctr" anchorCtr="0">
            <a:norm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结束页-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8" name="组合 7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0" y="0"/>
                <a:ext cx="12192000" cy="6858000"/>
                <a:chOff x="0" y="0"/>
                <a:chExt cx="12192000" cy="6858000"/>
              </a:xfrm>
            </p:grpSpPr>
            <p:pic>
              <p:nvPicPr>
                <p:cNvPr id="12" name="图片 11"/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 rotWithShape="1">
                <a:blip r:embed="rId19"/>
                <a:srcRect l="6894" t="16845" r="6260" b="21401"/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  <p:grpSp>
              <p:nvGrpSpPr>
                <p:cNvPr id="13" name="组合 12"/>
                <p:cNvGrpSpPr/>
                <p:nvPr/>
              </p:nvGrpSpPr>
              <p:grpSpPr>
                <a:xfrm>
                  <a:off x="1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7" name="图片 16"/>
                  <p:cNvPicPr>
                    <a:picLocks noChangeAspect="1"/>
                  </p:cNvPicPr>
                  <p:nvPr>
                    <p:custDataLst>
                      <p:tags r:id="rId16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8" name="图片 17"/>
                  <p:cNvPicPr>
                    <a:picLocks noChangeAspect="1"/>
                  </p:cNvPicPr>
                  <p:nvPr>
                    <p:custDataLst>
                      <p:tags r:id="rId17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" name="组合 13"/>
                <p:cNvGrpSpPr/>
                <p:nvPr/>
              </p:nvGrpSpPr>
              <p:grpSpPr>
                <a:xfrm flipH="1">
                  <a:off x="10482727" y="0"/>
                  <a:ext cx="1709272" cy="6858000"/>
                  <a:chOff x="1" y="0"/>
                  <a:chExt cx="1709272" cy="6858000"/>
                </a:xfrm>
              </p:grpSpPr>
              <p:pic>
                <p:nvPicPr>
                  <p:cNvPr id="15" name="图片 14"/>
                  <p:cNvPicPr>
                    <a:picLocks noChangeAspect="1"/>
                  </p:cNvPicPr>
                  <p:nvPr>
                    <p:custDataLst>
                      <p:tags r:id="rId14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>
                    <a:off x="1" y="0"/>
                    <a:ext cx="1709272" cy="16637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片 15"/>
                  <p:cNvPicPr>
                    <a:picLocks noChangeAspect="1"/>
                  </p:cNvPicPr>
                  <p:nvPr>
                    <p:custDataLst>
                      <p:tags r:id="rId15"/>
                    </p:custDataLst>
                  </p:nvPr>
                </p:nvPicPr>
                <p:blipFill rotWithShape="1">
                  <a:blip r:embed="rId2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6454" b="67593"/>
                  <a:stretch>
                    <a:fillRect/>
                  </a:stretch>
                </p:blipFill>
                <p:spPr>
                  <a:xfrm flipV="1">
                    <a:off x="1" y="5194300"/>
                    <a:ext cx="1709272" cy="16637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1" name="矩形 10"/>
              <p:cNvSpPr/>
              <p:nvPr>
                <p:custDataLst>
                  <p:tags r:id="rId12"/>
                </p:custDataLst>
              </p:nvPr>
            </p:nvSpPr>
            <p:spPr>
              <a:xfrm>
                <a:off x="279400" y="266700"/>
                <a:ext cx="11633200" cy="6299200"/>
              </a:xfrm>
              <a:prstGeom prst="rect">
                <a:avLst/>
              </a:prstGeom>
              <a:noFill/>
              <a:ln>
                <a:solidFill>
                  <a:schemeClr val="bg2">
                    <a:lumMod val="6399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" name="矩形 8"/>
            <p:cNvSpPr/>
            <p:nvPr>
              <p:custDataLst>
                <p:tags r:id="rId11"/>
              </p:custDataLst>
            </p:nvPr>
          </p:nvSpPr>
          <p:spPr>
            <a:xfrm>
              <a:off x="50800" y="29138"/>
              <a:ext cx="12090400" cy="6800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>
            <a:off x="177800" y="225988"/>
            <a:ext cx="444501" cy="444501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accent1">
                <a:lumMod val="82036"/>
                <a:lumOff val="17964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19"/>
          <a:srcRect l="6894" t="16845" r="6260" b="214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6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>
            <a:off x="0" y="0"/>
            <a:ext cx="1709420" cy="1663700"/>
          </a:xfrm>
          <a:prstGeom prst="rect">
            <a:avLst/>
          </a:prstGeom>
        </p:spPr>
      </p:pic>
      <p:pic>
        <p:nvPicPr>
          <p:cNvPr id="21" name="图片 7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V="1">
            <a:off x="0" y="5194300"/>
            <a:ext cx="1709420" cy="1663700"/>
          </a:xfrm>
          <a:prstGeom prst="rect">
            <a:avLst/>
          </a:prstGeom>
        </p:spPr>
      </p:pic>
      <p:pic>
        <p:nvPicPr>
          <p:cNvPr id="22" name="图片 1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>
            <a:off x="10482580" y="0"/>
            <a:ext cx="1709420" cy="1663700"/>
          </a:xfrm>
          <a:prstGeom prst="rect">
            <a:avLst/>
          </a:prstGeom>
        </p:spPr>
      </p:pic>
      <p:pic>
        <p:nvPicPr>
          <p:cNvPr id="23" name="图片 1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54" b="67593"/>
          <a:stretch>
            <a:fillRect/>
          </a:stretch>
        </p:blipFill>
        <p:spPr>
          <a:xfrm flipH="1" flipV="1">
            <a:off x="10482580" y="5194300"/>
            <a:ext cx="1709420" cy="1663700"/>
          </a:xfrm>
          <a:prstGeom prst="rect">
            <a:avLst/>
          </a:prstGeom>
        </p:spPr>
      </p:pic>
      <p:sp>
        <p:nvSpPr>
          <p:cNvPr id="24" name="矩形 16"/>
          <p:cNvSpPr/>
          <p:nvPr userDrawn="1">
            <p:custDataLst>
              <p:tags r:id="rId8"/>
            </p:custDataLst>
          </p:nvPr>
        </p:nvSpPr>
        <p:spPr>
          <a:xfrm>
            <a:off x="279400" y="266700"/>
            <a:ext cx="11633200" cy="6299200"/>
          </a:xfrm>
          <a:prstGeom prst="rect">
            <a:avLst/>
          </a:prstGeom>
          <a:noFill/>
          <a:ln>
            <a:solidFill>
              <a:srgbClr val="9494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黑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29" name="Subtitle 28"/>
          <p:cNvSpPr>
            <a:spLocks noGrp="1"/>
          </p:cNvSpPr>
          <p:nvPr>
            <p:ph type="body" idx="17826305" hasCustomPrompt="1"/>
            <p:custDataLst>
              <p:tags r:id="rId9"/>
            </p:custDataLst>
          </p:nvPr>
        </p:nvSpPr>
        <p:spPr>
          <a:xfrm>
            <a:off x="3364971" y="2667000"/>
            <a:ext cx="54493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</a:p>
        </p:txBody>
      </p:sp>
      <p:sp>
        <p:nvSpPr>
          <p:cNvPr id="25" name="标题 1"/>
          <p:cNvSpPr>
            <a:spLocks noGrp="1"/>
          </p:cNvSpPr>
          <p:nvPr>
            <p:ph type="ctrTitle" idx="17826049" hasCustomPrompt="1"/>
            <p:custDataLst>
              <p:tags r:id="rId10"/>
            </p:custDataLst>
          </p:nvPr>
        </p:nvSpPr>
        <p:spPr>
          <a:xfrm>
            <a:off x="3364089" y="3175000"/>
            <a:ext cx="5451122" cy="1016000"/>
          </a:xfr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400" spc="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谢谢观看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4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5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6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7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8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9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02</a:t>
            </a:r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0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1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2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03</a:t>
            </a:r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3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4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5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04</a:t>
            </a:r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6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7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7_2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2"/>
            </p:custDataLst>
          </p:nvPr>
        </p:nvSpPr>
        <p:spPr>
          <a:xfrm>
            <a:off x="609600" y="20828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7" hasCustomPrompt="1"/>
            <p:custDataLst>
              <p:tags r:id="rId3"/>
            </p:custDataLst>
          </p:nvPr>
        </p:nvSpPr>
        <p:spPr>
          <a:xfrm>
            <a:off x="609600" y="2641600"/>
            <a:ext cx="22860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3505200" y="20828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 hasCustomPrompt="1"/>
            <p:custDataLst>
              <p:tags r:id="rId5"/>
            </p:custDataLst>
          </p:nvPr>
        </p:nvSpPr>
        <p:spPr>
          <a:xfrm>
            <a:off x="3505200" y="2641600"/>
            <a:ext cx="22860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400800" y="20828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400800" y="2641600"/>
            <a:ext cx="22860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2" hasCustomPrompt="1"/>
            <p:custDataLst>
              <p:tags r:id="rId8"/>
            </p:custDataLst>
          </p:nvPr>
        </p:nvSpPr>
        <p:spPr>
          <a:xfrm>
            <a:off x="9296400" y="2082800"/>
            <a:ext cx="2286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3" hasCustomPrompt="1"/>
            <p:custDataLst>
              <p:tags r:id="rId9"/>
            </p:custDataLst>
          </p:nvPr>
        </p:nvSpPr>
        <p:spPr>
          <a:xfrm>
            <a:off x="9296400" y="2641600"/>
            <a:ext cx="2286000" cy="3048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3_2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2"/>
            </p:custDataLst>
          </p:nvPr>
        </p:nvSpPr>
        <p:spPr>
          <a:xfrm>
            <a:off x="609600" y="1727200"/>
            <a:ext cx="251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8" name="装饰  7"/>
          <p:cNvSpPr>
            <a:spLocks noGrp="1"/>
          </p:cNvSpPr>
          <p:nvPr>
            <p:ph type="body" idx="16394" hasCustomPrompt="1"/>
            <p:custDataLst>
              <p:tags r:id="rId3"/>
            </p:custDataLst>
          </p:nvPr>
        </p:nvSpPr>
        <p:spPr>
          <a:xfrm>
            <a:off x="609600" y="2286000"/>
            <a:ext cx="2514600" cy="3759200"/>
          </a:xfrm>
          <a:custGeom>
            <a:avLst/>
            <a:gdLst>
              <a:gd name="connisteX0" fmla="*/ 0 w 2514600"/>
              <a:gd name="connsiteY0" fmla="*/ 203200 h 3759200"/>
              <a:gd name="connisteX1" fmla="*/ 203200 w 2514600"/>
              <a:gd name="connsiteY1" fmla="*/ 0 h 3759200"/>
              <a:gd name="connisteX2" fmla="*/ 2311400 w 2514600"/>
              <a:gd name="connsiteY2" fmla="*/ 0 h 3759200"/>
              <a:gd name="connisteX3" fmla="*/ 2514600 w 2514600"/>
              <a:gd name="connsiteY3" fmla="*/ 203200 h 3759200"/>
              <a:gd name="connisteX4" fmla="*/ 2514600 w 2514600"/>
              <a:gd name="connsiteY4" fmla="*/ 3556000 h 3759200"/>
              <a:gd name="connisteX5" fmla="*/ 2311400 w 2514600"/>
              <a:gd name="connsiteY5" fmla="*/ 3759200 h 3759200"/>
              <a:gd name="connisteX6" fmla="*/ 203200 w 2514600"/>
              <a:gd name="connsiteY6" fmla="*/ 3759200 h 3759200"/>
              <a:gd name="connisteX7" fmla="*/ 0 w 2514600"/>
              <a:gd name="connsiteY7" fmla="*/ 3556000 h 3759200"/>
              <a:gd name="connisteX8" fmla="*/ 0 w 2514600"/>
              <a:gd name="connsiteY8" fmla="*/ 203200 h 375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14600" h="3759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3556000"/>
                </a:lnTo>
                <a:cubicBezTo>
                  <a:pt x="2514600" y="3668224"/>
                  <a:pt x="2423624" y="3759200"/>
                  <a:pt x="2311400" y="3759200"/>
                </a:cubicBezTo>
                <a:lnTo>
                  <a:pt x="203200" y="3759200"/>
                </a:lnTo>
                <a:cubicBezTo>
                  <a:pt x="90976" y="3759200"/>
                  <a:pt x="0" y="3668224"/>
                  <a:pt x="0" y="3556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914400" y="2946400"/>
            <a:ext cx="19050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3429000" y="1727200"/>
            <a:ext cx="251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11" name="装饰  0"/>
          <p:cNvSpPr>
            <a:spLocks noGrp="1"/>
          </p:cNvSpPr>
          <p:nvPr>
            <p:ph type="body" idx="16395" hasCustomPrompt="1"/>
            <p:custDataLst>
              <p:tags r:id="rId6"/>
            </p:custDataLst>
          </p:nvPr>
        </p:nvSpPr>
        <p:spPr>
          <a:xfrm>
            <a:off x="3429000" y="2286000"/>
            <a:ext cx="2514600" cy="3759200"/>
          </a:xfrm>
          <a:custGeom>
            <a:avLst/>
            <a:gdLst>
              <a:gd name="connisteX0" fmla="*/ 0 w 2514600"/>
              <a:gd name="connsiteY0" fmla="*/ 203200 h 3759200"/>
              <a:gd name="connisteX1" fmla="*/ 203200 w 2514600"/>
              <a:gd name="connsiteY1" fmla="*/ 0 h 3759200"/>
              <a:gd name="connisteX2" fmla="*/ 2311400 w 2514600"/>
              <a:gd name="connsiteY2" fmla="*/ 0 h 3759200"/>
              <a:gd name="connisteX3" fmla="*/ 2514600 w 2514600"/>
              <a:gd name="connsiteY3" fmla="*/ 203200 h 3759200"/>
              <a:gd name="connisteX4" fmla="*/ 2514600 w 2514600"/>
              <a:gd name="connsiteY4" fmla="*/ 3556000 h 3759200"/>
              <a:gd name="connisteX5" fmla="*/ 2311400 w 2514600"/>
              <a:gd name="connsiteY5" fmla="*/ 3759200 h 3759200"/>
              <a:gd name="connisteX6" fmla="*/ 203200 w 2514600"/>
              <a:gd name="connsiteY6" fmla="*/ 3759200 h 3759200"/>
              <a:gd name="connisteX7" fmla="*/ 0 w 2514600"/>
              <a:gd name="connsiteY7" fmla="*/ 3556000 h 3759200"/>
              <a:gd name="connisteX8" fmla="*/ 0 w 2514600"/>
              <a:gd name="connsiteY8" fmla="*/ 203200 h 375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14600" h="3759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3556000"/>
                </a:lnTo>
                <a:cubicBezTo>
                  <a:pt x="2514600" y="3668224"/>
                  <a:pt x="2423624" y="3759200"/>
                  <a:pt x="2311400" y="3759200"/>
                </a:cubicBezTo>
                <a:lnTo>
                  <a:pt x="203200" y="3759200"/>
                </a:lnTo>
                <a:cubicBezTo>
                  <a:pt x="90976" y="3759200"/>
                  <a:pt x="0" y="3668224"/>
                  <a:pt x="0" y="3556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3733800" y="2946400"/>
            <a:ext cx="19050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0" hasCustomPrompt="1"/>
            <p:custDataLst>
              <p:tags r:id="rId8"/>
            </p:custDataLst>
          </p:nvPr>
        </p:nvSpPr>
        <p:spPr>
          <a:xfrm>
            <a:off x="6248400" y="1727200"/>
            <a:ext cx="251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14" name="装饰  3"/>
          <p:cNvSpPr>
            <a:spLocks noGrp="1"/>
          </p:cNvSpPr>
          <p:nvPr>
            <p:ph type="body" idx="16396" hasCustomPrompt="1"/>
            <p:custDataLst>
              <p:tags r:id="rId9"/>
            </p:custDataLst>
          </p:nvPr>
        </p:nvSpPr>
        <p:spPr>
          <a:xfrm>
            <a:off x="6248400" y="2286000"/>
            <a:ext cx="2514600" cy="3759200"/>
          </a:xfrm>
          <a:custGeom>
            <a:avLst/>
            <a:gdLst>
              <a:gd name="connisteX0" fmla="*/ 0 w 2514600"/>
              <a:gd name="connsiteY0" fmla="*/ 203200 h 3759200"/>
              <a:gd name="connisteX1" fmla="*/ 203200 w 2514600"/>
              <a:gd name="connsiteY1" fmla="*/ 0 h 3759200"/>
              <a:gd name="connisteX2" fmla="*/ 2311400 w 2514600"/>
              <a:gd name="connsiteY2" fmla="*/ 0 h 3759200"/>
              <a:gd name="connisteX3" fmla="*/ 2514600 w 2514600"/>
              <a:gd name="connsiteY3" fmla="*/ 203200 h 3759200"/>
              <a:gd name="connisteX4" fmla="*/ 2514600 w 2514600"/>
              <a:gd name="connsiteY4" fmla="*/ 3556000 h 3759200"/>
              <a:gd name="connisteX5" fmla="*/ 2311400 w 2514600"/>
              <a:gd name="connsiteY5" fmla="*/ 3759200 h 3759200"/>
              <a:gd name="connisteX6" fmla="*/ 203200 w 2514600"/>
              <a:gd name="connsiteY6" fmla="*/ 3759200 h 3759200"/>
              <a:gd name="connisteX7" fmla="*/ 0 w 2514600"/>
              <a:gd name="connsiteY7" fmla="*/ 3556000 h 3759200"/>
              <a:gd name="connisteX8" fmla="*/ 0 w 2514600"/>
              <a:gd name="connsiteY8" fmla="*/ 203200 h 375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14600" h="3759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3556000"/>
                </a:lnTo>
                <a:cubicBezTo>
                  <a:pt x="2514600" y="3668224"/>
                  <a:pt x="2423624" y="3759200"/>
                  <a:pt x="2311400" y="3759200"/>
                </a:cubicBezTo>
                <a:lnTo>
                  <a:pt x="203200" y="3759200"/>
                </a:lnTo>
                <a:cubicBezTo>
                  <a:pt x="90976" y="3759200"/>
                  <a:pt x="0" y="3668224"/>
                  <a:pt x="0" y="3556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0"/>
            </p:custDataLst>
          </p:nvPr>
        </p:nvSpPr>
        <p:spPr>
          <a:xfrm>
            <a:off x="6553200" y="2946400"/>
            <a:ext cx="19050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92" hasCustomPrompt="1"/>
            <p:custDataLst>
              <p:tags r:id="rId11"/>
            </p:custDataLst>
          </p:nvPr>
        </p:nvSpPr>
        <p:spPr>
          <a:xfrm>
            <a:off x="9067800" y="1727200"/>
            <a:ext cx="251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17" name="装饰  6"/>
          <p:cNvSpPr>
            <a:spLocks noGrp="1"/>
          </p:cNvSpPr>
          <p:nvPr>
            <p:ph type="body" idx="16397" hasCustomPrompt="1"/>
            <p:custDataLst>
              <p:tags r:id="rId12"/>
            </p:custDataLst>
          </p:nvPr>
        </p:nvSpPr>
        <p:spPr>
          <a:xfrm>
            <a:off x="9067800" y="2286000"/>
            <a:ext cx="2514600" cy="3759200"/>
          </a:xfrm>
          <a:custGeom>
            <a:avLst/>
            <a:gdLst>
              <a:gd name="connisteX0" fmla="*/ 0 w 2514600"/>
              <a:gd name="connsiteY0" fmla="*/ 203200 h 3759200"/>
              <a:gd name="connisteX1" fmla="*/ 203200 w 2514600"/>
              <a:gd name="connsiteY1" fmla="*/ 0 h 3759200"/>
              <a:gd name="connisteX2" fmla="*/ 2311400 w 2514600"/>
              <a:gd name="connsiteY2" fmla="*/ 0 h 3759200"/>
              <a:gd name="connisteX3" fmla="*/ 2514600 w 2514600"/>
              <a:gd name="connsiteY3" fmla="*/ 203200 h 3759200"/>
              <a:gd name="connisteX4" fmla="*/ 2514600 w 2514600"/>
              <a:gd name="connsiteY4" fmla="*/ 3556000 h 3759200"/>
              <a:gd name="connisteX5" fmla="*/ 2311400 w 2514600"/>
              <a:gd name="connsiteY5" fmla="*/ 3759200 h 3759200"/>
              <a:gd name="connisteX6" fmla="*/ 203200 w 2514600"/>
              <a:gd name="connsiteY6" fmla="*/ 3759200 h 3759200"/>
              <a:gd name="connisteX7" fmla="*/ 0 w 2514600"/>
              <a:gd name="connsiteY7" fmla="*/ 3556000 h 3759200"/>
              <a:gd name="connisteX8" fmla="*/ 0 w 2514600"/>
              <a:gd name="connsiteY8" fmla="*/ 203200 h 375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2514600" h="3759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311400" y="0"/>
                </a:lnTo>
                <a:cubicBezTo>
                  <a:pt x="2423624" y="0"/>
                  <a:pt x="2514600" y="90976"/>
                  <a:pt x="2514600" y="203200"/>
                </a:cubicBezTo>
                <a:lnTo>
                  <a:pt x="2514600" y="3556000"/>
                </a:lnTo>
                <a:cubicBezTo>
                  <a:pt x="2514600" y="3668224"/>
                  <a:pt x="2423624" y="3759200"/>
                  <a:pt x="2311400" y="3759200"/>
                </a:cubicBezTo>
                <a:lnTo>
                  <a:pt x="203200" y="3759200"/>
                </a:lnTo>
                <a:cubicBezTo>
                  <a:pt x="90976" y="3759200"/>
                  <a:pt x="0" y="3668224"/>
                  <a:pt x="0" y="3556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 hasCustomPrompt="1"/>
            <p:custDataLst>
              <p:tags r:id="rId13"/>
            </p:custDataLst>
          </p:nvPr>
        </p:nvSpPr>
        <p:spPr>
          <a:xfrm>
            <a:off x="9372600" y="2946400"/>
            <a:ext cx="19050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302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860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5080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638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正文页-10012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1496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7084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4775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4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图片占位符 6"/>
          <p:cNvSpPr>
            <a:spLocks noGrp="1"/>
          </p:cNvSpPr>
          <p:nvPr>
            <p:ph type="pic" idx="16392" hasCustomPrompt="1"/>
            <p:custDataLst>
              <p:tags r:id="rId2"/>
            </p:custDataLst>
          </p:nvPr>
        </p:nvSpPr>
        <p:spPr>
          <a:xfrm>
            <a:off x="14732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09600" y="4343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图片占位符 9"/>
          <p:cNvSpPr>
            <a:spLocks noGrp="1"/>
          </p:cNvSpPr>
          <p:nvPr>
            <p:ph type="pic" idx="16393" hasCustomPrompt="1"/>
            <p:custDataLst>
              <p:tags r:id="rId5"/>
            </p:custDataLst>
          </p:nvPr>
        </p:nvSpPr>
        <p:spPr>
          <a:xfrm>
            <a:off x="53340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44704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4470400" y="4343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4" hasCustomPrompt="1"/>
            <p:custDataLst>
              <p:tags r:id="rId8"/>
            </p:custDataLst>
          </p:nvPr>
        </p:nvSpPr>
        <p:spPr>
          <a:xfrm>
            <a:off x="91948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83312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0"/>
            </p:custDataLst>
          </p:nvPr>
        </p:nvSpPr>
        <p:spPr>
          <a:xfrm>
            <a:off x="8331200" y="4343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9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1828800 h 2032000"/>
              <a:gd name="connisteX5" fmla="*/ 3251200 w 3454400"/>
              <a:gd name="connsiteY5" fmla="*/ 2032000 h 2032000"/>
              <a:gd name="connisteX6" fmla="*/ 203200 w 3454400"/>
              <a:gd name="connsiteY6" fmla="*/ 2032000 h 2032000"/>
              <a:gd name="connisteX7" fmla="*/ 0 w 3454400"/>
              <a:gd name="connsiteY7" fmla="*/ 1828800 h 2032000"/>
              <a:gd name="connisteX8" fmla="*/ 0 w 3454400"/>
              <a:gd name="connsiteY8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38608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09600" y="4419600"/>
            <a:ext cx="345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内容占位符 9"/>
          <p:cNvSpPr>
            <a:spLocks noGrp="1"/>
          </p:cNvSpPr>
          <p:nvPr>
            <p:ph idx="16393" hasCustomPrompt="1"/>
            <p:custDataLst>
              <p:tags r:id="rId5"/>
            </p:custDataLst>
          </p:nvPr>
        </p:nvSpPr>
        <p:spPr>
          <a:xfrm>
            <a:off x="43688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1828800 h 2032000"/>
              <a:gd name="connisteX5" fmla="*/ 3251200 w 3454400"/>
              <a:gd name="connsiteY5" fmla="*/ 2032000 h 2032000"/>
              <a:gd name="connisteX6" fmla="*/ 203200 w 3454400"/>
              <a:gd name="connsiteY6" fmla="*/ 2032000 h 2032000"/>
              <a:gd name="connisteX7" fmla="*/ 0 w 3454400"/>
              <a:gd name="connsiteY7" fmla="*/ 1828800 h 2032000"/>
              <a:gd name="connisteX8" fmla="*/ 0 w 3454400"/>
              <a:gd name="connsiteY8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4368800" y="38608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4368800" y="4419600"/>
            <a:ext cx="345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3" name="内容占位符 12"/>
          <p:cNvSpPr>
            <a:spLocks noGrp="1"/>
          </p:cNvSpPr>
          <p:nvPr>
            <p:ph idx="16394" hasCustomPrompt="1"/>
            <p:custDataLst>
              <p:tags r:id="rId8"/>
            </p:custDataLst>
          </p:nvPr>
        </p:nvSpPr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1828800 h 2032000"/>
              <a:gd name="connisteX5" fmla="*/ 3251200 w 3454400"/>
              <a:gd name="connsiteY5" fmla="*/ 2032000 h 2032000"/>
              <a:gd name="connisteX6" fmla="*/ 203200 w 3454400"/>
              <a:gd name="connsiteY6" fmla="*/ 2032000 h 2032000"/>
              <a:gd name="connisteX7" fmla="*/ 0 w 3454400"/>
              <a:gd name="connsiteY7" fmla="*/ 1828800 h 2032000"/>
              <a:gd name="connisteX8" fmla="*/ 0 w 3454400"/>
              <a:gd name="connsiteY8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828800"/>
                </a:lnTo>
                <a:cubicBezTo>
                  <a:pt x="3454400" y="1941024"/>
                  <a:pt x="3363424" y="2032000"/>
                  <a:pt x="3251200" y="2032000"/>
                </a:cubicBezTo>
                <a:lnTo>
                  <a:pt x="203200" y="2032000"/>
                </a:lnTo>
                <a:cubicBezTo>
                  <a:pt x="90976" y="2032000"/>
                  <a:pt x="0" y="1941024"/>
                  <a:pt x="0" y="1828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8128000" y="38608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0"/>
            </p:custDataLst>
          </p:nvPr>
        </p:nvSpPr>
        <p:spPr>
          <a:xfrm>
            <a:off x="8128000" y="4419600"/>
            <a:ext cx="34544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正文页-10012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1496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7084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4775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7_1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2"/>
            </p:custDataLst>
          </p:nvPr>
        </p:nvSpPr>
        <p:spPr>
          <a:xfrm>
            <a:off x="609600" y="2387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7" hasCustomPrompt="1"/>
            <p:custDataLst>
              <p:tags r:id="rId3"/>
            </p:custDataLst>
          </p:nvPr>
        </p:nvSpPr>
        <p:spPr>
          <a:xfrm>
            <a:off x="609600" y="2946400"/>
            <a:ext cx="32512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4470400" y="2387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 hasCustomPrompt="1"/>
            <p:custDataLst>
              <p:tags r:id="rId5"/>
            </p:custDataLst>
          </p:nvPr>
        </p:nvSpPr>
        <p:spPr>
          <a:xfrm>
            <a:off x="4470400" y="2946400"/>
            <a:ext cx="32512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8331200" y="2387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8331200" y="2946400"/>
            <a:ext cx="32512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正文页-10012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302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860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5080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638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装饰  6"/>
          <p:cNvSpPr>
            <a:spLocks noGrp="1"/>
          </p:cNvSpPr>
          <p:nvPr>
            <p:ph type="body" idx="16392" hasCustomPrompt="1"/>
            <p:custDataLst>
              <p:tags r:id="rId2"/>
            </p:custDataLst>
          </p:nvPr>
        </p:nvSpPr>
        <p:spPr>
          <a:xfrm>
            <a:off x="6096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图片占位符 7"/>
          <p:cNvSpPr>
            <a:spLocks noGrp="1"/>
          </p:cNvSpPr>
          <p:nvPr>
            <p:ph type="pic" idx="16393" hasCustomPrompt="1"/>
            <p:custDataLst>
              <p:tags r:id="rId3"/>
            </p:custDataLst>
          </p:nvPr>
        </p:nvSpPr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9144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9144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1" name="装饰  0"/>
          <p:cNvSpPr>
            <a:spLocks noGrp="1"/>
          </p:cNvSpPr>
          <p:nvPr>
            <p:ph type="body" idx="16394" hasCustomPrompt="1"/>
            <p:custDataLst>
              <p:tags r:id="rId6"/>
            </p:custDataLst>
          </p:nvPr>
        </p:nvSpPr>
        <p:spPr>
          <a:xfrm>
            <a:off x="43688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2" name="图片占位符 11"/>
          <p:cNvSpPr>
            <a:spLocks noGrp="1"/>
          </p:cNvSpPr>
          <p:nvPr>
            <p:ph type="pic" idx="16395" hasCustomPrompt="1"/>
            <p:custDataLst>
              <p:tags r:id="rId7"/>
            </p:custDataLst>
          </p:nvPr>
        </p:nvSpPr>
        <p:spPr>
          <a:xfrm>
            <a:off x="43688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46736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46736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5" name="装饰  4"/>
          <p:cNvSpPr>
            <a:spLocks noGrp="1"/>
          </p:cNvSpPr>
          <p:nvPr>
            <p:ph type="body" idx="16396" hasCustomPrompt="1"/>
            <p:custDataLst>
              <p:tags r:id="rId10"/>
            </p:custDataLst>
          </p:nvPr>
        </p:nvSpPr>
        <p:spPr>
          <a:xfrm>
            <a:off x="81280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idx="16397" hasCustomPrompt="1"/>
            <p:custDataLst>
              <p:tags r:id="rId11"/>
            </p:custDataLst>
          </p:nvPr>
        </p:nvSpPr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84328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3"/>
            </p:custDataLst>
          </p:nvPr>
        </p:nvSpPr>
        <p:spPr>
          <a:xfrm>
            <a:off x="84328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9_1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3708400"/>
            <a:ext cx="10972800" cy="2540000"/>
          </a:xfrm>
          <a:custGeom>
            <a:avLst/>
            <a:gdLst>
              <a:gd name="connisteX0" fmla="*/ 0 w 10972800"/>
              <a:gd name="connsiteY0" fmla="*/ 203200 h 2540000"/>
              <a:gd name="connisteX1" fmla="*/ 203200 w 10972800"/>
              <a:gd name="connsiteY1" fmla="*/ 0 h 2540000"/>
              <a:gd name="connisteX2" fmla="*/ 10769600 w 10972800"/>
              <a:gd name="connsiteY2" fmla="*/ 0 h 2540000"/>
              <a:gd name="connisteX3" fmla="*/ 10972800 w 10972800"/>
              <a:gd name="connsiteY3" fmla="*/ 203200 h 2540000"/>
              <a:gd name="connisteX4" fmla="*/ 10972800 w 10972800"/>
              <a:gd name="connsiteY4" fmla="*/ 2336800 h 2540000"/>
              <a:gd name="connisteX5" fmla="*/ 10769600 w 10972800"/>
              <a:gd name="connsiteY5" fmla="*/ 2540000 h 2540000"/>
              <a:gd name="connisteX6" fmla="*/ 203200 w 10972800"/>
              <a:gd name="connsiteY6" fmla="*/ 2540000 h 2540000"/>
              <a:gd name="connisteX7" fmla="*/ 0 w 10972800"/>
              <a:gd name="connsiteY7" fmla="*/ 2336800 h 2540000"/>
              <a:gd name="connisteX8" fmla="*/ 0 w 10972800"/>
              <a:gd name="connsiteY8" fmla="*/ 203200 h 2540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540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336800"/>
                </a:lnTo>
                <a:cubicBezTo>
                  <a:pt x="10972800" y="2449024"/>
                  <a:pt x="10881824" y="2540000"/>
                  <a:pt x="10769600" y="2540000"/>
                </a:cubicBezTo>
                <a:lnTo>
                  <a:pt x="203200" y="2540000"/>
                </a:lnTo>
                <a:cubicBezTo>
                  <a:pt x="90976" y="2540000"/>
                  <a:pt x="0" y="2449024"/>
                  <a:pt x="0" y="23368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装饰  7"/>
          <p:cNvSpPr>
            <a:spLocks noGrp="1"/>
          </p:cNvSpPr>
          <p:nvPr>
            <p:ph type="body" idx="16393" hasCustomPrompt="1"/>
            <p:custDataLst>
              <p:tags r:id="rId3"/>
            </p:custDataLst>
          </p:nvPr>
        </p:nvSpPr>
        <p:spPr>
          <a:xfrm>
            <a:off x="609600" y="15240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762000" y="1524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762000" y="20320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1" name="装饰  0"/>
          <p:cNvSpPr>
            <a:spLocks noGrp="1"/>
          </p:cNvSpPr>
          <p:nvPr>
            <p:ph type="body" idx="16394" hasCustomPrompt="1"/>
            <p:custDataLst>
              <p:tags r:id="rId6"/>
            </p:custDataLst>
          </p:nvPr>
        </p:nvSpPr>
        <p:spPr>
          <a:xfrm>
            <a:off x="4470400" y="15240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622800" y="1524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4622800" y="20320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4" name="装饰  3"/>
          <p:cNvSpPr>
            <a:spLocks noGrp="1"/>
          </p:cNvSpPr>
          <p:nvPr>
            <p:ph type="body" idx="16395" hasCustomPrompt="1"/>
            <p:custDataLst>
              <p:tags r:id="rId9"/>
            </p:custDataLst>
          </p:nvPr>
        </p:nvSpPr>
        <p:spPr>
          <a:xfrm>
            <a:off x="8331200" y="15240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8483600" y="1524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8483600" y="20320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4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图片占位符 6"/>
          <p:cNvSpPr>
            <a:spLocks noGrp="1"/>
          </p:cNvSpPr>
          <p:nvPr>
            <p:ph type="pic" idx="16392" hasCustomPrompt="1"/>
            <p:custDataLst>
              <p:tags r:id="rId2"/>
            </p:custDataLst>
          </p:nvPr>
        </p:nvSpPr>
        <p:spPr>
          <a:xfrm>
            <a:off x="1473200" y="17526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36322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09600" y="41910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图片占位符 9"/>
          <p:cNvSpPr>
            <a:spLocks noGrp="1"/>
          </p:cNvSpPr>
          <p:nvPr>
            <p:ph type="pic" idx="16393" hasCustomPrompt="1"/>
            <p:custDataLst>
              <p:tags r:id="rId5"/>
            </p:custDataLst>
          </p:nvPr>
        </p:nvSpPr>
        <p:spPr>
          <a:xfrm>
            <a:off x="5334000" y="17526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4470400" y="36322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4470400" y="41910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4" hasCustomPrompt="1"/>
            <p:custDataLst>
              <p:tags r:id="rId8"/>
            </p:custDataLst>
          </p:nvPr>
        </p:nvSpPr>
        <p:spPr>
          <a:xfrm>
            <a:off x="9194800" y="17526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8331200" y="36322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0"/>
            </p:custDataLst>
          </p:nvPr>
        </p:nvSpPr>
        <p:spPr>
          <a:xfrm>
            <a:off x="8331200" y="4191000"/>
            <a:ext cx="32512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正文页-10012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302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860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5080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638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正文页-10012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302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860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5080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638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正文页-10012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302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860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5080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638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正文页-10012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302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860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5080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638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正文页-10012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1496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7084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4775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-默认位置-并列-34_35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图片占位符 6"/>
          <p:cNvSpPr>
            <a:spLocks noGrp="1"/>
          </p:cNvSpPr>
          <p:nvPr>
            <p:ph type="pic" idx="16394" hasCustomPrompt="1"/>
            <p:custDataLst>
              <p:tags r:id="rId2"/>
            </p:custDataLst>
          </p:nvPr>
        </p:nvSpPr>
        <p:spPr>
          <a:xfrm>
            <a:off x="609600" y="1930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1778000" y="19304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1778000" y="24384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图片占位符 9"/>
          <p:cNvSpPr>
            <a:spLocks noGrp="1"/>
          </p:cNvSpPr>
          <p:nvPr>
            <p:ph type="pic" idx="16395" hasCustomPrompt="1"/>
            <p:custDataLst>
              <p:tags r:id="rId5"/>
            </p:custDataLst>
          </p:nvPr>
        </p:nvSpPr>
        <p:spPr>
          <a:xfrm>
            <a:off x="6324600" y="1930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7493000" y="19304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7493000" y="24384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6" hasCustomPrompt="1"/>
            <p:custDataLst>
              <p:tags r:id="rId8"/>
            </p:custDataLst>
          </p:nvPr>
        </p:nvSpPr>
        <p:spPr>
          <a:xfrm>
            <a:off x="609600" y="4114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1778000" y="41148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0"/>
            </p:custDataLst>
          </p:nvPr>
        </p:nvSpPr>
        <p:spPr>
          <a:xfrm>
            <a:off x="1778000" y="46228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idx="16397" hasCustomPrompt="1"/>
            <p:custDataLst>
              <p:tags r:id="rId11"/>
            </p:custDataLst>
          </p:nvPr>
        </p:nvSpPr>
        <p:spPr>
          <a:xfrm>
            <a:off x="6324600" y="4114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92" hasCustomPrompt="1"/>
            <p:custDataLst>
              <p:tags r:id="rId12"/>
            </p:custDataLst>
          </p:nvPr>
        </p:nvSpPr>
        <p:spPr>
          <a:xfrm>
            <a:off x="7493000" y="41148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 hasCustomPrompt="1"/>
            <p:custDataLst>
              <p:tags r:id="rId13"/>
            </p:custDataLst>
          </p:nvPr>
        </p:nvSpPr>
        <p:spPr>
          <a:xfrm>
            <a:off x="7493000" y="46228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0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2108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667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4191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4749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正文页-10012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1496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7084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4775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正文页-10012_1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302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860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5080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638800"/>
            <a:ext cx="5029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正文页-上标下内-装饰左-默认位置-并列-34_35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图片占位符 6"/>
          <p:cNvSpPr>
            <a:spLocks noGrp="1"/>
          </p:cNvSpPr>
          <p:nvPr>
            <p:ph type="pic" idx="16394" hasCustomPrompt="1"/>
            <p:custDataLst>
              <p:tags r:id="rId2"/>
            </p:custDataLst>
          </p:nvPr>
        </p:nvSpPr>
        <p:spPr>
          <a:xfrm>
            <a:off x="609600" y="1930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1778000" y="19304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1778000" y="24384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图片占位符 9"/>
          <p:cNvSpPr>
            <a:spLocks noGrp="1"/>
          </p:cNvSpPr>
          <p:nvPr>
            <p:ph type="pic" idx="16395" hasCustomPrompt="1"/>
            <p:custDataLst>
              <p:tags r:id="rId5"/>
            </p:custDataLst>
          </p:nvPr>
        </p:nvSpPr>
        <p:spPr>
          <a:xfrm>
            <a:off x="6324600" y="1930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7493000" y="19304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7493000" y="24384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6" hasCustomPrompt="1"/>
            <p:custDataLst>
              <p:tags r:id="rId8"/>
            </p:custDataLst>
          </p:nvPr>
        </p:nvSpPr>
        <p:spPr>
          <a:xfrm>
            <a:off x="609600" y="4114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1778000" y="41148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0"/>
            </p:custDataLst>
          </p:nvPr>
        </p:nvSpPr>
        <p:spPr>
          <a:xfrm>
            <a:off x="1778000" y="46228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idx="16397" hasCustomPrompt="1"/>
            <p:custDataLst>
              <p:tags r:id="rId11"/>
            </p:custDataLst>
          </p:nvPr>
        </p:nvSpPr>
        <p:spPr>
          <a:xfrm>
            <a:off x="6324600" y="4114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92" hasCustomPrompt="1"/>
            <p:custDataLst>
              <p:tags r:id="rId12"/>
            </p:custDataLst>
          </p:nvPr>
        </p:nvSpPr>
        <p:spPr>
          <a:xfrm>
            <a:off x="7493000" y="41148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 hasCustomPrompt="1"/>
            <p:custDataLst>
              <p:tags r:id="rId13"/>
            </p:custDataLst>
          </p:nvPr>
        </p:nvSpPr>
        <p:spPr>
          <a:xfrm>
            <a:off x="7493000" y="46228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正文页-10007_1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2"/>
            </p:custDataLst>
          </p:nvPr>
        </p:nvSpPr>
        <p:spPr>
          <a:xfrm>
            <a:off x="609600" y="2387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7" hasCustomPrompt="1"/>
            <p:custDataLst>
              <p:tags r:id="rId3"/>
            </p:custDataLst>
          </p:nvPr>
        </p:nvSpPr>
        <p:spPr>
          <a:xfrm>
            <a:off x="609600" y="2946400"/>
            <a:ext cx="32512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4470400" y="2387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 hasCustomPrompt="1"/>
            <p:custDataLst>
              <p:tags r:id="rId5"/>
            </p:custDataLst>
          </p:nvPr>
        </p:nvSpPr>
        <p:spPr>
          <a:xfrm>
            <a:off x="4470400" y="2946400"/>
            <a:ext cx="32512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8331200" y="2387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8331200" y="2946400"/>
            <a:ext cx="3251200" cy="2438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正文页-10012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553200" y="2082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6553200" y="31496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53200" y="37084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6553200" y="4775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3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10972800" cy="2184400"/>
          </a:xfrm>
          <a:custGeom>
            <a:avLst/>
            <a:gdLst>
              <a:gd name="connisteX0" fmla="*/ 0 w 10972800"/>
              <a:gd name="connsiteY0" fmla="*/ 203200 h 2184400"/>
              <a:gd name="connisteX1" fmla="*/ 203200 w 10972800"/>
              <a:gd name="connsiteY1" fmla="*/ 0 h 2184400"/>
              <a:gd name="connisteX2" fmla="*/ 10769600 w 10972800"/>
              <a:gd name="connsiteY2" fmla="*/ 0 h 2184400"/>
              <a:gd name="connisteX3" fmla="*/ 10972800 w 10972800"/>
              <a:gd name="connsiteY3" fmla="*/ 203200 h 2184400"/>
              <a:gd name="connisteX4" fmla="*/ 10972800 w 10972800"/>
              <a:gd name="connsiteY4" fmla="*/ 1981200 h 2184400"/>
              <a:gd name="connisteX5" fmla="*/ 10769600 w 10972800"/>
              <a:gd name="connsiteY5" fmla="*/ 2184400 h 2184400"/>
              <a:gd name="connisteX6" fmla="*/ 203200 w 10972800"/>
              <a:gd name="connsiteY6" fmla="*/ 2184400 h 2184400"/>
              <a:gd name="connisteX7" fmla="*/ 0 w 10972800"/>
              <a:gd name="connsiteY7" fmla="*/ 1981200 h 2184400"/>
              <a:gd name="connisteX8" fmla="*/ 0 w 10972800"/>
              <a:gd name="connsiteY8" fmla="*/ 203200 h 218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18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981200"/>
                </a:lnTo>
                <a:cubicBezTo>
                  <a:pt x="10972800" y="2093424"/>
                  <a:pt x="10881824" y="2184400"/>
                  <a:pt x="10769600" y="2184400"/>
                </a:cubicBezTo>
                <a:lnTo>
                  <a:pt x="203200" y="2184400"/>
                </a:lnTo>
                <a:cubicBezTo>
                  <a:pt x="90976" y="2184400"/>
                  <a:pt x="0" y="2093424"/>
                  <a:pt x="0" y="198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096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44704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44704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83312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83312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-默认位置-并列-34_34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图片占位符 6"/>
          <p:cNvSpPr>
            <a:spLocks noGrp="1"/>
          </p:cNvSpPr>
          <p:nvPr>
            <p:ph type="pic" idx="16394" hasCustomPrompt="1"/>
            <p:custDataLst>
              <p:tags r:id="rId2"/>
            </p:custDataLst>
          </p:nvPr>
        </p:nvSpPr>
        <p:spPr>
          <a:xfrm>
            <a:off x="609600" y="21844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2082800" y="1930400"/>
            <a:ext cx="378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2082800" y="2438400"/>
            <a:ext cx="3784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图片占位符 9"/>
          <p:cNvSpPr>
            <a:spLocks noGrp="1"/>
          </p:cNvSpPr>
          <p:nvPr>
            <p:ph type="pic" idx="16395" hasCustomPrompt="1"/>
            <p:custDataLst>
              <p:tags r:id="rId5"/>
            </p:custDataLst>
          </p:nvPr>
        </p:nvSpPr>
        <p:spPr>
          <a:xfrm>
            <a:off x="6324600" y="21844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7797800" y="1930400"/>
            <a:ext cx="378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7797800" y="2438400"/>
            <a:ext cx="3784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6" hasCustomPrompt="1"/>
            <p:custDataLst>
              <p:tags r:id="rId8"/>
            </p:custDataLst>
          </p:nvPr>
        </p:nvSpPr>
        <p:spPr>
          <a:xfrm>
            <a:off x="609600" y="43688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2082800" y="4114800"/>
            <a:ext cx="378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0"/>
            </p:custDataLst>
          </p:nvPr>
        </p:nvSpPr>
        <p:spPr>
          <a:xfrm>
            <a:off x="2082800" y="4622800"/>
            <a:ext cx="3784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idx="16397" hasCustomPrompt="1"/>
            <p:custDataLst>
              <p:tags r:id="rId11"/>
            </p:custDataLst>
          </p:nvPr>
        </p:nvSpPr>
        <p:spPr>
          <a:xfrm>
            <a:off x="6324600" y="43688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92" hasCustomPrompt="1"/>
            <p:custDataLst>
              <p:tags r:id="rId12"/>
            </p:custDataLst>
          </p:nvPr>
        </p:nvSpPr>
        <p:spPr>
          <a:xfrm>
            <a:off x="7797800" y="4114800"/>
            <a:ext cx="3784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 hasCustomPrompt="1"/>
            <p:custDataLst>
              <p:tags r:id="rId13"/>
            </p:custDataLst>
          </p:nvPr>
        </p:nvSpPr>
        <p:spPr>
          <a:xfrm>
            <a:off x="7797800" y="4622800"/>
            <a:ext cx="3784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正文页-10013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1524000"/>
            <a:ext cx="10972800" cy="2184400"/>
          </a:xfrm>
          <a:custGeom>
            <a:avLst/>
            <a:gdLst>
              <a:gd name="connisteX0" fmla="*/ 0 w 10972800"/>
              <a:gd name="connsiteY0" fmla="*/ 203200 h 2184400"/>
              <a:gd name="connisteX1" fmla="*/ 203200 w 10972800"/>
              <a:gd name="connsiteY1" fmla="*/ 0 h 2184400"/>
              <a:gd name="connisteX2" fmla="*/ 10769600 w 10972800"/>
              <a:gd name="connsiteY2" fmla="*/ 0 h 2184400"/>
              <a:gd name="connisteX3" fmla="*/ 10972800 w 10972800"/>
              <a:gd name="connsiteY3" fmla="*/ 203200 h 2184400"/>
              <a:gd name="connisteX4" fmla="*/ 10972800 w 10972800"/>
              <a:gd name="connsiteY4" fmla="*/ 1981200 h 2184400"/>
              <a:gd name="connisteX5" fmla="*/ 10769600 w 10972800"/>
              <a:gd name="connsiteY5" fmla="*/ 2184400 h 2184400"/>
              <a:gd name="connisteX6" fmla="*/ 203200 w 10972800"/>
              <a:gd name="connsiteY6" fmla="*/ 2184400 h 2184400"/>
              <a:gd name="connisteX7" fmla="*/ 0 w 10972800"/>
              <a:gd name="connsiteY7" fmla="*/ 1981200 h 2184400"/>
              <a:gd name="connisteX8" fmla="*/ 0 w 10972800"/>
              <a:gd name="connsiteY8" fmla="*/ 203200 h 218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18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981200"/>
                </a:lnTo>
                <a:cubicBezTo>
                  <a:pt x="10972800" y="2093424"/>
                  <a:pt x="10881824" y="2184400"/>
                  <a:pt x="10769600" y="2184400"/>
                </a:cubicBezTo>
                <a:lnTo>
                  <a:pt x="203200" y="2184400"/>
                </a:lnTo>
                <a:cubicBezTo>
                  <a:pt x="90976" y="2184400"/>
                  <a:pt x="0" y="2093424"/>
                  <a:pt x="0" y="198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6096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44704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44704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8331200" y="4165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1" hasCustomPrompt="1"/>
            <p:custDataLst>
              <p:tags r:id="rId8"/>
            </p:custDataLst>
          </p:nvPr>
        </p:nvSpPr>
        <p:spPr>
          <a:xfrm>
            <a:off x="8331200" y="4724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8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装饰  6"/>
          <p:cNvSpPr>
            <a:spLocks noGrp="1"/>
          </p:cNvSpPr>
          <p:nvPr>
            <p:ph type="body" idx="16392" hasCustomPrompt="1"/>
            <p:custDataLst>
              <p:tags r:id="rId2"/>
            </p:custDataLst>
          </p:nvPr>
        </p:nvSpPr>
        <p:spPr>
          <a:xfrm>
            <a:off x="6096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图片占位符 7"/>
          <p:cNvSpPr>
            <a:spLocks noGrp="1"/>
          </p:cNvSpPr>
          <p:nvPr>
            <p:ph type="pic" idx="16393" hasCustomPrompt="1"/>
            <p:custDataLst>
              <p:tags r:id="rId3"/>
            </p:custDataLst>
          </p:nvPr>
        </p:nvSpPr>
        <p:spPr>
          <a:xfrm>
            <a:off x="6096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9144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9144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1" name="装饰  0"/>
          <p:cNvSpPr>
            <a:spLocks noGrp="1"/>
          </p:cNvSpPr>
          <p:nvPr>
            <p:ph type="body" idx="16394" hasCustomPrompt="1"/>
            <p:custDataLst>
              <p:tags r:id="rId6"/>
            </p:custDataLst>
          </p:nvPr>
        </p:nvSpPr>
        <p:spPr>
          <a:xfrm>
            <a:off x="43688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2" name="图片占位符 11"/>
          <p:cNvSpPr>
            <a:spLocks noGrp="1"/>
          </p:cNvSpPr>
          <p:nvPr>
            <p:ph type="pic" idx="16395" hasCustomPrompt="1"/>
            <p:custDataLst>
              <p:tags r:id="rId7"/>
            </p:custDataLst>
          </p:nvPr>
        </p:nvSpPr>
        <p:spPr>
          <a:xfrm>
            <a:off x="43688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46736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46736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5" name="装饰  4"/>
          <p:cNvSpPr>
            <a:spLocks noGrp="1"/>
          </p:cNvSpPr>
          <p:nvPr>
            <p:ph type="body" idx="16396" hasCustomPrompt="1"/>
            <p:custDataLst>
              <p:tags r:id="rId10"/>
            </p:custDataLst>
          </p:nvPr>
        </p:nvSpPr>
        <p:spPr>
          <a:xfrm>
            <a:off x="8128000" y="3556000"/>
            <a:ext cx="3454400" cy="2692400"/>
          </a:xfrm>
          <a:custGeom>
            <a:avLst/>
            <a:gdLst>
              <a:gd name="connisteX0" fmla="*/ 0 w 3454400"/>
              <a:gd name="connsiteY0" fmla="*/ 0 h 2692400"/>
              <a:gd name="connisteX1" fmla="*/ 3454400 w 3454400"/>
              <a:gd name="connsiteY1" fmla="*/ 0 h 2692400"/>
              <a:gd name="connisteX2" fmla="*/ 3454400 w 3454400"/>
              <a:gd name="connsiteY2" fmla="*/ 2489200 h 2692400"/>
              <a:gd name="connisteX3" fmla="*/ 3251200 w 3454400"/>
              <a:gd name="connsiteY3" fmla="*/ 2692400 h 2692400"/>
              <a:gd name="connisteX4" fmla="*/ 203200 w 3454400"/>
              <a:gd name="connsiteY4" fmla="*/ 2692400 h 2692400"/>
              <a:gd name="connisteX5" fmla="*/ 0 w 3454400"/>
              <a:gd name="connsiteY5" fmla="*/ 2489200 h 2692400"/>
              <a:gd name="connisteX6" fmla="*/ 0 w 3454400"/>
              <a:gd name="connsiteY6" fmla="*/ 0 h 269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692400">
                <a:moveTo>
                  <a:pt x="0" y="0"/>
                </a:moveTo>
                <a:lnTo>
                  <a:pt x="3454400" y="0"/>
                </a:lnTo>
                <a:lnTo>
                  <a:pt x="3454400" y="2489200"/>
                </a:lnTo>
                <a:cubicBezTo>
                  <a:pt x="3454400" y="2601424"/>
                  <a:pt x="3363424" y="2692400"/>
                  <a:pt x="3251200" y="2692400"/>
                </a:cubicBezTo>
                <a:lnTo>
                  <a:pt x="203200" y="2692400"/>
                </a:lnTo>
                <a:cubicBezTo>
                  <a:pt x="90976" y="2692400"/>
                  <a:pt x="0" y="2601424"/>
                  <a:pt x="0" y="24892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idx="16397" hasCustomPrompt="1"/>
            <p:custDataLst>
              <p:tags r:id="rId11"/>
            </p:custDataLst>
          </p:nvPr>
        </p:nvSpPr>
        <p:spPr>
          <a:xfrm>
            <a:off x="8128000" y="1524000"/>
            <a:ext cx="3454400" cy="2032000"/>
          </a:xfrm>
          <a:custGeom>
            <a:avLst/>
            <a:gdLst>
              <a:gd name="connisteX0" fmla="*/ 0 w 3454400"/>
              <a:gd name="connsiteY0" fmla="*/ 203200 h 2032000"/>
              <a:gd name="connisteX1" fmla="*/ 203200 w 3454400"/>
              <a:gd name="connsiteY1" fmla="*/ 0 h 2032000"/>
              <a:gd name="connisteX2" fmla="*/ 3251200 w 3454400"/>
              <a:gd name="connsiteY2" fmla="*/ 0 h 2032000"/>
              <a:gd name="connisteX3" fmla="*/ 3454400 w 3454400"/>
              <a:gd name="connsiteY3" fmla="*/ 203200 h 2032000"/>
              <a:gd name="connisteX4" fmla="*/ 3454400 w 3454400"/>
              <a:gd name="connsiteY4" fmla="*/ 2032000 h 2032000"/>
              <a:gd name="connisteX5" fmla="*/ 0 w 3454400"/>
              <a:gd name="connsiteY5" fmla="*/ 2032000 h 2032000"/>
              <a:gd name="connisteX6" fmla="*/ 0 w 3454400"/>
              <a:gd name="connsiteY6" fmla="*/ 2032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3454400" h="2032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032000"/>
                </a:lnTo>
                <a:lnTo>
                  <a:pt x="0" y="20320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84328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3"/>
            </p:custDataLst>
          </p:nvPr>
        </p:nvSpPr>
        <p:spPr>
          <a:xfrm>
            <a:off x="84328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03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2"/>
            </p:custDataLst>
          </p:nvPr>
        </p:nvSpPr>
        <p:spPr>
          <a:xfrm>
            <a:off x="609600" y="15240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8" name="装饰  7"/>
          <p:cNvSpPr>
            <a:spLocks noGrp="1"/>
          </p:cNvSpPr>
          <p:nvPr>
            <p:ph type="body" idx="16392" hasCustomPrompt="1"/>
            <p:custDataLst>
              <p:tags r:id="rId3"/>
            </p:custDataLst>
          </p:nvPr>
        </p:nvSpPr>
        <p:spPr>
          <a:xfrm>
            <a:off x="609600" y="2082800"/>
            <a:ext cx="3454400" cy="4165600"/>
          </a:xfrm>
          <a:custGeom>
            <a:avLst/>
            <a:gdLst>
              <a:gd name="connisteX0" fmla="*/ 0 w 3454400"/>
              <a:gd name="connsiteY0" fmla="*/ 203200 h 4165600"/>
              <a:gd name="connisteX1" fmla="*/ 203200 w 3454400"/>
              <a:gd name="connsiteY1" fmla="*/ 0 h 4165600"/>
              <a:gd name="connisteX2" fmla="*/ 3251200 w 3454400"/>
              <a:gd name="connsiteY2" fmla="*/ 0 h 4165600"/>
              <a:gd name="connisteX3" fmla="*/ 3454400 w 3454400"/>
              <a:gd name="connsiteY3" fmla="*/ 203200 h 4165600"/>
              <a:gd name="connisteX4" fmla="*/ 3454400 w 3454400"/>
              <a:gd name="connsiteY4" fmla="*/ 3962400 h 4165600"/>
              <a:gd name="connisteX5" fmla="*/ 3251200 w 3454400"/>
              <a:gd name="connsiteY5" fmla="*/ 4165600 h 4165600"/>
              <a:gd name="connisteX6" fmla="*/ 203200 w 3454400"/>
              <a:gd name="connsiteY6" fmla="*/ 4165600 h 4165600"/>
              <a:gd name="connisteX7" fmla="*/ 0 w 3454400"/>
              <a:gd name="connsiteY7" fmla="*/ 3962400 h 4165600"/>
              <a:gd name="connisteX8" fmla="*/ 0 w 3454400"/>
              <a:gd name="connsiteY8" fmla="*/ 203200 h 4165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165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962400"/>
                </a:lnTo>
                <a:cubicBezTo>
                  <a:pt x="3454400" y="4074624"/>
                  <a:pt x="3363424" y="4165600"/>
                  <a:pt x="3251200" y="4165600"/>
                </a:cubicBezTo>
                <a:lnTo>
                  <a:pt x="203200" y="4165600"/>
                </a:lnTo>
                <a:cubicBezTo>
                  <a:pt x="90976" y="4165600"/>
                  <a:pt x="0" y="4074624"/>
                  <a:pt x="0" y="39624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914400" y="2336800"/>
            <a:ext cx="28448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8" hasCustomPrompt="1"/>
            <p:custDataLst>
              <p:tags r:id="rId5"/>
            </p:custDataLst>
          </p:nvPr>
        </p:nvSpPr>
        <p:spPr>
          <a:xfrm>
            <a:off x="4368800" y="15240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1" name="装饰  0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4368800" y="2082800"/>
            <a:ext cx="3454400" cy="4165600"/>
          </a:xfrm>
          <a:custGeom>
            <a:avLst/>
            <a:gdLst>
              <a:gd name="connisteX0" fmla="*/ 0 w 3454400"/>
              <a:gd name="connsiteY0" fmla="*/ 203200 h 4165600"/>
              <a:gd name="connisteX1" fmla="*/ 203200 w 3454400"/>
              <a:gd name="connsiteY1" fmla="*/ 0 h 4165600"/>
              <a:gd name="connisteX2" fmla="*/ 3251200 w 3454400"/>
              <a:gd name="connsiteY2" fmla="*/ 0 h 4165600"/>
              <a:gd name="connisteX3" fmla="*/ 3454400 w 3454400"/>
              <a:gd name="connsiteY3" fmla="*/ 203200 h 4165600"/>
              <a:gd name="connisteX4" fmla="*/ 3454400 w 3454400"/>
              <a:gd name="connsiteY4" fmla="*/ 3962400 h 4165600"/>
              <a:gd name="connisteX5" fmla="*/ 3251200 w 3454400"/>
              <a:gd name="connsiteY5" fmla="*/ 4165600 h 4165600"/>
              <a:gd name="connisteX6" fmla="*/ 203200 w 3454400"/>
              <a:gd name="connsiteY6" fmla="*/ 4165600 h 4165600"/>
              <a:gd name="connisteX7" fmla="*/ 0 w 3454400"/>
              <a:gd name="connsiteY7" fmla="*/ 3962400 h 4165600"/>
              <a:gd name="connisteX8" fmla="*/ 0 w 3454400"/>
              <a:gd name="connsiteY8" fmla="*/ 203200 h 4165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165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962400"/>
                </a:lnTo>
                <a:cubicBezTo>
                  <a:pt x="3454400" y="4074624"/>
                  <a:pt x="3363424" y="4165600"/>
                  <a:pt x="3251200" y="4165600"/>
                </a:cubicBezTo>
                <a:lnTo>
                  <a:pt x="203200" y="4165600"/>
                </a:lnTo>
                <a:cubicBezTo>
                  <a:pt x="90976" y="4165600"/>
                  <a:pt x="0" y="4074624"/>
                  <a:pt x="0" y="39624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4673600" y="2336800"/>
            <a:ext cx="28448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0" hasCustomPrompt="1"/>
            <p:custDataLst>
              <p:tags r:id="rId8"/>
            </p:custDataLst>
          </p:nvPr>
        </p:nvSpPr>
        <p:spPr>
          <a:xfrm>
            <a:off x="8128000" y="1524000"/>
            <a:ext cx="345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4" name="装饰  3"/>
          <p:cNvSpPr>
            <a:spLocks noGrp="1"/>
          </p:cNvSpPr>
          <p:nvPr>
            <p:ph type="body" idx="16394" hasCustomPrompt="1"/>
            <p:custDataLst>
              <p:tags r:id="rId9"/>
            </p:custDataLst>
          </p:nvPr>
        </p:nvSpPr>
        <p:spPr>
          <a:xfrm>
            <a:off x="8128000" y="2082800"/>
            <a:ext cx="3454400" cy="4165600"/>
          </a:xfrm>
          <a:custGeom>
            <a:avLst/>
            <a:gdLst>
              <a:gd name="connisteX0" fmla="*/ 0 w 3454400"/>
              <a:gd name="connsiteY0" fmla="*/ 203200 h 4165600"/>
              <a:gd name="connisteX1" fmla="*/ 203200 w 3454400"/>
              <a:gd name="connsiteY1" fmla="*/ 0 h 4165600"/>
              <a:gd name="connisteX2" fmla="*/ 3251200 w 3454400"/>
              <a:gd name="connsiteY2" fmla="*/ 0 h 4165600"/>
              <a:gd name="connisteX3" fmla="*/ 3454400 w 3454400"/>
              <a:gd name="connsiteY3" fmla="*/ 203200 h 4165600"/>
              <a:gd name="connisteX4" fmla="*/ 3454400 w 3454400"/>
              <a:gd name="connsiteY4" fmla="*/ 3962400 h 4165600"/>
              <a:gd name="connisteX5" fmla="*/ 3251200 w 3454400"/>
              <a:gd name="connsiteY5" fmla="*/ 4165600 h 4165600"/>
              <a:gd name="connisteX6" fmla="*/ 203200 w 3454400"/>
              <a:gd name="connsiteY6" fmla="*/ 4165600 h 4165600"/>
              <a:gd name="connisteX7" fmla="*/ 0 w 3454400"/>
              <a:gd name="connsiteY7" fmla="*/ 3962400 h 4165600"/>
              <a:gd name="connisteX8" fmla="*/ 0 w 3454400"/>
              <a:gd name="connsiteY8" fmla="*/ 203200 h 4165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3454400" h="4165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3962400"/>
                </a:lnTo>
                <a:cubicBezTo>
                  <a:pt x="3454400" y="4074624"/>
                  <a:pt x="3363424" y="4165600"/>
                  <a:pt x="3251200" y="4165600"/>
                </a:cubicBezTo>
                <a:lnTo>
                  <a:pt x="203200" y="4165600"/>
                </a:lnTo>
                <a:cubicBezTo>
                  <a:pt x="90976" y="4165600"/>
                  <a:pt x="0" y="4074624"/>
                  <a:pt x="0" y="39624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</a:schemeClr>
              </a:gs>
              <a:gs pos="100000">
                <a:schemeClr val="accent1">
                  <a:lumMod val="4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0"/>
            </p:custDataLst>
          </p:nvPr>
        </p:nvSpPr>
        <p:spPr>
          <a:xfrm>
            <a:off x="8432800" y="2336800"/>
            <a:ext cx="2844800" cy="3657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9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92" hasCustomPrompt="1"/>
            <p:custDataLst>
              <p:tags r:id="rId2"/>
            </p:custDataLst>
          </p:nvPr>
        </p:nvSpPr>
        <p:spPr>
          <a:xfrm>
            <a:off x="609600" y="4013200"/>
            <a:ext cx="10972800" cy="2235200"/>
          </a:xfrm>
          <a:custGeom>
            <a:avLst/>
            <a:gdLst>
              <a:gd name="connisteX0" fmla="*/ 0 w 10972800"/>
              <a:gd name="connsiteY0" fmla="*/ 203200 h 2235200"/>
              <a:gd name="connisteX1" fmla="*/ 203200 w 10972800"/>
              <a:gd name="connsiteY1" fmla="*/ 0 h 2235200"/>
              <a:gd name="connisteX2" fmla="*/ 10769600 w 10972800"/>
              <a:gd name="connsiteY2" fmla="*/ 0 h 2235200"/>
              <a:gd name="connisteX3" fmla="*/ 10972800 w 10972800"/>
              <a:gd name="connsiteY3" fmla="*/ 203200 h 2235200"/>
              <a:gd name="connisteX4" fmla="*/ 10972800 w 10972800"/>
              <a:gd name="connsiteY4" fmla="*/ 2032000 h 2235200"/>
              <a:gd name="connisteX5" fmla="*/ 10769600 w 10972800"/>
              <a:gd name="connsiteY5" fmla="*/ 2235200 h 2235200"/>
              <a:gd name="connisteX6" fmla="*/ 203200 w 10972800"/>
              <a:gd name="connsiteY6" fmla="*/ 2235200 h 2235200"/>
              <a:gd name="connisteX7" fmla="*/ 0 w 10972800"/>
              <a:gd name="connsiteY7" fmla="*/ 2032000 h 2235200"/>
              <a:gd name="connisteX8" fmla="*/ 0 w 10972800"/>
              <a:gd name="connsiteY8" fmla="*/ 203200 h 2235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235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032000"/>
                </a:lnTo>
                <a:cubicBezTo>
                  <a:pt x="10972800" y="2144224"/>
                  <a:pt x="10881824" y="2235200"/>
                  <a:pt x="10769600" y="2235200"/>
                </a:cubicBezTo>
                <a:lnTo>
                  <a:pt x="203200" y="2235200"/>
                </a:lnTo>
                <a:cubicBezTo>
                  <a:pt x="90976" y="2235200"/>
                  <a:pt x="0" y="2144224"/>
                  <a:pt x="0" y="20320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装饰  7"/>
          <p:cNvSpPr>
            <a:spLocks noGrp="1"/>
          </p:cNvSpPr>
          <p:nvPr>
            <p:ph type="body" idx="16393" hasCustomPrompt="1"/>
            <p:custDataLst>
              <p:tags r:id="rId3"/>
            </p:custDataLst>
          </p:nvPr>
        </p:nvSpPr>
        <p:spPr>
          <a:xfrm>
            <a:off x="609600" y="15240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762000" y="1524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762000" y="2032000"/>
            <a:ext cx="3098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1" name="装饰  0"/>
          <p:cNvSpPr>
            <a:spLocks noGrp="1"/>
          </p:cNvSpPr>
          <p:nvPr>
            <p:ph type="body" idx="16394" hasCustomPrompt="1"/>
            <p:custDataLst>
              <p:tags r:id="rId6"/>
            </p:custDataLst>
          </p:nvPr>
        </p:nvSpPr>
        <p:spPr>
          <a:xfrm>
            <a:off x="4470400" y="15240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622800" y="1524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4622800" y="2032000"/>
            <a:ext cx="3098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4" name="装饰  3"/>
          <p:cNvSpPr>
            <a:spLocks noGrp="1"/>
          </p:cNvSpPr>
          <p:nvPr>
            <p:ph type="body" idx="16395" hasCustomPrompt="1"/>
            <p:custDataLst>
              <p:tags r:id="rId9"/>
            </p:custDataLst>
          </p:nvPr>
        </p:nvSpPr>
        <p:spPr>
          <a:xfrm>
            <a:off x="8331200" y="1524000"/>
            <a:ext cx="50800" cy="2032000"/>
          </a:xfrm>
          <a:custGeom>
            <a:avLst/>
            <a:gdLst>
              <a:gd name="connisteX0" fmla="*/ 0 w 50800"/>
              <a:gd name="connsiteY0" fmla="*/ 25400 h 2032000"/>
              <a:gd name="connisteX1" fmla="*/ 25400 w 50800"/>
              <a:gd name="connsiteY1" fmla="*/ 0 h 2032000"/>
              <a:gd name="connisteX2" fmla="*/ 25400 w 50800"/>
              <a:gd name="connsiteY2" fmla="*/ 0 h 2032000"/>
              <a:gd name="connisteX3" fmla="*/ 50800 w 50800"/>
              <a:gd name="connsiteY3" fmla="*/ 25400 h 2032000"/>
              <a:gd name="connisteX4" fmla="*/ 50800 w 50800"/>
              <a:gd name="connsiteY4" fmla="*/ 2006600 h 2032000"/>
              <a:gd name="connisteX5" fmla="*/ 25400 w 50800"/>
              <a:gd name="connsiteY5" fmla="*/ 2032000 h 2032000"/>
              <a:gd name="connisteX6" fmla="*/ 25400 w 50800"/>
              <a:gd name="connsiteY6" fmla="*/ 2032000 h 2032000"/>
              <a:gd name="connisteX7" fmla="*/ 0 w 50800"/>
              <a:gd name="connsiteY7" fmla="*/ 2006600 h 2032000"/>
              <a:gd name="connisteX8" fmla="*/ 0 w 50800"/>
              <a:gd name="connsiteY8" fmla="*/ 2540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0800" h="20320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2006600"/>
                </a:lnTo>
                <a:cubicBezTo>
                  <a:pt x="50800" y="2020628"/>
                  <a:pt x="39428" y="2032000"/>
                  <a:pt x="25400" y="2032000"/>
                </a:cubicBezTo>
                <a:lnTo>
                  <a:pt x="25400" y="2032000"/>
                </a:lnTo>
                <a:cubicBezTo>
                  <a:pt x="11372" y="2032000"/>
                  <a:pt x="0" y="2020628"/>
                  <a:pt x="0" y="20066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8483600" y="15240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8483600" y="2032000"/>
            <a:ext cx="3098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默认位置-并列-3_35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装饰  6"/>
          <p:cNvSpPr>
            <a:spLocks noGrp="1"/>
          </p:cNvSpPr>
          <p:nvPr>
            <p:ph type="body" idx="16395" hasCustomPrompt="1"/>
            <p:custDataLst>
              <p:tags r:id="rId2"/>
            </p:custDataLst>
          </p:nvPr>
        </p:nvSpPr>
        <p:spPr>
          <a:xfrm>
            <a:off x="609600" y="1676400"/>
            <a:ext cx="609600" cy="609600"/>
          </a:xfrm>
          <a:custGeom>
            <a:avLst/>
            <a:gdLst>
              <a:gd name="connisteX0" fmla="*/ 0 w 609600"/>
              <a:gd name="connsiteY0" fmla="*/ 304800 h 609600"/>
              <a:gd name="connisteX1" fmla="*/ 304800 w 609600"/>
              <a:gd name="connsiteY1" fmla="*/ 0 h 609600"/>
              <a:gd name="connisteX2" fmla="*/ 304800 w 609600"/>
              <a:gd name="connsiteY2" fmla="*/ 0 h 609600"/>
              <a:gd name="connisteX3" fmla="*/ 609600 w 609600"/>
              <a:gd name="connsiteY3" fmla="*/ 304800 h 609600"/>
              <a:gd name="connisteX4" fmla="*/ 609600 w 609600"/>
              <a:gd name="connsiteY4" fmla="*/ 304800 h 609600"/>
              <a:gd name="connisteX5" fmla="*/ 304800 w 609600"/>
              <a:gd name="connsiteY5" fmla="*/ 609600 h 609600"/>
              <a:gd name="connisteX6" fmla="*/ 304800 w 609600"/>
              <a:gd name="connsiteY6" fmla="*/ 609600 h 609600"/>
              <a:gd name="connisteX7" fmla="*/ 0 w 609600"/>
              <a:gd name="connsiteY7" fmla="*/ 304800 h 609600"/>
              <a:gd name="connisteX8" fmla="*/ 0 w 609600"/>
              <a:gd name="connsiteY8" fmla="*/ 3048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09600" h="609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04800" y="0"/>
                </a:lnTo>
                <a:cubicBezTo>
                  <a:pt x="473136" y="0"/>
                  <a:pt x="609600" y="136464"/>
                  <a:pt x="609600" y="304800"/>
                </a:cubicBezTo>
                <a:lnTo>
                  <a:pt x="609600" y="304800"/>
                </a:lnTo>
                <a:cubicBezTo>
                  <a:pt x="609600" y="473136"/>
                  <a:pt x="473136" y="609600"/>
                  <a:pt x="304800" y="609600"/>
                </a:cubicBezTo>
                <a:lnTo>
                  <a:pt x="304800" y="609600"/>
                </a:lnTo>
                <a:cubicBezTo>
                  <a:pt x="136464" y="609600"/>
                  <a:pt x="0" y="473136"/>
                  <a:pt x="0" y="3048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图片占位符 7"/>
          <p:cNvSpPr>
            <a:spLocks noGrp="1"/>
          </p:cNvSpPr>
          <p:nvPr>
            <p:ph type="pic" idx="16394" hasCustomPrompt="1"/>
            <p:custDataLst>
              <p:tags r:id="rId3"/>
            </p:custDataLst>
          </p:nvPr>
        </p:nvSpPr>
        <p:spPr>
          <a:xfrm>
            <a:off x="751840" y="1818640"/>
            <a:ext cx="325120" cy="32512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1422400" y="16764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1422400" y="2133600"/>
            <a:ext cx="444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1" name="装饰  0"/>
          <p:cNvSpPr>
            <a:spLocks noGrp="1"/>
          </p:cNvSpPr>
          <p:nvPr>
            <p:ph type="body" idx="16397" hasCustomPrompt="1"/>
            <p:custDataLst>
              <p:tags r:id="rId6"/>
            </p:custDataLst>
          </p:nvPr>
        </p:nvSpPr>
        <p:spPr>
          <a:xfrm>
            <a:off x="6324600" y="1676400"/>
            <a:ext cx="609600" cy="609600"/>
          </a:xfrm>
          <a:custGeom>
            <a:avLst/>
            <a:gdLst>
              <a:gd name="connisteX0" fmla="*/ 0 w 609600"/>
              <a:gd name="connsiteY0" fmla="*/ 304800 h 609600"/>
              <a:gd name="connisteX1" fmla="*/ 304800 w 609600"/>
              <a:gd name="connsiteY1" fmla="*/ 0 h 609600"/>
              <a:gd name="connisteX2" fmla="*/ 304800 w 609600"/>
              <a:gd name="connsiteY2" fmla="*/ 0 h 609600"/>
              <a:gd name="connisteX3" fmla="*/ 609600 w 609600"/>
              <a:gd name="connsiteY3" fmla="*/ 304800 h 609600"/>
              <a:gd name="connisteX4" fmla="*/ 609600 w 609600"/>
              <a:gd name="connsiteY4" fmla="*/ 304800 h 609600"/>
              <a:gd name="connisteX5" fmla="*/ 304800 w 609600"/>
              <a:gd name="connsiteY5" fmla="*/ 609600 h 609600"/>
              <a:gd name="connisteX6" fmla="*/ 304800 w 609600"/>
              <a:gd name="connsiteY6" fmla="*/ 609600 h 609600"/>
              <a:gd name="connisteX7" fmla="*/ 0 w 609600"/>
              <a:gd name="connsiteY7" fmla="*/ 304800 h 609600"/>
              <a:gd name="connisteX8" fmla="*/ 0 w 609600"/>
              <a:gd name="connsiteY8" fmla="*/ 3048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09600" h="609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04800" y="0"/>
                </a:lnTo>
                <a:cubicBezTo>
                  <a:pt x="473136" y="0"/>
                  <a:pt x="609600" y="136464"/>
                  <a:pt x="609600" y="304800"/>
                </a:cubicBezTo>
                <a:lnTo>
                  <a:pt x="609600" y="304800"/>
                </a:lnTo>
                <a:cubicBezTo>
                  <a:pt x="609600" y="473136"/>
                  <a:pt x="473136" y="609600"/>
                  <a:pt x="304800" y="609600"/>
                </a:cubicBezTo>
                <a:lnTo>
                  <a:pt x="304800" y="609600"/>
                </a:lnTo>
                <a:cubicBezTo>
                  <a:pt x="136464" y="609600"/>
                  <a:pt x="0" y="473136"/>
                  <a:pt x="0" y="3048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2" name="图片占位符 11"/>
          <p:cNvSpPr>
            <a:spLocks noGrp="1"/>
          </p:cNvSpPr>
          <p:nvPr>
            <p:ph type="pic" idx="16396" hasCustomPrompt="1"/>
            <p:custDataLst>
              <p:tags r:id="rId7"/>
            </p:custDataLst>
          </p:nvPr>
        </p:nvSpPr>
        <p:spPr>
          <a:xfrm>
            <a:off x="6466840" y="1818640"/>
            <a:ext cx="325120" cy="32512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7137400" y="16764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7137400" y="2133600"/>
            <a:ext cx="444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5" name="装饰  4"/>
          <p:cNvSpPr>
            <a:spLocks noGrp="1"/>
          </p:cNvSpPr>
          <p:nvPr>
            <p:ph type="body" idx="16399" hasCustomPrompt="1"/>
            <p:custDataLst>
              <p:tags r:id="rId10"/>
            </p:custDataLst>
          </p:nvPr>
        </p:nvSpPr>
        <p:spPr>
          <a:xfrm>
            <a:off x="609600" y="4114800"/>
            <a:ext cx="609600" cy="609600"/>
          </a:xfrm>
          <a:custGeom>
            <a:avLst/>
            <a:gdLst>
              <a:gd name="connisteX0" fmla="*/ 0 w 609600"/>
              <a:gd name="connsiteY0" fmla="*/ 304800 h 609600"/>
              <a:gd name="connisteX1" fmla="*/ 304800 w 609600"/>
              <a:gd name="connsiteY1" fmla="*/ 0 h 609600"/>
              <a:gd name="connisteX2" fmla="*/ 304800 w 609600"/>
              <a:gd name="connsiteY2" fmla="*/ 0 h 609600"/>
              <a:gd name="connisteX3" fmla="*/ 609600 w 609600"/>
              <a:gd name="connsiteY3" fmla="*/ 304800 h 609600"/>
              <a:gd name="connisteX4" fmla="*/ 609600 w 609600"/>
              <a:gd name="connsiteY4" fmla="*/ 304800 h 609600"/>
              <a:gd name="connisteX5" fmla="*/ 304800 w 609600"/>
              <a:gd name="connsiteY5" fmla="*/ 609600 h 609600"/>
              <a:gd name="connisteX6" fmla="*/ 304800 w 609600"/>
              <a:gd name="connsiteY6" fmla="*/ 609600 h 609600"/>
              <a:gd name="connisteX7" fmla="*/ 0 w 609600"/>
              <a:gd name="connsiteY7" fmla="*/ 304800 h 609600"/>
              <a:gd name="connisteX8" fmla="*/ 0 w 609600"/>
              <a:gd name="connsiteY8" fmla="*/ 3048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09600" h="609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04800" y="0"/>
                </a:lnTo>
                <a:cubicBezTo>
                  <a:pt x="473136" y="0"/>
                  <a:pt x="609600" y="136464"/>
                  <a:pt x="609600" y="304800"/>
                </a:cubicBezTo>
                <a:lnTo>
                  <a:pt x="609600" y="304800"/>
                </a:lnTo>
                <a:cubicBezTo>
                  <a:pt x="609600" y="473136"/>
                  <a:pt x="473136" y="609600"/>
                  <a:pt x="304800" y="609600"/>
                </a:cubicBezTo>
                <a:lnTo>
                  <a:pt x="304800" y="609600"/>
                </a:lnTo>
                <a:cubicBezTo>
                  <a:pt x="136464" y="609600"/>
                  <a:pt x="0" y="473136"/>
                  <a:pt x="0" y="3048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idx="16398" hasCustomPrompt="1"/>
            <p:custDataLst>
              <p:tags r:id="rId11"/>
            </p:custDataLst>
          </p:nvPr>
        </p:nvSpPr>
        <p:spPr>
          <a:xfrm>
            <a:off x="751840" y="4257040"/>
            <a:ext cx="325120" cy="32512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2"/>
            </p:custDataLst>
          </p:nvPr>
        </p:nvSpPr>
        <p:spPr>
          <a:xfrm>
            <a:off x="1422400" y="41148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3"/>
            </p:custDataLst>
          </p:nvPr>
        </p:nvSpPr>
        <p:spPr>
          <a:xfrm>
            <a:off x="1422400" y="4572000"/>
            <a:ext cx="444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9" name="装饰  8"/>
          <p:cNvSpPr>
            <a:spLocks noGrp="1"/>
          </p:cNvSpPr>
          <p:nvPr>
            <p:ph type="body" idx="16401" hasCustomPrompt="1"/>
            <p:custDataLst>
              <p:tags r:id="rId14"/>
            </p:custDataLst>
          </p:nvPr>
        </p:nvSpPr>
        <p:spPr>
          <a:xfrm>
            <a:off x="6324600" y="4114800"/>
            <a:ext cx="609600" cy="609600"/>
          </a:xfrm>
          <a:custGeom>
            <a:avLst/>
            <a:gdLst>
              <a:gd name="connisteX0" fmla="*/ 0 w 609600"/>
              <a:gd name="connsiteY0" fmla="*/ 304800 h 609600"/>
              <a:gd name="connisteX1" fmla="*/ 304800 w 609600"/>
              <a:gd name="connsiteY1" fmla="*/ 0 h 609600"/>
              <a:gd name="connisteX2" fmla="*/ 304800 w 609600"/>
              <a:gd name="connsiteY2" fmla="*/ 0 h 609600"/>
              <a:gd name="connisteX3" fmla="*/ 609600 w 609600"/>
              <a:gd name="connsiteY3" fmla="*/ 304800 h 609600"/>
              <a:gd name="connisteX4" fmla="*/ 609600 w 609600"/>
              <a:gd name="connsiteY4" fmla="*/ 304800 h 609600"/>
              <a:gd name="connisteX5" fmla="*/ 304800 w 609600"/>
              <a:gd name="connsiteY5" fmla="*/ 609600 h 609600"/>
              <a:gd name="connisteX6" fmla="*/ 304800 w 609600"/>
              <a:gd name="connsiteY6" fmla="*/ 609600 h 609600"/>
              <a:gd name="connisteX7" fmla="*/ 0 w 609600"/>
              <a:gd name="connsiteY7" fmla="*/ 304800 h 609600"/>
              <a:gd name="connisteX8" fmla="*/ 0 w 609600"/>
              <a:gd name="connsiteY8" fmla="*/ 304800 h 60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609600" h="609600">
                <a:moveTo>
                  <a:pt x="0" y="304800"/>
                </a:moveTo>
                <a:cubicBezTo>
                  <a:pt x="0" y="136464"/>
                  <a:pt x="136464" y="0"/>
                  <a:pt x="304800" y="0"/>
                </a:cubicBezTo>
                <a:lnTo>
                  <a:pt x="304800" y="0"/>
                </a:lnTo>
                <a:cubicBezTo>
                  <a:pt x="473136" y="0"/>
                  <a:pt x="609600" y="136464"/>
                  <a:pt x="609600" y="304800"/>
                </a:cubicBezTo>
                <a:lnTo>
                  <a:pt x="609600" y="304800"/>
                </a:lnTo>
                <a:cubicBezTo>
                  <a:pt x="609600" y="473136"/>
                  <a:pt x="473136" y="609600"/>
                  <a:pt x="304800" y="609600"/>
                </a:cubicBezTo>
                <a:lnTo>
                  <a:pt x="304800" y="609600"/>
                </a:lnTo>
                <a:cubicBezTo>
                  <a:pt x="136464" y="609600"/>
                  <a:pt x="0" y="473136"/>
                  <a:pt x="0" y="304800"/>
                </a:cubicBezTo>
                <a:lnTo>
                  <a:pt x="0" y="3048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0" name="图片占位符 19"/>
          <p:cNvSpPr>
            <a:spLocks noGrp="1"/>
          </p:cNvSpPr>
          <p:nvPr>
            <p:ph type="pic" idx="16400" hasCustomPrompt="1"/>
            <p:custDataLst>
              <p:tags r:id="rId15"/>
            </p:custDataLst>
          </p:nvPr>
        </p:nvSpPr>
        <p:spPr>
          <a:xfrm>
            <a:off x="6466840" y="4257040"/>
            <a:ext cx="325120" cy="32512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idx="16392" hasCustomPrompt="1"/>
            <p:custDataLst>
              <p:tags r:id="rId16"/>
            </p:custDataLst>
          </p:nvPr>
        </p:nvSpPr>
        <p:spPr>
          <a:xfrm>
            <a:off x="7137400" y="4114800"/>
            <a:ext cx="444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22" name="文本占位符 21"/>
          <p:cNvSpPr>
            <a:spLocks noGrp="1"/>
          </p:cNvSpPr>
          <p:nvPr>
            <p:ph type="body" idx="16393" hasCustomPrompt="1"/>
            <p:custDataLst>
              <p:tags r:id="rId17"/>
            </p:custDataLst>
          </p:nvPr>
        </p:nvSpPr>
        <p:spPr>
          <a:xfrm>
            <a:off x="7137400" y="4572000"/>
            <a:ext cx="4445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1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idx="16387" hasCustomPrompt="1"/>
            <p:custDataLst>
              <p:tags r:id="rId2"/>
            </p:custDataLst>
          </p:nvPr>
        </p:nvSpPr>
        <p:spPr>
          <a:xfrm>
            <a:off x="60960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609600" y="1600200"/>
            <a:ext cx="5029200" cy="45720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正文页-上标下内-装饰左-默认位置-并列-34_35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图片占位符 6"/>
          <p:cNvSpPr>
            <a:spLocks noGrp="1"/>
          </p:cNvSpPr>
          <p:nvPr>
            <p:ph type="pic" idx="16394" hasCustomPrompt="1"/>
            <p:custDataLst>
              <p:tags r:id="rId2"/>
            </p:custDataLst>
          </p:nvPr>
        </p:nvSpPr>
        <p:spPr>
          <a:xfrm>
            <a:off x="609600" y="1930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6" hasCustomPrompt="1"/>
            <p:custDataLst>
              <p:tags r:id="rId3"/>
            </p:custDataLst>
          </p:nvPr>
        </p:nvSpPr>
        <p:spPr>
          <a:xfrm>
            <a:off x="1778000" y="19304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7" hasCustomPrompt="1"/>
            <p:custDataLst>
              <p:tags r:id="rId4"/>
            </p:custDataLst>
          </p:nvPr>
        </p:nvSpPr>
        <p:spPr>
          <a:xfrm>
            <a:off x="1778000" y="24384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图片占位符 9"/>
          <p:cNvSpPr>
            <a:spLocks noGrp="1"/>
          </p:cNvSpPr>
          <p:nvPr>
            <p:ph type="pic" idx="16395" hasCustomPrompt="1"/>
            <p:custDataLst>
              <p:tags r:id="rId5"/>
            </p:custDataLst>
          </p:nvPr>
        </p:nvSpPr>
        <p:spPr>
          <a:xfrm>
            <a:off x="6324600" y="1930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7493000" y="19304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7493000" y="24384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3" name="图片占位符 12"/>
          <p:cNvSpPr>
            <a:spLocks noGrp="1"/>
          </p:cNvSpPr>
          <p:nvPr>
            <p:ph type="pic" idx="16396" hasCustomPrompt="1"/>
            <p:custDataLst>
              <p:tags r:id="rId8"/>
            </p:custDataLst>
          </p:nvPr>
        </p:nvSpPr>
        <p:spPr>
          <a:xfrm>
            <a:off x="609600" y="4114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0" hasCustomPrompt="1"/>
            <p:custDataLst>
              <p:tags r:id="rId9"/>
            </p:custDataLst>
          </p:nvPr>
        </p:nvSpPr>
        <p:spPr>
          <a:xfrm>
            <a:off x="1778000" y="41148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10"/>
            </p:custDataLst>
          </p:nvPr>
        </p:nvSpPr>
        <p:spPr>
          <a:xfrm>
            <a:off x="1778000" y="46228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idx="16397" hasCustomPrompt="1"/>
            <p:custDataLst>
              <p:tags r:id="rId11"/>
            </p:custDataLst>
          </p:nvPr>
        </p:nvSpPr>
        <p:spPr>
          <a:xfrm>
            <a:off x="6324600" y="4114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92" hasCustomPrompt="1"/>
            <p:custDataLst>
              <p:tags r:id="rId12"/>
            </p:custDataLst>
          </p:nvPr>
        </p:nvSpPr>
        <p:spPr>
          <a:xfrm>
            <a:off x="7493000" y="4114800"/>
            <a:ext cx="4089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单击此处添加项标题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 hasCustomPrompt="1"/>
            <p:custDataLst>
              <p:tags r:id="rId13"/>
            </p:custDataLst>
          </p:nvPr>
        </p:nvSpPr>
        <p:spPr>
          <a:xfrm>
            <a:off x="7493000" y="4622800"/>
            <a:ext cx="40894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31.xml"/><Relationship Id="rId42" Type="http://schemas.openxmlformats.org/officeDocument/2006/relationships/slideLayout" Target="../slideLayouts/slideLayout52.xml"/><Relationship Id="rId47" Type="http://schemas.openxmlformats.org/officeDocument/2006/relationships/slideLayout" Target="../slideLayouts/slideLayout57.xml"/><Relationship Id="rId63" Type="http://schemas.openxmlformats.org/officeDocument/2006/relationships/slideLayout" Target="../slideLayouts/slideLayout73.xml"/><Relationship Id="rId68" Type="http://schemas.openxmlformats.org/officeDocument/2006/relationships/slideLayout" Target="../slideLayouts/slideLayout78.xml"/><Relationship Id="rId84" Type="http://schemas.openxmlformats.org/officeDocument/2006/relationships/slideLayout" Target="../slideLayouts/slideLayout94.xml"/><Relationship Id="rId89" Type="http://schemas.openxmlformats.org/officeDocument/2006/relationships/theme" Target="../theme/theme2.xml"/><Relationship Id="rId1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53" Type="http://schemas.openxmlformats.org/officeDocument/2006/relationships/slideLayout" Target="../slideLayouts/slideLayout63.xml"/><Relationship Id="rId58" Type="http://schemas.openxmlformats.org/officeDocument/2006/relationships/slideLayout" Target="../slideLayouts/slideLayout68.xml"/><Relationship Id="rId74" Type="http://schemas.openxmlformats.org/officeDocument/2006/relationships/slideLayout" Target="../slideLayouts/slideLayout84.xml"/><Relationship Id="rId79" Type="http://schemas.openxmlformats.org/officeDocument/2006/relationships/slideLayout" Target="../slideLayouts/slideLayout89.xml"/><Relationship Id="rId5" Type="http://schemas.openxmlformats.org/officeDocument/2006/relationships/slideLayout" Target="../slideLayouts/slideLayout15.xml"/><Relationship Id="rId90" Type="http://schemas.openxmlformats.org/officeDocument/2006/relationships/tags" Target="../tags/tag1.xml"/><Relationship Id="rId95" Type="http://schemas.openxmlformats.org/officeDocument/2006/relationships/tags" Target="../tags/tag6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43" Type="http://schemas.openxmlformats.org/officeDocument/2006/relationships/slideLayout" Target="../slideLayouts/slideLayout53.xml"/><Relationship Id="rId48" Type="http://schemas.openxmlformats.org/officeDocument/2006/relationships/slideLayout" Target="../slideLayouts/slideLayout58.xml"/><Relationship Id="rId64" Type="http://schemas.openxmlformats.org/officeDocument/2006/relationships/slideLayout" Target="../slideLayouts/slideLayout74.xml"/><Relationship Id="rId69" Type="http://schemas.openxmlformats.org/officeDocument/2006/relationships/slideLayout" Target="../slideLayouts/slideLayout79.xml"/><Relationship Id="rId80" Type="http://schemas.openxmlformats.org/officeDocument/2006/relationships/slideLayout" Target="../slideLayouts/slideLayout90.xml"/><Relationship Id="rId85" Type="http://schemas.openxmlformats.org/officeDocument/2006/relationships/slideLayout" Target="../slideLayouts/slideLayout95.xml"/><Relationship Id="rId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69.xml"/><Relationship Id="rId67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30.xml"/><Relationship Id="rId41" Type="http://schemas.openxmlformats.org/officeDocument/2006/relationships/slideLayout" Target="../slideLayouts/slideLayout51.xml"/><Relationship Id="rId54" Type="http://schemas.openxmlformats.org/officeDocument/2006/relationships/slideLayout" Target="../slideLayouts/slideLayout64.xml"/><Relationship Id="rId62" Type="http://schemas.openxmlformats.org/officeDocument/2006/relationships/slideLayout" Target="../slideLayouts/slideLayout72.xml"/><Relationship Id="rId70" Type="http://schemas.openxmlformats.org/officeDocument/2006/relationships/slideLayout" Target="../slideLayouts/slideLayout80.xml"/><Relationship Id="rId75" Type="http://schemas.openxmlformats.org/officeDocument/2006/relationships/slideLayout" Target="../slideLayouts/slideLayout85.xml"/><Relationship Id="rId83" Type="http://schemas.openxmlformats.org/officeDocument/2006/relationships/slideLayout" Target="../slideLayouts/slideLayout93.xml"/><Relationship Id="rId88" Type="http://schemas.openxmlformats.org/officeDocument/2006/relationships/slideLayout" Target="../slideLayouts/slideLayout98.xml"/><Relationship Id="rId91" Type="http://schemas.openxmlformats.org/officeDocument/2006/relationships/tags" Target="../tags/tag2.xml"/><Relationship Id="rId96" Type="http://schemas.openxmlformats.org/officeDocument/2006/relationships/tags" Target="../tags/tag7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59.xml"/><Relationship Id="rId57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52" Type="http://schemas.openxmlformats.org/officeDocument/2006/relationships/slideLayout" Target="../slideLayouts/slideLayout62.xml"/><Relationship Id="rId60" Type="http://schemas.openxmlformats.org/officeDocument/2006/relationships/slideLayout" Target="../slideLayouts/slideLayout70.xml"/><Relationship Id="rId65" Type="http://schemas.openxmlformats.org/officeDocument/2006/relationships/slideLayout" Target="../slideLayouts/slideLayout75.xml"/><Relationship Id="rId73" Type="http://schemas.openxmlformats.org/officeDocument/2006/relationships/slideLayout" Target="../slideLayouts/slideLayout83.xml"/><Relationship Id="rId78" Type="http://schemas.openxmlformats.org/officeDocument/2006/relationships/slideLayout" Target="../slideLayouts/slideLayout88.xml"/><Relationship Id="rId81" Type="http://schemas.openxmlformats.org/officeDocument/2006/relationships/slideLayout" Target="../slideLayouts/slideLayout91.xml"/><Relationship Id="rId86" Type="http://schemas.openxmlformats.org/officeDocument/2006/relationships/slideLayout" Target="../slideLayouts/slideLayout96.xml"/><Relationship Id="rId94" Type="http://schemas.openxmlformats.org/officeDocument/2006/relationships/tags" Target="../tags/tag5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44.xml"/><Relationship Id="rId50" Type="http://schemas.openxmlformats.org/officeDocument/2006/relationships/slideLayout" Target="../slideLayouts/slideLayout60.xml"/><Relationship Id="rId55" Type="http://schemas.openxmlformats.org/officeDocument/2006/relationships/slideLayout" Target="../slideLayouts/slideLayout65.xml"/><Relationship Id="rId76" Type="http://schemas.openxmlformats.org/officeDocument/2006/relationships/slideLayout" Target="../slideLayouts/slideLayout86.xml"/><Relationship Id="rId97" Type="http://schemas.openxmlformats.org/officeDocument/2006/relationships/tags" Target="../tags/tag8.xml"/><Relationship Id="rId7" Type="http://schemas.openxmlformats.org/officeDocument/2006/relationships/slideLayout" Target="../slideLayouts/slideLayout17.xml"/><Relationship Id="rId71" Type="http://schemas.openxmlformats.org/officeDocument/2006/relationships/slideLayout" Target="../slideLayouts/slideLayout81.xml"/><Relationship Id="rId92" Type="http://schemas.openxmlformats.org/officeDocument/2006/relationships/tags" Target="../tags/tag3.xml"/><Relationship Id="rId2" Type="http://schemas.openxmlformats.org/officeDocument/2006/relationships/slideLayout" Target="../slideLayouts/slideLayout12.xml"/><Relationship Id="rId29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34.xml"/><Relationship Id="rId40" Type="http://schemas.openxmlformats.org/officeDocument/2006/relationships/slideLayout" Target="../slideLayouts/slideLayout50.xml"/><Relationship Id="rId45" Type="http://schemas.openxmlformats.org/officeDocument/2006/relationships/slideLayout" Target="../slideLayouts/slideLayout55.xml"/><Relationship Id="rId66" Type="http://schemas.openxmlformats.org/officeDocument/2006/relationships/slideLayout" Target="../slideLayouts/slideLayout76.xml"/><Relationship Id="rId87" Type="http://schemas.openxmlformats.org/officeDocument/2006/relationships/slideLayout" Target="../slideLayouts/slideLayout97.xml"/><Relationship Id="rId61" Type="http://schemas.openxmlformats.org/officeDocument/2006/relationships/slideLayout" Target="../slideLayouts/slideLayout71.xml"/><Relationship Id="rId82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4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56" Type="http://schemas.openxmlformats.org/officeDocument/2006/relationships/slideLayout" Target="../slideLayouts/slideLayout66.xml"/><Relationship Id="rId7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18.xml"/><Relationship Id="rId51" Type="http://schemas.openxmlformats.org/officeDocument/2006/relationships/slideLayout" Target="../slideLayouts/slideLayout61.xml"/><Relationship Id="rId72" Type="http://schemas.openxmlformats.org/officeDocument/2006/relationships/slideLayout" Target="../slideLayouts/slideLayout82.xml"/><Relationship Id="rId93" Type="http://schemas.openxmlformats.org/officeDocument/2006/relationships/tags" Target="../tags/tag4.xml"/><Relationship Id="rId98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>
            <p:custDataLst>
              <p:tags r:id="rId91"/>
            </p:custDataLst>
          </p:nvPr>
        </p:nvPicPr>
        <p:blipFill rotWithShape="1">
          <a:blip r:embed="rId98"/>
          <a:srcRect l="6894" t="16845" r="6260" b="214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2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黑体" panose="020106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9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4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黑体" panose="020106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5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96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KSO_TEMPLATE" hidden="1"/>
          <p:cNvSpPr/>
          <p:nvPr userDrawn="1">
            <p:custDataLst>
              <p:tags r:id="rId9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90"/>
    </p:custDataLst>
  </p:cSld>
  <p:clrMap bg1="dk1" tx1="lt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  <p:sldLayoutId id="2147483697" r:id="rId38"/>
    <p:sldLayoutId id="2147483698" r:id="rId39"/>
    <p:sldLayoutId id="2147483699" r:id="rId40"/>
    <p:sldLayoutId id="2147483700" r:id="rId41"/>
    <p:sldLayoutId id="2147483701" r:id="rId42"/>
    <p:sldLayoutId id="2147483702" r:id="rId43"/>
    <p:sldLayoutId id="2147483703" r:id="rId44"/>
    <p:sldLayoutId id="2147483704" r:id="rId45"/>
    <p:sldLayoutId id="2147483705" r:id="rId46"/>
    <p:sldLayoutId id="2147483706" r:id="rId47"/>
    <p:sldLayoutId id="2147483707" r:id="rId48"/>
    <p:sldLayoutId id="2147483708" r:id="rId49"/>
    <p:sldLayoutId id="2147483709" r:id="rId50"/>
    <p:sldLayoutId id="2147483710" r:id="rId51"/>
    <p:sldLayoutId id="2147483711" r:id="rId52"/>
    <p:sldLayoutId id="2147483712" r:id="rId53"/>
    <p:sldLayoutId id="2147483713" r:id="rId54"/>
    <p:sldLayoutId id="2147483714" r:id="rId55"/>
    <p:sldLayoutId id="2147483715" r:id="rId56"/>
    <p:sldLayoutId id="2147483716" r:id="rId57"/>
    <p:sldLayoutId id="2147483717" r:id="rId58"/>
    <p:sldLayoutId id="2147483718" r:id="rId59"/>
    <p:sldLayoutId id="2147483719" r:id="rId60"/>
    <p:sldLayoutId id="2147483720" r:id="rId61"/>
    <p:sldLayoutId id="2147483721" r:id="rId62"/>
    <p:sldLayoutId id="2147483722" r:id="rId63"/>
    <p:sldLayoutId id="2147483723" r:id="rId64"/>
    <p:sldLayoutId id="2147483724" r:id="rId65"/>
    <p:sldLayoutId id="2147483725" r:id="rId66"/>
    <p:sldLayoutId id="2147483726" r:id="rId67"/>
    <p:sldLayoutId id="2147483727" r:id="rId68"/>
    <p:sldLayoutId id="2147483728" r:id="rId69"/>
    <p:sldLayoutId id="2147483729" r:id="rId70"/>
    <p:sldLayoutId id="2147483730" r:id="rId71"/>
    <p:sldLayoutId id="2147483731" r:id="rId72"/>
    <p:sldLayoutId id="2147483732" r:id="rId73"/>
    <p:sldLayoutId id="2147483733" r:id="rId74"/>
    <p:sldLayoutId id="2147483734" r:id="rId75"/>
    <p:sldLayoutId id="2147483735" r:id="rId76"/>
    <p:sldLayoutId id="2147483736" r:id="rId77"/>
    <p:sldLayoutId id="2147483737" r:id="rId78"/>
    <p:sldLayoutId id="2147483738" r:id="rId79"/>
    <p:sldLayoutId id="2147483739" r:id="rId80"/>
    <p:sldLayoutId id="2147483740" r:id="rId81"/>
    <p:sldLayoutId id="2147483741" r:id="rId82"/>
    <p:sldLayoutId id="2147483742" r:id="rId83"/>
    <p:sldLayoutId id="2147483743" r:id="rId84"/>
    <p:sldLayoutId id="2147483744" r:id="rId85"/>
    <p:sldLayoutId id="2147483745" r:id="rId86"/>
    <p:sldLayoutId id="2147483746" r:id="rId87"/>
    <p:sldLayoutId id="2147483747" r:id="rId8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u="none" kern="1200" spc="0">
          <a:solidFill>
            <a:schemeClr val="tx1"/>
          </a:solidFill>
          <a:effectLst>
            <a:outerShdw>
              <a:srgbClr val="FFFFFF"/>
            </a:outerShdw>
          </a:effectLst>
          <a:uFill>
            <a:solidFill>
              <a:schemeClr val="tx1"/>
            </a:solidFill>
          </a:uFill>
          <a:latin typeface="+mj-lt"/>
          <a:ea typeface="黑体" panose="02010609060101010101" charset="-122"/>
          <a:cs typeface="+mj-cs"/>
        </a:defRPr>
      </a:lvl1pPr>
    </p:titleStyle>
    <p:bodyStyle>
      <a:lvl1pPr marL="228600" indent="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 spc="0">
          <a:solidFill>
            <a:schemeClr val="tx1"/>
          </a:solidFill>
          <a:latin typeface="+mn-lt"/>
          <a:ea typeface="黑体" panose="02010609060101010101" charset="-122"/>
          <a:cs typeface="+mn-cs"/>
        </a:defRPr>
      </a:lvl1pPr>
      <a:lvl2pPr marL="6858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kern="1200" spc="0">
          <a:solidFill>
            <a:schemeClr val="tx1"/>
          </a:solidFill>
          <a:latin typeface="+mn-lt"/>
          <a:ea typeface="黑体" panose="02010609060101010101" charset="-122"/>
          <a:cs typeface="+mn-cs"/>
        </a:defRPr>
      </a:lvl2pPr>
      <a:lvl3pPr marL="11430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黑体" panose="02010609060101010101" charset="-122"/>
          <a:cs typeface="+mn-cs"/>
        </a:defRPr>
      </a:lvl3pPr>
      <a:lvl4pPr marL="16002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黑体" panose="02010609060101010101" charset="-122"/>
          <a:cs typeface="+mn-cs"/>
        </a:defRPr>
      </a:lvl4pPr>
      <a:lvl5pPr marL="20574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黑体" panose="020106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tags" Target="../tags/tag1007.xml"/><Relationship Id="rId7" Type="http://schemas.openxmlformats.org/officeDocument/2006/relationships/tags" Target="../tags/tag1011.xml"/><Relationship Id="rId2" Type="http://schemas.openxmlformats.org/officeDocument/2006/relationships/tags" Target="../tags/tag1006.xml"/><Relationship Id="rId1" Type="http://schemas.openxmlformats.org/officeDocument/2006/relationships/tags" Target="../tags/tag1005.xml"/><Relationship Id="rId6" Type="http://schemas.openxmlformats.org/officeDocument/2006/relationships/tags" Target="../tags/tag1010.xml"/><Relationship Id="rId5" Type="http://schemas.openxmlformats.org/officeDocument/2006/relationships/tags" Target="../tags/tag1009.xml"/><Relationship Id="rId4" Type="http://schemas.openxmlformats.org/officeDocument/2006/relationships/tags" Target="../tags/tag1008.xml"/><Relationship Id="rId9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108.xml"/><Relationship Id="rId13" Type="http://schemas.openxmlformats.org/officeDocument/2006/relationships/tags" Target="../tags/tag1113.xml"/><Relationship Id="rId18" Type="http://schemas.openxmlformats.org/officeDocument/2006/relationships/tags" Target="../tags/tag1118.xml"/><Relationship Id="rId3" Type="http://schemas.openxmlformats.org/officeDocument/2006/relationships/tags" Target="../tags/tag1103.xml"/><Relationship Id="rId21" Type="http://schemas.openxmlformats.org/officeDocument/2006/relationships/image" Target="../media/image17.jpeg"/><Relationship Id="rId7" Type="http://schemas.openxmlformats.org/officeDocument/2006/relationships/tags" Target="../tags/tag1107.xml"/><Relationship Id="rId12" Type="http://schemas.openxmlformats.org/officeDocument/2006/relationships/tags" Target="../tags/tag1112.xml"/><Relationship Id="rId17" Type="http://schemas.openxmlformats.org/officeDocument/2006/relationships/tags" Target="../tags/tag1117.xml"/><Relationship Id="rId2" Type="http://schemas.openxmlformats.org/officeDocument/2006/relationships/tags" Target="../tags/tag1102.xml"/><Relationship Id="rId16" Type="http://schemas.openxmlformats.org/officeDocument/2006/relationships/tags" Target="../tags/tag1116.xml"/><Relationship Id="rId20" Type="http://schemas.openxmlformats.org/officeDocument/2006/relationships/slideLayout" Target="../slideLayouts/slideLayout29.xml"/><Relationship Id="rId1" Type="http://schemas.openxmlformats.org/officeDocument/2006/relationships/tags" Target="../tags/tag1101.xml"/><Relationship Id="rId6" Type="http://schemas.openxmlformats.org/officeDocument/2006/relationships/tags" Target="../tags/tag1106.xml"/><Relationship Id="rId11" Type="http://schemas.openxmlformats.org/officeDocument/2006/relationships/tags" Target="../tags/tag1111.xml"/><Relationship Id="rId24" Type="http://schemas.openxmlformats.org/officeDocument/2006/relationships/image" Target="../media/image20.jpeg"/><Relationship Id="rId5" Type="http://schemas.openxmlformats.org/officeDocument/2006/relationships/tags" Target="../tags/tag1105.xml"/><Relationship Id="rId15" Type="http://schemas.openxmlformats.org/officeDocument/2006/relationships/tags" Target="../tags/tag1115.xml"/><Relationship Id="rId23" Type="http://schemas.openxmlformats.org/officeDocument/2006/relationships/image" Target="../media/image19.png"/><Relationship Id="rId10" Type="http://schemas.openxmlformats.org/officeDocument/2006/relationships/tags" Target="../tags/tag1110.xml"/><Relationship Id="rId19" Type="http://schemas.openxmlformats.org/officeDocument/2006/relationships/tags" Target="../tags/tag1119.xml"/><Relationship Id="rId4" Type="http://schemas.openxmlformats.org/officeDocument/2006/relationships/tags" Target="../tags/tag1104.xml"/><Relationship Id="rId9" Type="http://schemas.openxmlformats.org/officeDocument/2006/relationships/tags" Target="../tags/tag1109.xml"/><Relationship Id="rId14" Type="http://schemas.openxmlformats.org/officeDocument/2006/relationships/tags" Target="../tags/tag1114.xml"/><Relationship Id="rId22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122.xml"/><Relationship Id="rId7" Type="http://schemas.openxmlformats.org/officeDocument/2006/relationships/image" Target="../media/image21.jpeg"/><Relationship Id="rId2" Type="http://schemas.openxmlformats.org/officeDocument/2006/relationships/tags" Target="../tags/tag1121.xml"/><Relationship Id="rId1" Type="http://schemas.openxmlformats.org/officeDocument/2006/relationships/tags" Target="../tags/tag1120.xml"/><Relationship Id="rId6" Type="http://schemas.openxmlformats.org/officeDocument/2006/relationships/slideLayout" Target="../slideLayouts/slideLayout28.xml"/><Relationship Id="rId5" Type="http://schemas.openxmlformats.org/officeDocument/2006/relationships/tags" Target="../tags/tag1124.xml"/><Relationship Id="rId4" Type="http://schemas.openxmlformats.org/officeDocument/2006/relationships/tags" Target="../tags/tag11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32.xml"/><Relationship Id="rId13" Type="http://schemas.openxmlformats.org/officeDocument/2006/relationships/tags" Target="../tags/tag1137.xml"/><Relationship Id="rId18" Type="http://schemas.openxmlformats.org/officeDocument/2006/relationships/image" Target="../media/image24.jpeg"/><Relationship Id="rId3" Type="http://schemas.openxmlformats.org/officeDocument/2006/relationships/tags" Target="../tags/tag1127.xml"/><Relationship Id="rId7" Type="http://schemas.openxmlformats.org/officeDocument/2006/relationships/tags" Target="../tags/tag1131.xml"/><Relationship Id="rId12" Type="http://schemas.openxmlformats.org/officeDocument/2006/relationships/tags" Target="../tags/tag1136.xml"/><Relationship Id="rId17" Type="http://schemas.openxmlformats.org/officeDocument/2006/relationships/image" Target="../media/image23.jpeg"/><Relationship Id="rId2" Type="http://schemas.openxmlformats.org/officeDocument/2006/relationships/tags" Target="../tags/tag1126.xml"/><Relationship Id="rId16" Type="http://schemas.openxmlformats.org/officeDocument/2006/relationships/image" Target="../media/image22.png"/><Relationship Id="rId1" Type="http://schemas.openxmlformats.org/officeDocument/2006/relationships/tags" Target="../tags/tag1125.xml"/><Relationship Id="rId6" Type="http://schemas.openxmlformats.org/officeDocument/2006/relationships/tags" Target="../tags/tag1130.xml"/><Relationship Id="rId11" Type="http://schemas.openxmlformats.org/officeDocument/2006/relationships/tags" Target="../tags/tag1135.xml"/><Relationship Id="rId5" Type="http://schemas.openxmlformats.org/officeDocument/2006/relationships/tags" Target="../tags/tag1129.xml"/><Relationship Id="rId15" Type="http://schemas.openxmlformats.org/officeDocument/2006/relationships/slideLayout" Target="../slideLayouts/slideLayout27.xml"/><Relationship Id="rId10" Type="http://schemas.openxmlformats.org/officeDocument/2006/relationships/tags" Target="../tags/tag1134.xml"/><Relationship Id="rId4" Type="http://schemas.openxmlformats.org/officeDocument/2006/relationships/tags" Target="../tags/tag1128.xml"/><Relationship Id="rId9" Type="http://schemas.openxmlformats.org/officeDocument/2006/relationships/tags" Target="../tags/tag1133.xml"/><Relationship Id="rId14" Type="http://schemas.openxmlformats.org/officeDocument/2006/relationships/tags" Target="../tags/tag11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141.xml"/><Relationship Id="rId2" Type="http://schemas.openxmlformats.org/officeDocument/2006/relationships/tags" Target="../tags/tag1140.xml"/><Relationship Id="rId1" Type="http://schemas.openxmlformats.org/officeDocument/2006/relationships/tags" Target="../tags/tag1139.xml"/><Relationship Id="rId4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tags" Target="../tags/tag1144.xml"/><Relationship Id="rId7" Type="http://schemas.openxmlformats.org/officeDocument/2006/relationships/tags" Target="../tags/tag1148.xml"/><Relationship Id="rId2" Type="http://schemas.openxmlformats.org/officeDocument/2006/relationships/tags" Target="../tags/tag1143.xml"/><Relationship Id="rId1" Type="http://schemas.openxmlformats.org/officeDocument/2006/relationships/tags" Target="../tags/tag1142.xml"/><Relationship Id="rId6" Type="http://schemas.openxmlformats.org/officeDocument/2006/relationships/tags" Target="../tags/tag1147.xml"/><Relationship Id="rId5" Type="http://schemas.openxmlformats.org/officeDocument/2006/relationships/tags" Target="../tags/tag1146.xml"/><Relationship Id="rId4" Type="http://schemas.openxmlformats.org/officeDocument/2006/relationships/tags" Target="../tags/tag1145.xml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156.xml"/><Relationship Id="rId3" Type="http://schemas.openxmlformats.org/officeDocument/2006/relationships/tags" Target="../tags/tag1151.xml"/><Relationship Id="rId7" Type="http://schemas.openxmlformats.org/officeDocument/2006/relationships/tags" Target="../tags/tag1155.xml"/><Relationship Id="rId2" Type="http://schemas.openxmlformats.org/officeDocument/2006/relationships/tags" Target="../tags/tag1150.xml"/><Relationship Id="rId1" Type="http://schemas.openxmlformats.org/officeDocument/2006/relationships/tags" Target="../tags/tag1149.xml"/><Relationship Id="rId6" Type="http://schemas.openxmlformats.org/officeDocument/2006/relationships/tags" Target="../tags/tag1154.xml"/><Relationship Id="rId11" Type="http://schemas.openxmlformats.org/officeDocument/2006/relationships/image" Target="../media/image26.jpeg"/><Relationship Id="rId5" Type="http://schemas.openxmlformats.org/officeDocument/2006/relationships/tags" Target="../tags/tag1153.xml"/><Relationship Id="rId10" Type="http://schemas.openxmlformats.org/officeDocument/2006/relationships/slideLayout" Target="../slideLayouts/slideLayout86.xml"/><Relationship Id="rId4" Type="http://schemas.openxmlformats.org/officeDocument/2006/relationships/tags" Target="../tags/tag1152.xml"/><Relationship Id="rId9" Type="http://schemas.openxmlformats.org/officeDocument/2006/relationships/tags" Target="../tags/tag115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165.xml"/><Relationship Id="rId13" Type="http://schemas.openxmlformats.org/officeDocument/2006/relationships/tags" Target="../tags/tag1170.xml"/><Relationship Id="rId18" Type="http://schemas.openxmlformats.org/officeDocument/2006/relationships/image" Target="../media/image29.jpeg"/><Relationship Id="rId3" Type="http://schemas.openxmlformats.org/officeDocument/2006/relationships/tags" Target="../tags/tag1160.xml"/><Relationship Id="rId7" Type="http://schemas.openxmlformats.org/officeDocument/2006/relationships/tags" Target="../tags/tag1164.xml"/><Relationship Id="rId12" Type="http://schemas.openxmlformats.org/officeDocument/2006/relationships/tags" Target="../tags/tag1169.xml"/><Relationship Id="rId17" Type="http://schemas.openxmlformats.org/officeDocument/2006/relationships/image" Target="../media/image28.jpeg"/><Relationship Id="rId2" Type="http://schemas.openxmlformats.org/officeDocument/2006/relationships/tags" Target="../tags/tag1159.xml"/><Relationship Id="rId16" Type="http://schemas.openxmlformats.org/officeDocument/2006/relationships/image" Target="../media/image27.jpeg"/><Relationship Id="rId1" Type="http://schemas.openxmlformats.org/officeDocument/2006/relationships/tags" Target="../tags/tag1158.xml"/><Relationship Id="rId6" Type="http://schemas.openxmlformats.org/officeDocument/2006/relationships/tags" Target="../tags/tag1163.xml"/><Relationship Id="rId11" Type="http://schemas.openxmlformats.org/officeDocument/2006/relationships/tags" Target="../tags/tag1168.xml"/><Relationship Id="rId5" Type="http://schemas.openxmlformats.org/officeDocument/2006/relationships/tags" Target="../tags/tag1162.xml"/><Relationship Id="rId15" Type="http://schemas.openxmlformats.org/officeDocument/2006/relationships/slideLayout" Target="../slideLayouts/slideLayout87.xml"/><Relationship Id="rId10" Type="http://schemas.openxmlformats.org/officeDocument/2006/relationships/tags" Target="../tags/tag1167.xml"/><Relationship Id="rId19" Type="http://schemas.openxmlformats.org/officeDocument/2006/relationships/image" Target="../media/image30.jpeg"/><Relationship Id="rId4" Type="http://schemas.openxmlformats.org/officeDocument/2006/relationships/tags" Target="../tags/tag1161.xml"/><Relationship Id="rId9" Type="http://schemas.openxmlformats.org/officeDocument/2006/relationships/tags" Target="../tags/tag1166.xml"/><Relationship Id="rId14" Type="http://schemas.openxmlformats.org/officeDocument/2006/relationships/tags" Target="../tags/tag117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179.xml"/><Relationship Id="rId3" Type="http://schemas.openxmlformats.org/officeDocument/2006/relationships/tags" Target="../tags/tag1174.xml"/><Relationship Id="rId7" Type="http://schemas.openxmlformats.org/officeDocument/2006/relationships/tags" Target="../tags/tag1178.xml"/><Relationship Id="rId2" Type="http://schemas.openxmlformats.org/officeDocument/2006/relationships/tags" Target="../tags/tag1173.xml"/><Relationship Id="rId1" Type="http://schemas.openxmlformats.org/officeDocument/2006/relationships/tags" Target="../tags/tag1172.xml"/><Relationship Id="rId6" Type="http://schemas.openxmlformats.org/officeDocument/2006/relationships/tags" Target="../tags/tag1177.xml"/><Relationship Id="rId11" Type="http://schemas.openxmlformats.org/officeDocument/2006/relationships/image" Target="../media/image31.jpeg"/><Relationship Id="rId5" Type="http://schemas.openxmlformats.org/officeDocument/2006/relationships/tags" Target="../tags/tag1176.xml"/><Relationship Id="rId10" Type="http://schemas.openxmlformats.org/officeDocument/2006/relationships/slideLayout" Target="../slideLayouts/slideLayout89.xml"/><Relationship Id="rId4" Type="http://schemas.openxmlformats.org/officeDocument/2006/relationships/tags" Target="../tags/tag1175.xml"/><Relationship Id="rId9" Type="http://schemas.openxmlformats.org/officeDocument/2006/relationships/tags" Target="../tags/tag118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188.xml"/><Relationship Id="rId3" Type="http://schemas.openxmlformats.org/officeDocument/2006/relationships/tags" Target="../tags/tag1183.xml"/><Relationship Id="rId7" Type="http://schemas.openxmlformats.org/officeDocument/2006/relationships/tags" Target="../tags/tag1187.xml"/><Relationship Id="rId2" Type="http://schemas.openxmlformats.org/officeDocument/2006/relationships/tags" Target="../tags/tag1182.xml"/><Relationship Id="rId1" Type="http://schemas.openxmlformats.org/officeDocument/2006/relationships/tags" Target="../tags/tag1181.xml"/><Relationship Id="rId6" Type="http://schemas.openxmlformats.org/officeDocument/2006/relationships/tags" Target="../tags/tag1186.xml"/><Relationship Id="rId11" Type="http://schemas.openxmlformats.org/officeDocument/2006/relationships/image" Target="../media/image32.jpeg"/><Relationship Id="rId5" Type="http://schemas.openxmlformats.org/officeDocument/2006/relationships/tags" Target="../tags/tag1185.xml"/><Relationship Id="rId10" Type="http://schemas.openxmlformats.org/officeDocument/2006/relationships/slideLayout" Target="../slideLayouts/slideLayout90.xml"/><Relationship Id="rId4" Type="http://schemas.openxmlformats.org/officeDocument/2006/relationships/tags" Target="../tags/tag1184.xml"/><Relationship Id="rId9" Type="http://schemas.openxmlformats.org/officeDocument/2006/relationships/tags" Target="../tags/tag118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1192.xml"/><Relationship Id="rId2" Type="http://schemas.openxmlformats.org/officeDocument/2006/relationships/tags" Target="../tags/tag1191.xml"/><Relationship Id="rId1" Type="http://schemas.openxmlformats.org/officeDocument/2006/relationships/tags" Target="../tags/tag1190.xml"/><Relationship Id="rId4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014.xml"/><Relationship Id="rId2" Type="http://schemas.openxmlformats.org/officeDocument/2006/relationships/tags" Target="../tags/tag1013.xml"/><Relationship Id="rId1" Type="http://schemas.openxmlformats.org/officeDocument/2006/relationships/tags" Target="../tags/tag1012.xml"/><Relationship Id="rId4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200.xml"/><Relationship Id="rId13" Type="http://schemas.openxmlformats.org/officeDocument/2006/relationships/tags" Target="../tags/tag1205.xml"/><Relationship Id="rId18" Type="http://schemas.openxmlformats.org/officeDocument/2006/relationships/image" Target="../media/image34.jpeg"/><Relationship Id="rId3" Type="http://schemas.openxmlformats.org/officeDocument/2006/relationships/tags" Target="../tags/tag1195.xml"/><Relationship Id="rId7" Type="http://schemas.openxmlformats.org/officeDocument/2006/relationships/tags" Target="../tags/tag1199.xml"/><Relationship Id="rId12" Type="http://schemas.openxmlformats.org/officeDocument/2006/relationships/tags" Target="../tags/tag1204.xml"/><Relationship Id="rId17" Type="http://schemas.openxmlformats.org/officeDocument/2006/relationships/image" Target="../media/image33.jpeg"/><Relationship Id="rId2" Type="http://schemas.openxmlformats.org/officeDocument/2006/relationships/tags" Target="../tags/tag1194.xml"/><Relationship Id="rId16" Type="http://schemas.openxmlformats.org/officeDocument/2006/relationships/slideLayout" Target="../slideLayouts/slideLayout17.xml"/><Relationship Id="rId1" Type="http://schemas.openxmlformats.org/officeDocument/2006/relationships/tags" Target="../tags/tag1193.xml"/><Relationship Id="rId6" Type="http://schemas.openxmlformats.org/officeDocument/2006/relationships/tags" Target="../tags/tag1198.xml"/><Relationship Id="rId11" Type="http://schemas.openxmlformats.org/officeDocument/2006/relationships/tags" Target="../tags/tag1203.xml"/><Relationship Id="rId5" Type="http://schemas.openxmlformats.org/officeDocument/2006/relationships/tags" Target="../tags/tag1197.xml"/><Relationship Id="rId15" Type="http://schemas.openxmlformats.org/officeDocument/2006/relationships/tags" Target="../tags/tag1207.xml"/><Relationship Id="rId10" Type="http://schemas.openxmlformats.org/officeDocument/2006/relationships/tags" Target="../tags/tag1202.xml"/><Relationship Id="rId19" Type="http://schemas.openxmlformats.org/officeDocument/2006/relationships/image" Target="../media/image35.jpeg"/><Relationship Id="rId4" Type="http://schemas.openxmlformats.org/officeDocument/2006/relationships/tags" Target="../tags/tag1196.xml"/><Relationship Id="rId9" Type="http://schemas.openxmlformats.org/officeDocument/2006/relationships/tags" Target="../tags/tag1201.xml"/><Relationship Id="rId14" Type="http://schemas.openxmlformats.org/officeDocument/2006/relationships/tags" Target="../tags/tag120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215.xml"/><Relationship Id="rId13" Type="http://schemas.openxmlformats.org/officeDocument/2006/relationships/slideLayout" Target="../slideLayouts/slideLayout16.xml"/><Relationship Id="rId3" Type="http://schemas.openxmlformats.org/officeDocument/2006/relationships/tags" Target="../tags/tag1210.xml"/><Relationship Id="rId7" Type="http://schemas.openxmlformats.org/officeDocument/2006/relationships/tags" Target="../tags/tag1214.xml"/><Relationship Id="rId12" Type="http://schemas.openxmlformats.org/officeDocument/2006/relationships/tags" Target="../tags/tag1219.xml"/><Relationship Id="rId2" Type="http://schemas.openxmlformats.org/officeDocument/2006/relationships/tags" Target="../tags/tag1209.xml"/><Relationship Id="rId1" Type="http://schemas.openxmlformats.org/officeDocument/2006/relationships/tags" Target="../tags/tag1208.xml"/><Relationship Id="rId6" Type="http://schemas.openxmlformats.org/officeDocument/2006/relationships/tags" Target="../tags/tag1213.xml"/><Relationship Id="rId11" Type="http://schemas.openxmlformats.org/officeDocument/2006/relationships/tags" Target="../tags/tag1218.xml"/><Relationship Id="rId5" Type="http://schemas.openxmlformats.org/officeDocument/2006/relationships/tags" Target="../tags/tag1212.xml"/><Relationship Id="rId15" Type="http://schemas.openxmlformats.org/officeDocument/2006/relationships/image" Target="../media/image36.jpeg"/><Relationship Id="rId10" Type="http://schemas.openxmlformats.org/officeDocument/2006/relationships/tags" Target="../tags/tag1217.xml"/><Relationship Id="rId4" Type="http://schemas.openxmlformats.org/officeDocument/2006/relationships/tags" Target="../tags/tag1211.xml"/><Relationship Id="rId9" Type="http://schemas.openxmlformats.org/officeDocument/2006/relationships/tags" Target="../tags/tag1216.xml"/><Relationship Id="rId14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222.xml"/><Relationship Id="rId2" Type="http://schemas.openxmlformats.org/officeDocument/2006/relationships/tags" Target="../tags/tag1221.xml"/><Relationship Id="rId1" Type="http://schemas.openxmlformats.org/officeDocument/2006/relationships/tags" Target="../tags/tag1220.xml"/><Relationship Id="rId4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230.xml"/><Relationship Id="rId13" Type="http://schemas.openxmlformats.org/officeDocument/2006/relationships/tags" Target="../tags/tag1235.xml"/><Relationship Id="rId18" Type="http://schemas.openxmlformats.org/officeDocument/2006/relationships/image" Target="../media/image39.jpeg"/><Relationship Id="rId3" Type="http://schemas.openxmlformats.org/officeDocument/2006/relationships/tags" Target="../tags/tag1225.xml"/><Relationship Id="rId7" Type="http://schemas.openxmlformats.org/officeDocument/2006/relationships/tags" Target="../tags/tag1229.xml"/><Relationship Id="rId12" Type="http://schemas.openxmlformats.org/officeDocument/2006/relationships/tags" Target="../tags/tag1234.xml"/><Relationship Id="rId17" Type="http://schemas.openxmlformats.org/officeDocument/2006/relationships/image" Target="../media/image38.jpeg"/><Relationship Id="rId2" Type="http://schemas.openxmlformats.org/officeDocument/2006/relationships/tags" Target="../tags/tag1224.xml"/><Relationship Id="rId16" Type="http://schemas.openxmlformats.org/officeDocument/2006/relationships/image" Target="../media/image37.jpeg"/><Relationship Id="rId1" Type="http://schemas.openxmlformats.org/officeDocument/2006/relationships/tags" Target="../tags/tag1223.xml"/><Relationship Id="rId6" Type="http://schemas.openxmlformats.org/officeDocument/2006/relationships/tags" Target="../tags/tag1228.xml"/><Relationship Id="rId11" Type="http://schemas.openxmlformats.org/officeDocument/2006/relationships/tags" Target="../tags/tag1233.xml"/><Relationship Id="rId5" Type="http://schemas.openxmlformats.org/officeDocument/2006/relationships/tags" Target="../tags/tag1227.xml"/><Relationship Id="rId15" Type="http://schemas.openxmlformats.org/officeDocument/2006/relationships/slideLayout" Target="../slideLayouts/slideLayout98.xml"/><Relationship Id="rId10" Type="http://schemas.openxmlformats.org/officeDocument/2006/relationships/tags" Target="../tags/tag1232.xml"/><Relationship Id="rId19" Type="http://schemas.openxmlformats.org/officeDocument/2006/relationships/image" Target="../media/image40.jpeg"/><Relationship Id="rId4" Type="http://schemas.openxmlformats.org/officeDocument/2006/relationships/tags" Target="../tags/tag1226.xml"/><Relationship Id="rId9" Type="http://schemas.openxmlformats.org/officeDocument/2006/relationships/tags" Target="../tags/tag1231.xml"/><Relationship Id="rId14" Type="http://schemas.openxmlformats.org/officeDocument/2006/relationships/tags" Target="../tags/tag12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239.xml"/><Relationship Id="rId2" Type="http://schemas.openxmlformats.org/officeDocument/2006/relationships/tags" Target="../tags/tag1238.xml"/><Relationship Id="rId1" Type="http://schemas.openxmlformats.org/officeDocument/2006/relationships/tags" Target="../tags/tag1237.xml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022.xml"/><Relationship Id="rId13" Type="http://schemas.openxmlformats.org/officeDocument/2006/relationships/tags" Target="../tags/tag1027.xml"/><Relationship Id="rId18" Type="http://schemas.openxmlformats.org/officeDocument/2006/relationships/image" Target="../media/image6.jpeg"/><Relationship Id="rId3" Type="http://schemas.openxmlformats.org/officeDocument/2006/relationships/tags" Target="../tags/tag1017.xml"/><Relationship Id="rId7" Type="http://schemas.openxmlformats.org/officeDocument/2006/relationships/tags" Target="../tags/tag1021.xml"/><Relationship Id="rId12" Type="http://schemas.openxmlformats.org/officeDocument/2006/relationships/tags" Target="../tags/tag1026.xml"/><Relationship Id="rId17" Type="http://schemas.openxmlformats.org/officeDocument/2006/relationships/image" Target="../media/image5.jpeg"/><Relationship Id="rId2" Type="http://schemas.openxmlformats.org/officeDocument/2006/relationships/tags" Target="../tags/tag1016.xml"/><Relationship Id="rId16" Type="http://schemas.openxmlformats.org/officeDocument/2006/relationships/image" Target="../media/image4.jpeg"/><Relationship Id="rId1" Type="http://schemas.openxmlformats.org/officeDocument/2006/relationships/tags" Target="../tags/tag1015.xml"/><Relationship Id="rId6" Type="http://schemas.openxmlformats.org/officeDocument/2006/relationships/tags" Target="../tags/tag1020.xml"/><Relationship Id="rId11" Type="http://schemas.openxmlformats.org/officeDocument/2006/relationships/tags" Target="../tags/tag1025.xml"/><Relationship Id="rId5" Type="http://schemas.openxmlformats.org/officeDocument/2006/relationships/tags" Target="../tags/tag1019.xml"/><Relationship Id="rId15" Type="http://schemas.openxmlformats.org/officeDocument/2006/relationships/slideLayout" Target="../slideLayouts/slideLayout36.xml"/><Relationship Id="rId10" Type="http://schemas.openxmlformats.org/officeDocument/2006/relationships/tags" Target="../tags/tag1024.xml"/><Relationship Id="rId4" Type="http://schemas.openxmlformats.org/officeDocument/2006/relationships/tags" Target="../tags/tag1018.xml"/><Relationship Id="rId9" Type="http://schemas.openxmlformats.org/officeDocument/2006/relationships/tags" Target="../tags/tag1023.xml"/><Relationship Id="rId14" Type="http://schemas.openxmlformats.org/officeDocument/2006/relationships/tags" Target="../tags/tag102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036.xml"/><Relationship Id="rId13" Type="http://schemas.openxmlformats.org/officeDocument/2006/relationships/tags" Target="../tags/tag1041.xml"/><Relationship Id="rId3" Type="http://schemas.openxmlformats.org/officeDocument/2006/relationships/tags" Target="../tags/tag1031.xml"/><Relationship Id="rId7" Type="http://schemas.openxmlformats.org/officeDocument/2006/relationships/tags" Target="../tags/tag1035.xml"/><Relationship Id="rId12" Type="http://schemas.openxmlformats.org/officeDocument/2006/relationships/tags" Target="../tags/tag1040.xml"/><Relationship Id="rId2" Type="http://schemas.openxmlformats.org/officeDocument/2006/relationships/tags" Target="../tags/tag1030.xml"/><Relationship Id="rId1" Type="http://schemas.openxmlformats.org/officeDocument/2006/relationships/tags" Target="../tags/tag1029.xml"/><Relationship Id="rId6" Type="http://schemas.openxmlformats.org/officeDocument/2006/relationships/tags" Target="../tags/tag1034.xml"/><Relationship Id="rId11" Type="http://schemas.openxmlformats.org/officeDocument/2006/relationships/tags" Target="../tags/tag1039.xml"/><Relationship Id="rId5" Type="http://schemas.openxmlformats.org/officeDocument/2006/relationships/tags" Target="../tags/tag1033.xml"/><Relationship Id="rId15" Type="http://schemas.openxmlformats.org/officeDocument/2006/relationships/image" Target="../media/image7.png"/><Relationship Id="rId10" Type="http://schemas.openxmlformats.org/officeDocument/2006/relationships/tags" Target="../tags/tag1038.xml"/><Relationship Id="rId4" Type="http://schemas.openxmlformats.org/officeDocument/2006/relationships/tags" Target="../tags/tag1032.xml"/><Relationship Id="rId9" Type="http://schemas.openxmlformats.org/officeDocument/2006/relationships/tags" Target="../tags/tag1037.xml"/><Relationship Id="rId14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049.xml"/><Relationship Id="rId13" Type="http://schemas.openxmlformats.org/officeDocument/2006/relationships/tags" Target="../tags/tag1054.xml"/><Relationship Id="rId18" Type="http://schemas.openxmlformats.org/officeDocument/2006/relationships/image" Target="../media/image8.jpeg"/><Relationship Id="rId3" Type="http://schemas.openxmlformats.org/officeDocument/2006/relationships/tags" Target="../tags/tag1044.xml"/><Relationship Id="rId7" Type="http://schemas.openxmlformats.org/officeDocument/2006/relationships/tags" Target="../tags/tag1048.xml"/><Relationship Id="rId12" Type="http://schemas.openxmlformats.org/officeDocument/2006/relationships/tags" Target="../tags/tag1053.xml"/><Relationship Id="rId17" Type="http://schemas.openxmlformats.org/officeDocument/2006/relationships/slideLayout" Target="../slideLayouts/slideLayout34.xml"/><Relationship Id="rId2" Type="http://schemas.openxmlformats.org/officeDocument/2006/relationships/tags" Target="../tags/tag1043.xml"/><Relationship Id="rId16" Type="http://schemas.openxmlformats.org/officeDocument/2006/relationships/tags" Target="../tags/tag1057.xml"/><Relationship Id="rId1" Type="http://schemas.openxmlformats.org/officeDocument/2006/relationships/tags" Target="../tags/tag1042.xml"/><Relationship Id="rId6" Type="http://schemas.openxmlformats.org/officeDocument/2006/relationships/tags" Target="../tags/tag1047.xml"/><Relationship Id="rId11" Type="http://schemas.openxmlformats.org/officeDocument/2006/relationships/tags" Target="../tags/tag1052.xml"/><Relationship Id="rId5" Type="http://schemas.openxmlformats.org/officeDocument/2006/relationships/tags" Target="../tags/tag1046.xml"/><Relationship Id="rId15" Type="http://schemas.openxmlformats.org/officeDocument/2006/relationships/tags" Target="../tags/tag1056.xml"/><Relationship Id="rId10" Type="http://schemas.openxmlformats.org/officeDocument/2006/relationships/tags" Target="../tags/tag1051.xml"/><Relationship Id="rId4" Type="http://schemas.openxmlformats.org/officeDocument/2006/relationships/tags" Target="../tags/tag1045.xml"/><Relationship Id="rId9" Type="http://schemas.openxmlformats.org/officeDocument/2006/relationships/tags" Target="../tags/tag1050.xml"/><Relationship Id="rId14" Type="http://schemas.openxmlformats.org/officeDocument/2006/relationships/tags" Target="../tags/tag105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060.xml"/><Relationship Id="rId7" Type="http://schemas.openxmlformats.org/officeDocument/2006/relationships/slideLayout" Target="../slideLayouts/slideLayout33.xml"/><Relationship Id="rId2" Type="http://schemas.openxmlformats.org/officeDocument/2006/relationships/tags" Target="../tags/tag1059.xml"/><Relationship Id="rId1" Type="http://schemas.openxmlformats.org/officeDocument/2006/relationships/tags" Target="../tags/tag1058.xml"/><Relationship Id="rId6" Type="http://schemas.openxmlformats.org/officeDocument/2006/relationships/tags" Target="../tags/tag1063.xml"/><Relationship Id="rId5" Type="http://schemas.openxmlformats.org/officeDocument/2006/relationships/tags" Target="../tags/tag1062.xml"/><Relationship Id="rId4" Type="http://schemas.openxmlformats.org/officeDocument/2006/relationships/tags" Target="../tags/tag106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071.xml"/><Relationship Id="rId3" Type="http://schemas.openxmlformats.org/officeDocument/2006/relationships/tags" Target="../tags/tag1066.xml"/><Relationship Id="rId7" Type="http://schemas.openxmlformats.org/officeDocument/2006/relationships/tags" Target="../tags/tag1070.xml"/><Relationship Id="rId12" Type="http://schemas.openxmlformats.org/officeDocument/2006/relationships/image" Target="../media/image10.png"/><Relationship Id="rId2" Type="http://schemas.openxmlformats.org/officeDocument/2006/relationships/tags" Target="../tags/tag1065.xml"/><Relationship Id="rId1" Type="http://schemas.openxmlformats.org/officeDocument/2006/relationships/tags" Target="../tags/tag1064.xml"/><Relationship Id="rId6" Type="http://schemas.openxmlformats.org/officeDocument/2006/relationships/tags" Target="../tags/tag1069.xml"/><Relationship Id="rId11" Type="http://schemas.openxmlformats.org/officeDocument/2006/relationships/slideLayout" Target="../slideLayouts/slideLayout32.xml"/><Relationship Id="rId5" Type="http://schemas.openxmlformats.org/officeDocument/2006/relationships/tags" Target="../tags/tag1068.xml"/><Relationship Id="rId10" Type="http://schemas.openxmlformats.org/officeDocument/2006/relationships/tags" Target="../tags/tag1073.xml"/><Relationship Id="rId4" Type="http://schemas.openxmlformats.org/officeDocument/2006/relationships/tags" Target="../tags/tag1067.xml"/><Relationship Id="rId9" Type="http://schemas.openxmlformats.org/officeDocument/2006/relationships/tags" Target="../tags/tag107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081.xml"/><Relationship Id="rId13" Type="http://schemas.openxmlformats.org/officeDocument/2006/relationships/tags" Target="../tags/tag1086.xml"/><Relationship Id="rId18" Type="http://schemas.openxmlformats.org/officeDocument/2006/relationships/image" Target="../media/image13.jpeg"/><Relationship Id="rId3" Type="http://schemas.openxmlformats.org/officeDocument/2006/relationships/tags" Target="../tags/tag1076.xml"/><Relationship Id="rId7" Type="http://schemas.openxmlformats.org/officeDocument/2006/relationships/tags" Target="../tags/tag1080.xml"/><Relationship Id="rId12" Type="http://schemas.openxmlformats.org/officeDocument/2006/relationships/tags" Target="../tags/tag1085.xml"/><Relationship Id="rId17" Type="http://schemas.openxmlformats.org/officeDocument/2006/relationships/image" Target="../media/image12.jpeg"/><Relationship Id="rId2" Type="http://schemas.openxmlformats.org/officeDocument/2006/relationships/tags" Target="../tags/tag1075.xml"/><Relationship Id="rId16" Type="http://schemas.openxmlformats.org/officeDocument/2006/relationships/image" Target="../media/image11.jpeg"/><Relationship Id="rId1" Type="http://schemas.openxmlformats.org/officeDocument/2006/relationships/tags" Target="../tags/tag1074.xml"/><Relationship Id="rId6" Type="http://schemas.openxmlformats.org/officeDocument/2006/relationships/tags" Target="../tags/tag1079.xml"/><Relationship Id="rId11" Type="http://schemas.openxmlformats.org/officeDocument/2006/relationships/tags" Target="../tags/tag1084.xml"/><Relationship Id="rId5" Type="http://schemas.openxmlformats.org/officeDocument/2006/relationships/tags" Target="../tags/tag1078.xml"/><Relationship Id="rId15" Type="http://schemas.openxmlformats.org/officeDocument/2006/relationships/slideLayout" Target="../slideLayouts/slideLayout31.xml"/><Relationship Id="rId10" Type="http://schemas.openxmlformats.org/officeDocument/2006/relationships/tags" Target="../tags/tag1083.xml"/><Relationship Id="rId4" Type="http://schemas.openxmlformats.org/officeDocument/2006/relationships/tags" Target="../tags/tag1077.xml"/><Relationship Id="rId9" Type="http://schemas.openxmlformats.org/officeDocument/2006/relationships/tags" Target="../tags/tag1082.xml"/><Relationship Id="rId14" Type="http://schemas.openxmlformats.org/officeDocument/2006/relationships/tags" Target="../tags/tag108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95.xml"/><Relationship Id="rId13" Type="http://schemas.openxmlformats.org/officeDocument/2006/relationships/tags" Target="../tags/tag1100.xml"/><Relationship Id="rId3" Type="http://schemas.openxmlformats.org/officeDocument/2006/relationships/tags" Target="../tags/tag1090.xml"/><Relationship Id="rId7" Type="http://schemas.openxmlformats.org/officeDocument/2006/relationships/tags" Target="../tags/tag1094.xml"/><Relationship Id="rId12" Type="http://schemas.openxmlformats.org/officeDocument/2006/relationships/tags" Target="../tags/tag1099.xml"/><Relationship Id="rId17" Type="http://schemas.openxmlformats.org/officeDocument/2006/relationships/image" Target="../media/image16.jpeg"/><Relationship Id="rId2" Type="http://schemas.openxmlformats.org/officeDocument/2006/relationships/tags" Target="../tags/tag1089.xml"/><Relationship Id="rId16" Type="http://schemas.openxmlformats.org/officeDocument/2006/relationships/image" Target="../media/image15.jpeg"/><Relationship Id="rId1" Type="http://schemas.openxmlformats.org/officeDocument/2006/relationships/tags" Target="../tags/tag1088.xml"/><Relationship Id="rId6" Type="http://schemas.openxmlformats.org/officeDocument/2006/relationships/tags" Target="../tags/tag1093.xml"/><Relationship Id="rId11" Type="http://schemas.openxmlformats.org/officeDocument/2006/relationships/tags" Target="../tags/tag1098.xml"/><Relationship Id="rId5" Type="http://schemas.openxmlformats.org/officeDocument/2006/relationships/tags" Target="../tags/tag1092.xml"/><Relationship Id="rId15" Type="http://schemas.openxmlformats.org/officeDocument/2006/relationships/image" Target="../media/image14.jpeg"/><Relationship Id="rId10" Type="http://schemas.openxmlformats.org/officeDocument/2006/relationships/tags" Target="../tags/tag1097.xml"/><Relationship Id="rId4" Type="http://schemas.openxmlformats.org/officeDocument/2006/relationships/tags" Target="../tags/tag1091.xml"/><Relationship Id="rId9" Type="http://schemas.openxmlformats.org/officeDocument/2006/relationships/tags" Target="../tags/tag1096.xml"/><Relationship Id="rId14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>
          <a:xfrm>
            <a:off x="609600" y="589280"/>
            <a:ext cx="10972800" cy="609600"/>
          </a:xfrm>
        </p:spPr>
        <p:txBody>
          <a:bodyPr/>
          <a:lstStyle/>
          <a:p>
            <a:r>
              <a:rPr lang="zh-CN" altLang="en-US"/>
              <a:t>文化影响：伊斯兰社会的宗教与政治合一特点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609600" y="1447165"/>
            <a:ext cx="5181600" cy="406400"/>
          </a:xfrm>
        </p:spPr>
        <p:txBody>
          <a:bodyPr/>
          <a:lstStyle/>
          <a:p>
            <a:r>
              <a:rPr lang="zh-CN" altLang="en-US"/>
              <a:t>宗教与政治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>
          <a:xfrm>
            <a:off x="609600" y="2101850"/>
            <a:ext cx="5181600" cy="1219200"/>
          </a:xfrm>
        </p:spPr>
        <p:txBody>
          <a:bodyPr/>
          <a:lstStyle/>
          <a:p>
            <a:r>
              <a:rPr lang="zh-CN" altLang="en-US"/>
              <a:t>伊斯兰教在穆斯林国家中不仅是信仰的核心，也是政治体系的基石，其教义深深影响着国家政策与公民权利。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>
          <a:xfrm>
            <a:off x="609600" y="5168265"/>
            <a:ext cx="5181600" cy="406400"/>
          </a:xfrm>
        </p:spPr>
        <p:txBody>
          <a:bodyPr/>
          <a:lstStyle/>
          <a:p>
            <a:r>
              <a:rPr lang="zh-CN" altLang="en-US"/>
              <a:t>女性权益挑战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6"/>
            </p:custDataLst>
          </p:nvPr>
        </p:nvSpPr>
        <p:spPr>
          <a:xfrm>
            <a:off x="609600" y="5804535"/>
            <a:ext cx="5181600" cy="1219200"/>
          </a:xfrm>
        </p:spPr>
        <p:txBody>
          <a:bodyPr/>
          <a:lstStyle/>
          <a:p>
            <a:r>
              <a:rPr lang="zh-CN" altLang="en-US"/>
              <a:t>受传统习俗与宗教规范制约，穆斯林女性在参与公共事务及争取平等权利方面面临诸多障碍，社会角色受限。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32130" y="3133090"/>
            <a:ext cx="5181600" cy="1670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l" defTabSz="914400">
              <a:lnSpc>
                <a:spcPct val="111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2400">
                <a:ea typeface="黑体" panose="02010609060101010101" charset="-122"/>
              </a:rPr>
              <a:t>道德与伦理</a:t>
            </a:r>
          </a:p>
          <a:p>
            <a:pPr marL="0" indent="0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 defTabSz="914400">
              <a:lnSpc>
                <a:spcPct val="125000"/>
              </a:lnSpc>
              <a:buClrTx/>
              <a:buSzTx/>
              <a:buFont typeface="Arial" panose="020B0604020202020204" pitchFamily="34" charset="0"/>
            </a:pPr>
            <a:r>
              <a:rPr lang="zh-CN" altLang="en-US" sz="1600">
                <a:ea typeface="黑体" panose="02010609060101010101" charset="-122"/>
              </a:rPr>
              <a:t>《古兰经》和伊斯兰教法确立的道德原则和伦理学说，基本上规定了要公正、宽恕、虔诚、坚忍、克己、顺从、廉洁、自持，也已成为公认的美德。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019800" y="1447165"/>
            <a:ext cx="6172200" cy="50425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5" grpId="0" build="p"/>
      <p:bldP spid="5" grpId="1" build="p"/>
      <p:bldP spid="6" grpId="0" build="p"/>
      <p:bldP spid="6" grpId="1" build="p"/>
      <p:bldP spid="7" grpId="0" build="p"/>
      <p:bldP spid="7" grpId="1" build="p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关于救恩观：基督教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弥赛亚的降临与救赎</a:t>
            </a:r>
          </a:p>
        </p:txBody>
      </p:sp>
      <p:sp>
        <p:nvSpPr>
          <p:cNvPr id="4" name="装饰  2"/>
          <p:cNvSpPr>
            <a:spLocks noGrp="1"/>
          </p:cNvSpPr>
          <p:nvPr>
            <p:ph type="body" idx="163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弥赛亚职分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基督教认为弥赛亚即基督，其职分体现于道成肉身，作为人类中保承担罪罚。</a:t>
            </a:r>
          </a:p>
        </p:txBody>
      </p:sp>
      <p:sp>
        <p:nvSpPr>
          <p:cNvPr id="8" name="装饰  6"/>
          <p:cNvSpPr>
            <a:spLocks noGrp="1"/>
          </p:cNvSpPr>
          <p:nvPr>
            <p:ph type="body" idx="16397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中保代赎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基督主动承担人类罪责，以自身受难满足约的条件，使神震怒得消，为选民预备救恩途径。</a:t>
            </a:r>
          </a:p>
        </p:txBody>
      </p:sp>
      <p:sp>
        <p:nvSpPr>
          <p:cNvPr id="12" name="装饰  0"/>
          <p:cNvSpPr>
            <a:spLocks noGrp="1"/>
          </p:cNvSpPr>
          <p:nvPr>
            <p:ph type="body" idx="16399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zh-CN" altLang="en-US"/>
              <a:t>信心本质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2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zh-CN" altLang="en-US"/>
              <a:t>得救信心由神赐予，非人可赚取，罪人唯凭信心接受基督完成的救赎，方能获得永生应许。</a:t>
            </a:r>
          </a:p>
        </p:txBody>
      </p:sp>
      <p:sp>
        <p:nvSpPr>
          <p:cNvPr id="16" name="装饰  4"/>
          <p:cNvSpPr>
            <a:spLocks noGrp="1"/>
          </p:cNvSpPr>
          <p:nvPr>
            <p:ph type="body" idx="16401"/>
            <p:custDataLst>
              <p:tags r:id="rId13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3"/>
            <p:custDataLst>
              <p:tags r:id="rId14"/>
            </p:custDataLst>
          </p:nvPr>
        </p:nvSpPr>
        <p:spPr/>
        <p:txBody>
          <a:bodyPr/>
          <a:lstStyle/>
          <a:p>
            <a:r>
              <a:rPr lang="zh-CN" altLang="en-US"/>
              <a:t>约的条件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6394"/>
            <p:custDataLst>
              <p:tags r:id="rId15"/>
            </p:custDataLst>
          </p:nvPr>
        </p:nvSpPr>
        <p:spPr/>
        <p:txBody>
          <a:bodyPr/>
          <a:lstStyle/>
          <a:p>
            <a:r>
              <a:rPr lang="zh-CN" altLang="en-US"/>
              <a:t>基督完全满足神之约的要求，其主动救赎行为使人类得享恩典，彰显神对选民的终极救赎计划。</a:t>
            </a:r>
          </a:p>
        </p:txBody>
      </p:sp>
      <p:pic>
        <p:nvPicPr>
          <p:cNvPr id="20" name="图片占位符 19" descr="信仰爱情希望"/>
          <p:cNvPicPr>
            <a:picLocks noGrp="1" noChangeAspect="1"/>
          </p:cNvPicPr>
          <p:nvPr>
            <p:ph type="pic" idx="16400"/>
            <p:custDataLst>
              <p:tags r:id="rId16"/>
            </p:custDataLst>
          </p:nvPr>
        </p:nvPicPr>
        <p:blipFill>
          <a:blip r:embed="rId21"/>
          <a:srcRect t="20593" b="20593"/>
          <a:stretch>
            <a:fillRect/>
          </a:stretch>
        </p:blipFill>
        <p:spPr>
          <a:xfrm>
            <a:off x="3886200" y="3860800"/>
            <a:ext cx="914400" cy="914400"/>
          </a:xfrm>
          <a:prstGeom prst="rect">
            <a:avLst/>
          </a:prstGeom>
        </p:spPr>
      </p:pic>
      <p:pic>
        <p:nvPicPr>
          <p:cNvPr id="27" name="图片占位符 26" descr="图片"/>
          <p:cNvPicPr>
            <a:picLocks noGrp="1" noChangeAspect="1"/>
          </p:cNvPicPr>
          <p:nvPr>
            <p:ph type="pic" idx="16402"/>
            <p:custDataLst>
              <p:tags r:id="rId17"/>
            </p:custDataLst>
          </p:nvPr>
        </p:nvPicPr>
        <p:blipFill>
          <a:blip r:embed="rId22"/>
          <a:srcRect l="14646" r="14646"/>
          <a:stretch>
            <a:fillRect/>
          </a:stretch>
        </p:blipFill>
        <p:spPr>
          <a:xfrm>
            <a:off x="7962900" y="3860800"/>
            <a:ext cx="914400" cy="914400"/>
          </a:xfrm>
          <a:prstGeom prst="rect">
            <a:avLst/>
          </a:prstGeom>
        </p:spPr>
      </p:pic>
      <p:pic>
        <p:nvPicPr>
          <p:cNvPr id="28" name="图片占位符 27" descr="图片"/>
          <p:cNvPicPr>
            <a:picLocks noGrp="1" noChangeAspect="1"/>
          </p:cNvPicPr>
          <p:nvPr>
            <p:ph type="pic" idx="16396"/>
            <p:custDataLst>
              <p:tags r:id="rId18"/>
            </p:custDataLst>
          </p:nvPr>
        </p:nvPicPr>
        <p:blipFill>
          <a:blip r:embed="rId23"/>
          <a:srcRect/>
          <a:stretch>
            <a:fillRect/>
          </a:stretch>
        </p:blipFill>
        <p:spPr>
          <a:xfrm>
            <a:off x="3886200" y="965200"/>
            <a:ext cx="914400" cy="914400"/>
          </a:xfrm>
          <a:prstGeom prst="rect">
            <a:avLst/>
          </a:prstGeom>
        </p:spPr>
      </p:pic>
      <p:pic>
        <p:nvPicPr>
          <p:cNvPr id="5" name="图片占位符 4" descr="耶稣基督背负十字架"/>
          <p:cNvPicPr>
            <a:picLocks noGrp="1" noChangeAspect="1"/>
          </p:cNvPicPr>
          <p:nvPr>
            <p:ph type="pic" idx="16398"/>
            <p:custDataLst>
              <p:tags r:id="rId19"/>
            </p:custDataLst>
          </p:nvPr>
        </p:nvPicPr>
        <p:blipFill>
          <a:blip r:embed="rId24"/>
          <a:srcRect l="21146" r="21146"/>
          <a:stretch>
            <a:fillRect/>
          </a:stretch>
        </p:blipFill>
        <p:spPr>
          <a:xfrm>
            <a:off x="7962900" y="965200"/>
            <a:ext cx="914400" cy="914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关于救恩观：基督教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基督的第二次降临与审判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披戴耶稣基督之义的人会进入天堂，彰显神的公义与圣洁，也彰显神的怜悯与恩典。</a:t>
            </a:r>
          </a:p>
        </p:txBody>
      </p:sp>
      <p:pic>
        <p:nvPicPr>
          <p:cNvPr id="6" name="内容占位符 5" descr="复活的耶稣基督升上云天，天堂的概念"/>
          <p:cNvPicPr>
            <a:picLocks noGrp="1" noChangeAspect="1"/>
          </p:cNvPicPr>
          <p:nvPr>
            <p:ph idx="16388"/>
            <p:custDataLst>
              <p:tags r:id="rId5"/>
            </p:custDataLst>
          </p:nvPr>
        </p:nvPicPr>
        <p:blipFill>
          <a:blip r:embed="rId7"/>
          <a:srcRect t="21740" b="21740"/>
          <a:stretch>
            <a:fillRect/>
          </a:stretch>
        </p:blipFill>
        <p:spPr>
          <a:xfrm>
            <a:off x="609600" y="1524000"/>
            <a:ext cx="10972800" cy="3403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609600" y="609600"/>
            <a:ext cx="2362200" cy="5410200"/>
          </a:xfrm>
        </p:spPr>
        <p:txBody>
          <a:bodyPr>
            <a:normAutofit/>
          </a:bodyPr>
          <a:lstStyle/>
          <a:p>
            <a:r>
              <a:rPr lang="zh-CN" altLang="en-US" sz="3600" dirty="0"/>
              <a:t>基督教与伊斯兰教的</a:t>
            </a:r>
            <a:endParaRPr lang="en-US" altLang="zh-CN" sz="3600" dirty="0"/>
          </a:p>
          <a:p>
            <a:r>
              <a:rPr lang="zh-CN" altLang="en-US" sz="3600" dirty="0"/>
              <a:t>比较</a:t>
            </a:r>
          </a:p>
        </p:txBody>
      </p:sp>
      <p:sp>
        <p:nvSpPr>
          <p:cNvPr id="4" name="装饰  2"/>
          <p:cNvSpPr>
            <a:spLocks noGrp="1"/>
          </p:cNvSpPr>
          <p:nvPr>
            <p:ph type="body" idx="16393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pic>
        <p:nvPicPr>
          <p:cNvPr id="5" name="图片占位符 4" descr="dd52c019-b1fc-11f0-98e8-c6f7a4fcb482"/>
          <p:cNvPicPr>
            <a:picLocks noGrp="1" noChangeAspect="1"/>
          </p:cNvPicPr>
          <p:nvPr>
            <p:ph type="pic" idx="16394"/>
            <p:custDataLst>
              <p:tags r:id="rId4"/>
            </p:custDataLst>
          </p:nvPr>
        </p:nvPicPr>
        <p:blipFill>
          <a:blip r:embed="rId16"/>
          <a:srcRect l="451" r="451"/>
          <a:stretch>
            <a:fillRect/>
          </a:stretch>
        </p:blipFill>
        <p:spPr>
          <a:xfrm>
            <a:off x="3784600" y="812800"/>
            <a:ext cx="2057400" cy="2743200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三位一体教义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基督教主张神为三位一体，耶稣为道成肉身，伊斯兰教否认耶稣的神性，是本质区别。</a:t>
            </a:r>
          </a:p>
        </p:txBody>
      </p:sp>
      <p:sp>
        <p:nvSpPr>
          <p:cNvPr id="8" name="装饰  6"/>
          <p:cNvSpPr>
            <a:spLocks noGrp="1"/>
          </p:cNvSpPr>
          <p:nvPr>
            <p:ph type="body" idx="16395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救赎途径差异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基督教以十字架救赎为核心，认罪悔改借基督中保得永生；伊斯兰教则相信只有穆罕默德代求与行为。</a:t>
            </a:r>
          </a:p>
        </p:txBody>
      </p:sp>
      <p:sp>
        <p:nvSpPr>
          <p:cNvPr id="12" name="装饰  0"/>
          <p:cNvSpPr>
            <a:spLocks noGrp="1"/>
          </p:cNvSpPr>
          <p:nvPr>
            <p:ph type="body" idx="16397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zh-CN" altLang="en-US"/>
              <a:t>启示权威性辨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2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zh-CN" altLang="en-US"/>
              <a:t>基督教以圣经为终极启示，认耶稣为神完全显明；伊斯兰教视古兰经为终极经典，否认新约神圣性，主张启示阶段性。</a:t>
            </a:r>
          </a:p>
        </p:txBody>
      </p:sp>
      <p:pic>
        <p:nvPicPr>
          <p:cNvPr id="13" name="图片占位符 12" descr="ancient bible"/>
          <p:cNvPicPr>
            <a:picLocks noGrp="1" noChangeAspect="1"/>
          </p:cNvPicPr>
          <p:nvPr>
            <p:ph type="pic" idx="16398"/>
            <p:custDataLst>
              <p:tags r:id="rId13"/>
            </p:custDataLst>
          </p:nvPr>
        </p:nvPicPr>
        <p:blipFill>
          <a:blip r:embed="rId17"/>
          <a:srcRect t="5531" b="5531"/>
          <a:stretch>
            <a:fillRect/>
          </a:stretch>
        </p:blipFill>
        <p:spPr>
          <a:xfrm>
            <a:off x="9321800" y="812800"/>
            <a:ext cx="2057400" cy="2743200"/>
          </a:xfrm>
          <a:prstGeom prst="rect">
            <a:avLst/>
          </a:prstGeom>
        </p:spPr>
      </p:pic>
      <p:pic>
        <p:nvPicPr>
          <p:cNvPr id="16" name="图片占位符 15" descr="耶稣基督向人类伸出援手"/>
          <p:cNvPicPr>
            <a:picLocks noGrp="1" noChangeAspect="1"/>
          </p:cNvPicPr>
          <p:nvPr>
            <p:ph type="pic" idx="16396"/>
            <p:custDataLst>
              <p:tags r:id="rId14"/>
            </p:custDataLst>
          </p:nvPr>
        </p:nvPicPr>
        <p:blipFill>
          <a:blip r:embed="rId18"/>
          <a:srcRect l="25006" r="25006"/>
          <a:stretch>
            <a:fillRect/>
          </a:stretch>
        </p:blipFill>
        <p:spPr>
          <a:xfrm>
            <a:off x="6553200" y="812800"/>
            <a:ext cx="2057400" cy="2743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改革宗护教学回应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0</a:t>
            </a:r>
            <a:r>
              <a:rPr lang="en-US" altLang="zh-CN"/>
              <a:t>3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古兰经的内在矛盾</a:t>
            </a:r>
          </a:p>
        </p:txBody>
      </p:sp>
      <p:pic>
        <p:nvPicPr>
          <p:cNvPr id="3" name="内容占位符 2" descr="be53e8c4-b495-11f0-b8bd-da0371b0a417"/>
          <p:cNvPicPr>
            <a:picLocks noGrp="1" noChangeAspect="1"/>
          </p:cNvPicPr>
          <p:nvPr>
            <p:ph idx="16390"/>
            <p:custDataLst>
              <p:tags r:id="rId3"/>
            </p:custDataLst>
          </p:nvPr>
        </p:nvPicPr>
        <p:blipFill>
          <a:blip r:embed="rId9"/>
          <a:srcRect l="12410" r="10170"/>
          <a:stretch>
            <a:fillRect/>
          </a:stretch>
        </p:blipFill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古兰经的矛盾性：佐证与冲突的张力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 sz="1400"/>
              <a:t>古兰经明确要求穆斯林确信圣经为真主降示（2:136、285；3:84等），并强调“不要与信奉天经者争辩”。但实际内容中，其信仰体系与历史记载却与圣经存在根本冲突，这种“佐证”与“背离”的矛盾，直接动摇了其作为“完全启示”的自洽性。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圣经的一致性：双重作者的协同印证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 sz="1400"/>
              <a:t>圣经跨越近15世纪，由40余位背景迥异的作者写成，却始终贯穿“罪的后果”与“神的慈爱”两大主题，内容高度统一。提摩太后书3:16指出其“神所默示”的本质，印证了“神与人双重作者”的特性——神的默示确保核心真理连贯，人的表达保留多元视角，共同构成完全启示。（同上）</a:t>
            </a: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圣经历史传承的可靠性：对比与验证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历史记载的详实连贯性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 sz="1500"/>
              <a:t>圣经涵盖跨越数千年的历史记载，从创世、列祖迁徙到王国兴衰，时间线清晰、事件细节具体，完整呈现人类与神互动的脉络，区别于其他宗教典籍对历史的片段化概括。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预言应验的客观可证性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6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 sz="1500"/>
              <a:t>圣经包含数百条具体预言（如旧约预言弥赛亚降生于伯利恒、被卖三十块银钱等），均在历史中精确应验。这种「预言-应验」的闭环验证，为其神圣来源提供了客观事实支撑。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与其他宗教典籍的显著差异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8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/>
              <a:t>古兰经虽涉及创造、先知故事等内容，但叙事零散无序，缺乏系统历史框架；且无一条明确应验的预言。相较之下，圣经的历史严谨性与预言兑现度形成鲜明优势。</a:t>
            </a:r>
          </a:p>
        </p:txBody>
      </p:sp>
      <p:pic>
        <p:nvPicPr>
          <p:cNvPr id="10" name="内容占位符 9" descr="图片"/>
          <p:cNvPicPr>
            <a:picLocks noGrp="1" noChangeAspect="1"/>
          </p:cNvPicPr>
          <p:nvPr>
            <p:ph idx="16392"/>
            <p:custDataLst>
              <p:tags r:id="rId9"/>
            </p:custDataLst>
          </p:nvPr>
        </p:nvPicPr>
        <p:blipFill>
          <a:blip r:embed="rId11"/>
          <a:srcRect t="15735" b="15735"/>
          <a:stretch>
            <a:fillRect/>
          </a:stretch>
        </p:blipFill>
        <p:spPr>
          <a:xfrm>
            <a:off x="609600" y="1524000"/>
            <a:ext cx="5486400" cy="4724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独一论与三位一体：神爱属性的逻辑差异</a:t>
            </a:r>
          </a:p>
        </p:txBody>
      </p:sp>
      <p:pic>
        <p:nvPicPr>
          <p:cNvPr id="3" name="图片占位符 2" descr="e349d391-b498-11f0-90a4-3e4cda95b0d9"/>
          <p:cNvPicPr>
            <a:picLocks noGrp="1" noChangeAspect="1"/>
          </p:cNvPicPr>
          <p:nvPr>
            <p:ph type="pic" idx="16394"/>
            <p:custDataLst>
              <p:tags r:id="rId3"/>
            </p:custDataLst>
          </p:nvPr>
        </p:nvPicPr>
        <p:blipFill>
          <a:blip r:embed="rId16"/>
          <a:srcRect/>
          <a:stretch>
            <a:fillRect/>
          </a:stretch>
        </p:blipFill>
        <p:spPr>
          <a:xfrm>
            <a:off x="609600" y="1930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独一论下神爱的依赖困境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伊斯兰教独一论认为真主是绝对单一的存在，其“爱”的属性需通过创造受造物实现——无受造界则无爱的对象，导致神的神圣属性依赖受造界，削弱神的自足性。</a:t>
            </a:r>
          </a:p>
        </p:txBody>
      </p:sp>
      <p:pic>
        <p:nvPicPr>
          <p:cNvPr id="6" name="图片占位符 5" descr="e349d6de-b498-11f0-90a4-3e4cda95b0d9"/>
          <p:cNvPicPr>
            <a:picLocks noGrp="1" noChangeAspect="1"/>
          </p:cNvPicPr>
          <p:nvPr>
            <p:ph type="pic" idx="16395"/>
            <p:custDataLst>
              <p:tags r:id="rId6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6324600" y="1930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古兰经对三位一体的误判偏差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古兰经（5:75；5:116）批判“耶稣、玛利亚与真主为三神”的三神论，但基督教主流信仰的三位一体是圣父、圣子、圣灵的本质同一、位格独立，从未包含玛利亚，显示古兰经对基督教核心教义的误解。</a:t>
            </a:r>
          </a:p>
        </p:txBody>
      </p:sp>
      <p:pic>
        <p:nvPicPr>
          <p:cNvPr id="9" name="图片占位符 8" descr="e349d2b5-b498-11f0-90a4-3e4cda95b0d9"/>
          <p:cNvPicPr>
            <a:picLocks noGrp="1" noChangeAspect="1"/>
          </p:cNvPicPr>
          <p:nvPr>
            <p:ph type="pic" idx="16396"/>
            <p:custDataLst>
              <p:tags r:id="rId9"/>
            </p:custDataLst>
          </p:nvPr>
        </p:nvPicPr>
        <p:blipFill>
          <a:blip r:embed="rId18"/>
          <a:srcRect/>
          <a:stretch>
            <a:fillRect/>
          </a:stretch>
        </p:blipFill>
        <p:spPr>
          <a:xfrm>
            <a:off x="609600" y="4114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</p:spPr>
      </p:pic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三位一体的内在爱共同体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基督教认为三位一体的三位格在创造前已存在完全的互爱关系：圣父、圣子、圣灵本质同一却位格不同，彼此感应契合，爱是神的内在属性，无需依赖受造界。</a:t>
            </a:r>
          </a:p>
        </p:txBody>
      </p:sp>
      <p:pic>
        <p:nvPicPr>
          <p:cNvPr id="12" name="图片占位符 11" descr="e349d2a2-b498-11f0-90a4-3e4cda95b0d9"/>
          <p:cNvPicPr>
            <a:picLocks noGrp="1" noChangeAspect="1"/>
          </p:cNvPicPr>
          <p:nvPr>
            <p:ph type="pic" idx="16397"/>
            <p:custDataLst>
              <p:tags r:id="rId12"/>
            </p:custDataLst>
          </p:nvPr>
        </p:nvPicPr>
        <p:blipFill>
          <a:blip r:embed="rId19"/>
          <a:srcRect/>
          <a:stretch>
            <a:fillRect/>
          </a:stretch>
        </p:blipFill>
        <p:spPr>
          <a:xfrm>
            <a:off x="6324600" y="4114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2"/>
            <p:custDataLst>
              <p:tags r:id="rId13"/>
            </p:custDataLst>
          </p:nvPr>
        </p:nvSpPr>
        <p:spPr/>
        <p:txBody>
          <a:bodyPr/>
          <a:lstStyle/>
          <a:p>
            <a:r>
              <a:rPr lang="zh-CN" altLang="en-US"/>
              <a:t>神爱属性的独立性分野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3"/>
            <p:custDataLst>
              <p:tags r:id="rId14"/>
            </p:custDataLst>
          </p:nvPr>
        </p:nvSpPr>
        <p:spPr/>
        <p:txBody>
          <a:bodyPr/>
          <a:lstStyle/>
          <a:p>
            <a:r>
              <a:rPr lang="zh-CN" altLang="en-US" sz="1400"/>
              <a:t>独一论使神爱需外求受造界，隐含“神依赖世界”的矛盾；三位一体则通过内在位格关系，确保神爱自足且超越，既维护神的超越性，又避免不可知论困境。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耶稣的身份：神与人的合一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6553200" y="1143000"/>
            <a:ext cx="5029200" cy="406400"/>
          </a:xfrm>
        </p:spPr>
        <p:txBody>
          <a:bodyPr/>
          <a:lstStyle/>
          <a:p>
            <a:r>
              <a:rPr lang="zh-CN" altLang="en-US"/>
              <a:t>超越先知的特殊地位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>
          <a:xfrm>
            <a:off x="6553200" y="1701800"/>
            <a:ext cx="5029200" cy="914400"/>
          </a:xfrm>
        </p:spPr>
        <p:txBody>
          <a:bodyPr>
            <a:noAutofit/>
          </a:bodyPr>
          <a:lstStyle/>
          <a:p>
            <a:r>
              <a:rPr lang="zh-CN" altLang="en-US" sz="1400"/>
              <a:t>古兰经记载耶稣（尔撒）由童贞女所生、创造生命、纯洁无罪且被神高升，其独特性远超其他先知；但穆斯林因耶稣的人性否定其神性，而基督教经文明确耶稣兼具神人二性——他是创造主（约1:1-4）、与神永恒同在（诗110:1），是神本体的真像（来1:3）。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>
          <a:xfrm>
            <a:off x="6553200" y="3175000"/>
            <a:ext cx="5029200" cy="406400"/>
          </a:xfrm>
        </p:spPr>
        <p:txBody>
          <a:bodyPr/>
          <a:lstStyle/>
          <a:p>
            <a:r>
              <a:rPr lang="zh-CN" altLang="en-US"/>
              <a:t>多维度的身份见证体系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6"/>
            </p:custDataLst>
          </p:nvPr>
        </p:nvSpPr>
        <p:spPr>
          <a:xfrm>
            <a:off x="6553200" y="3681730"/>
            <a:ext cx="5029200" cy="914400"/>
          </a:xfrm>
        </p:spPr>
        <p:txBody>
          <a:bodyPr>
            <a:noAutofit/>
          </a:bodyPr>
          <a:lstStyle/>
          <a:p>
            <a:r>
              <a:rPr lang="zh-CN" altLang="en-US" sz="1400"/>
              <a:t>耶稣身份非自说自话，有多重见证：旧约预言（创3:15、赛7:14）、施洗约翰认证（约1:29-34）、圣父圣灵启示（太3:16-17）、神迹印证（约5:36）、自身宣告（约8:14），更有死亡复活的集体见证（林前15:3-8），构成完整可信的证据链。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7"/>
            </p:custDataLst>
          </p:nvPr>
        </p:nvSpPr>
        <p:spPr>
          <a:xfrm>
            <a:off x="6553200" y="4953000"/>
            <a:ext cx="5029200" cy="406400"/>
          </a:xfrm>
        </p:spPr>
        <p:txBody>
          <a:bodyPr/>
          <a:lstStyle/>
          <a:p>
            <a:r>
              <a:rPr lang="zh-CN" altLang="en-US"/>
              <a:t>道成肉身的神圣意涵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8"/>
            </p:custDataLst>
          </p:nvPr>
        </p:nvSpPr>
        <p:spPr>
          <a:xfrm>
            <a:off x="6553200" y="5462905"/>
            <a:ext cx="5029200" cy="914400"/>
          </a:xfrm>
        </p:spPr>
        <p:txBody>
          <a:bodyPr>
            <a:noAutofit/>
          </a:bodyPr>
          <a:lstStyle/>
          <a:p>
            <a:r>
              <a:rPr lang="zh-CN" altLang="en-US" sz="1400"/>
              <a:t>穆斯林质疑神"卑微成凡人"，却忽视神的智慧远超想象——神差遣无瑕疵独生子降世，以十字架担当罪孽，既满足公义审判，又彰显慈爱救恩。这一过程非软弱，而是神权能与爱的终极表达，是罪恶得赎的核心路径。</a:t>
            </a:r>
          </a:p>
        </p:txBody>
      </p:sp>
      <p:pic>
        <p:nvPicPr>
          <p:cNvPr id="10" name="内容占位符 9" descr="耶稣的雕像"/>
          <p:cNvPicPr>
            <a:picLocks noGrp="1" noChangeAspect="1"/>
          </p:cNvPicPr>
          <p:nvPr>
            <p:ph idx="16392"/>
            <p:custDataLst>
              <p:tags r:id="rId9"/>
            </p:custDataLst>
          </p:nvPr>
        </p:nvPicPr>
        <p:blipFill>
          <a:blip r:embed="rId11"/>
          <a:srcRect t="18494" b="18494"/>
          <a:stretch>
            <a:fillRect/>
          </a:stretch>
        </p:blipFill>
        <p:spPr>
          <a:xfrm>
            <a:off x="609600" y="1524000"/>
            <a:ext cx="5486400" cy="4724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因信称义核心辨析</a:t>
            </a:r>
          </a:p>
        </p:txBody>
      </p:sp>
      <p:pic>
        <p:nvPicPr>
          <p:cNvPr id="3" name="内容占位符 2" descr="431bbd18-b49d-11f0-9417-beaa58607d60"/>
          <p:cNvPicPr>
            <a:picLocks noGrp="1" noChangeAspect="1"/>
          </p:cNvPicPr>
          <p:nvPr>
            <p:ph idx="16392"/>
            <p:custDataLst>
              <p:tags r:id="rId3"/>
            </p:custDataLst>
          </p:nvPr>
        </p:nvPicPr>
        <p:blipFill>
          <a:blip r:embed="rId11"/>
          <a:srcRect l="204" r="204"/>
          <a:stretch>
            <a:fillRect/>
          </a:stretch>
        </p:blipFill>
        <p:spPr>
          <a:xfrm>
            <a:off x="609600" y="1524000"/>
            <a:ext cx="10972800" cy="2184400"/>
          </a:xfrm>
          <a:custGeom>
            <a:avLst/>
            <a:gdLst>
              <a:gd name="connisteX0" fmla="*/ 0 w 10972800"/>
              <a:gd name="connsiteY0" fmla="*/ 203200 h 2184400"/>
              <a:gd name="connisteX1" fmla="*/ 203200 w 10972800"/>
              <a:gd name="connsiteY1" fmla="*/ 0 h 2184400"/>
              <a:gd name="connisteX2" fmla="*/ 10769600 w 10972800"/>
              <a:gd name="connsiteY2" fmla="*/ 0 h 2184400"/>
              <a:gd name="connisteX3" fmla="*/ 10972800 w 10972800"/>
              <a:gd name="connsiteY3" fmla="*/ 203200 h 2184400"/>
              <a:gd name="connisteX4" fmla="*/ 10972800 w 10972800"/>
              <a:gd name="connsiteY4" fmla="*/ 1981200 h 2184400"/>
              <a:gd name="connisteX5" fmla="*/ 10769600 w 10972800"/>
              <a:gd name="connsiteY5" fmla="*/ 2184400 h 2184400"/>
              <a:gd name="connisteX6" fmla="*/ 203200 w 10972800"/>
              <a:gd name="connsiteY6" fmla="*/ 2184400 h 2184400"/>
              <a:gd name="connisteX7" fmla="*/ 0 w 10972800"/>
              <a:gd name="connsiteY7" fmla="*/ 1981200 h 2184400"/>
              <a:gd name="connisteX8" fmla="*/ 0 w 10972800"/>
              <a:gd name="connsiteY8" fmla="*/ 203200 h 218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218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1981200"/>
                </a:lnTo>
                <a:cubicBezTo>
                  <a:pt x="10972800" y="2093424"/>
                  <a:pt x="10881824" y="2184400"/>
                  <a:pt x="10769600" y="2184400"/>
                </a:cubicBezTo>
                <a:lnTo>
                  <a:pt x="203200" y="2184400"/>
                </a:lnTo>
                <a:cubicBezTo>
                  <a:pt x="90976" y="2184400"/>
                  <a:pt x="0" y="2093424"/>
                  <a:pt x="0" y="19812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穆斯林救恩困境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古兰经对天堂准入存在矛盾，穆斯林即使严守律法，仍无法确信得救——仅圣战或朝圣途中离世者可能例外。其罪得赦免与否全凭真主意欲，连阿布·伯克等伟人临终亦恐惧不安。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善行的根本缺陷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人所行道德或善举，因动机非为荣耀神，存在无法弥补的缺陷。此缺陷盖过一切优点，故单纯靠行为无法解决罪的问题。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耶稣完全救赎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91"/>
            <p:custDataLst>
              <p:tags r:id="rId9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唯独圣经宗教为罪得赦免提供权威答案。耶稣以十字架承担全罪刑罚，赐下恩典救赎：信靠者重生、罪得赦免、与神和好，确知能进新天新地。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护教学的运用与对话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0</a:t>
            </a:r>
            <a:r>
              <a:rPr lang="en-US" altLang="zh-CN"/>
              <a:t>4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伊斯兰与基督教的主要分歧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0</a:t>
            </a:r>
            <a:r>
              <a:rPr lang="en-US" altLang="zh-CN"/>
              <a:t>2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与穆斯林对话的切入点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在上文中我们了解到基督教与伊斯兰教在神学与属灵上的关系，那么，实际上基督徒如何与穆斯林建立关系呢</a:t>
            </a:r>
          </a:p>
        </p:txBody>
      </p:sp>
      <p:sp>
        <p:nvSpPr>
          <p:cNvPr id="4" name="装饰  2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pic>
        <p:nvPicPr>
          <p:cNvPr id="5" name="图片占位符 4" descr="e83aae88-b1fc-11f0-98e8-c6f7a4fcb482"/>
          <p:cNvPicPr>
            <a:picLocks noGrp="1" noChangeAspect="1"/>
          </p:cNvPicPr>
          <p:nvPr>
            <p:ph type="pic" idx="16394"/>
            <p:custDataLst>
              <p:tags r:id="rId5"/>
            </p:custDataLst>
          </p:nvPr>
        </p:nvPicPr>
        <p:blipFill>
          <a:blip r:embed="rId17"/>
          <a:srcRect l="87" r="87"/>
          <a:stretch>
            <a:fillRect/>
          </a:stretch>
        </p:blipFill>
        <p:spPr>
          <a:xfrm>
            <a:off x="4648200" y="609600"/>
            <a:ext cx="2540000" cy="1778000"/>
          </a:xfrm>
          <a:custGeom>
            <a:avLst/>
            <a:gdLst>
              <a:gd name="connisteX0" fmla="*/ 0 w 2540000"/>
              <a:gd name="connsiteY0" fmla="*/ 203200 h 1778000"/>
              <a:gd name="connisteX1" fmla="*/ 203200 w 2540000"/>
              <a:gd name="connsiteY1" fmla="*/ 0 h 1778000"/>
              <a:gd name="connisteX2" fmla="*/ 2540000 w 2540000"/>
              <a:gd name="connsiteY2" fmla="*/ 0 h 1778000"/>
              <a:gd name="connisteX3" fmla="*/ 2540000 w 2540000"/>
              <a:gd name="connsiteY3" fmla="*/ 1778000 h 1778000"/>
              <a:gd name="connisteX4" fmla="*/ 203200 w 2540000"/>
              <a:gd name="connsiteY4" fmla="*/ 1778000 h 1778000"/>
              <a:gd name="connisteX5" fmla="*/ 0 w 2540000"/>
              <a:gd name="connsiteY5" fmla="*/ 1574800 h 1778000"/>
              <a:gd name="connisteX6" fmla="*/ 0 w 2540000"/>
              <a:gd name="connsiteY6" fmla="*/ 20320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177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1778000"/>
                </a:ln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了解穆斯林的有哪些禁忌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避免批评穆斯林信仰，尊重差异，以尊重促交流。</a:t>
            </a:r>
          </a:p>
        </p:txBody>
      </p:sp>
      <p:sp>
        <p:nvSpPr>
          <p:cNvPr id="8" name="装饰  6"/>
          <p:cNvSpPr>
            <a:spLocks noGrp="1"/>
          </p:cNvSpPr>
          <p:nvPr>
            <p:ph type="body" idx="16395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要谦卑有耐心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以谦卑心沟通，耐心传递真理，避免对立促理解。</a:t>
            </a:r>
          </a:p>
        </p:txBody>
      </p:sp>
      <p:sp>
        <p:nvSpPr>
          <p:cNvPr id="12" name="装饰  0"/>
          <p:cNvSpPr>
            <a:spLocks noGrp="1"/>
          </p:cNvSpPr>
          <p:nvPr>
            <p:ph type="body" idx="16397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pic>
        <p:nvPicPr>
          <p:cNvPr id="13" name="图片占位符 12" descr="e83aaf9d-b1fc-11f0-98e8-c6f7a4fcb482"/>
          <p:cNvPicPr>
            <a:picLocks noGrp="1" noChangeAspect="1"/>
          </p:cNvPicPr>
          <p:nvPr>
            <p:ph type="pic" idx="16398"/>
            <p:custDataLst>
              <p:tags r:id="rId12"/>
            </p:custDataLst>
          </p:nvPr>
        </p:nvPicPr>
        <p:blipFill>
          <a:blip r:embed="rId18"/>
          <a:srcRect l="6212" r="13627"/>
          <a:stretch>
            <a:fillRect/>
          </a:stretch>
        </p:blipFill>
        <p:spPr>
          <a:xfrm>
            <a:off x="4648200" y="4470400"/>
            <a:ext cx="2540000" cy="1778000"/>
          </a:xfrm>
          <a:custGeom>
            <a:avLst/>
            <a:gdLst>
              <a:gd name="connisteX0" fmla="*/ 0 w 2540000"/>
              <a:gd name="connsiteY0" fmla="*/ 203200 h 1778000"/>
              <a:gd name="connisteX1" fmla="*/ 203200 w 2540000"/>
              <a:gd name="connsiteY1" fmla="*/ 0 h 1778000"/>
              <a:gd name="connisteX2" fmla="*/ 2540000 w 2540000"/>
              <a:gd name="connsiteY2" fmla="*/ 0 h 1778000"/>
              <a:gd name="connisteX3" fmla="*/ 2540000 w 2540000"/>
              <a:gd name="connsiteY3" fmla="*/ 1778000 h 1778000"/>
              <a:gd name="connisteX4" fmla="*/ 203200 w 2540000"/>
              <a:gd name="connsiteY4" fmla="*/ 1778000 h 1778000"/>
              <a:gd name="connisteX5" fmla="*/ 0 w 2540000"/>
              <a:gd name="connsiteY5" fmla="*/ 1574800 h 1778000"/>
              <a:gd name="connisteX6" fmla="*/ 0 w 2540000"/>
              <a:gd name="connsiteY6" fmla="*/ 203200 h 177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0" t="0" r="0" b="0"/>
            <a:pathLst>
              <a:path w="2540000" h="1778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1778000"/>
                </a:lnTo>
                <a:lnTo>
                  <a:pt x="203200" y="1778000"/>
                </a:lnTo>
                <a:cubicBezTo>
                  <a:pt x="90976" y="1778000"/>
                  <a:pt x="0" y="1687024"/>
                  <a:pt x="0" y="15748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3"/>
            </p:custDataLst>
          </p:nvPr>
        </p:nvSpPr>
        <p:spPr/>
        <p:txBody>
          <a:bodyPr/>
          <a:lstStyle/>
          <a:p>
            <a:r>
              <a:rPr lang="zh-CN" altLang="en-US"/>
              <a:t>以见证胜于争辩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2"/>
            <p:custDataLst>
              <p:tags r:id="rId14"/>
            </p:custDataLst>
          </p:nvPr>
        </p:nvSpPr>
        <p:spPr/>
        <p:txBody>
          <a:bodyPr/>
          <a:lstStyle/>
          <a:p>
            <a:r>
              <a:rPr lang="zh-CN" altLang="en-US"/>
              <a:t>以平安谦卑的见证代替争辩，活出基督之爱感化穆斯林。</a:t>
            </a:r>
          </a:p>
        </p:txBody>
      </p:sp>
      <p:pic>
        <p:nvPicPr>
          <p:cNvPr id="16" name="图片占位符 15" descr="穆斯林妇女和朋友一起在公园里放松。"/>
          <p:cNvPicPr>
            <a:picLocks noGrp="1" noChangeAspect="1"/>
          </p:cNvPicPr>
          <p:nvPr>
            <p:ph type="pic" idx="16396"/>
            <p:custDataLst>
              <p:tags r:id="rId15"/>
            </p:custDataLst>
          </p:nvPr>
        </p:nvPicPr>
        <p:blipFill>
          <a:blip r:embed="rId19"/>
          <a:srcRect l="2393" r="2393"/>
          <a:stretch>
            <a:fillRect/>
          </a:stretch>
        </p:blipFill>
        <p:spPr>
          <a:xfrm>
            <a:off x="4648200" y="2540000"/>
            <a:ext cx="2540000" cy="177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教会的责任与见证</a:t>
            </a:r>
          </a:p>
        </p:txBody>
      </p:sp>
      <p:pic>
        <p:nvPicPr>
          <p:cNvPr id="3" name="内容占位符 2" descr="e7b99b4f-b1fc-11f0-98e8-c6f7a4fcb482"/>
          <p:cNvPicPr>
            <a:picLocks noGrp="1" noChangeAspect="1"/>
          </p:cNvPicPr>
          <p:nvPr>
            <p:ph idx="16392"/>
            <p:custDataLst>
              <p:tags r:id="rId3"/>
            </p:custDataLst>
          </p:nvPr>
        </p:nvPicPr>
        <p:blipFill>
          <a:blip r:embed="rId15"/>
          <a:srcRect t="77" b="77"/>
          <a:stretch>
            <a:fillRect/>
          </a:stretch>
        </p:blipFill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203200 h 5638800"/>
              <a:gd name="connisteX1" fmla="*/ 203200 w 4038600"/>
              <a:gd name="connsiteY1" fmla="*/ 0 h 5638800"/>
              <a:gd name="connisteX2" fmla="*/ 3835400 w 4038600"/>
              <a:gd name="connsiteY2" fmla="*/ 0 h 5638800"/>
              <a:gd name="connisteX3" fmla="*/ 4038600 w 4038600"/>
              <a:gd name="connsiteY3" fmla="*/ 203200 h 5638800"/>
              <a:gd name="connisteX4" fmla="*/ 4038600 w 4038600"/>
              <a:gd name="connsiteY4" fmla="*/ 5435600 h 5638800"/>
              <a:gd name="connisteX5" fmla="*/ 3835400 w 4038600"/>
              <a:gd name="connsiteY5" fmla="*/ 5638800 h 5638800"/>
              <a:gd name="connisteX6" fmla="*/ 203200 w 4038600"/>
              <a:gd name="connsiteY6" fmla="*/ 5638800 h 5638800"/>
              <a:gd name="connisteX7" fmla="*/ 0 w 4038600"/>
              <a:gd name="connsiteY7" fmla="*/ 5435600 h 5638800"/>
              <a:gd name="connisteX8" fmla="*/ 0 w 40386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40386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5435600"/>
                </a:lnTo>
                <a:cubicBezTo>
                  <a:pt x="4038600" y="5547824"/>
                  <a:pt x="3947624" y="5638800"/>
                  <a:pt x="38354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真理与爱心的平衡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真理固守，爱心相融，基督之道显其中。</a:t>
            </a:r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祷告与宣教的呼召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祷告改变生命，以基督之爱影响他人，温柔传道显福音。</a:t>
            </a:r>
          </a:p>
        </p:txBody>
      </p:sp>
      <p:sp>
        <p:nvSpPr>
          <p:cNvPr id="10" name="装饰  8"/>
          <p:cNvSpPr>
            <a:spLocks noGrp="1"/>
          </p:cNvSpPr>
          <p:nvPr>
            <p:ph type="body" idx="16395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zh-CN" altLang="en-US"/>
              <a:t>在文化与信仰之间作桥梁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zh-CN" altLang="en-US"/>
              <a:t>以尊重搭建文化信仰桥梁，以诚实公义的生活传递基督精神。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结论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0</a:t>
            </a:r>
            <a:r>
              <a:rPr lang="en-US" altLang="zh-CN"/>
              <a:t>5</a:t>
            </a: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从伊斯兰教到基督：寻求神的生命对话</a:t>
            </a:r>
          </a:p>
        </p:txBody>
      </p:sp>
      <p:pic>
        <p:nvPicPr>
          <p:cNvPr id="3" name="图片占位符 2" descr="8a7a6b47-bc98-11f0-9bab-7e15c88ea559"/>
          <p:cNvPicPr>
            <a:picLocks noGrp="1" noChangeAspect="1"/>
          </p:cNvPicPr>
          <p:nvPr>
            <p:ph type="pic" idx="16394"/>
            <p:custDataLst>
              <p:tags r:id="rId3"/>
            </p:custDataLst>
          </p:nvPr>
        </p:nvPicPr>
        <p:blipFill>
          <a:blip r:embed="rId16"/>
          <a:srcRect/>
          <a:stretch>
            <a:fillRect/>
          </a:stretch>
        </p:blipFill>
        <p:spPr>
          <a:xfrm>
            <a:off x="609600" y="1930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sz="1900"/>
              <a:t>共同的寻求：人心深处的神渴慕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穆斯林通过五功实践表达对安拉的敬畏顺服，基督徒以信望爱回应神的呼召——二者虽路径不同，却共同印证了“人心深处对神的渴慕”。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>
            <a:normAutofit fontScale="87500"/>
          </a:bodyPr>
          <a:lstStyle/>
          <a:p>
            <a:r>
              <a:rPr lang="zh-CN" altLang="en-US"/>
              <a:t>基督徒的自省：警惕形式化的信仰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/>
              <a:t>基督徒不可因“认识基督”自夸。许多时候，我们虽敬拜独一真神，却陷入“真神假拜”的形式：祷告流于重复、爱心止于口头、信仰沦为身份标签。我们需不断归回福音核心。</a:t>
            </a:r>
          </a:p>
        </p:txBody>
      </p:sp>
      <p:pic>
        <p:nvPicPr>
          <p:cNvPr id="9" name="图片占位符 8" descr="8a7a69de-bc98-11f0-9bab-7e15c88ea559"/>
          <p:cNvPicPr>
            <a:picLocks noGrp="1" noChangeAspect="1"/>
          </p:cNvPicPr>
          <p:nvPr>
            <p:ph type="pic" idx="16396"/>
            <p:custDataLst>
              <p:tags r:id="rId8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609600" y="4114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</p:spPr>
      </p:pic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 sz="1900"/>
              <a:t>基督的成全：末世显明的真光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0"/>
            </p:custDataLst>
          </p:nvPr>
        </p:nvSpPr>
        <p:spPr/>
        <p:txBody>
          <a:bodyPr>
            <a:noAutofit/>
          </a:bodyPr>
          <a:lstStyle/>
          <a:p>
            <a:r>
              <a:rPr lang="zh-CN" altLang="en-US"/>
              <a:t>神在末世藉着儿子耶稣向人说话（来1:1-2）。基督不仅是“先知的延续”，更是“神本体的真像”，。相比伊斯兰教中“模糊的神的倒影”，基督是“显明的真光”，使人能坦然无惧亲近神。</a:t>
            </a:r>
          </a:p>
        </p:txBody>
      </p:sp>
      <p:pic>
        <p:nvPicPr>
          <p:cNvPr id="12" name="图片占位符 11" descr="8a7a6a67-bc98-11f0-9bab-7e15c88ea559"/>
          <p:cNvPicPr>
            <a:picLocks noGrp="1" noChangeAspect="1"/>
          </p:cNvPicPr>
          <p:nvPr>
            <p:ph type="pic" idx="16397"/>
            <p:custDataLst>
              <p:tags r:id="rId11"/>
            </p:custDataLst>
          </p:nvPr>
        </p:nvPicPr>
        <p:blipFill>
          <a:blip r:embed="rId18"/>
          <a:srcRect/>
          <a:stretch>
            <a:fillRect/>
          </a:stretch>
        </p:blipFill>
        <p:spPr>
          <a:xfrm>
            <a:off x="6324600" y="41148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2"/>
            <p:custDataLst>
              <p:tags r:id="rId12"/>
            </p:custDataLst>
          </p:nvPr>
        </p:nvSpPr>
        <p:spPr/>
        <p:txBody>
          <a:bodyPr>
            <a:normAutofit fontScale="87500"/>
          </a:bodyPr>
          <a:lstStyle/>
          <a:p>
            <a:r>
              <a:rPr lang="zh-CN" altLang="en-US"/>
              <a:t>爱的见证：以真理传递生命的福音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3"/>
            <p:custDataLst>
              <p:tags r:id="rId13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与穆斯林相遇时，我们当放下优越与敌意，以爱与怜悯为桥梁。护教学的目的不是“赢得争论”，而是“让人认识基督”——祂是赦罪的源头、永生的应许，更是道路、真理、生命。</a:t>
            </a:r>
          </a:p>
        </p:txBody>
      </p:sp>
      <p:pic>
        <p:nvPicPr>
          <p:cNvPr id="15" name="图片占位符 14" descr="Young lady reading a book"/>
          <p:cNvPicPr>
            <a:picLocks noGrp="1" noChangeAspect="1"/>
          </p:cNvPicPr>
          <p:nvPr>
            <p:ph type="pic" idx="16395"/>
            <p:custDataLst>
              <p:tags r:id="rId14"/>
            </p:custDataLst>
          </p:nvPr>
        </p:nvPicPr>
        <p:blipFill>
          <a:blip r:embed="rId19"/>
          <a:srcRect l="14058" r="14058"/>
          <a:stretch>
            <a:fillRect/>
          </a:stretch>
        </p:blipFill>
        <p:spPr>
          <a:xfrm>
            <a:off x="6324600" y="1930400"/>
            <a:ext cx="914400" cy="914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日落山的红光和背着受难十字架的耶稣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2241" y="0"/>
            <a:ext cx="12334240" cy="6858000"/>
          </a:xfrm>
          <a:prstGeom prst="rect">
            <a:avLst/>
          </a:prstGeom>
        </p:spPr>
      </p:pic>
      <p:sp>
        <p:nvSpPr>
          <p:cNvPr id="2" name="Subtitle 28"/>
          <p:cNvSpPr>
            <a:spLocks noGrp="1"/>
          </p:cNvSpPr>
          <p:nvPr>
            <p:ph type="body" idx="16386"/>
            <p:custDataLst>
              <p:tags r:id="rId2"/>
            </p:custDataLst>
          </p:nvPr>
        </p:nvSpPr>
        <p:spPr>
          <a:xfrm>
            <a:off x="3776451" y="753745"/>
            <a:ext cx="5449358" cy="457200"/>
          </a:xfrm>
        </p:spPr>
        <p:txBody>
          <a:bodyPr/>
          <a:lstStyle/>
          <a:p>
            <a:pPr algn="ctr"/>
            <a:r>
              <a:rPr lang="zh-CN" altLang="en-US"/>
              <a:t>THE END</a:t>
            </a:r>
          </a:p>
        </p:txBody>
      </p:sp>
      <p:sp>
        <p:nvSpPr>
          <p:cNvPr id="3" name="标题 1"/>
          <p:cNvSpPr>
            <a:spLocks noGrp="1"/>
          </p:cNvSpPr>
          <p:nvPr>
            <p:ph type="ctrTitle" idx="16385"/>
            <p:custDataLst>
              <p:tags r:id="rId3"/>
            </p:custDataLst>
          </p:nvPr>
        </p:nvSpPr>
        <p:spPr>
          <a:xfrm>
            <a:off x="3776204" y="1288415"/>
            <a:ext cx="5451122" cy="1016000"/>
          </a:xfrm>
        </p:spPr>
        <p:txBody>
          <a:bodyPr/>
          <a:lstStyle/>
          <a:p>
            <a:pPr algn="ctr"/>
            <a:r>
              <a:rPr lang="zh-CN" altLang="en-US" dirty="0"/>
              <a:t>谢谢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" y="5222240"/>
            <a:ext cx="120484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3200" dirty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只要心里尊主基督为圣。有人问你们心中盼望的缘由，就要常作准备，以温柔、敬畏的心回答各人。彼得前书</a:t>
            </a:r>
            <a:r>
              <a:rPr lang="en-US" altLang="zh-CN" sz="3200" dirty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3:15 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关于神观：伊斯兰教</a:t>
            </a:r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pic>
        <p:nvPicPr>
          <p:cNvPr id="4" name="图片占位符 3" descr="d3895d5e-b1fc-11f0-98e8-c6f7a4fcb482"/>
          <p:cNvPicPr>
            <a:picLocks noGrp="1" noChangeAspect="1"/>
          </p:cNvPicPr>
          <p:nvPr>
            <p:ph type="pic" idx="16393"/>
            <p:custDataLst>
              <p:tags r:id="rId4"/>
            </p:custDataLst>
          </p:nvPr>
        </p:nvPicPr>
        <p:blipFill>
          <a:blip r:embed="rId16"/>
          <a:srcRect l="16204" r="17130"/>
          <a:stretch>
            <a:fillRect/>
          </a:stretch>
        </p:blipFill>
        <p:spPr>
          <a:xfrm>
            <a:off x="914400" y="18034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伊斯兰教的神观与真主属性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伊斯兰教主张安拉是独一永恒的创造者，反对三位一体，否认耶稣为神子。</a:t>
            </a:r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pic>
        <p:nvPicPr>
          <p:cNvPr id="8" name="图片占位符 7" descr="d3895cca-b1fc-11f0-98e8-c6f7a4fcb482"/>
          <p:cNvPicPr>
            <a:picLocks noGrp="1"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17"/>
          <a:srcRect t="5280" b="5280"/>
          <a:stretch>
            <a:fillRect/>
          </a:stretch>
        </p:blipFill>
        <p:spPr>
          <a:xfrm>
            <a:off x="914400" y="34290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真主的美丽名称与属性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《古兰经》载真主九十九美名与七类神圣属性，信徒诵念可获救赎，迥异圣经神。</a:t>
            </a:r>
          </a:p>
        </p:txBody>
      </p:sp>
      <p:sp>
        <p:nvSpPr>
          <p:cNvPr id="11" name="装饰  9"/>
          <p:cNvSpPr>
            <a:spLocks noGrp="1"/>
          </p:cNvSpPr>
          <p:nvPr>
            <p:ph type="body" idx="16396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pic>
        <p:nvPicPr>
          <p:cNvPr id="12" name="图片占位符 11" descr="d3895e79-b1fc-11f0-98e8-c6f7a4fcb482"/>
          <p:cNvPicPr>
            <a:picLocks noGrp="1" noChangeAspect="1"/>
          </p:cNvPicPr>
          <p:nvPr>
            <p:ph type="pic" idx="16397"/>
            <p:custDataLst>
              <p:tags r:id="rId12"/>
            </p:custDataLst>
          </p:nvPr>
        </p:nvPicPr>
        <p:blipFill>
          <a:blip r:embed="rId18"/>
          <a:srcRect t="7005" b="23430"/>
          <a:stretch>
            <a:fillRect/>
          </a:stretch>
        </p:blipFill>
        <p:spPr>
          <a:xfrm>
            <a:off x="914400" y="5054600"/>
            <a:ext cx="914400" cy="914400"/>
          </a:xfrm>
          <a:custGeom>
            <a:avLst/>
            <a:gdLst>
              <a:gd name="connisteX0" fmla="*/ 0 w 914400"/>
              <a:gd name="connsiteY0" fmla="*/ 457200 h 914400"/>
              <a:gd name="connisteX1" fmla="*/ 457200 w 914400"/>
              <a:gd name="connsiteY1" fmla="*/ 0 h 914400"/>
              <a:gd name="connisteX2" fmla="*/ 457200 w 914400"/>
              <a:gd name="connsiteY2" fmla="*/ 0 h 914400"/>
              <a:gd name="connisteX3" fmla="*/ 914400 w 914400"/>
              <a:gd name="connsiteY3" fmla="*/ 457200 h 914400"/>
              <a:gd name="connisteX4" fmla="*/ 914400 w 914400"/>
              <a:gd name="connsiteY4" fmla="*/ 457200 h 914400"/>
              <a:gd name="connisteX5" fmla="*/ 457200 w 914400"/>
              <a:gd name="connsiteY5" fmla="*/ 914400 h 914400"/>
              <a:gd name="connisteX6" fmla="*/ 457200 w 914400"/>
              <a:gd name="connsiteY6" fmla="*/ 914400 h 914400"/>
              <a:gd name="connisteX7" fmla="*/ 0 w 914400"/>
              <a:gd name="connsiteY7" fmla="*/ 457200 h 914400"/>
              <a:gd name="connisteX8" fmla="*/ 0 w 914400"/>
              <a:gd name="connsiteY8" fmla="*/ 457200 h 91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914400" h="914400">
                <a:moveTo>
                  <a:pt x="0" y="457200"/>
                </a:moveTo>
                <a:cubicBezTo>
                  <a:pt x="0" y="204695"/>
                  <a:pt x="204695" y="0"/>
                  <a:pt x="457200" y="0"/>
                </a:cubicBezTo>
                <a:lnTo>
                  <a:pt x="457200" y="0"/>
                </a:lnTo>
                <a:cubicBezTo>
                  <a:pt x="709705" y="0"/>
                  <a:pt x="914400" y="204695"/>
                  <a:pt x="914400" y="457200"/>
                </a:cubicBezTo>
                <a:lnTo>
                  <a:pt x="914400" y="457200"/>
                </a:lnTo>
                <a:cubicBezTo>
                  <a:pt x="914400" y="709705"/>
                  <a:pt x="709705" y="914400"/>
                  <a:pt x="457200" y="914400"/>
                </a:cubicBezTo>
                <a:lnTo>
                  <a:pt x="457200" y="914400"/>
                </a:lnTo>
                <a:cubicBezTo>
                  <a:pt x="204695" y="914400"/>
                  <a:pt x="0" y="709705"/>
                  <a:pt x="0" y="457200"/>
                </a:cubicBezTo>
                <a:lnTo>
                  <a:pt x="0" y="457200"/>
                </a:lnTo>
                <a:close/>
              </a:path>
            </a:pathLst>
          </a:cu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3"/>
            </p:custDataLst>
          </p:nvPr>
        </p:nvSpPr>
        <p:spPr/>
        <p:txBody>
          <a:bodyPr/>
          <a:lstStyle/>
          <a:p>
            <a:r>
              <a:rPr lang="zh-CN" altLang="en-US"/>
              <a:t>安拉的绝对旨意与人类关系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4"/>
            </p:custDataLst>
          </p:nvPr>
        </p:nvSpPr>
        <p:spPr/>
        <p:txBody>
          <a:bodyPr/>
          <a:lstStyle/>
          <a:p>
            <a:r>
              <a:rPr lang="zh-CN" altLang="en-US"/>
              <a:t>安拉旨意至上，可随时变更，废除旧律，人类所为经允非罪。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关于神观：基督教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基督教的三位一体概念</a:t>
            </a:r>
          </a:p>
        </p:txBody>
      </p:sp>
      <p:pic>
        <p:nvPicPr>
          <p:cNvPr id="4" name="内容占位符 3" descr="dd8a68b1-b1fc-11f0-98e8-c6f7a4fcb482"/>
          <p:cNvPicPr>
            <a:picLocks noGrp="1" noChangeAspect="1"/>
          </p:cNvPicPr>
          <p:nvPr>
            <p:ph idx="16393"/>
            <p:custDataLst>
              <p:tags r:id="rId4"/>
            </p:custDataLst>
          </p:nvPr>
        </p:nvPicPr>
        <p:blipFill>
          <a:blip r:embed="rId15"/>
          <a:srcRect l="45" r="45"/>
          <a:stretch>
            <a:fillRect/>
          </a:stretch>
        </p:blipFill>
        <p:spPr>
          <a:xfrm>
            <a:off x="4191000" y="3403600"/>
            <a:ext cx="7391400" cy="2844800"/>
          </a:xfrm>
          <a:custGeom>
            <a:avLst/>
            <a:gdLst>
              <a:gd name="connisteX0" fmla="*/ 0 w 7391400"/>
              <a:gd name="connsiteY0" fmla="*/ 203200 h 2844800"/>
              <a:gd name="connisteX1" fmla="*/ 203200 w 7391400"/>
              <a:gd name="connsiteY1" fmla="*/ 0 h 2844800"/>
              <a:gd name="connisteX2" fmla="*/ 7188200 w 7391400"/>
              <a:gd name="connsiteY2" fmla="*/ 0 h 2844800"/>
              <a:gd name="connisteX3" fmla="*/ 7391400 w 7391400"/>
              <a:gd name="connsiteY3" fmla="*/ 203200 h 2844800"/>
              <a:gd name="connisteX4" fmla="*/ 7391400 w 7391400"/>
              <a:gd name="connsiteY4" fmla="*/ 2641600 h 2844800"/>
              <a:gd name="connisteX5" fmla="*/ 7188200 w 7391400"/>
              <a:gd name="connsiteY5" fmla="*/ 2844800 h 2844800"/>
              <a:gd name="connisteX6" fmla="*/ 203200 w 7391400"/>
              <a:gd name="connsiteY6" fmla="*/ 2844800 h 2844800"/>
              <a:gd name="connisteX7" fmla="*/ 0 w 7391400"/>
              <a:gd name="connsiteY7" fmla="*/ 2641600 h 2844800"/>
              <a:gd name="connisteX8" fmla="*/ 0 w 7391400"/>
              <a:gd name="connsiteY8" fmla="*/ 203200 h 2844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7391400" h="2844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7188200" y="0"/>
                </a:lnTo>
                <a:cubicBezTo>
                  <a:pt x="7300424" y="0"/>
                  <a:pt x="7391400" y="90976"/>
                  <a:pt x="7391400" y="203200"/>
                </a:cubicBezTo>
                <a:lnTo>
                  <a:pt x="7391400" y="2641600"/>
                </a:lnTo>
                <a:cubicBezTo>
                  <a:pt x="7391400" y="2753824"/>
                  <a:pt x="7300424" y="2844800"/>
                  <a:pt x="7188200" y="2844800"/>
                </a:cubicBezTo>
                <a:lnTo>
                  <a:pt x="203200" y="2844800"/>
                </a:lnTo>
                <a:cubicBezTo>
                  <a:pt x="90976" y="2844800"/>
                  <a:pt x="0" y="2753824"/>
                  <a:pt x="0" y="2641600"/>
                </a:cubicBezTo>
                <a:lnTo>
                  <a:pt x="0" y="203200"/>
                </a:lnTo>
                <a:close/>
              </a:path>
            </a:pathLst>
          </a:custGeom>
        </p:spPr>
      </p:pic>
      <p:sp>
        <p:nvSpPr>
          <p:cNvPr id="5" name="装饰  3"/>
          <p:cNvSpPr>
            <a:spLocks noGrp="1"/>
          </p:cNvSpPr>
          <p:nvPr>
            <p:ph type="body" idx="16394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独一神观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7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基督教认神为独一（申命记6:4），三位一体指圣父、圣子、圣灵同为一本质的三个位格，本质联合于一，位格分存于三。</a:t>
            </a:r>
          </a:p>
        </p:txBody>
      </p:sp>
      <p:sp>
        <p:nvSpPr>
          <p:cNvPr id="8" name="装饰  6"/>
          <p:cNvSpPr>
            <a:spLocks noGrp="1"/>
          </p:cNvSpPr>
          <p:nvPr>
            <p:ph type="body" idx="16395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三位一体教义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该教义强调神在本质上为一，却以三个位格显现，非三位神，乃一本质三存有，旧约与新约均隐含此启示。</a:t>
            </a:r>
          </a:p>
        </p:txBody>
      </p:sp>
      <p:sp>
        <p:nvSpPr>
          <p:cNvPr id="11" name="装饰  9"/>
          <p:cNvSpPr>
            <a:spLocks noGrp="1"/>
          </p:cNvSpPr>
          <p:nvPr>
            <p:ph type="body" idx="16396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2"/>
            </p:custDataLst>
          </p:nvPr>
        </p:nvSpPr>
        <p:spPr/>
        <p:txBody>
          <a:bodyPr/>
          <a:lstStyle/>
          <a:p>
            <a:r>
              <a:rPr lang="zh-CN" altLang="en-US"/>
              <a:t>圣经依据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2"/>
            <p:custDataLst>
              <p:tags r:id="rId13"/>
            </p:custDataLst>
          </p:nvPr>
        </p:nvSpPr>
        <p:spPr/>
        <p:txBody>
          <a:bodyPr/>
          <a:lstStyle/>
          <a:p>
            <a:r>
              <a:rPr lang="zh-CN" altLang="en-US"/>
              <a:t>圣经无直接明文论三位一体，但通过经文脉络显明此真理。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基督教神观：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三位一体的分工与作用</a:t>
            </a:r>
          </a:p>
        </p:txBody>
      </p:sp>
      <p:sp>
        <p:nvSpPr>
          <p:cNvPr id="5" name="装饰  3"/>
          <p:cNvSpPr>
            <a:spLocks noGrp="1"/>
          </p:cNvSpPr>
          <p:nvPr>
            <p:ph type="body" idx="16396"/>
            <p:custDataLst>
              <p:tags r:id="rId4"/>
            </p:custDataLst>
          </p:nvPr>
        </p:nvSpPr>
        <p:spPr>
          <a:xfrm>
            <a:off x="1100328" y="2836672"/>
            <a:ext cx="50800" cy="1422400"/>
          </a:xfrm>
        </p:spPr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>
          <a:xfrm>
            <a:off x="1239774" y="2836672"/>
            <a:ext cx="3086100" cy="406400"/>
          </a:xfrm>
        </p:spPr>
        <p:txBody>
          <a:bodyPr/>
          <a:lstStyle/>
          <a:p>
            <a:r>
              <a:rPr lang="zh-CN" altLang="en-US" dirty="0"/>
              <a:t>三位一体分工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>
          <a:xfrm>
            <a:off x="1257300" y="3352800"/>
            <a:ext cx="4439412" cy="914400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1800" dirty="0"/>
              <a:t>父掌管创造，子负责救赎，圣灵主导成圣，三位一体协作完成经世之工，各司其职且互为根基。</a:t>
            </a:r>
          </a:p>
        </p:txBody>
      </p:sp>
      <p:sp>
        <p:nvSpPr>
          <p:cNvPr id="8" name="装饰  6"/>
          <p:cNvSpPr>
            <a:spLocks noGrp="1"/>
          </p:cNvSpPr>
          <p:nvPr>
            <p:ph type="body" idx="16397"/>
            <p:custDataLst>
              <p:tags r:id="rId7"/>
            </p:custDataLst>
          </p:nvPr>
        </p:nvSpPr>
        <p:spPr>
          <a:xfrm>
            <a:off x="5957316" y="2946400"/>
            <a:ext cx="50800" cy="1422400"/>
          </a:xfrm>
        </p:spPr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>
          <a:xfrm>
            <a:off x="6096508" y="2946400"/>
            <a:ext cx="3086100" cy="406400"/>
          </a:xfrm>
        </p:spPr>
        <p:txBody>
          <a:bodyPr/>
          <a:lstStyle/>
          <a:p>
            <a:r>
              <a:rPr lang="zh-CN" altLang="en-US" dirty="0"/>
              <a:t>圣灵职事起源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9"/>
            </p:custDataLst>
          </p:nvPr>
        </p:nvSpPr>
        <p:spPr>
          <a:xfrm>
            <a:off x="6096508" y="3371088"/>
            <a:ext cx="5178044" cy="914400"/>
          </a:xfrm>
        </p:spPr>
        <p:txBody>
          <a:bodyPr>
            <a:normAutofit/>
          </a:bodyPr>
          <a:lstStyle/>
          <a:p>
            <a:r>
              <a:rPr lang="zh-CN" altLang="en-US" sz="1800" dirty="0"/>
              <a:t>圣灵于五旬节显明，奉差传递真理，预备基督肉身。</a:t>
            </a:r>
          </a:p>
        </p:txBody>
      </p:sp>
      <p:sp>
        <p:nvSpPr>
          <p:cNvPr id="11" name="装饰  9"/>
          <p:cNvSpPr>
            <a:spLocks noGrp="1"/>
          </p:cNvSpPr>
          <p:nvPr>
            <p:ph type="body" idx="16398"/>
            <p:custDataLst>
              <p:tags r:id="rId10"/>
            </p:custDataLst>
          </p:nvPr>
        </p:nvSpPr>
        <p:spPr>
          <a:xfrm>
            <a:off x="1095756" y="4937760"/>
            <a:ext cx="50800" cy="1422400"/>
          </a:xfrm>
        </p:spPr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>
          <a:xfrm>
            <a:off x="1257300" y="4835144"/>
            <a:ext cx="3086100" cy="406400"/>
          </a:xfrm>
        </p:spPr>
        <p:txBody>
          <a:bodyPr/>
          <a:lstStyle/>
          <a:p>
            <a:r>
              <a:rPr lang="zh-CN" altLang="en-US" dirty="0"/>
              <a:t>道成肉身与差遣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2"/>
            <p:custDataLst>
              <p:tags r:id="rId12"/>
            </p:custDataLst>
          </p:nvPr>
        </p:nvSpPr>
        <p:spPr>
          <a:xfrm>
            <a:off x="1237488" y="5337048"/>
            <a:ext cx="4614672" cy="1072896"/>
          </a:xfrm>
        </p:spPr>
        <p:txBody>
          <a:bodyPr>
            <a:normAutofit/>
          </a:bodyPr>
          <a:lstStyle/>
          <a:p>
            <a:r>
              <a:rPr lang="zh-CN" altLang="en-US" sz="1800" dirty="0"/>
              <a:t>子未因道成肉身被降级，其奉差显明永恒存在；圣灵受差彰显救赎，皆源于神圣生命的本质联结。</a:t>
            </a:r>
          </a:p>
        </p:txBody>
      </p:sp>
      <p:sp>
        <p:nvSpPr>
          <p:cNvPr id="14" name="装饰  2"/>
          <p:cNvSpPr>
            <a:spLocks noGrp="1"/>
          </p:cNvSpPr>
          <p:nvPr>
            <p:ph type="body" idx="16399"/>
            <p:custDataLst>
              <p:tags r:id="rId13"/>
            </p:custDataLst>
          </p:nvPr>
        </p:nvSpPr>
        <p:spPr>
          <a:xfrm>
            <a:off x="6515100" y="4622800"/>
            <a:ext cx="50800" cy="1422400"/>
          </a:xfrm>
        </p:spPr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4"/>
            </p:custDataLst>
          </p:nvPr>
        </p:nvSpPr>
        <p:spPr>
          <a:xfrm>
            <a:off x="6676644" y="4631944"/>
            <a:ext cx="3086100" cy="406400"/>
          </a:xfrm>
        </p:spPr>
        <p:txBody>
          <a:bodyPr/>
          <a:lstStyle/>
          <a:p>
            <a:r>
              <a:rPr lang="zh-CN" altLang="en-US" dirty="0"/>
              <a:t>经世工作时间线</a:t>
            </a:r>
          </a:p>
        </p:txBody>
      </p:sp>
      <p:sp>
        <p:nvSpPr>
          <p:cNvPr id="16" name="文本占位符 15"/>
          <p:cNvSpPr>
            <a:spLocks noGrp="1"/>
          </p:cNvSpPr>
          <p:nvPr>
            <p:ph type="body" idx="16394"/>
            <p:custDataLst>
              <p:tags r:id="rId15"/>
            </p:custDataLst>
          </p:nvPr>
        </p:nvSpPr>
        <p:spPr>
          <a:xfrm>
            <a:off x="6676644" y="5064760"/>
            <a:ext cx="4689348" cy="1168400"/>
          </a:xfrm>
        </p:spPr>
        <p:txBody>
          <a:bodyPr>
            <a:normAutofit fontScale="97500"/>
          </a:bodyPr>
          <a:lstStyle/>
          <a:p>
            <a:r>
              <a:rPr lang="en-US" altLang="zh-CN" sz="1800" dirty="0"/>
              <a:t>“</a:t>
            </a:r>
            <a:r>
              <a:rPr lang="zh-CN" altLang="en-US" sz="1800" dirty="0"/>
              <a:t>经世</a:t>
            </a:r>
            <a:r>
              <a:rPr lang="en-US" altLang="zh-CN" sz="1800" dirty="0"/>
              <a:t>”</a:t>
            </a:r>
            <a:r>
              <a:rPr lang="zh-CN" altLang="en-US" sz="1800" dirty="0"/>
              <a:t>不是说三个位格分开工作，而是说在救恩历史中，各有特别的职分显明出来。三位一体共同参与，但在</a:t>
            </a:r>
            <a:r>
              <a:rPr lang="en-US" altLang="zh-CN" sz="1800" dirty="0"/>
              <a:t>“</a:t>
            </a:r>
            <a:r>
              <a:rPr lang="zh-CN" altLang="en-US" sz="1800" dirty="0"/>
              <a:t>经世角色</a:t>
            </a:r>
            <a:r>
              <a:rPr lang="en-US" altLang="zh-CN" sz="1800" dirty="0"/>
              <a:t>”</a:t>
            </a:r>
            <a:r>
              <a:rPr lang="zh-CN" altLang="en-US" sz="1800" dirty="0"/>
              <a:t>上有所区别。</a:t>
            </a:r>
          </a:p>
        </p:txBody>
      </p:sp>
      <p:pic>
        <p:nvPicPr>
          <p:cNvPr id="17" name="内容占位符 16" descr="图片"/>
          <p:cNvPicPr>
            <a:picLocks noGrp="1" noChangeAspect="1"/>
          </p:cNvPicPr>
          <p:nvPr>
            <p:ph idx="16395"/>
            <p:custDataLst>
              <p:tags r:id="rId16"/>
            </p:custDataLst>
          </p:nvPr>
        </p:nvPicPr>
        <p:blipFill>
          <a:blip r:embed="rId18"/>
          <a:srcRect t="29611" b="29611"/>
          <a:stretch>
            <a:fillRect/>
          </a:stretch>
        </p:blipFill>
        <p:spPr>
          <a:xfrm>
            <a:off x="4648200" y="609600"/>
            <a:ext cx="6934200" cy="187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基督教神观</a:t>
            </a:r>
          </a:p>
        </p:txBody>
      </p:sp>
      <p:pic>
        <p:nvPicPr>
          <p:cNvPr id="3" name="内容占位符 2" descr="e6386ccd-b1fc-11f0-98e8-c6f7a4fcb482"/>
          <p:cNvPicPr>
            <a:picLocks noGrp="1" noChangeAspect="1"/>
          </p:cNvPicPr>
          <p:nvPr>
            <p:ph idx="16388"/>
            <p:custDataLst>
              <p:tags r:id="rId3"/>
            </p:custDataLst>
          </p:nvPr>
        </p:nvPicPr>
        <p:blipFill>
          <a:blip r:embed="rId8"/>
          <a:srcRect l="336" r="336"/>
          <a:stretch>
            <a:fillRect/>
          </a:stretch>
        </p:blipFill>
        <p:spPr>
          <a:xfrm>
            <a:off x="609600" y="2184400"/>
            <a:ext cx="10972800" cy="4064000"/>
          </a:xfrm>
          <a:custGeom>
            <a:avLst/>
            <a:gdLst>
              <a:gd name="connisteX0" fmla="*/ 0 w 10972800"/>
              <a:gd name="connsiteY0" fmla="*/ 203200 h 4064000"/>
              <a:gd name="connisteX1" fmla="*/ 203200 w 10972800"/>
              <a:gd name="connsiteY1" fmla="*/ 0 h 4064000"/>
              <a:gd name="connisteX2" fmla="*/ 10769600 w 10972800"/>
              <a:gd name="connsiteY2" fmla="*/ 0 h 4064000"/>
              <a:gd name="connisteX3" fmla="*/ 10972800 w 10972800"/>
              <a:gd name="connsiteY3" fmla="*/ 203200 h 4064000"/>
              <a:gd name="connisteX4" fmla="*/ 10972800 w 10972800"/>
              <a:gd name="connsiteY4" fmla="*/ 3860800 h 4064000"/>
              <a:gd name="connisteX5" fmla="*/ 10769600 w 10972800"/>
              <a:gd name="connsiteY5" fmla="*/ 4064000 h 4064000"/>
              <a:gd name="connisteX6" fmla="*/ 203200 w 10972800"/>
              <a:gd name="connsiteY6" fmla="*/ 4064000 h 4064000"/>
              <a:gd name="connisteX7" fmla="*/ 0 w 10972800"/>
              <a:gd name="connsiteY7" fmla="*/ 3860800 h 4064000"/>
              <a:gd name="connisteX8" fmla="*/ 0 w 10972800"/>
              <a:gd name="connsiteY8" fmla="*/ 203200 h 406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10972800" h="40640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3860800"/>
                </a:lnTo>
                <a:cubicBezTo>
                  <a:pt x="10972800" y="3973024"/>
                  <a:pt x="10881824" y="4064000"/>
                  <a:pt x="10769600" y="4064000"/>
                </a:cubicBezTo>
                <a:lnTo>
                  <a:pt x="203200" y="4064000"/>
                </a:lnTo>
                <a:cubicBezTo>
                  <a:pt x="90976" y="4064000"/>
                  <a:pt x="0" y="3973024"/>
                  <a:pt x="0" y="3860800"/>
                </a:cubicBezTo>
                <a:lnTo>
                  <a:pt x="0" y="20320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</p:pic>
      <p:sp>
        <p:nvSpPr>
          <p:cNvPr id="4" name="装饰  2"/>
          <p:cNvSpPr>
            <a:spLocks noGrp="1"/>
          </p:cNvSpPr>
          <p:nvPr>
            <p:ph type="body" idx="16389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三位一体与伊斯兰教的区别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>
          <a:xfrm>
            <a:off x="4800600" y="1117600"/>
            <a:ext cx="6781800" cy="976376"/>
          </a:xfrm>
        </p:spPr>
        <p:txBody>
          <a:bodyPr>
            <a:noAutofit/>
          </a:bodyPr>
          <a:lstStyle/>
          <a:p>
            <a:r>
              <a:rPr lang="zh-CN" altLang="en-US" sz="2800" b="1" dirty="0"/>
              <a:t>基督教三位一体为三而一，伊斯兰教则严格一神论，本质区别。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>
          <a:xfrm>
            <a:off x="609600" y="533400"/>
            <a:ext cx="8778875" cy="1219200"/>
          </a:xfrm>
        </p:spPr>
        <p:txBody>
          <a:bodyPr/>
          <a:lstStyle/>
          <a:p>
            <a:r>
              <a:rPr lang="zh-CN" altLang="en-US" dirty="0"/>
              <a:t>关于救恩观：伊斯兰教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>
          <a:xfrm>
            <a:off x="609600" y="1244600"/>
            <a:ext cx="3429000" cy="3657600"/>
          </a:xfrm>
        </p:spPr>
        <p:txBody>
          <a:bodyPr>
            <a:normAutofit/>
          </a:bodyPr>
          <a:lstStyle/>
          <a:p>
            <a:r>
              <a:rPr lang="zh-CN" altLang="en-US"/>
              <a:t>伊斯兰教的普世原则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7"/>
            <p:custDataLst>
              <p:tags r:id="rId4"/>
            </p:custDataLst>
          </p:nvPr>
        </p:nvSpPr>
        <p:spPr>
          <a:xfrm>
            <a:off x="609600" y="2057400"/>
            <a:ext cx="5156200" cy="406400"/>
          </a:xfrm>
        </p:spPr>
        <p:txBody>
          <a:bodyPr/>
          <a:lstStyle/>
          <a:p>
            <a:r>
              <a:rPr lang="zh-CN" altLang="en-US" dirty="0"/>
              <a:t>救恩观核心原则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5"/>
            </p:custDataLst>
          </p:nvPr>
        </p:nvSpPr>
        <p:spPr>
          <a:xfrm>
            <a:off x="609600" y="2667000"/>
            <a:ext cx="5156200" cy="609600"/>
          </a:xfrm>
        </p:spPr>
        <p:txBody>
          <a:bodyPr/>
          <a:lstStyle/>
          <a:p>
            <a:r>
              <a:rPr lang="zh-CN" altLang="en-US"/>
              <a:t>伊斯兰教主张人类在真主前绝对平等，反对种族、地域差异，真主不会挑选任何一个民族作为自己选民。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/>
            <p:custDataLst>
              <p:tags r:id="rId6"/>
            </p:custDataLst>
          </p:nvPr>
        </p:nvSpPr>
        <p:spPr>
          <a:xfrm>
            <a:off x="609600" y="3581400"/>
            <a:ext cx="5156200" cy="406400"/>
          </a:xfrm>
        </p:spPr>
        <p:txBody>
          <a:bodyPr/>
          <a:lstStyle/>
          <a:p>
            <a:r>
              <a:rPr lang="zh-CN" altLang="en-US" dirty="0"/>
              <a:t>对基督教的批判立场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7"/>
            </p:custDataLst>
          </p:nvPr>
        </p:nvSpPr>
        <p:spPr>
          <a:xfrm>
            <a:off x="609600" y="4191000"/>
            <a:ext cx="5156200" cy="609600"/>
          </a:xfrm>
        </p:spPr>
        <p:txBody>
          <a:bodyPr/>
          <a:lstStyle/>
          <a:p>
            <a:r>
              <a:rPr lang="zh-CN" altLang="en-US"/>
              <a:t>反对将耶稣神格化，认为其定位违背一神论本质，谴责基督教高举耶稣为背叛真主之行。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/>
            <p:custDataLst>
              <p:tags r:id="rId8"/>
            </p:custDataLst>
          </p:nvPr>
        </p:nvSpPr>
        <p:spPr>
          <a:xfrm>
            <a:off x="609600" y="5196840"/>
            <a:ext cx="5156200" cy="406400"/>
          </a:xfrm>
        </p:spPr>
        <p:txBody>
          <a:bodyPr/>
          <a:lstStyle/>
          <a:p>
            <a:r>
              <a:rPr lang="zh-CN" altLang="en-US"/>
              <a:t>耶稣再世的伊斯兰诠释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>
          <a:xfrm>
            <a:off x="609600" y="5638800"/>
            <a:ext cx="5156200" cy="609600"/>
          </a:xfrm>
        </p:spPr>
        <p:txBody>
          <a:bodyPr/>
          <a:lstStyle/>
          <a:p>
            <a:r>
              <a:rPr lang="zh-CN" altLang="en-US"/>
              <a:t>伊斯兰教认同耶稣末日降世，非因救赎，乃因耶稣受了不白之冤，犹太教贬低他，基督教高抬他，为要沉冤昭雪。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2"/>
          <a:srcRect t="6" b="6"/>
          <a:stretch>
            <a:fillRect/>
          </a:stretch>
        </p:blipFill>
        <p:spPr>
          <a:xfrm>
            <a:off x="6728460" y="1244600"/>
            <a:ext cx="5463540" cy="54635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关于救恩观：伊斯兰教</a:t>
            </a:r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伊斯兰教的原罪观与救赎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>
          <a:xfrm>
            <a:off x="914400" y="2387600"/>
            <a:ext cx="7823200" cy="609600"/>
          </a:xfrm>
        </p:spPr>
        <p:txBody>
          <a:bodyPr>
            <a:normAutofit/>
          </a:bodyPr>
          <a:lstStyle/>
          <a:p>
            <a:r>
              <a:rPr lang="zh-CN" altLang="en-US"/>
              <a:t>伊斯兰教否定原罪，认为亚当夫妇罪真主已赦免，并认为只有真主有赦罪权柄，人的悔改不一定得到真主赦免。</a:t>
            </a:r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伊斯兰教的救恩观与圣战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>
          <a:xfrm>
            <a:off x="610235" y="3860165"/>
            <a:ext cx="8432165" cy="725170"/>
          </a:xfrm>
        </p:spPr>
        <p:txBody>
          <a:bodyPr>
            <a:normAutofit/>
          </a:bodyPr>
          <a:lstStyle/>
          <a:p>
            <a:r>
              <a:rPr lang="zh-CN" altLang="en-US"/>
              <a:t>伊斯兰救认为拯救是将来进入乐园，不下地狱，想进入要按时到清真寺做礼拜、念清真言与守律法，认为通过穆罕默德代求和殉道必能进入；圣战是为他们信仰、自己修炼与情欲争战</a:t>
            </a:r>
          </a:p>
        </p:txBody>
      </p:sp>
      <p:sp>
        <p:nvSpPr>
          <p:cNvPr id="11" name="装饰  9"/>
          <p:cNvSpPr>
            <a:spLocks noGrp="1"/>
          </p:cNvSpPr>
          <p:nvPr>
            <p:ph type="body" idx="16396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0"/>
            </p:custDataLst>
          </p:nvPr>
        </p:nvSpPr>
        <p:spPr/>
        <p:txBody>
          <a:bodyPr/>
          <a:lstStyle/>
          <a:p>
            <a:r>
              <a:rPr lang="zh-CN" altLang="en-US"/>
              <a:t>否认耶稣的十字架代赎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/>
          <a:lstStyle/>
          <a:p>
            <a:r>
              <a:rPr lang="zh-CN" altLang="en-US"/>
              <a:t>伊斯兰教否认十字架代赎，视耶稣为真主使者，其再来是审判的记号。</a:t>
            </a:r>
          </a:p>
        </p:txBody>
      </p:sp>
      <p:pic>
        <p:nvPicPr>
          <p:cNvPr id="15" name="图片占位符 14" descr="权力"/>
          <p:cNvPicPr>
            <a:picLocks noGrp="1" noChangeAspect="1"/>
          </p:cNvPicPr>
          <p:nvPr>
            <p:ph type="pic" idx="16393"/>
            <p:custDataLst>
              <p:tags r:id="rId12"/>
            </p:custDataLst>
          </p:nvPr>
        </p:nvPicPr>
        <p:blipFill>
          <a:blip r:embed="rId16"/>
          <a:srcRect t="6489" b="6489"/>
          <a:stretch>
            <a:fillRect/>
          </a:stretch>
        </p:blipFill>
        <p:spPr>
          <a:xfrm>
            <a:off x="9042400" y="1524000"/>
            <a:ext cx="2540000" cy="1473200"/>
          </a:xfrm>
          <a:prstGeom prst="rect">
            <a:avLst/>
          </a:prstGeom>
        </p:spPr>
      </p:pic>
      <p:pic>
        <p:nvPicPr>
          <p:cNvPr id="16" name="图片占位符 15" descr="warrior with sword"/>
          <p:cNvPicPr>
            <a:picLocks noGrp="1" noChangeAspect="1"/>
          </p:cNvPicPr>
          <p:nvPr>
            <p:ph type="pic" idx="16395"/>
            <p:custDataLst>
              <p:tags r:id="rId13"/>
            </p:custDataLst>
          </p:nvPr>
        </p:nvPicPr>
        <p:blipFill>
          <a:blip r:embed="rId17"/>
          <a:srcRect t="6489" b="6489"/>
          <a:stretch>
            <a:fillRect/>
          </a:stretch>
        </p:blipFill>
        <p:spPr>
          <a:xfrm>
            <a:off x="9042400" y="3149600"/>
            <a:ext cx="2540000" cy="1473200"/>
          </a:xfrm>
          <a:prstGeom prst="rect">
            <a:avLst/>
          </a:prstGeom>
        </p:spPr>
      </p:pic>
      <p:pic>
        <p:nvPicPr>
          <p:cNvPr id="18" name="图片占位符 17" descr="希尔的十字架"/>
          <p:cNvPicPr>
            <a:picLocks noGrp="1" noChangeAspect="1"/>
          </p:cNvPicPr>
          <p:nvPr>
            <p:ph type="pic" idx="16397"/>
            <p:custDataLst>
              <p:tags r:id="rId14"/>
            </p:custDataLst>
          </p:nvPr>
        </p:nvPicPr>
        <p:blipFill>
          <a:blip r:embed="rId18"/>
          <a:srcRect t="4312" b="4312"/>
          <a:stretch>
            <a:fillRect/>
          </a:stretch>
        </p:blipFill>
        <p:spPr>
          <a:xfrm>
            <a:off x="9042400" y="4775200"/>
            <a:ext cx="2540000" cy="14732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关于救恩观：基督教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6386"/>
            <p:custDataLst>
              <p:tags r:id="rId3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基督教的罪与救赎观</a:t>
            </a:r>
          </a:p>
        </p:txBody>
      </p:sp>
      <p:sp>
        <p:nvSpPr>
          <p:cNvPr id="4" name="装饰  2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zh-CN" altLang="en-US"/>
              <a:t>原罪归因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基督教认为人类因亚当的过犯承受原罪，导致与神隔绝，自由意志因本性败坏而软弱，只能趋向犯罪。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罪的刑罚本质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8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罪不仅是律法违犯，更是对神的反叛，侵犯了神的公义与圣洁。，人无法靠自己获得救赎。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基督代赎核心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idx="16392"/>
            <p:custDataLst>
              <p:tags r:id="rId10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唯有耶稣十字架代赎能平息神公义之怒。使人与神和好。</a:t>
            </a:r>
          </a:p>
        </p:txBody>
      </p:sp>
      <p:pic>
        <p:nvPicPr>
          <p:cNvPr id="14" name="图片占位符 13" descr="亚当和夏娃被驱逐出天堂，出自古书《圣经图画》，G. Doreh, 1897年"/>
          <p:cNvPicPr>
            <a:picLocks noGrp="1" noChangeAspect="1"/>
          </p:cNvPicPr>
          <p:nvPr>
            <p:ph type="pic" idx="16394"/>
            <p:custDataLst>
              <p:tags r:id="rId11"/>
            </p:custDataLst>
          </p:nvPr>
        </p:nvPicPr>
        <p:blipFill>
          <a:blip r:embed="rId15"/>
          <a:srcRect t="10444" b="10444"/>
          <a:stretch>
            <a:fillRect/>
          </a:stretch>
        </p:blipFill>
        <p:spPr>
          <a:xfrm>
            <a:off x="4096385" y="1075690"/>
            <a:ext cx="1880870" cy="1880870"/>
          </a:xfrm>
          <a:prstGeom prst="rect">
            <a:avLst/>
          </a:prstGeom>
        </p:spPr>
      </p:pic>
      <p:pic>
        <p:nvPicPr>
          <p:cNvPr id="15" name="图片占位符 14" descr="手握着监狱门的铁条的概念单色照片"/>
          <p:cNvPicPr>
            <a:picLocks noGrp="1" noChangeAspect="1"/>
          </p:cNvPicPr>
          <p:nvPr>
            <p:ph type="pic" idx="16395"/>
            <p:custDataLst>
              <p:tags r:id="rId12"/>
            </p:custDataLst>
          </p:nvPr>
        </p:nvPicPr>
        <p:blipFill>
          <a:blip r:embed="rId16"/>
          <a:srcRect l="16675" r="16675"/>
          <a:stretch>
            <a:fillRect/>
          </a:stretch>
        </p:blipFill>
        <p:spPr>
          <a:xfrm>
            <a:off x="6586855" y="1075055"/>
            <a:ext cx="1881505" cy="1881505"/>
          </a:xfrm>
          <a:prstGeom prst="rect">
            <a:avLst/>
          </a:prstGeom>
        </p:spPr>
      </p:pic>
      <p:pic>
        <p:nvPicPr>
          <p:cNvPr id="16" name="图片占位符 15" descr="基督"/>
          <p:cNvPicPr>
            <a:picLocks noGrp="1" noChangeAspect="1"/>
          </p:cNvPicPr>
          <p:nvPr>
            <p:ph type="pic" idx="16396"/>
            <p:custDataLst>
              <p:tags r:id="rId13"/>
            </p:custDataLst>
          </p:nvPr>
        </p:nvPicPr>
        <p:blipFill>
          <a:blip r:embed="rId17"/>
          <a:srcRect l="12500" r="12500"/>
          <a:stretch>
            <a:fillRect/>
          </a:stretch>
        </p:blipFill>
        <p:spPr>
          <a:xfrm>
            <a:off x="9138285" y="1084580"/>
            <a:ext cx="1841500" cy="1841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AITEMPLATE_STYLE_ID" val="6979663984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7"/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39847"/>
  <p:tag name="KSO_WM_TEMPLATE_SLIDE_ID" val="slide_bb33ee6a4ddd7ca6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649fe0808c5b8108fd51c662e34f410824bcd06"/>
  <p:tag name="KSO_WM_NEWLAYOUT_GROUP_ID" val="layout_51"/>
  <p:tag name="KSO_WM_NEWLAYOUT_ID" val="slide_bb33ee6a4ddd7ca6"/>
  <p:tag name="KSO_WM_UNIT_PRESET_TEXT" val="单击此处添加标题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标题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正文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标题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GROUP_CODE" val="1"/>
  <p:tag name="KSO_WM_FIGMA_FLAG" val="#fgm#"/>
  <p:tag name="KSO_WM_UNIT_PRESET_TEXT" val="单击此处添加项正文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PP_GENERATEPICTURE" val="1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85611"/>
  <p:tag name="KSO_WM_TEMPLATE_CATEGORY" val="custom"/>
  <p:tag name="KSO_WM_SLIDE_INDEX" val="3"/>
  <p:tag name="KSO_WM_SLIDE_ID" val="custom40485611_7"/>
  <p:tag name="KSO_WM_TEMPLATE_MASTER_TYPE" val="0"/>
  <p:tag name="KSO_WM_SLIDE_LAYOUT" val="a_e"/>
  <p:tag name="KSO_WM_SLIDE_LAYOUT_CNT" val="1_1"/>
  <p:tag name="KSO_WM_TAG_VERSION" val="3.0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581e589af0df33ed0507478063346988dba0803d"/>
  <p:tag name="KSO_WM_NEWLAYOUT_ID" val="4693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9847"/>
  <p:tag name="KSO_WM_TEMPLATE_SLIDE_ID" val="slide_d233a04c91228a1b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c066936ec65332dd30cd85f82c75d68023255ef"/>
  <p:tag name="KSO_WM_NEWLAYOUT_GROUP_ID" val="layout_31"/>
  <p:tag name="KSO_WM_NEWLAYOUT_ID" val="slide_d233a04c91228a1b"/>
  <p:tag name="KSO_WM_UNIT_PRESET_TEXT" val="单击此处添加标题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WPSDBGQZQ202509162903&quot;,&quot;product_name&quot;:&quot;wps-wpp-pc&quot;,&quot;intention_code&quot;:&quot;wps_wpp_generate_doc_pay&quot;}*auto_special_0_ai_v2.1.6_ONLINE*3664316466363737366230393930373333363531366238303661366437633231-slide-20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WPSDBGQZQ202509162902&quot;,&quot;product_name&quot;:&quot;wps-wpp-pc&quot;,&quot;intention_code&quot;:&quot;wps_wpp_generate_doc_pay&quot;}*auto_special_0_ai_v2.1.6_ONLINE*3664316466363737366230393930373333363531366238303661366437633231-slide-20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WPSDBGQZQ202509163674&quot;,&quot;product_name&quot;:&quot;wps-wpp-pc&quot;,&quot;intention_code&quot;:&quot;wps_wpp_generate_doc_pay&quot;}*auto_special_0_ai_v2.1.6_ONLINE*3664316466363737366230393930373333363531366238303661366437633231-slide-20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9847"/>
  <p:tag name="KSO_WM_TEMPLATE_SLIDE_ID" val="slide_88f1b5fda6c8a5f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4fd7ad5f39b8da9170098c154c4df3da82f33ba"/>
  <p:tag name="KSO_WM_NEWLAYOUT_GROUP_ID" val="layout_33"/>
  <p:tag name="KSO_WM_NEWLAYOUT_ID" val="slide_88f1b5fda6c8a5fe"/>
  <p:tag name="KSO_WM_UNIT_PRESET_TEXT" val="单击此处添加标题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  <p:tag name="KSO_WM_UNIT_PRESET_TEXT" val="单击此处添加正文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f8a4779dc1e195bfc78688e5ac3c343e_0.png?Expires=1761522404\u0026AWSAccessKeyId=AKLT9VJ0mcxR8yRlm6PIC9hY\u0026Signature=g5m9h2opd1iYxsAs%2FkPIxkK6QPs%3D&quot;,&quot;product_name&quot;:&quot;wps-wpp-pc&quot;,&quot;intention_code&quot;:&quot;wps_wpp_generate_doc_pay&quot;}*auto_doubao_ai_v2.1.6_ONLINE*3664316466363737366230393930373333363531366238303661366437633231-slide-21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BEAUTIFY_FLAG" val="#wm#"/>
  <p:tag name="KSO_WM_TEMPLATE_FIGMA_ID" val="69796639847"/>
  <p:tag name="KSO_WM_TEMPLATE_SLIDE_ID" val="slide_eb8f29638b2109ff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9467c66e92e790c7330c968fb9f38a29b373a1"/>
  <p:tag name="KSO_WM_NEWLAYOUT_GROUP_ID" val="layout_7"/>
  <p:tag name="KSO_WM_NEWLAYOUT_ID" val="slide_eb8f29638b2109ff"/>
  <p:tag name="KSO_WM_UNIT_PRESET_TEXT" val="单击此处添加标题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  <p:tag name="KSO_WM_UNIT_PRESET_TEXT" val="单击此处添加正文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d9b68d9c4c40454d22970c82f27736b599cfe8a"/>
  <p:tag name="KSO_WM_NEWLAYOUT_GROUP_ID" val="layout_26"/>
  <p:tag name="KSO_WM_NEWLAYOUT_ID" val="slide_5397de42ff9007f8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  <p:tag name="KSO_WM_UNIT_PRESET_TEXT" val=" 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bf277d64622213a0acf2820d1d12a5f3_0.png?Expires=1761522404\u0026AWSAccessKeyId=AKLT9VJ0mcxR8yRlm6PIC9hY\u0026Signature=VccS06BHa3JfKANOioiTapNrL9o%3D&quot;,&quot;product_name&quot;:&quot;wps-wpp-pc&quot;,&quot;intention_code&quot;:&quot;wps_wpp_generate_doc_pay&quot;}*auto_doubao_ai_v2.1.6_ONLINE*3664316466363737366230393930373333363531366238303661366437633231-slide-22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39847"/>
  <p:tag name="KSO_WM_TEMPLATE_SLIDE_ID" val="slide_d04dac5f6dad995b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0b041511a11b1c702b035b63aeb3a35cad97a87"/>
  <p:tag name="KSO_WM_NEWLAYOUT_GROUP_ID" val="layout_62"/>
  <p:tag name="KSO_WM_NEWLAYOUT_ID" val="slide_d04dac5f6dad995b"/>
  <p:tag name="KSO_WM_UNIT_PRESET_TEXT" val="单击此处添加标题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abc056479a988a94a4e19a2420f601d0_0.png?Expires=1761522419\u0026AWSAccessKeyId=AKLT9VJ0mcxR8yRlm6PIC9hY\u0026Signature=vDS47oave2JPD2Bfmzw5BBbscAk%3D&quot;,&quot;product_name&quot;:&quot;wps-wpp-pc&quot;,&quot;intention_code&quot;:&quot;wps_wpp_generate_doc_pay&quot;}*auto_doubao_ai_v2.1.6_ONLINE*3664316466363737366230393930373333363531366238303661366437633231-slide-23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9847"/>
  <p:tag name="KSO_WM_TEMPLATE_SLIDE_ID" val="slide_3d762a645f072dcd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b8b821552730227b17c67860019fb683f0f9645"/>
  <p:tag name="KSO_WM_NEWLAYOUT_GROUP_ID" val="layout_5"/>
  <p:tag name="KSO_WM_NEWLAYOUT_ID" val="slide_3d762a645f072dcd"/>
  <p:tag name="KSO_WM_UNIT_PRESET_TEXT" val="单击此处添加标题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  <p:tag name="KSO_WM_UNIT_PRESET_TEXT" val="单击此处添加正文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PP_GENERATEPICTURE" val="1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9847"/>
  <p:tag name="KSO_WM_TEMPLATE_SLIDE_ID" val="slide_e75d5968f58836a4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9fced5ae9b2dc5387a521de01ad422393cb63f2"/>
  <p:tag name="KSO_WM_NEWLAYOUT_GROUP_ID" val="layout_38"/>
  <p:tag name="KSO_WM_NEWLAYOUT_ID" val="slide_e75d5968f58836a4"/>
  <p:tag name="KSO_WM_UNIT_PRESET_TEXT" val="单击此处添加标题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WPSDZDB20250716224&quot;,&quot;product_name&quot;:&quot;wps-wpp-pc&quot;,&quot;intention_code&quot;:&quot;wps_wpp_generate_doc_pay&quot;}*auto_special_0_ai_v2.1.6_ONLINE*3664316466363737366230393930373333363531366238303661366437633231-slide-25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WPSDZDB20250716224&quot;,&quot;product_name&quot;:&quot;wps-wpp-pc&quot;,&quot;intention_code&quot;:&quot;wps_wpp_generate_doc_pay&quot;}*auto_special_0_ai_v2.1.6_ONLINE*3664316466363737366230393930373333363531366238303661366437633231-slide-25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ai_type&quot;:&quot;&quot;,&quot;id&quot;:&quot;&quot;}*_ai_*17614360222795968e0150d02-slide-0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9847"/>
  <p:tag name="KSO_WM_TEMPLATE_SLIDE_ID" val="slide_ca74f7d74a2ce433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83ccbe00bbdc1c8e15819673a6835b9b35ce7d5"/>
  <p:tag name="KSO_WM_NEWLAYOUT_GROUP_ID" val="layout_29"/>
  <p:tag name="KSO_WM_NEWLAYOUT_ID" val="slide_ca74f7d74a2ce433"/>
  <p:tag name="KSO_WM_UNIT_PRESET_TEXT" val="单击此处添加标题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  <p:tag name="KSO_WM_UNIT_PRESET_TEXT" val="单击此处添加正文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  <p:tag name="KSO_WM_UNIT_PRESET_TEXT" val=" 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11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BEAUTIFY_FLAG" val="#wm#"/>
  <p:tag name="KSO_WM_TEMPLATE_FIGMA_ID" val="69796639847"/>
  <p:tag name="KSO_WM_TEMPLATE_SLIDE_ID" val="slide_80d77e2ab1b777c3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cce5a29e5d05bffcd592432635fabd9a9342aef"/>
  <p:tag name="KSO_WM_NEWLAYOUT_GROUP_ID" val="layout_24"/>
  <p:tag name="KSO_WM_NEWLAYOUT_ID" val="slide_80d77e2ab1b777c3"/>
  <p:tag name="KSO_WM_UNIT_PRESET_TEXT" val="单击此处添加标题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  <p:tag name="KSO_WM_UNIT_PRESET_TEXT" val="单击此处添加正文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  <p:tag name="KSO_WM_UNIT_PRESET_TEXT" val=" 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项标题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WPSDZDB20250716296&quot;,&quot;product_name&quot;:&quot;wps-wpp-pc&quot;,&quot;intention_code&quot;:&quot;wps_wpp_generate_doc_pay&quot;}*auto_special_0_ai_v2.1.6_ONLINE*3664316466363737366230393930373333363531366238303661366437633231-slide-27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  <p:tag name="MH_PIC_SOURCE_TYPE" val="generate_slide_ai*{&quot;id&quot;:&quot;http://ai-gateway-save.ks3-cn-beijing.ksyuncs.com/aigc-gateway-v2-prod/f9dd56fa81be2d33af0a9f967bcfee26_0.png?Expires=1761522404\u0026AWSAccessKeyId=AKLT9VJ0mcxR8yRlm6PIC9hY\u0026Signature=URIg1pr1jKjk0%2F%2FH5Ribc4RDCNo%3D&quot;,&quot;product_name&quot;:&quot;wps-wpp-pc&quot;,&quot;intention_code&quot;:&quot;wps_wpp_generate_doc_pay&quot;}*auto_doubao_ai_v2.1.6_ONLINE*3664316466363737366230393930373333363531366238303661366437633231-slide-27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ai-gateway-save.ks3-cn-beijing.ksyuncs.com/aigc-gateway-v2-prod/0e1ad1a9e70e8454179588cbb873ae29_0.png?Expires=1761522404\u0026AWSAccessKeyId=AKLT9VJ0mcxR8yRlm6PIC9hY\u0026Signature=xFLyT98p1fGgBHY7CU2y7VkoVt4%3D&quot;,&quot;product_name&quot;:&quot;wps-wpp-pc&quot;,&quot;intention_code&quot;:&quot;wps_wpp_generate_doc_pay&quot;}*auto_doubao_ai_v2.1.6_ONLINE*3664316466363737366230393930373333363531366238303661366437633231-slide-27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ai-gateway-save.ks3-cn-beijing.ksyuncs.com/aigc-gateway-v2-prod/17e3246806b3fb17e1d4812dced85ee3_0.png?Expires=1761522404\u0026AWSAccessKeyId=AKLT9VJ0mcxR8yRlm6PIC9hY\u0026Signature=ON%2Flu6c2MhXzZWyU%2FfVYnXbnx2Q%3D&quot;,&quot;product_name&quot;:&quot;wps-wpp-pc&quot;,&quot;intention_code&quot;:&quot;wps_wpp_generate_doc_pay&quot;}*auto_doubao_ai_v2.1.6_ONLINE*3664316466363737366230393930373333363531366238303661366437633231-slide-2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1"/>
  <p:tag name="KSO_WM_SLIDE_TYPE" val="text"/>
  <p:tag name="KSO_WM_TEMPLATE_SUBCATEGORY" val="29"/>
  <p:tag name="KSO_WM_BEAUTIFY_FLAG" val="#wm#"/>
  <p:tag name="KSO_WM_TEMPLATE_FIGMA_ID" val="69796639847"/>
  <p:tag name="KSO_WM_TEMPLATE_SLIDE_ID" val="slide_179815d3acbe59e8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2ea677b8455e1ef71732d68f7365211b3bb6bd0"/>
  <p:tag name="KSO_WM_NEWLAYOUT_GROUP_ID" val="layout_10013"/>
  <p:tag name="KSO_WM_NEWLAYOUT_ID" val="slide_179815d3acbe59e8"/>
  <p:tag name="KSO_WM_UNIT_PRESET_TEXT" val="单击此处添加标题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正文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91f372992db0f9dd5d7d2a1bb577b35f_0.png?Expires=1761522405\u0026AWSAccessKeyId=AKLT9VJ0mcxR8yRlm6PIC9hY\u0026Signature=XWTb9rfSgp%2FhsYEYXUxPa9ju0pQ%3D&quot;,&quot;product_name&quot;:&quot;wps-wpp-pc&quot;,&quot;intention_code&quot;:&quot;wps_wpp_generate_doc_pay&quot;}*auto_doubao_ai_v2.1.6_ONLINE*3664316466363737366230393930373333363531366238303661366437633231-slide-28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9847"/>
  <p:tag name="KSO_WM_TEMPLATE_SLIDE_ID" val="slide_c46dd934a02ee388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  <p:tag name="KSO_WM_UNIT_PRESET_TEXT" val="单击此处添加正文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ai-gateway-save.ks3-cn-beijing.ksyuncs.com/aigc-gateway-v2-prod/09bef0b9cde64ac61ddea5f34e7d28d3_0.png?Expires=1761522401\u0026AWSAccessKeyId=AKLT9VJ0mcxR8yRlm6PIC9hY\u0026Signature=qvfbKxg3tGV6X6Qtol2oPoo9yzw%3D&quot;,&quot;product_name&quot;:&quot;wps-wpp-pc&quot;,&quot;intention_code&quot;:&quot;wps_wpp_generate_doc_pay&quot;}*auto_doubao_ai_v2.1.6_ONLINE*3664316466363737366230393930373333363531366238303661366437633231-slide-29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项标题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项标题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项标题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http://ai-gateway-save.ks3-cn-beijing.ksyuncs.com/aigc-gateway-v2-prod/8c7d772ce6d5aa711312d7fadfda00ac_0.png?Expires=1761522404\u0026AWSAccessKeyId=AKLT9VJ0mcxR8yRlm6PIC9hY\u0026Signature=oYvFP%2B92v8lRVJuOZnvwbp6%2BOTU%3D&quot;,&quot;product_name&quot;:&quot;wps-wpp-pc&quot;,&quot;intention_code&quot;:&quot;wps_wpp_generate_doc_pay&quot;}*auto_doubao_ai_v2.1.6_ONLINE*3664316466363737366230393930373333363531366238303661366437633231-slide-29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ai-gateway-save.ks3-cn-beijing.ksyuncs.com/aigc-gateway-v2-prod/c6c41eccd3a44eef3f8afbcd2fa7c03c_0.png?Expires=1761522404\u0026AWSAccessKeyId=AKLT9VJ0mcxR8yRlm6PIC9hY\u0026Signature=rEhQOZzWM%2Beu1yjRWNgirHm8ZMI%3D&quot;,&quot;product_name&quot;:&quot;wps-wpp-pc&quot;,&quot;intention_code&quot;:&quot;wps_wpp_generate_doc_pay&quot;}*auto_doubao_ai_v2.1.6_ONLINE*3664316466363737366230393930373333363531366238303661366437633231-slide-29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85611"/>
  <p:tag name="KSO_WM_TEMPLATE_CATEGORY" val="custom"/>
  <p:tag name="KSO_WM_SLIDE_INDEX" val="3"/>
  <p:tag name="KSO_WM_SLIDE_ID" val="custom40485611_7"/>
  <p:tag name="KSO_WM_TEMPLATE_MASTER_TYPE" val="0"/>
  <p:tag name="KSO_WM_SLIDE_LAYOUT" val="a_e"/>
  <p:tag name="KSO_WM_SLIDE_LAYOUT_CNT" val="1_1"/>
  <p:tag name="KSO_WM_TAG_VERSION" val="3.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581e589af0df33ed0507478063346988dba0803d"/>
  <p:tag name="KSO_WM_NEWLAYOUT_ID" val="4693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0"/>
  <p:tag name="KSO_WM_TEMPLATE_SLIDE_ID" val="slide_3775706ee5620903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8f15d54dfbb3c7890ba7529f0e91b2d99d4e708"/>
  <p:tag name="KSO_WM_NEWLAYOUT_GROUP_ID" val="layout_10012"/>
  <p:tag name="KSO_WM_NEWLAYOUT_ID" val="slide_3775706ee5620903"/>
  <p:tag name="KSO_WM_UNIT_PRESET_TEXT" val="单击此处添加标题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491946724&quot;,&quot;product_name&quot;:&quot;wps-wpp-pc&quot;,&quot;intention_code&quot;:&quot;wps_wpp_generate_slide_page_pay&quot;}*auto_gallery_ai_v2.1.6_ONLINE*3739313437326636646334636262363733366365663762643239366533363663-slide-0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0"/>
  <p:tag name="KSO_WM_TEMPLATE_SLIDE_ID" val="slide_1b601487e8903df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9a7b840ddf4d30f33fd4a488811bc95ad0e34b7"/>
  <p:tag name="KSO_WM_NEWLAYOUT_GROUP_ID" val="layout_10012"/>
  <p:tag name="KSO_WM_NEWLAYOUT_ID" val="slide_1b601487e8903dfa"/>
  <p:tag name="KSO_WM_UNIT_PRESET_TEXT" val="单击此处添加标题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1f14e6576bfbe61413c5acf982cf7f09_0.png?Expires=1761809151\u0026AWSAccessKeyId=AKLT9VJ0mcxR8yRlm6PIC9hY\u0026Signature=WO20AmQnKu%2FkEiWZkzsLPYl6Idg%3D&quot;,&quot;product_name&quot;:&quot;wps-wpp-pc&quot;,&quot;intention_code&quot;:&quot;wps_wpp_generate_slide_page_pay&quot;}*auto_doubao_ai_v2.1.6_ONLINE*3562336239383335323230343832643066393839333535303232383463666165-slide-0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BEAUTIFY_FLAG" val="#wm#"/>
  <p:tag name="KSO_WM_TEMPLATE_FIGMA_ID" val="0"/>
  <p:tag name="KSO_WM_TEMPLATE_SLIDE_ID" val="slide_4ae229a2f1c7f65e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ac903452b35e0bb793972fe9e7c8773b5d5dba"/>
  <p:tag name="KSO_WM_NEWLAYOUT_GROUP_ID" val="layout_34"/>
  <p:tag name="KSO_WM_NEWLAYOUT_ID" val="slide_4ae229a2f1c7f65e"/>
  <p:tag name="KSO_WM_UNIT_PRESET_TEXT" val="单击此处添加标题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ai-gateway-save.ks3-cn-beijing.ksyuncs.com/aigc-gateway-v2-prod/75f34b2b4c1324e409e8226e9879c04e_0.png?Expires=1761809318\u0026AWSAccessKeyId=AKLT9VJ0mcxR8yRlm6PIC9hY\u0026Signature=0b2FP%2FO7iMEspMANldfFejQS650%3D&quot;,&quot;product_name&quot;:&quot;wps-wpp-pc&quot;,&quot;intention_code&quot;:&quot;wps_wpp_generate_slide_page_pay&quot;}*auto_doubao_ai_v2.1.6_ONLINE*3934363862646461613037336134613031313361656235323130616264363164-slide-0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zh-ai-group.ks3-cn-beijing-internal.ksyun.com/image_generate/image_process/production/202510/37c0abb0-623b-47eb-ab7d-665ac9661726.jpg?Expires=1793258908\u0026AWSAccessKeyId=AKLT9NSy7kh8TIS1UzNqLRY2\u0026Signature=UciHemz6ESfS7j%2BX%2ByVGMocQZ2I%3D&quot;,&quot;product_name&quot;:&quot;wps-wpp-pc&quot;,&quot;intention_code&quot;:&quot;wps_wpp_generate_slide_page_pay&quot;}*auto_qingqiu_ai_v2.1.6_ONLINE*3934363862646461613037336134613031313361656235323130616264363164-slide-0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http://ai-gateway-save.ks3-cn-beijing.ksyuncs.com/aigc-gateway-v2-prod/8650787400e63c2d5a377fd190c3004f_0.png?Expires=1761809318\u0026AWSAccessKeyId=AKLT9VJ0mcxR8yRlm6PIC9hY\u0026Signature=6QepOmsZKjLZD3HocOM7%2BLWnb40%3D&quot;,&quot;product_name&quot;:&quot;wps-wpp-pc&quot;,&quot;intention_code&quot;:&quot;wps_wpp_generate_slide_page_pay&quot;}*auto_doubao_ai_v2.1.6_ONLINE*3934363862646461613037336134613031313361656235323130616264363164-slide-0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  <p:tag name="MH_PIC_SOURCE_TYPE" val="generate_slide_ai*{&quot;id&quot;:&quot;http://zh-ai-group.ks3-cn-beijing-internal.ksyun.com/image_generate/image_process/production/202510/be8714a3-dc10-4f6f-b360-5cb149d96983.jpg?Expires=1793258911\u0026AWSAccessKeyId=AKLT9NSy7kh8TIS1UzNqLRY2\u0026Signature=DQaNliObV8O9mwsF24wAebYK%2FW8%3D&quot;,&quot;product_name&quot;:&quot;wps-wpp-pc&quot;,&quot;intention_code&quot;:&quot;wps_wpp_generate_slide_page_pay&quot;}*auto_qingqiu_ai_v2.1.6_ONLINE*3934363862646461613037336134613031313361656235323130616264363164-slide-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037e7aa8f38876ccb1362001983965be299d525"/>
  <p:tag name="KSO_WM_NEWLAYOUT_GROUP_ID" val="layout_53"/>
  <p:tag name="KSO_WM_NEWLAYOUT_ID" val="slide_5243c459b85cdfba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0"/>
  <p:tag name="KSO_WM_TEMPLATE_SLIDE_ID" val="slide_ed19c0db6ed585c4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f7625da23d083b107d3df14a870d8089295d16"/>
  <p:tag name="KSO_WM_NEWLAYOUT_GROUP_ID" val="layout_10012"/>
  <p:tag name="KSO_WM_NEWLAYOUT_ID" val="slide_ed19c0db6ed585c4"/>
  <p:tag name="KSO_WM_UNIT_PRESET_TEXT" val="单击此处添加标题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1664812995&quot;,&quot;product_name&quot;:&quot;wps-wpp-pc&quot;,&quot;intention_code&quot;:&quot;wps_wpp_generate_slide_page_pay&quot;}*auto_gallery_ai_v2.1.6_ONLINE*6132653033313737353230643064323732663936303966613330663637363666-slide-0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0"/>
  <p:tag name="KSO_WM_TEMPLATE_SLIDE_ID" val="slide_8b398fc64e4c05a5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d016ebff6f1493e53185b7231ad3265cda66df8"/>
  <p:tag name="KSO_WM_NEWLAYOUT_GROUP_ID" val="layout_10013"/>
  <p:tag name="KSO_WM_NEWLAYOUT_ID" val="slide_8b398fc64e4c05a5"/>
  <p:tag name="KSO_WM_UNIT_PRESET_TEXT" val="单击此处添加标题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0a4c164733ed89cc1cbe9f06353675d4_0.png?Expires=1761811197\u0026AWSAccessKeyId=AKLT9VJ0mcxR8yRlm6PIC9hY\u0026Signature=JUncgoIxGSTn2jr95yIEM4qMmRs%3D&quot;,&quot;product_name&quot;:&quot;wps-wpp-pc&quot;,&quot;intention_code&quot;:&quot;wps_wpp_generate_slide_page_pay&quot;}*auto_doubao_ai_v2.1.6_ONLINE*6361663239656666343030323936303633396535353265353937373431303733-slide-0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85611"/>
  <p:tag name="KSO_WM_TEMPLATE_CATEGORY" val="custom"/>
  <p:tag name="KSO_WM_SLIDE_INDEX" val="3"/>
  <p:tag name="KSO_WM_SLIDE_ID" val="custom40485611_7"/>
  <p:tag name="KSO_WM_TEMPLATE_MASTER_TYPE" val="0"/>
  <p:tag name="KSO_WM_SLIDE_LAYOUT" val="a_e"/>
  <p:tag name="KSO_WM_SLIDE_LAYOUT_CNT" val="1_1"/>
  <p:tag name="KSO_WM_TAG_VERSION" val="3.0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581e589af0df33ed0507478063346988dba0803d"/>
  <p:tag name="KSO_WM_NEWLAYOUT_ID" val="4693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9847"/>
  <p:tag name="KSO_WM_TEMPLATE_SLIDE_ID" val="slide_ce731da4c9cc7845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c16c2720b24d853bf01094af5f3225d3ab6bf5a"/>
  <p:tag name="KSO_WM_NEWLAYOUT_GROUP_ID" val="layout_4"/>
  <p:tag name="KSO_WM_NEWLAYOUT_ID" val="slide_ce731da4c9cc7845"/>
  <p:tag name="KSO_WM_UNIT_PRESET_TEXT" val="单击此处添加标题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  <p:tag name="KSO_WM_UNIT_PRESET_TEXT" val="单击此处添加正文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ai-gateway-save.ks3-cn-beijing.ksyuncs.com/aigc-gateway-v2-prod/e6f2ac0c7db1c2b1c53ffc3cd08afc2f_0.png?Expires=1761522422\u0026AWSAccessKeyId=AKLT9VJ0mcxR8yRlm6PIC9hY\u0026Signature=Df9FFh0qWOKxM%2FlZ8F3NYP7SXq8%3D&quot;,&quot;product_name&quot;:&quot;wps-wpp-pc&quot;,&quot;intention_code&quot;:&quot;wps_wpp_generate_doc_pay&quot;}*auto_doubao_ai_v2.1.6_ONLINE*3664316466363737366230393930373333363531366238303661366437633231-slide-41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11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WPSDBGQZQ202509161888&quot;,&quot;product_name&quot;:&quot;wps-wpp-pc&quot;,&quot;intention_code&quot;:&quot;wps_wpp_generate_doc_pay&quot;}*auto_special_0_ai_v2.1.6_ONLINE*3664316466363737366230393930373333363531366238303661366437633231-slide-41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http://ai-gateway-save.ks3-cn-beijing.ksyuncs.com/aigc-gateway-v2-prod/34db40a4bb3a8ee6ea5b469b71020d52_0.png?Expires=1761522422\u0026AWSAccessKeyId=AKLT9VJ0mcxR8yRlm6PIC9hY\u0026Signature=Xw0wr4PXxm8vFYadxGmHX216EVY%3D&quot;,&quot;product_name&quot;:&quot;wps-wpp-pc&quot;,&quot;intention_code&quot;:&quot;wps_wpp_generate_doc_pay&quot;}*auto_doubao_ai_v2.1.6_ONLINE*3664316466363737366230393930373333363531366238303661366437633231-slide-41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39847"/>
  <p:tag name="KSO_WM_TEMPLATE_SLIDE_ID" val="slide_5503ebf2133f2dbc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d4257d918de84ef07d165f170b2227f40d96836"/>
  <p:tag name="KSO_WM_NEWLAYOUT_GROUP_ID" val="layout_30"/>
  <p:tag name="KSO_WM_NEWLAYOUT_ID" val="slide_5503ebf2133f2dbc"/>
  <p:tag name="KSO_WM_UNIT_PRESET_TEXT" val="单击此处添加标题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http://ai-gateway-save.ks3-cn-beijing.ksyuncs.com/aigc-gateway-v2-prod/6241cc53d36b395b99326c039ae7b52e_0.png?Expires=1761522422\u0026AWSAccessKeyId=AKLT9VJ0mcxR8yRlm6PIC9hY\u0026Signature=BGyn9fY6jXwx5xiqDMvUDtDqahI%3D&quot;,&quot;product_name&quot;:&quot;wps-wpp-pc&quot;,&quot;intention_code&quot;:&quot;wps_wpp_generate_doc_pay&quot;}*auto_doubao_ai_v2.1.6_ONLINE*3664316466363737366230393930373333363531366238303661366437633231-slide-42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center"/>
  <p:tag name="KSO_WM_SLIDE_HAS_MASK" val="0"/>
  <p:tag name="KSO_WM_SLIDE_ITEM_CNT" val="0"/>
  <p:tag name="KSO_WM_SLIDE_TYPE" val="sectionTitle"/>
  <p:tag name="KSO_WM_TEMPLATE_SUBCATEGORY" val="29"/>
  <p:tag name="KSO_WM_BEAUTIFY_FLAG" val="#wm#"/>
  <p:tag name="KSO_WM_TEMPLATE_SLIDE_ID" val="slide_8d1615941f9e1a55"/>
  <p:tag name="KSO_WM_TEMPLATE_INDEX" val="40485611"/>
  <p:tag name="KSO_WM_TEMPLATE_CATEGORY" val="custom"/>
  <p:tag name="KSO_WM_SLIDE_INDEX" val="3"/>
  <p:tag name="KSO_WM_SLIDE_ID" val="custom40485611_7"/>
  <p:tag name="KSO_WM_TEMPLATE_MASTER_TYPE" val="0"/>
  <p:tag name="KSO_WM_SLIDE_LAYOUT" val="a_e"/>
  <p:tag name="KSO_WM_SLIDE_LAYOUT_CNT" val="1_1"/>
  <p:tag name="KSO_WM_TAG_VERSION" val="3.0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581e589af0df33ed0507478063346988dba0803d"/>
  <p:tag name="KSO_WM_NEWLAYOUT_ID" val="4693"/>
  <p:tag name="KSO_WM_UNIT_PRESET_TEXT" val="单击此处添加章节标题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PRESET_TEXT" val="01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"/>
  <p:tag name="KSO_WM_SLIDE_HAS_MASK" val="0"/>
  <p:tag name="KSO_WM_SLIDE_ITEM_CNT" val="4"/>
  <p:tag name="KSO_WM_SLIDE_TYPE" val="text"/>
  <p:tag name="KSO_WM_TEMPLATE_SUBCATEGORY" val="29"/>
  <p:tag name="KSO_WM_BEAUTIFY_FLAG" val="#wm#"/>
  <p:tag name="KSO_WM_TEMPLATE_FIGMA_ID" val="0"/>
  <p:tag name="KSO_WM_TEMPLATE_SLIDE_ID" val="slide_4ae229a2f1c7f65e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ac903452b35e0bb793972fe9e7c8773b5d5dba"/>
  <p:tag name="KSO_WM_NEWLAYOUT_GROUP_ID" val="layout_34"/>
  <p:tag name="KSO_WM_NEWLAYOUT_ID" val="slide_4ae229a2f1c7f65e"/>
  <p:tag name="KSO_WM_UNIT_PRESET_TEXT" val="单击此处添加标题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http://ai-gateway-save.ks3-cn-beijing.ksyuncs.com/aigc-gateway-v2-prod/d5a39643ea7b7f266ca15bd76c3177cf_0.png?Expires=1762688763\u0026AWSAccessKeyId=AKLT9VJ0mcxR8yRlm6PIC9hY\u0026Signature=aZNULJeobMjMuVZgInFQ%2FMHfeLk%3D&quot;,&quot;product_name&quot;:&quot;wps-wpp-pc&quot;,&quot;intention_code&quot;:&quot;wps_wpp_generate_slide_page_pay&quot;}*auto_doubao_ai_v2.1.6_ONLINE*3037613162383965323931646162356662386561363233353937383433626466-slide-0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http://ai-gateway-save.ks3-cn-beijing.ksyuncs.com/aigc-gateway-v2-prod/2dbbf303a0cfd9098d19ce135047a0dc_0.png?Expires=1762688778\u0026AWSAccessKeyId=AKLT9VJ0mcxR8yRlm6PIC9hY\u0026Signature=QTdBLISzFABMpI5WN52yvynAhaw%3D&quot;,&quot;product_name&quot;:&quot;wps-wpp-pc&quot;,&quot;intention_code&quot;:&quot;wps_wpp_generate_slide_page_pay&quot;}*auto_doubao_ai_v2.1.6_ONLINE*3037613162383965323931646162356662386561363233353937383433626466-slide-0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  <p:tag name="MH_PIC_SOURCE_TYPE" val="generate_slide_ai*{&quot;id&quot;:&quot;http://ai-gateway-save.ks3-cn-beijing.ksyuncs.com/aigc-gateway-v2-prod/c0b6ec29962f1f27140971c634f51878_0.png?Expires=1762688763\u0026AWSAccessKeyId=AKLT9VJ0mcxR8yRlm6PIC9hY\u0026Signature=d385tBmrUyk4yKVA8N7fhEKKg1g%3D&quot;,&quot;product_name&quot;:&quot;wps-wpp-pc&quot;,&quot;intention_code&quot;:&quot;wps_wpp_generate_slide_page_pay&quot;}*auto_doubao_ai_v2.1.6_ONLINE*3037613162383965323931646162356662386561363233353937383433626466-slide-0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  <p:tag name="KSO_WM_UNIT_PRESET_TEXT" val="单击此处添加项正文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WPSDZDB20250922533&quot;,&quot;product_name&quot;:&quot;wps-wpp-pc&quot;,&quot;intention_code&quot;:&quot;wps_wpp_generate_slide_page_pay&quot;}*auto_special_0_ai_v2.1.6_ONLINE*3037613162383965323931646162356662386561363233353937383433626466-slide-0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CONTENT_ORIENTATION" val="center"/>
  <p:tag name="KSO_WM_SLIDE_HAS_MASK" val="0"/>
  <p:tag name="KSO_WM_SLIDE_ITEM_CNT" val="0"/>
  <p:tag name="KSO_WM_SLIDE_TYPE" val="endPage"/>
  <p:tag name="KSO_WM_TEMPLATE_SUBCATEGORY" val="29"/>
  <p:tag name="KSO_WM_BEAUTIFY_FLAG" val="#wm#"/>
  <p:tag name="KSO_WM_TEMPLATE_SLIDE_ID" val="slide_47de9d0eaa58c516"/>
  <p:tag name="KSO_WM_TEMPLATE_INDEX" val="40485611"/>
  <p:tag name="KSO_WM_TEMPLATE_CATEGORY" val="custom"/>
  <p:tag name="KSO_WM_SLIDE_INDEX" val="5"/>
  <p:tag name="KSO_WM_SLIDE_ID" val="custom40485611_9"/>
  <p:tag name="KSO_WM_TEMPLATE_MASTER_TYPE" val="0"/>
  <p:tag name="KSO_WM_SLIDE_LAYOUT" val="a_b"/>
  <p:tag name="KSO_WM_SLIDE_LAYOUT_CNT" val="1_1"/>
  <p:tag name="KSO_WM_TAG_VERSION" val="3.0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PRESET_TEXT" val="THE END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2d0b6084c2ba944f4d504607c667e9bb0ae8351f"/>
  <p:tag name="KSO_WM_NEWLAYOUT_ID" val="4699"/>
  <p:tag name="KSO_WM_UNIT_PRESET_TEXT" val="谢谢观看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383582e8ff5cefc2f2ca951953021e313636d80"/>
  <p:tag name="KSO_WM_NEWLAYOUT_GROUP_ID" val="layout_63"/>
  <p:tag name="KSO_WM_NEWLAYOUT_ID" val="slide_a34c03c449a4ef0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4"/>
  <p:tag name="KSO_WM_UNIT_ID" val="_11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f7cc01a5c502759fb703b238c78cb0b6ec5dbf"/>
  <p:tag name="KSO_WM_NEWLAYOUT_GROUP_ID" val="layout_50"/>
  <p:tag name="KSO_WM_NEWLAYOUT_ID" val="slide_d3bba18c3573752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5"/>
  <p:tag name="KSO_WM_UNIT_ID" val="_1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6"/>
  <p:tag name="KSO_WM_UNIT_ID" val="_11*i*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03bbb7ba3ac67d3a01fd90cecf6905feb7b0534"/>
  <p:tag name="KSO_WM_NEWLAYOUT_GROUP_ID" val="layout_10003"/>
  <p:tag name="KSO_WM_NEWLAYOUT_ID" val="slide_9f5748403830d2c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7"/>
  <p:tag name="KSO_WM_UNIT_ID" val="_11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6c5c1322eb9ec7162184fb9cc1918cc0b52f3ef"/>
  <p:tag name="KSO_WM_NEWLAYOUT_GROUP_ID" val="layout_28"/>
  <p:tag name="KSO_WM_NEWLAYOUT_ID" val="slide_6d3dd7b909edbd4f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322aa0fda43b7154114a893b97ad5cd5f2a689c"/>
  <p:tag name="KSO_WM_NEWLAYOUT_GROUP_ID" val="layout_10004"/>
  <p:tag name="KSO_WM_NEWLAYOUT_ID" val="slide_39365c36b00cc2e5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2d0b6084c2ba944f4d504607c667e9bb0ae8351f"/>
  <p:tag name="KSO_WM_NEWLAYOUT_ID" val="4699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08d3f9a32da11c4c3ad9f40d4b8b01d2a1b0ae8"/>
  <p:tag name="KSO_WM_NEWLAYOUT_GROUP_ID" val="layout_10014"/>
  <p:tag name="KSO_WM_NEWLAYOUT_ID" val="slide_7531d66211daa599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4c81922a9d051c99921ec8f1103db06430c0b07"/>
  <p:tag name="KSO_WM_NEWLAYOUT_GROUP_ID" val="layout_60"/>
  <p:tag name="KSO_WM_NEWLAYOUT_ID" val="slide_97cb08961ca0513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0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53be395bd579620c357754e67f0736feded4242"/>
  <p:tag name="KSO_WM_NEWLAYOUT_GROUP_ID" val="layout_44"/>
  <p:tag name="KSO_WM_NEWLAYOUT_ID" val="slide_c46dd934a02ee388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2ea677b8455e1ef71732d68f7365211b3bb6bd0"/>
  <p:tag name="KSO_WM_NEWLAYOUT_GROUP_ID" val="layout_10013"/>
  <p:tag name="KSO_WM_NEWLAYOUT_ID" val="slide_179815d3acbe59e8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cce5a29e5d05bffcd592432635fabd9a9342aef"/>
  <p:tag name="KSO_WM_NEWLAYOUT_GROUP_ID" val="layout_24"/>
  <p:tag name="KSO_WM_NEWLAYOUT_ID" val="slide_80d77e2ab1b777c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83ccbe00bbdc1c8e15819673a6835b9b35ce7d5"/>
  <p:tag name="KSO_WM_NEWLAYOUT_GROUP_ID" val="layout_29"/>
  <p:tag name="KSO_WM_NEWLAYOUT_ID" val="slide_ca74f7d74a2ce43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_contentModel"/>
  <p:tag name="$PH_EXT" val="2"/>
  <p:tag name="KSO_WM_BEAUTIFY_FLAG" val="#fgm#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"/>
  <p:tag name="KSO_WM_UNIT_TYPE" val="l_i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9fced5ae9b2dc5387a521de01ad422393cb63f2"/>
  <p:tag name="KSO_WM_NEWLAYOUT_GROUP_ID" val="layout_38"/>
  <p:tag name="KSO_WM_NEWLAYOUT_ID" val="slide_e75d5968f58836a4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b8b821552730227b17c67860019fb683f0f9645"/>
  <p:tag name="KSO_WM_NEWLAYOUT_GROUP_ID" val="layout_5"/>
  <p:tag name="KSO_WM_NEWLAYOUT_ID" val="slide_3d762a645f072dcd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20e4bdb32ada5ba7eca0f0e321858606cd4024f"/>
  <p:tag name="KSO_WM_NEWLAYOUT_GROUP_ID" val="layout_42"/>
  <p:tag name="KSO_WM_NEWLAYOUT_ID" val="slide_c88a85b3a72d546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0b041511a11b1c702b035b63aeb3a35cad97a87"/>
  <p:tag name="KSO_WM_NEWLAYOUT_GROUP_ID" val="layout_62"/>
  <p:tag name="KSO_WM_NEWLAYOUT_ID" val="slide_d04dac5f6dad995b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9467c66e92e790c7330c968fb9f38a29b373a1"/>
  <p:tag name="KSO_WM_NEWLAYOUT_GROUP_ID" val="layout_7"/>
  <p:tag name="KSO_WM_NEWLAYOUT_ID" val="slide_eb8f29638b2109ff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4fd7ad5f39b8da9170098c154c4df3da82f33ba"/>
  <p:tag name="KSO_WM_NEWLAYOUT_GROUP_ID" val="layout_33"/>
  <p:tag name="KSO_WM_NEWLAYOUT_ID" val="slide_88f1b5fda6c8a5f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c066936ec65332dd30cd85f82c75d68023255ef"/>
  <p:tag name="KSO_WM_NEWLAYOUT_GROUP_ID" val="layout_31"/>
  <p:tag name="KSO_WM_NEWLAYOUT_ID" val="slide_d233a04c91228a1b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649fe0808c5b8108fd51c662e34f410824bcd06"/>
  <p:tag name="KSO_WM_NEWLAYOUT_GROUP_ID" val="layout_51"/>
  <p:tag name="KSO_WM_NEWLAYOUT_ID" val="slide_bb33ee6a4ddd7ca6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2ca7018f8ba647e841d22ab604f606a60405f24"/>
  <p:tag name="KSO_WM_NEWLAYOUT_GROUP_ID" val="layout_10012"/>
  <p:tag name="KSO_WM_NEWLAYOUT_ID" val="slide_ed19c0db6ed585c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4a4349b896833399dec095c9dd629a9a7aafc73"/>
  <p:tag name="KSO_WM_NEWLAYOUT_GROUP_ID" val="layout_39"/>
  <p:tag name="KSO_WM_NEWLAYOUT_ID" val="slide_0d17081f8fc47b1c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4"/>
  <p:tag name="$PH_EXT" val="1"/>
  <p:tag name="KSO_WM_BEAUTIFY_FLAG" val="#fgm#"/>
  <p:tag name="KSO_WM_DIAGRAM_GROUP_CODE" val="1"/>
  <p:tag name="KSO_WM_FIGMA_FLAG" val="#fgm#"/>
  <p:tag name="KSO_WM_UNIT_INDEX" val="1_4_1"/>
  <p:tag name="KSO_WM_UNIT_TYPE" val="l_h_x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cdf4755ff3660f6943e28eeac580cf7e1aa2d38"/>
  <p:tag name="KSO_WM_NEWLAYOUT_GROUP_ID" val="layout_10021"/>
  <p:tag name="KSO_WM_NEWLAYOUT_ID" val="slide_b487ece57b8baebb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c9d520d0f2679d370b4695d6a15a31af996903f"/>
  <p:tag name="KSO_WM_NEWLAYOUT_GROUP_ID" val="layout_2"/>
  <p:tag name="KSO_WM_NEWLAYOUT_ID" val="slide_b1cc77b2a84ed970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9a7d74bc81e3d24e38ac589aa751177c90caee6"/>
  <p:tag name="KSO_WM_NEWLAYOUT_GROUP_ID" val="layout_59"/>
  <p:tag name="KSO_WM_NEWLAYOUT_ID" val="slide_c59fbf18d7813b6a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f93dedecfd05e70660a7dc955a224d48bb349ec"/>
  <p:tag name="KSO_WM_NEWLAYOUT_GROUP_ID" val="layout_10009"/>
  <p:tag name="KSO_WM_NEWLAYOUT_ID" val="slide_663634cc5316c693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8d115f20f2d065b4ec3dfc185d65dfe8228cd17"/>
  <p:tag name="KSO_WM_NEWLAYOUT_GROUP_ID" val="layout_6"/>
  <p:tag name="KSO_WM_NEWLAYOUT_ID" val="slide_ce523ca39a70fa0d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43aa5bd8a483cc323c2d1dce5ffabc040b20dd9"/>
  <p:tag name="KSO_WM_NEWLAYOUT_GROUP_ID" val="layout_42"/>
  <p:tag name="KSO_WM_NEWLAYOUT_ID" val="slide_5a87d91ece4523d8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61efbf42db2267b753b16619ed4e5e277fee4ef"/>
  <p:tag name="KSO_WM_NEWLAYOUT_GROUP_ID" val="layout_45"/>
  <p:tag name="KSO_WM_NEWLAYOUT_ID" val="slide_55c15157e8b28889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3"/>
  <p:tag name="KSO_WM_UNIT_SUBTYPE" val="d"/>
  <p:tag name="KSO_WM_UNIT_TYPE" val="l_h_i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3"/>
  <p:tag name="KSO_WM_UNIT_SUBTYPE" val="d"/>
  <p:tag name="KSO_WM_UNIT_TYPE" val="l_h_i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3"/>
  <p:tag name="KSO_WM_UNIT_SUBTYPE" val="d"/>
  <p:tag name="KSO_WM_UNIT_TYPE" val="l_h_i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a2bdb0978febda5ecb1a27f01c01ce52852a9f3"/>
  <p:tag name="KSO_WM_NEWLAYOUT_GROUP_ID" val="layout_61"/>
  <p:tag name="KSO_WM_NEWLAYOUT_ID" val="slide_1fabe581cef1fe3f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675ff9ff570e5e48defd9901268d11360fd3a03"/>
  <p:tag name="KSO_WM_NEWLAYOUT_GROUP_ID" val="layout_2"/>
  <p:tag name="KSO_WM_NEWLAYOUT_ID" val="slide_efebb92098ae4c0e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0eca45febf2b1559532a9ff1a6b456bba375618"/>
  <p:tag name="KSO_WM_NEWLAYOUT_GROUP_ID" val="layout_30"/>
  <p:tag name="KSO_WM_NEWLAYOUT_ID" val="slide_ba12c5b725b0fbb6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132bb1f8170c06fa6dbec3479329ea81d62246f"/>
  <p:tag name="KSO_WM_NEWLAYOUT_GROUP_ID" val="layout_26"/>
  <p:tag name="KSO_WM_NEWLAYOUT_ID" val="slide_7ffecd579b44dcfd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12c4bceac2a76d7ae427cd97bf8365530179adf"/>
  <p:tag name="KSO_WM_NEWLAYOUT_GROUP_ID" val="layout_34"/>
  <p:tag name="KSO_WM_NEWLAYOUT_ID" val="slide_241746540ffa724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a355d95f4705690df1f11337c744ae3ad61151a"/>
  <p:tag name="KSO_WM_NEWLAYOUT_GROUP_ID" val="layout_48"/>
  <p:tag name="KSO_WM_NEWLAYOUT_ID" val="slide_e5e493f69f279955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6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7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10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10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4"/>
  <p:tag name="KSO_WM_UNIT_ID" val="_10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5"/>
  <p:tag name="KSO_WM_UNIT_ID" val="_10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6"/>
  <p:tag name="KSO_WM_UNIT_ID" val="_10*i*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7"/>
  <p:tag name="KSO_WM_UNIT_ID" val="_10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581e589af0df33ed0507478063346988dba0803d"/>
  <p:tag name="KSO_WM_NEWLAYOUT_ID" val="4693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1848814d1fef7d02c21a243670b651b0315c5a8"/>
  <p:tag name="KSO_WM_NEWLAYOUT_GROUP_ID" val="layout_63"/>
  <p:tag name="KSO_WM_NEWLAYOUT_ID" val="slide_4f677c5d6ee27451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59e4decaf9064e736d052b5bf5f63e82b16abb14"/>
  <p:tag name="KSO_WM_NEWLAYOUT_GROUP_ID" val="layout_1-5"/>
  <p:tag name="KSO_WM_NEWLAYOUT_ID" val="slide_ba60fb0293b23fd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SUBTYPE" val="d"/>
  <p:tag name="KSO_WM_UNIT_TYPE" val="l_h_i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6_2"/>
  <p:tag name="KSO_WM_UNIT_TYPE" val="l_h_i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6_1"/>
  <p:tag name="KSO_WM_UNIT_TYPE" val="l_h_a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1"/>
  <p:tag name="KSO_WM_UNIT_ID" val="_1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ID" val="_1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6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7"/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KSO_WM_UNIT_ISCONTENTSTITLE" val="1"/>
  <p:tag name="LAYOUTZORDER" val="2"/>
  <p:tag name="KSO_WM_UNIT_ID" val="_2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KSO_WM_UNIT_ISCONTENTSTITLE" val="1"/>
  <p:tag name="LAYOUTZORDER" val="3"/>
  <p:tag name="KSO_WM_UNIT_ID" val="_2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KSO_WM_UNIT_ISCONTENTSTITLE" val="1"/>
  <p:tag name="LAYOUTZORDER" val="4"/>
  <p:tag name="KSO_WM_UNIT_ID" val="_2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KSO_WM_UNIT_ISCONTENTSTITLE" val="1"/>
  <p:tag name="LAYOUTZORDER" val="5"/>
  <p:tag name="KSO_WM_UNIT_ID" val="_2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KSO_WM_UNIT_ISCONTENTSTITLE" val="1"/>
  <p:tag name="LAYOUTZORDER" val="6"/>
  <p:tag name="KSO_WM_UNIT_ID" val="_2*i*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KSO_WM_UNIT_ISCONTENTSTITLE" val="1"/>
  <p:tag name="LAYOUTZORDER" val="7"/>
  <p:tag name="KSO_WM_UNIT_ID" val="_2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TEMPLATE_CATEGORY" val="custom"/>
  <p:tag name="KSO_WM_TEMPLATE_USER_THEME" val="1"/>
  <p:tag name="KSO_WM_TEMPLATE_INDEX" val="40485611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5611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5611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5611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2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1"/>
  <p:tag name="KSO_WM_UNIT_ID" val="_3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2"/>
  <p:tag name="KSO_WM_UNIT_ID" val="_3*f*2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ID" val="_3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1"/>
  <p:tag name="KSO_WM_UNIT_ID" val="_4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2"/>
  <p:tag name="KSO_WM_UNIT_ID" val="_4*f*2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1"/>
  <p:tag name="KSO_WM_UNIT_ID" val="_0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3"/>
  <p:tag name="KSO_WM_UNIT_ID" val="_4*f*3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4"/>
  <p:tag name="KSO_WM_UNIT_ID" val="_4*f*4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ID" val="_4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ID" val="_5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1"/>
  <p:tag name="KSO_WM_UNIT_ID" val="_7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UNIT_INDEX" val="1"/>
  <p:tag name="KSO_WM_UNIT_ID" val="_8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ID" val="_8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6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7"/>
  <p:tag name="KSO_WM_UNIT_TYPE" val="i"/>
  <p:tag name="KSO_WM_UNIT_ID" val="_9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9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9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4"/>
  <p:tag name="KSO_WM_UNIT_ID" val="_9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5"/>
  <p:tag name="KSO_WM_UNIT_ID" val="_9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6"/>
  <p:tag name="KSO_WM_UNIT_ID" val="_9*i*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7"/>
  <p:tag name="KSO_WM_UNIT_ID" val="_9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f"/>
  <p:tag name="KSO_WM_BEAUTIFY_FLAG" val="#wm#"/>
  <p:tag name="KSO_WM_FIGMA_FLAG" val="#fgm#"/>
  <p:tag name="KSO_WM_UNIT_INDEX" val="1"/>
  <p:tag name="KSO_WM_UNIT_SUBTYPE" val="c"/>
  <p:tag name="KSO_WM_UNIT_TEXT_TYPE" val="1"/>
  <p:tag name="KSO_WM_UNIT_ID" val="_9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0aa70f1223340443167d21be8145c3bc54828fd0"/>
  <p:tag name="KSO_WM_NEWLAYOUT_ID" val="4687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BEAUTIFY_FLAG" val="#wm#"/>
  <p:tag name="KSO_WM_FIGMA_FLAG" val="#fgm#"/>
  <p:tag name="KSO_WM_UNIT_INDEX" val="2"/>
  <p:tag name="KSO_WM_UNIT_SUBTYPE" val="b"/>
  <p:tag name="KSO_WM_UNIT_TEXT_TYPE" val="1"/>
  <p:tag name="KSO_WM_UNIT_TYPE" val="f"/>
  <p:tag name="KSO_WM_UNIT_ID" val="_9*f*2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9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9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9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9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9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9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9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1ea587cc31f161f1a4c47e008b5bc3bd5197403"/>
  <p:tag name="KSO_WM_NEWLAYOUT_GROUP_ID" val="layout_34"/>
  <p:tag name="KSO_WM_NEWLAYOUT_ID" val="slide_5aee67050536ed79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6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7"/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10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10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4"/>
  <p:tag name="KSO_WM_UNIT_ID" val="_10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5"/>
  <p:tag name="KSO_WM_UNIT_ID" val="_10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6"/>
  <p:tag name="KSO_WM_UNIT_ID" val="_10*i*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7"/>
  <p:tag name="KSO_WM_UNIT_ID" val="_10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581e589af0df33ed0507478063346988dba0803d"/>
  <p:tag name="KSO_WM_NEWLAYOUT_ID" val="4693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BEAUTIFY_FLAG" val="#wm#"/>
  <p:tag name="KSO_WM_FIGMA_FLAG" val="#fgm#"/>
  <p:tag name="KSO_WM_UNIT_INDEX" val="1"/>
  <p:tag name="KSO_WM_UNIT_TYPE" val="e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0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6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7"/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1"/>
  <p:tag name="KSO_WM_BEAUTIFY_FLAG" val="#wm#"/>
  <p:tag name="KSO_WM_TAG_VERSION" val="3.0"/>
  <p:tag name="LAYOUTZORDER" val="2"/>
  <p:tag name="KSO_WM_UNIT_ID" val="_11*i*1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2"/>
  <p:tag name="KSO_WM_BEAUTIFY_FLAG" val="#wm#"/>
  <p:tag name="KSO_WM_TAG_VERSION" val="3.0"/>
  <p:tag name="LAYOUTZORDER" val="3"/>
  <p:tag name="KSO_WM_UNIT_ID" val="_11*i*2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3"/>
  <p:tag name="KSO_WM_BEAUTIFY_FLAG" val="#wm#"/>
  <p:tag name="KSO_WM_TAG_VERSION" val="3.0"/>
  <p:tag name="LAYOUTZORDER" val="4"/>
  <p:tag name="KSO_WM_UNIT_ID" val="_11*i*3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5"/>
  <p:tag name="KSO_WM_BEAUTIFY_FLAG" val="#wm#"/>
  <p:tag name="KSO_WM_TAG_VERSION" val="3.0"/>
  <p:tag name="LAYOUTZORDER" val="5"/>
  <p:tag name="KSO_WM_UNIT_ID" val="_11*i*5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6"/>
  <p:tag name="KSO_WM_BEAUTIFY_FLAG" val="#wm#"/>
  <p:tag name="KSO_WM_TAG_VERSION" val="3.0"/>
  <p:tag name="LAYOUTZORDER" val="6"/>
  <p:tag name="KSO_WM_UNIT_ID" val="_11*i*6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NDEX" val="4"/>
  <p:tag name="KSO_WM_BEAUTIFY_FLAG" val="#wm#"/>
  <p:tag name="KSO_WM_TAG_VERSION" val="3.0"/>
  <p:tag name="LAYOUTZORDER" val="7"/>
  <p:tag name="KSO_WM_UNIT_ID" val="_11*i*4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BEAUTIFY_FLAG" val="#wm#"/>
  <p:tag name="KSO_WM_FIGMA_FLAG" val="#fgm#"/>
  <p:tag name="KSO_WM_UNIT_INDEX" val="1"/>
  <p:tag name="KSO_WM_UNIT_TEXT_TYPE" val="1"/>
  <p:tag name="KSO_WM_LAYOUT_CHECK_HASH" val="2d0b6084c2ba944f4d504607c667e9bb0ae8351f"/>
  <p:tag name="KSO_WM_NEWLAYOUT_ID" val="4699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5611"/>
  <p:tag name="KSO_WM_TEMPLATE_CATEGORY" val="custom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i"/>
  <p:tag name="KSO_WM_UNIT_ID" val="_11*i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2a49670b9e08d913d1b2e63216faa4a31cd396f5"/>
  <p:tag name="KSO_WM_NEWLAYOUT_ID" val="1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1_2"/>
  <p:tag name="KSO_WM_UNIT_TYPE" val="l_h_i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2_2"/>
  <p:tag name="KSO_WM_UNIT_TYPE" val="l_h_i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3_2"/>
  <p:tag name="KSO_WM_UNIT_TYPE" val="l_h_i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4_2"/>
  <p:tag name="KSO_WM_UNIT_TYPE" val="l_h_i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0b959aa0b043aeca3d3e319f39e7deed4bf9e2b"/>
  <p:tag name="KSO_WM_NEWLAYOUT_GROUP_ID" val="layout_10007"/>
  <p:tag name="KSO_WM_NEWLAYOUT_ID" val="slide_0ea8570b5d554932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YPE" val="a"/>
  <p:tag name="KSO_WM_UNIT_INDEX" val="1"/>
  <p:tag name="KSO_WM_UNIT_ID" val="_0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52083813aeeff5a54ba97944bebb79c887ff8ff"/>
  <p:tag name="KSO_WM_NEWLAYOUT_GROUP_ID" val="layout_10003"/>
  <p:tag name="KSO_WM_NEWLAYOUT_ID" val="slide_1766f3ab37d21f6e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9a7b840ddf4d30f33fd4a488811bc95ad0e34b7"/>
  <p:tag name="KSO_WM_NEWLAYOUT_GROUP_ID" val="layout_10012"/>
  <p:tag name="KSO_WM_NEWLAYOUT_ID" val="slide_1b601487e8903dfa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f7625da23d083b107d3df14a870d8089295d16"/>
  <p:tag name="KSO_WM_NEWLAYOUT_GROUP_ID" val="layout_10012"/>
  <p:tag name="KSO_WM_NEWLAYOUT_ID" val="slide_ed19c0db6ed585c4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69ead7f8dc8c8c3dd90ad6af038c75bd22ca516"/>
  <p:tag name="KSO_WM_NEWLAYOUT_GROUP_ID" val="layout_34"/>
  <p:tag name="KSO_WM_NEWLAYOUT_ID" val="slide_ee1cf869270fa62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552512366780cb4d386e115b1991a628f30eb99"/>
  <p:tag name="KSO_WM_NEWLAYOUT_GROUP_ID" val="layout_10009"/>
  <p:tag name="KSO_WM_NEWLAYOUT_ID" val="slide_97a51ff2b1722ceb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d4257d918de84ef07d165f170b2227f40d96836"/>
  <p:tag name="KSO_WM_NEWLAYOUT_GROUP_ID" val="layout_30"/>
  <p:tag name="KSO_WM_NEWLAYOUT_ID" val="slide_5503ebf2133f2dbc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f7625da23d083b107d3df14a870d8089295d16"/>
  <p:tag name="KSO_WM_NEWLAYOUT_GROUP_ID" val="layout_10012"/>
  <p:tag name="KSO_WM_NEWLAYOUT_ID" val="slide_ed19c0db6ed585c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3c35f8cce0e9cb45acf7a4be8250a9cec282682"/>
  <p:tag name="KSO_WM_NEWLAYOUT_GROUP_ID" val="layout_10007"/>
  <p:tag name="KSO_WM_NEWLAYOUT_ID" val="slide_f07fe535f31bdb7f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9a7b840ddf4d30f33fd4a488811bc95ad0e34b7"/>
  <p:tag name="KSO_WM_NEWLAYOUT_GROUP_ID" val="layout_10012"/>
  <p:tag name="KSO_WM_NEWLAYOUT_ID" val="slide_1b601487e8903dfa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bb71f426add7e5911ffd1e1b7bdb78abc0c40f7"/>
  <p:tag name="KSO_WM_NEWLAYOUT_GROUP_ID" val="layout_2"/>
  <p:tag name="KSO_WM_NEWLAYOUT_ID" val="slide_dbd12360534da726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9070e2186ea1b52111d4f40267fa34fda2d5225"/>
  <p:tag name="KSO_WM_NEWLAYOUT_GROUP_ID" val="layout_59"/>
  <p:tag name="KSO_WM_NEWLAYOUT_ID" val="slide_20c1f52a92422207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2999bd36041f1b569a7b3d381734700fc962e64"/>
  <p:tag name="KSO_WM_NEWLAYOUT_GROUP_ID" val="layout_34"/>
  <p:tag name="KSO_WM_NEWLAYOUT_ID" val="slide_0fcf97e704f98e41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85611"/>
  <p:tag name="KSO_WM_TEMPLATE_CATEGORY" val="custom"/>
  <p:tag name="KSO_WM_TEMPLATE_MASTER_TYPE" val="0"/>
  <p:tag name="KSO_WM_TAG_VERSION" val="3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9a7b840ddf4d30f33fd4a488811bc95ad0e34b7"/>
  <p:tag name="KSO_WM_NEWLAYOUT_GROUP_ID" val="layout_10012"/>
  <p:tag name="KSO_WM_NEWLAYOUT_ID" val="slide_1b601487e8903dfa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9a7b840ddf4d30f33fd4a488811bc95ad0e34b7"/>
  <p:tag name="KSO_WM_NEWLAYOUT_GROUP_ID" val="layout_10012"/>
  <p:tag name="KSO_WM_NEWLAYOUT_ID" val="slide_1b601487e8903dfa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9a7b840ddf4d30f33fd4a488811bc95ad0e34b7"/>
  <p:tag name="KSO_WM_NEWLAYOUT_GROUP_ID" val="layout_10012"/>
  <p:tag name="KSO_WM_NEWLAYOUT_ID" val="slide_1b601487e8903dfa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9a7b840ddf4d30f33fd4a488811bc95ad0e34b7"/>
  <p:tag name="KSO_WM_NEWLAYOUT_GROUP_ID" val="layout_10012"/>
  <p:tag name="KSO_WM_NEWLAYOUT_ID" val="slide_1b601487e8903dfa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f7625da23d083b107d3df14a870d8089295d16"/>
  <p:tag name="KSO_WM_NEWLAYOUT_GROUP_ID" val="layout_10012"/>
  <p:tag name="KSO_WM_NEWLAYOUT_ID" val="slide_ed19c0db6ed585c4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ac903452b35e0bb793972fe9e7c8773b5d5dba"/>
  <p:tag name="KSO_WM_NEWLAYOUT_GROUP_ID" val="layout_34"/>
  <p:tag name="KSO_WM_NEWLAYOUT_ID" val="slide_4ae229a2f1c7f65e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8f15d54dfbb3c7890ba7529f0e91b2d99d4e708"/>
  <p:tag name="KSO_WM_NEWLAYOUT_GROUP_ID" val="layout_10012"/>
  <p:tag name="KSO_WM_NEWLAYOUT_ID" val="slide_3775706ee562090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f7625da23d083b107d3df14a870d8089295d16"/>
  <p:tag name="KSO_WM_NEWLAYOUT_GROUP_ID" val="layout_10012"/>
  <p:tag name="KSO_WM_NEWLAYOUT_ID" val="slide_ed19c0db6ed585c4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D" val="_1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5611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9a7b840ddf4d30f33fd4a488811bc95ad0e34b7"/>
  <p:tag name="KSO_WM_NEWLAYOUT_GROUP_ID" val="layout_10012"/>
  <p:tag name="KSO_WM_NEWLAYOUT_ID" val="slide_1b601487e8903dfa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c16c2720b24d853bf01094af5f3225d3ab6bf5a"/>
  <p:tag name="KSO_WM_NEWLAYOUT_GROUP_ID" val="layout_4"/>
  <p:tag name="KSO_WM_NEWLAYOUT_ID" val="slide_ce731da4c9cc7845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ac903452b35e0bb793972fe9e7c8773b5d5dba"/>
  <p:tag name="KSO_WM_NEWLAYOUT_GROUP_ID" val="layout_34"/>
  <p:tag name="KSO_WM_NEWLAYOUT_ID" val="slide_4ae229a2f1c7f65e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3c35f8cce0e9cb45acf7a4be8250a9cec282682"/>
  <p:tag name="KSO_WM_NEWLAYOUT_GROUP_ID" val="layout_10007"/>
  <p:tag name="KSO_WM_NEWLAYOUT_ID" val="slide_f07fe535f31bdb7f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ZORDER" val="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2f7625da23d083b107d3df14a870d8089295d16"/>
  <p:tag name="KSO_WM_NEWLAYOUT_GROUP_ID" val="layout_10012"/>
  <p:tag name="KSO_WM_NEWLAYOUT_ID" val="slide_ed19c0db6ed585c4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d016ebff6f1493e53185b7231ad3265cda66df8"/>
  <p:tag name="KSO_WM_NEWLAYOUT_GROUP_ID" val="layout_10013"/>
  <p:tag name="KSO_WM_NEWLAYOUT_ID" val="slide_8b398fc64e4c05a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68bd312209e9f0e9828104cf9df01e32cf0f66c"/>
  <p:tag name="KSO_WM_NEWLAYOUT_GROUP_ID" val="layout_34"/>
  <p:tag name="KSO_WM_NEWLAYOUT_ID" val="slide_758c0c38998d981e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d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d016ebff6f1493e53185b7231ad3265cda66df8"/>
  <p:tag name="KSO_WM_NEWLAYOUT_GROUP_ID" val="layout_10013"/>
  <p:tag name="KSO_WM_NEWLAYOUT_ID" val="slide_8b398fc64e4c05a5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32b03a0893540f8b11cbb7360c6e4aec34d4238"/>
  <p:tag name="KSO_WM_NEWLAYOUT_GROUP_ID" val="layout_38"/>
  <p:tag name="KSO_WM_NEWLAYOUT_ID" val="slide_3e4f13ddd7dc8528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a413d02ba08c344b7b7b3c5d0c0a255aa17766b"/>
  <p:tag name="KSO_WM_NEWLAYOUT_GROUP_ID" val="layout_10003"/>
  <p:tag name="KSO_WM_NEWLAYOUT_ID" val="slide_f03f66a8173a28af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f08ecfaa09f2e46d25c956e683de81b6e8cc3f6"/>
  <p:tag name="KSO_WM_NEWLAYOUT_GROUP_ID" val="layout_59"/>
  <p:tag name="KSO_WM_NEWLAYOUT_ID" val="slide_bb541080977a002b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73294cab0b938e8779dc3fc251e3b160b96f5e9e"/>
  <p:tag name="KSO_WM_NEWLAYOUT_GROUP_ID" val="layout_3"/>
  <p:tag name="KSO_WM_NEWLAYOUT_ID" val="slide_d34ee385bdad3e3c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7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8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dk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9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6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1"/>
  <p:tag name="KSO_WM_UNIT_TYPE" val="l_h_i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0"/>
  <p:tag name="$PH_EXT" val="1"/>
  <p:tag name="KSO_WM_BEAUTIFY_FLAG" val="#fgm#"/>
  <p:tag name="KSO_WM_DIAGRAM_GROUP_CODE" val="1"/>
  <p:tag name="KSO_WM_FIGMA_FLAG" val="#fgm#"/>
  <p:tag name="KSO_WM_UNIT_INDEX" val="1_4_1"/>
  <p:tag name="KSO_WM_UNIT_TYPE" val="l_h_x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6918eb4d54c75cfc83ef4948fe5dda3e80382c4"/>
  <p:tag name="KSO_WM_NEWLAYOUT_GROUP_ID" val="layout_10011"/>
  <p:tag name="KSO_WM_NEWLAYOUT_ID" val="slide_718c7f70e2753aac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f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09ac903452b35e0bb793972fe9e7c8773b5d5dba"/>
  <p:tag name="KSO_WM_NEWLAYOUT_GROUP_ID" val="layout_34"/>
  <p:tag name="KSO_WM_NEWLAYOUT_ID" val="slide_4ae229a2f1c7f65e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131">
      <a:dk1>
        <a:srgbClr val="000000"/>
      </a:dk1>
      <a:lt1>
        <a:srgbClr val="FFFFFF"/>
      </a:lt1>
      <a:dk2>
        <a:srgbClr val="22100A"/>
      </a:dk2>
      <a:lt2>
        <a:srgbClr val="FEF9F7"/>
      </a:lt2>
      <a:accent1>
        <a:srgbClr val="E19A76"/>
      </a:accent1>
      <a:accent2>
        <a:srgbClr val="679B9B"/>
      </a:accent2>
      <a:accent3>
        <a:srgbClr val="E17587"/>
      </a:accent3>
      <a:accent4>
        <a:srgbClr val="D67443"/>
      </a:accent4>
      <a:accent5>
        <a:srgbClr val="43A5D6"/>
      </a:accent5>
      <a:accent6>
        <a:srgbClr val="7587E1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黑体"/>
        <a:cs typeface=""/>
        <a:font script="Jpan" typeface="游ゴシック Light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黑体"/>
        <a:cs typeface=""/>
        <a:font script="Jpan" typeface="游ゴシック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:customData xmlns="http://www.wps.cn/officeDocument/2013/wpsCustomData" xmlns:s="http://www.wps.cn/officeDocument/2013/wpsCustomData">
  <extobjs>
    <extobj name="F35B0BEE-F18A-47BB-8FCB-E00DA2F2635D-1">
      <extobjdata type="F35B0BEE-F18A-47BB-8FCB-E00DA2F2635D" data="ewoJIkRlc2lnbklkIiA6ICI4ZWE5NTIxMC02NGQzLTRhMDAtYTUyNC1lOWIyZjJlNjUxMjMiCn0K"/>
    </extobj>
  </extobjs>
</s:customData>
</file>

<file path=customXml/itemProps1.xml><?xml version="1.0" encoding="utf-8"?>
<ds:datastoreItem xmlns:ds="http://schemas.openxmlformats.org/officeDocument/2006/customXml" ds:itemID="{748F292F-1BB6-714E-BAC1-A5F702CB0D60}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2610</Words>
  <Application>Microsoft Macintosh PowerPoint</Application>
  <PresentationFormat>Widescreen</PresentationFormat>
  <Paragraphs>178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微软雅黑</vt:lpstr>
      <vt:lpstr>黑体</vt:lpstr>
      <vt:lpstr>宋体</vt:lpstr>
      <vt:lpstr>华文行楷</vt:lpstr>
      <vt:lpstr>Arial</vt:lpstr>
      <vt:lpstr>Calibri</vt:lpstr>
      <vt:lpstr>Office 主题</vt:lpstr>
      <vt:lpstr>1_Office 主题</vt:lpstr>
      <vt:lpstr>文化影响：伊斯兰社会的宗教与政治合一特点</vt:lpstr>
      <vt:lpstr>伊斯兰与基督教的主要分歧</vt:lpstr>
      <vt:lpstr>关于神观：伊斯兰教</vt:lpstr>
      <vt:lpstr>关于神观：基督教</vt:lpstr>
      <vt:lpstr>基督教神观：</vt:lpstr>
      <vt:lpstr>基督教神观</vt:lpstr>
      <vt:lpstr>关于救恩观：伊斯兰教</vt:lpstr>
      <vt:lpstr>关于救恩观：伊斯兰教</vt:lpstr>
      <vt:lpstr>关于救恩观：基督教</vt:lpstr>
      <vt:lpstr>关于救恩观：基督教</vt:lpstr>
      <vt:lpstr>关于救恩观：基督教</vt:lpstr>
      <vt:lpstr>PowerPoint Presentation</vt:lpstr>
      <vt:lpstr>改革宗护教学回应</vt:lpstr>
      <vt:lpstr>古兰经的内在矛盾</vt:lpstr>
      <vt:lpstr>圣经历史传承的可靠性：对比与验证</vt:lpstr>
      <vt:lpstr>独一论与三位一体：神爱属性的逻辑差异</vt:lpstr>
      <vt:lpstr>耶稣的身份：神与人的合一</vt:lpstr>
      <vt:lpstr>因信称义核心辨析</vt:lpstr>
      <vt:lpstr>护教学的运用与对话</vt:lpstr>
      <vt:lpstr>与穆斯林对话的切入点</vt:lpstr>
      <vt:lpstr>教会的责任与见证</vt:lpstr>
      <vt:lpstr>结论</vt:lpstr>
      <vt:lpstr>从伊斯兰教到基督：寻求神的生命对话</vt:lpstr>
      <vt:lpstr>谢谢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《护教学》伊斯兰教课题</dc:title>
  <dc:creator/>
  <cp:lastModifiedBy>nelson lee</cp:lastModifiedBy>
  <cp:revision>43</cp:revision>
  <dcterms:created xsi:type="dcterms:W3CDTF">2025-10-26T00:18:00Z</dcterms:created>
  <dcterms:modified xsi:type="dcterms:W3CDTF">2025-11-14T09:06:44Z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5C285C6D55264FB2B8052F3F88122B0D_13</vt:lpwstr>
  </property>
  <property fmtid="{D5CDD505-2E9C-101B-9397-08002B2CF9AE}" pid="4" name="KSOTemplateUUID">
    <vt:lpwstr>v1.0_ai_69796639847</vt:lpwstr>
  </property>
</Properties>
</file>