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3"/>
  </p:sldMasterIdLst>
  <p:notesMasterIdLst>
    <p:notesMasterId r:id="rId37"/>
  </p:notesMasterIdLst>
  <p:sldIdLst>
    <p:sldId id="319" r:id="rId4"/>
    <p:sldId id="320" r:id="rId5"/>
    <p:sldId id="321" r:id="rId6"/>
    <p:sldId id="322" r:id="rId7"/>
    <p:sldId id="350" r:id="rId8"/>
    <p:sldId id="323" r:id="rId9"/>
    <p:sldId id="351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49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52" r:id="rId35"/>
    <p:sldId id="348" r:id="rId36"/>
  </p:sldIdLst>
  <p:sldSz cx="12192000" cy="6858000" type="screen16x9"/>
  <p:notesSz cx="7103745" cy="10234295"/>
  <p:embeddedFontLst>
    <p:embeddedFont>
      <p:font typeface="微软雅黑" panose="020B0503020204020204" charset="-122"/>
      <p:regular r:id="rId41"/>
    </p:embeddedFont>
    <p:embeddedFont>
      <p:font typeface="汉仪颜楷简" panose="00020600040101010101" charset="-122"/>
      <p:regular r:id="rId42"/>
    </p:embeddedFont>
    <p:embeddedFont>
      <p:font typeface="华文隶书" panose="02010800040101010101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7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7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6.png"/><Relationship Id="rId3" Type="http://schemas.openxmlformats.org/officeDocument/2006/relationships/tags" Target="../tags/tag15.xml"/><Relationship Id="rId2" Type="http://schemas.openxmlformats.org/officeDocument/2006/relationships/image" Target="../media/image5.jpeg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image" Target="../media/image3.png"/><Relationship Id="rId5" Type="http://schemas.openxmlformats.org/officeDocument/2006/relationships/tags" Target="../tags/tag53.xml"/><Relationship Id="rId4" Type="http://schemas.openxmlformats.org/officeDocument/2006/relationships/image" Target="../media/image2.png"/><Relationship Id="rId3" Type="http://schemas.openxmlformats.org/officeDocument/2006/relationships/tags" Target="../tags/tag5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30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540" y="0"/>
            <a:ext cx="2674938" cy="2389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53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2540" y="1296988"/>
            <a:ext cx="4752975" cy="5265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583" name="署名占位符 10"/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9039645" y="3226047"/>
            <a:ext cx="2340000" cy="468000"/>
          </a:xfrm>
          <a:prstGeom prst="roundRect">
            <a:avLst>
              <a:gd name="adj" fmla="val 50000"/>
            </a:avLst>
          </a:prstGeom>
          <a:ln w="12700">
            <a:solidFill>
              <a:schemeClr val="lt1">
                <a:lumMod val="10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18000" rIns="71755" bIns="180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1" i="0" u="none" strike="noStrike" kern="1200" cap="none" spc="0" normalizeH="0" baseline="0" noProof="1" dirty="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1048584" name="副标题 2"/>
          <p:cNvSpPr txBox="1"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5203190" y="2418397"/>
            <a:ext cx="6176645" cy="450215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1048585" name="标题 1"/>
          <p:cNvSpPr txBox="1"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5203190" y="1259522"/>
            <a:ext cx="6176645" cy="1035050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0" i="0" u="none" strike="noStrike" kern="1200" cap="none" spc="0" normalizeH="0" baseline="0" noProof="1" dirty="0">
                <a:solidFill>
                  <a:schemeClr val="accent4">
                    <a:lumMod val="69020"/>
                  </a:schemeClr>
                </a:solidFill>
                <a:latin typeface="+mj-lt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dirty="0">
                <a:sym typeface="+mn-ea"/>
              </a:rPr>
              <a:t>单击编辑母版标题</a:t>
            </a:r>
            <a:endParaRPr dirty="0"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1301749"/>
            <a:ext cx="10800000" cy="4873625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696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7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8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99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051107" y="1144320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04859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48591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2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74010" y="549275"/>
            <a:ext cx="6102350" cy="3906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09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48610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1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2" name="节编号 3"/>
          <p:cNvSpPr>
            <a:spLocks noGrp="1" noChangeAspect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5646000" y="2077402"/>
            <a:ext cx="900000" cy="899772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txBody>
          <a:bodyPr wrap="non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3400" b="1">
                <a:ln>
                  <a:noFill/>
                </a:ln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104861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2903855" y="4217987"/>
            <a:ext cx="6384290" cy="563245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 b="1" u="none" strike="noStrike" kern="1200" cap="none" spc="0" normalizeH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048614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2903855" y="3128327"/>
            <a:ext cx="6384290" cy="1051560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5400" b="1" i="0" u="none" strike="noStrike" kern="1200" cap="none" spc="0" normalizeH="0" baseline="0" noProof="1" dirty="0">
                <a:solidFill>
                  <a:schemeClr val="bg1">
                    <a:lumMod val="30196"/>
                  </a:schemeClr>
                </a:solidFill>
                <a:latin typeface="+mj-lt"/>
                <a:ea typeface="+mj-ea"/>
                <a:cs typeface="+mn-cs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706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707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8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9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10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9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20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721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22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723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4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5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26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6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7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18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1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2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712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3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4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6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37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1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2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03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</a:lvl5pPr>
          </a:lstStyle>
          <a:p>
            <a:pPr lvl="0"/>
            <a:r>
              <a:rPr lang="zh-CN" altLang="en-US" smtClean="0"/>
              <a:t>单击此处编辑副标题</a:t>
            </a:r>
            <a:endParaRPr lang="zh-CN" altLang="en-US" smtClean="0"/>
          </a:p>
        </p:txBody>
      </p:sp>
      <p:sp>
        <p:nvSpPr>
          <p:cNvPr id="1048704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540" y="0"/>
            <a:ext cx="2674938" cy="2389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77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2540" y="1296988"/>
            <a:ext cx="4752975" cy="5265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91" name="署名占位符 10"/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8956460" y="3167310"/>
            <a:ext cx="2340000" cy="468000"/>
          </a:xfrm>
          <a:prstGeom prst="roundRect">
            <a:avLst>
              <a:gd name="adj" fmla="val 50000"/>
            </a:avLst>
          </a:prstGeom>
          <a:ln w="12700">
            <a:solidFill>
              <a:schemeClr val="lt1">
                <a:lumMod val="10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18000" rIns="71755" bIns="180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1" i="0" u="none" strike="noStrike" kern="1200" cap="none" spc="0" normalizeH="0" baseline="0" noProof="1" dirty="0">
                <a:solidFill>
                  <a:schemeClr val="lt1"/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  <p:sp>
        <p:nvSpPr>
          <p:cNvPr id="1048692" name="标题 6"/>
          <p:cNvSpPr txBox="1"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5718810" y="1318260"/>
            <a:ext cx="5661025" cy="1454785"/>
          </a:xfr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8800" b="0" i="0" u="none" strike="noStrike" kern="1200" cap="none" spc="0" normalizeH="0" baseline="0" noProof="1" dirty="0">
                <a:solidFill>
                  <a:schemeClr val="accent4">
                    <a:lumMod val="69020"/>
                  </a:schemeClr>
                </a:solidFill>
                <a:latin typeface="+mj-lt"/>
                <a:ea typeface="+mj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42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3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44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45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32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33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34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35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48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749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39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728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矩形 3"/>
          <p:cNvSpPr/>
          <p:nvPr>
            <p:custDataLst>
              <p:tags r:id="rId13"/>
            </p:custDataLst>
          </p:nvPr>
        </p:nvSpPr>
        <p:spPr>
          <a:xfrm>
            <a:off x="5466660" y="6537325"/>
            <a:ext cx="1258363" cy="320675"/>
          </a:xfrm>
          <a:prstGeom prst="rect">
            <a:avLst/>
          </a:prstGeom>
          <a:solidFill>
            <a:schemeClr val="accent4">
              <a:lumMod val="69020"/>
            </a:schemeClr>
          </a:solidFill>
          <a:ln w="9525">
            <a:noFill/>
          </a:ln>
        </p:spPr>
        <p:txBody>
          <a:bodyPr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77" name="TextBox 4"/>
          <p:cNvSpPr txBox="1"/>
          <p:nvPr>
            <p:custDataLst>
              <p:tags r:id="rId14"/>
            </p:custDataLst>
          </p:nvPr>
        </p:nvSpPr>
        <p:spPr>
          <a:xfrm>
            <a:off x="5940902" y="6537325"/>
            <a:ext cx="297181" cy="3327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algn="ctr" eaLnBrk="1" hangingPunct="1"/>
            <a:fld id="{9A0DB2DC-4C9A-4742-B13C-FB6460FD3503}" type="slidenum">
              <a:rPr lang="zh-CN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6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48578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1048580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1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58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bg1">
              <a:lumMod val="30196"/>
            </a:schemeClr>
          </a:solidFill>
          <a:effectLst>
            <a:outerShdw>
              <a:srgbClr val="FFFFFF"/>
            </a:outerShdw>
          </a:effectLst>
          <a:uFill>
            <a:solidFill>
              <a:schemeClr val="tx1"/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03.xml"/><Relationship Id="rId4" Type="http://schemas.openxmlformats.org/officeDocument/2006/relationships/image" Target="../media/image9.jpe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07.xml"/><Relationship Id="rId4" Type="http://schemas.openxmlformats.org/officeDocument/2006/relationships/image" Target="../media/image10.jpe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8" Type="http://schemas.openxmlformats.org/officeDocument/2006/relationships/slideLayout" Target="../slideLayouts/slideLayout18.xml"/><Relationship Id="rId27" Type="http://schemas.openxmlformats.org/officeDocument/2006/relationships/tags" Target="../tags/tag133.xml"/><Relationship Id="rId26" Type="http://schemas.openxmlformats.org/officeDocument/2006/relationships/image" Target="../media/image9.jpeg"/><Relationship Id="rId25" Type="http://schemas.openxmlformats.org/officeDocument/2006/relationships/tags" Target="../tags/tag132.xml"/><Relationship Id="rId24" Type="http://schemas.openxmlformats.org/officeDocument/2006/relationships/tags" Target="../tags/tag131.xml"/><Relationship Id="rId23" Type="http://schemas.openxmlformats.org/officeDocument/2006/relationships/tags" Target="../tags/tag130.xml"/><Relationship Id="rId22" Type="http://schemas.openxmlformats.org/officeDocument/2006/relationships/tags" Target="../tags/tag129.xml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tags" Target="../tags/tag109.xml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35.xml"/><Relationship Id="rId2" Type="http://schemas.openxmlformats.org/officeDocument/2006/relationships/image" Target="../media/image11.jpe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43.xml"/><Relationship Id="rId4" Type="http://schemas.openxmlformats.org/officeDocument/2006/relationships/image" Target="../media/image12.jpeg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44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48.xml"/><Relationship Id="rId4" Type="http://schemas.openxmlformats.org/officeDocument/2006/relationships/image" Target="../media/image14.jpeg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52.xml"/><Relationship Id="rId4" Type="http://schemas.openxmlformats.org/officeDocument/2006/relationships/image" Target="../media/image15.jpeg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56.xml"/><Relationship Id="rId4" Type="http://schemas.openxmlformats.org/officeDocument/2006/relationships/image" Target="../media/image16.jpeg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75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image" Target="../media/image17.jpeg"/><Relationship Id="rId1" Type="http://schemas.openxmlformats.org/officeDocument/2006/relationships/tags" Target="../tags/tag157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6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70.xml"/><Relationship Id="rId3" Type="http://schemas.openxmlformats.org/officeDocument/2006/relationships/image" Target="../media/image20.jpeg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78.xml"/><Relationship Id="rId4" Type="http://schemas.openxmlformats.org/officeDocument/2006/relationships/image" Target="../media/image21.jpeg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82.xml"/><Relationship Id="rId4" Type="http://schemas.openxmlformats.org/officeDocument/2006/relationships/image" Target="../media/image22.jpeg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84.xml"/><Relationship Id="rId1" Type="http://schemas.openxmlformats.org/officeDocument/2006/relationships/tags" Target="../tags/tag18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image" Target="../media/image23.jpeg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5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tags" Target="../tags/tag200.xml"/><Relationship Id="rId7" Type="http://schemas.openxmlformats.org/officeDocument/2006/relationships/image" Target="../media/image25.jpeg"/><Relationship Id="rId6" Type="http://schemas.openxmlformats.org/officeDocument/2006/relationships/tags" Target="../tags/tag199.xml"/><Relationship Id="rId5" Type="http://schemas.openxmlformats.org/officeDocument/2006/relationships/image" Target="../media/image24.jpeg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01.xml"/><Relationship Id="rId1" Type="http://schemas.openxmlformats.org/officeDocument/2006/relationships/tags" Target="../tags/tag19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207.xml"/><Relationship Id="rId7" Type="http://schemas.openxmlformats.org/officeDocument/2006/relationships/image" Target="../media/image28.png"/><Relationship Id="rId6" Type="http://schemas.openxmlformats.org/officeDocument/2006/relationships/tags" Target="../tags/tag206.xml"/><Relationship Id="rId5" Type="http://schemas.openxmlformats.org/officeDocument/2006/relationships/image" Target="../media/image27.png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08.xml"/><Relationship Id="rId1" Type="http://schemas.openxmlformats.org/officeDocument/2006/relationships/tags" Target="../tags/tag202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99.xml"/><Relationship Id="rId2" Type="http://schemas.openxmlformats.org/officeDocument/2006/relationships/image" Target="../media/image8.png"/><Relationship Id="rId1" Type="http://schemas.openxmlformats.org/officeDocument/2006/relationships/tags" Target="../tags/tag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912110" y="1566545"/>
            <a:ext cx="9280525" cy="1497330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800" b="1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方正黑体_GBK" charset="-122"/>
              </a:rPr>
              <a:t>佛教VS基督教</a:t>
            </a:r>
            <a:endParaRPr lang="zh-CN" altLang="en-US" sz="4800" b="1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方正黑体_GBK" charset="-122"/>
            </a:endParaRPr>
          </a:p>
        </p:txBody>
      </p:sp>
      <p:sp>
        <p:nvSpPr>
          <p:cNvPr id="1048694" name="Text Placeholder 2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6074410" y="3429000"/>
            <a:ext cx="4764405" cy="691515"/>
          </a:xfrm>
        </p:spPr>
        <p:txBody>
          <a:bodyPr>
            <a:normAutofit/>
          </a:bodyPr>
          <a:p>
            <a:r>
              <a: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汇报人</a:t>
            </a:r>
            <a:r>
              <a:rPr lang="en-US" altLang="zh-CN" sz="180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王靖、郭禹含、王祥明</a:t>
            </a:r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/>
      <p:sp>
        <p:nvSpPr>
          <p:cNvPr id="3" name="Object 109"/>
          <p:cNvSpPr txBox="1"/>
          <p:nvPr>
            <p:custDataLst>
              <p:tags r:id="rId1"/>
            </p:custDataLst>
          </p:nvPr>
        </p:nvSpPr>
        <p:spPr>
          <a:xfrm>
            <a:off x="2853690" y="5300345"/>
            <a:ext cx="6485255" cy="1067435"/>
          </a:xfrm>
          <a:prstGeom prst="rect">
            <a:avLst/>
          </a:prstGeom>
        </p:spPr>
        <p:txBody>
          <a:bodyPr vert="horz" rtlCol="0" anchor="ctr" anchorCtr="0">
            <a:normAutofit/>
          </a:bodyPr>
          <a:p>
            <a:pPr marL="0" indent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000" spc="60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印度佛教</a:t>
            </a:r>
            <a:endParaRPr lang="zh-CN" altLang="en-US" sz="5000" spc="60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缺角矩形 3"/>
          <p:cNvSpPr/>
          <p:nvPr>
            <p:custDataLst>
              <p:tags r:id="rId2"/>
            </p:custDataLst>
          </p:nvPr>
        </p:nvSpPr>
        <p:spPr>
          <a:xfrm>
            <a:off x="3086019" y="5181381"/>
            <a:ext cx="5971702" cy="1286314"/>
          </a:xfrm>
          <a:prstGeom prst="plaque">
            <a:avLst>
              <a:gd name="adj" fmla="val 2654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215252" y="5281157"/>
            <a:ext cx="5713238" cy="108676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4"/>
          <a:stretch>
            <a:fillRect/>
          </a:stretch>
        </p:blipFill>
        <p:spPr>
          <a:xfrm>
            <a:off x="2296160" y="477520"/>
            <a:ext cx="7600950" cy="44958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09562" y="5395444"/>
            <a:ext cx="10972876" cy="676274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accent1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大乘佛教</a:t>
            </a:r>
            <a:endParaRPr lang="zh-CN" altLang="en-US" sz="4000" b="1" spc="160">
              <a:solidFill>
                <a:schemeClr val="accent1">
                  <a:lumMod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439" b="2439"/>
          <a:stretch>
            <a:fillRect/>
          </a:stretch>
        </p:blipFill>
        <p:spPr>
          <a:xfrm>
            <a:off x="609561" y="608406"/>
            <a:ext cx="10972875" cy="463899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280" h="5520">
                <a:moveTo>
                  <a:pt x="0" y="0"/>
                </a:moveTo>
                <a:lnTo>
                  <a:pt x="17280" y="0"/>
                </a:lnTo>
                <a:lnTo>
                  <a:pt x="1728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676368" y="914383"/>
            <a:ext cx="8839264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北传佛教</a:t>
            </a:r>
            <a:endParaRPr lang="zh-CN" altLang="en-US" sz="4000" b="1" spc="160">
              <a:solidFill>
                <a:schemeClr val="dk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6117590" y="1981200"/>
            <a:ext cx="4649470" cy="3843655"/>
            <a:chOff x="11812" y="2904"/>
            <a:chExt cx="6207" cy="5074"/>
          </a:xfrm>
        </p:grpSpPr>
        <p:cxnSp>
          <p:nvCxnSpPr>
            <p:cNvPr id="22" name="直接连接符 21"/>
            <p:cNvCxnSpPr/>
            <p:nvPr>
              <p:custDataLst>
                <p:tags r:id="rId3"/>
              </p:custDataLst>
            </p:nvPr>
          </p:nvCxnSpPr>
          <p:spPr>
            <a:xfrm>
              <a:off x="11820" y="6171"/>
              <a:ext cx="110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4"/>
              </p:custDataLst>
            </p:nvPr>
          </p:nvCxnSpPr>
          <p:spPr>
            <a:xfrm>
              <a:off x="11812" y="3411"/>
              <a:ext cx="110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/>
            <p:cNvSpPr txBox="1"/>
            <p:nvPr>
              <p:custDataLst>
                <p:tags r:id="rId5"/>
              </p:custDataLst>
            </p:nvPr>
          </p:nvSpPr>
          <p:spPr>
            <a:xfrm>
              <a:off x="13344" y="3735"/>
              <a:ext cx="4675" cy="1453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p>
              <a:pPr marL="0" lvl="0" indent="0" algn="l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3600" spc="15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汉传佛教</a:t>
              </a:r>
              <a:endParaRPr lang="zh-CN" altLang="en-US" sz="36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6"/>
              </p:custDataLst>
            </p:nvPr>
          </p:nvSpPr>
          <p:spPr>
            <a:xfrm>
              <a:off x="13344" y="2904"/>
              <a:ext cx="1161" cy="81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rmAutofit/>
            </a:bodyPr>
            <a:p>
              <a:r>
                <a:rPr lang="en-US" altLang="zh-CN" sz="3200" spc="30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01</a:t>
              </a:r>
              <a:endParaRPr lang="en-US" altLang="zh-CN" sz="3200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7"/>
              </p:custDataLst>
            </p:nvPr>
          </p:nvSpPr>
          <p:spPr>
            <a:xfrm>
              <a:off x="13344" y="6525"/>
              <a:ext cx="4675" cy="1453"/>
            </a:xfrm>
            <a:prstGeom prst="rect">
              <a:avLst/>
            </a:prstGeom>
            <a:noFill/>
          </p:spPr>
          <p:txBody>
            <a:bodyPr wrap="square" rtlCol="0" anchor="t" anchorCtr="0">
              <a:normAutofit/>
            </a:bodyPr>
            <a:p>
              <a:pPr marL="0" lvl="0" indent="0" algn="l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zh-CN" altLang="en-US" sz="3600" spc="15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</a:rPr>
                <a:t>藏传佛教</a:t>
              </a:r>
              <a:endParaRPr lang="zh-CN" altLang="en-US" sz="36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8"/>
              </p:custDataLst>
            </p:nvPr>
          </p:nvSpPr>
          <p:spPr>
            <a:xfrm>
              <a:off x="13344" y="5694"/>
              <a:ext cx="1161" cy="81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rmAutofit/>
            </a:bodyPr>
            <a:p>
              <a:r>
                <a:rPr lang="en-US" altLang="zh-CN" sz="3200" spc="300" dirty="0">
                  <a:solidFill>
                    <a:schemeClr val="dk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02</a:t>
              </a:r>
              <a:endParaRPr lang="en-US" altLang="zh-CN" sz="3200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9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10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11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12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13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15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16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7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8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9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20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21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22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23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24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25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20" name="图片 19"/>
          <p:cNvPicPr/>
          <p:nvPr/>
        </p:nvPicPr>
        <p:blipFill>
          <a:blip r:embed="rId26"/>
          <a:stretch>
            <a:fillRect/>
          </a:stretch>
        </p:blipFill>
        <p:spPr>
          <a:xfrm>
            <a:off x="1179830" y="2208530"/>
            <a:ext cx="5446395" cy="3505200"/>
          </a:xfrm>
          <a:prstGeom prst="rect">
            <a:avLst/>
          </a:prstGeom>
        </p:spPr>
      </p:pic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30377" b="3759"/>
          <a:stretch>
            <a:fillRect/>
          </a:stretch>
        </p:blipFill>
        <p:spPr>
          <a:xfrm>
            <a:off x="312420" y="304781"/>
            <a:ext cx="6324637" cy="624843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9840">
                <a:moveTo>
                  <a:pt x="0" y="0"/>
                </a:moveTo>
                <a:lnTo>
                  <a:pt x="8640" y="0"/>
                </a:lnTo>
                <a:lnTo>
                  <a:pt x="8640" y="9840"/>
                </a:lnTo>
                <a:lnTo>
                  <a:pt x="0" y="98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文本框 6"/>
          <p:cNvSpPr txBox="1"/>
          <p:nvPr/>
        </p:nvSpPr>
        <p:spPr>
          <a:xfrm>
            <a:off x="6636385" y="305435"/>
            <a:ext cx="3851275" cy="6247765"/>
          </a:xfrm>
          <a:prstGeom prst="rect">
            <a:avLst/>
          </a:prstGeom>
          <a:noFill/>
        </p:spPr>
        <p:txBody>
          <a:bodyPr vert="eaVert" wrap="square" rtlCol="0" anchor="ctr" anchorCtr="0">
            <a:noAutofit/>
          </a:bodyPr>
          <a:p>
            <a:pPr algn="ctr"/>
            <a:r>
              <a:rPr lang="zh-CN" altLang="en-US" sz="3600" b="1" spc="16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南传上座部佛教</a:t>
            </a:r>
            <a:endParaRPr lang="zh-CN" altLang="en-US" sz="3600" b="1" spc="160">
              <a:solidFill>
                <a:schemeClr val="dk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3600" b="1" spc="160">
              <a:solidFill>
                <a:schemeClr val="dk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/>
      <p:sp>
        <p:nvSpPr>
          <p:cNvPr id="3" name="Object 109"/>
          <p:cNvSpPr txBox="1"/>
          <p:nvPr>
            <p:custDataLst>
              <p:tags r:id="rId1"/>
            </p:custDataLst>
          </p:nvPr>
        </p:nvSpPr>
        <p:spPr>
          <a:xfrm>
            <a:off x="2871408" y="4529628"/>
            <a:ext cx="6485160" cy="1167520"/>
          </a:xfrm>
          <a:prstGeom prst="rect">
            <a:avLst/>
          </a:prstGeom>
        </p:spPr>
        <p:txBody>
          <a:bodyPr vert="horz" rtlCol="0" anchor="t" anchorCtr="0">
            <a:normAutofit fontScale="80000"/>
          </a:bodyPr>
          <a:p>
            <a:pPr marL="0" indent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000" spc="6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基督信仰与佛教的比较</a:t>
            </a:r>
            <a:endParaRPr lang="zh-CN" altLang="en-US" sz="5000" spc="6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缺角矩形 3"/>
          <p:cNvSpPr/>
          <p:nvPr>
            <p:custDataLst>
              <p:tags r:id="rId2"/>
            </p:custDataLst>
          </p:nvPr>
        </p:nvSpPr>
        <p:spPr>
          <a:xfrm>
            <a:off x="3103423" y="4410834"/>
            <a:ext cx="5971702" cy="1286314"/>
          </a:xfrm>
          <a:prstGeom prst="plaque">
            <a:avLst>
              <a:gd name="adj" fmla="val 2654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232656" y="4510610"/>
            <a:ext cx="5713238" cy="108676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120896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35" y="609600"/>
            <a:ext cx="4120515" cy="1447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spc="16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上帝观的不同</a:t>
            </a:r>
            <a:endParaRPr lang="zh-CN" altLang="en-US" sz="4400" b="1" spc="16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8416" b="8349"/>
          <a:stretch>
            <a:fillRect/>
          </a:stretch>
        </p:blipFill>
        <p:spPr>
          <a:xfrm>
            <a:off x="4578105" y="609841"/>
            <a:ext cx="6994335" cy="56383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00" h="4560">
                <a:moveTo>
                  <a:pt x="0" y="0"/>
                </a:moveTo>
                <a:lnTo>
                  <a:pt x="9800" y="0"/>
                </a:lnTo>
                <a:lnTo>
                  <a:pt x="9800" y="4560"/>
                </a:lnTo>
                <a:lnTo>
                  <a:pt x="0" y="456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5758180"/>
            <a:ext cx="12192635" cy="765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accent1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宇宙观的不同</a:t>
            </a:r>
            <a:endParaRPr lang="zh-CN" altLang="en-US" sz="4000" b="1" spc="160">
              <a:solidFill>
                <a:schemeClr val="accent1">
                  <a:lumMod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670" y="212090"/>
            <a:ext cx="8836025" cy="5546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09562" y="5395444"/>
            <a:ext cx="10972876" cy="676274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accent1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人观的比较</a:t>
            </a:r>
            <a:endParaRPr lang="zh-CN" altLang="en-US" sz="4000" b="1" spc="160">
              <a:solidFill>
                <a:schemeClr val="accent1">
                  <a:lumMod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439" b="2439"/>
          <a:stretch>
            <a:fillRect/>
          </a:stretch>
        </p:blipFill>
        <p:spPr>
          <a:xfrm>
            <a:off x="609561" y="608406"/>
            <a:ext cx="10972875" cy="463899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280" h="5520">
                <a:moveTo>
                  <a:pt x="0" y="0"/>
                </a:moveTo>
                <a:lnTo>
                  <a:pt x="17280" y="0"/>
                </a:lnTo>
                <a:lnTo>
                  <a:pt x="1728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09562" y="5395444"/>
            <a:ext cx="10972876" cy="676274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accent1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救主与教主的不同</a:t>
            </a:r>
            <a:endParaRPr lang="zh-CN" altLang="en-US" sz="4000" b="1" spc="160">
              <a:solidFill>
                <a:schemeClr val="accent1">
                  <a:lumMod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35" b="135"/>
          <a:stretch>
            <a:fillRect/>
          </a:stretch>
        </p:blipFill>
        <p:spPr>
          <a:xfrm>
            <a:off x="609561" y="608406"/>
            <a:ext cx="10972875" cy="463899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280" h="5520">
                <a:moveTo>
                  <a:pt x="0" y="0"/>
                </a:moveTo>
                <a:lnTo>
                  <a:pt x="17280" y="0"/>
                </a:lnTo>
                <a:lnTo>
                  <a:pt x="1728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4124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3975" y="609600"/>
            <a:ext cx="4787265" cy="1447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spc="16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圣经与佛经的不同</a:t>
            </a:r>
            <a:endParaRPr lang="zh-CN" altLang="en-US" sz="4400" b="1" spc="16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5840" r="961"/>
          <a:stretch>
            <a:fillRect/>
          </a:stretch>
        </p:blipFill>
        <p:spPr>
          <a:xfrm>
            <a:off x="5073650" y="609600"/>
            <a:ext cx="6824980" cy="56381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00" h="4560">
                <a:moveTo>
                  <a:pt x="0" y="0"/>
                </a:moveTo>
                <a:lnTo>
                  <a:pt x="9800" y="0"/>
                </a:lnTo>
                <a:lnTo>
                  <a:pt x="9800" y="4560"/>
                </a:lnTo>
                <a:lnTo>
                  <a:pt x="0" y="456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/>
      <p:sp>
        <p:nvSpPr>
          <p:cNvPr id="1048593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6000"/>
              <a:t>目录</a:t>
            </a:r>
            <a:endParaRPr lang="zh-CN" altLang="en-US" sz="6000"/>
          </a:p>
        </p:txBody>
      </p:sp>
      <p:sp>
        <p:nvSpPr>
          <p:cNvPr id="1048594" name="圆角矩形 16"/>
          <p:cNvSpPr/>
          <p:nvPr>
            <p:custDataLst>
              <p:tags r:id="rId2"/>
            </p:custDataLst>
          </p:nvPr>
        </p:nvSpPr>
        <p:spPr>
          <a:xfrm>
            <a:off x="2059305" y="2345055"/>
            <a:ext cx="694690" cy="604520"/>
          </a:xfrm>
          <a:prstGeom prst="roundRect">
            <a:avLst/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2400" b="1">
                <a:solidFill>
                  <a:schemeClr val="tx1"/>
                </a:solidFill>
              </a:rPr>
              <a:t>01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1048595" name="文本框 17"/>
          <p:cNvSpPr txBox="1"/>
          <p:nvPr>
            <p:custDataLst>
              <p:tags r:id="rId3"/>
            </p:custDataLst>
          </p:nvPr>
        </p:nvSpPr>
        <p:spPr>
          <a:xfrm>
            <a:off x="2899410" y="2392045"/>
            <a:ext cx="3373120" cy="67500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2200">
                <a:latin typeface="+mn-lt"/>
                <a:ea typeface="+mn-ea"/>
              </a:rPr>
              <a:t>引言</a:t>
            </a:r>
            <a:endParaRPr lang="zh-CN" altLang="en-US" sz="2200">
              <a:latin typeface="+mn-lt"/>
              <a:ea typeface="+mn-ea"/>
            </a:endParaRPr>
          </a:p>
        </p:txBody>
      </p:sp>
      <p:sp>
        <p:nvSpPr>
          <p:cNvPr id="1048596" name="圆角矩形 18"/>
          <p:cNvSpPr/>
          <p:nvPr>
            <p:custDataLst>
              <p:tags r:id="rId4"/>
            </p:custDataLst>
          </p:nvPr>
        </p:nvSpPr>
        <p:spPr>
          <a:xfrm>
            <a:off x="2059305" y="3340100"/>
            <a:ext cx="695325" cy="610235"/>
          </a:xfrm>
          <a:prstGeom prst="roundRect">
            <a:avLst/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02</a:t>
            </a:r>
            <a:endParaRPr lang="en-US" altLang="zh-CN" sz="24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597" name="文本框 19"/>
          <p:cNvSpPr txBox="1"/>
          <p:nvPr>
            <p:custDataLst>
              <p:tags r:id="rId5"/>
            </p:custDataLst>
          </p:nvPr>
        </p:nvSpPr>
        <p:spPr>
          <a:xfrm>
            <a:off x="2899177" y="3447880"/>
            <a:ext cx="3372434" cy="51126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2200">
                <a:latin typeface="+mn-lt"/>
                <a:ea typeface="+mn-ea"/>
              </a:rPr>
              <a:t>佛教的核心教义与世界观</a:t>
            </a:r>
            <a:endParaRPr lang="zh-CN" altLang="en-US" sz="2200">
              <a:latin typeface="+mn-lt"/>
              <a:ea typeface="+mn-ea"/>
            </a:endParaRPr>
          </a:p>
        </p:txBody>
      </p:sp>
      <p:sp>
        <p:nvSpPr>
          <p:cNvPr id="1048598" name="圆角矩形 20"/>
          <p:cNvSpPr/>
          <p:nvPr>
            <p:custDataLst>
              <p:tags r:id="rId6"/>
            </p:custDataLst>
          </p:nvPr>
        </p:nvSpPr>
        <p:spPr>
          <a:xfrm>
            <a:off x="2059532" y="4340868"/>
            <a:ext cx="694854" cy="577775"/>
          </a:xfrm>
          <a:prstGeom prst="roundRect">
            <a:avLst/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03</a:t>
            </a:r>
            <a:endParaRPr lang="en-US" altLang="zh-CN" sz="24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599" name="文本框 21"/>
          <p:cNvSpPr txBox="1"/>
          <p:nvPr>
            <p:custDataLst>
              <p:tags r:id="rId7"/>
            </p:custDataLst>
          </p:nvPr>
        </p:nvSpPr>
        <p:spPr>
          <a:xfrm>
            <a:off x="2899177" y="4340176"/>
            <a:ext cx="3373819" cy="5902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2200">
                <a:latin typeface="+mn-lt"/>
                <a:ea typeface="+mn-ea"/>
              </a:rPr>
              <a:t>佛教的分支与发展</a:t>
            </a:r>
            <a:endParaRPr lang="zh-CN" altLang="en-US" sz="2200">
              <a:latin typeface="+mn-lt"/>
              <a:ea typeface="+mn-ea"/>
            </a:endParaRPr>
          </a:p>
        </p:txBody>
      </p:sp>
      <p:sp>
        <p:nvSpPr>
          <p:cNvPr id="1048600" name="圆角矩形 22"/>
          <p:cNvSpPr/>
          <p:nvPr>
            <p:custDataLst>
              <p:tags r:id="rId8"/>
            </p:custDataLst>
          </p:nvPr>
        </p:nvSpPr>
        <p:spPr>
          <a:xfrm>
            <a:off x="2058670" y="5313680"/>
            <a:ext cx="697230" cy="694690"/>
          </a:xfrm>
          <a:prstGeom prst="roundRect">
            <a:avLst/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04</a:t>
            </a:r>
            <a:endParaRPr lang="en-US" altLang="zh-CN" sz="24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048601" name="文本框 23"/>
          <p:cNvSpPr txBox="1"/>
          <p:nvPr>
            <p:custDataLst>
              <p:tags r:id="rId9"/>
            </p:custDataLst>
          </p:nvPr>
        </p:nvSpPr>
        <p:spPr>
          <a:xfrm>
            <a:off x="2899410" y="5311775"/>
            <a:ext cx="3372485" cy="6927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2200">
                <a:latin typeface="+mn-lt"/>
                <a:ea typeface="+mn-ea"/>
              </a:rPr>
              <a:t>基督信仰与佛教的比较</a:t>
            </a:r>
            <a:endParaRPr lang="zh-CN" altLang="en-US" sz="2200">
              <a:latin typeface="+mn-lt"/>
              <a:ea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4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4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4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04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04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4" grpId="0" animBg="1"/>
      <p:bldP spid="1048595" grpId="0"/>
      <p:bldP spid="1048596" grpId="0" animBg="1"/>
      <p:bldP spid="1048597" grpId="0"/>
      <p:bldP spid="1048598" grpId="0" animBg="1"/>
      <p:bldP spid="1048599" grpId="0"/>
      <p:bldP spid="1048600" grpId="0" animBg="1"/>
      <p:bldP spid="10486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11305" b="48"/>
          <a:stretch>
            <a:fillRect/>
          </a:stretch>
        </p:blipFill>
        <p:spPr>
          <a:xfrm>
            <a:off x="312420" y="304781"/>
            <a:ext cx="6324637" cy="624843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9840">
                <a:moveTo>
                  <a:pt x="0" y="0"/>
                </a:moveTo>
                <a:lnTo>
                  <a:pt x="8640" y="0"/>
                </a:lnTo>
                <a:lnTo>
                  <a:pt x="8640" y="9840"/>
                </a:lnTo>
                <a:lnTo>
                  <a:pt x="0" y="98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637020" y="2590800"/>
            <a:ext cx="5554980" cy="1524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spc="16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得救方法的不同</a:t>
            </a:r>
            <a:endParaRPr lang="zh-CN" altLang="en-US" sz="4400" b="1" spc="160">
              <a:solidFill>
                <a:schemeClr val="dk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/>
      <p:sp>
        <p:nvSpPr>
          <p:cNvPr id="11" name="矩形 0"/>
          <p:cNvSpPr/>
          <p:nvPr>
            <p:custDataLst>
              <p:tags r:id="rId1"/>
            </p:custDataLst>
          </p:nvPr>
        </p:nvSpPr>
        <p:spPr>
          <a:xfrm>
            <a:off x="7462520" y="609600"/>
            <a:ext cx="4729480" cy="563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00"/>
          <p:cNvSpPr/>
          <p:nvPr>
            <p:custDataLst>
              <p:tags r:id="rId2"/>
            </p:custDataLst>
          </p:nvPr>
        </p:nvSpPr>
        <p:spPr>
          <a:xfrm>
            <a:off x="518795" y="0"/>
            <a:ext cx="466280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882140" y="106680"/>
            <a:ext cx="3505200" cy="146304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16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两者结果的不同</a:t>
            </a:r>
            <a:endParaRPr lang="zh-CN" altLang="en-US" sz="3600" b="1" spc="160">
              <a:solidFill>
                <a:schemeClr val="dk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385" y="1980565"/>
            <a:ext cx="4658995" cy="28975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95" y="1445895"/>
            <a:ext cx="6485255" cy="48209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/>
      <p:sp>
        <p:nvSpPr>
          <p:cNvPr id="3" name="Object 109"/>
          <p:cNvSpPr txBox="1"/>
          <p:nvPr>
            <p:custDataLst>
              <p:tags r:id="rId1"/>
            </p:custDataLst>
          </p:nvPr>
        </p:nvSpPr>
        <p:spPr>
          <a:xfrm>
            <a:off x="2854004" y="4572116"/>
            <a:ext cx="6485160" cy="1167520"/>
          </a:xfrm>
          <a:prstGeom prst="rect">
            <a:avLst/>
          </a:prstGeom>
        </p:spPr>
        <p:txBody>
          <a:bodyPr vert="horz" rtlCol="0" anchor="t" anchorCtr="0">
            <a:normAutofit fontScale="80000"/>
          </a:bodyPr>
          <a:p>
            <a:pPr marL="0" indent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000" spc="6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佛教的哲学与神学批判</a:t>
            </a:r>
            <a:endParaRPr lang="zh-CN" altLang="en-US" sz="5000" spc="6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缺角矩形 3"/>
          <p:cNvSpPr/>
          <p:nvPr>
            <p:custDataLst>
              <p:tags r:id="rId2"/>
            </p:custDataLst>
          </p:nvPr>
        </p:nvSpPr>
        <p:spPr>
          <a:xfrm>
            <a:off x="3086019" y="4453322"/>
            <a:ext cx="5971702" cy="1286314"/>
          </a:xfrm>
          <a:prstGeom prst="plaque">
            <a:avLst>
              <a:gd name="adj" fmla="val 2654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215252" y="4553098"/>
            <a:ext cx="5713238" cy="108676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120896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5309" r="11991"/>
          <a:stretch>
            <a:fillRect/>
          </a:stretch>
        </p:blipFill>
        <p:spPr>
          <a:xfrm>
            <a:off x="4578105" y="609841"/>
            <a:ext cx="6994335" cy="56383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00" h="4560">
                <a:moveTo>
                  <a:pt x="0" y="0"/>
                </a:moveTo>
                <a:lnTo>
                  <a:pt x="9800" y="0"/>
                </a:lnTo>
                <a:lnTo>
                  <a:pt x="9800" y="4560"/>
                </a:lnTo>
                <a:lnTo>
                  <a:pt x="0" y="456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635" y="610235"/>
            <a:ext cx="4119880" cy="4638675"/>
          </a:xfrm>
          <a:prstGeom prst="rect">
            <a:avLst/>
          </a:prstGeom>
          <a:noFill/>
        </p:spPr>
        <p:txBody>
          <a:bodyPr vert="eaVert" wrap="square" rtlCol="0" anchor="ctr" anchorCtr="0">
            <a:no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b="1" spc="16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佛教核心教义的批判</a:t>
            </a:r>
            <a:endParaRPr lang="zh-CN" altLang="en-US" sz="3600" b="1" spc="16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/>
      <p:sp>
        <p:nvSpPr>
          <p:cNvPr id="3" name="Object 109"/>
          <p:cNvSpPr txBox="1"/>
          <p:nvPr>
            <p:custDataLst>
              <p:tags r:id="rId1"/>
            </p:custDataLst>
          </p:nvPr>
        </p:nvSpPr>
        <p:spPr>
          <a:xfrm>
            <a:off x="2741295" y="4608830"/>
            <a:ext cx="6684010" cy="1168400"/>
          </a:xfrm>
          <a:prstGeom prst="rect">
            <a:avLst/>
          </a:prstGeom>
        </p:spPr>
        <p:txBody>
          <a:bodyPr vert="horz" rtlCol="0" anchor="ctr" anchorCtr="0"/>
          <a:p>
            <a:pPr marL="0" indent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6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佛教对神的否定与</a:t>
            </a:r>
            <a:endParaRPr lang="zh-CN" altLang="en-US" sz="3200" spc="6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spc="6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改革宗神学的反驳</a:t>
            </a:r>
            <a:endParaRPr lang="zh-CN" altLang="en-US" sz="3200" spc="6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缺角矩形 3"/>
          <p:cNvSpPr/>
          <p:nvPr>
            <p:custDataLst>
              <p:tags r:id="rId2"/>
            </p:custDataLst>
          </p:nvPr>
        </p:nvSpPr>
        <p:spPr>
          <a:xfrm>
            <a:off x="3086019" y="4579817"/>
            <a:ext cx="5971702" cy="1286314"/>
          </a:xfrm>
          <a:prstGeom prst="plaque">
            <a:avLst>
              <a:gd name="adj" fmla="val 2654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2741295" y="4679315"/>
            <a:ext cx="6186805" cy="108648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09562" y="5395444"/>
            <a:ext cx="10972876" cy="676274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accent1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佛教因果伦理与基督教恩典观的对比</a:t>
            </a:r>
            <a:endParaRPr lang="zh-CN" altLang="en-US" sz="4000" b="1" spc="160">
              <a:solidFill>
                <a:schemeClr val="accent1">
                  <a:lumMod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439" b="2439"/>
          <a:stretch>
            <a:fillRect/>
          </a:stretch>
        </p:blipFill>
        <p:spPr>
          <a:xfrm>
            <a:off x="609561" y="608406"/>
            <a:ext cx="10972875" cy="463899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280" h="5520">
                <a:moveTo>
                  <a:pt x="0" y="0"/>
                </a:moveTo>
                <a:lnTo>
                  <a:pt x="17280" y="0"/>
                </a:lnTo>
                <a:lnTo>
                  <a:pt x="1728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/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09562" y="5395444"/>
            <a:ext cx="10972876" cy="676274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accent1">
                    <a:lumMod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终极盼望的比较：涅槃与永生</a:t>
            </a:r>
            <a:endParaRPr lang="zh-CN" altLang="en-US" sz="4000" b="1" spc="160">
              <a:solidFill>
                <a:schemeClr val="accent1">
                  <a:lumMod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35" b="135"/>
          <a:stretch>
            <a:fillRect/>
          </a:stretch>
        </p:blipFill>
        <p:spPr>
          <a:xfrm>
            <a:off x="609561" y="608406"/>
            <a:ext cx="10972875" cy="463899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280" h="5520">
                <a:moveTo>
                  <a:pt x="0" y="0"/>
                </a:moveTo>
                <a:lnTo>
                  <a:pt x="17280" y="0"/>
                </a:lnTo>
                <a:lnTo>
                  <a:pt x="1728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/>
      <p:sp>
        <p:nvSpPr>
          <p:cNvPr id="104866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9643" y="4495346"/>
            <a:ext cx="11872715" cy="829512"/>
          </a:xfrm>
        </p:spPr>
        <p:txBody>
          <a:bodyPr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5400"/>
              <a:t>基督徒对佛教的回应</a:t>
            </a:r>
            <a:endParaRPr lang="zh-CN" altLang="en-US" sz="54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/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2114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57155" y="152401"/>
            <a:ext cx="11277689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b="1" spc="16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尊重与理解</a:t>
            </a:r>
            <a:endParaRPr lang="zh-CN" altLang="en-US" sz="3200" b="1" spc="16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34019" r="34019"/>
          <a:stretch>
            <a:fillRect/>
          </a:stretch>
        </p:blipFill>
        <p:spPr>
          <a:xfrm>
            <a:off x="666379" y="1217034"/>
            <a:ext cx="4172572" cy="503148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241" h="4561">
                <a:moveTo>
                  <a:pt x="0" y="0"/>
                </a:moveTo>
                <a:lnTo>
                  <a:pt x="6241" y="0"/>
                </a:lnTo>
                <a:lnTo>
                  <a:pt x="6241" y="4561"/>
                </a:lnTo>
                <a:lnTo>
                  <a:pt x="0" y="4561"/>
                </a:lnTo>
                <a:lnTo>
                  <a:pt x="0" y="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414245" y="1217295"/>
            <a:ext cx="1071381" cy="10025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algn="ctr"/>
            <a:r>
              <a:rPr lang="en-US" altLang="zh-CN" sz="3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01</a:t>
            </a:r>
            <a:endParaRPr lang="en-US" altLang="zh-CN" sz="3600" b="1" spc="300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730544" y="1296502"/>
            <a:ext cx="4526273" cy="80770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理解佛教的核心思想</a:t>
            </a:r>
            <a:endParaRPr lang="zh-CN" altLang="en-US" sz="20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5414245" y="3231867"/>
            <a:ext cx="1071381" cy="10025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algn="ctr"/>
            <a:r>
              <a:rPr lang="en-US" altLang="zh-CN" sz="3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02</a:t>
            </a:r>
            <a:endParaRPr lang="en-US" altLang="zh-CN" sz="3600" b="1" spc="300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6730544" y="3311074"/>
            <a:ext cx="4526273" cy="80770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承认伦理上的共通点</a:t>
            </a:r>
            <a:endParaRPr lang="zh-CN" altLang="en-US" sz="20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5414245" y="5246439"/>
            <a:ext cx="1071381" cy="100259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p>
            <a:pPr algn="ctr"/>
            <a:r>
              <a:rPr lang="en-US" altLang="zh-CN" sz="3600" b="1" spc="300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03</a:t>
            </a:r>
            <a:endParaRPr lang="en-US" altLang="zh-CN" sz="3600" b="1" spc="300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6730544" y="5325646"/>
            <a:ext cx="4526273" cy="80770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spc="15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保持谦卑与温柔</a:t>
            </a:r>
            <a:endParaRPr lang="zh-CN" altLang="en-US" sz="2000" spc="15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/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5048207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61963" y="2133617"/>
            <a:ext cx="352427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见证与生活</a:t>
            </a:r>
            <a:endParaRPr lang="zh-CN" altLang="en-US" sz="4000" b="1" spc="16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761963" y="3180741"/>
            <a:ext cx="3524275" cy="13716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用问题引导，而非强迫说理</a:t>
            </a:r>
            <a:endParaRPr lang="zh-CN" altLang="en-US" sz="20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实践伦理共通点</a:t>
            </a:r>
            <a:endParaRPr lang="zh-CN" altLang="en-US" sz="20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活出基督的爱和喜乐</a:t>
            </a:r>
            <a:endParaRPr lang="zh-CN" altLang="en-US" sz="20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7816872" y="2154445"/>
            <a:ext cx="1758958" cy="2691830"/>
          </a:xfrm>
          <a:prstGeom prst="rect">
            <a:avLst/>
          </a:prstGeom>
        </p:spPr>
      </p:pic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9671080" y="2154445"/>
            <a:ext cx="1758958" cy="2691830"/>
          </a:xfrm>
          <a:prstGeom prst="rect">
            <a:avLst/>
          </a:prstGeom>
        </p:spPr>
      </p:pic>
      <p:pic>
        <p:nvPicPr>
          <p:cNvPr id="4" name="图片 3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5962663" y="2154445"/>
            <a:ext cx="1758958" cy="269183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/>
      <p:sp>
        <p:nvSpPr>
          <p:cNvPr id="104860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6000"/>
              <a:t>目录</a:t>
            </a:r>
            <a:endParaRPr lang="zh-CN" altLang="en-US" sz="6000"/>
          </a:p>
        </p:txBody>
      </p:sp>
      <p:sp>
        <p:nvSpPr>
          <p:cNvPr id="1048603" name="圆角矩形 13"/>
          <p:cNvSpPr/>
          <p:nvPr>
            <p:custDataLst>
              <p:tags r:id="rId2"/>
            </p:custDataLst>
          </p:nvPr>
        </p:nvSpPr>
        <p:spPr>
          <a:xfrm>
            <a:off x="2290600" y="2896235"/>
            <a:ext cx="666255" cy="666255"/>
          </a:xfrm>
          <a:prstGeom prst="roundRect">
            <a:avLst/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2600" b="1" dirty="0">
                <a:solidFill>
                  <a:schemeClr val="tx1"/>
                </a:solidFill>
              </a:rPr>
              <a:t>05</a:t>
            </a:r>
            <a:endParaRPr lang="en-US" altLang="zh-CN" sz="2600" b="1" dirty="0">
              <a:solidFill>
                <a:schemeClr val="tx1"/>
              </a:solidFill>
            </a:endParaRPr>
          </a:p>
        </p:txBody>
      </p:sp>
      <p:sp>
        <p:nvSpPr>
          <p:cNvPr id="1048604" name="文本框 14"/>
          <p:cNvSpPr txBox="1"/>
          <p:nvPr>
            <p:custDataLst>
              <p:tags r:id="rId3"/>
            </p:custDataLst>
          </p:nvPr>
        </p:nvSpPr>
        <p:spPr>
          <a:xfrm>
            <a:off x="3856838" y="2932755"/>
            <a:ext cx="6045832" cy="5932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2400">
                <a:latin typeface="+mn-lt"/>
                <a:ea typeface="+mn-ea"/>
              </a:rPr>
              <a:t>佛教的哲学与神学批判</a:t>
            </a:r>
            <a:endParaRPr lang="zh-CN" altLang="en-US" sz="2400">
              <a:latin typeface="+mn-lt"/>
              <a:ea typeface="+mn-ea"/>
            </a:endParaRPr>
          </a:p>
        </p:txBody>
      </p:sp>
      <p:sp>
        <p:nvSpPr>
          <p:cNvPr id="1048605" name="圆角矩形 15"/>
          <p:cNvSpPr/>
          <p:nvPr>
            <p:custDataLst>
              <p:tags r:id="rId4"/>
            </p:custDataLst>
          </p:nvPr>
        </p:nvSpPr>
        <p:spPr>
          <a:xfrm>
            <a:off x="2290600" y="4078852"/>
            <a:ext cx="666255" cy="666255"/>
          </a:xfrm>
          <a:prstGeom prst="roundRect">
            <a:avLst/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2600" b="1">
                <a:solidFill>
                  <a:schemeClr val="tx1"/>
                </a:solidFill>
              </a:rPr>
              <a:t>06</a:t>
            </a:r>
            <a:endParaRPr lang="en-US" altLang="zh-CN" sz="2600" b="1">
              <a:solidFill>
                <a:schemeClr val="tx1"/>
              </a:solidFill>
            </a:endParaRPr>
          </a:p>
        </p:txBody>
      </p:sp>
      <p:sp>
        <p:nvSpPr>
          <p:cNvPr id="1048606" name="文本框 16"/>
          <p:cNvSpPr txBox="1"/>
          <p:nvPr>
            <p:custDataLst>
              <p:tags r:id="rId5"/>
            </p:custDataLst>
          </p:nvPr>
        </p:nvSpPr>
        <p:spPr>
          <a:xfrm>
            <a:off x="3856838" y="4115374"/>
            <a:ext cx="6045832" cy="5932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2400">
                <a:latin typeface="+mn-lt"/>
                <a:ea typeface="+mn-ea"/>
              </a:rPr>
              <a:t>基督徒对佛教的回应</a:t>
            </a:r>
            <a:endParaRPr lang="zh-CN" altLang="en-US" sz="2400">
              <a:latin typeface="+mn-lt"/>
              <a:ea typeface="+mn-ea"/>
            </a:endParaRPr>
          </a:p>
        </p:txBody>
      </p:sp>
      <p:sp>
        <p:nvSpPr>
          <p:cNvPr id="1048607" name="圆角矩形 17"/>
          <p:cNvSpPr/>
          <p:nvPr>
            <p:custDataLst>
              <p:tags r:id="rId6"/>
            </p:custDataLst>
          </p:nvPr>
        </p:nvSpPr>
        <p:spPr>
          <a:xfrm>
            <a:off x="2290600" y="5261471"/>
            <a:ext cx="666255" cy="666255"/>
          </a:xfrm>
          <a:prstGeom prst="roundRect">
            <a:avLst/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rtlCol="0" anchor="ctr"/>
          <a:p>
            <a:pPr algn="ctr"/>
            <a:r>
              <a:rPr lang="en-US" altLang="zh-CN" sz="2600" b="1">
                <a:solidFill>
                  <a:schemeClr val="tx1"/>
                </a:solidFill>
              </a:rPr>
              <a:t>07</a:t>
            </a:r>
            <a:endParaRPr lang="en-US" altLang="zh-CN" sz="2600" b="1">
              <a:solidFill>
                <a:schemeClr val="tx1"/>
              </a:solidFill>
            </a:endParaRPr>
          </a:p>
        </p:txBody>
      </p:sp>
      <p:sp>
        <p:nvSpPr>
          <p:cNvPr id="1048608" name="文本框 18"/>
          <p:cNvSpPr txBox="1"/>
          <p:nvPr>
            <p:custDataLst>
              <p:tags r:id="rId7"/>
            </p:custDataLst>
          </p:nvPr>
        </p:nvSpPr>
        <p:spPr>
          <a:xfrm>
            <a:off x="3856838" y="5297992"/>
            <a:ext cx="6045832" cy="59321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sz="2400">
                <a:latin typeface="+mn-lt"/>
                <a:ea typeface="+mn-ea"/>
              </a:rPr>
              <a:t>结语</a:t>
            </a:r>
            <a:endParaRPr lang="zh-CN" altLang="en-US" sz="2400">
              <a:latin typeface="+mn-lt"/>
              <a:ea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4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4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4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4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4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3" grpId="0" animBg="1"/>
      <p:bldP spid="1048604" grpId="0"/>
      <p:bldP spid="1048605" grpId="0" animBg="1"/>
      <p:bldP spid="1048606" grpId="0"/>
      <p:bldP spid="1048607" grpId="0" animBg="1"/>
      <p:bldP spid="104860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/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5048207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61963" y="2133617"/>
            <a:ext cx="3524275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16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传递盼望</a:t>
            </a:r>
            <a:endParaRPr lang="zh-CN" altLang="en-US" sz="4000" b="1" spc="160">
              <a:solidFill>
                <a:schemeClr val="accent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761963" y="3180741"/>
            <a:ext cx="3524275" cy="13716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恩典的救赎胜过自力的修行</a:t>
            </a:r>
            <a:endParaRPr lang="zh-CN" altLang="en-US" sz="20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复活的盼望胜过轮回的困境</a:t>
            </a:r>
            <a:endParaRPr lang="zh-CN" altLang="en-US" sz="20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永恒的爱胜过虚无的解脱</a:t>
            </a:r>
            <a:endParaRPr lang="zh-CN" altLang="en-US" sz="20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5962663" y="1688315"/>
            <a:ext cx="1758958" cy="1762803"/>
          </a:xfrm>
          <a:prstGeom prst="rect">
            <a:avLst/>
          </a:prstGeom>
        </p:spPr>
      </p:pic>
      <p:pic>
        <p:nvPicPr>
          <p:cNvPr id="6" name="图片 5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962663" y="3546368"/>
            <a:ext cx="1758958" cy="1762803"/>
          </a:xfrm>
          <a:prstGeom prst="rect">
            <a:avLst/>
          </a:prstGeom>
        </p:spPr>
      </p:pic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7816872" y="1688315"/>
            <a:ext cx="3613167" cy="3620856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/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 flipH="1">
            <a:off x="8714380" y="4907845"/>
            <a:ext cx="1555983" cy="0"/>
          </a:xfrm>
          <a:prstGeom prst="line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2906388" y="4450434"/>
            <a:ext cx="6361505" cy="1129004"/>
          </a:xfrm>
          <a:prstGeom prst="rect">
            <a:avLst/>
          </a:prstGeom>
          <a:noFill/>
          <a:ln>
            <a:noFill/>
          </a:ln>
        </p:spPr>
        <p:txBody>
          <a:bodyPr wrap="square" lIns="101600" tIns="38100" rIns="76200" bIns="38100" rtlCol="0" anchor="ctr" anchorCtr="0">
            <a:normAutofit/>
          </a:bodyPr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400" b="1" spc="80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结语</a:t>
            </a:r>
            <a:endParaRPr lang="zh-CN" altLang="en-US" sz="5400" b="1" spc="80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缺角矩形 1"/>
          <p:cNvSpPr/>
          <p:nvPr>
            <p:custDataLst>
              <p:tags r:id="rId3"/>
            </p:custDataLst>
          </p:nvPr>
        </p:nvSpPr>
        <p:spPr>
          <a:xfrm>
            <a:off x="3086019" y="4453322"/>
            <a:ext cx="5971702" cy="1286314"/>
          </a:xfrm>
          <a:prstGeom prst="plaque">
            <a:avLst>
              <a:gd name="adj" fmla="val 2654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215252" y="4553098"/>
            <a:ext cx="5713238" cy="108676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26" grpId="0"/>
      <p:bldP spid="2" grpId="1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8299"/>
            <a:ext cx="10800000" cy="4873625"/>
          </a:xfrm>
        </p:spPr>
        <p:txBody>
          <a:bodyPr>
            <a:noAutofit/>
          </a:bodyPr>
          <a:p>
            <a:pPr>
              <a:buNone/>
            </a:pP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综上所述，佛教与基督教虽然都关心人生的痛苦、生命的意义与终极归宿，但两者在世界观、神观、人观及救赎观上存在根本性的差异。佛教试图以自我修行寻求解脱，但其教义在逻辑与哲学上存在明显的缺陷，无法真正解答人类罪与死的问题。而基督信仰则明确宣告：宇宙与生命起源于独一真神，人的价值建立在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按神形象被造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，人类因罪而堕落，但神在耶稣基督里赐下白白的救恩，使人得以与祂和好，进入永恒的生命。对于基督徒而言，面对佛教及其他宗教思潮，我们既要清楚辨识其中的错谬，也要以谦卑与爱心回应，基督信仰不仅在理性上坚固可靠，更在生命层面带来真实的更新和盼望。因此，我们可以有把握地宣告：唯有耶稣基督是道路、真理、生命（约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14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6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）。佛教所提供的涅槃只是空洞的终极假设，而基督信仰所赐的永生则是确实的应许，是神在历史中借着基督已经成就的救赎。愿我们持守这份宝贵的信仰，并在与佛教徒的交流中，以生命见证基督的爱与真理，将荣耀归于独一的真神。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/>
      <p:sp>
        <p:nvSpPr>
          <p:cNvPr id="1048693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758555" y="1981835"/>
            <a:ext cx="2555875" cy="144716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7900"/>
              <a:t>谢谢</a:t>
            </a:r>
            <a:endParaRPr lang="zh-CN" altLang="en-US" sz="7900"/>
          </a:p>
        </p:txBody>
      </p:sp>
      <p:sp>
        <p:nvSpPr>
          <p:cNvPr id="1048694" name="Text Placeholder 2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8409984" y="3985930"/>
            <a:ext cx="3383635" cy="438610"/>
          </a:xfrm>
        </p:spPr>
        <p:txBody>
          <a:bodyPr>
            <a:normAutofit/>
          </a:bodyPr>
          <a:p>
            <a:r>
              <a: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汇报人</a:t>
            </a:r>
            <a:r>
              <a:rPr lang="en-US" altLang="zh-CN" sz="180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王靖、郭禹含、王祥明</a:t>
            </a:r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48693"/>
                                        </p:tgtEl>
                                      </p:cBhvr>
                                      <p:by x="150000" y="150000"/>
                                      <p:from x="100000" y="100000"/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048693"/>
                                        </p:tgtEl>
                                      </p:cBhvr>
                                      <p:by x="150000" y="150000"/>
                                      <p:from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3" grpId="0"/>
      <p:bldP spid="1048693" grpId="1"/>
      <p:bldP spid="104869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/>
      <p:sp>
        <p:nvSpPr>
          <p:cNvPr id="3" name="Object 109"/>
          <p:cNvSpPr txBox="1"/>
          <p:nvPr>
            <p:custDataLst>
              <p:tags r:id="rId1"/>
            </p:custDataLst>
          </p:nvPr>
        </p:nvSpPr>
        <p:spPr>
          <a:xfrm>
            <a:off x="2853690" y="4493260"/>
            <a:ext cx="6485255" cy="1068070"/>
          </a:xfrm>
          <a:prstGeom prst="rect">
            <a:avLst/>
          </a:prstGeom>
        </p:spPr>
        <p:txBody>
          <a:bodyPr vert="horz" rtlCol="0" anchor="t" anchorCtr="0">
            <a:normAutofit/>
          </a:bodyPr>
          <a:p>
            <a:pPr marL="0" indent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000" spc="6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引言</a:t>
            </a:r>
            <a:endParaRPr lang="zh-CN" altLang="en-US" sz="5000" spc="6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缺角矩形 3"/>
          <p:cNvSpPr/>
          <p:nvPr>
            <p:custDataLst>
              <p:tags r:id="rId2"/>
            </p:custDataLst>
          </p:nvPr>
        </p:nvSpPr>
        <p:spPr>
          <a:xfrm>
            <a:off x="3086019" y="4374613"/>
            <a:ext cx="5971702" cy="1286314"/>
          </a:xfrm>
          <a:prstGeom prst="plaque">
            <a:avLst>
              <a:gd name="adj" fmla="val 2654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215252" y="4474389"/>
            <a:ext cx="5713238" cy="108676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p>
            <a:pPr>
              <a:buNone/>
            </a:pP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佛教与基督教在神观与救恩观上存在根本差异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</a:endParaRPr>
          </a:p>
          <a:p>
            <a:pPr>
              <a:buNone/>
            </a:pPr>
            <a:endParaRPr lang="en-US" altLang="zh-CN">
              <a:latin typeface="汉仪颜楷简" panose="00020600040101010101" charset="-122"/>
              <a:ea typeface="汉仪颜楷简" panose="00020600040101010101" charset="-122"/>
            </a:endParaRPr>
          </a:p>
          <a:p>
            <a:pPr>
              <a:buNone/>
            </a:pP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佛教影响深远，但其无神论与空性思想与圣经真理相悖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</a:endParaRPr>
          </a:p>
          <a:p>
            <a:endParaRPr lang="en-US" altLang="zh-CN">
              <a:latin typeface="汉仪颜楷简" panose="00020600040101010101" charset="-122"/>
              <a:ea typeface="汉仪颜楷简" panose="00020600040101010101" charset="-122"/>
            </a:endParaRPr>
          </a:p>
          <a:p>
            <a:pPr>
              <a:buNone/>
            </a:pP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本文从护教学与改革宗神学视角，分析佛教的错谬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</a:endParaRPr>
          </a:p>
          <a:p>
            <a:pPr>
              <a:buNone/>
            </a:pPr>
            <a:endParaRPr lang="zh-CN" altLang="en-US">
              <a:latin typeface="汉仪颜楷简" panose="00020600040101010101" charset="-122"/>
              <a:ea typeface="汉仪颜楷简" panose="00020600040101010101" charset="-122"/>
              <a:sym typeface="+mn-ea"/>
            </a:endParaRPr>
          </a:p>
          <a:p>
            <a:pPr>
              <a:buNone/>
            </a:pP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目标：帮助信徒识别佛教思想的误导，并建立正确的信仰回应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/>
      <p:sp>
        <p:nvSpPr>
          <p:cNvPr id="3" name="Object 109"/>
          <p:cNvSpPr txBox="1"/>
          <p:nvPr>
            <p:custDataLst>
              <p:tags r:id="rId1"/>
            </p:custDataLst>
          </p:nvPr>
        </p:nvSpPr>
        <p:spPr>
          <a:xfrm>
            <a:off x="2854960" y="4581525"/>
            <a:ext cx="6485255" cy="1068070"/>
          </a:xfrm>
          <a:prstGeom prst="rect">
            <a:avLst/>
          </a:prstGeom>
        </p:spPr>
        <p:txBody>
          <a:bodyPr vert="horz" rtlCol="0" anchor="ctr" anchorCtr="0">
            <a:normAutofit fontScale="70000"/>
          </a:bodyPr>
          <a:p>
            <a:pPr marL="0" indent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000" spc="6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佛教的核心教义与世界观</a:t>
            </a:r>
            <a:endParaRPr lang="zh-CN" altLang="en-US" sz="5000" spc="6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缺角矩形 3"/>
          <p:cNvSpPr/>
          <p:nvPr>
            <p:custDataLst>
              <p:tags r:id="rId2"/>
            </p:custDataLst>
          </p:nvPr>
        </p:nvSpPr>
        <p:spPr>
          <a:xfrm>
            <a:off x="3086889" y="4462561"/>
            <a:ext cx="5971702" cy="1286314"/>
          </a:xfrm>
          <a:prstGeom prst="plaque">
            <a:avLst>
              <a:gd name="adj" fmla="val 2654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216122" y="4562337"/>
            <a:ext cx="5713238" cy="108676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p>
            <a:pPr>
              <a:buNone/>
            </a:pP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佛教由乔达摩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·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悉达多于公元前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6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至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5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世纪创立，源于他对人生苦难的深刻体悟，主张通过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中道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达到觉悟。其核心教义以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四圣谛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和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十二因缘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为中心，形成了原始、小乘与大乘三大阶段。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pPr>
              <a:buNone/>
            </a:pP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四圣谛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阐明：人生皆苦（苦谛），苦源自无明与欲望（集谛），修八正道可得解脱（道谛），最终进入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涅槃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（灭谛）。佛教强调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六道轮回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，认为众生依业力轮转生死。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pPr>
              <a:buNone/>
            </a:pP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然而，其教义在逻辑上存在缺陷，例如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无明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的起源未能解释，对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“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涅槃</a:t>
            </a:r>
            <a:r>
              <a:rPr lang="en-US" altLang="zh-CN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”</a:t>
            </a:r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的理解亦含混不清，缺乏终极意义与确据。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/>
      <p:sp>
        <p:nvSpPr>
          <p:cNvPr id="3" name="Object 109"/>
          <p:cNvSpPr txBox="1"/>
          <p:nvPr>
            <p:custDataLst>
              <p:tags r:id="rId1"/>
            </p:custDataLst>
          </p:nvPr>
        </p:nvSpPr>
        <p:spPr>
          <a:xfrm>
            <a:off x="2858117" y="4591653"/>
            <a:ext cx="6485160" cy="1167520"/>
          </a:xfrm>
          <a:prstGeom prst="rect">
            <a:avLst/>
          </a:prstGeom>
        </p:spPr>
        <p:txBody>
          <a:bodyPr vert="horz" rtlCol="0" anchor="t" anchorCtr="0">
            <a:normAutofit/>
          </a:bodyPr>
          <a:p>
            <a:pPr marL="0" indent="0" algn="ctr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5000" spc="6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佛教的分支与发展</a:t>
            </a:r>
            <a:endParaRPr lang="zh-CN" altLang="en-US" sz="5000" spc="6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缺角矩形 3"/>
          <p:cNvSpPr/>
          <p:nvPr>
            <p:custDataLst>
              <p:tags r:id="rId2"/>
            </p:custDataLst>
          </p:nvPr>
        </p:nvSpPr>
        <p:spPr>
          <a:xfrm>
            <a:off x="3090132" y="4472859"/>
            <a:ext cx="5971702" cy="1286314"/>
          </a:xfrm>
          <a:prstGeom prst="plaque">
            <a:avLst>
              <a:gd name="adj" fmla="val 26542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3219365" y="4572635"/>
            <a:ext cx="5713238" cy="1086762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0418445" y="1066800"/>
            <a:ext cx="815340" cy="43573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vert="eaVert" wrap="square" lIns="63500" tIns="25400" rIns="63500" bIns="25400" rtlCol="0" anchor="ctr" anchorCtr="0">
            <a:normAutofit fontScale="90000"/>
          </a:bodyPr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400" b="1" spc="300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创教历史</a:t>
            </a:r>
            <a:endParaRPr lang="zh-CN" altLang="en-US" sz="4400" b="1" spc="300">
              <a:solidFill>
                <a:schemeClr val="dk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2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430" y="1066483"/>
            <a:ext cx="6072188" cy="43576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**"/>
  <p:tag name="KSO_WM_UNIT_LAYERLEVEL" val="1"/>
  <p:tag name="KSO_WM_TEMPLATE_CATEGORY" val="custom"/>
  <p:tag name="KSO_WM_TEMPLATE_USER_THEME" val="1"/>
</p:tagLst>
</file>

<file path=ppt/tags/tag10.xml><?xml version="1.0" encoding="utf-8"?>
<p:tagLst xmlns:p="http://schemas.openxmlformats.org/presentationml/2006/main">
  <p:tag name="KSO_WM_UNIT_TYPE" val="a"/>
  <p:tag name="KSO_WM_UNIT_INDEX" val="1"/>
  <p:tag name="KSO_WM_UNIT_ID" val="_2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21428_1*a*1"/>
  <p:tag name="KSO_WM_TEMPLATE_CATEGORY" val="diagram"/>
  <p:tag name="KSO_WM_TEMPLATE_INDEX" val="20221428"/>
  <p:tag name="KSO_WM_UNIT_LAYERLEVEL" val="1"/>
  <p:tag name="KSO_WM_TAG_VERSION" val="1.0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1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2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03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FIGMA_ID" val="69796627334"/>
  <p:tag name="KSO_WM_TEMPLATE_SLIDE_ID" val="slide_acdcb9a99a376160"/>
  <p:tag name="KSO_WM_TEMPLATE_CATEGORY" val="custom"/>
  <p:tag name="KSO_WM_TEMPLATE_USER_THEME" val="1"/>
  <p:tag name="KSO_WM_SLIDE_INDEX" val="8"/>
  <p:tag name="KSO_WM_SLIDE_ID" val="custom_8"/>
  <p:tag name="KSO_WM_SLIDE_LAYOUT" val="a_f"/>
  <p:tag name="KSO_WM_SLIDE_LAYOUT_CNT" val="1_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075_1*i*1"/>
  <p:tag name="KSO_WM_UNIT_LAYERLEVEL" val="1"/>
  <p:tag name="KSO_WM_TAG_VERSION" val="1.0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075"/>
  <p:tag name="KSO_WM_UNIT_VALUE" val="1150"/>
  <p:tag name="KSO_WM_TEMPLATE_ASSEMBLE_XID" val="60656f164054ed1e2fb8033e"/>
  <p:tag name="KSO_WM_TEMPLATE_ASSEMBLE_GROUPID" val="60656f164054ed1e2fb8033e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ID" val="diagram20212075_1*a*1"/>
  <p:tag name="KSO_WM_TEMPLATE_CATEGORY" val="diagram"/>
  <p:tag name="KSO_WM_TEMPLATE_INDEX" val="20212075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c79606b9b66498fac19b41eed147fcf"/>
  <p:tag name="KSO_WM_CHIP_FILLAREA_FILL_RULE" val="{&quot;fill_align&quot;:&quot;ct&quot;,&quot;fill_mode&quot;:&quot;full&quot;,&quot;sacle_strategy&quot;:&quot;smart&quot;}"/>
  <p:tag name="KSO_WM_ASSEMBLE_CHIP_INDEX" val="fa1afd51d6f1499c8fc1d45a399399fe"/>
  <p:tag name="KSO_WM_UNIT_TEXT_FILL_FORE_SCHEMECOLOR_INDEX_BRIGHTNESS" val="0"/>
  <p:tag name="KSO_WM_UNIT_TEXT_FILL_FORE_SCHEMECOLOR_INDEX" val="13"/>
  <p:tag name="KSO_WM_UNIT_TEXT_FILL_TYPE" val="1"/>
  <p:tag name="KSO_WM_TEMPLATE_ASSEMBLE_XID" val="60656f164054ed1e2fb8033e"/>
  <p:tag name="KSO_WM_TEMPLATE_ASSEMBLE_GROUPID" val="60656f164054ed1e2fb8033e"/>
</p:tagLst>
</file>

<file path=ppt/tags/tag106.xml><?xml version="1.0" encoding="utf-8"?>
<p:tagLst xmlns:p="http://schemas.openxmlformats.org/presentationml/2006/main">
  <p:tag name="KSO_WM_UNIT_VALUE" val="973*3046"/>
  <p:tag name="KSO_WM_UNIT_HIGHLIGHT" val="0"/>
  <p:tag name="KSO_WM_UNIT_COMPATIBLE" val="1"/>
  <p:tag name="KSO_WM_UNIT_DIAGRAM_ISNUMVISUAL" val="0"/>
  <p:tag name="KSO_WM_UNIT_DIAGRAM_ISREFERUNIT" val="0"/>
  <p:tag name="KSO_WM_UNIT_ID" val="diagram20212075_1*d*1"/>
  <p:tag name="KSO_WM_TEMPLATE_CATEGORY" val="diagram"/>
  <p:tag name="KSO_WM_TEMPLATE_INDEX" val="20212075"/>
  <p:tag name="KSO_WM_UNIT_LAYERLEVEL" val="1"/>
  <p:tag name="KSO_WM_TAG_VERSION" val="1.0"/>
  <p:tag name="KSO_WM_CHIP_GROUPID" val="5e7310da9a230a26b9e88a19"/>
  <p:tag name="KSO_WM_CHIP_XID" val="5e7310da9a230a26b9e88a1a"/>
  <p:tag name="KSO_WM_UNIT_DEC_AREA_ID" val="c9c72cb803cc4ae0a896d68504b910f0"/>
  <p:tag name="KSO_WM_CHIP_FILLAREA_FILL_RULE" val="{&quot;fill_align&quot;:&quot;cb&quot;,&quot;fill_mode&quot;:&quot;full&quot;,&quot;sacle_strategy&quot;:&quot;smart&quot;}"/>
  <p:tag name="KSO_WM_ASSEMBLE_CHIP_INDEX" val="cc0a2c90f4ac49ff8cbc6d72028c2386"/>
  <p:tag name="KSO_WM_UNIT_SUPPORT_UNIT_TYPE" val="[&quot;d&quot;,&quot;α&quot;,&quot;β&quot;,&quot;θ&quot;]"/>
  <p:tag name="KSO_WM_TEMPLATE_ASSEMBLE_XID" val="60656f164054ed1e2fb8033e"/>
  <p:tag name="KSO_WM_TEMPLATE_ASSEMBLE_GROUPID" val="60656f164054ed1e2fb8033e"/>
</p:tagLst>
</file>

<file path=ppt/tags/tag107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628de040b529144d"/>
  <p:tag name="KSO_WM_TEMPLATE_CATEGORY" val="diagram"/>
  <p:tag name="KSO_WM_TEMPLATE_USER_THEME" val="1"/>
  <p:tag name="KSO_WM_SLIDE_INDEX" val="1"/>
  <p:tag name="KSO_WM_SLIDE_ID" val="diagram20212075_1"/>
  <p:tag name="KSO_WM_SLIDE_LAYOUT" val="a_d"/>
  <p:tag name="KSO_WM_SLIDE_LAYOUT_CNT" val="1_1"/>
  <p:tag name="KSO_WM_TEMPLATE_INDEX" val="202120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27:46&quot;,&quot;maxSize&quot;:{&quot;size1&quot;:77.8},&quot;minSize&quot;:{&quot;size1&quot;:62.2},&quot;normalSize&quot;:{&quot;size1&quot;:76.65148148148148},&quot;subLayout&quot;:[{&quot;id&quot;:&quot;2021-04-01T15:27:46&quot;,&quot;margin&quot;:{&quot;bottom&quot;:0.02600000612437725,&quot;left&quot;:1.690000057220459,&quot;right&quot;:1.690000057220459,&quot;top&quot;:1.690000057220459},&quot;type&quot;:0},{&quot;id&quot;:&quot;2021-04-01T15:27:46&quot;,&quot;margin&quot;:{&quot;bottom&quot;:2.109999895095825,&quot;left&quot;:1.690000057220459,&quot;right&quot;:1.690000057220459,&quot;top&quot;:0.3970000147819519},&quot;type&quot;:0}],&quot;type&quot;:0}"/>
  <p:tag name="KSO_WM_SLIDE_CAN_ADD_NAVIGATION" val="1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6f1b03605d5daf04fe6020"/>
  <p:tag name="KSO_WM_TEMPLATE_MASTER_TYPE" val="0"/>
  <p:tag name="KSO_WM_TEMPLATE_COLOR_TYPE" val="1"/>
  <p:tag name="KSO_WM_SLIDE_SUBTYPE" val="picTxt"/>
  <p:tag name="KSO_WM_SLIDE_SIZE" val="864*348"/>
  <p:tag name="KSO_WM_SLIDE_POSITION" val="48*96"/>
  <p:tag name="KSO_WM_TAG_VERSION" val="1.0"/>
  <p:tag name="KSO_WM_CHIP_FILLPROP" val="[[{&quot;text_align&quot;:&quot;ct&quot;,&quot;text_direction&quot;:&quot;horizontal&quot;,&quot;support_big_font&quot;:false,&quot;fill_id&quot;:&quot;9471c914d0194a2a9dd1f0783498e470&quot;,&quot;fill_align&quot;:&quot;ct&quot;,&quot;chip_types&quot;:[&quot;header&quot;]},{&quot;text_align&quot;:&quot;cb&quot;,&quot;text_direction&quot;:&quot;horizontal&quot;,&quot;support_features&quot;:[&quot;collage&quot;,&quot;carousel&quot;],&quot;support_big_font&quot;:false,&quot;fill_id&quot;:&quot;2e3d8c2f04784d25aa52e5e8f21dddb2&quot;,&quot;fill_align&quot;:&quot;cb&quot;,&quot;chip_types&quot;:[&quot;picture&quot;,&quot;chart&quot;,&quot;table&quot;,&quot;video&quot;]}]]"/>
  <p:tag name="KSO_WM_CHIP_DECFILLPROP" val="[]"/>
  <p:tag name="KSO_WM_CHIP_GROUPID" val="5e6f1b03605d5daf04fe601f"/>
  <p:tag name="KSO_WM_SLIDE_BK_DARK_LIGHT" val="2"/>
  <p:tag name="KSO_WM_SLIDE_BACKGROUND_TYPE" val="frame"/>
  <p:tag name="KSO_WM_SLIDE_SUPPORT_FEATURE_TYPE" val="3"/>
  <p:tag name="KSO_WM_TEMPLATE_ASSEMBLE_XID" val="60656f164054ed1e2fb8033e"/>
  <p:tag name="KSO_WM_TEMPLATE_ASSEMBLE_GROUPID" val="60656f164054ed1e2fb8033e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109.xml><?xml version="1.0" encoding="utf-8"?>
<p:tagLst xmlns:p="http://schemas.openxmlformats.org/presentationml/2006/main">
  <p:tag name="KSO_WM_DIAGRAM_VIRTUALLY_FRAME" val="{&quot;height&quot;:312,&quot;left&quot;:202.0015748031496,&quot;top&quot;:156,&quot;width&quot;:645.7984251968504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15710_1*l_h_i*1_2_1"/>
  <p:tag name="KSO_WM_TEMPLATE_CATEGORY" val="diagram"/>
  <p:tag name="KSO_WM_TEMPLATE_INDEX" val="20215710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0"/>
  <p:tag name="KSO_WM_DIAGRAM_VIRTUALLY_FRAME" val="{&quot;height&quot;:312,&quot;left&quot;:202.0015748031496,&quot;top&quot;:156,&quot;width&quot;:645.7984251968504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15710_1*l_h_i*1_1_1"/>
  <p:tag name="KSO_WM_TEMPLATE_CATEGORY" val="diagram"/>
  <p:tag name="KSO_WM_TEMPLATE_INDEX" val="20215710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0"/>
  <p:tag name="KSO_WM_DIAGRAM_VIRTUALLY_FRAME" val="{&quot;height&quot;:312,&quot;left&quot;:202.0015748031496,&quot;top&quot;:156,&quot;width&quot;:645.7984251968504}"/>
</p:tagLst>
</file>

<file path=ppt/tags/tag112.xml><?xml version="1.0" encoding="utf-8"?>
<p:tagLst xmlns:p="http://schemas.openxmlformats.org/presentationml/2006/main">
  <p:tag name="KSO_WM_UNIT_TEXT_SUBTYPE" val="a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15710_1*l_h_f*1_1_1"/>
  <p:tag name="KSO_WM_TEMPLATE_CATEGORY" val="diagram"/>
  <p:tag name="KSO_WM_TEMPLATE_INDEX" val="20215710"/>
  <p:tag name="KSO_WM_UNIT_LAYERLEVEL" val="1_1_1"/>
  <p:tag name="KSO_WM_TAG_VERSION" val="1.0"/>
  <p:tag name="KSO_WM_BEAUTIFY_FLAG" val="#wm#"/>
  <p:tag name="KSO_WM_UNIT_PRESET_TEXT" val="单击此处输入你需要的正文，文字是您思想的提炼，为了最终演示发布的良好效果"/>
  <p:tag name="KSO_WM_UNIT_TEXT_FILL_FORE_SCHEMECOLOR_INDEX_BRIGHTNESS" val="0.15"/>
  <p:tag name="KSO_WM_UNIT_TEXT_FILL_FORE_SCHEMECOLOR_INDEX" val="13"/>
  <p:tag name="KSO_WM_UNIT_TEXT_FILL_TYPE" val="1"/>
  <p:tag name="KSO_WM_UNIT_USESOURCEFORMAT_APPLY" val="0"/>
  <p:tag name="KSO_WM_DIAGRAM_VIRTUALLY_FRAME" val="{&quot;height&quot;:312,&quot;left&quot;:202.0015748031496,&quot;top&quot;:156,&quot;width&quot;:645.7984251968504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15710_1*l_h_i*1_1_2"/>
  <p:tag name="KSO_WM_TEMPLATE_CATEGORY" val="diagram"/>
  <p:tag name="KSO_WM_TEMPLATE_INDEX" val="2021571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0"/>
  <p:tag name="KSO_WM_DIAGRAM_VIRTUALLY_FRAME" val="{&quot;height&quot;:312,&quot;left&quot;:202.0015748031496,&quot;top&quot;:156,&quot;width&quot;:645.7984251968504}"/>
</p:tagLst>
</file>

<file path=ppt/tags/tag114.xml><?xml version="1.0" encoding="utf-8"?>
<p:tagLst xmlns:p="http://schemas.openxmlformats.org/presentationml/2006/main">
  <p:tag name="KSO_WM_UNIT_TEXT_SUBTYPE" val="a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15710_1*l_h_f*1_2_1"/>
  <p:tag name="KSO_WM_TEMPLATE_CATEGORY" val="diagram"/>
  <p:tag name="KSO_WM_TEMPLATE_INDEX" val="20215710"/>
  <p:tag name="KSO_WM_UNIT_LAYERLEVEL" val="1_1_1"/>
  <p:tag name="KSO_WM_TAG_VERSION" val="1.0"/>
  <p:tag name="KSO_WM_BEAUTIFY_FLAG" val="#wm#"/>
  <p:tag name="KSO_WM_UNIT_PRESET_TEXT" val="单击此处输入你需要的正文，文字是您思想的提炼，为了最终演示发布的良好效果"/>
  <p:tag name="KSO_WM_UNIT_TEXT_FILL_FORE_SCHEMECOLOR_INDEX_BRIGHTNESS" val="0.15"/>
  <p:tag name="KSO_WM_UNIT_TEXT_FILL_FORE_SCHEMECOLOR_INDEX" val="13"/>
  <p:tag name="KSO_WM_UNIT_TEXT_FILL_TYPE" val="1"/>
  <p:tag name="KSO_WM_UNIT_USESOURCEFORMAT_APPLY" val="0"/>
  <p:tag name="KSO_WM_DIAGRAM_VIRTUALLY_FRAME" val="{&quot;height&quot;:312,&quot;left&quot;:202.0015748031496,&quot;top&quot;:156,&quot;width&quot;:645.7984251968504}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15710_1*l_h_i*1_2_2"/>
  <p:tag name="KSO_WM_TEMPLATE_CATEGORY" val="diagram"/>
  <p:tag name="KSO_WM_TEMPLATE_INDEX" val="2021571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0"/>
  <p:tag name="KSO_WM_DIAGRAM_VIRTUALLY_FRAME" val="{&quot;height&quot;:312,&quot;left&quot;:202.0015748031496,&quot;top&quot;:156,&quot;width&quot;:645.7984251968504}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3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bd9aded92373f452"/>
  <p:tag name="KSO_WM_TEMPLATE_CATEGORY" val="diagram"/>
  <p:tag name="KSO_WM_TEMPLATE_USER_THEME" val="1"/>
  <p:tag name="KSO_WM_SLIDE_INDEX" val="1"/>
  <p:tag name="KSO_WM_SLIDE_ID" val="diagram20217110_1"/>
  <p:tag name="KSO_WM_SLIDE_LAYOUT" val="a_d"/>
  <p:tag name="KSO_WM_SLIDE_LAYOUT_CNT" val="1_1"/>
  <p:tag name="KSO_WM_TEMPLATE_MASTER_TYPE" val="0"/>
  <p:tag name="KSO_WM_TEMPLATE_COLOR_TYPE" val="1"/>
  <p:tag name="KSO_WM_SLIDE_SUBTYPE" val="picTxt"/>
  <p:tag name="KSO_WM_TAG_VERSION" val="1.0"/>
  <p:tag name="KSO_WM_TEMPLATE_INDEX" val="20217110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24.599650680520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134.xml><?xml version="1.0" encoding="utf-8"?>
<p:tagLst xmlns:p="http://schemas.openxmlformats.org/presentationml/2006/main">
  <p:tag name="KSO_WM_UNIT_VALUE" val="1734*1523"/>
  <p:tag name="KSO_WM_UNIT_HIGHLIGHT" val="0"/>
  <p:tag name="KSO_WM_UNIT_COMPATIBLE" val="1"/>
  <p:tag name="KSO_WM_UNIT_DIAGRAM_ISNUMVISUAL" val="0"/>
  <p:tag name="KSO_WM_UNIT_DIAGRAM_ISREFERUNIT" val="0"/>
  <p:tag name="KSO_WM_UNIT_ID" val="diagram20212900_1*d*1"/>
  <p:tag name="KSO_WM_TEMPLATE_CATEGORY" val="diagram"/>
  <p:tag name="KSO_WM_TEMPLATE_INDEX" val="20212900"/>
  <p:tag name="KSO_WM_UNIT_LAYERLEVEL" val="1"/>
  <p:tag name="KSO_WM_TAG_VERSION" val="1.0"/>
  <p:tag name="KSO_WM_CHIP_GROUPID" val="5e7310da9a230a26b9e88a19"/>
  <p:tag name="KSO_WM_CHIP_XID" val="5e7310da9a230a26b9e88a1a"/>
  <p:tag name="KSO_WM_UNIT_DEC_AREA_ID" val="f7b730157eec48109d419d998673b1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f32f7a0aafe4447bc1c7297ba81f524"/>
  <p:tag name="KSO_WM_TEMPLATE_ASSEMBLE_XID" val="60656efd4054ed1e2fb801df"/>
  <p:tag name="KSO_WM_TEMPLATE_ASSEMBLE_GROUPID" val="60656efd4054ed1e2fb801df"/>
</p:tagLst>
</file>

<file path=ppt/tags/tag135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e4acea7c077078b0"/>
  <p:tag name="KSO_WM_TEMPLATE_CATEGORY" val="diagram"/>
  <p:tag name="KSO_WM_TEMPLATE_USER_THEME" val="1"/>
  <p:tag name="KSO_WM_SLIDE_INDEX" val="1"/>
  <p:tag name="KSO_WM_SLIDE_ID" val="diagram20212900_1"/>
  <p:tag name="KSO_WM_SLIDE_LAYOUT" val="a_d"/>
  <p:tag name="KSO_WM_SLIDE_LAYOUT_CNT" val="1_1"/>
  <p:tag name="KSO_WM_TEMPLATE_INDEX" val="20212900"/>
  <p:tag name="KSO_WM_TEMPLATE_MASTER_TYPE" val="0"/>
  <p:tag name="KSO_WM_TEMPLATE_COLOR_TYPE" val="1"/>
  <p:tag name="KSO_WM_TAG_VERSION" val="1.0"/>
  <p:tag name="KSO_WM_SLIDE_SUBTYPE" val="picTxt"/>
  <p:tag name="KSO_WM_SLIDE_SIZE" val="912*492"/>
  <p:tag name="KSO_WM_SLIDE_POSITION" val="24*2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24:10&quot;,&quot;maxSize&quot;:{&quot;size1&quot;:60},&quot;minSize&quot;:{&quot;size1&quot;:47.7},&quot;normalSize&quot;:{&quot;size1&quot;:54.57500000000001},&quot;subLayout&quot;:[{&quot;id&quot;:&quot;2021-04-01T15:24:10&quot;,&quot;margin&quot;:{&quot;bottom&quot;:0.824999988079071,&quot;left&quot;:0.8679999709129333,&quot;right&quot;:0.02600000612437725,&quot;top&quot;:0.8679999709129333},&quot;type&quot;:0},{&quot;id&quot;:&quot;2021-04-01T15:24:10&quot;,&quot;margin&quot;:{&quot;bottom&quot;:4.2330002784729,&quot;left&quot;:1.6460000276565552,&quot;right&quot;:2.5399999618530273,&quot;top&quot;:4.2330002784729}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b1f49c98c299aacce6b0"/>
  <p:tag name="KSO_WM_CHIP_FILLPROP" val="[[{&quot;text_align&quot;:&quot;cm&quot;,&quot;text_direction&quot;:&quot;horizontal&quot;,&quot;support_features&quot;:[&quot;collage&quot;,&quot;carousel&quot;],&quot;support_big_font&quot;:false,&quot;fill_id&quot;:&quot;3677946713be46388f666fab032183a9&quot;,&quot;fill_align&quot;:&quot;cm&quot;,&quot;chip_types&quot;:[&quot;picture&quot;]},{&quot;text_align&quot;:&quot;lm&quot;,&quot;text_direction&quot;:&quot;horizontal&quot;,&quot;support_big_font&quot;:true,&quot;fill_id&quot;:&quot;10ac3afb38e2416bb2cc8a531c8cc6a2&quot;,&quot;fill_align&quot;:&quot;cm&quot;,&quot;chip_types&quot;:[&quot;text&quot;,&quot;header&quot;]}],[{&quot;text_align&quot;:&quot;cm&quot;,&quot;text_direction&quot;:&quot;horizontal&quot;,&quot;support_features&quot;:[&quot;collage&quot;,&quot;carousel&quot;],&quot;support_big_font&quot;:false,&quot;fill_id&quot;:&quot;3677946713be46388f666fab032183a9&quot;,&quot;fill_align&quot;:&quot;cm&quot;,&quot;chip_types&quot;:[&quot;picture&quot;]},{&quot;text_align&quot;:&quot;cm&quot;,&quot;text_direction&quot;:&quot;horizontal&quot;,&quot;support_big_font&quot;:true,&quot;fill_id&quot;:&quot;10ac3afb38e2416bb2cc8a531c8cc6a2&quot;,&quot;fill_align&quot;:&quot;cm&quot;,&quot;chip_types&quot;:[&quot;text&quot;,&quot;header&quot;]}]]"/>
  <p:tag name="KSO_WM_CHIP_DECFILLPROP" val="[]"/>
  <p:tag name="KSO_WM_SLIDE_CAN_ADD_NAVIGATION" val="1"/>
  <p:tag name="KSO_WM_CHIP_GROUPID" val="5f6db1f49c98c299aacce6af"/>
  <p:tag name="KSO_WM_SLIDE_BK_DARK_LIGHT" val="2"/>
  <p:tag name="KSO_WM_SLIDE_BACKGROUND_TYPE" val="general"/>
  <p:tag name="KSO_WM_SLIDE_SUPPORT_FEATURE_TYPE" val="3"/>
  <p:tag name="KSO_WM_TEMPLATE_ASSEMBLE_XID" val="60656efd4054ed1e2fb801df"/>
  <p:tag name="KSO_WM_TEMPLATE_ASSEMBLE_GROUPID" val="60656efd4054ed1e2fb801df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21428_1*a*1"/>
  <p:tag name="KSO_WM_TEMPLATE_CATEGORY" val="diagram"/>
  <p:tag name="KSO_WM_TEMPLATE_INDEX" val="20221428"/>
  <p:tag name="KSO_WM_UNIT_LAYERLEVEL" val="1"/>
  <p:tag name="KSO_WM_TAG_VERSION" val="1.0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1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2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39.xml><?xml version="1.0" encoding="utf-8"?>
<p:tagLst xmlns:p="http://schemas.openxmlformats.org/presentationml/2006/main">
  <p:tag name="KSO_WM_SLIDE_TYPE" val="sectionTitle"/>
  <p:tag name="KSO_WM_BEAUTIFY_FLAG" val="#wm#"/>
  <p:tag name="KSO_WM_TEMPLATE_CATEGORY" val="custom"/>
  <p:tag name="KSO_WM_TEMPLATE_USER_THEME" val="1"/>
  <p:tag name="KSO_WM_SLIDE_INDEX" val="7"/>
  <p:tag name="KSO_WM_SLIDE_ID" val="custom_7"/>
  <p:tag name="KSO_WM_TEMPLATE_SUBCATEGORY" val="29"/>
  <p:tag name="KSO_WM_SLIDE_LAYOUT" val="a_b_e"/>
  <p:tag name="KSO_WM_SLIDE_LAYOUT_CNT" val="1_1_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009_1*i*1"/>
  <p:tag name="KSO_WM_UNIT_LAYERLEVEL" val="1"/>
  <p:tag name="KSO_WM_TAG_VERSION" val="1.0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6009"/>
  <p:tag name="KSO_WM_UNIT_VALUE" val="450"/>
  <p:tag name="KSO_WM_TEMPLATE_ASSEMBLE_XID" val="639afd380c9383becde6e291"/>
  <p:tag name="KSO_WM_TEMPLATE_ASSEMBLE_GROUPID" val="639afd380c9383becde6e291"/>
</p:tagLst>
</file>

<file path=ppt/tags/tag1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16009_1*a*1"/>
  <p:tag name="KSO_WM_TEMPLATE_CATEGORY" val="diagram"/>
  <p:tag name="KSO_WM_TEMPLATE_INDEX" val="20216009"/>
  <p:tag name="KSO_WM_UNIT_LAYERLEVEL" val="1"/>
  <p:tag name="KSO_WM_TAG_VERSION" val="1.0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ce4523e53b64684afd36d0a162018f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49a5816089045ee997315167069008d"/>
  <p:tag name="KSO_WM_UNIT_TEXT_FILL_FORE_SCHEMECOLOR_INDEX_BRIGHTNESS" val="0"/>
  <p:tag name="KSO_WM_UNIT_TEXT_FILL_FORE_SCHEMECOLOR_INDEX" val="13"/>
  <p:tag name="KSO_WM_UNIT_TEXT_FILL_TYPE" val="1"/>
  <p:tag name="KSO_WM_TEMPLATE_ASSEMBLE_XID" val="639afd380c9383becde6e291"/>
  <p:tag name="KSO_WM_TEMPLATE_ASSEMBLE_GROUPID" val="639afd380c9383becde6e291"/>
</p:tagLst>
</file>

<file path=ppt/tags/tag142.xml><?xml version="1.0" encoding="utf-8"?>
<p:tagLst xmlns:p="http://schemas.openxmlformats.org/presentationml/2006/main">
  <p:tag name="KSO_WM_UNIT_VALUE" val="804*1727"/>
  <p:tag name="KSO_WM_UNIT_HIGHLIGHT" val="0"/>
  <p:tag name="KSO_WM_UNIT_COMPATIBLE" val="0"/>
  <p:tag name="KSO_WM_UNIT_DIAGRAM_ISNUMVISUAL" val="0"/>
  <p:tag name="KSO_WM_UNIT_DIAGRAM_ISREFERUNIT" val="0"/>
  <p:tag name="KSO_WM_UNIT_ID" val="diagram20216009_1*d*1"/>
  <p:tag name="KSO_WM_TEMPLATE_CATEGORY" val="diagram"/>
  <p:tag name="KSO_WM_TEMPLATE_INDEX" val="2021600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b6f938b444db403d9e1b268ab1826f5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f1b8d5251e74011a118de19481e3355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afd380c9383becde6e291"/>
  <p:tag name="KSO_WM_TEMPLATE_ASSEMBLE_GROUPID" val="639afd380c9383becde6e291"/>
</p:tagLst>
</file>

<file path=ppt/tags/tag143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4843ded992a55979"/>
  <p:tag name="KSO_WM_TEMPLATE_CATEGORY" val="diagram"/>
  <p:tag name="KSO_WM_TEMPLATE_USER_THEME" val="1"/>
  <p:tag name="KSO_WM_SLIDE_INDEX" val="1"/>
  <p:tag name="KSO_WM_SLIDE_ID" val="diagram20216009_1"/>
  <p:tag name="KSO_WM_SLIDE_LAYOUT" val="a_d"/>
  <p:tag name="KSO_WM_SLIDE_LAYOUT_CNT" val="1_1"/>
  <p:tag name="KSO_WM_TEMPLATE_INDEX" val="20216009"/>
  <p:tag name="KSO_WM_TEMPLATE_MASTER_TYPE" val="0"/>
  <p:tag name="KSO_WM_TEMPLATE_COLOR_TYPE" val="1"/>
  <p:tag name="KSO_WM_SLIDE_SUBTYPE" val="picTxt"/>
  <p:tag name="KSO_WM_SLIDE_SIZE" val="887*540"/>
  <p:tag name="KSO_WM_SLIDE_POSITION" val="0*0"/>
  <p:tag name="KSO_WM_TAG_VERSION" val="1.0"/>
  <p:tag name="KSO_WM_SLIDE_LAYOUT_INFO" val="{&quot;direction&quot;:1,&quot;id&quot;:&quot;2022-12-15T18:55:53&quot;,&quot;maxSize&quot;:{&quot;size1&quot;:33.8},&quot;minSize&quot;:{&quot;size1&quot;:33.8},&quot;normalSize&quot;:{&quot;size1&quot;:33.8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2-12-15T18:55:53&quot;,&quot;margin&quot;:{&quot;bottom&quot;:1.7110000848770142,&quot;left&quot;:1.2699999809265137,&quot;right&quot;:0.847000002861023,&quot;top&quot;:1.6929999589920044},&quot;type&quot;:0},{&quot;id&quot;:&quot;2022-12-15T18:55:53&quot;,&quot;margin&quot;:{&quot;bottom&quot;:1.694000005722046,&quot;left&quot;:1.2699999809265137,&quot;right&quot;:1.720999836921692,&quot;top&quot;:1.694000005722046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af2e998712faa657a53d"/>
  <p:tag name="KSO_WM_CHIP_FILLPROP" val="[[{&quot;text_align&quot;:&quot;lm&quot;,&quot;text_direction&quot;:&quot;horizontal&quot;,&quot;support_big_font&quot;:false,&quot;picture_toward&quot;:0,&quot;picture_dockside&quot;:[],&quot;fill_id&quot;:&quot;a437010b62d44816bad6476e00523df5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,[{&quot;text_align&quot;:&quot;lt&quot;,&quot;text_direction&quot;:&quot;horizontal&quot;,&quot;support_big_font&quot;:false,&quot;picture_toward&quot;:0,&quot;picture_dockside&quot;:[],&quot;fill_id&quot;:&quot;a437010b62d44816bad6476e00523df5&quot;,&quot;fill_align&quot;:&quot;lt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]"/>
  <p:tag name="KSO_WM_CHIP_DECFILLPROP" val="[]"/>
  <p:tag name="FIXED_XID_TMP" val="5fab54f0341d2fac3cfce989"/>
  <p:tag name="KSO_WM_CHIP_GROUPID" val="5fab54f0341d2fac3cfce989"/>
  <p:tag name="KSO_WM_SLIDE_BK_DARK_LIGHT" val="2"/>
  <p:tag name="KSO_WM_SLIDE_BACKGROUND_TYPE" val="leftRight"/>
  <p:tag name="KSO_WM_SLIDE_SUPPORT_FEATURE_TYPE" val="3"/>
  <p:tag name="KSO_WM_TEMPLATE_ASSEMBLE_XID" val="639afd380c9383becde6e291"/>
  <p:tag name="KSO_WM_TEMPLATE_ASSEMBLE_GROUPID" val="639afd380c9383becde6e291"/>
</p:tagLst>
</file>

<file path=ppt/tags/tag1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6009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075_1*i*1"/>
  <p:tag name="KSO_WM_UNIT_LAYERLEVEL" val="1"/>
  <p:tag name="KSO_WM_TAG_VERSION" val="1.0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075"/>
  <p:tag name="KSO_WM_UNIT_VALUE" val="1150"/>
  <p:tag name="KSO_WM_TEMPLATE_ASSEMBLE_XID" val="60656f164054ed1e2fb8033e"/>
  <p:tag name="KSO_WM_TEMPLATE_ASSEMBLE_GROUPID" val="60656f164054ed1e2fb8033e"/>
</p:tagLst>
</file>

<file path=ppt/tags/tag1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ID" val="diagram20212075_1*a*1"/>
  <p:tag name="KSO_WM_TEMPLATE_CATEGORY" val="diagram"/>
  <p:tag name="KSO_WM_TEMPLATE_INDEX" val="20212075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c79606b9b66498fac19b41eed147fcf"/>
  <p:tag name="KSO_WM_CHIP_FILLAREA_FILL_RULE" val="{&quot;fill_align&quot;:&quot;ct&quot;,&quot;fill_mode&quot;:&quot;full&quot;,&quot;sacle_strategy&quot;:&quot;smart&quot;}"/>
  <p:tag name="KSO_WM_ASSEMBLE_CHIP_INDEX" val="fa1afd51d6f1499c8fc1d45a399399fe"/>
  <p:tag name="KSO_WM_UNIT_TEXT_FILL_FORE_SCHEMECOLOR_INDEX_BRIGHTNESS" val="0"/>
  <p:tag name="KSO_WM_UNIT_TEXT_FILL_FORE_SCHEMECOLOR_INDEX" val="13"/>
  <p:tag name="KSO_WM_UNIT_TEXT_FILL_TYPE" val="1"/>
  <p:tag name="KSO_WM_TEMPLATE_ASSEMBLE_XID" val="60656f164054ed1e2fb8033e"/>
  <p:tag name="KSO_WM_TEMPLATE_ASSEMBLE_GROUPID" val="60656f164054ed1e2fb8033e"/>
</p:tagLst>
</file>

<file path=ppt/tags/tag147.xml><?xml version="1.0" encoding="utf-8"?>
<p:tagLst xmlns:p="http://schemas.openxmlformats.org/presentationml/2006/main">
  <p:tag name="KSO_WM_UNIT_VALUE" val="973*3046"/>
  <p:tag name="KSO_WM_UNIT_HIGHLIGHT" val="0"/>
  <p:tag name="KSO_WM_UNIT_COMPATIBLE" val="1"/>
  <p:tag name="KSO_WM_UNIT_DIAGRAM_ISNUMVISUAL" val="0"/>
  <p:tag name="KSO_WM_UNIT_DIAGRAM_ISREFERUNIT" val="0"/>
  <p:tag name="KSO_WM_UNIT_ID" val="diagram20212075_1*d*1"/>
  <p:tag name="KSO_WM_TEMPLATE_CATEGORY" val="diagram"/>
  <p:tag name="KSO_WM_TEMPLATE_INDEX" val="20212075"/>
  <p:tag name="KSO_WM_UNIT_LAYERLEVEL" val="1"/>
  <p:tag name="KSO_WM_TAG_VERSION" val="1.0"/>
  <p:tag name="KSO_WM_CHIP_GROUPID" val="5e7310da9a230a26b9e88a19"/>
  <p:tag name="KSO_WM_CHIP_XID" val="5e7310da9a230a26b9e88a1a"/>
  <p:tag name="KSO_WM_UNIT_DEC_AREA_ID" val="c9c72cb803cc4ae0a896d68504b910f0"/>
  <p:tag name="KSO_WM_CHIP_FILLAREA_FILL_RULE" val="{&quot;fill_align&quot;:&quot;cb&quot;,&quot;fill_mode&quot;:&quot;full&quot;,&quot;sacle_strategy&quot;:&quot;smart&quot;}"/>
  <p:tag name="KSO_WM_ASSEMBLE_CHIP_INDEX" val="cc0a2c90f4ac49ff8cbc6d72028c2386"/>
  <p:tag name="KSO_WM_UNIT_SUPPORT_UNIT_TYPE" val="[&quot;d&quot;,&quot;α&quot;,&quot;β&quot;,&quot;θ&quot;]"/>
  <p:tag name="KSO_WM_TEMPLATE_ASSEMBLE_XID" val="60656f164054ed1e2fb8033e"/>
  <p:tag name="KSO_WM_TEMPLATE_ASSEMBLE_GROUPID" val="60656f164054ed1e2fb8033e"/>
</p:tagLst>
</file>

<file path=ppt/tags/tag148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628de040b529144d"/>
  <p:tag name="KSO_WM_TEMPLATE_CATEGORY" val="diagram"/>
  <p:tag name="KSO_WM_TEMPLATE_USER_THEME" val="1"/>
  <p:tag name="KSO_WM_SLIDE_INDEX" val="1"/>
  <p:tag name="KSO_WM_SLIDE_ID" val="diagram20212075_1"/>
  <p:tag name="KSO_WM_SLIDE_LAYOUT" val="a_d"/>
  <p:tag name="KSO_WM_SLIDE_LAYOUT_CNT" val="1_1"/>
  <p:tag name="KSO_WM_TEMPLATE_INDEX" val="202120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27:46&quot;,&quot;maxSize&quot;:{&quot;size1&quot;:77.8},&quot;minSize&quot;:{&quot;size1&quot;:62.2},&quot;normalSize&quot;:{&quot;size1&quot;:76.65148148148148},&quot;subLayout&quot;:[{&quot;id&quot;:&quot;2021-04-01T15:27:46&quot;,&quot;margin&quot;:{&quot;bottom&quot;:0.02600000612437725,&quot;left&quot;:1.690000057220459,&quot;right&quot;:1.690000057220459,&quot;top&quot;:1.690000057220459},&quot;type&quot;:0},{&quot;id&quot;:&quot;2021-04-01T15:27:46&quot;,&quot;margin&quot;:{&quot;bottom&quot;:2.109999895095825,&quot;left&quot;:1.690000057220459,&quot;right&quot;:1.690000057220459,&quot;top&quot;:0.3970000147819519},&quot;type&quot;:0}],&quot;type&quot;:0}"/>
  <p:tag name="KSO_WM_SLIDE_CAN_ADD_NAVIGATION" val="1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6f1b03605d5daf04fe6020"/>
  <p:tag name="KSO_WM_TEMPLATE_MASTER_TYPE" val="0"/>
  <p:tag name="KSO_WM_TEMPLATE_COLOR_TYPE" val="1"/>
  <p:tag name="KSO_WM_SLIDE_SUBTYPE" val="picTxt"/>
  <p:tag name="KSO_WM_SLIDE_SIZE" val="864*348"/>
  <p:tag name="KSO_WM_SLIDE_POSITION" val="48*96"/>
  <p:tag name="KSO_WM_TAG_VERSION" val="1.0"/>
  <p:tag name="KSO_WM_CHIP_FILLPROP" val="[[{&quot;text_align&quot;:&quot;ct&quot;,&quot;text_direction&quot;:&quot;horizontal&quot;,&quot;support_big_font&quot;:false,&quot;fill_id&quot;:&quot;9471c914d0194a2a9dd1f0783498e470&quot;,&quot;fill_align&quot;:&quot;ct&quot;,&quot;chip_types&quot;:[&quot;header&quot;]},{&quot;text_align&quot;:&quot;cb&quot;,&quot;text_direction&quot;:&quot;horizontal&quot;,&quot;support_features&quot;:[&quot;collage&quot;,&quot;carousel&quot;],&quot;support_big_font&quot;:false,&quot;fill_id&quot;:&quot;2e3d8c2f04784d25aa52e5e8f21dddb2&quot;,&quot;fill_align&quot;:&quot;cb&quot;,&quot;chip_types&quot;:[&quot;picture&quot;,&quot;chart&quot;,&quot;table&quot;,&quot;video&quot;]}]]"/>
  <p:tag name="KSO_WM_CHIP_DECFILLPROP" val="[]"/>
  <p:tag name="KSO_WM_CHIP_GROUPID" val="5e6f1b03605d5daf04fe601f"/>
  <p:tag name="KSO_WM_SLIDE_BK_DARK_LIGHT" val="2"/>
  <p:tag name="KSO_WM_SLIDE_BACKGROUND_TYPE" val="frame"/>
  <p:tag name="KSO_WM_SLIDE_SUPPORT_FEATURE_TYPE" val="3"/>
  <p:tag name="KSO_WM_TEMPLATE_ASSEMBLE_XID" val="60656f164054ed1e2fb8033e"/>
  <p:tag name="KSO_WM_TEMPLATE_ASSEMBLE_GROUPID" val="60656f164054ed1e2fb8033e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075_1*i*1"/>
  <p:tag name="KSO_WM_UNIT_LAYERLEVEL" val="1"/>
  <p:tag name="KSO_WM_TAG_VERSION" val="1.0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075"/>
  <p:tag name="KSO_WM_UNIT_VALUE" val="1150"/>
  <p:tag name="KSO_WM_TEMPLATE_ASSEMBLE_XID" val="60656f164054ed1e2fb8033e"/>
  <p:tag name="KSO_WM_TEMPLATE_ASSEMBLE_GROUPID" val="60656f164054ed1e2fb8033e"/>
</p:tagLst>
</file>

<file path=ppt/tags/tag1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4**"/>
  <p:tag name="KSO_WM_UNIT_LAYERLEVEL" val="1"/>
  <p:tag name="KSO_WM_TEMPLATE_CATEGORY" val="custom"/>
  <p:tag name="KSO_WM_TEMPLATE_USER_THEME" val="1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ID" val="diagram20212075_1*a*1"/>
  <p:tag name="KSO_WM_TEMPLATE_CATEGORY" val="diagram"/>
  <p:tag name="KSO_WM_TEMPLATE_INDEX" val="20212075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c79606b9b66498fac19b41eed147fcf"/>
  <p:tag name="KSO_WM_CHIP_FILLAREA_FILL_RULE" val="{&quot;fill_align&quot;:&quot;ct&quot;,&quot;fill_mode&quot;:&quot;full&quot;,&quot;sacle_strategy&quot;:&quot;smart&quot;}"/>
  <p:tag name="KSO_WM_ASSEMBLE_CHIP_INDEX" val="fa1afd51d6f1499c8fc1d45a399399fe"/>
  <p:tag name="KSO_WM_UNIT_TEXT_FILL_FORE_SCHEMECOLOR_INDEX_BRIGHTNESS" val="0"/>
  <p:tag name="KSO_WM_UNIT_TEXT_FILL_FORE_SCHEMECOLOR_INDEX" val="13"/>
  <p:tag name="KSO_WM_UNIT_TEXT_FILL_TYPE" val="1"/>
  <p:tag name="KSO_WM_TEMPLATE_ASSEMBLE_XID" val="60656f164054ed1e2fb8033e"/>
  <p:tag name="KSO_WM_TEMPLATE_ASSEMBLE_GROUPID" val="60656f164054ed1e2fb8033e"/>
</p:tagLst>
</file>

<file path=ppt/tags/tag151.xml><?xml version="1.0" encoding="utf-8"?>
<p:tagLst xmlns:p="http://schemas.openxmlformats.org/presentationml/2006/main">
  <p:tag name="KSO_WM_UNIT_VALUE" val="973*3046"/>
  <p:tag name="KSO_WM_UNIT_HIGHLIGHT" val="0"/>
  <p:tag name="KSO_WM_UNIT_COMPATIBLE" val="1"/>
  <p:tag name="KSO_WM_UNIT_DIAGRAM_ISNUMVISUAL" val="0"/>
  <p:tag name="KSO_WM_UNIT_DIAGRAM_ISREFERUNIT" val="0"/>
  <p:tag name="KSO_WM_UNIT_ID" val="diagram20212075_1*d*1"/>
  <p:tag name="KSO_WM_TEMPLATE_CATEGORY" val="diagram"/>
  <p:tag name="KSO_WM_TEMPLATE_INDEX" val="20212075"/>
  <p:tag name="KSO_WM_UNIT_LAYERLEVEL" val="1"/>
  <p:tag name="KSO_WM_TAG_VERSION" val="1.0"/>
  <p:tag name="KSO_WM_CHIP_GROUPID" val="5e7310da9a230a26b9e88a19"/>
  <p:tag name="KSO_WM_CHIP_XID" val="5e7310da9a230a26b9e88a1a"/>
  <p:tag name="KSO_WM_UNIT_DEC_AREA_ID" val="c9c72cb803cc4ae0a896d68504b910f0"/>
  <p:tag name="KSO_WM_CHIP_FILLAREA_FILL_RULE" val="{&quot;fill_align&quot;:&quot;cb&quot;,&quot;fill_mode&quot;:&quot;full&quot;,&quot;sacle_strategy&quot;:&quot;smart&quot;}"/>
  <p:tag name="KSO_WM_ASSEMBLE_CHIP_INDEX" val="cc0a2c90f4ac49ff8cbc6d72028c2386"/>
  <p:tag name="KSO_WM_UNIT_SUPPORT_UNIT_TYPE" val="[&quot;d&quot;,&quot;α&quot;,&quot;β&quot;,&quot;θ&quot;]"/>
  <p:tag name="KSO_WM_TEMPLATE_ASSEMBLE_XID" val="60656f164054ed1e2fb8033e"/>
  <p:tag name="KSO_WM_TEMPLATE_ASSEMBLE_GROUPID" val="60656f164054ed1e2fb8033e"/>
</p:tagLst>
</file>

<file path=ppt/tags/tag152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acdcb9a99a376160"/>
  <p:tag name="KSO_WM_TEMPLATE_CATEGORY" val="diagram"/>
  <p:tag name="KSO_WM_TEMPLATE_USER_THEME" val="1"/>
  <p:tag name="KSO_WM_SLIDE_INDEX" val="1"/>
  <p:tag name="KSO_WM_SLIDE_ID" val="diagram20212075_1"/>
  <p:tag name="KSO_WM_SLIDE_LAYOUT" val="a_d"/>
  <p:tag name="KSO_WM_SLIDE_LAYOUT_CNT" val="1_1"/>
  <p:tag name="KSO_WM_TEMPLATE_INDEX" val="202120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27:46&quot;,&quot;maxSize&quot;:{&quot;size1&quot;:77.8},&quot;minSize&quot;:{&quot;size1&quot;:62.2},&quot;normalSize&quot;:{&quot;size1&quot;:76.65148148148148},&quot;subLayout&quot;:[{&quot;id&quot;:&quot;2021-04-01T15:27:46&quot;,&quot;margin&quot;:{&quot;bottom&quot;:0.02600000612437725,&quot;left&quot;:1.690000057220459,&quot;right&quot;:1.690000057220459,&quot;top&quot;:1.690000057220459},&quot;type&quot;:0},{&quot;id&quot;:&quot;2021-04-01T15:27:46&quot;,&quot;margin&quot;:{&quot;bottom&quot;:2.109999895095825,&quot;left&quot;:1.690000057220459,&quot;right&quot;:1.690000057220459,&quot;top&quot;:0.3970000147819519},&quot;type&quot;:0}],&quot;type&quot;:0}"/>
  <p:tag name="KSO_WM_SLIDE_CAN_ADD_NAVIGATION" val="1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6f1b03605d5daf04fe6020"/>
  <p:tag name="KSO_WM_TEMPLATE_MASTER_TYPE" val="0"/>
  <p:tag name="KSO_WM_TEMPLATE_COLOR_TYPE" val="1"/>
  <p:tag name="KSO_WM_SLIDE_SUBTYPE" val="picTxt"/>
  <p:tag name="KSO_WM_SLIDE_SIZE" val="864*348"/>
  <p:tag name="KSO_WM_SLIDE_POSITION" val="48*96"/>
  <p:tag name="KSO_WM_TAG_VERSION" val="1.0"/>
  <p:tag name="KSO_WM_CHIP_FILLPROP" val="[[{&quot;text_align&quot;:&quot;ct&quot;,&quot;text_direction&quot;:&quot;horizontal&quot;,&quot;support_big_font&quot;:false,&quot;fill_id&quot;:&quot;9471c914d0194a2a9dd1f0783498e470&quot;,&quot;fill_align&quot;:&quot;ct&quot;,&quot;chip_types&quot;:[&quot;header&quot;]},{&quot;text_align&quot;:&quot;cb&quot;,&quot;text_direction&quot;:&quot;horizontal&quot;,&quot;support_features&quot;:[&quot;collage&quot;,&quot;carousel&quot;],&quot;support_big_font&quot;:false,&quot;fill_id&quot;:&quot;2e3d8c2f04784d25aa52e5e8f21dddb2&quot;,&quot;fill_align&quot;:&quot;cb&quot;,&quot;chip_types&quot;:[&quot;picture&quot;,&quot;chart&quot;,&quot;table&quot;,&quot;video&quot;]}]]"/>
  <p:tag name="KSO_WM_CHIP_DECFILLPROP" val="[]"/>
  <p:tag name="KSO_WM_CHIP_GROUPID" val="5e6f1b03605d5daf04fe601f"/>
  <p:tag name="KSO_WM_SLIDE_BK_DARK_LIGHT" val="2"/>
  <p:tag name="KSO_WM_SLIDE_BACKGROUND_TYPE" val="frame"/>
  <p:tag name="KSO_WM_SLIDE_SUPPORT_FEATURE_TYPE" val="3"/>
  <p:tag name="KSO_WM_TEMPLATE_ASSEMBLE_XID" val="60656f164054ed1e2fb8033e"/>
  <p:tag name="KSO_WM_TEMPLATE_ASSEMBLE_GROUPID" val="60656f164054ed1e2fb8033e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009_1*i*1"/>
  <p:tag name="KSO_WM_UNIT_LAYERLEVEL" val="1"/>
  <p:tag name="KSO_WM_TAG_VERSION" val="1.0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6009"/>
  <p:tag name="KSO_WM_UNIT_VALUE" val="450"/>
  <p:tag name="KSO_WM_TEMPLATE_ASSEMBLE_XID" val="639afd380c9383becde6e291"/>
  <p:tag name="KSO_WM_TEMPLATE_ASSEMBLE_GROUPID" val="639afd380c9383becde6e291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16009_1*a*1"/>
  <p:tag name="KSO_WM_TEMPLATE_CATEGORY" val="diagram"/>
  <p:tag name="KSO_WM_TEMPLATE_INDEX" val="20216009"/>
  <p:tag name="KSO_WM_UNIT_LAYERLEVEL" val="1"/>
  <p:tag name="KSO_WM_TAG_VERSION" val="1.0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ce4523e53b64684afd36d0a162018f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349a5816089045ee997315167069008d"/>
  <p:tag name="KSO_WM_UNIT_TEXT_FILL_FORE_SCHEMECOLOR_INDEX_BRIGHTNESS" val="0"/>
  <p:tag name="KSO_WM_UNIT_TEXT_FILL_FORE_SCHEMECOLOR_INDEX" val="13"/>
  <p:tag name="KSO_WM_UNIT_TEXT_FILL_TYPE" val="1"/>
  <p:tag name="KSO_WM_TEMPLATE_ASSEMBLE_XID" val="639afd380c9383becde6e291"/>
  <p:tag name="KSO_WM_TEMPLATE_ASSEMBLE_GROUPID" val="639afd380c9383becde6e291"/>
</p:tagLst>
</file>

<file path=ppt/tags/tag155.xml><?xml version="1.0" encoding="utf-8"?>
<p:tagLst xmlns:p="http://schemas.openxmlformats.org/presentationml/2006/main">
  <p:tag name="KSO_WM_UNIT_VALUE" val="804*1727"/>
  <p:tag name="KSO_WM_UNIT_HIGHLIGHT" val="0"/>
  <p:tag name="KSO_WM_UNIT_COMPATIBLE" val="0"/>
  <p:tag name="KSO_WM_UNIT_DIAGRAM_ISNUMVISUAL" val="0"/>
  <p:tag name="KSO_WM_UNIT_DIAGRAM_ISREFERUNIT" val="0"/>
  <p:tag name="KSO_WM_UNIT_ID" val="diagram20216009_1*d*1"/>
  <p:tag name="KSO_WM_TEMPLATE_CATEGORY" val="diagram"/>
  <p:tag name="KSO_WM_TEMPLATE_INDEX" val="2021600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b6f938b444db403d9e1b268ab1826f5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f1b8d5251e74011a118de19481e3355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afd380c9383becde6e291"/>
  <p:tag name="KSO_WM_TEMPLATE_ASSEMBLE_GROUPID" val="639afd380c9383becde6e291"/>
</p:tagLst>
</file>

<file path=ppt/tags/tag156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2c75ac79bddf0be4"/>
  <p:tag name="KSO_WM_TEMPLATE_CATEGORY" val="diagram"/>
  <p:tag name="KSO_WM_TEMPLATE_USER_THEME" val="1"/>
  <p:tag name="KSO_WM_SLIDE_INDEX" val="1"/>
  <p:tag name="KSO_WM_SLIDE_ID" val="diagram20216009_1"/>
  <p:tag name="KSO_WM_SLIDE_LAYOUT" val="a_d"/>
  <p:tag name="KSO_WM_SLIDE_LAYOUT_CNT" val="1_1"/>
  <p:tag name="KSO_WM_TEMPLATE_INDEX" val="20216009"/>
  <p:tag name="KSO_WM_TEMPLATE_MASTER_TYPE" val="0"/>
  <p:tag name="KSO_WM_TEMPLATE_COLOR_TYPE" val="1"/>
  <p:tag name="KSO_WM_SLIDE_SUBTYPE" val="picTxt"/>
  <p:tag name="KSO_WM_SLIDE_SIZE" val="887*540"/>
  <p:tag name="KSO_WM_SLIDE_POSITION" val="0*0"/>
  <p:tag name="KSO_WM_TAG_VERSION" val="1.0"/>
  <p:tag name="KSO_WM_SLIDE_LAYOUT_INFO" val="{&quot;direction&quot;:1,&quot;id&quot;:&quot;2022-12-15T18:55:53&quot;,&quot;maxSize&quot;:{&quot;size1&quot;:33.8},&quot;minSize&quot;:{&quot;size1&quot;:33.8},&quot;normalSize&quot;:{&quot;size1&quot;:33.8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2-12-15T18:55:53&quot;,&quot;margin&quot;:{&quot;bottom&quot;:1.7110000848770142,&quot;left&quot;:1.2699999809265137,&quot;right&quot;:0.847000002861023,&quot;top&quot;:1.6929999589920044},&quot;type&quot;:0},{&quot;id&quot;:&quot;2022-12-15T18:55:53&quot;,&quot;margin&quot;:{&quot;bottom&quot;:1.694000005722046,&quot;left&quot;:1.2699999809265137,&quot;right&quot;:1.720999836921692,&quot;top&quot;:1.694000005722046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af2e998712faa657a53d"/>
  <p:tag name="KSO_WM_CHIP_FILLPROP" val="[[{&quot;text_align&quot;:&quot;lm&quot;,&quot;text_direction&quot;:&quot;horizontal&quot;,&quot;support_big_font&quot;:false,&quot;picture_toward&quot;:0,&quot;picture_dockside&quot;:[],&quot;fill_id&quot;:&quot;a437010b62d44816bad6476e00523df5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,[{&quot;text_align&quot;:&quot;lt&quot;,&quot;text_direction&quot;:&quot;horizontal&quot;,&quot;support_big_font&quot;:false,&quot;picture_toward&quot;:0,&quot;picture_dockside&quot;:[],&quot;fill_id&quot;:&quot;a437010b62d44816bad6476e00523df5&quot;,&quot;fill_align&quot;:&quot;lt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]"/>
  <p:tag name="KSO_WM_CHIP_DECFILLPROP" val="[]"/>
  <p:tag name="FIXED_XID_TMP" val="5fab54f0341d2fac3cfce989"/>
  <p:tag name="KSO_WM_CHIP_GROUPID" val="5fab54f0341d2fac3cfce989"/>
  <p:tag name="KSO_WM_SLIDE_BK_DARK_LIGHT" val="2"/>
  <p:tag name="KSO_WM_SLIDE_BACKGROUND_TYPE" val="leftRight"/>
  <p:tag name="KSO_WM_SLIDE_SUPPORT_FEATURE_TYPE" val="3"/>
  <p:tag name="KSO_WM_TEMPLATE_ASSEMBLE_XID" val="639afd380c9383becde6e291"/>
  <p:tag name="KSO_WM_TEMPLATE_ASSEMBLE_GROUPID" val="639afd380c9383becde6e291"/>
</p:tagLst>
</file>

<file path=ppt/tags/tag157.xml><?xml version="1.0" encoding="utf-8"?>
<p:tagLst xmlns:p="http://schemas.openxmlformats.org/presentationml/2006/main">
  <p:tag name="KSO_WM_UNIT_VALUE" val="1734*1523"/>
  <p:tag name="KSO_WM_UNIT_HIGHLIGHT" val="0"/>
  <p:tag name="KSO_WM_UNIT_COMPATIBLE" val="1"/>
  <p:tag name="KSO_WM_UNIT_DIAGRAM_ISNUMVISUAL" val="0"/>
  <p:tag name="KSO_WM_UNIT_DIAGRAM_ISREFERUNIT" val="0"/>
  <p:tag name="KSO_WM_UNIT_ID" val="diagram20212900_1*d*1"/>
  <p:tag name="KSO_WM_TEMPLATE_CATEGORY" val="diagram"/>
  <p:tag name="KSO_WM_TEMPLATE_INDEX" val="20212900"/>
  <p:tag name="KSO_WM_UNIT_LAYERLEVEL" val="1"/>
  <p:tag name="KSO_WM_TAG_VERSION" val="1.0"/>
  <p:tag name="KSO_WM_CHIP_GROUPID" val="5e7310da9a230a26b9e88a19"/>
  <p:tag name="KSO_WM_CHIP_XID" val="5e7310da9a230a26b9e88a1a"/>
  <p:tag name="KSO_WM_UNIT_DEC_AREA_ID" val="f7b730157eec48109d419d998673b1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f32f7a0aafe4447bc1c7297ba81f524"/>
  <p:tag name="KSO_WM_TEMPLATE_ASSEMBLE_XID" val="60656efd4054ed1e2fb801df"/>
  <p:tag name="KSO_WM_TEMPLATE_ASSEMBLE_GROUPID" val="60656efd4054ed1e2fb801df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ID" val="diagram20212900_1*a*1"/>
  <p:tag name="KSO_WM_TEMPLATE_CATEGORY" val="diagram"/>
  <p:tag name="KSO_WM_TEMPLATE_INDEX" val="20212900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7d86f7715aa4c97ac6aa4cb3b3c42d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4ddc21b1da24b5391a1e16c18cc9ab8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fd4054ed1e2fb801df"/>
  <p:tag name="KSO_WM_TEMPLATE_ASSEMBLE_GROUPID" val="60656efd4054ed1e2fb801df"/>
</p:tagLst>
</file>

<file path=ppt/tags/tag159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e4acea7c077078b0"/>
  <p:tag name="KSO_WM_TEMPLATE_CATEGORY" val="diagram"/>
  <p:tag name="KSO_WM_TEMPLATE_USER_THEME" val="1"/>
  <p:tag name="KSO_WM_SLIDE_INDEX" val="1"/>
  <p:tag name="KSO_WM_SLIDE_ID" val="diagram20212900_1"/>
  <p:tag name="KSO_WM_SLIDE_LAYOUT" val="a_d"/>
  <p:tag name="KSO_WM_SLIDE_LAYOUT_CNT" val="1_1"/>
  <p:tag name="KSO_WM_TEMPLATE_INDEX" val="20212900"/>
  <p:tag name="KSO_WM_TEMPLATE_MASTER_TYPE" val="0"/>
  <p:tag name="KSO_WM_TEMPLATE_COLOR_TYPE" val="1"/>
  <p:tag name="KSO_WM_TAG_VERSION" val="1.0"/>
  <p:tag name="KSO_WM_SLIDE_SUBTYPE" val="picTxt"/>
  <p:tag name="KSO_WM_SLIDE_SIZE" val="912*492"/>
  <p:tag name="KSO_WM_SLIDE_POSITION" val="24*2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24:10&quot;,&quot;maxSize&quot;:{&quot;size1&quot;:60},&quot;minSize&quot;:{&quot;size1&quot;:47.7},&quot;normalSize&quot;:{&quot;size1&quot;:54.57500000000001},&quot;subLayout&quot;:[{&quot;id&quot;:&quot;2021-04-01T15:24:10&quot;,&quot;margin&quot;:{&quot;bottom&quot;:0.824999988079071,&quot;left&quot;:0.8679999709129333,&quot;right&quot;:0.02600000612437725,&quot;top&quot;:0.8679999709129333},&quot;type&quot;:0},{&quot;id&quot;:&quot;2021-04-01T15:24:10&quot;,&quot;margin&quot;:{&quot;bottom&quot;:4.2330002784729,&quot;left&quot;:1.6460000276565552,&quot;right&quot;:2.5399999618530273,&quot;top&quot;:4.2330002784729}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b1f49c98c299aacce6b0"/>
  <p:tag name="KSO_WM_CHIP_FILLPROP" val="[[{&quot;text_align&quot;:&quot;cm&quot;,&quot;text_direction&quot;:&quot;horizontal&quot;,&quot;support_features&quot;:[&quot;collage&quot;,&quot;carousel&quot;],&quot;support_big_font&quot;:false,&quot;fill_id&quot;:&quot;3677946713be46388f666fab032183a9&quot;,&quot;fill_align&quot;:&quot;cm&quot;,&quot;chip_types&quot;:[&quot;picture&quot;]},{&quot;text_align&quot;:&quot;lm&quot;,&quot;text_direction&quot;:&quot;horizontal&quot;,&quot;support_big_font&quot;:true,&quot;fill_id&quot;:&quot;10ac3afb38e2416bb2cc8a531c8cc6a2&quot;,&quot;fill_align&quot;:&quot;cm&quot;,&quot;chip_types&quot;:[&quot;text&quot;,&quot;header&quot;]}],[{&quot;text_align&quot;:&quot;cm&quot;,&quot;text_direction&quot;:&quot;horizontal&quot;,&quot;support_features&quot;:[&quot;collage&quot;,&quot;carousel&quot;],&quot;support_big_font&quot;:false,&quot;fill_id&quot;:&quot;3677946713be46388f666fab032183a9&quot;,&quot;fill_align&quot;:&quot;cm&quot;,&quot;chip_types&quot;:[&quot;picture&quot;]},{&quot;text_align&quot;:&quot;cm&quot;,&quot;text_direction&quot;:&quot;horizontal&quot;,&quot;support_big_font&quot;:true,&quot;fill_id&quot;:&quot;10ac3afb38e2416bb2cc8a531c8cc6a2&quot;,&quot;fill_align&quot;:&quot;cm&quot;,&quot;chip_types&quot;:[&quot;text&quot;,&quot;header&quot;]}]]"/>
  <p:tag name="KSO_WM_CHIP_DECFILLPROP" val="[]"/>
  <p:tag name="KSO_WM_SLIDE_CAN_ADD_NAVIGATION" val="1"/>
  <p:tag name="KSO_WM_CHIP_GROUPID" val="5f6db1f49c98c299aacce6af"/>
  <p:tag name="KSO_WM_SLIDE_BK_DARK_LIGHT" val="2"/>
  <p:tag name="KSO_WM_SLIDE_BACKGROUND_TYPE" val="general"/>
  <p:tag name="KSO_WM_SLIDE_SUPPORT_FEATURE_TYPE" val="3"/>
  <p:tag name="KSO_WM_TEMPLATE_ASSEMBLE_XID" val="60656efd4054ed1e2fb801df"/>
  <p:tag name="KSO_WM_TEMPLATE_ASSEMBLE_GROUPID" val="60656efd4054ed1e2fb801df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60.xml><?xml version="1.0" encoding="utf-8"?>
<p:tagLst xmlns:p="http://schemas.openxmlformats.org/presentationml/2006/main">
  <p:tag name="KSO_WM_UNIT_BLOCK" val="0"/>
  <p:tag name="KSO_WM_UNIT_DEC_AREA_ID" val="871fa30d8d92441c9918ee2874e56ea3"/>
  <p:tag name="KSO_WM_UNIT_HIGHLIGHT" val="0"/>
  <p:tag name="KSO_WM_UNIT_COMPATIBLE" val="0"/>
  <p:tag name="KSO_WM_UNIT_DIAGRAM_ISNUMVISUAL" val="0"/>
  <p:tag name="KSO_WM_UNIT_DIAGRAM_ISREFERUNIT" val="0"/>
  <p:tag name="KSO_WM_UNIT_ID" val="diagram20212319_1*i*1"/>
  <p:tag name="KSO_WM_TEMPLATE_CATEGORY" val="diagram"/>
  <p:tag name="KSO_WM_TEMPLATE_INDEX" val="20212319"/>
  <p:tag name="KSO_WM_UNIT_LAYERLEVEL" val="1"/>
  <p:tag name="KSO_WM_TAG_VERSION" val="1.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3113969c36e2348c3efa6f"/>
  <p:tag name="KSO_WM_CHIP_XID" val="5f3113969c36e2348c3efa70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60"/>
  <p:tag name="KSO_WM_TEMPLATE_ASSEMBLE_XID" val="5f90ed04e01a7e847d6cf106"/>
  <p:tag name="KSO_WM_TEMPLATE_ASSEMBLE_GROUPID" val="5f90ed04e01a7e847d6cf106"/>
</p:tagLst>
</file>

<file path=ppt/tags/tag161.xml><?xml version="1.0" encoding="utf-8"?>
<p:tagLst xmlns:p="http://schemas.openxmlformats.org/presentationml/2006/main">
  <p:tag name="KSO_WM_UNIT_BLOCK" val="0"/>
  <p:tag name="KSO_WM_UNIT_DEC_AREA_ID" val="9183ac77025f47179500f11acb752a86"/>
  <p:tag name="KSO_WM_UNIT_HIGHLIGHT" val="0"/>
  <p:tag name="KSO_WM_UNIT_COMPATIBLE" val="0"/>
  <p:tag name="KSO_WM_UNIT_DIAGRAM_ISNUMVISUAL" val="0"/>
  <p:tag name="KSO_WM_UNIT_DIAGRAM_ISREFERUNIT" val="0"/>
  <p:tag name="KSO_WM_UNIT_ID" val="diagram20212319_1*i*2"/>
  <p:tag name="KSO_WM_TEMPLATE_CATEGORY" val="diagram"/>
  <p:tag name="KSO_WM_TEMPLATE_INDEX" val="20212319"/>
  <p:tag name="KSO_WM_UNIT_LAYERLEVEL" val="1"/>
  <p:tag name="KSO_WM_TAG_VERSION" val="1.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3113969c36e2348c3efa6f"/>
  <p:tag name="KSO_WM_CHIP_XID" val="5f3113969c36e2348c3efa70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75"/>
  <p:tag name="KSO_WM_TEMPLATE_ASSEMBLE_XID" val="5f90ed04e01a7e847d6cf106"/>
  <p:tag name="KSO_WM_TEMPLATE_ASSEMBLE_GROUPID" val="5f90ed04e01a7e847d6cf106"/>
</p:tagLst>
</file>

<file path=ppt/tags/tag1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ID" val="diagram20212319_1*a*1"/>
  <p:tag name="KSO_WM_TEMPLATE_CATEGORY" val="diagram"/>
  <p:tag name="KSO_WM_TEMPLATE_INDEX" val="20212319"/>
  <p:tag name="KSO_WM_UNIT_LAYERLEVEL" val="1"/>
  <p:tag name="KSO_WM_TAG_VERSION" val="1.0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876de4c3a53c4621b2719e426caf2b52"/>
  <p:tag name="KSO_WM_UNIT_DECORATE_INFO" val=""/>
  <p:tag name="KSO_WM_UNIT_SM_LIMIT_TYPE" val=""/>
  <p:tag name="KSO_WM_CHIP_FILLAREA_FILL_RULE" val="{&quot;fill_align&quot;:&quot;cm&quot;,&quot;fill_mode&quot;:&quot;full&quot;,&quot;sacle_strategy&quot;:&quot;smart&quot;}"/>
  <p:tag name="KSO_WM_ASSEMBLE_CHIP_INDEX" val="1624f8f4b79f4017983f7941c34a468f"/>
  <p:tag name="KSO_WM_UNIT_TEXT_FILL_FORE_SCHEMECOLOR_INDEX_BRIGHTNESS" val="0"/>
  <p:tag name="KSO_WM_UNIT_TEXT_FILL_FORE_SCHEMECOLOR_INDEX" val="13"/>
  <p:tag name="KSO_WM_UNIT_TEXT_FILL_TYPE" val="1"/>
  <p:tag name="KSO_WM_TEMPLATE_ASSEMBLE_XID" val="5f90ed04e01a7e847d6cf106"/>
  <p:tag name="KSO_WM_TEMPLATE_ASSEMBLE_GROUPID" val="5f90ed04e01a7e847d6cf106"/>
</p:tagLst>
</file>

<file path=ppt/tags/tag163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911e568854f9776e"/>
  <p:tag name="KSO_WM_TEMPLATE_CATEGORY" val="diagram"/>
  <p:tag name="KSO_WM_TEMPLATE_USER_THEME" val="1"/>
  <p:tag name="KSO_WM_SLIDE_INDEX" val="1"/>
  <p:tag name="KSO_WM_SLIDE_ID" val="diagram20212319_1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0-22T10:23:00&quot;,&quot;maxSize&quot;:{&quot;size1&quot;:51.2},&quot;minSize&quot;:{&quot;size1&quot;:51.2},&quot;normalSize&quot;:{&quot;size1&quot;:51.2},&quot;subLayout&quot;:[{&quot;id&quot;:&quot;2020-10-22T10:23:00&quot;,&quot;maxSize&quot;:{&quot;size1&quot;:53.29992765313773},&quot;minSize&quot;:{&quot;size1&quot;:53.29992765313773},&quot;normalSize&quot;:{&quot;size1&quot;:53.29992765313773},&quot;subLayout&quot;:[{&quot;id&quot;:&quot;2020-10-22T10:23:00&quot;,&quot;margin&quot;:{&quot;bottom&quot;:0,&quot;left&quot;:5.927000999450684,&quot;right&quot;:4.206999778747559,&quot;top&quot;:4.657000541687012},&quot;type&quot;:0},{&quot;id&quot;:&quot;2020-10-22T10:23:00&quot;,&quot;margin&quot;:{&quot;bottom&quot;:4.657000541687012,&quot;left&quot;:5.927000999450684,&quot;right&quot;:4.206999778747559,&quot;top&quot;:1.2699999809265137},&quot;type&quot;:0}],&quot;type&quot;:0},{&quot;id&quot;:&quot;2020-10-22T10:23:00&quot;,&quot;margin&quot;:{&quot;bottom&quot;:3.809999942779541,&quot;left&quot;:0.02600000612437725,&quot;right&quot;:4.657000541687012,&quot;top&quot;:3.809999942779541},&quot;type&quot;:0}],&quot;type&quot;:0}"/>
  <p:tag name="KSO_WM_SLIDE_BACKGROUND" val="[&quot;general&quot;]"/>
  <p:tag name="KSO_WM_SLIDE_RATIO" val="1.777778"/>
  <p:tag name="KSO_WM_TEMPLATE_MASTER_TYPE" val="0"/>
  <p:tag name="KSO_WM_TEMPLATE_COLOR_TYPE" val="1"/>
  <p:tag name="KSO_WM_SLIDE_SUBTYPE" val="picTxt"/>
  <p:tag name="KSO_WM_SLIDE_SIZE" val="864*540"/>
  <p:tag name="KSO_WM_SLIDE_POSITION" val="47*0"/>
  <p:tag name="KSO_WM_TAG_VERSION" val="1.0"/>
  <p:tag name="KSO_WM_TEMPLATE_INDEX" val="20212319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c1834d9ed5a6423bb2dc8805ac6b1b03&quot;,&quot;fill_align&quot;:&quot;cm&quot;,&quot;text_align&quot;:&quot;lm&quot;,&quot;text_direction&quot;:&quot;horizontal&quot;,&quot;chip_types&quot;:[&quot;header&quot;]},{&quot;fill_id&quot;:&quot;39f49e07dea14cc8aee1c0eece94dac2&quot;,&quot;fill_align&quot;:&quot;lt&quot;,&quot;text_align&quot;:&quot;lt&quot;,&quot;text_direction&quot;:&quot;horizontal&quot;,&quot;chip_types&quot;:[&quot;diagram&quot;,&quot;text&quot;,&quot;picture&quot;,&quot;chart&quot;,&quot;table&quot;,&quot;video&quot;],&quot;support_features&quot;:[&quot;collage&quot;,&quot;carousel&quot;]},{&quot;fill_id&quot;:&quot;1c22cd87870941c99868dcad42277165&quot;,&quot;fill_align&quot;:&quot;lt&quot;,&quot;text_align&quot;:&quot;lt&quot;,&quot;text_direction&quot;:&quot;horizontal&quot;,&quot;chip_types&quot;:[&quot;text&quot;]}]]"/>
  <p:tag name="KSO_WM_CHIP_XID" val="5f3113969c36e2348c3efa70"/>
  <p:tag name="KSO_WM_CHIP_GROUPID" val="5f3113969c36e2348c3efa6f"/>
  <p:tag name="KSO_WM_SLIDE_BK_DARK_LIGHT" val="2"/>
  <p:tag name="KSO_WM_SLIDE_BACKGROUND_TYPE" val="general"/>
  <p:tag name="KSO_WM_SLIDE_SUPPORT_FEATURE_TYPE" val="3"/>
  <p:tag name="KSO_WM_TEMPLATE_ASSEMBLE_XID" val="5f90ed04e01a7e847d6cf106"/>
  <p:tag name="KSO_WM_TEMPLATE_ASSEMBLE_GROUPID" val="5f90ed04e01a7e847d6cf106"/>
</p:tagLst>
</file>

<file path=ppt/tags/tag16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21428_1*a*1"/>
  <p:tag name="KSO_WM_TEMPLATE_CATEGORY" val="diagram"/>
  <p:tag name="KSO_WM_TEMPLATE_INDEX" val="20221428"/>
  <p:tag name="KSO_WM_UNIT_LAYERLEVEL" val="1"/>
  <p:tag name="KSO_WM_TAG_VERSION" val="1.0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1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2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67.xml><?xml version="1.0" encoding="utf-8"?>
<p:tagLst xmlns:p="http://schemas.openxmlformats.org/presentationml/2006/main">
  <p:tag name="KSO_WM_SLIDE_TYPE" val="sectionTitle"/>
  <p:tag name="KSO_WM_BEAUTIFY_FLAG" val="#wm#"/>
  <p:tag name="KSO_WM_TEMPLATE_CATEGORY" val="custom"/>
  <p:tag name="KSO_WM_TEMPLATE_USER_THEME" val="1"/>
  <p:tag name="KSO_WM_SLIDE_INDEX" val="7"/>
  <p:tag name="KSO_WM_SLIDE_ID" val="custom_7"/>
  <p:tag name="KSO_WM_TEMPLATE_SUBCATEGORY" val="29"/>
  <p:tag name="KSO_WM_SLIDE_LAYOUT" val="a_b_e"/>
  <p:tag name="KSO_WM_SLIDE_LAYOUT_CNT" val="1_1_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009_1*i*1"/>
  <p:tag name="KSO_WM_UNIT_LAYERLEVEL" val="1"/>
  <p:tag name="KSO_WM_TAG_VERSION" val="1.0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6009"/>
  <p:tag name="KSO_WM_UNIT_VALUE" val="450"/>
  <p:tag name="KSO_WM_TEMPLATE_ASSEMBLE_XID" val="639afd380c9383becde6e291"/>
  <p:tag name="KSO_WM_TEMPLATE_ASSEMBLE_GROUPID" val="639afd380c9383becde6e291"/>
</p:tagLst>
</file>

<file path=ppt/tags/tag169.xml><?xml version="1.0" encoding="utf-8"?>
<p:tagLst xmlns:p="http://schemas.openxmlformats.org/presentationml/2006/main">
  <p:tag name="KSO_WM_UNIT_VALUE" val="804*1727"/>
  <p:tag name="KSO_WM_UNIT_HIGHLIGHT" val="0"/>
  <p:tag name="KSO_WM_UNIT_COMPATIBLE" val="0"/>
  <p:tag name="KSO_WM_UNIT_DIAGRAM_ISNUMVISUAL" val="0"/>
  <p:tag name="KSO_WM_UNIT_DIAGRAM_ISREFERUNIT" val="0"/>
  <p:tag name="KSO_WM_UNIT_ID" val="diagram20216009_1*d*1"/>
  <p:tag name="KSO_WM_TEMPLATE_CATEGORY" val="diagram"/>
  <p:tag name="KSO_WM_TEMPLATE_INDEX" val="2021600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b6f938b444db403d9e1b268ab1826f5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f1b8d5251e74011a118de19481e3355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39afd380c9383becde6e291"/>
  <p:tag name="KSO_WM_TEMPLATE_ASSEMBLE_GROUPID" val="639afd380c9383becde6e29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70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4843ded992a55979"/>
  <p:tag name="KSO_WM_TEMPLATE_CATEGORY" val="diagram"/>
  <p:tag name="KSO_WM_TEMPLATE_USER_THEME" val="1"/>
  <p:tag name="KSO_WM_SLIDE_INDEX" val="1"/>
  <p:tag name="KSO_WM_SLIDE_ID" val="diagram20216009_1"/>
  <p:tag name="KSO_WM_SLIDE_LAYOUT" val="a_d"/>
  <p:tag name="KSO_WM_SLIDE_LAYOUT_CNT" val="1_1"/>
  <p:tag name="KSO_WM_TEMPLATE_INDEX" val="20216009"/>
  <p:tag name="KSO_WM_TEMPLATE_MASTER_TYPE" val="0"/>
  <p:tag name="KSO_WM_TEMPLATE_COLOR_TYPE" val="1"/>
  <p:tag name="KSO_WM_SLIDE_SUBTYPE" val="picTxt"/>
  <p:tag name="KSO_WM_SLIDE_SIZE" val="887*540"/>
  <p:tag name="KSO_WM_SLIDE_POSITION" val="0*0"/>
  <p:tag name="KSO_WM_TAG_VERSION" val="1.0"/>
  <p:tag name="KSO_WM_SLIDE_LAYOUT_INFO" val="{&quot;direction&quot;:1,&quot;id&quot;:&quot;2022-12-15T18:55:53&quot;,&quot;maxSize&quot;:{&quot;size1&quot;:33.8},&quot;minSize&quot;:{&quot;size1&quot;:33.8},&quot;normalSize&quot;:{&quot;size1&quot;:33.8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2-12-15T18:55:53&quot;,&quot;margin&quot;:{&quot;bottom&quot;:1.7110000848770142,&quot;left&quot;:1.2699999809265137,&quot;right&quot;:0.847000002861023,&quot;top&quot;:1.6929999589920044},&quot;type&quot;:0},{&quot;id&quot;:&quot;2022-12-15T18:55:53&quot;,&quot;margin&quot;:{&quot;bottom&quot;:1.694000005722046,&quot;left&quot;:1.2699999809265137,&quot;right&quot;:1.720999836921692,&quot;top&quot;:1.694000005722046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af2e998712faa657a53d"/>
  <p:tag name="KSO_WM_CHIP_FILLPROP" val="[[{&quot;text_align&quot;:&quot;lm&quot;,&quot;text_direction&quot;:&quot;horizontal&quot;,&quot;support_big_font&quot;:false,&quot;picture_toward&quot;:0,&quot;picture_dockside&quot;:[],&quot;fill_id&quot;:&quot;a437010b62d44816bad6476e00523df5&quot;,&quot;fill_align&quot;:&quot;cm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,[{&quot;text_align&quot;:&quot;lt&quot;,&quot;text_direction&quot;:&quot;horizontal&quot;,&quot;support_big_font&quot;:false,&quot;picture_toward&quot;:0,&quot;picture_dockside&quot;:[],&quot;fill_id&quot;:&quot;a437010b62d44816bad6476e00523df5&quot;,&quot;fill_align&quot;:&quot;lt&quot;,&quot;chip_types&quot;:[&quot;text&quot;,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85f99bb7ef944d40aee755d1d8fef78b&quot;,&quot;fill_align&quot;:&quot;cm&quot;,&quot;chip_types&quot;:[&quot;diagram&quot;,&quot;pictext&quot;,&quot;text&quot;,&quot;picture&quot;,&quot;chart&quot;,&quot;table&quot;,&quot;video&quot;]}]]"/>
  <p:tag name="KSO_WM_CHIP_DECFILLPROP" val="[]"/>
  <p:tag name="FIXED_XID_TMP" val="5fab54f0341d2fac3cfce989"/>
  <p:tag name="KSO_WM_CHIP_GROUPID" val="5fab54f0341d2fac3cfce989"/>
  <p:tag name="KSO_WM_SLIDE_BK_DARK_LIGHT" val="2"/>
  <p:tag name="KSO_WM_SLIDE_BACKGROUND_TYPE" val="leftRight"/>
  <p:tag name="KSO_WM_SLIDE_SUPPORT_FEATURE_TYPE" val="3"/>
  <p:tag name="KSO_WM_TEMPLATE_ASSEMBLE_XID" val="639afd380c9383becde6e291"/>
  <p:tag name="KSO_WM_TEMPLATE_ASSEMBLE_GROUPID" val="639afd380c9383becde6e291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21428_1*a*1"/>
  <p:tag name="KSO_WM_TEMPLATE_CATEGORY" val="diagram"/>
  <p:tag name="KSO_WM_TEMPLATE_INDEX" val="20221428"/>
  <p:tag name="KSO_WM_UNIT_LAYERLEVEL" val="1"/>
  <p:tag name="KSO_WM_TAG_VERSION" val="1.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1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2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74.xml><?xml version="1.0" encoding="utf-8"?>
<p:tagLst xmlns:p="http://schemas.openxmlformats.org/presentationml/2006/main">
  <p:tag name="KSO_WM_SLIDE_TYPE" val="sectionTitle"/>
  <p:tag name="KSO_WM_BEAUTIFY_FLAG" val="#wm#"/>
  <p:tag name="KSO_WM_TEMPLATE_CATEGORY" val="custom"/>
  <p:tag name="KSO_WM_TEMPLATE_USER_THEME" val="1"/>
  <p:tag name="KSO_WM_SLIDE_INDEX" val="7"/>
  <p:tag name="KSO_WM_SLIDE_ID" val="custom_7"/>
  <p:tag name="KSO_WM_TEMPLATE_SUBCATEGORY" val="29"/>
  <p:tag name="KSO_WM_SLIDE_LAYOUT" val="a_b_e"/>
  <p:tag name="KSO_WM_SLIDE_LAYOUT_CNT" val="1_1_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075_1*i*1"/>
  <p:tag name="KSO_WM_UNIT_LAYERLEVEL" val="1"/>
  <p:tag name="KSO_WM_TAG_VERSION" val="1.0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075"/>
  <p:tag name="KSO_WM_UNIT_VALUE" val="1150"/>
  <p:tag name="KSO_WM_TEMPLATE_ASSEMBLE_XID" val="60656f164054ed1e2fb8033e"/>
  <p:tag name="KSO_WM_TEMPLATE_ASSEMBLE_GROUPID" val="60656f164054ed1e2fb8033e"/>
</p:tagLst>
</file>

<file path=ppt/tags/tag1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ID" val="diagram20212075_1*a*1"/>
  <p:tag name="KSO_WM_TEMPLATE_CATEGORY" val="diagram"/>
  <p:tag name="KSO_WM_TEMPLATE_INDEX" val="20212075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c79606b9b66498fac19b41eed147fcf"/>
  <p:tag name="KSO_WM_CHIP_FILLAREA_FILL_RULE" val="{&quot;fill_align&quot;:&quot;ct&quot;,&quot;fill_mode&quot;:&quot;full&quot;,&quot;sacle_strategy&quot;:&quot;smart&quot;}"/>
  <p:tag name="KSO_WM_ASSEMBLE_CHIP_INDEX" val="fa1afd51d6f1499c8fc1d45a399399fe"/>
  <p:tag name="KSO_WM_UNIT_TEXT_FILL_FORE_SCHEMECOLOR_INDEX_BRIGHTNESS" val="0"/>
  <p:tag name="KSO_WM_UNIT_TEXT_FILL_FORE_SCHEMECOLOR_INDEX" val="13"/>
  <p:tag name="KSO_WM_UNIT_TEXT_FILL_TYPE" val="1"/>
  <p:tag name="KSO_WM_TEMPLATE_ASSEMBLE_XID" val="60656f164054ed1e2fb8033e"/>
  <p:tag name="KSO_WM_TEMPLATE_ASSEMBLE_GROUPID" val="60656f164054ed1e2fb8033e"/>
</p:tagLst>
</file>

<file path=ppt/tags/tag177.xml><?xml version="1.0" encoding="utf-8"?>
<p:tagLst xmlns:p="http://schemas.openxmlformats.org/presentationml/2006/main">
  <p:tag name="KSO_WM_UNIT_VALUE" val="973*3046"/>
  <p:tag name="KSO_WM_UNIT_HIGHLIGHT" val="0"/>
  <p:tag name="KSO_WM_UNIT_COMPATIBLE" val="1"/>
  <p:tag name="KSO_WM_UNIT_DIAGRAM_ISNUMVISUAL" val="0"/>
  <p:tag name="KSO_WM_UNIT_DIAGRAM_ISREFERUNIT" val="0"/>
  <p:tag name="KSO_WM_UNIT_ID" val="diagram20212075_1*d*1"/>
  <p:tag name="KSO_WM_TEMPLATE_CATEGORY" val="diagram"/>
  <p:tag name="KSO_WM_TEMPLATE_INDEX" val="20212075"/>
  <p:tag name="KSO_WM_UNIT_LAYERLEVEL" val="1"/>
  <p:tag name="KSO_WM_TAG_VERSION" val="1.0"/>
  <p:tag name="KSO_WM_CHIP_GROUPID" val="5e7310da9a230a26b9e88a19"/>
  <p:tag name="KSO_WM_CHIP_XID" val="5e7310da9a230a26b9e88a1a"/>
  <p:tag name="KSO_WM_UNIT_DEC_AREA_ID" val="c9c72cb803cc4ae0a896d68504b910f0"/>
  <p:tag name="KSO_WM_CHIP_FILLAREA_FILL_RULE" val="{&quot;fill_align&quot;:&quot;cb&quot;,&quot;fill_mode&quot;:&quot;full&quot;,&quot;sacle_strategy&quot;:&quot;smart&quot;}"/>
  <p:tag name="KSO_WM_ASSEMBLE_CHIP_INDEX" val="cc0a2c90f4ac49ff8cbc6d72028c2386"/>
  <p:tag name="KSO_WM_UNIT_SUPPORT_UNIT_TYPE" val="[&quot;d&quot;,&quot;α&quot;,&quot;β&quot;,&quot;θ&quot;]"/>
  <p:tag name="KSO_WM_TEMPLATE_ASSEMBLE_XID" val="60656f164054ed1e2fb8033e"/>
  <p:tag name="KSO_WM_TEMPLATE_ASSEMBLE_GROUPID" val="60656f164054ed1e2fb8033e"/>
</p:tagLst>
</file>

<file path=ppt/tags/tag178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628de040b529144d"/>
  <p:tag name="KSO_WM_TEMPLATE_CATEGORY" val="diagram"/>
  <p:tag name="KSO_WM_TEMPLATE_USER_THEME" val="1"/>
  <p:tag name="KSO_WM_SLIDE_INDEX" val="1"/>
  <p:tag name="KSO_WM_SLIDE_ID" val="diagram20212075_1"/>
  <p:tag name="KSO_WM_SLIDE_LAYOUT" val="a_d"/>
  <p:tag name="KSO_WM_SLIDE_LAYOUT_CNT" val="1_1"/>
  <p:tag name="KSO_WM_TEMPLATE_INDEX" val="202120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27:46&quot;,&quot;maxSize&quot;:{&quot;size1&quot;:77.8},&quot;minSize&quot;:{&quot;size1&quot;:62.2},&quot;normalSize&quot;:{&quot;size1&quot;:76.65148148148148},&quot;subLayout&quot;:[{&quot;id&quot;:&quot;2021-04-01T15:27:46&quot;,&quot;margin&quot;:{&quot;bottom&quot;:0.02600000612437725,&quot;left&quot;:1.690000057220459,&quot;right&quot;:1.690000057220459,&quot;top&quot;:1.690000057220459},&quot;type&quot;:0},{&quot;id&quot;:&quot;2021-04-01T15:27:46&quot;,&quot;margin&quot;:{&quot;bottom&quot;:2.109999895095825,&quot;left&quot;:1.690000057220459,&quot;right&quot;:1.690000057220459,&quot;top&quot;:0.3970000147819519},&quot;type&quot;:0}],&quot;type&quot;:0}"/>
  <p:tag name="KSO_WM_SLIDE_CAN_ADD_NAVIGATION" val="1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6f1b03605d5daf04fe6020"/>
  <p:tag name="KSO_WM_TEMPLATE_MASTER_TYPE" val="0"/>
  <p:tag name="KSO_WM_TEMPLATE_COLOR_TYPE" val="1"/>
  <p:tag name="KSO_WM_SLIDE_SUBTYPE" val="picTxt"/>
  <p:tag name="KSO_WM_SLIDE_SIZE" val="864*348"/>
  <p:tag name="KSO_WM_SLIDE_POSITION" val="48*96"/>
  <p:tag name="KSO_WM_TAG_VERSION" val="1.0"/>
  <p:tag name="KSO_WM_CHIP_FILLPROP" val="[[{&quot;text_align&quot;:&quot;ct&quot;,&quot;text_direction&quot;:&quot;horizontal&quot;,&quot;support_big_font&quot;:false,&quot;fill_id&quot;:&quot;9471c914d0194a2a9dd1f0783498e470&quot;,&quot;fill_align&quot;:&quot;ct&quot;,&quot;chip_types&quot;:[&quot;header&quot;]},{&quot;text_align&quot;:&quot;cb&quot;,&quot;text_direction&quot;:&quot;horizontal&quot;,&quot;support_features&quot;:[&quot;collage&quot;,&quot;carousel&quot;],&quot;support_big_font&quot;:false,&quot;fill_id&quot;:&quot;2e3d8c2f04784d25aa52e5e8f21dddb2&quot;,&quot;fill_align&quot;:&quot;cb&quot;,&quot;chip_types&quot;:[&quot;picture&quot;,&quot;chart&quot;,&quot;table&quot;,&quot;video&quot;]}]]"/>
  <p:tag name="KSO_WM_CHIP_DECFILLPROP" val="[]"/>
  <p:tag name="KSO_WM_CHIP_GROUPID" val="5e6f1b03605d5daf04fe601f"/>
  <p:tag name="KSO_WM_SLIDE_BK_DARK_LIGHT" val="2"/>
  <p:tag name="KSO_WM_SLIDE_BACKGROUND_TYPE" val="frame"/>
  <p:tag name="KSO_WM_SLIDE_SUPPORT_FEATURE_TYPE" val="3"/>
  <p:tag name="KSO_WM_TEMPLATE_ASSEMBLE_XID" val="60656f164054ed1e2fb8033e"/>
  <p:tag name="KSO_WM_TEMPLATE_ASSEMBLE_GROUPID" val="60656f164054ed1e2fb8033e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075_1*i*1"/>
  <p:tag name="KSO_WM_UNIT_LAYERLEVEL" val="1"/>
  <p:tag name="KSO_WM_TAG_VERSION" val="1.0"/>
  <p:tag name="KSO_WM_UNIT_SUBTYPE" val="h"/>
  <p:tag name="KSO_WM_SLIDE_BACKGROUND_TYPE" val="frame"/>
  <p:tag name="KSO_WM_SLIDE_BK_DARK_LIGHT" val="2"/>
  <p:tag name="KSO_WM_UNIT_BK_DARK_LIGHT" val="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075"/>
  <p:tag name="KSO_WM_UNIT_VALUE" val="1150"/>
  <p:tag name="KSO_WM_TEMPLATE_ASSEMBLE_XID" val="60656f164054ed1e2fb8033e"/>
  <p:tag name="KSO_WM_TEMPLATE_ASSEMBLE_GROUPID" val="60656f164054ed1e2fb8033e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TEMPLATE_CATEGORY" val="custom"/>
  <p:tag name="KSO_WM_TEMPLATE_USER_THEME" val="1"/>
</p:tagLst>
</file>

<file path=ppt/tags/tag1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UNIT_ID" val="diagram20212075_1*a*1"/>
  <p:tag name="KSO_WM_TEMPLATE_CATEGORY" val="diagram"/>
  <p:tag name="KSO_WM_TEMPLATE_INDEX" val="20212075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c79606b9b66498fac19b41eed147fcf"/>
  <p:tag name="KSO_WM_CHIP_FILLAREA_FILL_RULE" val="{&quot;fill_align&quot;:&quot;ct&quot;,&quot;fill_mode&quot;:&quot;full&quot;,&quot;sacle_strategy&quot;:&quot;smart&quot;}"/>
  <p:tag name="KSO_WM_ASSEMBLE_CHIP_INDEX" val="fa1afd51d6f1499c8fc1d45a399399fe"/>
  <p:tag name="KSO_WM_UNIT_TEXT_FILL_FORE_SCHEMECOLOR_INDEX_BRIGHTNESS" val="0"/>
  <p:tag name="KSO_WM_UNIT_TEXT_FILL_FORE_SCHEMECOLOR_INDEX" val="13"/>
  <p:tag name="KSO_WM_UNIT_TEXT_FILL_TYPE" val="1"/>
  <p:tag name="KSO_WM_TEMPLATE_ASSEMBLE_XID" val="60656f164054ed1e2fb8033e"/>
  <p:tag name="KSO_WM_TEMPLATE_ASSEMBLE_GROUPID" val="60656f164054ed1e2fb8033e"/>
</p:tagLst>
</file>

<file path=ppt/tags/tag181.xml><?xml version="1.0" encoding="utf-8"?>
<p:tagLst xmlns:p="http://schemas.openxmlformats.org/presentationml/2006/main">
  <p:tag name="KSO_WM_UNIT_VALUE" val="973*3046"/>
  <p:tag name="KSO_WM_UNIT_HIGHLIGHT" val="0"/>
  <p:tag name="KSO_WM_UNIT_COMPATIBLE" val="1"/>
  <p:tag name="KSO_WM_UNIT_DIAGRAM_ISNUMVISUAL" val="0"/>
  <p:tag name="KSO_WM_UNIT_DIAGRAM_ISREFERUNIT" val="0"/>
  <p:tag name="KSO_WM_UNIT_ID" val="diagram20212075_1*d*1"/>
  <p:tag name="KSO_WM_TEMPLATE_CATEGORY" val="diagram"/>
  <p:tag name="KSO_WM_TEMPLATE_INDEX" val="20212075"/>
  <p:tag name="KSO_WM_UNIT_LAYERLEVEL" val="1"/>
  <p:tag name="KSO_WM_TAG_VERSION" val="1.0"/>
  <p:tag name="KSO_WM_CHIP_GROUPID" val="5e7310da9a230a26b9e88a19"/>
  <p:tag name="KSO_WM_CHIP_XID" val="5e7310da9a230a26b9e88a1a"/>
  <p:tag name="KSO_WM_UNIT_DEC_AREA_ID" val="c9c72cb803cc4ae0a896d68504b910f0"/>
  <p:tag name="KSO_WM_CHIP_FILLAREA_FILL_RULE" val="{&quot;fill_align&quot;:&quot;cb&quot;,&quot;fill_mode&quot;:&quot;full&quot;,&quot;sacle_strategy&quot;:&quot;smart&quot;}"/>
  <p:tag name="KSO_WM_ASSEMBLE_CHIP_INDEX" val="cc0a2c90f4ac49ff8cbc6d72028c2386"/>
  <p:tag name="KSO_WM_UNIT_SUPPORT_UNIT_TYPE" val="[&quot;d&quot;,&quot;α&quot;,&quot;β&quot;,&quot;θ&quot;]"/>
  <p:tag name="KSO_WM_TEMPLATE_ASSEMBLE_XID" val="60656f164054ed1e2fb8033e"/>
  <p:tag name="KSO_WM_TEMPLATE_ASSEMBLE_GROUPID" val="60656f164054ed1e2fb8033e"/>
</p:tagLst>
</file>

<file path=ppt/tags/tag182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acdcb9a99a376160"/>
  <p:tag name="KSO_WM_TEMPLATE_CATEGORY" val="diagram"/>
  <p:tag name="KSO_WM_TEMPLATE_USER_THEME" val="1"/>
  <p:tag name="KSO_WM_SLIDE_INDEX" val="1"/>
  <p:tag name="KSO_WM_SLIDE_ID" val="diagram20212075_1"/>
  <p:tag name="KSO_WM_SLIDE_LAYOUT" val="a_d"/>
  <p:tag name="KSO_WM_SLIDE_LAYOUT_CNT" val="1_1"/>
  <p:tag name="KSO_WM_TEMPLATE_INDEX" val="20212075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27:46&quot;,&quot;maxSize&quot;:{&quot;size1&quot;:77.8},&quot;minSize&quot;:{&quot;size1&quot;:62.2},&quot;normalSize&quot;:{&quot;size1&quot;:76.65148148148148},&quot;subLayout&quot;:[{&quot;id&quot;:&quot;2021-04-01T15:27:46&quot;,&quot;margin&quot;:{&quot;bottom&quot;:0.02600000612437725,&quot;left&quot;:1.690000057220459,&quot;right&quot;:1.690000057220459,&quot;top&quot;:1.690000057220459},&quot;type&quot;:0},{&quot;id&quot;:&quot;2021-04-01T15:27:46&quot;,&quot;margin&quot;:{&quot;bottom&quot;:2.109999895095825,&quot;left&quot;:1.690000057220459,&quot;right&quot;:1.690000057220459,&quot;top&quot;:0.3970000147819519},&quot;type&quot;:0}],&quot;type&quot;:0}"/>
  <p:tag name="KSO_WM_SLIDE_CAN_ADD_NAVIGATION" val="1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6f1b03605d5daf04fe6020"/>
  <p:tag name="KSO_WM_TEMPLATE_MASTER_TYPE" val="0"/>
  <p:tag name="KSO_WM_TEMPLATE_COLOR_TYPE" val="1"/>
  <p:tag name="KSO_WM_SLIDE_SUBTYPE" val="picTxt"/>
  <p:tag name="KSO_WM_SLIDE_SIZE" val="864*348"/>
  <p:tag name="KSO_WM_SLIDE_POSITION" val="48*96"/>
  <p:tag name="KSO_WM_TAG_VERSION" val="1.0"/>
  <p:tag name="KSO_WM_CHIP_FILLPROP" val="[[{&quot;text_align&quot;:&quot;ct&quot;,&quot;text_direction&quot;:&quot;horizontal&quot;,&quot;support_big_font&quot;:false,&quot;fill_id&quot;:&quot;9471c914d0194a2a9dd1f0783498e470&quot;,&quot;fill_align&quot;:&quot;ct&quot;,&quot;chip_types&quot;:[&quot;header&quot;]},{&quot;text_align&quot;:&quot;cb&quot;,&quot;text_direction&quot;:&quot;horizontal&quot;,&quot;support_features&quot;:[&quot;collage&quot;,&quot;carousel&quot;],&quot;support_big_font&quot;:false,&quot;fill_id&quot;:&quot;2e3d8c2f04784d25aa52e5e8f21dddb2&quot;,&quot;fill_align&quot;:&quot;cb&quot;,&quot;chip_types&quot;:[&quot;picture&quot;,&quot;chart&quot;,&quot;table&quot;,&quot;video&quot;]}]]"/>
  <p:tag name="KSO_WM_CHIP_DECFILLPROP" val="[]"/>
  <p:tag name="KSO_WM_CHIP_GROUPID" val="5e6f1b03605d5daf04fe601f"/>
  <p:tag name="KSO_WM_SLIDE_BK_DARK_LIGHT" val="2"/>
  <p:tag name="KSO_WM_SLIDE_BACKGROUND_TYPE" val="frame"/>
  <p:tag name="KSO_WM_SLIDE_SUPPORT_FEATURE_TYPE" val="3"/>
  <p:tag name="KSO_WM_TEMPLATE_ASSEMBLE_XID" val="60656f164054ed1e2fb8033e"/>
  <p:tag name="KSO_WM_TEMPLATE_ASSEMBLE_GROUPID" val="60656f164054ed1e2fb8033e"/>
</p:tagLst>
</file>

<file path=ppt/tags/tag183.xml><?xml version="1.0" encoding="utf-8"?>
<p:tagLst xmlns:p="http://schemas.openxmlformats.org/presentationml/2006/main">
  <p:tag name="KSO_WM_UNIT_SUBTYPE" val=""/>
  <p:tag name="KSO_WM_UNIT_PRESET_TEXT" val="添加章节标题"/>
  <p:tag name="KSO_WM_UNIT_ID" val="custom_7*a*1"/>
  <p:tag name="KSO_WM_TAG_VERSION" val="3.0"/>
  <p:tag name="KSO_WM_UNIT_LAYERLEVEL" val="1"/>
  <p:tag name="KSO_WM_TEMPLATE_CATEGORY" val="custom"/>
  <p:tag name="KSO_WM_TEMPLATE_USER_THEME" val="1"/>
</p:tagLst>
</file>

<file path=ppt/tags/tag184.xml><?xml version="1.0" encoding="utf-8"?>
<p:tagLst xmlns:p="http://schemas.openxmlformats.org/presentationml/2006/main">
  <p:tag name="KSO_WM_SLIDE_TYPE" val="sectionTitle"/>
  <p:tag name="KSO_WM_BEAUTIFY_FLAG" val="#wm#"/>
  <p:tag name="KSO_WM_TEMPLATE_CATEGORY" val="custom"/>
  <p:tag name="KSO_WM_TEMPLATE_USER_THEME" val="1"/>
  <p:tag name="KSO_WM_SLIDE_INDEX" val="7"/>
  <p:tag name="KSO_WM_SLIDE_ID" val="custom_7"/>
  <p:tag name="KSO_WM_TEMPLATE_SUBCATEGORY" val="29"/>
  <p:tag name="KSO_WM_SLIDE_LAYOUT" val="a_b_e"/>
  <p:tag name="KSO_WM_SLIDE_LAYOUT_CNT" val="1_1_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499_1*i*1"/>
  <p:tag name="KSO_WM_UNIT_LAYERLEVEL" val="1"/>
  <p:tag name="KSO_WM_TAG_VERSION" val="1.0"/>
  <p:tag name="KSO_WM_UNIT_SUBTYPE" val="h"/>
  <p:tag name="KSO_WM_SLIDE_BACKGROUND_TYPE" val="navigation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3499"/>
  <p:tag name="KSO_WM_UNIT_VALUE" val="159"/>
  <p:tag name="KSO_WM_TEMPLATE_ASSEMBLE_XID" val="639b2d1f0c9383becdea80bf"/>
  <p:tag name="KSO_WM_TEMPLATE_ASSEMBLE_GROUPID" val="639b2d1f0c9383becdea80bf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ID" val="diagram20213499_1*a*1"/>
  <p:tag name="KSO_WM_TEMPLATE_CATEGORY" val="diagram"/>
  <p:tag name="KSO_WM_TEMPLATE_INDEX" val="20213499"/>
  <p:tag name="KSO_WM_UNIT_LAYERLEVEL" val="1"/>
  <p:tag name="KSO_WM_TAG_VERSION" val="1.0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f59107be81e4c95b1dc7a8a51414af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fc724a7691b84f90936179b7144e1829"/>
  <p:tag name="KSO_WM_UNIT_TEXT_FILL_FORE_SCHEMECOLOR_INDEX_BRIGHTNESS" val="0"/>
  <p:tag name="KSO_WM_UNIT_TEXT_FILL_FORE_SCHEMECOLOR_INDEX" val="13"/>
  <p:tag name="KSO_WM_UNIT_TEXT_FILL_TYPE" val="1"/>
  <p:tag name="KSO_WM_TEMPLATE_ASSEMBLE_XID" val="639b2d1f0c9383becdea80bf"/>
  <p:tag name="KSO_WM_TEMPLATE_ASSEMBLE_GROUPID" val="639b2d1f0c9383becdea80bf"/>
</p:tagLst>
</file>

<file path=ppt/tags/tag187.xml><?xml version="1.0" encoding="utf-8"?>
<p:tagLst xmlns:p="http://schemas.openxmlformats.org/presentationml/2006/main">
  <p:tag name="KSO_WM_UNIT_VALUE" val="804*1100"/>
  <p:tag name="KSO_WM_UNIT_HIGHLIGHT" val="0"/>
  <p:tag name="KSO_WM_UNIT_COMPATIBLE" val="0"/>
  <p:tag name="KSO_WM_UNIT_DIAGRAM_ISNUMVISUAL" val="0"/>
  <p:tag name="KSO_WM_UNIT_DIAGRAM_ISREFERUNIT" val="0"/>
  <p:tag name="KSO_WM_UNIT_ID" val="diagram20213499_1*d*2"/>
  <p:tag name="KSO_WM_TEMPLATE_CATEGORY" val="diagram"/>
  <p:tag name="KSO_WM_TEMPLATE_INDEX" val="2021349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f1d4056aaeca4fbea107d2c220dcb8c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8300d2afed63423fad69f59cabc4e7bf"/>
  <p:tag name="KSO_WM_UNIT_SUPPORT_UNIT_TYPE" val="[&quot;d&quot;,&quot;α&quot;,&quot;β&quot;]"/>
  <p:tag name="KSO_WM_TEMPLATE_ASSEMBLE_XID" val="639b2d1f0c9383becdea80bf"/>
  <p:tag name="KSO_WM_TEMPLATE_ASSEMBLE_GROUPID" val="639b2d1f0c9383becdea80bf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15367_2*l_h_i*1_1_1"/>
  <p:tag name="KSO_WM_TEMPLATE_CATEGORY" val="diagram"/>
  <p:tag name="KSO_WM_TEMPLATE_INDEX" val="20215367"/>
  <p:tag name="KSO_WM_UNIT_LAYERLEVEL" val="1_1_1"/>
  <p:tag name="KSO_WM_TAG_VERSION" val="1.0"/>
  <p:tag name="KSO_WM_UNIT_TEXT_FILL_FORE_SCHEMECOLOR_INDEX_BRIGHTNESS" val="0"/>
  <p:tag name="KSO_WM_UNIT_TEXT_FILL_FORE_SCHEMECOLOR_INDEX" val="5"/>
  <p:tag name="KSO_WM_UNIT_TEXT_FILL_TYPE" val="1"/>
  <p:tag name="KSO_WM_UNIT_USESOURCEFORMAT_APPLY" val="0"/>
</p:tagLst>
</file>

<file path=ppt/tags/tag18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5367_2*l_h_f*1_1_1"/>
  <p:tag name="KSO_WM_TEMPLATE_CATEGORY" val="diagram"/>
  <p:tag name="KSO_WM_TEMPLATE_INDEX" val="20215367"/>
  <p:tag name="KSO_WM_UNIT_LAYERLEVEL" val="1_1_1"/>
  <p:tag name="KSO_WM_TAG_VERSION" val="1.0"/>
  <p:tag name="KSO_WM_UNIT_PRESET_TEXT" val="单击此处输入正文"/>
  <p:tag name="KSO_WM_UNIT_TEX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  <p:tag name="KSO_WM_TEMPLATE_CATEGORY" val="custom"/>
  <p:tag name="KSO_WM_TEMPLATE_USER_THEME" val="1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15367_2*l_h_i*1_2_1"/>
  <p:tag name="KSO_WM_TEMPLATE_CATEGORY" val="diagram"/>
  <p:tag name="KSO_WM_TEMPLATE_INDEX" val="20215367"/>
  <p:tag name="KSO_WM_UNIT_LAYERLEVEL" val="1_1_1"/>
  <p:tag name="KSO_WM_TAG_VERSION" val="1.0"/>
  <p:tag name="KSO_WM_UNIT_TEXT_FILL_FORE_SCHEMECOLOR_INDEX_BRIGHTNESS" val="0"/>
  <p:tag name="KSO_WM_UNIT_TEXT_FILL_FORE_SCHEMECOLOR_INDEX" val="6"/>
  <p:tag name="KSO_WM_UNIT_TEXT_FILL_TYPE" val="1"/>
  <p:tag name="KSO_WM_UNIT_USESOURCEFORMAT_APPLY" val="0"/>
</p:tagLst>
</file>

<file path=ppt/tags/tag19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5367_2*l_h_f*1_2_1"/>
  <p:tag name="KSO_WM_TEMPLATE_CATEGORY" val="diagram"/>
  <p:tag name="KSO_WM_TEMPLATE_INDEX" val="20215367"/>
  <p:tag name="KSO_WM_UNIT_LAYERLEVEL" val="1_1_1"/>
  <p:tag name="KSO_WM_TAG_VERSION" val="1.0"/>
  <p:tag name="KSO_WM_UNIT_PRESET_TEXT" val="单击此处输入正文"/>
  <p:tag name="KSO_WM_UNIT_TEX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15367_2*l_h_i*1_3_1"/>
  <p:tag name="KSO_WM_TEMPLATE_CATEGORY" val="diagram"/>
  <p:tag name="KSO_WM_TEMPLATE_INDEX" val="20215367"/>
  <p:tag name="KSO_WM_UNIT_LAYERLEVEL" val="1_1_1"/>
  <p:tag name="KSO_WM_TAG_VERSION" val="1.0"/>
  <p:tag name="KSO_WM_UNIT_TEXT_FILL_FORE_SCHEMECOLOR_INDEX_BRIGHTNESS" val="0"/>
  <p:tag name="KSO_WM_UNIT_TEXT_FILL_FORE_SCHEMECOLOR_INDEX" val="7"/>
  <p:tag name="KSO_WM_UNIT_TEXT_FILL_TYPE" val="1"/>
  <p:tag name="KSO_WM_UNIT_USESOURCEFORMAT_APPLY" val="0"/>
</p:tagLst>
</file>

<file path=ppt/tags/tag19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5367_2*l_h_f*1_3_1"/>
  <p:tag name="KSO_WM_TEMPLATE_CATEGORY" val="diagram"/>
  <p:tag name="KSO_WM_TEMPLATE_INDEX" val="20215367"/>
  <p:tag name="KSO_WM_UNIT_LAYERLEVEL" val="1_1_1"/>
  <p:tag name="KSO_WM_TAG_VERSION" val="1.0"/>
  <p:tag name="KSO_WM_UNIT_PRESET_TEXT" val="单击此处输入正文"/>
  <p:tag name="KSO_WM_UNIT_TEX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94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dd44dc589e1c235a"/>
  <p:tag name="KSO_WM_TEMPLATE_CATEGORY" val="diagram"/>
  <p:tag name="KSO_WM_TEMPLATE_USER_THEME" val="1"/>
  <p:tag name="KSO_WM_SLIDE_INDEX" val="1"/>
  <p:tag name="KSO_WM_SLIDE_ID" val="diagram20213499_1"/>
  <p:tag name="KSO_WM_SLIDE_LAYOUT" val="a_d"/>
  <p:tag name="KSO_WM_SLIDE_LAYOUT_CNT" val="1_2"/>
  <p:tag name="KSO_WM_TEMPLATE_INDEX" val="20213499"/>
  <p:tag name="KSO_WM_SLIDE_LAYOUT_INFO" val="{&quot;id&quot;:&quot;2022-12-15T22:20:16&quot;,&quot;maxSize&quot;:{&quot;size1&quot;:13.3},&quot;minSize&quot;:{&quot;size1&quot;:13.3},&quot;normalSize&quot;:{&quot;size1&quot;:13.3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2-12-15T22:20:16&quot;,&quot;margin&quot;:{&quot;bottom&quot;:0.4230000674724579,&quot;left&quot;:1.2699999809265137,&quot;right&quot;:1.2699999809265137,&quot;top&quot;:0.4230000674724579},&quot;type&quot;:0},{&quot;direction&quot;:1,&quot;id&quot;:&quot;2022-12-15T22:20:16&quot;,&quot;maxSize&quot;:{&quot;size1&quot;:70.00205869024892},&quot;minSize&quot;:{&quot;size1&quot;:27.502058690248912},&quot;normalSize&quot;:{&quot;size1&quot;:39.68955869024891},&quot;subLayout&quot;:[{&quot;id&quot;:&quot;2022-12-15T22:20:16&quot;,&quot;margin&quot;:{&quot;bottom&quot;:1.6929999589920044,&quot;left&quot;:1.6929999589920044,&quot;right&quot;:0,&quot;top&quot;:0.847000002861023},&quot;type&quot;:0},{&quot;id&quot;:&quot;2022-12-15T22:20:16&quot;,&quot;margin&quot;:{&quot;bottom&quot;:1.6929999589920044,&quot;left&quot;:0.847000002861023,&quot;right&quot;:1.6929999589920044,&quot;top&quot;:0.847000002861023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cf7885ddc3daf3fef3fc22"/>
  <p:tag name="KSO_WM_CHIP_FILLPROP" val="[[{&quot;text_align&quot;:&quot;lm&quot;,&quot;text_direction&quot;:&quot;horizontal&quot;,&quot;support_big_font&quot;:false,&quot;picture_toward&quot;:0,&quot;picture_dockside&quot;:[],&quot;fill_id&quot;:&quot;722accd572074b41a2d4cf8c733c9957&quot;,&quot;fill_align&quot;:&quot;lm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164c300f690d423ab1b6e3b65edb0bf9&quot;,&quot;fill_align&quot;:&quot;rm&quot;,&quot;chip_types&quot;:[&quot;pictext&quot;,&quot;text&quot;,&quot;picture&quot;,&quot;chart&quot;,&quot;table&quot;]},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e836bed5e59843b5bc0179a1591ebf37&quot;,&quot;fill_align&quot;:&quot;lm&quot;,&quot;chip_types&quot;:[&quot;diagram&quot;,&quot;pictext&quot;,&quot;text&quot;,&quot;picture&quot;,&quot;chart&quot;,&quot;table&quot;,&quot;video&quot;]}],[{&quot;text_align&quot;:&quot;lm&quot;,&quot;text_direction&quot;:&quot;horizontal&quot;,&quot;support_big_font&quot;:false,&quot;picture_toward&quot;:0,&quot;picture_dockside&quot;:[],&quot;fill_id&quot;:&quot;722accd572074b41a2d4cf8c733c9957&quot;,&quot;fill_align&quot;:&quot;lm&quot;,&quot;chip_types&quot;:[&quot;header&quot;]},{&quot;text_align&quot;:&quot;lm&quot;,&quot;text_direction&quot;:&quot;horizontal&quot;,&quot;support_features&quot;:[&quot;collage&quot;,&quot;carousel&quot;,&quot;creativecrop&quot;],&quot;support_big_font&quot;:false,&quot;picture_toward&quot;:0,&quot;picture_dockside&quot;:[],&quot;fill_id&quot;:&quot;164c300f690d423ab1b6e3b65edb0bf9&quot;,&quot;fill_align&quot;:&quot;rm&quot;,&quot;chip_types&quot;:[&quot;diagram&quot;,&quot;pictext&quot;,&quot;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e836bed5e59843b5bc0179a1591ebf37&quot;,&quot;fill_align&quot;:&quot;lm&quot;,&quot;chip_types&quot;:[&quot;pictext&quot;,&quot;text&quot;,&quot;picture&quot;]}]]"/>
  <p:tag name="KSO_WM_TEMPLATE_MASTER_TYPE" val="0"/>
  <p:tag name="KSO_WM_TEMPLATE_COLOR_TYPE" val="1"/>
  <p:tag name="KSO_WM_SLIDE_SUBTYPE" val="picTxt"/>
  <p:tag name="KSO_WM_SLIDE_SIZE" val="960*444"/>
  <p:tag name="KSO_WM_SLIDE_POSITION" val="0*0"/>
  <p:tag name="KSO_WM_TAG_VERSION" val="1.0"/>
  <p:tag name="KSO_WM_SLIDE_CAN_ADD_NAVIGATION" val="1"/>
  <p:tag name="KSO_WM_CHIP_DECFILLPROP" val="[]"/>
  <p:tag name="KSO_WM_CHIP_GROUPID" val="5ed8bf58afe44fab1839c20c"/>
  <p:tag name="KSO_WM_SLIDE_BK_DARK_LIGHT" val="2"/>
  <p:tag name="KSO_WM_SLIDE_BACKGROUND_TYPE" val="navigation"/>
  <p:tag name="KSO_WM_SLIDE_SUPPORT_FEATURE_TYPE" val="0"/>
  <p:tag name="KSO_WM_TEMPLATE_ASSEMBLE_XID" val="639b2d1f0c9383becdea80bf"/>
  <p:tag name="KSO_WM_TEMPLATE_ASSEMBLE_GROUPID" val="639b2d1f0c9383becdea80bf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911_1*i*1"/>
  <p:tag name="KSO_WM_UNIT_LAYERLEVEL" val="1"/>
  <p:tag name="KSO_WM_TAG_VERSION" val="1.0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911"/>
  <p:tag name="KSO_WM_UNIT_VALUE" val="650"/>
  <p:tag name="KSO_WM_TEMPLATE_ASSEMBLE_XID" val="6130c4e18b5cc6c91112a5aa"/>
  <p:tag name="KSO_WM_TEMPLATE_ASSEMBLE_GROUPID" val="6130c4e18b5cc6c91112a5aa"/>
</p:tagLst>
</file>

<file path=ppt/tags/tag1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12911_1*a*1"/>
  <p:tag name="KSO_WM_TEMPLATE_CATEGORY" val="diagram"/>
  <p:tag name="KSO_WM_TEMPLATE_INDEX" val="20212911"/>
  <p:tag name="KSO_WM_UNIT_LAYERLEVEL" val="1"/>
  <p:tag name="KSO_WM_TAG_VERSION" val="1.0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8535af0ae1a49e78fa29d1dc036a8b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016eb967131441939c5e36fb629de2d4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130c4e18b5cc6c91112a5aa"/>
  <p:tag name="KSO_WM_TEMPLATE_ASSEMBLE_GROUPID" val="6130c4e18b5cc6c91112a5aa"/>
</p:tagLst>
</file>

<file path=ppt/tags/tag19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12911_1*f*1"/>
  <p:tag name="KSO_WM_TEMPLATE_CATEGORY" val="diagram"/>
  <p:tag name="KSO_WM_TEMPLATE_INDEX" val="20212911"/>
  <p:tag name="KSO_WM_UNIT_LAYERLEVEL" val="1"/>
  <p:tag name="KSO_WM_TAG_VERSION" val="1.0"/>
  <p:tag name="KSO_WM_UNIT_DEFAULT_FONT" val="14;20;2"/>
  <p:tag name="KSO_WM_UNIT_BLOCK" val="0"/>
  <p:tag name="KSO_WM_UNIT_VALUE" val="54"/>
  <p:tag name="KSO_WM_UNIT_SHOW_EDIT_AREA_INDICATION" val="1"/>
  <p:tag name="KSO_WM_CHIP_GROUPID" val="5e6b05596848fb12bee65ac8"/>
  <p:tag name="KSO_WM_CHIP_XID" val="5e6b05596848fb12bee65aca"/>
  <p:tag name="KSO_WM_UNIT_DEC_AREA_ID" val="a18998dad6d2459aa356e97d3501e6a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444648ea8544b1e96feadd6f8194b2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130c4e18b5cc6c91112a5aa"/>
  <p:tag name="KSO_WM_TEMPLATE_ASSEMBLE_GROUPID" val="6130c4e18b5cc6c91112a5aa"/>
</p:tagLst>
</file>

<file path=ppt/tags/tag198.xml><?xml version="1.0" encoding="utf-8"?>
<p:tagLst xmlns:p="http://schemas.openxmlformats.org/presentationml/2006/main">
  <p:tag name="KSO_WM_DIAGRAM_GROUP_CODE" val="1"/>
  <p:tag name="KSO_WM_FIGMA_FLAG" val="#fgm#"/>
  <p:tag name="MH_PIC_SOURCE_TYPE" val="generate_slide_ai*{&quot;id&quot;:&quot;VCG41N1272732712&quot;,&quot;product_name&quot;:&quot;wps-wpp-pc&quot;,&quot;intention_code&quot;:&quot;wps_wpp_generate_doc_pay&quot;}*auto_gallery_ai_v2.1.6_ONLINE*3565336439613231656134343632336336383532333338626630333438363765-slide-26"/>
  <p:tag name="KSO_WM_UNIT_VALUE" val="1354*1227"/>
  <p:tag name="KSO_WM_UNIT_HIGHLIGHT" val="0"/>
  <p:tag name="KSO_WM_UNIT_DIAGRAM_ISNUMVISUAL" val="0"/>
  <p:tag name="KSO_WM_UNIT_DIAGRAM_ISREFERUNIT" val="0"/>
  <p:tag name="KSO_WM_UNIT_ID" val="diagram20212911_1*d*1"/>
  <p:tag name="KSO_WM_TEMPLATE_CATEGORY" val="diagram"/>
  <p:tag name="KSO_WM_TEMPLATE_INDEX" val="20212911"/>
  <p:tag name="KSO_WM_UNIT_LAYERLEVEL" val="1"/>
  <p:tag name="KSO_WM_TAG_VERSION" val="1.0"/>
  <p:tag name="KSO_WM_CHIP_GROUPID" val="5e7310da9a230a26b9e88a19"/>
  <p:tag name="KSO_WM_CHIP_XID" val="5e7310da9a230a26b9e88a1a"/>
  <p:tag name="KSO_WM_UNIT_DEC_AREA_ID" val="63e5f0cb71f546718bba3e3431b128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eec15331ced44a0b7914852fbbbc080"/>
  <p:tag name="KSO_WM_UNIT_PLACING_PICTURE" val="eeec15331ced44a0b7914852fbbbc08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130c4e18b5cc6c91112a5aa"/>
  <p:tag name="KSO_WM_TEMPLATE_ASSEMBLE_GROUPID" val="6130c4e18b5cc6c91112a5aa"/>
  <p:tag name="KSO_WM_UNIT_PLACING_PICTURE_USER_VIEWPORT" val="{&quot;height&quot;:6000,&quot;width&quot;:5440}"/>
  <p:tag name="KSO_WM_UNIT_PLACING_PICTURE_INFO" val="{&quot;code&quot;:&quot;ab[7]&quot;,&quot;full_picture&quot;:true,&quot;last_full_picture&quot;:&quot;ab[7]&quot;,&quot;margin&quot;:{&quot;bottom&quot;:86.4072984878731,&quot;top&quot;:85.64061222235381},&quot;scheme&quot;:&quot;3-0&quot;,&quot;spacing&quot;:5}"/>
  <p:tag name="KSO_WM_UNIT_PLACING_PICTURE_USER_VIEWPORT_SMARTMENU" val="{&quot;height&quot;:4239.101600248587,&quot;width&quot;:2770.0132242838545}"/>
  <p:tag name="KSO_WM_UNIT_PLACING_PICTURE_USER_RELATIVERECTANGLE_SMARTMENU" val="{&quot;bottom&quot;:0,&quot;left&quot;:0,&quot;right&quot;:0,&quot;top&quot;:0}"/>
  <p:tag name="KSO_WM_UNIT_USESOURCEFORMAT_APPLY" val="0"/>
</p:tagLst>
</file>

<file path=ppt/tags/tag199.xml><?xml version="1.0" encoding="utf-8"?>
<p:tagLst xmlns:p="http://schemas.openxmlformats.org/presentationml/2006/main">
  <p:tag name="KSO_WM_DIAGRAM_GROUP_CODE" val="1"/>
  <p:tag name="KSO_WM_FIGMA_FLAG" val="#fgm#"/>
  <p:tag name="MH_PIC_SOURCE_TYPE" val="generate_slide_ai*{&quot;id&quot;:&quot;VCG41N183792914&quot;,&quot;product_name&quot;:&quot;wps-wpp-pc&quot;,&quot;intention_code&quot;:&quot;wps_wpp_generate_doc_pay&quot;}*auto_gallery_ai_v2.1.6_ONLINE*3565336439613231656134343632336336383532333338626630333438363765-slide-26"/>
  <p:tag name="KSO_WM_UNIT_VALUE" val="1354*1227"/>
  <p:tag name="KSO_WM_UNIT_HIGHLIGHT" val="0"/>
  <p:tag name="KSO_WM_UNIT_DIAGRAM_ISNUMVISUAL" val="0"/>
  <p:tag name="KSO_WM_UNIT_DIAGRAM_ISREFERUNIT" val="0"/>
  <p:tag name="KSO_WM_UNIT_ID" val="diagram20212911_1*d*1"/>
  <p:tag name="KSO_WM_TEMPLATE_CATEGORY" val="diagram"/>
  <p:tag name="KSO_WM_TEMPLATE_INDEX" val="20212911"/>
  <p:tag name="KSO_WM_UNIT_LAYERLEVEL" val="1"/>
  <p:tag name="KSO_WM_TAG_VERSION" val="1.0"/>
  <p:tag name="KSO_WM_CHIP_GROUPID" val="5e7310da9a230a26b9e88a19"/>
  <p:tag name="KSO_WM_CHIP_XID" val="5e7310da9a230a26b9e88a1a"/>
  <p:tag name="KSO_WM_UNIT_DEC_AREA_ID" val="63e5f0cb71f546718bba3e3431b128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eec15331ced44a0b7914852fbbbc080"/>
  <p:tag name="KSO_WM_UNIT_PLACING_PICTURE" val="eeec15331ced44a0b7914852fbbbc08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130c4e18b5cc6c91112a5aa"/>
  <p:tag name="KSO_WM_TEMPLATE_ASSEMBLE_GROUPID" val="6130c4e18b5cc6c91112a5aa"/>
  <p:tag name="KSO_WM_UNIT_PLACING_PICTURE_USER_VIEWPORT" val="{&quot;height&quot;:6000,&quot;width&quot;:5440}"/>
  <p:tag name="KSO_WM_UNIT_PLACING_PICTURE_INFO" val="{&quot;code&quot;:&quot;ab[7]&quot;,&quot;full_picture&quot;:true,&quot;last_full_picture&quot;:&quot;ab[7]&quot;,&quot;margin&quot;:{&quot;bottom&quot;:86.4072984878731,&quot;top&quot;:85.64061222235381},&quot;scheme&quot;:&quot;3-0&quot;,&quot;spacing&quot;:5}"/>
  <p:tag name="KSO_WM_UNIT_PLACING_PICTURE_USER_VIEWPORT_SMARTMENU" val="{&quot;height&quot;:4239.101600248587,&quot;width&quot;:2770.0132242838545}"/>
  <p:tag name="KSO_WM_UNIT_PLACING_PICTURE_USER_RELATIVERECTANGLE_SMARTMENU" val="{&quot;bottom&quot;:0,&quot;left&quot;:0,&quot;right&quot;:0,&quot;top&quot;:0}"/>
  <p:tag name="KSO_WM_UNIT_USESOURCEFORMAT_APPLY" val="0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7"/>
  <p:tag name="KSO_WM_UNIT_ID" val="_1**"/>
  <p:tag name="KSO_WM_UNIT_LAYERLEVEL" val="1"/>
  <p:tag name="KSO_WM_TEMPLATE_CATEGORY" val="custom"/>
  <p:tag name="KSO_WM_TEMPLATE_USER_THEM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PRESET_TEXT" val="单击此处编辑副标题"/>
  <p:tag name="KSO_WM_UNIT_NOCLEAR" val="0"/>
  <p:tag name="KSO_WM_UNIT_TYPE" val="b"/>
  <p:tag name="KSO_WM_UNIT_INDEX" val="1"/>
  <p:tag name="KSO_WM_UNIT_ISCONTENTSTITLE" val="0"/>
  <p:tag name="KSO_WM_UNIT_ISNUMDGMTITLE" val="0"/>
  <p:tag name="KSO_WM_TEMPLATE_CATEGORY" val="custom"/>
  <p:tag name="KSO_WM_TEMPLATE_USER_THEME" val="1"/>
</p:tagLst>
</file>

<file path=ppt/tags/tag200.xml><?xml version="1.0" encoding="utf-8"?>
<p:tagLst xmlns:p="http://schemas.openxmlformats.org/presentationml/2006/main">
  <p:tag name="KSO_WM_DIAGRAM_GROUP_CODE" val="1"/>
  <p:tag name="KSO_WM_FIGMA_FLAG" val="#fgm#"/>
  <p:tag name="MH_PIC_SOURCE_TYPE" val="generate_slide_ai*{&quot;id&quot;:&quot;VCG41N185926024&quot;,&quot;product_name&quot;:&quot;wps-wpp-pc&quot;,&quot;intention_code&quot;:&quot;wps_wpp_generate_doc_pay&quot;}*auto_gallery_ai_v2.1.6_ONLINE*3565336439613231656134343632336336383532333338626630333438363765-slide-26"/>
  <p:tag name="KSO_WM_UNIT_VALUE" val="1354*1227"/>
  <p:tag name="KSO_WM_UNIT_HIGHLIGHT" val="0"/>
  <p:tag name="KSO_WM_UNIT_DIAGRAM_ISNUMVISUAL" val="0"/>
  <p:tag name="KSO_WM_UNIT_DIAGRAM_ISREFERUNIT" val="0"/>
  <p:tag name="KSO_WM_UNIT_ID" val="diagram20212911_1*d*1"/>
  <p:tag name="KSO_WM_TEMPLATE_CATEGORY" val="diagram"/>
  <p:tag name="KSO_WM_TEMPLATE_INDEX" val="20212911"/>
  <p:tag name="KSO_WM_UNIT_LAYERLEVEL" val="1"/>
  <p:tag name="KSO_WM_TAG_VERSION" val="1.0"/>
  <p:tag name="KSO_WM_CHIP_GROUPID" val="5e7310da9a230a26b9e88a19"/>
  <p:tag name="KSO_WM_CHIP_XID" val="5e7310da9a230a26b9e88a1a"/>
  <p:tag name="KSO_WM_UNIT_DEC_AREA_ID" val="63e5f0cb71f546718bba3e3431b128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eec15331ced44a0b7914852fbbbc080"/>
  <p:tag name="KSO_WM_UNIT_PLACING_PICTURE" val="eeec15331ced44a0b7914852fbbbc08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130c4e18b5cc6c91112a5aa"/>
  <p:tag name="KSO_WM_TEMPLATE_ASSEMBLE_GROUPID" val="6130c4e18b5cc6c91112a5aa"/>
  <p:tag name="KSO_WM_UNIT_PLACING_PICTURE_USER_VIEWPORT" val="{&quot;height&quot;:6000,&quot;width&quot;:5440}"/>
  <p:tag name="KSO_WM_UNIT_PLACING_PICTURE_INFO" val="{&quot;code&quot;:&quot;ab[7]&quot;,&quot;full_picture&quot;:true,&quot;last_full_picture&quot;:&quot;ab[7]&quot;,&quot;margin&quot;:{&quot;bottom&quot;:86.4072984878731,&quot;top&quot;:85.64061222235381},&quot;scheme&quot;:&quot;3-0&quot;,&quot;spacing&quot;:5}"/>
  <p:tag name="KSO_WM_UNIT_PLACING_PICTURE_USER_VIEWPORT_SMARTMENU" val="{&quot;height&quot;:4239.101600248587,&quot;width&quot;:2770.0132242838545}"/>
  <p:tag name="KSO_WM_UNIT_PLACING_PICTURE_USER_RELATIVERECTANGLE_SMARTMENU" val="{&quot;bottom&quot;:0,&quot;left&quot;:0,&quot;right&quot;:0,&quot;top&quot;:0}"/>
  <p:tag name="KSO_WM_UNIT_USESOURCEFORMAT_APPLY" val="0"/>
</p:tagLst>
</file>

<file path=ppt/tags/tag201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ac40c2db6c74851e"/>
  <p:tag name="KSO_WM_TEMPLATE_CATEGORY" val="diagram"/>
  <p:tag name="KSO_WM_TEMPLATE_USER_THEME" val="1"/>
  <p:tag name="KSO_WM_SLIDE_INDEX" val="1"/>
  <p:tag name="KSO_WM_SLIDE_ID" val="diagram20212911_1"/>
  <p:tag name="KSO_WM_SLIDE_LAYOUT" val="a_d_f"/>
  <p:tag name="KSO_WM_SLIDE_LAYOUT_CNT" val="1_1_1"/>
  <p:tag name="KSO_WM_TEMPLATE_INDEX" val="20212911"/>
  <p:tag name="KSO_WM_TEMPLATE_MASTER_TYPE" val="0"/>
  <p:tag name="KSO_WM_TEMPLATE_COLOR_TYPE" val="1"/>
  <p:tag name="KSO_WM_SLIDE_SUBTYPE" val="picTxt"/>
  <p:tag name="KSO_WM_SLIDE_SIZE" val="900*540"/>
  <p:tag name="KSO_WM_SLIDE_POSITION" val="0*0"/>
  <p:tag name="KSO_WM_TAG_VERSION" val="1.0"/>
  <p:tag name="KSO_WM_SLIDE_LAYOUT_INFO" val="{&quot;direction&quot;:1,&quot;id&quot;:&quot;2021-09-02T20:34:46&quot;,&quot;maxSize&quot;:{&quot;size1&quot;:49.999643227444416},&quot;minSize&quot;:{&quot;size1&quot;:37.499643227444416},&quot;normalSize&quot;:{&quot;size1&quot;:41.405893227444416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6&quot;,&quot;maxSize&quot;:{&quot;size1&quot;:46.7},&quot;minSize&quot;:{&quot;size1&quot;:35.6},&quot;normalSize&quot;:{&quot;size1&quot;:42.4},&quot;subLayout&quot;:[{&quot;id&quot;:&quot;2021-09-02T20:34:46&quot;,&quot;margin&quot;:{&quot;bottom&quot;:0.02600000612437725,&quot;left&quot;:2.117000102996826,&quot;right&quot;:2.117000102996826,&quot;top&quot;:4.657000541687012},&quot;type&quot;:0},{&quot;id&quot;:&quot;2021-09-02T20:34:46&quot;,&quot;margin&quot;:{&quot;bottom&quot;:5.502999782562256,&quot;left&quot;:2.117000102996826,&quot;right&quot;:2.117000102996826,&quot;top&quot;:0.8199999928474426},&quot;type&quot;:0}],&quot;type&quot;:0},{&quot;id&quot;:&quot;2021-09-02T20:34:46&quot;,&quot;margin&quot;:{&quot;bottom&quot;:1.6929999589920044,&quot;left&quot;:1.6929999589920044,&quot;right&quot;:1.6929999589920044,&quot;top&quot;:1.6929999589920044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a3ae7b7ee298d4025fbb"/>
  <p:tag name="KSO_WM_CHIP_FILLPROP" val="[[{&quot;text_align&quot;:&quot;lb&quot;,&quot;text_direction&quot;:&quot;horizontal&quot;,&quot;support_big_font&quot;:true,&quot;picture_toward&quot;:0,&quot;picture_dockside&quot;:[],&quot;fill_id&quot;:&quot;dd1f5506935949d784ddd5b5369b6417&quot;,&quot;fill_align&quot;:&quot;lb&quot;,&quot;chip_types&quot;:[&quot;text&quot;,&quot;header&quot;]},{&quot;text_align&quot;:&quot;lt&quot;,&quot;text_direction&quot;:&quot;horizontal&quot;,&quot;support_big_font&quot;:true,&quot;picture_toward&quot;:0,&quot;picture_dockside&quot;:[],&quot;fill_id&quot;:&quot;1e004a9bdb3149f58cb257a9f321ee51&quot;,&quot;fill_align&quot;:&quot;lt&quot;,&quot;chip_types&quot;:[&quot;text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e312565897ad4d34a2619bd4a256236c&quot;,&quot;fill_align&quot;:&quot;cm&quot;,&quot;chip_types&quot;:[&quot;diagram&quot;,&quot;pictext&quot;,&quot;picture&quot;,&quot;chart&quot;,&quot;table&quot;,&quot;video&quot;]}]]"/>
  <p:tag name="KSO_WM_CHIP_DECFILLPROP" val="[]"/>
  <p:tag name="KSO_WM_SLIDE_CAN_ADD_NAVIGATION" val="1"/>
  <p:tag name="KSO_WM_CHIP_GROUPID" val="5f6ca3ae7b7ee298d4025fba"/>
  <p:tag name="KSO_WM_SLIDE_BK_DARK_LIGHT" val="2"/>
  <p:tag name="KSO_WM_SLIDE_BACKGROUND_TYPE" val="leftRight"/>
  <p:tag name="KSO_WM_SLIDE_SUPPORT_FEATURE_TYPE" val="3"/>
  <p:tag name="KSO_WM_TEMPLATE_ASSEMBLE_XID" val="6130c4e18b5cc6c91112a5aa"/>
  <p:tag name="KSO_WM_TEMPLATE_ASSEMBLE_GROUPID" val="6130c4e18b5cc6c91112a5aa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291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2911"/>
  <p:tag name="KSO_WM_UNIT_VALUE" val="650"/>
  <p:tag name="KSO_WM_TEMPLATE_ASSEMBLE_XID" val="6130c4e18b5cc6c91112a5aa"/>
  <p:tag name="KSO_WM_TEMPLATE_ASSEMBLE_GROUPID" val="6130c4e18b5cc6c91112a5aa"/>
</p:tagLst>
</file>

<file path=ppt/tags/tag2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12911_1*a*1"/>
  <p:tag name="KSO_WM_TEMPLATE_CATEGORY" val="diagram"/>
  <p:tag name="KSO_WM_TEMPLATE_INDEX" val="20212911"/>
  <p:tag name="KSO_WM_UNIT_LAYERLEVEL" val="1"/>
  <p:tag name="KSO_WM_TAG_VERSION" val="1.0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8535af0ae1a49e78fa29d1dc036a8b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016eb967131441939c5e36fb629de2d4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130c4e18b5cc6c91112a5aa"/>
  <p:tag name="KSO_WM_TEMPLATE_ASSEMBLE_GROUPID" val="6130c4e18b5cc6c91112a5aa"/>
</p:tagLst>
</file>

<file path=ppt/tags/tag20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12911_1*f*1"/>
  <p:tag name="KSO_WM_TEMPLATE_CATEGORY" val="diagram"/>
  <p:tag name="KSO_WM_TEMPLATE_INDEX" val="20212911"/>
  <p:tag name="KSO_WM_UNIT_LAYERLEVEL" val="1"/>
  <p:tag name="KSO_WM_TAG_VERSION" val="1.0"/>
  <p:tag name="KSO_WM_UNIT_DEFAULT_FONT" val="14;20;2"/>
  <p:tag name="KSO_WM_UNIT_BLOCK" val="0"/>
  <p:tag name="KSO_WM_UNIT_VALUE" val="54"/>
  <p:tag name="KSO_WM_UNIT_SHOW_EDIT_AREA_INDICATION" val="1"/>
  <p:tag name="KSO_WM_CHIP_GROUPID" val="5e6b05596848fb12bee65ac8"/>
  <p:tag name="KSO_WM_CHIP_XID" val="5e6b05596848fb12bee65aca"/>
  <p:tag name="KSO_WM_UNIT_DEC_AREA_ID" val="a18998dad6d2459aa356e97d3501e6a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444648ea8544b1e96feadd6f8194b2a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130c4e18b5cc6c91112a5aa"/>
  <p:tag name="KSO_WM_TEMPLATE_ASSEMBLE_GROUPID" val="6130c4e18b5cc6c91112a5aa"/>
</p:tagLst>
</file>

<file path=ppt/tags/tag205.xml><?xml version="1.0" encoding="utf-8"?>
<p:tagLst xmlns:p="http://schemas.openxmlformats.org/presentationml/2006/main">
  <p:tag name="KSO_WM_FIGMA_DECORATION_INDEX" val="3"/>
  <p:tag name="$PH_EXT" val="1"/>
  <p:tag name="KSO_WM_DIAGRAM_GROUP_CODE" val="1"/>
  <p:tag name="KSO_WM_FIGMA_FLAG" val="#fgm#"/>
  <p:tag name="KSO_WM_UNIT_VALUE" val="1354*1227"/>
  <p:tag name="KSO_WM_UNIT_HIGHLIGHT" val="0"/>
  <p:tag name="KSO_WM_UNIT_DIAGRAM_ISNUMVISUAL" val="0"/>
  <p:tag name="KSO_WM_UNIT_DIAGRAM_ISREFERUNIT" val="0"/>
  <p:tag name="KSO_WM_UNIT_ID" val="diagram20212911_1*d*1"/>
  <p:tag name="KSO_WM_TEMPLATE_CATEGORY" val="diagram"/>
  <p:tag name="KSO_WM_TEMPLATE_INDEX" val="20212911"/>
  <p:tag name="KSO_WM_UNIT_LAYERLEVEL" val="1"/>
  <p:tag name="KSO_WM_TAG_VERSION" val="1.0"/>
  <p:tag name="KSO_WM_CHIP_GROUPID" val="5e7310da9a230a26b9e88a19"/>
  <p:tag name="KSO_WM_CHIP_XID" val="5e7310da9a230a26b9e88a1a"/>
  <p:tag name="KSO_WM_UNIT_DEC_AREA_ID" val="63e5f0cb71f546718bba3e3431b128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eec15331ced44a0b7914852fbbbc080"/>
  <p:tag name="KSO_WM_UNIT_PLACING_PICTURE" val="eeec15331ced44a0b7914852fbbbc08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130c4e18b5cc6c91112a5aa"/>
  <p:tag name="KSO_WM_TEMPLATE_ASSEMBLE_GROUPID" val="6130c4e18b5cc6c91112a5aa"/>
  <p:tag name="KSO_WM_UNIT_PLACING_PICTURE_USER_VIEWPORT" val="{&quot;height&quot;:2400,&quot;width&quot;:2400}"/>
  <p:tag name="KSO_WM_UNIT_PLACING_PICTURE_INFO" val="{&quot;code&quot;:&quot;Ba&quot;,&quot;full_picture&quot;:true,&quot;last_full_picture&quot;:&quot;Ba&quot;,&quot;margin&quot;:{&quot;bottom&quot;:49.95872467426261,&quot;top&quot;:48.93749269848786},&quot;scheme&quot;:&quot;3-0&quot;,&quot;spacing&quot;:5}"/>
  <p:tag name="KSO_WM_UNIT_PLACING_PICTURE_USER_VIEWPORT_SMARTMENU" val="{&quot;height&quot;:2776.067733499058,&quot;width&quot;:2770.0132242838545}"/>
  <p:tag name="KSO_WM_UNIT_PLACING_PICTURE_USER_RELATIVERECTANGLE_SMARTMENU" val="{&quot;bottom&quot;:0,&quot;left&quot;:0,&quot;right&quot;:0,&quot;top&quot;:0}"/>
  <p:tag name="KSO_WM_UNIT_USESOURCEFORMAT_APPLY" val="0"/>
</p:tagLst>
</file>

<file path=ppt/tags/tag206.xml><?xml version="1.0" encoding="utf-8"?>
<p:tagLst xmlns:p="http://schemas.openxmlformats.org/presentationml/2006/main">
  <p:tag name="KSO_WM_FIGMA_DECORATION_INDEX" val="2"/>
  <p:tag name="$PH_EXT" val="1"/>
  <p:tag name="KSO_WM_DIAGRAM_GROUP_CODE" val="1"/>
  <p:tag name="KSO_WM_FIGMA_FLAG" val="#fgm#"/>
  <p:tag name="KSO_WM_UNIT_VALUE" val="1354*1227"/>
  <p:tag name="KSO_WM_UNIT_HIGHLIGHT" val="0"/>
  <p:tag name="KSO_WM_UNIT_DIAGRAM_ISNUMVISUAL" val="0"/>
  <p:tag name="KSO_WM_UNIT_DIAGRAM_ISREFERUNIT" val="0"/>
  <p:tag name="KSO_WM_UNIT_ID" val="diagram20212911_1*d*1"/>
  <p:tag name="KSO_WM_TEMPLATE_CATEGORY" val="diagram"/>
  <p:tag name="KSO_WM_TEMPLATE_INDEX" val="20212911"/>
  <p:tag name="KSO_WM_UNIT_LAYERLEVEL" val="1"/>
  <p:tag name="KSO_WM_TAG_VERSION" val="1.0"/>
  <p:tag name="KSO_WM_CHIP_GROUPID" val="5e7310da9a230a26b9e88a19"/>
  <p:tag name="KSO_WM_CHIP_XID" val="5e7310da9a230a26b9e88a1a"/>
  <p:tag name="KSO_WM_UNIT_DEC_AREA_ID" val="63e5f0cb71f546718bba3e3431b128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eec15331ced44a0b7914852fbbbc080"/>
  <p:tag name="KSO_WM_UNIT_PLACING_PICTURE" val="eeec15331ced44a0b7914852fbbbc08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130c4e18b5cc6c91112a5aa"/>
  <p:tag name="KSO_WM_TEMPLATE_ASSEMBLE_GROUPID" val="6130c4e18b5cc6c91112a5aa"/>
  <p:tag name="KSO_WM_UNIT_PLACING_PICTURE_USER_VIEWPORT" val="{&quot;height&quot;:2400,&quot;width&quot;:2400}"/>
  <p:tag name="KSO_WM_UNIT_PLACING_PICTURE_INFO" val="{&quot;code&quot;:&quot;Ba&quot;,&quot;full_picture&quot;:true,&quot;last_full_picture&quot;:&quot;Ba&quot;,&quot;margin&quot;:{&quot;bottom&quot;:49.95872467426261,&quot;top&quot;:48.93749269848786},&quot;scheme&quot;:&quot;3-0&quot;,&quot;spacing&quot;:5}"/>
  <p:tag name="KSO_WM_UNIT_PLACING_PICTURE_USER_VIEWPORT_SMARTMENU" val="{&quot;height&quot;:2776.067733499058,&quot;width&quot;:2770.0132242838545}"/>
  <p:tag name="KSO_WM_UNIT_PLACING_PICTURE_USER_RELATIVERECTANGLE_SMARTMENU" val="{&quot;bottom&quot;:0,&quot;left&quot;:0,&quot;right&quot;:0,&quot;top&quot;:0}"/>
  <p:tag name="KSO_WM_UNIT_USESOURCEFORMAT_APPLY" val="0"/>
</p:tagLst>
</file>

<file path=ppt/tags/tag207.xml><?xml version="1.0" encoding="utf-8"?>
<p:tagLst xmlns:p="http://schemas.openxmlformats.org/presentationml/2006/main">
  <p:tag name="KSO_WM_FIGMA_DECORATION_INDEX" val="1"/>
  <p:tag name="$PH_EXT" val="1"/>
  <p:tag name="KSO_WM_DIAGRAM_GROUP_CODE" val="1"/>
  <p:tag name="KSO_WM_FIGMA_FLAG" val="#fgm#"/>
  <p:tag name="KSO_WM_UNIT_VALUE" val="1354*1227"/>
  <p:tag name="KSO_WM_UNIT_HIGHLIGHT" val="0"/>
  <p:tag name="KSO_WM_UNIT_DIAGRAM_ISNUMVISUAL" val="0"/>
  <p:tag name="KSO_WM_UNIT_DIAGRAM_ISREFERUNIT" val="0"/>
  <p:tag name="KSO_WM_UNIT_ID" val="diagram20212911_1*d*1"/>
  <p:tag name="KSO_WM_TEMPLATE_CATEGORY" val="diagram"/>
  <p:tag name="KSO_WM_TEMPLATE_INDEX" val="20212911"/>
  <p:tag name="KSO_WM_UNIT_LAYERLEVEL" val="1"/>
  <p:tag name="KSO_WM_TAG_VERSION" val="1.0"/>
  <p:tag name="KSO_WM_CHIP_GROUPID" val="5e7310da9a230a26b9e88a19"/>
  <p:tag name="KSO_WM_CHIP_XID" val="5e7310da9a230a26b9e88a1a"/>
  <p:tag name="KSO_WM_UNIT_DEC_AREA_ID" val="63e5f0cb71f546718bba3e3431b128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eec15331ced44a0b7914852fbbbc080"/>
  <p:tag name="KSO_WM_UNIT_PLACING_PICTURE" val="eeec15331ced44a0b7914852fbbbc08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130c4e18b5cc6c91112a5aa"/>
  <p:tag name="KSO_WM_TEMPLATE_ASSEMBLE_GROUPID" val="6130c4e18b5cc6c91112a5aa"/>
  <p:tag name="KSO_WM_UNIT_PLACING_PICTURE_USER_VIEWPORT" val="{&quot;height&quot;:2400,&quot;width&quot;:2400}"/>
  <p:tag name="KSO_WM_UNIT_PLACING_PICTURE_INFO" val="{&quot;code&quot;:&quot;Ba&quot;,&quot;full_picture&quot;:true,&quot;last_full_picture&quot;:&quot;Ba&quot;,&quot;margin&quot;:{&quot;bottom&quot;:49.95872467426261,&quot;top&quot;:48.93749269848786},&quot;scheme&quot;:&quot;3-0&quot;,&quot;spacing&quot;:5}"/>
  <p:tag name="KSO_WM_UNIT_PLACING_PICTURE_USER_VIEWPORT_SMARTMENU" val="{&quot;height&quot;:5702.135466998116,&quot;width&quot;:5690.026448567709}"/>
  <p:tag name="KSO_WM_UNIT_PLACING_PICTURE_USER_RELATIVERECTANGLE_SMARTMENU" val="{&quot;bottom&quot;:0,&quot;left&quot;:0,&quot;right&quot;:0,&quot;top&quot;:0}"/>
  <p:tag name="KSO_WM_UNIT_USESOURCEFORMAT_APPLY" val="0"/>
</p:tagLst>
</file>

<file path=ppt/tags/tag208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bd43af959e40f231"/>
  <p:tag name="KSO_WM_TEMPLATE_CATEGORY" val="diagram"/>
  <p:tag name="KSO_WM_TEMPLATE_USER_THEME" val="1"/>
  <p:tag name="KSO_WM_SLIDE_INDEX" val="1"/>
  <p:tag name="KSO_WM_SLIDE_ID" val="diagram20212911_1"/>
  <p:tag name="KSO_WM_SLIDE_LAYOUT" val="a_d_f"/>
  <p:tag name="KSO_WM_SLIDE_LAYOUT_CNT" val="1_1_1"/>
  <p:tag name="KSO_WM_TEMPLATE_INDEX" val="20212911"/>
  <p:tag name="KSO_WM_TEMPLATE_MASTER_TYPE" val="0"/>
  <p:tag name="KSO_WM_TEMPLATE_COLOR_TYPE" val="1"/>
  <p:tag name="KSO_WM_SLIDE_SUBTYPE" val="picTxt"/>
  <p:tag name="KSO_WM_SLIDE_SIZE" val="900*540"/>
  <p:tag name="KSO_WM_SLIDE_POSITION" val="0*0"/>
  <p:tag name="KSO_WM_TAG_VERSION" val="1.0"/>
  <p:tag name="KSO_WM_SLIDE_LAYOUT_INFO" val="{&quot;direction&quot;:1,&quot;id&quot;:&quot;2021-09-02T20:34:46&quot;,&quot;maxSize&quot;:{&quot;size1&quot;:49.999643227444416},&quot;minSize&quot;:{&quot;size1&quot;:37.499643227444416},&quot;normalSize&quot;:{&quot;size1&quot;:41.405893227444416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1-09-02T20:34:46&quot;,&quot;maxSize&quot;:{&quot;size1&quot;:46.7},&quot;minSize&quot;:{&quot;size1&quot;:35.6},&quot;normalSize&quot;:{&quot;size1&quot;:42.4},&quot;subLayout&quot;:[{&quot;id&quot;:&quot;2021-09-02T20:34:46&quot;,&quot;margin&quot;:{&quot;bottom&quot;:0.02600000612437725,&quot;left&quot;:2.117000102996826,&quot;right&quot;:2.117000102996826,&quot;top&quot;:4.657000541687012},&quot;type&quot;:0},{&quot;id&quot;:&quot;2021-09-02T20:34:46&quot;,&quot;margin&quot;:{&quot;bottom&quot;:5.502999782562256,&quot;left&quot;:2.117000102996826,&quot;right&quot;:2.117000102996826,&quot;top&quot;:0.8199999928474426},&quot;type&quot;:0}],&quot;type&quot;:0},{&quot;id&quot;:&quot;2021-09-02T20:34:46&quot;,&quot;margin&quot;:{&quot;bottom&quot;:1.6929999589920044,&quot;left&quot;:1.6929999589920044,&quot;right&quot;:1.6929999589920044,&quot;top&quot;:1.6929999589920044}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ca3ae7b7ee298d4025fbb"/>
  <p:tag name="KSO_WM_CHIP_FILLPROP" val="[[{&quot;text_align&quot;:&quot;lb&quot;,&quot;text_direction&quot;:&quot;horizontal&quot;,&quot;support_big_font&quot;:true,&quot;picture_toward&quot;:0,&quot;picture_dockside&quot;:[],&quot;fill_id&quot;:&quot;dd1f5506935949d784ddd5b5369b6417&quot;,&quot;fill_align&quot;:&quot;lb&quot;,&quot;chip_types&quot;:[&quot;text&quot;,&quot;header&quot;]},{&quot;text_align&quot;:&quot;lt&quot;,&quot;text_direction&quot;:&quot;horizontal&quot;,&quot;support_big_font&quot;:true,&quot;picture_toward&quot;:0,&quot;picture_dockside&quot;:[],&quot;fill_id&quot;:&quot;1e004a9bdb3149f58cb257a9f321ee51&quot;,&quot;fill_align&quot;:&quot;lt&quot;,&quot;chip_types&quot;:[&quot;text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e312565897ad4d34a2619bd4a256236c&quot;,&quot;fill_align&quot;:&quot;cm&quot;,&quot;chip_types&quot;:[&quot;diagram&quot;,&quot;pictext&quot;,&quot;picture&quot;,&quot;chart&quot;,&quot;table&quot;,&quot;video&quot;]}]]"/>
  <p:tag name="KSO_WM_CHIP_DECFILLPROP" val="[]"/>
  <p:tag name="KSO_WM_SLIDE_CAN_ADD_NAVIGATION" val="1"/>
  <p:tag name="KSO_WM_CHIP_GROUPID" val="5f6ca3ae7b7ee298d4025fba"/>
  <p:tag name="KSO_WM_SLIDE_BK_DARK_LIGHT" val="2"/>
  <p:tag name="KSO_WM_SLIDE_BACKGROUND_TYPE" val="leftRight"/>
  <p:tag name="KSO_WM_SLIDE_SUPPORT_FEATURE_TYPE" val="3"/>
  <p:tag name="KSO_WM_TEMPLATE_ASSEMBLE_XID" val="6130c4e18b5cc6c91112a5aa"/>
  <p:tag name="KSO_WM_TEMPLATE_ASSEMBLE_GROUPID" val="6130c4e18b5cc6c91112a5aa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19_1*i*2"/>
  <p:tag name="KSO_WM_TEMPLATE_CATEGORY" val="diagram"/>
  <p:tag name="KSO_WM_TEMPLATE_INDEX" val="20221419"/>
  <p:tag name="KSO_WM_UNIT_LAYERLEVEL" val="1"/>
  <p:tag name="KSO_WM_TAG_VERSION" val="1.0"/>
  <p:tag name="KSO_WM_UNIT_LINE_FORE_SCHEMECOLOR_INDEX_BRIGHTNESS" val="0"/>
  <p:tag name="KSO_WM_UNIT_LINE_FORE_SCHEMECOLOR_INDEX" val="5"/>
  <p:tag name="KSO_WM_UNIT_LINE_FILL_TYPE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  <p:tag name="KSO_WM_TEMPLATE_CATEGORY" val="custom"/>
  <p:tag name="KSO_WM_TEMPLATE_USER_THEME" val="1"/>
</p:tagLst>
</file>

<file path=ppt/tags/tag2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21419_1*a*1"/>
  <p:tag name="KSO_WM_TEMPLATE_CATEGORY" val="diagram"/>
  <p:tag name="KSO_WM_TEMPLATE_INDEX" val="20221419"/>
  <p:tag name="KSO_WM_UNIT_LAYERLEVEL" val="1"/>
  <p:tag name="KSO_WM_TAG_VERSION" val="1.0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1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2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213.xml><?xml version="1.0" encoding="utf-8"?>
<p:tagLst xmlns:p="http://schemas.openxmlformats.org/presentationml/2006/main">
  <p:tag name="KSO_WM_SLIDE_TYPE" val="sectionTitle"/>
  <p:tag name="KSO_WM_BEAUTIFY_FLAG" val="#wm#"/>
  <p:tag name="KSO_WM_TEMPLATE_CATEGORY" val="custom"/>
  <p:tag name="KSO_WM_TEMPLATE_USER_THEME" val="1"/>
  <p:tag name="KSO_WM_SLIDE_INDEX" val="7"/>
  <p:tag name="KSO_WM_SLIDE_ID" val="custom_7"/>
  <p:tag name="KSO_WM_TEMPLATE_SUBCATEGORY" val="29"/>
  <p:tag name="KSO_WM_SLIDE_LAYOUT" val="a_b_e"/>
  <p:tag name="KSO_WM_SLIDE_LAYOUT_CNT" val="1_1_1"/>
</p:tagLst>
</file>

<file path=ppt/tags/tag214.xml><?xml version="1.0" encoding="utf-8"?>
<p:tagLst xmlns:p="http://schemas.openxmlformats.org/presentationml/2006/main">
  <p:tag name="KSO_WM_UNIT_ID" val="_2*f*1"/>
  <p:tag name="KSO_WM_TAG_VERSION" val="3.0"/>
  <p:tag name="KSO_WM_UNIT_LAYERLEVEL" val="1"/>
  <p:tag name="KSO_WM_TEMPLATE_CATEGORY" val="custom"/>
  <p:tag name="KSO_WM_TEMPLATE_USER_THEME" val="1"/>
</p:tagLst>
</file>

<file path=ppt/tags/tag215.xml><?xml version="1.0" encoding="utf-8"?>
<p:tagLst xmlns:p="http://schemas.openxmlformats.org/presentationml/2006/main">
  <p:tag name="KSO_WM_UNIT_SUBTYPE" val=""/>
  <p:tag name="KSO_WM_UNIT_PRESET_TEXT" val="感谢观看"/>
  <p:tag name="KSO_WM_UNIT_ID" val="custom_9*a*1"/>
  <p:tag name="KSO_WM_TAG_VERSION" val="3.0"/>
  <p:tag name="KSO_WM_UNIT_LAYERLEVEL" val="1"/>
  <p:tag name="KSO_WM_TEMPLATE_CATEGORY" val="custom"/>
  <p:tag name="KSO_WM_TEMPLATE_USER_THEME" val="1"/>
</p:tagLst>
</file>

<file path=ppt/tags/tag216.xml><?xml version="1.0" encoding="utf-8"?>
<p:tagLst xmlns:p="http://schemas.openxmlformats.org/presentationml/2006/main">
  <p:tag name="KSO_WM_UNIT_TYPE" val="f"/>
  <p:tag name="KSO_WM_UNIT_INDEX" val="4"/>
  <p:tag name="KSO_WM_UNIT_SUBTYPE" val="b"/>
  <p:tag name="KSO_WM_UNIT_PRESET_TEXT" val="汇报人：WPS"/>
  <p:tag name="KSO_WM_UNIT_ID" val="custom_9*f*4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17.xml><?xml version="1.0" encoding="utf-8"?>
<p:tagLst xmlns:p="http://schemas.openxmlformats.org/presentationml/2006/main">
  <p:tag name="KSO_WM_SLIDE_TYPE" val="endPage"/>
  <p:tag name="KSO_WM_BEAUTIFY_FLAG" val="#wm#"/>
  <p:tag name="KSO_WM_TEMPLATE_CATEGORY" val="custom"/>
  <p:tag name="KSO_WM_TEMPLATE_USER_THEME" val="1"/>
  <p:tag name="KSO_WM_SLIDE_INDEX" val="9"/>
  <p:tag name="KSO_WM_SLIDE_ID" val="custom_9"/>
  <p:tag name="KSO_WM_TEMPLATE_SUBCATEGORY" val="29"/>
  <p:tag name="KSO_WM_SLIDE_LAYOUT" val="a_f"/>
  <p:tag name="KSO_WM_SLIDE_LAYOUT_CNT" val="1_1"/>
</p:tagLst>
</file>

<file path=ppt/tags/tag22.xml><?xml version="1.0" encoding="utf-8"?>
<p:tagLst xmlns:p="http://schemas.openxmlformats.org/presentationml/2006/main">
  <p:tag name="KSO_WM_UNIT_TYPE" val="f"/>
  <p:tag name="KSO_WM_UNIT_INDEX" val="1"/>
  <p:tag name="KSO_WM_UNIT_ID" val="_5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3.xml><?xml version="1.0" encoding="utf-8"?>
<p:tagLst xmlns:p="http://schemas.openxmlformats.org/presentationml/2006/main">
  <p:tag name="KSO_WM_UNIT_TYPE" val="f"/>
  <p:tag name="KSO_WM_UNIT_INDEX" val="2"/>
  <p:tag name="KSO_WM_UNIT_ID" val="_5*f*2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7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8.xml><?xml version="1.0" encoding="utf-8"?>
<p:tagLst xmlns:p="http://schemas.openxmlformats.org/presentationml/2006/main">
  <p:tag name="KSO_WM_UNIT_TYPE" val="f"/>
  <p:tag name="KSO_WM_UNIT_INDEX" val="1"/>
  <p:tag name="KSO_WM_UNIT_ID" val="_6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29.xml><?xml version="1.0" encoding="utf-8"?>
<p:tagLst xmlns:p="http://schemas.openxmlformats.org/presentationml/2006/main">
  <p:tag name="KSO_WM_UNIT_TYPE" val="f"/>
  <p:tag name="KSO_WM_UNIT_INDEX" val="2"/>
  <p:tag name="KSO_WM_UNIT_ID" val="_6*f*2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TEMPLATE_CATEGORY" val="custom"/>
  <p:tag name="KSO_WM_TEMPLATE_USER_THEME" val="1"/>
</p:tagLst>
</file>

<file path=ppt/tags/tag30.xml><?xml version="1.0" encoding="utf-8"?>
<p:tagLst xmlns:p="http://schemas.openxmlformats.org/presentationml/2006/main">
  <p:tag name="KSO_WM_UNIT_TYPE" val="f"/>
  <p:tag name="KSO_WM_UNIT_INDEX" val="3"/>
  <p:tag name="KSO_WM_UNIT_ID" val="_6*f*3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1.xml><?xml version="1.0" encoding="utf-8"?>
<p:tagLst xmlns:p="http://schemas.openxmlformats.org/presentationml/2006/main">
  <p:tag name="KSO_WM_UNIT_TYPE" val="f"/>
  <p:tag name="KSO_WM_UNIT_INDEX" val="4"/>
  <p:tag name="KSO_WM_UNIT_ID" val="_6*f*4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5.xml><?xml version="1.0" encoding="utf-8"?>
<p:tagLst xmlns:p="http://schemas.openxmlformats.org/presentationml/2006/main">
  <p:tag name="KSO_WM_UNIT_TYPE" val="a"/>
  <p:tag name="KSO_WM_UNIT_INDEX" val="1"/>
  <p:tag name="KSO_WM_UNIT_ID" val="_6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UNIT_ID" val="_7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  <p:tag name="KSO_WM_TEMPLATE_CATEGORY" val="custom"/>
  <p:tag name="KSO_WM_TEMPLATE_USER_THEME" val="1"/>
</p:tagLst>
</file>

<file path=ppt/tags/tag4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3.xml><?xml version="1.0" encoding="utf-8"?>
<p:tagLst xmlns:p="http://schemas.openxmlformats.org/presentationml/2006/main">
  <p:tag name="KSO_WM_UNIT_TYPE" val="f"/>
  <p:tag name="KSO_WM_UNIT_INDEX" val="1"/>
  <p:tag name="KSO_WM_UNIT_ID" val="_9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4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CATEGORY" val="custom"/>
  <p:tag name="KSO_WM_TEMPLATE_USER_THEME" val="1"/>
</p:tagLst>
</file>

<file path=ppt/tags/tag50.xml><?xml version="1.0" encoding="utf-8"?>
<p:tagLst xmlns:p="http://schemas.openxmlformats.org/presentationml/2006/main">
  <p:tag name="KSO_WM_UNIT_TYPE" val="f"/>
  <p:tag name="KSO_WM_UNIT_INDEX" val="1"/>
  <p:tag name="KSO_WM_UNIT_ID" val="_10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1.xml><?xml version="1.0" encoding="utf-8"?>
<p:tagLst xmlns:p="http://schemas.openxmlformats.org/presentationml/2006/main">
  <p:tag name="KSO_WM_UNIT_TYPE" val="a"/>
  <p:tag name="KSO_WM_UNIT_INDEX" val="1"/>
  <p:tag name="KSO_WM_UNIT_ID" val="_10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1**"/>
  <p:tag name="KSO_WM_UNIT_LAYERLEVEL" val="1"/>
  <p:tag name="KSO_WM_TEMPLATE_CATEGORY" val="custom"/>
  <p:tag name="KSO_WM_TEMPLATE_USER_THEME" val="1"/>
</p:tagLst>
</file>

<file path=ppt/tags/tag5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7"/>
  <p:tag name="KSO_WM_UNIT_ID" val="_11**"/>
  <p:tag name="KSO_WM_UNIT_LAYERLEVEL" val="1"/>
  <p:tag name="KSO_WM_TEMPLATE_CATEGORY" val="custom"/>
  <p:tag name="KSO_WM_TEMPLATE_USER_THEME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TEMPLATE_CATEGORY" val="custom"/>
  <p:tag name="KSO_WM_TEMPLATE_USER_THEME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CATEGORY" val="custom"/>
  <p:tag name="KSO_WM_TEMPLATE_USER_THEME" val="1"/>
</p:tagLst>
</file>

<file path=ppt/tags/tag56.xml><?xml version="1.0" encoding="utf-8"?>
<p:tagLst xmlns:p="http://schemas.openxmlformats.org/presentationml/2006/main">
  <p:tag name="MasterZOrder" val="1"/>
  <p:tag name="KSO_WM_UNIT_TYPE" val="i"/>
  <p:tag name="KSO_WM_UNIT_INDEX" val="1"/>
  <p:tag name="KSO_WM_UNIT_ID" val="_0*i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7.xml><?xml version="1.0" encoding="utf-8"?>
<p:tagLst xmlns:p="http://schemas.openxmlformats.org/presentationml/2006/main">
  <p:tag name="MasterZOrder" val="2"/>
  <p:tag name="KSO_WM_UNIT_TYPE" val="i"/>
  <p:tag name="KSO_WM_UNIT_INDEX" val="2"/>
  <p:tag name="KSO_WM_UNIT_ID" val="_0*i*2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5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.xml><?xml version="1.0" encoding="utf-8"?>
<p:tagLst xmlns:p="http://schemas.openxmlformats.org/presentationml/2006/main">
  <p:tag name="KSO_WM_UNIT_TYPE" val="f"/>
  <p:tag name="KSO_WM_UNIT_INDEX" val="1"/>
  <p:tag name="KSO_WM_UNIT_ID" val="_2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1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2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3.xml><?xml version="1.0" encoding="utf-8"?>
<p:tagLst xmlns:p="http://schemas.openxmlformats.org/presentationml/2006/main">
  <p:tag name="KSO_WM_UNIT_DEFAULT_FONT" val="48;54;2"/>
  <p:tag name="KSO_WM_UNIT_BLOCK" val="0"/>
  <p:tag name="KSO_WM_UNIT_DEC_AREA_ID" val="989da36b49344c15aacbc20ad2f61140"/>
  <p:tag name="KSO_WM_UNIT_ISCONTENTSTITLE" val="0"/>
  <p:tag name="KSO_WM_UNIT_ISNUMDGMTITLE" val="0"/>
  <p:tag name="KSO_WM_UNIT_PRESET_TEXT" val="演示完毕 感谢您的观看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1343_1*a*1"/>
  <p:tag name="KSO_WM_TEMPLATE_CATEGORY" val="diagram"/>
  <p:tag name="KSO_WM_TEMPLATE_INDEX" val="20221343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TYPE" val="f"/>
  <p:tag name="KSO_WM_UNIT_INDEX" val="4"/>
  <p:tag name="KSO_WM_UNIT_SUBTYPE" val="b"/>
  <p:tag name="KSO_WM_UNIT_PRESET_TEXT" val="汇报人：WPS"/>
  <p:tag name="KSO_WM_UNIT_ID" val="custom_9*f*4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5.xml><?xml version="1.0" encoding="utf-8"?>
<p:tagLst xmlns:p="http://schemas.openxmlformats.org/presentationml/2006/main">
  <p:tag name="KSO_WM_SLIDE_TYPE" val="title"/>
  <p:tag name="KSO_WM_TEMPLATE_THUMBS_INDEX" val="1、9"/>
  <p:tag name="KSO_WM_BEAUTIFY_FLAG" val="#wm#"/>
  <p:tag name="KSO_WM_TEMPLATE_CATEGORY" val="custom"/>
  <p:tag name="KSO_WM_TEMPLATE_USER_THEME" val="1"/>
  <p:tag name="KSO_WM_SLIDE_INDEX" val="1"/>
  <p:tag name="KSO_WM_SLIDE_ID" val="custom_1"/>
  <p:tag name="KSO_WM_TEMPLATE_SUBCATEGORY" val="29"/>
  <p:tag name="KSO_WM_SLIDE_LAYOUT" val="a_b_f"/>
  <p:tag name="KSO_WM_SLIDE_LAYOUT_CNT" val="1_1_1"/>
</p:tagLst>
</file>

<file path=ppt/tags/tag66.xml><?xml version="1.0" encoding="utf-8"?>
<p:tagLst xmlns:p="http://schemas.openxmlformats.org/presentationml/2006/main">
  <p:tag name="KSO_WM_UNIT_TYPE" val="a"/>
  <p:tag name="KSO_WM_UNIT_INDEX" val="1"/>
  <p:tag name="KSO_WM_UNIT_PRESET_TEXT" val="目录"/>
  <p:tag name="KSO_WM_DIAGRAM_GROUP_CODE" val="l1-1"/>
  <p:tag name="KSO_WM_DIAGRAM_COLOR_TRICK" val="1"/>
  <p:tag name="KSO_WM_DIAGRAM_COLOR_TEXT_CAN_REMOVE" val="n"/>
  <p:tag name="KSO_WM_UNIT_ISCONTENTSTITLE" val="1"/>
  <p:tag name="KSO_WM_UNIT_ID" val="custom_4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67.xml><?xml version="1.0" encoding="utf-8"?>
<p:tagLst xmlns:p="http://schemas.openxmlformats.org/presentationml/2006/main">
  <p:tag name="KSO_WM_DIAGRAM_VIRTUALLY_FRAME" val="{&quot;height&quot;:306.5,&quot;left&quot;:117.34921264648438,&quot;top&quot;:166.6,&quot;width&quot;:728.05157470703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36959_3*l_h_i*1_1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.xml><?xml version="1.0" encoding="utf-8"?>
<p:tagLst xmlns:p="http://schemas.openxmlformats.org/presentationml/2006/main">
  <p:tag name="KSO_WM_DIAGRAM_VIRTUALLY_FRAME" val="{&quot;height&quot;:306.5,&quot;left&quot;:117.34921264648438,&quot;top&quot;:166.6,&quot;width&quot;:728.0515747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6959_3*l_h_f*1_1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4"/>
  <p:tag name="KSO_WM_UNIT_PRESET_TEXT" val="单击此处添加 目录项标题"/>
</p:tagLst>
</file>

<file path=ppt/tags/tag69.xml><?xml version="1.0" encoding="utf-8"?>
<p:tagLst xmlns:p="http://schemas.openxmlformats.org/presentationml/2006/main">
  <p:tag name="KSO_WM_DIAGRAM_VIRTUALLY_FRAME" val="{&quot;height&quot;:306.5,&quot;left&quot;:117.34921264648438,&quot;top&quot;:166.6,&quot;width&quot;:728.05157470703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36959_3*l_h_i*1_2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0.xml><?xml version="1.0" encoding="utf-8"?>
<p:tagLst xmlns:p="http://schemas.openxmlformats.org/presentationml/2006/main">
  <p:tag name="KSO_WM_DIAGRAM_VIRTUALLY_FRAME" val="{&quot;height&quot;:306.5,&quot;left&quot;:117.34921264648438,&quot;top&quot;:166.6,&quot;width&quot;:728.0515747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6959_3*l_h_f*1_2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 目录项标题"/>
</p:tagLst>
</file>

<file path=ppt/tags/tag71.xml><?xml version="1.0" encoding="utf-8"?>
<p:tagLst xmlns:p="http://schemas.openxmlformats.org/presentationml/2006/main">
  <p:tag name="KSO_WM_DIAGRAM_VIRTUALLY_FRAME" val="{&quot;height&quot;:306.5,&quot;left&quot;:117.34921264648438,&quot;top&quot;:166.6,&quot;width&quot;:728.05157470703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36959_3*l_h_i*1_3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.xml><?xml version="1.0" encoding="utf-8"?>
<p:tagLst xmlns:p="http://schemas.openxmlformats.org/presentationml/2006/main">
  <p:tag name="KSO_WM_DIAGRAM_VIRTUALLY_FRAME" val="{&quot;height&quot;:306.5,&quot;left&quot;:117.34921264648438,&quot;top&quot;:166.6,&quot;width&quot;:728.0515747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6959_3*l_h_f*1_3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 目录项标题"/>
</p:tagLst>
</file>

<file path=ppt/tags/tag73.xml><?xml version="1.0" encoding="utf-8"?>
<p:tagLst xmlns:p="http://schemas.openxmlformats.org/presentationml/2006/main">
  <p:tag name="KSO_WM_DIAGRAM_VIRTUALLY_FRAME" val="{&quot;height&quot;:306.5,&quot;left&quot;:117.34921264648438,&quot;top&quot;:166.6,&quot;width&quot;:728.05157470703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36959_3*l_h_i*1_4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.xml><?xml version="1.0" encoding="utf-8"?>
<p:tagLst xmlns:p="http://schemas.openxmlformats.org/presentationml/2006/main">
  <p:tag name="KSO_WM_DIAGRAM_VIRTUALLY_FRAME" val="{&quot;height&quot;:306.5,&quot;left&quot;:117.34921264648438,&quot;top&quot;:166.6,&quot;width&quot;:728.0515747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6959_3*l_h_f*1_4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 目录项标题"/>
</p:tagLst>
</file>

<file path=ppt/tags/tag75.xml><?xml version="1.0" encoding="utf-8"?>
<p:tagLst xmlns:p="http://schemas.openxmlformats.org/presentationml/2006/main">
  <p:tag name="KSO_WM_SLIDE_ITEM_CNT" val="4"/>
  <p:tag name="KSO_WM_SLIDE_TYPE" val="contents"/>
  <p:tag name="KSO_WM_DIAGRAM_GROUP_CODE" val="l1-1"/>
  <p:tag name="KSO_WM_BEAUTIFY_FLAG" val="#wm#"/>
  <p:tag name="KSO_WM_TEMPLATE_CATEGORY" val="custom"/>
  <p:tag name="KSO_WM_TEMPLATE_USER_THEME" val="1"/>
  <p:tag name="KSO_WM_SLIDE_INDEX" val="4"/>
  <p:tag name="KSO_WM_SLIDE_ID" val="custom_4"/>
  <p:tag name="KSO_WM_TEMPLATE_SUBCATEGORY" val="29"/>
  <p:tag name="KSO_WM_SLIDE_LAYOUT" val="a_l"/>
  <p:tag name="KSO_WM_SLIDE_LAYOUT_CNT" val="1_1"/>
</p:tagLst>
</file>

<file path=ppt/tags/tag76.xml><?xml version="1.0" encoding="utf-8"?>
<p:tagLst xmlns:p="http://schemas.openxmlformats.org/presentationml/2006/main">
  <p:tag name="KSO_WM_UNIT_TYPE" val="a"/>
  <p:tag name="KSO_WM_UNIT_INDEX" val="1"/>
  <p:tag name="KSO_WM_UNIT_PRESET_TEXT" val="目录"/>
  <p:tag name="KSO_WM_DIAGRAM_GROUP_CODE" val="l1-1"/>
  <p:tag name="KSO_WM_DIAGRAM_COLOR_TRICK" val="1"/>
  <p:tag name="KSO_WM_DIAGRAM_COLOR_TEXT_CAN_REMOVE" val="n"/>
  <p:tag name="KSO_WM_UNIT_ISCONTENTSTITLE" val="1"/>
  <p:tag name="KSO_WM_UNIT_ID" val="custom_3*a*1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77.xml><?xml version="1.0" encoding="utf-8"?>
<p:tagLst xmlns:p="http://schemas.openxmlformats.org/presentationml/2006/main">
  <p:tag name="KSO_WM_DIAGRAM_VIRTUALLY_FRAME" val="{&quot;height&quot;:282.77507568839974,&quot;left&quot;:169.69921264648437,&quot;top&quot;:183.97500305175782,&quot;width&quot;:728.05157470703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36959_2*l_h_i*1_1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78.xml><?xml version="1.0" encoding="utf-8"?>
<p:tagLst xmlns:p="http://schemas.openxmlformats.org/presentationml/2006/main">
  <p:tag name="KSO_WM_DIAGRAM_VIRTUALLY_FRAME" val="{&quot;height&quot;:282.77507568839974,&quot;left&quot;:169.69921264648437,&quot;top&quot;:183.97500305175782,&quot;width&quot;:728.0515747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6959_2*l_h_f*1_1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9"/>
  <p:tag name="KSO_WM_UNIT_PRESET_TEXT" val="单击此处添加目录项标题内容"/>
  <p:tag name="KSO_WM_UNIT_USESOURCEFORMAT_APPLY" val="1"/>
</p:tagLst>
</file>

<file path=ppt/tags/tag79.xml><?xml version="1.0" encoding="utf-8"?>
<p:tagLst xmlns:p="http://schemas.openxmlformats.org/presentationml/2006/main">
  <p:tag name="KSO_WM_DIAGRAM_VIRTUALLY_FRAME" val="{&quot;height&quot;:282.77507568839974,&quot;left&quot;:169.69921264648437,&quot;top&quot;:183.97500305175782,&quot;width&quot;:728.05157470703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36959_2*l_h_i*1_2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80.xml><?xml version="1.0" encoding="utf-8"?>
<p:tagLst xmlns:p="http://schemas.openxmlformats.org/presentationml/2006/main">
  <p:tag name="KSO_WM_DIAGRAM_VIRTUALLY_FRAME" val="{&quot;height&quot;:282.77507568839974,&quot;left&quot;:169.69921264648437,&quot;top&quot;:183.97500305175782,&quot;width&quot;:728.0515747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6959_2*l_h_f*1_2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9"/>
  <p:tag name="KSO_WM_UNIT_PRESET_TEXT" val="单击此处添加目录项标题内容"/>
  <p:tag name="KSO_WM_UNIT_USESOURCEFORMAT_APPLY" val="1"/>
</p:tagLst>
</file>

<file path=ppt/tags/tag81.xml><?xml version="1.0" encoding="utf-8"?>
<p:tagLst xmlns:p="http://schemas.openxmlformats.org/presentationml/2006/main">
  <p:tag name="KSO_WM_DIAGRAM_VIRTUALLY_FRAME" val="{&quot;height&quot;:282.77507568839974,&quot;left&quot;:169.69921264648437,&quot;top&quot;:183.97500305175782,&quot;width&quot;:728.05157470703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ID" val="diagram20236959_2*l_h_i*1_3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FILL_TYPE" val="3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00000011920929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</p:tagLst>
</file>

<file path=ppt/tags/tag82.xml><?xml version="1.0" encoding="utf-8"?>
<p:tagLst xmlns:p="http://schemas.openxmlformats.org/presentationml/2006/main">
  <p:tag name="KSO_WM_DIAGRAM_VIRTUALLY_FRAME" val="{&quot;height&quot;:282.77507568839974,&quot;left&quot;:169.69921264648437,&quot;top&quot;:183.97500305175782,&quot;width&quot;:728.0515747070312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6959_2*l_h_f*1_3_1"/>
  <p:tag name="KSO_WM_TEMPLATE_CATEGORY" val="diagram"/>
  <p:tag name="KSO_WM_TEMPLATE_INDEX" val="2023695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9"/>
  <p:tag name="KSO_WM_UNIT_PRESET_TEXT" val="单击此处添加目录项标题内容"/>
  <p:tag name="KSO_WM_UNIT_USESOURCEFORMAT_APPLY" val="1"/>
</p:tagLst>
</file>

<file path=ppt/tags/tag83.xml><?xml version="1.0" encoding="utf-8"?>
<p:tagLst xmlns:p="http://schemas.openxmlformats.org/presentationml/2006/main">
  <p:tag name="KSO_WM_SLIDE_ITEM_CNT" val="3"/>
  <p:tag name="KSO_WM_SLIDE_TYPE" val="contents"/>
  <p:tag name="KSO_WM_DIAGRAM_GROUP_CODE" val="l1-1"/>
  <p:tag name="KSO_WM_BEAUTIFY_FLAG" val="#wm#"/>
  <p:tag name="KSO_WM_TEMPLATE_CATEGORY" val="custom"/>
  <p:tag name="KSO_WM_TEMPLATE_USER_THEME" val="1"/>
  <p:tag name="KSO_WM_SLIDE_INDEX" val="3"/>
  <p:tag name="KSO_WM_SLIDE_ID" val="custom_3"/>
  <p:tag name="KSO_WM_TEMPLATE_SUBCATEGORY" val="29"/>
  <p:tag name="KSO_WM_SLIDE_LAYOUT" val="a_l"/>
  <p:tag name="KSO_WM_SLIDE_LAYOUT_CNT" val="1_1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21428_1*a*1"/>
  <p:tag name="KSO_WM_TEMPLATE_CATEGORY" val="diagram"/>
  <p:tag name="KSO_WM_TEMPLATE_INDEX" val="20221428"/>
  <p:tag name="KSO_WM_UNIT_LAYERLEVEL" val="1"/>
  <p:tag name="KSO_WM_TAG_VERSION" val="1.0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1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2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87.xml><?xml version="1.0" encoding="utf-8"?>
<p:tagLst xmlns:p="http://schemas.openxmlformats.org/presentationml/2006/main">
  <p:tag name="KSO_WM_SLIDE_TYPE" val="sectionTitle"/>
  <p:tag name="KSO_WM_BEAUTIFY_FLAG" val="#wm#"/>
  <p:tag name="KSO_WM_TEMPLATE_CATEGORY" val="custom"/>
  <p:tag name="KSO_WM_TEMPLATE_USER_THEME" val="1"/>
  <p:tag name="KSO_WM_SLIDE_INDEX" val="7"/>
  <p:tag name="KSO_WM_SLIDE_ID" val="custom_7"/>
  <p:tag name="KSO_WM_TEMPLATE_SUBCATEGORY" val="29"/>
  <p:tag name="KSO_WM_SLIDE_LAYOUT" val="a_b_e"/>
  <p:tag name="KSO_WM_SLIDE_LAYOUT_CNT" val="1_1_1"/>
</p:tagLst>
</file>

<file path=ppt/tags/tag88.xml><?xml version="1.0" encoding="utf-8"?>
<p:tagLst xmlns:p="http://schemas.openxmlformats.org/presentationml/2006/main">
  <p:tag name="KSO_WM_UNIT_ID" val="_2*f*1"/>
  <p:tag name="KSO_WM_TAG_VERSION" val="3.0"/>
  <p:tag name="KSO_WM_UNIT_LAYERLEVEL" val="1"/>
  <p:tag name="KSO_WM_TEMPLATE_CATEGORY" val="custom"/>
  <p:tag name="KSO_WM_TEMPLATE_USER_THEME" val="1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21428_1*a*1"/>
  <p:tag name="KSO_WM_TEMPLATE_CATEGORY" val="diagram"/>
  <p:tag name="KSO_WM_TEMPLATE_INDEX" val="20221428"/>
  <p:tag name="KSO_WM_UNIT_LAYERLEVEL" val="1"/>
  <p:tag name="KSO_WM_TAG_VERSION" val="1.0"/>
</p:tagLst>
</file>

<file path=ppt/tags/tag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1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2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92.xml><?xml version="1.0" encoding="utf-8"?>
<p:tagLst xmlns:p="http://schemas.openxmlformats.org/presentationml/2006/main">
  <p:tag name="KSO_WM_SLIDE_TYPE" val="sectionTitle"/>
  <p:tag name="KSO_WM_BEAUTIFY_FLAG" val="#wm#"/>
  <p:tag name="KSO_WM_TEMPLATE_CATEGORY" val="custom"/>
  <p:tag name="KSO_WM_TEMPLATE_USER_THEME" val="1"/>
  <p:tag name="KSO_WM_SLIDE_INDEX" val="7"/>
  <p:tag name="KSO_WM_SLIDE_ID" val="custom_7"/>
  <p:tag name="KSO_WM_TEMPLATE_SUBCATEGORY" val="29"/>
  <p:tag name="KSO_WM_SLIDE_LAYOUT" val="a_b_e"/>
  <p:tag name="KSO_WM_SLIDE_LAYOUT_CNT" val="1_1_1"/>
</p:tagLst>
</file>

<file path=ppt/tags/tag93.xml><?xml version="1.0" encoding="utf-8"?>
<p:tagLst xmlns:p="http://schemas.openxmlformats.org/presentationml/2006/main">
  <p:tag name="KSO_WM_UNIT_ID" val="_2*f*1"/>
  <p:tag name="KSO_WM_TAG_VERSION" val="3.0"/>
  <p:tag name="KSO_WM_UNIT_LAYERLEVEL" val="1"/>
  <p:tag name="KSO_WM_TEMPLATE_CATEGORY" val="custom"/>
  <p:tag name="KSO_WM_TEMPLATE_USER_THEME" val="1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D" val="diagram20221428_1*a*1"/>
  <p:tag name="KSO_WM_TEMPLATE_CATEGORY" val="diagram"/>
  <p:tag name="KSO_WM_TEMPLATE_INDEX" val="20221428"/>
  <p:tag name="KSO_WM_UNIT_LAYERLEVEL" val="1"/>
  <p:tag name="KSO_WM_TAG_VERSION" val="1.0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1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1428_1*i*2"/>
  <p:tag name="KSO_WM_TEMPLATE_CATEGORY" val="diagram"/>
  <p:tag name="KSO_WM_TEMPLATE_INDEX" val="20221428"/>
  <p:tag name="KSO_WM_UNIT_LAYERLEVEL" val="1"/>
  <p:tag name="KSO_WM_TAG_VERSION" val="1.0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97.xml><?xml version="1.0" encoding="utf-8"?>
<p:tagLst xmlns:p="http://schemas.openxmlformats.org/presentationml/2006/main">
  <p:tag name="KSO_WM_SLIDE_TYPE" val="sectionTitle"/>
  <p:tag name="KSO_WM_BEAUTIFY_FLAG" val="#wm#"/>
  <p:tag name="KSO_WM_TEMPLATE_CATEGORY" val="custom"/>
  <p:tag name="KSO_WM_TEMPLATE_USER_THEME" val="1"/>
  <p:tag name="KSO_WM_SLIDE_INDEX" val="7"/>
  <p:tag name="KSO_WM_SLIDE_ID" val="custom_7"/>
  <p:tag name="KSO_WM_TEMPLATE_SUBCATEGORY" val="29"/>
  <p:tag name="KSO_WM_SLIDE_LAYOUT" val="a_b_e"/>
  <p:tag name="KSO_WM_SLIDE_LAYOUT_CNT" val="1_1_1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SHOW_EDIT_AREA_INDICATION" val="1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ID" val="diagram20212160_1*a*1"/>
  <p:tag name="KSO_WM_TEMPLATE_CATEGORY" val="diagram"/>
  <p:tag name="KSO_WM_TEMPLATE_INDEX" val="20212160"/>
  <p:tag name="KSO_WM_UNIT_LAYERLEVEL" val="1"/>
  <p:tag name="KSO_WM_TAG_VERSION" val="1.0"/>
  <p:tag name="KSO_WM_UNIT_DEFAULT_FONT" val="24;44;4"/>
  <p:tag name="KSO_WM_UNIT_BLOCK" val="0"/>
  <p:tag name="KSO_WM_UNIT_DEC_AREA_ID" val="49b0114924fa49088c31f160716062e2"/>
  <p:tag name="KSO_WM_CHIP_GROUPID" val="5ed9b8b3eee88846f39f355c"/>
  <p:tag name="KSO_WM_CHIP_XID" val="5ed9b8b3eee88846f39f355d"/>
  <p:tag name="KSO_WM_CHIP_FILLAREA_FILL_RULE" val="{&quot;fill_align&quot;:&quot;lt&quot;,&quot;fill_mode&quot;:&quot;full&quot;,&quot;sacle_strategy&quot;:&quot;smart&quot;}"/>
  <p:tag name="KSO_WM_ASSEMBLE_CHIP_INDEX" val="acd95cec6178459da70f45d0d811dec8"/>
  <p:tag name="KSO_WM_UNIT_TEXT_FILL_FORE_SCHEMECOLOR_INDEX_BRIGHTNESS" val="0"/>
  <p:tag name="KSO_WM_UNIT_TEXT_FILL_FORE_SCHEMECOLOR_INDEX" val="13"/>
  <p:tag name="KSO_WM_UNIT_TEXT_FILL_TYPE" val="1"/>
  <p:tag name="KSO_WM_TEMPLATE_ASSEMBLE_XID" val="60656f2e4054ed1e2fb80502"/>
  <p:tag name="KSO_WM_TEMPLATE_ASSEMBLE_GROUPID" val="60656f2e4054ed1e2fb80502"/>
</p:tagLst>
</file>

<file path=ppt/tags/tag99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1"/>
  <p:tag name="KSO_WM_BEAUTIFY_FLAG" val="#wm#"/>
  <p:tag name="KSO_WM_TEMPLATE_FIGMA_ID" val="69796627334"/>
  <p:tag name="KSO_WM_TEMPLATE_SLIDE_ID" val="slide_2c75ac79bddf0be4"/>
  <p:tag name="KSO_WM_TEMPLATE_CATEGORY" val="diagram"/>
  <p:tag name="KSO_WM_TEMPLATE_USER_THEME" val="1"/>
  <p:tag name="KSO_WM_SLIDE_INDEX" val="1"/>
  <p:tag name="KSO_WM_SLIDE_ID" val="diagram20212160_1"/>
  <p:tag name="KSO_WM_SLIDE_LAYOUT" val="a_d"/>
  <p:tag name="KSO_WM_SLIDE_LAYOUT_CNT" val="1_1"/>
  <p:tag name="KSO_WM_TEMPLATE_MASTER_TYPE" val="0"/>
  <p:tag name="KSO_WM_TEMPLATE_COLOR_TYPE" val="1"/>
  <p:tag name="KSO_WM_SLIDE_SUBTYPE" val="picTxt"/>
  <p:tag name="KSO_WM_SLIDE_SIZE" val="672*372"/>
  <p:tag name="KSO_WM_SLIDE_POSITION" val="144*84"/>
  <p:tag name="KSO_WM_TAG_VERSION" val="1.0"/>
  <p:tag name="KSO_WM_TEMPLATE_INDEX" val="20212160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2:35&quot;,&quot;maxSize&quot;:{&quot;size1&quot;:82.04870318373044},&quot;minSize&quot;:{&quot;size1&quot;:72.04870318373044},&quot;normalSize&quot;:{&quot;size1&quot;:78.66745318373044},&quot;subLayout&quot;:[{&quot;id&quot;:&quot;2021-04-01T15:32:35&quot;,&quot;margin&quot;:{&quot;bottom&quot;:2.9629998207092285,&quot;left&quot;:3.38700008392334,&quot;right&quot;:0.8199999928474426,&quot;top&quot;:2.9629998207092285},&quot;type&quot;:0},{&quot;id&quot;:&quot;2021-04-01T15:32:35&quot;,&quot;margin&quot;:{&quot;bottom&quot;:2.9629998207092285,&quot;left&quot;:0.02600000612437725,&quot;right&quot;:3.4220001697540283,&quot;top&quot;:2.9629998207092285}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17653688f7a6c7bea5445"/>
  <p:tag name="KSO_WM_CHIP_FILLPROP" val="[[{&quot;text_align&quot;:&quot;lt&quot;,&quot;text_direction&quot;:&quot;vertical&quot;,&quot;support_big_font&quot;:false,&quot;fill_id&quot;:&quot;b28d2db6e2a9419f97b4dc33244df8b6&quot;,&quot;fill_align&quot;:&quot;lt&quot;,&quot;chip_types&quot;:[&quot;header&quot;]},{&quot;text_align&quot;:&quot;rt&quot;,&quot;text_direction&quot;:&quot;vertical&quot;,&quot;support_big_font&quot;:false,&quot;fill_id&quot;:&quot;9b03db969aed4ded91547ba31b5adbe7&quot;,&quot;fill_align&quot;:&quot;rt&quot;,&quot;chip_types&quot;:[&quot;text&quot;,&quot;picture&quot;]}]]"/>
  <p:tag name="KSO_WM_CHIP_DECFILLPROP" val="[]"/>
  <p:tag name="KSO_WM_CHIP_GROUPID" val="5e7f2e0e24b822ad86e02045"/>
  <p:tag name="KSO_WM_SLIDE_BK_DARK_LIGHT" val="2"/>
  <p:tag name="KSO_WM_SLIDE_BACKGROUND_TYPE" val="general"/>
  <p:tag name="KSO_WM_SLIDE_SUPPORT_FEATURE_TYPE" val="0"/>
  <p:tag name="KSO_WM_TEMPLATE_ASSEMBLE_XID" val="60656f2e4054ed1e2fb80502"/>
  <p:tag name="KSO_WM_TEMPLATE_ASSEMBLE_GROUPID" val="60656f2e4054ed1e2fb8050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27241F"/>
      </a:dk2>
      <a:lt2>
        <a:srgbClr val="F9F9F8"/>
      </a:lt2>
      <a:accent1>
        <a:srgbClr val="F2F1EF"/>
      </a:accent1>
      <a:accent2>
        <a:srgbClr val="31404E"/>
      </a:accent2>
      <a:accent3>
        <a:srgbClr val="86837E"/>
      </a:accent3>
      <a:accent4>
        <a:srgbClr val="D37E73"/>
      </a:accent4>
      <a:accent5>
        <a:srgbClr val="3A6734"/>
      </a:accent5>
      <a:accent6>
        <a:srgbClr val="86A57F"/>
      </a:accent6>
      <a:hlink>
        <a:srgbClr val="0026E5"/>
      </a:hlink>
      <a:folHlink>
        <a:srgbClr val="7E1FAD"/>
      </a:folHlink>
    </a:clrScheme>
    <a:fontScheme name="">
      <a:majorFont>
        <a:latin typeface="华文隶书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WPS 演示</Application>
  <PresentationFormat/>
  <Paragraphs>136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方正黑体_GBK</vt:lpstr>
      <vt:lpstr>汉仪颜楷简</vt:lpstr>
      <vt:lpstr>Arial Unicode MS</vt:lpstr>
      <vt:lpstr>华文隶书</vt:lpstr>
      <vt:lpstr>Segoe UI</vt:lpstr>
      <vt:lpstr>Calibri</vt:lpstr>
      <vt:lpstr>Office 主题</vt:lpstr>
      <vt:lpstr>1_Office 主题</vt:lpstr>
      <vt:lpstr>PowerPoint 演示文稿</vt:lpstr>
      <vt:lpstr>目录</vt:lpstr>
      <vt:lpstr>目录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基督徒对佛教的回应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佛教VS基督教</dc:title>
  <dc:creator>TGR-W10</dc:creator>
  <cp:lastModifiedBy>Steven</cp:lastModifiedBy>
  <cp:revision>5</cp:revision>
  <dcterms:created xsi:type="dcterms:W3CDTF">2025-10-08T07:52:00Z</dcterms:created>
  <dcterms:modified xsi:type="dcterms:W3CDTF">2025-10-17T07:19:36Z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v1.0_ai_69796627334</vt:lpwstr>
  </property>
</Properties>
</file>