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3"/>
    <p:sldId id="258" r:id="rId4"/>
    <p:sldId id="2747" r:id="rId5"/>
    <p:sldId id="2188" r:id="rId6"/>
    <p:sldId id="2746" r:id="rId7"/>
    <p:sldId id="2749" r:id="rId8"/>
    <p:sldId id="2748" r:id="rId9"/>
    <p:sldId id="2750" r:id="rId10"/>
    <p:sldId id="2751" r:id="rId11"/>
    <p:sldId id="261" r:id="rId12"/>
    <p:sldId id="1590" r:id="rId13"/>
  </p:sldIdLst>
  <p:sldSz cx="12192000" cy="6858000"/>
  <p:notesSz cx="6858000" cy="9144000"/>
  <p:embeddedFontLst>
    <p:embeddedFont>
      <p:font typeface="Open Sans" pitchFamily="34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5" autoAdjust="0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3684-DEA6-4057-B32F-1780759304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DA20-3340-47F2-8F69-CF0BF61921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59B5-9BAE-C942-B8E0-470663D5EB2F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F756-2E45-8B42-973C-B9218221F544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H="1">
            <a:off x="9677400" y="4533899"/>
            <a:ext cx="2514600" cy="232410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0800000" flipH="1">
            <a:off x="0" y="0"/>
            <a:ext cx="2514600" cy="232410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>
            <a:off x="682170" y="674280"/>
            <a:ext cx="10827660" cy="5509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2623127" y="3580209"/>
            <a:ext cx="6945746" cy="338553"/>
          </a:xfrm>
          <a:prstGeom prst="roundRect">
            <a:avLst>
              <a:gd name="adj" fmla="val 259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524000" y="1089485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古近东大洪水与圣经大洪水之护教辩护</a:t>
            </a:r>
            <a:endParaRPr lang="zh-CN" altLang="en-US" sz="7200" b="1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2533650" y="4284345"/>
            <a:ext cx="714375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黑体" charset="0"/>
                <a:ea typeface="黑体" charset="0"/>
                <a:sym typeface="汉仪正圆-55W" panose="00020600040101010101" pitchFamily="18" charset="-122"/>
              </a:rPr>
              <a:t>组员：李承熹、房海燕、胡越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黑体" charset="0"/>
              <a:ea typeface="黑体" charset="0"/>
              <a:sym typeface="汉仪正圆-55W" panose="00020600040101010101" pitchFamily="18" charset="-122"/>
            </a:endParaRP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3761418" y="3580208"/>
            <a:ext cx="466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阿里巴巴普惠体 Light" panose="00020600040101010101" pitchFamily="18" charset="-122"/>
                <a:sym typeface="汉仪正圆-55W" panose="00020600040101010101" pitchFamily="18" charset="-122"/>
              </a:rPr>
              <a:t>WORK REPORT</a:t>
            </a:r>
            <a:endParaRPr lang="zh-CN" altLang="en-US" sz="1600" dirty="0">
              <a:solidFill>
                <a:schemeClr val="bg1"/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阿里巴巴普惠体 Light" panose="00020600040101010101" pitchFamily="18" charset="-122"/>
              <a:sym typeface="汉仪正圆-55W" panose="00020600040101010101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深度视觉·原创设计 https://www.docer.com/works?userid=22383862"/>
          <p:cNvSpPr/>
          <p:nvPr/>
        </p:nvSpPr>
        <p:spPr>
          <a:xfrm flipH="1">
            <a:off x="9677400" y="4533899"/>
            <a:ext cx="2514600" cy="232410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 rot="10800000" flipH="1">
            <a:off x="0" y="0"/>
            <a:ext cx="2514600" cy="232410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9" name="深度视觉·原创设计 https://www.docer.com/works?userid=22383862"/>
          <p:cNvSpPr/>
          <p:nvPr/>
        </p:nvSpPr>
        <p:spPr>
          <a:xfrm>
            <a:off x="829310" y="976630"/>
            <a:ext cx="2986405" cy="98742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循环论证难题</a:t>
            </a:r>
            <a:endParaRPr lang="zh-CN" altLang="en-US" sz="3600" b="1" dirty="0">
              <a:solidFill>
                <a:schemeClr val="bg1"/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0" name="深度视觉·原创设计 https://www.docer.com/works?userid=22383862"/>
          <p:cNvSpPr txBox="1"/>
          <p:nvPr/>
        </p:nvSpPr>
        <p:spPr>
          <a:xfrm>
            <a:off x="678180" y="2324100"/>
            <a:ext cx="57708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所有人都是在循环，只是循环的起点不同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。不信者的循环是以拒绝神为前设，导致推论陷于自相矛盾；基督徒的循环则是以上帝为出发点，因神是终极真理，所以这样的循环不是逻辑谬误，而是认识论的必要起点。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pic>
        <p:nvPicPr>
          <p:cNvPr id="2" name="图片 1" descr="0dae9ea919778919254ff139167dc7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9720" y="2324100"/>
            <a:ext cx="4871720" cy="3010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51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>
          <a:xfrm rot="5400000">
            <a:off x="7644306" y="2348782"/>
            <a:ext cx="6896471" cy="21989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4" name="深度视觉·原创设计 https://www.docer.com/works?userid=22383862"/>
          <p:cNvSpPr txBox="1"/>
          <p:nvPr/>
        </p:nvSpPr>
        <p:spPr>
          <a:xfrm>
            <a:off x="458510" y="402580"/>
            <a:ext cx="130175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44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结论</a:t>
            </a:r>
            <a:endParaRPr lang="zh-CN" altLang="en-US" sz="44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5" name="深度视觉·原创设计 https://www.docer.com/works?userid=22383862"/>
          <p:cNvSpPr txBox="1"/>
          <p:nvPr/>
        </p:nvSpPr>
        <p:spPr>
          <a:xfrm>
            <a:off x="334010" y="1445260"/>
            <a:ext cx="4561840" cy="396811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     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古近东洪水叙事与圣经洪水的相似处并非消弱圣经的权威，反而为圣经提供了外部的</a:t>
            </a:r>
            <a:r>
              <a:rPr lang="zh-CN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佐证。基督徒在护教中，不仅要揭露不信的错误预设，更要积极的证明圣经的真实性，并用爱心呼召人悔改归向神。</a:t>
            </a:r>
            <a:endParaRPr lang="zh-C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pic>
        <p:nvPicPr>
          <p:cNvPr id="3" name="图片 2" descr="bde5c68cb65c8d7fb99b9b3a065aeda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4125" y="1676400"/>
            <a:ext cx="6699250" cy="4018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5850" y="5989320"/>
            <a:ext cx="525970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七月十七日，方舟停在亚拉腊山上。(创8:4)</a:t>
            </a:r>
            <a:endParaRPr lang="zh-CN" altLang="en-US" sz="20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 flipH="1">
            <a:off x="4321628" y="5188857"/>
            <a:ext cx="942238" cy="870857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0800000" flipH="1">
            <a:off x="1001486" y="798285"/>
            <a:ext cx="942238" cy="870857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>
          <a:xfrm>
            <a:off x="1364342" y="1233714"/>
            <a:ext cx="3497944" cy="439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6" name="深度视觉·原创设计 https://www.docer.com/works?userid=22383862"/>
          <p:cNvSpPr txBox="1"/>
          <p:nvPr/>
        </p:nvSpPr>
        <p:spPr>
          <a:xfrm>
            <a:off x="1857829" y="2104572"/>
            <a:ext cx="252548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核心</a:t>
            </a: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争议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>
            <a:off x="6313715" y="1366113"/>
            <a:ext cx="781050" cy="781050"/>
          </a:xfrm>
          <a:prstGeom prst="oc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01</a:t>
            </a:r>
            <a:endParaRPr lang="zh-CN" altLang="en-US" sz="2400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7228205" y="1401445"/>
            <a:ext cx="2864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“神话”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>
            <a:off x="6313715" y="2521144"/>
            <a:ext cx="781050" cy="781050"/>
          </a:xfrm>
          <a:prstGeom prst="oc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02</a:t>
            </a:r>
            <a:endParaRPr lang="zh-CN" altLang="en-US" sz="2400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7228115" y="2500170"/>
            <a:ext cx="3619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另有“原型”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>
            <a:off x="6313715" y="3676175"/>
            <a:ext cx="781050" cy="781050"/>
          </a:xfrm>
          <a:prstGeom prst="oc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03</a:t>
            </a:r>
            <a:endParaRPr lang="zh-CN" altLang="en-US" sz="2400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5" name="深度视觉·原创设计 https://www.docer.com/works?userid=22383862"/>
          <p:cNvSpPr txBox="1"/>
          <p:nvPr/>
        </p:nvSpPr>
        <p:spPr>
          <a:xfrm>
            <a:off x="7228205" y="3677920"/>
            <a:ext cx="47167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区域性而非全球性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>
            <a:off x="6313715" y="4831206"/>
            <a:ext cx="781050" cy="781050"/>
          </a:xfrm>
          <a:prstGeom prst="oc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04</a:t>
            </a:r>
            <a:endParaRPr lang="zh-CN" altLang="en-US" sz="2400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8" name="深度视觉·原创设计 https://www.docer.com/works?userid=22383862"/>
          <p:cNvSpPr txBox="1"/>
          <p:nvPr/>
        </p:nvSpPr>
        <p:spPr>
          <a:xfrm>
            <a:off x="7228115" y="4833092"/>
            <a:ext cx="3619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循环论证难题</a:t>
            </a:r>
            <a:endParaRPr lang="zh-CN" altLang="en-US" sz="4400" b="1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8" grpId="1" animBg="1"/>
      <p:bldP spid="9" grpId="1"/>
      <p:bldP spid="12" grpId="0"/>
      <p:bldP spid="11" grpId="0" animBg="1"/>
      <p:bldP spid="15" grpId="0"/>
      <p:bldP spid="14" grpId="0" animBg="1"/>
      <p:bldP spid="18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4535805" y="350520"/>
            <a:ext cx="3120390" cy="868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4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体裁争议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308281" y="2033663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 bwMode="auto">
          <a:xfrm>
            <a:off x="7680649" y="542523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 bwMode="auto">
          <a:xfrm>
            <a:off x="7680730" y="4974336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2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230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796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 bwMode="auto">
          <a:xfrm>
            <a:off x="7680730" y="4974336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 bwMode="auto">
          <a:xfrm>
            <a:off x="6308281" y="4622364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 bwMode="auto">
          <a:xfrm>
            <a:off x="1723906" y="2021598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9" name="深度视觉·原创设计 https://www.docer.com/works?userid=22383862"/>
          <p:cNvSpPr>
            <a:spLocks noEditPoints="1"/>
          </p:cNvSpPr>
          <p:nvPr/>
        </p:nvSpPr>
        <p:spPr bwMode="auto">
          <a:xfrm>
            <a:off x="1330325" y="2280285"/>
            <a:ext cx="3930015" cy="1577975"/>
          </a:xfrm>
          <a:custGeom>
            <a:avLst/>
            <a:gdLst>
              <a:gd name="T0" fmla="*/ 2075 w 2085"/>
              <a:gd name="T1" fmla="*/ 10 h 1180"/>
              <a:gd name="T2" fmla="*/ 2075 w 2085"/>
              <a:gd name="T3" fmla="*/ 1170 h 1180"/>
              <a:gd name="T4" fmla="*/ 10 w 2085"/>
              <a:gd name="T5" fmla="*/ 1170 h 1180"/>
              <a:gd name="T6" fmla="*/ 10 w 2085"/>
              <a:gd name="T7" fmla="*/ 10 h 1180"/>
              <a:gd name="T8" fmla="*/ 2075 w 2085"/>
              <a:gd name="T9" fmla="*/ 10 h 1180"/>
              <a:gd name="T10" fmla="*/ 2085 w 2085"/>
              <a:gd name="T11" fmla="*/ 0 h 1180"/>
              <a:gd name="T12" fmla="*/ 2075 w 2085"/>
              <a:gd name="T13" fmla="*/ 0 h 1180"/>
              <a:gd name="T14" fmla="*/ 10 w 2085"/>
              <a:gd name="T15" fmla="*/ 0 h 1180"/>
              <a:gd name="T16" fmla="*/ 0 w 2085"/>
              <a:gd name="T17" fmla="*/ 0 h 1180"/>
              <a:gd name="T18" fmla="*/ 0 w 2085"/>
              <a:gd name="T19" fmla="*/ 10 h 1180"/>
              <a:gd name="T20" fmla="*/ 0 w 2085"/>
              <a:gd name="T21" fmla="*/ 1170 h 1180"/>
              <a:gd name="T22" fmla="*/ 0 w 2085"/>
              <a:gd name="T23" fmla="*/ 1180 h 1180"/>
              <a:gd name="T24" fmla="*/ 10 w 2085"/>
              <a:gd name="T25" fmla="*/ 1180 h 1180"/>
              <a:gd name="T26" fmla="*/ 2075 w 2085"/>
              <a:gd name="T27" fmla="*/ 1180 h 1180"/>
              <a:gd name="T28" fmla="*/ 2085 w 2085"/>
              <a:gd name="T29" fmla="*/ 1180 h 1180"/>
              <a:gd name="T30" fmla="*/ 2085 w 2085"/>
              <a:gd name="T31" fmla="*/ 1170 h 1180"/>
              <a:gd name="T32" fmla="*/ 2085 w 2085"/>
              <a:gd name="T33" fmla="*/ 10 h 1180"/>
              <a:gd name="T34" fmla="*/ 2085 w 2085"/>
              <a:gd name="T35" fmla="*/ 0 h 1180"/>
              <a:gd name="T36" fmla="*/ 2085 w 2085"/>
              <a:gd name="T37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5" h="1180">
                <a:moveTo>
                  <a:pt x="2075" y="10"/>
                </a:moveTo>
                <a:lnTo>
                  <a:pt x="2075" y="1170"/>
                </a:lnTo>
                <a:lnTo>
                  <a:pt x="10" y="1170"/>
                </a:lnTo>
                <a:lnTo>
                  <a:pt x="10" y="10"/>
                </a:lnTo>
                <a:lnTo>
                  <a:pt x="2075" y="10"/>
                </a:lnTo>
                <a:moveTo>
                  <a:pt x="2085" y="0"/>
                </a:moveTo>
                <a:lnTo>
                  <a:pt x="2075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1170"/>
                </a:lnTo>
                <a:lnTo>
                  <a:pt x="0" y="1180"/>
                </a:lnTo>
                <a:lnTo>
                  <a:pt x="10" y="1180"/>
                </a:lnTo>
                <a:lnTo>
                  <a:pt x="2075" y="1180"/>
                </a:lnTo>
                <a:lnTo>
                  <a:pt x="2085" y="1180"/>
                </a:lnTo>
                <a:lnTo>
                  <a:pt x="2085" y="1170"/>
                </a:lnTo>
                <a:lnTo>
                  <a:pt x="2085" y="10"/>
                </a:lnTo>
                <a:lnTo>
                  <a:pt x="2085" y="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 bwMode="auto">
          <a:xfrm>
            <a:off x="3144534" y="539221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 bwMode="auto">
          <a:xfrm>
            <a:off x="3131280" y="4914011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82464"/>
            <a:ext cx="58428" cy="58979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78659"/>
            <a:ext cx="58428" cy="58979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75391" y="2088173"/>
            <a:ext cx="39580" cy="3805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6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8669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7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9235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8" name="深度视觉·原创设计 https://www.docer.com/works?userid=22383862"/>
          <p:cNvSpPr/>
          <p:nvPr/>
        </p:nvSpPr>
        <p:spPr bwMode="auto">
          <a:xfrm>
            <a:off x="3131280" y="4936871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 bwMode="auto">
          <a:xfrm>
            <a:off x="1723906" y="4564579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2873935" y="6516564"/>
            <a:ext cx="6444130" cy="35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395" tIns="25395" rIns="25395" bIns="25395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8580" y="2570480"/>
            <a:ext cx="2506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bg1"/>
                </a:solidFill>
              </a:rPr>
              <a:t>洪水故事</a:t>
            </a:r>
            <a:endParaRPr lang="zh-CN" altLang="en-US" sz="4400" b="1">
              <a:solidFill>
                <a:schemeClr val="bg1"/>
              </a:solidFill>
            </a:endParaRPr>
          </a:p>
          <a:p>
            <a:r>
              <a:rPr lang="zh-CN" altLang="en-US" sz="4400" b="1">
                <a:solidFill>
                  <a:schemeClr val="bg1"/>
                </a:solidFill>
              </a:rPr>
              <a:t>只是</a:t>
            </a:r>
            <a:r>
              <a:rPr lang="zh-CN" altLang="en-US" sz="4400" b="1">
                <a:solidFill>
                  <a:schemeClr val="bg1"/>
                </a:solidFill>
              </a:rPr>
              <a:t>神话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28435" y="2266950"/>
            <a:ext cx="4041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、“神话”定义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、起源理论解释</a:t>
            </a:r>
            <a:r>
              <a:rPr lang="zh-CN" altLang="en-US" sz="2800" b="1">
                <a:solidFill>
                  <a:schemeClr val="bg1"/>
                </a:solidFill>
              </a:rPr>
              <a:t>不同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、文体分析与精准定义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6" name="图片 35" descr="5b2725deb811466ebe34a812d82b4c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3712845"/>
            <a:ext cx="1669415" cy="2600325"/>
          </a:xfrm>
          <a:prstGeom prst="rect">
            <a:avLst/>
          </a:prstGeom>
        </p:spPr>
      </p:pic>
      <p:pic>
        <p:nvPicPr>
          <p:cNvPr id="37" name="图片 36" descr="/private/var/folders/cx/khntvqqx39xfsymmwpkc5z5w0000gn/T/com.kingsoft.wpsoffice.mac/picturecompress_20251029160528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5" y="270510"/>
            <a:ext cx="162052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9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0" name="深度视觉·原创设计 https://www.docer.com/works?userid=22383862"/>
          <p:cNvSpPr/>
          <p:nvPr/>
        </p:nvSpPr>
        <p:spPr>
          <a:xfrm>
            <a:off x="4524375" y="350520"/>
            <a:ext cx="3131820" cy="855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 bwMode="auto">
          <a:xfrm>
            <a:off x="4167188" y="1906061"/>
            <a:ext cx="1930400" cy="1974850"/>
          </a:xfrm>
          <a:custGeom>
            <a:avLst/>
            <a:gdLst>
              <a:gd name="T0" fmla="*/ 509 w 640"/>
              <a:gd name="T1" fmla="*/ 645 h 655"/>
              <a:gd name="T2" fmla="*/ 640 w 640"/>
              <a:gd name="T3" fmla="*/ 514 h 655"/>
              <a:gd name="T4" fmla="*/ 640 w 640"/>
              <a:gd name="T5" fmla="*/ 0 h 655"/>
              <a:gd name="T6" fmla="*/ 555 w 640"/>
              <a:gd name="T7" fmla="*/ 0 h 655"/>
              <a:gd name="T8" fmla="*/ 527 w 640"/>
              <a:gd name="T9" fmla="*/ 130 h 655"/>
              <a:gd name="T10" fmla="*/ 427 w 640"/>
              <a:gd name="T11" fmla="*/ 163 h 655"/>
              <a:gd name="T12" fmla="*/ 328 w 640"/>
              <a:gd name="T13" fmla="*/ 74 h 655"/>
              <a:gd name="T14" fmla="*/ 192 w 640"/>
              <a:gd name="T15" fmla="*/ 174 h 655"/>
              <a:gd name="T16" fmla="*/ 246 w 640"/>
              <a:gd name="T17" fmla="*/ 295 h 655"/>
              <a:gd name="T18" fmla="*/ 184 w 640"/>
              <a:gd name="T19" fmla="*/ 380 h 655"/>
              <a:gd name="T20" fmla="*/ 52 w 640"/>
              <a:gd name="T21" fmla="*/ 367 h 655"/>
              <a:gd name="T22" fmla="*/ 0 w 640"/>
              <a:gd name="T23" fmla="*/ 528 h 655"/>
              <a:gd name="T24" fmla="*/ 115 w 640"/>
              <a:gd name="T25" fmla="*/ 594 h 655"/>
              <a:gd name="T26" fmla="*/ 113 w 640"/>
              <a:gd name="T27" fmla="*/ 655 h 655"/>
              <a:gd name="T28" fmla="*/ 509 w 640"/>
              <a:gd name="T29" fmla="*/ 655 h 655"/>
              <a:gd name="T30" fmla="*/ 509 w 640"/>
              <a:gd name="T31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655">
                <a:moveTo>
                  <a:pt x="509" y="645"/>
                </a:moveTo>
                <a:cubicBezTo>
                  <a:pt x="509" y="573"/>
                  <a:pt x="568" y="514"/>
                  <a:pt x="640" y="514"/>
                </a:cubicBezTo>
                <a:cubicBezTo>
                  <a:pt x="640" y="0"/>
                  <a:pt x="640" y="0"/>
                  <a:pt x="640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27" y="130"/>
                  <a:pt x="527" y="130"/>
                  <a:pt x="527" y="130"/>
                </a:cubicBezTo>
                <a:cubicBezTo>
                  <a:pt x="493" y="138"/>
                  <a:pt x="459" y="149"/>
                  <a:pt x="427" y="163"/>
                </a:cubicBezTo>
                <a:cubicBezTo>
                  <a:pt x="328" y="74"/>
                  <a:pt x="328" y="74"/>
                  <a:pt x="328" y="74"/>
                </a:cubicBezTo>
                <a:cubicBezTo>
                  <a:pt x="192" y="174"/>
                  <a:pt x="192" y="174"/>
                  <a:pt x="192" y="174"/>
                </a:cubicBezTo>
                <a:cubicBezTo>
                  <a:pt x="246" y="295"/>
                  <a:pt x="246" y="295"/>
                  <a:pt x="246" y="295"/>
                </a:cubicBezTo>
                <a:cubicBezTo>
                  <a:pt x="223" y="321"/>
                  <a:pt x="202" y="349"/>
                  <a:pt x="184" y="380"/>
                </a:cubicBezTo>
                <a:cubicBezTo>
                  <a:pt x="52" y="367"/>
                  <a:pt x="52" y="367"/>
                  <a:pt x="52" y="367"/>
                </a:cubicBezTo>
                <a:cubicBezTo>
                  <a:pt x="0" y="528"/>
                  <a:pt x="0" y="528"/>
                  <a:pt x="0" y="528"/>
                </a:cubicBezTo>
                <a:cubicBezTo>
                  <a:pt x="115" y="594"/>
                  <a:pt x="115" y="594"/>
                  <a:pt x="115" y="594"/>
                </a:cubicBezTo>
                <a:cubicBezTo>
                  <a:pt x="113" y="614"/>
                  <a:pt x="112" y="635"/>
                  <a:pt x="113" y="655"/>
                </a:cubicBezTo>
                <a:cubicBezTo>
                  <a:pt x="509" y="655"/>
                  <a:pt x="509" y="655"/>
                  <a:pt x="509" y="655"/>
                </a:cubicBezTo>
                <a:cubicBezTo>
                  <a:pt x="509" y="652"/>
                  <a:pt x="509" y="649"/>
                  <a:pt x="509" y="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097588" y="1906061"/>
            <a:ext cx="1930400" cy="1974850"/>
          </a:xfrm>
          <a:custGeom>
            <a:avLst/>
            <a:gdLst>
              <a:gd name="T0" fmla="*/ 132 w 640"/>
              <a:gd name="T1" fmla="*/ 645 h 655"/>
              <a:gd name="T2" fmla="*/ 132 w 640"/>
              <a:gd name="T3" fmla="*/ 655 h 655"/>
              <a:gd name="T4" fmla="*/ 528 w 640"/>
              <a:gd name="T5" fmla="*/ 655 h 655"/>
              <a:gd name="T6" fmla="*/ 525 w 640"/>
              <a:gd name="T7" fmla="*/ 592 h 655"/>
              <a:gd name="T8" fmla="*/ 640 w 640"/>
              <a:gd name="T9" fmla="*/ 525 h 655"/>
              <a:gd name="T10" fmla="*/ 588 w 640"/>
              <a:gd name="T11" fmla="*/ 364 h 655"/>
              <a:gd name="T12" fmla="*/ 455 w 640"/>
              <a:gd name="T13" fmla="*/ 378 h 655"/>
              <a:gd name="T14" fmla="*/ 394 w 640"/>
              <a:gd name="T15" fmla="*/ 294 h 655"/>
              <a:gd name="T16" fmla="*/ 447 w 640"/>
              <a:gd name="T17" fmla="*/ 172 h 655"/>
              <a:gd name="T18" fmla="*/ 310 w 640"/>
              <a:gd name="T19" fmla="*/ 73 h 655"/>
              <a:gd name="T20" fmla="*/ 212 w 640"/>
              <a:gd name="T21" fmla="*/ 162 h 655"/>
              <a:gd name="T22" fmla="*/ 162 w 640"/>
              <a:gd name="T23" fmla="*/ 143 h 655"/>
              <a:gd name="T24" fmla="*/ 112 w 640"/>
              <a:gd name="T25" fmla="*/ 130 h 655"/>
              <a:gd name="T26" fmla="*/ 84 w 640"/>
              <a:gd name="T27" fmla="*/ 0 h 655"/>
              <a:gd name="T28" fmla="*/ 0 w 640"/>
              <a:gd name="T29" fmla="*/ 0 h 655"/>
              <a:gd name="T30" fmla="*/ 0 w 640"/>
              <a:gd name="T31" fmla="*/ 514 h 655"/>
              <a:gd name="T32" fmla="*/ 132 w 640"/>
              <a:gd name="T33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0" h="655">
                <a:moveTo>
                  <a:pt x="132" y="645"/>
                </a:moveTo>
                <a:cubicBezTo>
                  <a:pt x="132" y="649"/>
                  <a:pt x="132" y="652"/>
                  <a:pt x="132" y="655"/>
                </a:cubicBezTo>
                <a:cubicBezTo>
                  <a:pt x="528" y="655"/>
                  <a:pt x="528" y="655"/>
                  <a:pt x="528" y="655"/>
                </a:cubicBezTo>
                <a:cubicBezTo>
                  <a:pt x="528" y="634"/>
                  <a:pt x="528" y="613"/>
                  <a:pt x="525" y="592"/>
                </a:cubicBezTo>
                <a:cubicBezTo>
                  <a:pt x="640" y="525"/>
                  <a:pt x="640" y="525"/>
                  <a:pt x="640" y="525"/>
                </a:cubicBezTo>
                <a:cubicBezTo>
                  <a:pt x="588" y="364"/>
                  <a:pt x="588" y="364"/>
                  <a:pt x="588" y="364"/>
                </a:cubicBezTo>
                <a:cubicBezTo>
                  <a:pt x="455" y="378"/>
                  <a:pt x="455" y="378"/>
                  <a:pt x="455" y="378"/>
                </a:cubicBezTo>
                <a:cubicBezTo>
                  <a:pt x="438" y="348"/>
                  <a:pt x="417" y="320"/>
                  <a:pt x="394" y="294"/>
                </a:cubicBezTo>
                <a:cubicBezTo>
                  <a:pt x="447" y="172"/>
                  <a:pt x="447" y="172"/>
                  <a:pt x="447" y="172"/>
                </a:cubicBezTo>
                <a:cubicBezTo>
                  <a:pt x="310" y="73"/>
                  <a:pt x="310" y="73"/>
                  <a:pt x="310" y="73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196" y="155"/>
                  <a:pt x="179" y="149"/>
                  <a:pt x="162" y="143"/>
                </a:cubicBezTo>
                <a:cubicBezTo>
                  <a:pt x="146" y="138"/>
                  <a:pt x="129" y="133"/>
                  <a:pt x="112" y="130"/>
                </a:cubicBezTo>
                <a:cubicBezTo>
                  <a:pt x="84" y="0"/>
                  <a:pt x="84" y="0"/>
                  <a:pt x="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4"/>
                  <a:pt x="0" y="514"/>
                  <a:pt x="0" y="514"/>
                </a:cubicBezTo>
                <a:cubicBezTo>
                  <a:pt x="73" y="514"/>
                  <a:pt x="132" y="573"/>
                  <a:pt x="132" y="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 bwMode="auto">
          <a:xfrm>
            <a:off x="6097588" y="3880911"/>
            <a:ext cx="1933575" cy="1917700"/>
          </a:xfrm>
          <a:custGeom>
            <a:avLst/>
            <a:gdLst>
              <a:gd name="T0" fmla="*/ 528 w 641"/>
              <a:gd name="T1" fmla="*/ 0 h 636"/>
              <a:gd name="T2" fmla="*/ 132 w 641"/>
              <a:gd name="T3" fmla="*/ 0 h 636"/>
              <a:gd name="T4" fmla="*/ 0 w 641"/>
              <a:gd name="T5" fmla="*/ 122 h 636"/>
              <a:gd name="T6" fmla="*/ 0 w 641"/>
              <a:gd name="T7" fmla="*/ 636 h 636"/>
              <a:gd name="T8" fmla="*/ 86 w 641"/>
              <a:gd name="T9" fmla="*/ 636 h 636"/>
              <a:gd name="T10" fmla="*/ 114 w 641"/>
              <a:gd name="T11" fmla="*/ 506 h 636"/>
              <a:gd name="T12" fmla="*/ 213 w 641"/>
              <a:gd name="T13" fmla="*/ 473 h 636"/>
              <a:gd name="T14" fmla="*/ 312 w 641"/>
              <a:gd name="T15" fmla="*/ 562 h 636"/>
              <a:gd name="T16" fmla="*/ 449 w 641"/>
              <a:gd name="T17" fmla="*/ 462 h 636"/>
              <a:gd name="T18" fmla="*/ 395 w 641"/>
              <a:gd name="T19" fmla="*/ 341 h 636"/>
              <a:gd name="T20" fmla="*/ 456 w 641"/>
              <a:gd name="T21" fmla="*/ 256 h 636"/>
              <a:gd name="T22" fmla="*/ 589 w 641"/>
              <a:gd name="T23" fmla="*/ 269 h 636"/>
              <a:gd name="T24" fmla="*/ 641 w 641"/>
              <a:gd name="T25" fmla="*/ 108 h 636"/>
              <a:gd name="T26" fmla="*/ 525 w 641"/>
              <a:gd name="T27" fmla="*/ 42 h 636"/>
              <a:gd name="T28" fmla="*/ 528 w 641"/>
              <a:gd name="T2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1" h="636">
                <a:moveTo>
                  <a:pt x="528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27" y="68"/>
                  <a:pt x="70" y="122"/>
                  <a:pt x="0" y="122"/>
                </a:cubicBezTo>
                <a:cubicBezTo>
                  <a:pt x="0" y="636"/>
                  <a:pt x="0" y="636"/>
                  <a:pt x="0" y="636"/>
                </a:cubicBezTo>
                <a:cubicBezTo>
                  <a:pt x="86" y="636"/>
                  <a:pt x="86" y="636"/>
                  <a:pt x="86" y="636"/>
                </a:cubicBezTo>
                <a:cubicBezTo>
                  <a:pt x="114" y="506"/>
                  <a:pt x="114" y="506"/>
                  <a:pt x="114" y="506"/>
                </a:cubicBezTo>
                <a:cubicBezTo>
                  <a:pt x="148" y="498"/>
                  <a:pt x="181" y="487"/>
                  <a:pt x="213" y="473"/>
                </a:cubicBezTo>
                <a:cubicBezTo>
                  <a:pt x="312" y="562"/>
                  <a:pt x="312" y="562"/>
                  <a:pt x="312" y="562"/>
                </a:cubicBezTo>
                <a:cubicBezTo>
                  <a:pt x="449" y="462"/>
                  <a:pt x="449" y="462"/>
                  <a:pt x="449" y="462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418" y="315"/>
                  <a:pt x="439" y="286"/>
                  <a:pt x="456" y="256"/>
                </a:cubicBezTo>
                <a:cubicBezTo>
                  <a:pt x="589" y="269"/>
                  <a:pt x="589" y="269"/>
                  <a:pt x="589" y="269"/>
                </a:cubicBezTo>
                <a:cubicBezTo>
                  <a:pt x="641" y="108"/>
                  <a:pt x="641" y="108"/>
                  <a:pt x="641" y="108"/>
                </a:cubicBezTo>
                <a:cubicBezTo>
                  <a:pt x="525" y="42"/>
                  <a:pt x="525" y="42"/>
                  <a:pt x="525" y="42"/>
                </a:cubicBezTo>
                <a:cubicBezTo>
                  <a:pt x="527" y="28"/>
                  <a:pt x="528" y="14"/>
                  <a:pt x="5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 bwMode="auto">
          <a:xfrm>
            <a:off x="4170363" y="3880911"/>
            <a:ext cx="1927225" cy="1917700"/>
          </a:xfrm>
          <a:custGeom>
            <a:avLst/>
            <a:gdLst>
              <a:gd name="T0" fmla="*/ 508 w 639"/>
              <a:gd name="T1" fmla="*/ 0 h 636"/>
              <a:gd name="T2" fmla="*/ 112 w 639"/>
              <a:gd name="T3" fmla="*/ 0 h 636"/>
              <a:gd name="T4" fmla="*/ 114 w 639"/>
              <a:gd name="T5" fmla="*/ 44 h 636"/>
              <a:gd name="T6" fmla="*/ 0 w 639"/>
              <a:gd name="T7" fmla="*/ 111 h 636"/>
              <a:gd name="T8" fmla="*/ 52 w 639"/>
              <a:gd name="T9" fmla="*/ 271 h 636"/>
              <a:gd name="T10" fmla="*/ 184 w 639"/>
              <a:gd name="T11" fmla="*/ 257 h 636"/>
              <a:gd name="T12" fmla="*/ 246 w 639"/>
              <a:gd name="T13" fmla="*/ 342 h 636"/>
              <a:gd name="T14" fmla="*/ 192 w 639"/>
              <a:gd name="T15" fmla="*/ 464 h 636"/>
              <a:gd name="T16" fmla="*/ 329 w 639"/>
              <a:gd name="T17" fmla="*/ 563 h 636"/>
              <a:gd name="T18" fmla="*/ 428 w 639"/>
              <a:gd name="T19" fmla="*/ 474 h 636"/>
              <a:gd name="T20" fmla="*/ 477 w 639"/>
              <a:gd name="T21" fmla="*/ 492 h 636"/>
              <a:gd name="T22" fmla="*/ 528 w 639"/>
              <a:gd name="T23" fmla="*/ 506 h 636"/>
              <a:gd name="T24" fmla="*/ 556 w 639"/>
              <a:gd name="T25" fmla="*/ 636 h 636"/>
              <a:gd name="T26" fmla="*/ 639 w 639"/>
              <a:gd name="T27" fmla="*/ 636 h 636"/>
              <a:gd name="T28" fmla="*/ 639 w 639"/>
              <a:gd name="T29" fmla="*/ 122 h 636"/>
              <a:gd name="T30" fmla="*/ 508 w 639"/>
              <a:gd name="T31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9" h="636">
                <a:moveTo>
                  <a:pt x="508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14"/>
                  <a:pt x="113" y="29"/>
                  <a:pt x="114" y="44"/>
                </a:cubicBezTo>
                <a:cubicBezTo>
                  <a:pt x="0" y="111"/>
                  <a:pt x="0" y="111"/>
                  <a:pt x="0" y="111"/>
                </a:cubicBezTo>
                <a:cubicBezTo>
                  <a:pt x="52" y="271"/>
                  <a:pt x="52" y="271"/>
                  <a:pt x="52" y="271"/>
                </a:cubicBezTo>
                <a:cubicBezTo>
                  <a:pt x="184" y="257"/>
                  <a:pt x="184" y="257"/>
                  <a:pt x="184" y="257"/>
                </a:cubicBezTo>
                <a:cubicBezTo>
                  <a:pt x="202" y="288"/>
                  <a:pt x="223" y="316"/>
                  <a:pt x="246" y="342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329" y="563"/>
                  <a:pt x="329" y="563"/>
                  <a:pt x="329" y="563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44" y="481"/>
                  <a:pt x="460" y="487"/>
                  <a:pt x="477" y="492"/>
                </a:cubicBezTo>
                <a:cubicBezTo>
                  <a:pt x="494" y="498"/>
                  <a:pt x="511" y="502"/>
                  <a:pt x="528" y="506"/>
                </a:cubicBezTo>
                <a:cubicBezTo>
                  <a:pt x="556" y="636"/>
                  <a:pt x="556" y="636"/>
                  <a:pt x="556" y="636"/>
                </a:cubicBezTo>
                <a:cubicBezTo>
                  <a:pt x="639" y="636"/>
                  <a:pt x="639" y="636"/>
                  <a:pt x="639" y="636"/>
                </a:cubicBezTo>
                <a:cubicBezTo>
                  <a:pt x="639" y="122"/>
                  <a:pt x="639" y="122"/>
                  <a:pt x="639" y="122"/>
                </a:cubicBezTo>
                <a:cubicBezTo>
                  <a:pt x="570" y="122"/>
                  <a:pt x="513" y="68"/>
                  <a:pt x="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grpSp>
        <p:nvGrpSpPr>
          <p:cNvPr id="6" name="深度视觉·原创设计 https://www.docer.com/works?userid=22383862"/>
          <p:cNvGrpSpPr/>
          <p:nvPr/>
        </p:nvGrpSpPr>
        <p:grpSpPr>
          <a:xfrm>
            <a:off x="6597651" y="2744261"/>
            <a:ext cx="485775" cy="585788"/>
            <a:chOff x="6597651" y="2663825"/>
            <a:chExt cx="485775" cy="585788"/>
          </a:xfrm>
          <a:solidFill>
            <a:schemeClr val="bg1"/>
          </a:solidFill>
        </p:grpSpPr>
        <p:sp>
          <p:nvSpPr>
            <p:cNvPr id="7" name="深度视觉·原创设计 https://www.docer.com/works?userid=22383862"/>
            <p:cNvSpPr/>
            <p:nvPr/>
          </p:nvSpPr>
          <p:spPr bwMode="auto">
            <a:xfrm>
              <a:off x="6784976" y="2663825"/>
              <a:ext cx="114300" cy="130175"/>
            </a:xfrm>
            <a:custGeom>
              <a:avLst/>
              <a:gdLst>
                <a:gd name="T0" fmla="*/ 2 w 38"/>
                <a:gd name="T1" fmla="*/ 28 h 43"/>
                <a:gd name="T2" fmla="*/ 3 w 38"/>
                <a:gd name="T3" fmla="*/ 28 h 43"/>
                <a:gd name="T4" fmla="*/ 19 w 38"/>
                <a:gd name="T5" fmla="*/ 43 h 43"/>
                <a:gd name="T6" fmla="*/ 35 w 38"/>
                <a:gd name="T7" fmla="*/ 29 h 43"/>
                <a:gd name="T8" fmla="*/ 35 w 38"/>
                <a:gd name="T9" fmla="*/ 29 h 43"/>
                <a:gd name="T10" fmla="*/ 38 w 38"/>
                <a:gd name="T11" fmla="*/ 25 h 43"/>
                <a:gd name="T12" fmla="*/ 36 w 38"/>
                <a:gd name="T13" fmla="*/ 20 h 43"/>
                <a:gd name="T14" fmla="*/ 19 w 38"/>
                <a:gd name="T15" fmla="*/ 0 h 43"/>
                <a:gd name="T16" fmla="*/ 2 w 38"/>
                <a:gd name="T17" fmla="*/ 19 h 43"/>
                <a:gd name="T18" fmla="*/ 0 w 38"/>
                <a:gd name="T19" fmla="*/ 24 h 43"/>
                <a:gd name="T20" fmla="*/ 2 w 38"/>
                <a:gd name="T21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3">
                  <a:moveTo>
                    <a:pt x="2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5" y="37"/>
                    <a:pt x="12" y="43"/>
                    <a:pt x="19" y="43"/>
                  </a:cubicBezTo>
                  <a:cubicBezTo>
                    <a:pt x="26" y="43"/>
                    <a:pt x="32" y="37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38" y="27"/>
                    <a:pt x="38" y="25"/>
                  </a:cubicBezTo>
                  <a:cubicBezTo>
                    <a:pt x="38" y="22"/>
                    <a:pt x="37" y="20"/>
                    <a:pt x="36" y="20"/>
                  </a:cubicBezTo>
                  <a:cubicBezTo>
                    <a:pt x="35" y="9"/>
                    <a:pt x="28" y="0"/>
                    <a:pt x="19" y="0"/>
                  </a:cubicBezTo>
                  <a:cubicBezTo>
                    <a:pt x="11" y="0"/>
                    <a:pt x="3" y="9"/>
                    <a:pt x="2" y="19"/>
                  </a:cubicBezTo>
                  <a:cubicBezTo>
                    <a:pt x="1" y="19"/>
                    <a:pt x="0" y="21"/>
                    <a:pt x="0" y="24"/>
                  </a:cubicBezTo>
                  <a:cubicBezTo>
                    <a:pt x="0" y="26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8" name="深度视觉·原创设计 https://www.docer.com/works?userid=22383862"/>
            <p:cNvSpPr/>
            <p:nvPr/>
          </p:nvSpPr>
          <p:spPr bwMode="auto">
            <a:xfrm>
              <a:off x="6751638" y="2790825"/>
              <a:ext cx="177800" cy="458788"/>
            </a:xfrm>
            <a:custGeom>
              <a:avLst/>
              <a:gdLst>
                <a:gd name="T0" fmla="*/ 53 w 59"/>
                <a:gd name="T1" fmla="*/ 3 h 152"/>
                <a:gd name="T2" fmla="*/ 52 w 59"/>
                <a:gd name="T3" fmla="*/ 4 h 152"/>
                <a:gd name="T4" fmla="*/ 43 w 59"/>
                <a:gd name="T5" fmla="*/ 1 h 152"/>
                <a:gd name="T6" fmla="*/ 28 w 59"/>
                <a:gd name="T7" fmla="*/ 27 h 152"/>
                <a:gd name="T8" fmla="*/ 16 w 59"/>
                <a:gd name="T9" fmla="*/ 0 h 152"/>
                <a:gd name="T10" fmla="*/ 6 w 59"/>
                <a:gd name="T11" fmla="*/ 1 h 152"/>
                <a:gd name="T12" fmla="*/ 6 w 59"/>
                <a:gd name="T13" fmla="*/ 1 h 152"/>
                <a:gd name="T14" fmla="*/ 0 w 59"/>
                <a:gd name="T15" fmla="*/ 7 h 152"/>
                <a:gd name="T16" fmla="*/ 1 w 59"/>
                <a:gd name="T17" fmla="*/ 68 h 152"/>
                <a:gd name="T18" fmla="*/ 3 w 59"/>
                <a:gd name="T19" fmla="*/ 73 h 152"/>
                <a:gd name="T20" fmla="*/ 3 w 59"/>
                <a:gd name="T21" fmla="*/ 74 h 152"/>
                <a:gd name="T22" fmla="*/ 9 w 59"/>
                <a:gd name="T23" fmla="*/ 80 h 152"/>
                <a:gd name="T24" fmla="*/ 12 w 59"/>
                <a:gd name="T25" fmla="*/ 79 h 152"/>
                <a:gd name="T26" fmla="*/ 12 w 59"/>
                <a:gd name="T27" fmla="*/ 152 h 152"/>
                <a:gd name="T28" fmla="*/ 27 w 59"/>
                <a:gd name="T29" fmla="*/ 152 h 152"/>
                <a:gd name="T30" fmla="*/ 29 w 59"/>
                <a:gd name="T31" fmla="*/ 82 h 152"/>
                <a:gd name="T32" fmla="*/ 30 w 59"/>
                <a:gd name="T33" fmla="*/ 152 h 152"/>
                <a:gd name="T34" fmla="*/ 47 w 59"/>
                <a:gd name="T35" fmla="*/ 152 h 152"/>
                <a:gd name="T36" fmla="*/ 48 w 59"/>
                <a:gd name="T37" fmla="*/ 81 h 152"/>
                <a:gd name="T38" fmla="*/ 50 w 59"/>
                <a:gd name="T39" fmla="*/ 82 h 152"/>
                <a:gd name="T40" fmla="*/ 56 w 59"/>
                <a:gd name="T41" fmla="*/ 76 h 152"/>
                <a:gd name="T42" fmla="*/ 56 w 59"/>
                <a:gd name="T43" fmla="*/ 75 h 152"/>
                <a:gd name="T44" fmla="*/ 59 w 59"/>
                <a:gd name="T45" fmla="*/ 70 h 152"/>
                <a:gd name="T46" fmla="*/ 59 w 59"/>
                <a:gd name="T47" fmla="*/ 9 h 152"/>
                <a:gd name="T48" fmla="*/ 53 w 59"/>
                <a:gd name="T49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52">
                  <a:moveTo>
                    <a:pt x="53" y="3"/>
                  </a:moveTo>
                  <a:cubicBezTo>
                    <a:pt x="53" y="3"/>
                    <a:pt x="52" y="3"/>
                    <a:pt x="52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2"/>
                    <a:pt x="0" y="4"/>
                    <a:pt x="0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2" y="72"/>
                    <a:pt x="3" y="73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7"/>
                    <a:pt x="6" y="80"/>
                    <a:pt x="9" y="80"/>
                  </a:cubicBezTo>
                  <a:cubicBezTo>
                    <a:pt x="10" y="80"/>
                    <a:pt x="11" y="80"/>
                    <a:pt x="12" y="79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1"/>
                    <a:pt x="49" y="82"/>
                    <a:pt x="50" y="82"/>
                  </a:cubicBezTo>
                  <a:cubicBezTo>
                    <a:pt x="54" y="82"/>
                    <a:pt x="56" y="79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8" y="74"/>
                    <a:pt x="59" y="72"/>
                    <a:pt x="59" y="7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6"/>
                    <a:pt x="56" y="3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9" name="深度视觉·原创设计 https://www.docer.com/works?userid=22383862"/>
            <p:cNvSpPr/>
            <p:nvPr/>
          </p:nvSpPr>
          <p:spPr bwMode="auto">
            <a:xfrm>
              <a:off x="6954838" y="2709863"/>
              <a:ext cx="101600" cy="117475"/>
            </a:xfrm>
            <a:custGeom>
              <a:avLst/>
              <a:gdLst>
                <a:gd name="T0" fmla="*/ 2 w 34"/>
                <a:gd name="T1" fmla="*/ 26 h 39"/>
                <a:gd name="T2" fmla="*/ 3 w 34"/>
                <a:gd name="T3" fmla="*/ 26 h 39"/>
                <a:gd name="T4" fmla="*/ 17 w 34"/>
                <a:gd name="T5" fmla="*/ 39 h 39"/>
                <a:gd name="T6" fmla="*/ 31 w 34"/>
                <a:gd name="T7" fmla="*/ 26 h 39"/>
                <a:gd name="T8" fmla="*/ 32 w 34"/>
                <a:gd name="T9" fmla="*/ 26 h 39"/>
                <a:gd name="T10" fmla="*/ 34 w 34"/>
                <a:gd name="T11" fmla="*/ 22 h 39"/>
                <a:gd name="T12" fmla="*/ 32 w 34"/>
                <a:gd name="T13" fmla="*/ 18 h 39"/>
                <a:gd name="T14" fmla="*/ 17 w 34"/>
                <a:gd name="T15" fmla="*/ 0 h 39"/>
                <a:gd name="T16" fmla="*/ 2 w 34"/>
                <a:gd name="T17" fmla="*/ 18 h 39"/>
                <a:gd name="T18" fmla="*/ 0 w 34"/>
                <a:gd name="T19" fmla="*/ 22 h 39"/>
                <a:gd name="T20" fmla="*/ 2 w 34"/>
                <a:gd name="T2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9">
                  <a:moveTo>
                    <a:pt x="2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33"/>
                    <a:pt x="11" y="39"/>
                    <a:pt x="17" y="39"/>
                  </a:cubicBezTo>
                  <a:cubicBezTo>
                    <a:pt x="24" y="39"/>
                    <a:pt x="29" y="34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5"/>
                    <a:pt x="34" y="22"/>
                  </a:cubicBezTo>
                  <a:cubicBezTo>
                    <a:pt x="34" y="20"/>
                    <a:pt x="33" y="19"/>
                    <a:pt x="32" y="18"/>
                  </a:cubicBezTo>
                  <a:cubicBezTo>
                    <a:pt x="32" y="8"/>
                    <a:pt x="25" y="1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0" name="深度视觉·原创设计 https://www.docer.com/works?userid=22383862"/>
            <p:cNvSpPr/>
            <p:nvPr/>
          </p:nvSpPr>
          <p:spPr bwMode="auto">
            <a:xfrm>
              <a:off x="6956426" y="2824163"/>
              <a:ext cx="127000" cy="412750"/>
            </a:xfrm>
            <a:custGeom>
              <a:avLst/>
              <a:gdLst>
                <a:gd name="T0" fmla="*/ 37 w 42"/>
                <a:gd name="T1" fmla="*/ 3 h 137"/>
                <a:gd name="T2" fmla="*/ 36 w 42"/>
                <a:gd name="T3" fmla="*/ 3 h 137"/>
                <a:gd name="T4" fmla="*/ 28 w 42"/>
                <a:gd name="T5" fmla="*/ 1 h 137"/>
                <a:gd name="T6" fmla="*/ 15 w 42"/>
                <a:gd name="T7" fmla="*/ 24 h 137"/>
                <a:gd name="T8" fmla="*/ 4 w 42"/>
                <a:gd name="T9" fmla="*/ 0 h 137"/>
                <a:gd name="T10" fmla="*/ 2 w 42"/>
                <a:gd name="T11" fmla="*/ 0 h 137"/>
                <a:gd name="T12" fmla="*/ 2 w 42"/>
                <a:gd name="T13" fmla="*/ 75 h 137"/>
                <a:gd name="T14" fmla="*/ 0 w 42"/>
                <a:gd name="T15" fmla="*/ 81 h 137"/>
                <a:gd name="T16" fmla="*/ 0 w 42"/>
                <a:gd name="T17" fmla="*/ 137 h 137"/>
                <a:gd name="T18" fmla="*/ 14 w 42"/>
                <a:gd name="T19" fmla="*/ 137 h 137"/>
                <a:gd name="T20" fmla="*/ 15 w 42"/>
                <a:gd name="T21" fmla="*/ 74 h 137"/>
                <a:gd name="T22" fmla="*/ 16 w 42"/>
                <a:gd name="T23" fmla="*/ 137 h 137"/>
                <a:gd name="T24" fmla="*/ 32 w 42"/>
                <a:gd name="T25" fmla="*/ 137 h 137"/>
                <a:gd name="T26" fmla="*/ 32 w 42"/>
                <a:gd name="T27" fmla="*/ 73 h 137"/>
                <a:gd name="T28" fmla="*/ 35 w 42"/>
                <a:gd name="T29" fmla="*/ 74 h 137"/>
                <a:gd name="T30" fmla="*/ 40 w 42"/>
                <a:gd name="T31" fmla="*/ 68 h 137"/>
                <a:gd name="T32" fmla="*/ 40 w 42"/>
                <a:gd name="T33" fmla="*/ 67 h 137"/>
                <a:gd name="T34" fmla="*/ 42 w 42"/>
                <a:gd name="T35" fmla="*/ 63 h 137"/>
                <a:gd name="T36" fmla="*/ 42 w 42"/>
                <a:gd name="T37" fmla="*/ 8 h 137"/>
                <a:gd name="T38" fmla="*/ 37 w 42"/>
                <a:gd name="T3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37" y="3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8"/>
                    <a:pt x="0" y="8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3"/>
                    <a:pt x="34" y="74"/>
                    <a:pt x="35" y="74"/>
                  </a:cubicBezTo>
                  <a:cubicBezTo>
                    <a:pt x="37" y="74"/>
                    <a:pt x="40" y="71"/>
                    <a:pt x="40" y="68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1" y="66"/>
                    <a:pt x="42" y="65"/>
                    <a:pt x="42" y="63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6"/>
                    <a:pt x="40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1" name="深度视觉·原创设计 https://www.docer.com/works?userid=22383862"/>
            <p:cNvSpPr/>
            <p:nvPr/>
          </p:nvSpPr>
          <p:spPr bwMode="auto">
            <a:xfrm>
              <a:off x="6624638" y="2709863"/>
              <a:ext cx="106363" cy="117475"/>
            </a:xfrm>
            <a:custGeom>
              <a:avLst/>
              <a:gdLst>
                <a:gd name="T0" fmla="*/ 32 w 35"/>
                <a:gd name="T1" fmla="*/ 18 h 39"/>
                <a:gd name="T2" fmla="*/ 17 w 35"/>
                <a:gd name="T3" fmla="*/ 0 h 39"/>
                <a:gd name="T4" fmla="*/ 2 w 35"/>
                <a:gd name="T5" fmla="*/ 18 h 39"/>
                <a:gd name="T6" fmla="*/ 0 w 35"/>
                <a:gd name="T7" fmla="*/ 22 h 39"/>
                <a:gd name="T8" fmla="*/ 3 w 35"/>
                <a:gd name="T9" fmla="*/ 26 h 39"/>
                <a:gd name="T10" fmla="*/ 3 w 35"/>
                <a:gd name="T11" fmla="*/ 26 h 39"/>
                <a:gd name="T12" fmla="*/ 17 w 35"/>
                <a:gd name="T13" fmla="*/ 39 h 39"/>
                <a:gd name="T14" fmla="*/ 32 w 35"/>
                <a:gd name="T15" fmla="*/ 26 h 39"/>
                <a:gd name="T16" fmla="*/ 32 w 35"/>
                <a:gd name="T17" fmla="*/ 26 h 39"/>
                <a:gd name="T18" fmla="*/ 35 w 35"/>
                <a:gd name="T19" fmla="*/ 22 h 39"/>
                <a:gd name="T20" fmla="*/ 32 w 35"/>
                <a:gd name="T2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9">
                  <a:moveTo>
                    <a:pt x="32" y="18"/>
                  </a:moveTo>
                  <a:cubicBezTo>
                    <a:pt x="32" y="8"/>
                    <a:pt x="25" y="0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34"/>
                    <a:pt x="11" y="39"/>
                    <a:pt x="17" y="39"/>
                  </a:cubicBezTo>
                  <a:cubicBezTo>
                    <a:pt x="24" y="39"/>
                    <a:pt x="30" y="33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5" y="24"/>
                    <a:pt x="35" y="22"/>
                  </a:cubicBezTo>
                  <a:cubicBezTo>
                    <a:pt x="35" y="20"/>
                    <a:pt x="34" y="18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2" name="深度视觉·原创设计 https://www.docer.com/works?userid=22383862"/>
            <p:cNvSpPr/>
            <p:nvPr/>
          </p:nvSpPr>
          <p:spPr bwMode="auto">
            <a:xfrm>
              <a:off x="6597651" y="2824163"/>
              <a:ext cx="127000" cy="412750"/>
            </a:xfrm>
            <a:custGeom>
              <a:avLst/>
              <a:gdLst>
                <a:gd name="T0" fmla="*/ 40 w 42"/>
                <a:gd name="T1" fmla="*/ 75 h 137"/>
                <a:gd name="T2" fmla="*/ 41 w 42"/>
                <a:gd name="T3" fmla="*/ 0 h 137"/>
                <a:gd name="T4" fmla="*/ 39 w 42"/>
                <a:gd name="T5" fmla="*/ 0 h 137"/>
                <a:gd name="T6" fmla="*/ 28 w 42"/>
                <a:gd name="T7" fmla="*/ 24 h 137"/>
                <a:gd name="T8" fmla="*/ 15 w 42"/>
                <a:gd name="T9" fmla="*/ 0 h 137"/>
                <a:gd name="T10" fmla="*/ 6 w 42"/>
                <a:gd name="T11" fmla="*/ 3 h 137"/>
                <a:gd name="T12" fmla="*/ 5 w 42"/>
                <a:gd name="T13" fmla="*/ 3 h 137"/>
                <a:gd name="T14" fmla="*/ 0 w 42"/>
                <a:gd name="T15" fmla="*/ 8 h 137"/>
                <a:gd name="T16" fmla="*/ 0 w 42"/>
                <a:gd name="T17" fmla="*/ 62 h 137"/>
                <a:gd name="T18" fmla="*/ 2 w 42"/>
                <a:gd name="T19" fmla="*/ 67 h 137"/>
                <a:gd name="T20" fmla="*/ 2 w 42"/>
                <a:gd name="T21" fmla="*/ 68 h 137"/>
                <a:gd name="T22" fmla="*/ 7 w 42"/>
                <a:gd name="T23" fmla="*/ 73 h 137"/>
                <a:gd name="T24" fmla="*/ 10 w 42"/>
                <a:gd name="T25" fmla="*/ 72 h 137"/>
                <a:gd name="T26" fmla="*/ 9 w 42"/>
                <a:gd name="T27" fmla="*/ 136 h 137"/>
                <a:gd name="T28" fmla="*/ 25 w 42"/>
                <a:gd name="T29" fmla="*/ 136 h 137"/>
                <a:gd name="T30" fmla="*/ 27 w 42"/>
                <a:gd name="T31" fmla="*/ 74 h 137"/>
                <a:gd name="T32" fmla="*/ 27 w 42"/>
                <a:gd name="T33" fmla="*/ 137 h 137"/>
                <a:gd name="T34" fmla="*/ 41 w 42"/>
                <a:gd name="T35" fmla="*/ 137 h 137"/>
                <a:gd name="T36" fmla="*/ 42 w 42"/>
                <a:gd name="T37" fmla="*/ 81 h 137"/>
                <a:gd name="T38" fmla="*/ 40 w 42"/>
                <a:gd name="T39" fmla="*/ 7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40" y="75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2" y="71"/>
                    <a:pt x="4" y="73"/>
                    <a:pt x="7" y="73"/>
                  </a:cubicBezTo>
                  <a:cubicBezTo>
                    <a:pt x="8" y="73"/>
                    <a:pt x="9" y="73"/>
                    <a:pt x="10" y="72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39" y="78"/>
                    <a:pt x="40" y="75"/>
                    <a:pt x="4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13" name="深度视觉·原创设计 https://www.docer.com/works?userid=22383862"/>
          <p:cNvGrpSpPr/>
          <p:nvPr/>
        </p:nvGrpSpPr>
        <p:grpSpPr>
          <a:xfrm>
            <a:off x="5122863" y="2707749"/>
            <a:ext cx="385763" cy="627063"/>
            <a:chOff x="5122863" y="2627313"/>
            <a:chExt cx="385763" cy="627063"/>
          </a:xfrm>
          <a:solidFill>
            <a:schemeClr val="bg1"/>
          </a:solidFill>
        </p:grpSpPr>
        <p:sp>
          <p:nvSpPr>
            <p:cNvPr id="14" name="深度视觉·原创设计 https://www.docer.com/works?userid=22383862"/>
            <p:cNvSpPr/>
            <p:nvPr/>
          </p:nvSpPr>
          <p:spPr bwMode="auto">
            <a:xfrm>
              <a:off x="5267326" y="3230563"/>
              <a:ext cx="100013" cy="23813"/>
            </a:xfrm>
            <a:custGeom>
              <a:avLst/>
              <a:gdLst>
                <a:gd name="T0" fmla="*/ 33 w 33"/>
                <a:gd name="T1" fmla="*/ 4 h 8"/>
                <a:gd name="T2" fmla="*/ 29 w 33"/>
                <a:gd name="T3" fmla="*/ 8 h 8"/>
                <a:gd name="T4" fmla="*/ 4 w 33"/>
                <a:gd name="T5" fmla="*/ 8 h 8"/>
                <a:gd name="T6" fmla="*/ 0 w 33"/>
                <a:gd name="T7" fmla="*/ 4 h 8"/>
                <a:gd name="T8" fmla="*/ 0 w 33"/>
                <a:gd name="T9" fmla="*/ 4 h 8"/>
                <a:gd name="T10" fmla="*/ 4 w 33"/>
                <a:gd name="T11" fmla="*/ 0 h 8"/>
                <a:gd name="T12" fmla="*/ 29 w 33"/>
                <a:gd name="T13" fmla="*/ 0 h 8"/>
                <a:gd name="T14" fmla="*/ 33 w 3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">
                  <a:moveTo>
                    <a:pt x="33" y="4"/>
                  </a:moveTo>
                  <a:cubicBezTo>
                    <a:pt x="33" y="6"/>
                    <a:pt x="31" y="8"/>
                    <a:pt x="2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2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5" name="深度视觉·原创设计 https://www.docer.com/works?userid=22383862"/>
            <p:cNvSpPr/>
            <p:nvPr/>
          </p:nvSpPr>
          <p:spPr bwMode="auto">
            <a:xfrm>
              <a:off x="5243513" y="3219450"/>
              <a:ext cx="147638" cy="23813"/>
            </a:xfrm>
            <a:custGeom>
              <a:avLst/>
              <a:gdLst>
                <a:gd name="T0" fmla="*/ 6 w 49"/>
                <a:gd name="T1" fmla="*/ 8 h 8"/>
                <a:gd name="T2" fmla="*/ 43 w 49"/>
                <a:gd name="T3" fmla="*/ 8 h 8"/>
                <a:gd name="T4" fmla="*/ 46 w 49"/>
                <a:gd name="T5" fmla="*/ 5 h 8"/>
                <a:gd name="T6" fmla="*/ 49 w 49"/>
                <a:gd name="T7" fmla="*/ 0 h 8"/>
                <a:gd name="T8" fmla="*/ 0 w 49"/>
                <a:gd name="T9" fmla="*/ 0 h 8"/>
                <a:gd name="T10" fmla="*/ 0 w 49"/>
                <a:gd name="T11" fmla="*/ 1 h 8"/>
                <a:gd name="T12" fmla="*/ 6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6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4" y="6"/>
                    <a:pt x="46" y="5"/>
                  </a:cubicBezTo>
                  <a:cubicBezTo>
                    <a:pt x="48" y="3"/>
                    <a:pt x="49" y="1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5" y="6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6" name="深度视觉·原创设计 https://www.docer.com/works?userid=22383862"/>
            <p:cNvSpPr/>
            <p:nvPr/>
          </p:nvSpPr>
          <p:spPr bwMode="auto">
            <a:xfrm>
              <a:off x="5237163" y="3146425"/>
              <a:ext cx="160338" cy="15875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7" name="深度视觉·原创设计 https://www.docer.com/works?userid=22383862"/>
            <p:cNvSpPr/>
            <p:nvPr/>
          </p:nvSpPr>
          <p:spPr bwMode="auto">
            <a:xfrm>
              <a:off x="5237163" y="3167063"/>
              <a:ext cx="160338" cy="15875"/>
            </a:xfrm>
            <a:custGeom>
              <a:avLst/>
              <a:gdLst>
                <a:gd name="T0" fmla="*/ 53 w 53"/>
                <a:gd name="T1" fmla="*/ 3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3 h 5"/>
                <a:gd name="T8" fmla="*/ 0 w 53"/>
                <a:gd name="T9" fmla="*/ 3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3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8" name="深度视觉·原创设计 https://www.docer.com/works?userid=22383862"/>
            <p:cNvSpPr/>
            <p:nvPr/>
          </p:nvSpPr>
          <p:spPr bwMode="auto">
            <a:xfrm>
              <a:off x="5237163" y="3192463"/>
              <a:ext cx="160338" cy="14288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9" name="深度视觉·原创设计 https://www.docer.com/works?userid=22383862"/>
            <p:cNvSpPr/>
            <p:nvPr/>
          </p:nvSpPr>
          <p:spPr bwMode="auto">
            <a:xfrm>
              <a:off x="5237163" y="3209925"/>
              <a:ext cx="160338" cy="12700"/>
            </a:xfrm>
            <a:custGeom>
              <a:avLst/>
              <a:gdLst>
                <a:gd name="T0" fmla="*/ 53 w 53"/>
                <a:gd name="T1" fmla="*/ 2 h 4"/>
                <a:gd name="T2" fmla="*/ 51 w 53"/>
                <a:gd name="T3" fmla="*/ 4 h 4"/>
                <a:gd name="T4" fmla="*/ 2 w 53"/>
                <a:gd name="T5" fmla="*/ 4 h 4"/>
                <a:gd name="T6" fmla="*/ 0 w 53"/>
                <a:gd name="T7" fmla="*/ 2 h 4"/>
                <a:gd name="T8" fmla="*/ 0 w 53"/>
                <a:gd name="T9" fmla="*/ 2 h 4"/>
                <a:gd name="T10" fmla="*/ 2 w 53"/>
                <a:gd name="T11" fmla="*/ 0 h 4"/>
                <a:gd name="T12" fmla="*/ 51 w 53"/>
                <a:gd name="T13" fmla="*/ 0 h 4"/>
                <a:gd name="T14" fmla="*/ 53 w 5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">
                  <a:moveTo>
                    <a:pt x="53" y="2"/>
                  </a:moveTo>
                  <a:cubicBezTo>
                    <a:pt x="53" y="3"/>
                    <a:pt x="52" y="4"/>
                    <a:pt x="5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0" name="深度视觉·原创设计 https://www.docer.com/works?userid=22383862"/>
            <p:cNvSpPr/>
            <p:nvPr/>
          </p:nvSpPr>
          <p:spPr bwMode="auto">
            <a:xfrm>
              <a:off x="5235576" y="3122613"/>
              <a:ext cx="165100" cy="14288"/>
            </a:xfrm>
            <a:custGeom>
              <a:avLst/>
              <a:gdLst>
                <a:gd name="T0" fmla="*/ 55 w 55"/>
                <a:gd name="T1" fmla="*/ 3 h 5"/>
                <a:gd name="T2" fmla="*/ 52 w 55"/>
                <a:gd name="T3" fmla="*/ 5 h 5"/>
                <a:gd name="T4" fmla="*/ 3 w 55"/>
                <a:gd name="T5" fmla="*/ 5 h 5"/>
                <a:gd name="T6" fmla="*/ 0 w 55"/>
                <a:gd name="T7" fmla="*/ 3 h 5"/>
                <a:gd name="T8" fmla="*/ 0 w 55"/>
                <a:gd name="T9" fmla="*/ 3 h 5"/>
                <a:gd name="T10" fmla="*/ 3 w 55"/>
                <a:gd name="T11" fmla="*/ 0 h 5"/>
                <a:gd name="T12" fmla="*/ 52 w 55"/>
                <a:gd name="T13" fmla="*/ 0 h 5"/>
                <a:gd name="T14" fmla="*/ 55 w 5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">
                  <a:moveTo>
                    <a:pt x="55" y="3"/>
                  </a:moveTo>
                  <a:cubicBezTo>
                    <a:pt x="55" y="4"/>
                    <a:pt x="54" y="5"/>
                    <a:pt x="5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1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122863" y="2627313"/>
              <a:ext cx="385763" cy="479425"/>
            </a:xfrm>
            <a:custGeom>
              <a:avLst/>
              <a:gdLst>
                <a:gd name="T0" fmla="*/ 41 w 128"/>
                <a:gd name="T1" fmla="*/ 159 h 159"/>
                <a:gd name="T2" fmla="*/ 39 w 128"/>
                <a:gd name="T3" fmla="*/ 159 h 159"/>
                <a:gd name="T4" fmla="*/ 37 w 128"/>
                <a:gd name="T5" fmla="*/ 158 h 159"/>
                <a:gd name="T6" fmla="*/ 29 w 128"/>
                <a:gd name="T7" fmla="*/ 145 h 159"/>
                <a:gd name="T8" fmla="*/ 28 w 128"/>
                <a:gd name="T9" fmla="*/ 139 h 159"/>
                <a:gd name="T10" fmla="*/ 27 w 128"/>
                <a:gd name="T11" fmla="*/ 132 h 159"/>
                <a:gd name="T12" fmla="*/ 19 w 128"/>
                <a:gd name="T13" fmla="*/ 116 h 159"/>
                <a:gd name="T14" fmla="*/ 17 w 128"/>
                <a:gd name="T15" fmla="*/ 112 h 159"/>
                <a:gd name="T16" fmla="*/ 16 w 128"/>
                <a:gd name="T17" fmla="*/ 110 h 159"/>
                <a:gd name="T18" fmla="*/ 6 w 128"/>
                <a:gd name="T19" fmla="*/ 92 h 159"/>
                <a:gd name="T20" fmla="*/ 0 w 128"/>
                <a:gd name="T21" fmla="*/ 64 h 159"/>
                <a:gd name="T22" fmla="*/ 0 w 128"/>
                <a:gd name="T23" fmla="*/ 60 h 159"/>
                <a:gd name="T24" fmla="*/ 6 w 128"/>
                <a:gd name="T25" fmla="*/ 35 h 159"/>
                <a:gd name="T26" fmla="*/ 19 w 128"/>
                <a:gd name="T27" fmla="*/ 18 h 159"/>
                <a:gd name="T28" fmla="*/ 60 w 128"/>
                <a:gd name="T29" fmla="*/ 0 h 159"/>
                <a:gd name="T30" fmla="*/ 65 w 128"/>
                <a:gd name="T31" fmla="*/ 0 h 159"/>
                <a:gd name="T32" fmla="*/ 109 w 128"/>
                <a:gd name="T33" fmla="*/ 18 h 159"/>
                <a:gd name="T34" fmla="*/ 128 w 128"/>
                <a:gd name="T35" fmla="*/ 62 h 159"/>
                <a:gd name="T36" fmla="*/ 128 w 128"/>
                <a:gd name="T37" fmla="*/ 64 h 159"/>
                <a:gd name="T38" fmla="*/ 114 w 128"/>
                <a:gd name="T39" fmla="*/ 107 h 159"/>
                <a:gd name="T40" fmla="*/ 111 w 128"/>
                <a:gd name="T41" fmla="*/ 112 h 159"/>
                <a:gd name="T42" fmla="*/ 109 w 128"/>
                <a:gd name="T43" fmla="*/ 116 h 159"/>
                <a:gd name="T44" fmla="*/ 101 w 128"/>
                <a:gd name="T45" fmla="*/ 132 h 159"/>
                <a:gd name="T46" fmla="*/ 100 w 128"/>
                <a:gd name="T47" fmla="*/ 139 h 159"/>
                <a:gd name="T48" fmla="*/ 92 w 128"/>
                <a:gd name="T49" fmla="*/ 158 h 159"/>
                <a:gd name="T50" fmla="*/ 90 w 128"/>
                <a:gd name="T51" fmla="*/ 159 h 159"/>
                <a:gd name="T52" fmla="*/ 86 w 128"/>
                <a:gd name="T53" fmla="*/ 159 h 159"/>
                <a:gd name="T54" fmla="*/ 73 w 128"/>
                <a:gd name="T55" fmla="*/ 159 h 159"/>
                <a:gd name="T56" fmla="*/ 60 w 128"/>
                <a:gd name="T57" fmla="*/ 159 h 159"/>
                <a:gd name="T58" fmla="*/ 41 w 128"/>
                <a:gd name="T59" fmla="*/ 159 h 159"/>
                <a:gd name="T60" fmla="*/ 65 w 128"/>
                <a:gd name="T61" fmla="*/ 11 h 159"/>
                <a:gd name="T62" fmla="*/ 61 w 128"/>
                <a:gd name="T63" fmla="*/ 11 h 159"/>
                <a:gd name="T64" fmla="*/ 27 w 128"/>
                <a:gd name="T65" fmla="*/ 26 h 159"/>
                <a:gd name="T66" fmla="*/ 16 w 128"/>
                <a:gd name="T67" fmla="*/ 40 h 159"/>
                <a:gd name="T68" fmla="*/ 11 w 128"/>
                <a:gd name="T69" fmla="*/ 60 h 159"/>
                <a:gd name="T70" fmla="*/ 11 w 128"/>
                <a:gd name="T71" fmla="*/ 64 h 159"/>
                <a:gd name="T72" fmla="*/ 16 w 128"/>
                <a:gd name="T73" fmla="*/ 87 h 159"/>
                <a:gd name="T74" fmla="*/ 25 w 128"/>
                <a:gd name="T75" fmla="*/ 105 h 159"/>
                <a:gd name="T76" fmla="*/ 27 w 128"/>
                <a:gd name="T77" fmla="*/ 107 h 159"/>
                <a:gd name="T78" fmla="*/ 29 w 128"/>
                <a:gd name="T79" fmla="*/ 111 h 159"/>
                <a:gd name="T80" fmla="*/ 37 w 128"/>
                <a:gd name="T81" fmla="*/ 129 h 159"/>
                <a:gd name="T82" fmla="*/ 39 w 128"/>
                <a:gd name="T83" fmla="*/ 138 h 159"/>
                <a:gd name="T84" fmla="*/ 40 w 128"/>
                <a:gd name="T85" fmla="*/ 143 h 159"/>
                <a:gd name="T86" fmla="*/ 43 w 128"/>
                <a:gd name="T87" fmla="*/ 148 h 159"/>
                <a:gd name="T88" fmla="*/ 60 w 128"/>
                <a:gd name="T89" fmla="*/ 148 h 159"/>
                <a:gd name="T90" fmla="*/ 73 w 128"/>
                <a:gd name="T91" fmla="*/ 148 h 159"/>
                <a:gd name="T92" fmla="*/ 86 w 128"/>
                <a:gd name="T93" fmla="*/ 148 h 159"/>
                <a:gd name="T94" fmla="*/ 89 w 128"/>
                <a:gd name="T95" fmla="*/ 138 h 159"/>
                <a:gd name="T96" fmla="*/ 91 w 128"/>
                <a:gd name="T97" fmla="*/ 128 h 159"/>
                <a:gd name="T98" fmla="*/ 99 w 128"/>
                <a:gd name="T99" fmla="*/ 111 h 159"/>
                <a:gd name="T100" fmla="*/ 101 w 128"/>
                <a:gd name="T101" fmla="*/ 107 h 159"/>
                <a:gd name="T102" fmla="*/ 104 w 128"/>
                <a:gd name="T103" fmla="*/ 101 h 159"/>
                <a:gd name="T104" fmla="*/ 117 w 128"/>
                <a:gd name="T105" fmla="*/ 63 h 159"/>
                <a:gd name="T106" fmla="*/ 117 w 128"/>
                <a:gd name="T107" fmla="*/ 62 h 159"/>
                <a:gd name="T108" fmla="*/ 102 w 128"/>
                <a:gd name="T109" fmla="*/ 26 h 159"/>
                <a:gd name="T110" fmla="*/ 65 w 128"/>
                <a:gd name="T111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59">
                  <a:moveTo>
                    <a:pt x="41" y="159"/>
                  </a:moveTo>
                  <a:cubicBezTo>
                    <a:pt x="39" y="159"/>
                    <a:pt x="39" y="159"/>
                    <a:pt x="39" y="159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3" y="155"/>
                    <a:pt x="29" y="151"/>
                    <a:pt x="29" y="145"/>
                  </a:cubicBezTo>
                  <a:cubicBezTo>
                    <a:pt x="28" y="143"/>
                    <a:pt x="28" y="141"/>
                    <a:pt x="28" y="139"/>
                  </a:cubicBezTo>
                  <a:cubicBezTo>
                    <a:pt x="28" y="137"/>
                    <a:pt x="27" y="134"/>
                    <a:pt x="27" y="132"/>
                  </a:cubicBezTo>
                  <a:cubicBezTo>
                    <a:pt x="25" y="126"/>
                    <a:pt x="22" y="121"/>
                    <a:pt x="19" y="116"/>
                  </a:cubicBezTo>
                  <a:cubicBezTo>
                    <a:pt x="19" y="115"/>
                    <a:pt x="18" y="114"/>
                    <a:pt x="17" y="112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2" y="104"/>
                    <a:pt x="9" y="98"/>
                    <a:pt x="6" y="92"/>
                  </a:cubicBezTo>
                  <a:cubicBezTo>
                    <a:pt x="3" y="84"/>
                    <a:pt x="1" y="76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1"/>
                    <a:pt x="2" y="43"/>
                    <a:pt x="6" y="35"/>
                  </a:cubicBezTo>
                  <a:cubicBezTo>
                    <a:pt x="9" y="28"/>
                    <a:pt x="14" y="23"/>
                    <a:pt x="19" y="18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3" y="1"/>
                    <a:pt x="98" y="7"/>
                    <a:pt x="109" y="18"/>
                  </a:cubicBezTo>
                  <a:cubicBezTo>
                    <a:pt x="121" y="30"/>
                    <a:pt x="128" y="44"/>
                    <a:pt x="128" y="6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7" y="82"/>
                    <a:pt x="120" y="95"/>
                    <a:pt x="114" y="107"/>
                  </a:cubicBezTo>
                  <a:cubicBezTo>
                    <a:pt x="113" y="108"/>
                    <a:pt x="112" y="110"/>
                    <a:pt x="111" y="112"/>
                  </a:cubicBezTo>
                  <a:cubicBezTo>
                    <a:pt x="110" y="113"/>
                    <a:pt x="110" y="114"/>
                    <a:pt x="109" y="116"/>
                  </a:cubicBezTo>
                  <a:cubicBezTo>
                    <a:pt x="106" y="121"/>
                    <a:pt x="103" y="126"/>
                    <a:pt x="101" y="132"/>
                  </a:cubicBezTo>
                  <a:cubicBezTo>
                    <a:pt x="101" y="134"/>
                    <a:pt x="100" y="137"/>
                    <a:pt x="100" y="139"/>
                  </a:cubicBezTo>
                  <a:cubicBezTo>
                    <a:pt x="99" y="146"/>
                    <a:pt x="98" y="154"/>
                    <a:pt x="92" y="158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2" y="159"/>
                    <a:pt x="77" y="159"/>
                    <a:pt x="73" y="159"/>
                  </a:cubicBezTo>
                  <a:cubicBezTo>
                    <a:pt x="69" y="159"/>
                    <a:pt x="64" y="159"/>
                    <a:pt x="60" y="159"/>
                  </a:cubicBezTo>
                  <a:cubicBezTo>
                    <a:pt x="53" y="159"/>
                    <a:pt x="47" y="159"/>
                    <a:pt x="41" y="159"/>
                  </a:cubicBezTo>
                  <a:close/>
                  <a:moveTo>
                    <a:pt x="65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47" y="11"/>
                    <a:pt x="36" y="16"/>
                    <a:pt x="27" y="26"/>
                  </a:cubicBezTo>
                  <a:cubicBezTo>
                    <a:pt x="23" y="30"/>
                    <a:pt x="19" y="34"/>
                    <a:pt x="16" y="40"/>
                  </a:cubicBezTo>
                  <a:cubicBezTo>
                    <a:pt x="13" y="47"/>
                    <a:pt x="12" y="53"/>
                    <a:pt x="11" y="60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74"/>
                    <a:pt x="13" y="81"/>
                    <a:pt x="16" y="87"/>
                  </a:cubicBezTo>
                  <a:cubicBezTo>
                    <a:pt x="19" y="93"/>
                    <a:pt x="22" y="99"/>
                    <a:pt x="25" y="105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8" y="109"/>
                    <a:pt x="29" y="111"/>
                  </a:cubicBezTo>
                  <a:cubicBezTo>
                    <a:pt x="32" y="116"/>
                    <a:pt x="36" y="122"/>
                    <a:pt x="37" y="129"/>
                  </a:cubicBezTo>
                  <a:cubicBezTo>
                    <a:pt x="38" y="132"/>
                    <a:pt x="39" y="135"/>
                    <a:pt x="39" y="138"/>
                  </a:cubicBezTo>
                  <a:cubicBezTo>
                    <a:pt x="39" y="140"/>
                    <a:pt x="39" y="141"/>
                    <a:pt x="40" y="143"/>
                  </a:cubicBezTo>
                  <a:cubicBezTo>
                    <a:pt x="40" y="145"/>
                    <a:pt x="41" y="147"/>
                    <a:pt x="43" y="148"/>
                  </a:cubicBezTo>
                  <a:cubicBezTo>
                    <a:pt x="48" y="148"/>
                    <a:pt x="54" y="148"/>
                    <a:pt x="60" y="148"/>
                  </a:cubicBezTo>
                  <a:cubicBezTo>
                    <a:pt x="64" y="148"/>
                    <a:pt x="69" y="148"/>
                    <a:pt x="73" y="148"/>
                  </a:cubicBezTo>
                  <a:cubicBezTo>
                    <a:pt x="77" y="148"/>
                    <a:pt x="82" y="148"/>
                    <a:pt x="86" y="148"/>
                  </a:cubicBezTo>
                  <a:cubicBezTo>
                    <a:pt x="88" y="146"/>
                    <a:pt x="88" y="142"/>
                    <a:pt x="89" y="138"/>
                  </a:cubicBezTo>
                  <a:cubicBezTo>
                    <a:pt x="89" y="134"/>
                    <a:pt x="90" y="131"/>
                    <a:pt x="91" y="128"/>
                  </a:cubicBezTo>
                  <a:cubicBezTo>
                    <a:pt x="93" y="122"/>
                    <a:pt x="96" y="116"/>
                    <a:pt x="99" y="111"/>
                  </a:cubicBezTo>
                  <a:cubicBezTo>
                    <a:pt x="100" y="109"/>
                    <a:pt x="101" y="108"/>
                    <a:pt x="101" y="107"/>
                  </a:cubicBezTo>
                  <a:cubicBezTo>
                    <a:pt x="102" y="105"/>
                    <a:pt x="103" y="103"/>
                    <a:pt x="104" y="101"/>
                  </a:cubicBezTo>
                  <a:cubicBezTo>
                    <a:pt x="110" y="90"/>
                    <a:pt x="116" y="79"/>
                    <a:pt x="117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48"/>
                    <a:pt x="111" y="36"/>
                    <a:pt x="102" y="26"/>
                  </a:cubicBezTo>
                  <a:cubicBezTo>
                    <a:pt x="92" y="17"/>
                    <a:pt x="80" y="12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2" name="深度视觉·原创设计 https://www.docer.com/works?userid=22383862"/>
          <p:cNvGrpSpPr/>
          <p:nvPr/>
        </p:nvGrpSpPr>
        <p:grpSpPr>
          <a:xfrm>
            <a:off x="5146676" y="4246036"/>
            <a:ext cx="508000" cy="446088"/>
            <a:chOff x="5146676" y="4165600"/>
            <a:chExt cx="508000" cy="446088"/>
          </a:xfrm>
          <a:solidFill>
            <a:schemeClr val="bg1"/>
          </a:solidFill>
        </p:grpSpPr>
        <p:sp>
          <p:nvSpPr>
            <p:cNvPr id="23" name="深度视觉·原创设计 https://www.docer.com/works?userid=22383862"/>
            <p:cNvSpPr/>
            <p:nvPr/>
          </p:nvSpPr>
          <p:spPr bwMode="auto">
            <a:xfrm>
              <a:off x="5265738" y="4165600"/>
              <a:ext cx="215900" cy="244475"/>
            </a:xfrm>
            <a:custGeom>
              <a:avLst/>
              <a:gdLst>
                <a:gd name="T0" fmla="*/ 67 w 72"/>
                <a:gd name="T1" fmla="*/ 36 h 81"/>
                <a:gd name="T2" fmla="*/ 36 w 72"/>
                <a:gd name="T3" fmla="*/ 0 h 81"/>
                <a:gd name="T4" fmla="*/ 5 w 72"/>
                <a:gd name="T5" fmla="*/ 37 h 81"/>
                <a:gd name="T6" fmla="*/ 0 w 72"/>
                <a:gd name="T7" fmla="*/ 45 h 81"/>
                <a:gd name="T8" fmla="*/ 5 w 72"/>
                <a:gd name="T9" fmla="*/ 54 h 81"/>
                <a:gd name="T10" fmla="*/ 6 w 72"/>
                <a:gd name="T11" fmla="*/ 54 h 81"/>
                <a:gd name="T12" fmla="*/ 36 w 72"/>
                <a:gd name="T13" fmla="*/ 81 h 81"/>
                <a:gd name="T14" fmla="*/ 66 w 72"/>
                <a:gd name="T15" fmla="*/ 53 h 81"/>
                <a:gd name="T16" fmla="*/ 67 w 72"/>
                <a:gd name="T17" fmla="*/ 53 h 81"/>
                <a:gd name="T18" fmla="*/ 72 w 72"/>
                <a:gd name="T19" fmla="*/ 44 h 81"/>
                <a:gd name="T20" fmla="*/ 67 w 72"/>
                <a:gd name="T2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67" y="36"/>
                  </a:moveTo>
                  <a:cubicBezTo>
                    <a:pt x="65" y="16"/>
                    <a:pt x="52" y="0"/>
                    <a:pt x="36" y="0"/>
                  </a:cubicBezTo>
                  <a:cubicBezTo>
                    <a:pt x="19" y="0"/>
                    <a:pt x="6" y="16"/>
                    <a:pt x="5" y="37"/>
                  </a:cubicBezTo>
                  <a:cubicBezTo>
                    <a:pt x="2" y="38"/>
                    <a:pt x="0" y="41"/>
                    <a:pt x="0" y="45"/>
                  </a:cubicBezTo>
                  <a:cubicBezTo>
                    <a:pt x="0" y="50"/>
                    <a:pt x="2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69"/>
                    <a:pt x="22" y="81"/>
                    <a:pt x="36" y="81"/>
                  </a:cubicBezTo>
                  <a:cubicBezTo>
                    <a:pt x="50" y="81"/>
                    <a:pt x="62" y="69"/>
                    <a:pt x="66" y="53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3"/>
                    <a:pt x="72" y="49"/>
                    <a:pt x="72" y="44"/>
                  </a:cubicBezTo>
                  <a:cubicBezTo>
                    <a:pt x="72" y="40"/>
                    <a:pt x="70" y="36"/>
                    <a:pt x="6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4" name="深度视觉·原创设计 https://www.docer.com/works?userid=22383862"/>
            <p:cNvSpPr/>
            <p:nvPr/>
          </p:nvSpPr>
          <p:spPr bwMode="auto">
            <a:xfrm>
              <a:off x="5146676" y="4403725"/>
              <a:ext cx="296863" cy="187325"/>
            </a:xfrm>
            <a:custGeom>
              <a:avLst/>
              <a:gdLst>
                <a:gd name="T0" fmla="*/ 94 w 98"/>
                <a:gd name="T1" fmla="*/ 4 h 62"/>
                <a:gd name="T2" fmla="*/ 77 w 98"/>
                <a:gd name="T3" fmla="*/ 45 h 62"/>
                <a:gd name="T4" fmla="*/ 54 w 98"/>
                <a:gd name="T5" fmla="*/ 1 h 62"/>
                <a:gd name="T6" fmla="*/ 7 w 98"/>
                <a:gd name="T7" fmla="*/ 20 h 62"/>
                <a:gd name="T8" fmla="*/ 2 w 98"/>
                <a:gd name="T9" fmla="*/ 62 h 62"/>
                <a:gd name="T10" fmla="*/ 72 w 98"/>
                <a:gd name="T11" fmla="*/ 62 h 62"/>
                <a:gd name="T12" fmla="*/ 98 w 98"/>
                <a:gd name="T13" fmla="*/ 40 h 62"/>
                <a:gd name="T14" fmla="*/ 94 w 98"/>
                <a:gd name="T1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62">
                  <a:moveTo>
                    <a:pt x="94" y="4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6" y="0"/>
                    <a:pt x="15" y="7"/>
                    <a:pt x="7" y="20"/>
                  </a:cubicBezTo>
                  <a:cubicBezTo>
                    <a:pt x="0" y="33"/>
                    <a:pt x="2" y="62"/>
                    <a:pt x="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0" y="34"/>
                    <a:pt x="94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5" name="深度视觉·原创设计 https://www.docer.com/works?userid=22383862"/>
            <p:cNvSpPr>
              <a:spLocks noChangeArrowheads="1"/>
            </p:cNvSpPr>
            <p:nvPr/>
          </p:nvSpPr>
          <p:spPr bwMode="auto">
            <a:xfrm>
              <a:off x="5410201" y="4364038"/>
              <a:ext cx="24447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6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476876" y="4406900"/>
              <a:ext cx="114300" cy="161925"/>
            </a:xfrm>
            <a:custGeom>
              <a:avLst/>
              <a:gdLst>
                <a:gd name="T0" fmla="*/ 16 w 38"/>
                <a:gd name="T1" fmla="*/ 0 h 54"/>
                <a:gd name="T2" fmla="*/ 21 w 38"/>
                <a:gd name="T3" fmla="*/ 0 h 54"/>
                <a:gd name="T4" fmla="*/ 21 w 38"/>
                <a:gd name="T5" fmla="*/ 3 h 54"/>
                <a:gd name="T6" fmla="*/ 37 w 38"/>
                <a:gd name="T7" fmla="*/ 17 h 54"/>
                <a:gd name="T8" fmla="*/ 26 w 38"/>
                <a:gd name="T9" fmla="*/ 17 h 54"/>
                <a:gd name="T10" fmla="*/ 21 w 38"/>
                <a:gd name="T11" fmla="*/ 12 h 54"/>
                <a:gd name="T12" fmla="*/ 21 w 38"/>
                <a:gd name="T13" fmla="*/ 20 h 54"/>
                <a:gd name="T14" fmla="*/ 38 w 38"/>
                <a:gd name="T15" fmla="*/ 35 h 54"/>
                <a:gd name="T16" fmla="*/ 21 w 38"/>
                <a:gd name="T17" fmla="*/ 48 h 54"/>
                <a:gd name="T18" fmla="*/ 21 w 38"/>
                <a:gd name="T19" fmla="*/ 54 h 54"/>
                <a:gd name="T20" fmla="*/ 16 w 38"/>
                <a:gd name="T21" fmla="*/ 54 h 54"/>
                <a:gd name="T22" fmla="*/ 16 w 38"/>
                <a:gd name="T23" fmla="*/ 48 h 54"/>
                <a:gd name="T24" fmla="*/ 0 w 38"/>
                <a:gd name="T25" fmla="*/ 34 h 54"/>
                <a:gd name="T26" fmla="*/ 11 w 38"/>
                <a:gd name="T27" fmla="*/ 34 h 54"/>
                <a:gd name="T28" fmla="*/ 16 w 38"/>
                <a:gd name="T29" fmla="*/ 40 h 54"/>
                <a:gd name="T30" fmla="*/ 16 w 38"/>
                <a:gd name="T31" fmla="*/ 30 h 54"/>
                <a:gd name="T32" fmla="*/ 0 w 38"/>
                <a:gd name="T33" fmla="*/ 17 h 54"/>
                <a:gd name="T34" fmla="*/ 16 w 38"/>
                <a:gd name="T35" fmla="*/ 3 h 54"/>
                <a:gd name="T36" fmla="*/ 16 w 38"/>
                <a:gd name="T37" fmla="*/ 0 h 54"/>
                <a:gd name="T38" fmla="*/ 16 w 38"/>
                <a:gd name="T39" fmla="*/ 12 h 54"/>
                <a:gd name="T40" fmla="*/ 11 w 38"/>
                <a:gd name="T41" fmla="*/ 15 h 54"/>
                <a:gd name="T42" fmla="*/ 16 w 38"/>
                <a:gd name="T43" fmla="*/ 19 h 54"/>
                <a:gd name="T44" fmla="*/ 16 w 38"/>
                <a:gd name="T45" fmla="*/ 12 h 54"/>
                <a:gd name="T46" fmla="*/ 21 w 38"/>
                <a:gd name="T47" fmla="*/ 40 h 54"/>
                <a:gd name="T48" fmla="*/ 26 w 38"/>
                <a:gd name="T49" fmla="*/ 36 h 54"/>
                <a:gd name="T50" fmla="*/ 21 w 38"/>
                <a:gd name="T51" fmla="*/ 31 h 54"/>
                <a:gd name="T52" fmla="*/ 21 w 38"/>
                <a:gd name="T53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9" y="4"/>
                    <a:pt x="37" y="7"/>
                    <a:pt x="3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4" y="12"/>
                    <a:pt x="21" y="1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23"/>
                    <a:pt x="38" y="26"/>
                    <a:pt x="38" y="35"/>
                  </a:cubicBezTo>
                  <a:cubicBezTo>
                    <a:pt x="38" y="45"/>
                    <a:pt x="30" y="48"/>
                    <a:pt x="21" y="4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3"/>
                    <a:pt x="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13" y="39"/>
                    <a:pt x="16" y="4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7" y="28"/>
                    <a:pt x="0" y="26"/>
                    <a:pt x="0" y="17"/>
                  </a:cubicBezTo>
                  <a:cubicBezTo>
                    <a:pt x="0" y="7"/>
                    <a:pt x="8" y="5"/>
                    <a:pt x="16" y="3"/>
                  </a:cubicBezTo>
                  <a:lnTo>
                    <a:pt x="16" y="0"/>
                  </a:lnTo>
                  <a:close/>
                  <a:moveTo>
                    <a:pt x="16" y="12"/>
                  </a:moveTo>
                  <a:cubicBezTo>
                    <a:pt x="14" y="12"/>
                    <a:pt x="11" y="13"/>
                    <a:pt x="11" y="15"/>
                  </a:cubicBezTo>
                  <a:cubicBezTo>
                    <a:pt x="11" y="18"/>
                    <a:pt x="14" y="19"/>
                    <a:pt x="16" y="19"/>
                  </a:cubicBezTo>
                  <a:lnTo>
                    <a:pt x="16" y="12"/>
                  </a:lnTo>
                  <a:close/>
                  <a:moveTo>
                    <a:pt x="21" y="40"/>
                  </a:moveTo>
                  <a:cubicBezTo>
                    <a:pt x="24" y="40"/>
                    <a:pt x="26" y="39"/>
                    <a:pt x="26" y="36"/>
                  </a:cubicBezTo>
                  <a:cubicBezTo>
                    <a:pt x="26" y="34"/>
                    <a:pt x="24" y="32"/>
                    <a:pt x="21" y="31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7" name="深度视觉·原创设计 https://www.docer.com/works?userid=22383862"/>
          <p:cNvGrpSpPr/>
          <p:nvPr/>
        </p:nvGrpSpPr>
        <p:grpSpPr>
          <a:xfrm>
            <a:off x="6677026" y="4293661"/>
            <a:ext cx="349250" cy="384176"/>
            <a:chOff x="6677026" y="4213225"/>
            <a:chExt cx="349250" cy="384176"/>
          </a:xfrm>
          <a:solidFill>
            <a:schemeClr val="bg1"/>
          </a:solidFill>
        </p:grpSpPr>
        <p:sp>
          <p:nvSpPr>
            <p:cNvPr id="28" name="深度视觉·原创设计 https://www.docer.com/works?userid=22383862"/>
            <p:cNvSpPr/>
            <p:nvPr/>
          </p:nvSpPr>
          <p:spPr bwMode="auto">
            <a:xfrm>
              <a:off x="6677026" y="4213225"/>
              <a:ext cx="349250" cy="33338"/>
            </a:xfrm>
            <a:custGeom>
              <a:avLst/>
              <a:gdLst>
                <a:gd name="T0" fmla="*/ 116 w 116"/>
                <a:gd name="T1" fmla="*/ 8 h 11"/>
                <a:gd name="T2" fmla="*/ 111 w 116"/>
                <a:gd name="T3" fmla="*/ 11 h 11"/>
                <a:gd name="T4" fmla="*/ 5 w 116"/>
                <a:gd name="T5" fmla="*/ 11 h 11"/>
                <a:gd name="T6" fmla="*/ 0 w 116"/>
                <a:gd name="T7" fmla="*/ 8 h 11"/>
                <a:gd name="T8" fmla="*/ 0 w 116"/>
                <a:gd name="T9" fmla="*/ 3 h 11"/>
                <a:gd name="T10" fmla="*/ 5 w 116"/>
                <a:gd name="T11" fmla="*/ 0 h 11"/>
                <a:gd name="T12" fmla="*/ 111 w 116"/>
                <a:gd name="T13" fmla="*/ 0 h 11"/>
                <a:gd name="T14" fmla="*/ 116 w 116"/>
                <a:gd name="T15" fmla="*/ 3 h 11"/>
                <a:gd name="T16" fmla="*/ 116 w 11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">
                  <a:moveTo>
                    <a:pt x="116" y="8"/>
                  </a:moveTo>
                  <a:cubicBezTo>
                    <a:pt x="116" y="10"/>
                    <a:pt x="114" y="11"/>
                    <a:pt x="111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2"/>
                    <a:pt x="116" y="3"/>
                  </a:cubicBezTo>
                  <a:lnTo>
                    <a:pt x="1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9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6694488" y="4265613"/>
              <a:ext cx="311150" cy="331788"/>
            </a:xfrm>
            <a:custGeom>
              <a:avLst/>
              <a:gdLst>
                <a:gd name="T0" fmla="*/ 93 w 103"/>
                <a:gd name="T1" fmla="*/ 100 h 110"/>
                <a:gd name="T2" fmla="*/ 53 w 103"/>
                <a:gd name="T3" fmla="*/ 59 h 110"/>
                <a:gd name="T4" fmla="*/ 100 w 103"/>
                <a:gd name="T5" fmla="*/ 0 h 110"/>
                <a:gd name="T6" fmla="*/ 4 w 103"/>
                <a:gd name="T7" fmla="*/ 59 h 110"/>
                <a:gd name="T8" fmla="*/ 49 w 103"/>
                <a:gd name="T9" fmla="*/ 76 h 110"/>
                <a:gd name="T10" fmla="*/ 6 w 103"/>
                <a:gd name="T11" fmla="*/ 98 h 110"/>
                <a:gd name="T12" fmla="*/ 6 w 103"/>
                <a:gd name="T13" fmla="*/ 110 h 110"/>
                <a:gd name="T14" fmla="*/ 12 w 103"/>
                <a:gd name="T15" fmla="*/ 102 h 110"/>
                <a:gd name="T16" fmla="*/ 49 w 103"/>
                <a:gd name="T17" fmla="*/ 97 h 110"/>
                <a:gd name="T18" fmla="*/ 51 w 103"/>
                <a:gd name="T19" fmla="*/ 108 h 110"/>
                <a:gd name="T20" fmla="*/ 53 w 103"/>
                <a:gd name="T21" fmla="*/ 97 h 110"/>
                <a:gd name="T22" fmla="*/ 91 w 103"/>
                <a:gd name="T23" fmla="*/ 102 h 110"/>
                <a:gd name="T24" fmla="*/ 97 w 103"/>
                <a:gd name="T25" fmla="*/ 110 h 110"/>
                <a:gd name="T26" fmla="*/ 97 w 103"/>
                <a:gd name="T27" fmla="*/ 98 h 110"/>
                <a:gd name="T28" fmla="*/ 74 w 103"/>
                <a:gd name="T29" fmla="*/ 10 h 110"/>
                <a:gd name="T30" fmla="*/ 83 w 103"/>
                <a:gd name="T31" fmla="*/ 12 h 110"/>
                <a:gd name="T32" fmla="*/ 72 w 103"/>
                <a:gd name="T33" fmla="*/ 45 h 110"/>
                <a:gd name="T34" fmla="*/ 56 w 103"/>
                <a:gd name="T35" fmla="*/ 26 h 110"/>
                <a:gd name="T36" fmla="*/ 65 w 103"/>
                <a:gd name="T37" fmla="*/ 24 h 110"/>
                <a:gd name="T38" fmla="*/ 66 w 103"/>
                <a:gd name="T39" fmla="*/ 45 h 110"/>
                <a:gd name="T40" fmla="*/ 56 w 103"/>
                <a:gd name="T41" fmla="*/ 26 h 110"/>
                <a:gd name="T42" fmla="*/ 41 w 103"/>
                <a:gd name="T43" fmla="*/ 31 h 110"/>
                <a:gd name="T44" fmla="*/ 50 w 103"/>
                <a:gd name="T45" fmla="*/ 33 h 110"/>
                <a:gd name="T46" fmla="*/ 39 w 103"/>
                <a:gd name="T47" fmla="*/ 45 h 110"/>
                <a:gd name="T48" fmla="*/ 23 w 103"/>
                <a:gd name="T49" fmla="*/ 37 h 110"/>
                <a:gd name="T50" fmla="*/ 32 w 103"/>
                <a:gd name="T51" fmla="*/ 36 h 110"/>
                <a:gd name="T52" fmla="*/ 34 w 103"/>
                <a:gd name="T53" fmla="*/ 45 h 110"/>
                <a:gd name="T54" fmla="*/ 23 w 103"/>
                <a:gd name="T55" fmla="*/ 37 h 110"/>
                <a:gd name="T56" fmla="*/ 16 w 103"/>
                <a:gd name="T57" fmla="*/ 52 h 110"/>
                <a:gd name="T58" fmla="*/ 14 w 103"/>
                <a:gd name="T59" fmla="*/ 10 h 110"/>
                <a:gd name="T60" fmla="*/ 18 w 103"/>
                <a:gd name="T61" fmla="*/ 10 h 110"/>
                <a:gd name="T62" fmla="*/ 87 w 103"/>
                <a:gd name="T63" fmla="*/ 49 h 110"/>
                <a:gd name="T64" fmla="*/ 87 w 103"/>
                <a:gd name="T65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0">
                  <a:moveTo>
                    <a:pt x="97" y="98"/>
                  </a:moveTo>
                  <a:cubicBezTo>
                    <a:pt x="96" y="98"/>
                    <a:pt x="94" y="99"/>
                    <a:pt x="93" y="100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99"/>
                    <a:pt x="8" y="98"/>
                    <a:pt x="6" y="98"/>
                  </a:cubicBezTo>
                  <a:cubicBezTo>
                    <a:pt x="3" y="98"/>
                    <a:pt x="0" y="101"/>
                    <a:pt x="0" y="104"/>
                  </a:cubicBezTo>
                  <a:cubicBezTo>
                    <a:pt x="0" y="107"/>
                    <a:pt x="3" y="110"/>
                    <a:pt x="6" y="110"/>
                  </a:cubicBezTo>
                  <a:cubicBezTo>
                    <a:pt x="9" y="110"/>
                    <a:pt x="12" y="107"/>
                    <a:pt x="12" y="104"/>
                  </a:cubicBezTo>
                  <a:cubicBezTo>
                    <a:pt x="12" y="103"/>
                    <a:pt x="12" y="103"/>
                    <a:pt x="12" y="102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7" y="98"/>
                    <a:pt x="45" y="100"/>
                    <a:pt x="45" y="103"/>
                  </a:cubicBezTo>
                  <a:cubicBezTo>
                    <a:pt x="45" y="106"/>
                    <a:pt x="48" y="108"/>
                    <a:pt x="51" y="108"/>
                  </a:cubicBezTo>
                  <a:cubicBezTo>
                    <a:pt x="54" y="108"/>
                    <a:pt x="57" y="106"/>
                    <a:pt x="57" y="103"/>
                  </a:cubicBezTo>
                  <a:cubicBezTo>
                    <a:pt x="57" y="100"/>
                    <a:pt x="55" y="98"/>
                    <a:pt x="53" y="97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3"/>
                    <a:pt x="91" y="103"/>
                    <a:pt x="91" y="104"/>
                  </a:cubicBezTo>
                  <a:cubicBezTo>
                    <a:pt x="91" y="107"/>
                    <a:pt x="94" y="110"/>
                    <a:pt x="97" y="110"/>
                  </a:cubicBezTo>
                  <a:cubicBezTo>
                    <a:pt x="100" y="110"/>
                    <a:pt x="103" y="107"/>
                    <a:pt x="103" y="104"/>
                  </a:cubicBezTo>
                  <a:cubicBezTo>
                    <a:pt x="103" y="101"/>
                    <a:pt x="100" y="98"/>
                    <a:pt x="97" y="98"/>
                  </a:cubicBezTo>
                  <a:close/>
                  <a:moveTo>
                    <a:pt x="72" y="12"/>
                  </a:moveTo>
                  <a:cubicBezTo>
                    <a:pt x="72" y="11"/>
                    <a:pt x="73" y="10"/>
                    <a:pt x="74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3" y="11"/>
                    <a:pt x="83" y="1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2" y="45"/>
                    <a:pt x="72" y="45"/>
                    <a:pt x="72" y="45"/>
                  </a:cubicBezTo>
                  <a:lnTo>
                    <a:pt x="72" y="12"/>
                  </a:lnTo>
                  <a:close/>
                  <a:moveTo>
                    <a:pt x="56" y="26"/>
                  </a:moveTo>
                  <a:cubicBezTo>
                    <a:pt x="56" y="25"/>
                    <a:pt x="56" y="24"/>
                    <a:pt x="57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6" y="26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6" y="45"/>
                    <a:pt x="56" y="45"/>
                    <a:pt x="56" y="45"/>
                  </a:cubicBezTo>
                  <a:lnTo>
                    <a:pt x="56" y="26"/>
                  </a:lnTo>
                  <a:close/>
                  <a:moveTo>
                    <a:pt x="39" y="33"/>
                  </a:moveTo>
                  <a:cubicBezTo>
                    <a:pt x="39" y="32"/>
                    <a:pt x="40" y="31"/>
                    <a:pt x="41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0" y="32"/>
                    <a:pt x="50" y="3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33"/>
                  </a:lnTo>
                  <a:close/>
                  <a:moveTo>
                    <a:pt x="23" y="37"/>
                  </a:moveTo>
                  <a:cubicBezTo>
                    <a:pt x="23" y="36"/>
                    <a:pt x="24" y="36"/>
                    <a:pt x="2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4" y="36"/>
                    <a:pt x="34" y="3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23" y="45"/>
                    <a:pt x="23" y="45"/>
                    <a:pt x="23" y="45"/>
                  </a:cubicBezTo>
                  <a:lnTo>
                    <a:pt x="23" y="37"/>
                  </a:ln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7" y="9"/>
                    <a:pt x="18" y="10"/>
                    <a:pt x="18" y="1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89" y="49"/>
                    <a:pt x="89" y="50"/>
                  </a:cubicBezTo>
                  <a:cubicBezTo>
                    <a:pt x="89" y="51"/>
                    <a:pt x="88" y="52"/>
                    <a:pt x="87" y="52"/>
                  </a:cubicBezTo>
                  <a:lnTo>
                    <a:pt x="1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sp>
        <p:nvSpPr>
          <p:cNvPr id="30" name="深度视觉·原创设计 https://www.docer.com/works?userid=22383862"/>
          <p:cNvSpPr/>
          <p:nvPr/>
        </p:nvSpPr>
        <p:spPr>
          <a:xfrm>
            <a:off x="8314055" y="1981835"/>
            <a:ext cx="345948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纯属虚构的叙事，通常涉及超自然人物和对自然现象做出通俗化的理解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1" name="深度视觉·原创设计 https://www.docer.com/works?userid=22383862"/>
          <p:cNvSpPr/>
          <p:nvPr/>
        </p:nvSpPr>
        <p:spPr>
          <a:xfrm>
            <a:off x="8314690" y="1384300"/>
            <a:ext cx="2993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、“神话”定义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5" name="深度视觉·原创设计 https://www.docer.com/works?userid=22383862"/>
          <p:cNvSpPr/>
          <p:nvPr/>
        </p:nvSpPr>
        <p:spPr>
          <a:xfrm>
            <a:off x="1302385" y="1713865"/>
            <a:ext cx="24745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洪水故事只是神话</a:t>
            </a:r>
            <a:endParaRPr lang="zh-CN" altLang="en-US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6" name="深度视觉·原创设计 https://www.docer.com/works?userid=22383862"/>
          <p:cNvSpPr/>
          <p:nvPr/>
        </p:nvSpPr>
        <p:spPr>
          <a:xfrm>
            <a:off x="581025" y="4561205"/>
            <a:ext cx="332422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创世记的叙事融合家谱与历史故事，并非虚构，而是带着神学信息的始源历史记载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2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体裁争议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>
            <a:off x="8314055" y="4045585"/>
            <a:ext cx="375285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、起源理论解释不同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44" name="深度视觉·原创设计 https://www.docer.com/works?userid=22383862"/>
          <p:cNvSpPr/>
          <p:nvPr/>
        </p:nvSpPr>
        <p:spPr>
          <a:xfrm>
            <a:off x="8314690" y="4561205"/>
            <a:ext cx="3691890" cy="1476375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古代文献为现世现象所提供的解释，与现代的解释可能不同，却不能因此而称它们为神话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5" name="深度视觉·原创设计 https://www.docer.com/works?userid=22383862"/>
          <p:cNvSpPr/>
          <p:nvPr/>
        </p:nvSpPr>
        <p:spPr>
          <a:xfrm>
            <a:off x="570230" y="4045585"/>
            <a:ext cx="33248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、文体分析与定义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43" grpId="0"/>
      <p:bldP spid="44" grpId="0"/>
      <p:bldP spid="4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4535805" y="350520"/>
            <a:ext cx="3120390" cy="868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4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原型争议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308281" y="2033663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 bwMode="auto">
          <a:xfrm>
            <a:off x="7680649" y="542523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 bwMode="auto">
          <a:xfrm>
            <a:off x="7680730" y="4974336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2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230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796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 bwMode="auto">
          <a:xfrm>
            <a:off x="7680730" y="4974336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 bwMode="auto">
          <a:xfrm>
            <a:off x="6308281" y="4622364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 bwMode="auto">
          <a:xfrm>
            <a:off x="1720731" y="2021598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9" name="深度视觉·原创设计 https://www.docer.com/works?userid=22383862"/>
          <p:cNvSpPr>
            <a:spLocks noEditPoints="1"/>
          </p:cNvSpPr>
          <p:nvPr/>
        </p:nvSpPr>
        <p:spPr bwMode="auto">
          <a:xfrm>
            <a:off x="1330325" y="2280285"/>
            <a:ext cx="3930015" cy="1577975"/>
          </a:xfrm>
          <a:custGeom>
            <a:avLst/>
            <a:gdLst>
              <a:gd name="T0" fmla="*/ 2075 w 2085"/>
              <a:gd name="T1" fmla="*/ 10 h 1180"/>
              <a:gd name="T2" fmla="*/ 2075 w 2085"/>
              <a:gd name="T3" fmla="*/ 1170 h 1180"/>
              <a:gd name="T4" fmla="*/ 10 w 2085"/>
              <a:gd name="T5" fmla="*/ 1170 h 1180"/>
              <a:gd name="T6" fmla="*/ 10 w 2085"/>
              <a:gd name="T7" fmla="*/ 10 h 1180"/>
              <a:gd name="T8" fmla="*/ 2075 w 2085"/>
              <a:gd name="T9" fmla="*/ 10 h 1180"/>
              <a:gd name="T10" fmla="*/ 2085 w 2085"/>
              <a:gd name="T11" fmla="*/ 0 h 1180"/>
              <a:gd name="T12" fmla="*/ 2075 w 2085"/>
              <a:gd name="T13" fmla="*/ 0 h 1180"/>
              <a:gd name="T14" fmla="*/ 10 w 2085"/>
              <a:gd name="T15" fmla="*/ 0 h 1180"/>
              <a:gd name="T16" fmla="*/ 0 w 2085"/>
              <a:gd name="T17" fmla="*/ 0 h 1180"/>
              <a:gd name="T18" fmla="*/ 0 w 2085"/>
              <a:gd name="T19" fmla="*/ 10 h 1180"/>
              <a:gd name="T20" fmla="*/ 0 w 2085"/>
              <a:gd name="T21" fmla="*/ 1170 h 1180"/>
              <a:gd name="T22" fmla="*/ 0 w 2085"/>
              <a:gd name="T23" fmla="*/ 1180 h 1180"/>
              <a:gd name="T24" fmla="*/ 10 w 2085"/>
              <a:gd name="T25" fmla="*/ 1180 h 1180"/>
              <a:gd name="T26" fmla="*/ 2075 w 2085"/>
              <a:gd name="T27" fmla="*/ 1180 h 1180"/>
              <a:gd name="T28" fmla="*/ 2085 w 2085"/>
              <a:gd name="T29" fmla="*/ 1180 h 1180"/>
              <a:gd name="T30" fmla="*/ 2085 w 2085"/>
              <a:gd name="T31" fmla="*/ 1170 h 1180"/>
              <a:gd name="T32" fmla="*/ 2085 w 2085"/>
              <a:gd name="T33" fmla="*/ 10 h 1180"/>
              <a:gd name="T34" fmla="*/ 2085 w 2085"/>
              <a:gd name="T35" fmla="*/ 0 h 1180"/>
              <a:gd name="T36" fmla="*/ 2085 w 2085"/>
              <a:gd name="T37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5" h="1180">
                <a:moveTo>
                  <a:pt x="2075" y="10"/>
                </a:moveTo>
                <a:lnTo>
                  <a:pt x="2075" y="1170"/>
                </a:lnTo>
                <a:lnTo>
                  <a:pt x="10" y="1170"/>
                </a:lnTo>
                <a:lnTo>
                  <a:pt x="10" y="10"/>
                </a:lnTo>
                <a:lnTo>
                  <a:pt x="2075" y="10"/>
                </a:lnTo>
                <a:moveTo>
                  <a:pt x="2085" y="0"/>
                </a:moveTo>
                <a:lnTo>
                  <a:pt x="2075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1170"/>
                </a:lnTo>
                <a:lnTo>
                  <a:pt x="0" y="1180"/>
                </a:lnTo>
                <a:lnTo>
                  <a:pt x="10" y="1180"/>
                </a:lnTo>
                <a:lnTo>
                  <a:pt x="2075" y="1180"/>
                </a:lnTo>
                <a:lnTo>
                  <a:pt x="2085" y="1180"/>
                </a:lnTo>
                <a:lnTo>
                  <a:pt x="2085" y="1170"/>
                </a:lnTo>
                <a:lnTo>
                  <a:pt x="2085" y="10"/>
                </a:lnTo>
                <a:lnTo>
                  <a:pt x="2085" y="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 bwMode="auto">
          <a:xfrm>
            <a:off x="3144534" y="539221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 bwMode="auto">
          <a:xfrm>
            <a:off x="3131280" y="4914011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82464"/>
            <a:ext cx="58428" cy="58979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78659"/>
            <a:ext cx="58428" cy="58979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75391" y="2088173"/>
            <a:ext cx="39580" cy="3805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6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8669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7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9235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8" name="深度视觉·原创设计 https://www.docer.com/works?userid=22383862"/>
          <p:cNvSpPr/>
          <p:nvPr/>
        </p:nvSpPr>
        <p:spPr bwMode="auto">
          <a:xfrm>
            <a:off x="3131280" y="4936871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 bwMode="auto">
          <a:xfrm>
            <a:off x="1723906" y="4564579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2873935" y="6516564"/>
            <a:ext cx="6444130" cy="35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395" tIns="25395" rIns="25395" bIns="25395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8580" y="2559685"/>
            <a:ext cx="2506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bg1"/>
                </a:solidFill>
              </a:rPr>
              <a:t>洪水故事</a:t>
            </a:r>
            <a:endParaRPr lang="zh-CN" altLang="en-US" sz="4400" b="1">
              <a:solidFill>
                <a:schemeClr val="bg1"/>
              </a:solidFill>
            </a:endParaRPr>
          </a:p>
          <a:p>
            <a:r>
              <a:rPr lang="zh-CN" altLang="en-US" sz="4400" b="1">
                <a:solidFill>
                  <a:schemeClr val="bg1"/>
                </a:solidFill>
              </a:rPr>
              <a:t>并非</a:t>
            </a:r>
            <a:r>
              <a:rPr lang="zh-CN" altLang="en-US" sz="4400" b="1">
                <a:solidFill>
                  <a:schemeClr val="bg1"/>
                </a:solidFill>
              </a:rPr>
              <a:t>原创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35420" y="2277745"/>
            <a:ext cx="37382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1</a:t>
            </a:r>
            <a:r>
              <a:rPr lang="zh-CN" altLang="en-US" sz="2400" b="1">
                <a:solidFill>
                  <a:schemeClr val="bg1"/>
                </a:solidFill>
              </a:rPr>
              <a:t>、古近东</a:t>
            </a:r>
            <a:r>
              <a:rPr lang="zh-CN" altLang="en-US" sz="2400" b="1">
                <a:solidFill>
                  <a:schemeClr val="bg1"/>
                </a:solidFill>
              </a:rPr>
              <a:t>文献权威性存疑</a:t>
            </a:r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2</a:t>
            </a:r>
            <a:r>
              <a:rPr lang="zh-CN" altLang="en-US" sz="2400" b="1">
                <a:solidFill>
                  <a:schemeClr val="bg1"/>
                </a:solidFill>
              </a:rPr>
              <a:t>、学术界态度双标</a:t>
            </a:r>
            <a:endParaRPr lang="zh-CN" altLang="en-US" sz="24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400" b="1">
                <a:solidFill>
                  <a:schemeClr val="bg1"/>
                </a:solidFill>
              </a:rPr>
              <a:t>3</a:t>
            </a:r>
            <a:r>
              <a:rPr lang="zh-CN" altLang="en-US" sz="2400" b="1">
                <a:solidFill>
                  <a:schemeClr val="bg1"/>
                </a:solidFill>
              </a:rPr>
              <a:t>、底本假说批判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36" name="图片 35" descr="5b2725deb811466ebe34a812d82b4c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3712845"/>
            <a:ext cx="1669415" cy="2600325"/>
          </a:xfrm>
          <a:prstGeom prst="rect">
            <a:avLst/>
          </a:prstGeom>
        </p:spPr>
      </p:pic>
      <p:pic>
        <p:nvPicPr>
          <p:cNvPr id="37" name="图片 36" descr="/private/var/folders/cx/khntvqqx39xfsymmwpkc5z5w0000gn/T/com.kingsoft.wpsoffice.mac/picturecompress_20251029160528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5" y="270510"/>
            <a:ext cx="162052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9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0" name="深度视觉·原创设计 https://www.docer.com/works?userid=22383862"/>
          <p:cNvSpPr/>
          <p:nvPr/>
        </p:nvSpPr>
        <p:spPr>
          <a:xfrm>
            <a:off x="4524375" y="350520"/>
            <a:ext cx="3131820" cy="855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 bwMode="auto">
          <a:xfrm>
            <a:off x="4167188" y="1906061"/>
            <a:ext cx="1930400" cy="1974850"/>
          </a:xfrm>
          <a:custGeom>
            <a:avLst/>
            <a:gdLst>
              <a:gd name="T0" fmla="*/ 509 w 640"/>
              <a:gd name="T1" fmla="*/ 645 h 655"/>
              <a:gd name="T2" fmla="*/ 640 w 640"/>
              <a:gd name="T3" fmla="*/ 514 h 655"/>
              <a:gd name="T4" fmla="*/ 640 w 640"/>
              <a:gd name="T5" fmla="*/ 0 h 655"/>
              <a:gd name="T6" fmla="*/ 555 w 640"/>
              <a:gd name="T7" fmla="*/ 0 h 655"/>
              <a:gd name="T8" fmla="*/ 527 w 640"/>
              <a:gd name="T9" fmla="*/ 130 h 655"/>
              <a:gd name="T10" fmla="*/ 427 w 640"/>
              <a:gd name="T11" fmla="*/ 163 h 655"/>
              <a:gd name="T12" fmla="*/ 328 w 640"/>
              <a:gd name="T13" fmla="*/ 74 h 655"/>
              <a:gd name="T14" fmla="*/ 192 w 640"/>
              <a:gd name="T15" fmla="*/ 174 h 655"/>
              <a:gd name="T16" fmla="*/ 246 w 640"/>
              <a:gd name="T17" fmla="*/ 295 h 655"/>
              <a:gd name="T18" fmla="*/ 184 w 640"/>
              <a:gd name="T19" fmla="*/ 380 h 655"/>
              <a:gd name="T20" fmla="*/ 52 w 640"/>
              <a:gd name="T21" fmla="*/ 367 h 655"/>
              <a:gd name="T22" fmla="*/ 0 w 640"/>
              <a:gd name="T23" fmla="*/ 528 h 655"/>
              <a:gd name="T24" fmla="*/ 115 w 640"/>
              <a:gd name="T25" fmla="*/ 594 h 655"/>
              <a:gd name="T26" fmla="*/ 113 w 640"/>
              <a:gd name="T27" fmla="*/ 655 h 655"/>
              <a:gd name="T28" fmla="*/ 509 w 640"/>
              <a:gd name="T29" fmla="*/ 655 h 655"/>
              <a:gd name="T30" fmla="*/ 509 w 640"/>
              <a:gd name="T31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655">
                <a:moveTo>
                  <a:pt x="509" y="645"/>
                </a:moveTo>
                <a:cubicBezTo>
                  <a:pt x="509" y="573"/>
                  <a:pt x="568" y="514"/>
                  <a:pt x="640" y="514"/>
                </a:cubicBezTo>
                <a:cubicBezTo>
                  <a:pt x="640" y="0"/>
                  <a:pt x="640" y="0"/>
                  <a:pt x="640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27" y="130"/>
                  <a:pt x="527" y="130"/>
                  <a:pt x="527" y="130"/>
                </a:cubicBezTo>
                <a:cubicBezTo>
                  <a:pt x="493" y="138"/>
                  <a:pt x="459" y="149"/>
                  <a:pt x="427" y="163"/>
                </a:cubicBezTo>
                <a:cubicBezTo>
                  <a:pt x="328" y="74"/>
                  <a:pt x="328" y="74"/>
                  <a:pt x="328" y="74"/>
                </a:cubicBezTo>
                <a:cubicBezTo>
                  <a:pt x="192" y="174"/>
                  <a:pt x="192" y="174"/>
                  <a:pt x="192" y="174"/>
                </a:cubicBezTo>
                <a:cubicBezTo>
                  <a:pt x="246" y="295"/>
                  <a:pt x="246" y="295"/>
                  <a:pt x="246" y="295"/>
                </a:cubicBezTo>
                <a:cubicBezTo>
                  <a:pt x="223" y="321"/>
                  <a:pt x="202" y="349"/>
                  <a:pt x="184" y="380"/>
                </a:cubicBezTo>
                <a:cubicBezTo>
                  <a:pt x="52" y="367"/>
                  <a:pt x="52" y="367"/>
                  <a:pt x="52" y="367"/>
                </a:cubicBezTo>
                <a:cubicBezTo>
                  <a:pt x="0" y="528"/>
                  <a:pt x="0" y="528"/>
                  <a:pt x="0" y="528"/>
                </a:cubicBezTo>
                <a:cubicBezTo>
                  <a:pt x="115" y="594"/>
                  <a:pt x="115" y="594"/>
                  <a:pt x="115" y="594"/>
                </a:cubicBezTo>
                <a:cubicBezTo>
                  <a:pt x="113" y="614"/>
                  <a:pt x="112" y="635"/>
                  <a:pt x="113" y="655"/>
                </a:cubicBezTo>
                <a:cubicBezTo>
                  <a:pt x="509" y="655"/>
                  <a:pt x="509" y="655"/>
                  <a:pt x="509" y="655"/>
                </a:cubicBezTo>
                <a:cubicBezTo>
                  <a:pt x="509" y="652"/>
                  <a:pt x="509" y="649"/>
                  <a:pt x="509" y="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097588" y="1906061"/>
            <a:ext cx="1930400" cy="1974850"/>
          </a:xfrm>
          <a:custGeom>
            <a:avLst/>
            <a:gdLst>
              <a:gd name="T0" fmla="*/ 132 w 640"/>
              <a:gd name="T1" fmla="*/ 645 h 655"/>
              <a:gd name="T2" fmla="*/ 132 w 640"/>
              <a:gd name="T3" fmla="*/ 655 h 655"/>
              <a:gd name="T4" fmla="*/ 528 w 640"/>
              <a:gd name="T5" fmla="*/ 655 h 655"/>
              <a:gd name="T6" fmla="*/ 525 w 640"/>
              <a:gd name="T7" fmla="*/ 592 h 655"/>
              <a:gd name="T8" fmla="*/ 640 w 640"/>
              <a:gd name="T9" fmla="*/ 525 h 655"/>
              <a:gd name="T10" fmla="*/ 588 w 640"/>
              <a:gd name="T11" fmla="*/ 364 h 655"/>
              <a:gd name="T12" fmla="*/ 455 w 640"/>
              <a:gd name="T13" fmla="*/ 378 h 655"/>
              <a:gd name="T14" fmla="*/ 394 w 640"/>
              <a:gd name="T15" fmla="*/ 294 h 655"/>
              <a:gd name="T16" fmla="*/ 447 w 640"/>
              <a:gd name="T17" fmla="*/ 172 h 655"/>
              <a:gd name="T18" fmla="*/ 310 w 640"/>
              <a:gd name="T19" fmla="*/ 73 h 655"/>
              <a:gd name="T20" fmla="*/ 212 w 640"/>
              <a:gd name="T21" fmla="*/ 162 h 655"/>
              <a:gd name="T22" fmla="*/ 162 w 640"/>
              <a:gd name="T23" fmla="*/ 143 h 655"/>
              <a:gd name="T24" fmla="*/ 112 w 640"/>
              <a:gd name="T25" fmla="*/ 130 h 655"/>
              <a:gd name="T26" fmla="*/ 84 w 640"/>
              <a:gd name="T27" fmla="*/ 0 h 655"/>
              <a:gd name="T28" fmla="*/ 0 w 640"/>
              <a:gd name="T29" fmla="*/ 0 h 655"/>
              <a:gd name="T30" fmla="*/ 0 w 640"/>
              <a:gd name="T31" fmla="*/ 514 h 655"/>
              <a:gd name="T32" fmla="*/ 132 w 640"/>
              <a:gd name="T33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0" h="655">
                <a:moveTo>
                  <a:pt x="132" y="645"/>
                </a:moveTo>
                <a:cubicBezTo>
                  <a:pt x="132" y="649"/>
                  <a:pt x="132" y="652"/>
                  <a:pt x="132" y="655"/>
                </a:cubicBezTo>
                <a:cubicBezTo>
                  <a:pt x="528" y="655"/>
                  <a:pt x="528" y="655"/>
                  <a:pt x="528" y="655"/>
                </a:cubicBezTo>
                <a:cubicBezTo>
                  <a:pt x="528" y="634"/>
                  <a:pt x="528" y="613"/>
                  <a:pt x="525" y="592"/>
                </a:cubicBezTo>
                <a:cubicBezTo>
                  <a:pt x="640" y="525"/>
                  <a:pt x="640" y="525"/>
                  <a:pt x="640" y="525"/>
                </a:cubicBezTo>
                <a:cubicBezTo>
                  <a:pt x="588" y="364"/>
                  <a:pt x="588" y="364"/>
                  <a:pt x="588" y="364"/>
                </a:cubicBezTo>
                <a:cubicBezTo>
                  <a:pt x="455" y="378"/>
                  <a:pt x="455" y="378"/>
                  <a:pt x="455" y="378"/>
                </a:cubicBezTo>
                <a:cubicBezTo>
                  <a:pt x="438" y="348"/>
                  <a:pt x="417" y="320"/>
                  <a:pt x="394" y="294"/>
                </a:cubicBezTo>
                <a:cubicBezTo>
                  <a:pt x="447" y="172"/>
                  <a:pt x="447" y="172"/>
                  <a:pt x="447" y="172"/>
                </a:cubicBezTo>
                <a:cubicBezTo>
                  <a:pt x="310" y="73"/>
                  <a:pt x="310" y="73"/>
                  <a:pt x="310" y="73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196" y="155"/>
                  <a:pt x="179" y="149"/>
                  <a:pt x="162" y="143"/>
                </a:cubicBezTo>
                <a:cubicBezTo>
                  <a:pt x="146" y="138"/>
                  <a:pt x="129" y="133"/>
                  <a:pt x="112" y="130"/>
                </a:cubicBezTo>
                <a:cubicBezTo>
                  <a:pt x="84" y="0"/>
                  <a:pt x="84" y="0"/>
                  <a:pt x="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4"/>
                  <a:pt x="0" y="514"/>
                  <a:pt x="0" y="514"/>
                </a:cubicBezTo>
                <a:cubicBezTo>
                  <a:pt x="73" y="514"/>
                  <a:pt x="132" y="573"/>
                  <a:pt x="132" y="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 bwMode="auto">
          <a:xfrm>
            <a:off x="6097588" y="3880911"/>
            <a:ext cx="1933575" cy="1917700"/>
          </a:xfrm>
          <a:custGeom>
            <a:avLst/>
            <a:gdLst>
              <a:gd name="T0" fmla="*/ 528 w 641"/>
              <a:gd name="T1" fmla="*/ 0 h 636"/>
              <a:gd name="T2" fmla="*/ 132 w 641"/>
              <a:gd name="T3" fmla="*/ 0 h 636"/>
              <a:gd name="T4" fmla="*/ 0 w 641"/>
              <a:gd name="T5" fmla="*/ 122 h 636"/>
              <a:gd name="T6" fmla="*/ 0 w 641"/>
              <a:gd name="T7" fmla="*/ 636 h 636"/>
              <a:gd name="T8" fmla="*/ 86 w 641"/>
              <a:gd name="T9" fmla="*/ 636 h 636"/>
              <a:gd name="T10" fmla="*/ 114 w 641"/>
              <a:gd name="T11" fmla="*/ 506 h 636"/>
              <a:gd name="T12" fmla="*/ 213 w 641"/>
              <a:gd name="T13" fmla="*/ 473 h 636"/>
              <a:gd name="T14" fmla="*/ 312 w 641"/>
              <a:gd name="T15" fmla="*/ 562 h 636"/>
              <a:gd name="T16" fmla="*/ 449 w 641"/>
              <a:gd name="T17" fmla="*/ 462 h 636"/>
              <a:gd name="T18" fmla="*/ 395 w 641"/>
              <a:gd name="T19" fmla="*/ 341 h 636"/>
              <a:gd name="T20" fmla="*/ 456 w 641"/>
              <a:gd name="T21" fmla="*/ 256 h 636"/>
              <a:gd name="T22" fmla="*/ 589 w 641"/>
              <a:gd name="T23" fmla="*/ 269 h 636"/>
              <a:gd name="T24" fmla="*/ 641 w 641"/>
              <a:gd name="T25" fmla="*/ 108 h 636"/>
              <a:gd name="T26" fmla="*/ 525 w 641"/>
              <a:gd name="T27" fmla="*/ 42 h 636"/>
              <a:gd name="T28" fmla="*/ 528 w 641"/>
              <a:gd name="T2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1" h="636">
                <a:moveTo>
                  <a:pt x="528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27" y="68"/>
                  <a:pt x="70" y="122"/>
                  <a:pt x="0" y="122"/>
                </a:cubicBezTo>
                <a:cubicBezTo>
                  <a:pt x="0" y="636"/>
                  <a:pt x="0" y="636"/>
                  <a:pt x="0" y="636"/>
                </a:cubicBezTo>
                <a:cubicBezTo>
                  <a:pt x="86" y="636"/>
                  <a:pt x="86" y="636"/>
                  <a:pt x="86" y="636"/>
                </a:cubicBezTo>
                <a:cubicBezTo>
                  <a:pt x="114" y="506"/>
                  <a:pt x="114" y="506"/>
                  <a:pt x="114" y="506"/>
                </a:cubicBezTo>
                <a:cubicBezTo>
                  <a:pt x="148" y="498"/>
                  <a:pt x="181" y="487"/>
                  <a:pt x="213" y="473"/>
                </a:cubicBezTo>
                <a:cubicBezTo>
                  <a:pt x="312" y="562"/>
                  <a:pt x="312" y="562"/>
                  <a:pt x="312" y="562"/>
                </a:cubicBezTo>
                <a:cubicBezTo>
                  <a:pt x="449" y="462"/>
                  <a:pt x="449" y="462"/>
                  <a:pt x="449" y="462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418" y="315"/>
                  <a:pt x="439" y="286"/>
                  <a:pt x="456" y="256"/>
                </a:cubicBezTo>
                <a:cubicBezTo>
                  <a:pt x="589" y="269"/>
                  <a:pt x="589" y="269"/>
                  <a:pt x="589" y="269"/>
                </a:cubicBezTo>
                <a:cubicBezTo>
                  <a:pt x="641" y="108"/>
                  <a:pt x="641" y="108"/>
                  <a:pt x="641" y="108"/>
                </a:cubicBezTo>
                <a:cubicBezTo>
                  <a:pt x="525" y="42"/>
                  <a:pt x="525" y="42"/>
                  <a:pt x="525" y="42"/>
                </a:cubicBezTo>
                <a:cubicBezTo>
                  <a:pt x="527" y="28"/>
                  <a:pt x="528" y="14"/>
                  <a:pt x="5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 bwMode="auto">
          <a:xfrm>
            <a:off x="4170363" y="3880911"/>
            <a:ext cx="1927225" cy="1917700"/>
          </a:xfrm>
          <a:custGeom>
            <a:avLst/>
            <a:gdLst>
              <a:gd name="T0" fmla="*/ 508 w 639"/>
              <a:gd name="T1" fmla="*/ 0 h 636"/>
              <a:gd name="T2" fmla="*/ 112 w 639"/>
              <a:gd name="T3" fmla="*/ 0 h 636"/>
              <a:gd name="T4" fmla="*/ 114 w 639"/>
              <a:gd name="T5" fmla="*/ 44 h 636"/>
              <a:gd name="T6" fmla="*/ 0 w 639"/>
              <a:gd name="T7" fmla="*/ 111 h 636"/>
              <a:gd name="T8" fmla="*/ 52 w 639"/>
              <a:gd name="T9" fmla="*/ 271 h 636"/>
              <a:gd name="T10" fmla="*/ 184 w 639"/>
              <a:gd name="T11" fmla="*/ 257 h 636"/>
              <a:gd name="T12" fmla="*/ 246 w 639"/>
              <a:gd name="T13" fmla="*/ 342 h 636"/>
              <a:gd name="T14" fmla="*/ 192 w 639"/>
              <a:gd name="T15" fmla="*/ 464 h 636"/>
              <a:gd name="T16" fmla="*/ 329 w 639"/>
              <a:gd name="T17" fmla="*/ 563 h 636"/>
              <a:gd name="T18" fmla="*/ 428 w 639"/>
              <a:gd name="T19" fmla="*/ 474 h 636"/>
              <a:gd name="T20" fmla="*/ 477 w 639"/>
              <a:gd name="T21" fmla="*/ 492 h 636"/>
              <a:gd name="T22" fmla="*/ 528 w 639"/>
              <a:gd name="T23" fmla="*/ 506 h 636"/>
              <a:gd name="T24" fmla="*/ 556 w 639"/>
              <a:gd name="T25" fmla="*/ 636 h 636"/>
              <a:gd name="T26" fmla="*/ 639 w 639"/>
              <a:gd name="T27" fmla="*/ 636 h 636"/>
              <a:gd name="T28" fmla="*/ 639 w 639"/>
              <a:gd name="T29" fmla="*/ 122 h 636"/>
              <a:gd name="T30" fmla="*/ 508 w 639"/>
              <a:gd name="T31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9" h="636">
                <a:moveTo>
                  <a:pt x="508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14"/>
                  <a:pt x="113" y="29"/>
                  <a:pt x="114" y="44"/>
                </a:cubicBezTo>
                <a:cubicBezTo>
                  <a:pt x="0" y="111"/>
                  <a:pt x="0" y="111"/>
                  <a:pt x="0" y="111"/>
                </a:cubicBezTo>
                <a:cubicBezTo>
                  <a:pt x="52" y="271"/>
                  <a:pt x="52" y="271"/>
                  <a:pt x="52" y="271"/>
                </a:cubicBezTo>
                <a:cubicBezTo>
                  <a:pt x="184" y="257"/>
                  <a:pt x="184" y="257"/>
                  <a:pt x="184" y="257"/>
                </a:cubicBezTo>
                <a:cubicBezTo>
                  <a:pt x="202" y="288"/>
                  <a:pt x="223" y="316"/>
                  <a:pt x="246" y="342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329" y="563"/>
                  <a:pt x="329" y="563"/>
                  <a:pt x="329" y="563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44" y="481"/>
                  <a:pt x="460" y="487"/>
                  <a:pt x="477" y="492"/>
                </a:cubicBezTo>
                <a:cubicBezTo>
                  <a:pt x="494" y="498"/>
                  <a:pt x="511" y="502"/>
                  <a:pt x="528" y="506"/>
                </a:cubicBezTo>
                <a:cubicBezTo>
                  <a:pt x="556" y="636"/>
                  <a:pt x="556" y="636"/>
                  <a:pt x="556" y="636"/>
                </a:cubicBezTo>
                <a:cubicBezTo>
                  <a:pt x="639" y="636"/>
                  <a:pt x="639" y="636"/>
                  <a:pt x="639" y="636"/>
                </a:cubicBezTo>
                <a:cubicBezTo>
                  <a:pt x="639" y="122"/>
                  <a:pt x="639" y="122"/>
                  <a:pt x="639" y="122"/>
                </a:cubicBezTo>
                <a:cubicBezTo>
                  <a:pt x="570" y="122"/>
                  <a:pt x="513" y="68"/>
                  <a:pt x="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grpSp>
        <p:nvGrpSpPr>
          <p:cNvPr id="6" name="深度视觉·原创设计 https://www.docer.com/works?userid=22383862"/>
          <p:cNvGrpSpPr/>
          <p:nvPr/>
        </p:nvGrpSpPr>
        <p:grpSpPr>
          <a:xfrm>
            <a:off x="6597651" y="2744261"/>
            <a:ext cx="485775" cy="585788"/>
            <a:chOff x="6597651" y="2663825"/>
            <a:chExt cx="485775" cy="585788"/>
          </a:xfrm>
          <a:solidFill>
            <a:schemeClr val="bg1"/>
          </a:solidFill>
        </p:grpSpPr>
        <p:sp>
          <p:nvSpPr>
            <p:cNvPr id="7" name="深度视觉·原创设计 https://www.docer.com/works?userid=22383862"/>
            <p:cNvSpPr/>
            <p:nvPr/>
          </p:nvSpPr>
          <p:spPr bwMode="auto">
            <a:xfrm>
              <a:off x="6784976" y="2663825"/>
              <a:ext cx="114300" cy="130175"/>
            </a:xfrm>
            <a:custGeom>
              <a:avLst/>
              <a:gdLst>
                <a:gd name="T0" fmla="*/ 2 w 38"/>
                <a:gd name="T1" fmla="*/ 28 h 43"/>
                <a:gd name="T2" fmla="*/ 3 w 38"/>
                <a:gd name="T3" fmla="*/ 28 h 43"/>
                <a:gd name="T4" fmla="*/ 19 w 38"/>
                <a:gd name="T5" fmla="*/ 43 h 43"/>
                <a:gd name="T6" fmla="*/ 35 w 38"/>
                <a:gd name="T7" fmla="*/ 29 h 43"/>
                <a:gd name="T8" fmla="*/ 35 w 38"/>
                <a:gd name="T9" fmla="*/ 29 h 43"/>
                <a:gd name="T10" fmla="*/ 38 w 38"/>
                <a:gd name="T11" fmla="*/ 25 h 43"/>
                <a:gd name="T12" fmla="*/ 36 w 38"/>
                <a:gd name="T13" fmla="*/ 20 h 43"/>
                <a:gd name="T14" fmla="*/ 19 w 38"/>
                <a:gd name="T15" fmla="*/ 0 h 43"/>
                <a:gd name="T16" fmla="*/ 2 w 38"/>
                <a:gd name="T17" fmla="*/ 19 h 43"/>
                <a:gd name="T18" fmla="*/ 0 w 38"/>
                <a:gd name="T19" fmla="*/ 24 h 43"/>
                <a:gd name="T20" fmla="*/ 2 w 38"/>
                <a:gd name="T21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3">
                  <a:moveTo>
                    <a:pt x="2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5" y="37"/>
                    <a:pt x="12" y="43"/>
                    <a:pt x="19" y="43"/>
                  </a:cubicBezTo>
                  <a:cubicBezTo>
                    <a:pt x="26" y="43"/>
                    <a:pt x="32" y="37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38" y="27"/>
                    <a:pt x="38" y="25"/>
                  </a:cubicBezTo>
                  <a:cubicBezTo>
                    <a:pt x="38" y="22"/>
                    <a:pt x="37" y="20"/>
                    <a:pt x="36" y="20"/>
                  </a:cubicBezTo>
                  <a:cubicBezTo>
                    <a:pt x="35" y="9"/>
                    <a:pt x="28" y="0"/>
                    <a:pt x="19" y="0"/>
                  </a:cubicBezTo>
                  <a:cubicBezTo>
                    <a:pt x="11" y="0"/>
                    <a:pt x="3" y="9"/>
                    <a:pt x="2" y="19"/>
                  </a:cubicBezTo>
                  <a:cubicBezTo>
                    <a:pt x="1" y="19"/>
                    <a:pt x="0" y="21"/>
                    <a:pt x="0" y="24"/>
                  </a:cubicBezTo>
                  <a:cubicBezTo>
                    <a:pt x="0" y="26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8" name="深度视觉·原创设计 https://www.docer.com/works?userid=22383862"/>
            <p:cNvSpPr/>
            <p:nvPr/>
          </p:nvSpPr>
          <p:spPr bwMode="auto">
            <a:xfrm>
              <a:off x="6751638" y="2790825"/>
              <a:ext cx="177800" cy="458788"/>
            </a:xfrm>
            <a:custGeom>
              <a:avLst/>
              <a:gdLst>
                <a:gd name="T0" fmla="*/ 53 w 59"/>
                <a:gd name="T1" fmla="*/ 3 h 152"/>
                <a:gd name="T2" fmla="*/ 52 w 59"/>
                <a:gd name="T3" fmla="*/ 4 h 152"/>
                <a:gd name="T4" fmla="*/ 43 w 59"/>
                <a:gd name="T5" fmla="*/ 1 h 152"/>
                <a:gd name="T6" fmla="*/ 28 w 59"/>
                <a:gd name="T7" fmla="*/ 27 h 152"/>
                <a:gd name="T8" fmla="*/ 16 w 59"/>
                <a:gd name="T9" fmla="*/ 0 h 152"/>
                <a:gd name="T10" fmla="*/ 6 w 59"/>
                <a:gd name="T11" fmla="*/ 1 h 152"/>
                <a:gd name="T12" fmla="*/ 6 w 59"/>
                <a:gd name="T13" fmla="*/ 1 h 152"/>
                <a:gd name="T14" fmla="*/ 0 w 59"/>
                <a:gd name="T15" fmla="*/ 7 h 152"/>
                <a:gd name="T16" fmla="*/ 1 w 59"/>
                <a:gd name="T17" fmla="*/ 68 h 152"/>
                <a:gd name="T18" fmla="*/ 3 w 59"/>
                <a:gd name="T19" fmla="*/ 73 h 152"/>
                <a:gd name="T20" fmla="*/ 3 w 59"/>
                <a:gd name="T21" fmla="*/ 74 h 152"/>
                <a:gd name="T22" fmla="*/ 9 w 59"/>
                <a:gd name="T23" fmla="*/ 80 h 152"/>
                <a:gd name="T24" fmla="*/ 12 w 59"/>
                <a:gd name="T25" fmla="*/ 79 h 152"/>
                <a:gd name="T26" fmla="*/ 12 w 59"/>
                <a:gd name="T27" fmla="*/ 152 h 152"/>
                <a:gd name="T28" fmla="*/ 27 w 59"/>
                <a:gd name="T29" fmla="*/ 152 h 152"/>
                <a:gd name="T30" fmla="*/ 29 w 59"/>
                <a:gd name="T31" fmla="*/ 82 h 152"/>
                <a:gd name="T32" fmla="*/ 30 w 59"/>
                <a:gd name="T33" fmla="*/ 152 h 152"/>
                <a:gd name="T34" fmla="*/ 47 w 59"/>
                <a:gd name="T35" fmla="*/ 152 h 152"/>
                <a:gd name="T36" fmla="*/ 48 w 59"/>
                <a:gd name="T37" fmla="*/ 81 h 152"/>
                <a:gd name="T38" fmla="*/ 50 w 59"/>
                <a:gd name="T39" fmla="*/ 82 h 152"/>
                <a:gd name="T40" fmla="*/ 56 w 59"/>
                <a:gd name="T41" fmla="*/ 76 h 152"/>
                <a:gd name="T42" fmla="*/ 56 w 59"/>
                <a:gd name="T43" fmla="*/ 75 h 152"/>
                <a:gd name="T44" fmla="*/ 59 w 59"/>
                <a:gd name="T45" fmla="*/ 70 h 152"/>
                <a:gd name="T46" fmla="*/ 59 w 59"/>
                <a:gd name="T47" fmla="*/ 9 h 152"/>
                <a:gd name="T48" fmla="*/ 53 w 59"/>
                <a:gd name="T49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52">
                  <a:moveTo>
                    <a:pt x="53" y="3"/>
                  </a:moveTo>
                  <a:cubicBezTo>
                    <a:pt x="53" y="3"/>
                    <a:pt x="52" y="3"/>
                    <a:pt x="52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2"/>
                    <a:pt x="0" y="4"/>
                    <a:pt x="0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2" y="72"/>
                    <a:pt x="3" y="73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7"/>
                    <a:pt x="6" y="80"/>
                    <a:pt x="9" y="80"/>
                  </a:cubicBezTo>
                  <a:cubicBezTo>
                    <a:pt x="10" y="80"/>
                    <a:pt x="11" y="80"/>
                    <a:pt x="12" y="79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1"/>
                    <a:pt x="49" y="82"/>
                    <a:pt x="50" y="82"/>
                  </a:cubicBezTo>
                  <a:cubicBezTo>
                    <a:pt x="54" y="82"/>
                    <a:pt x="56" y="79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8" y="74"/>
                    <a:pt x="59" y="72"/>
                    <a:pt x="59" y="7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6"/>
                    <a:pt x="56" y="3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9" name="深度视觉·原创设计 https://www.docer.com/works?userid=22383862"/>
            <p:cNvSpPr/>
            <p:nvPr/>
          </p:nvSpPr>
          <p:spPr bwMode="auto">
            <a:xfrm>
              <a:off x="6954838" y="2709863"/>
              <a:ext cx="101600" cy="117475"/>
            </a:xfrm>
            <a:custGeom>
              <a:avLst/>
              <a:gdLst>
                <a:gd name="T0" fmla="*/ 2 w 34"/>
                <a:gd name="T1" fmla="*/ 26 h 39"/>
                <a:gd name="T2" fmla="*/ 3 w 34"/>
                <a:gd name="T3" fmla="*/ 26 h 39"/>
                <a:gd name="T4" fmla="*/ 17 w 34"/>
                <a:gd name="T5" fmla="*/ 39 h 39"/>
                <a:gd name="T6" fmla="*/ 31 w 34"/>
                <a:gd name="T7" fmla="*/ 26 h 39"/>
                <a:gd name="T8" fmla="*/ 32 w 34"/>
                <a:gd name="T9" fmla="*/ 26 h 39"/>
                <a:gd name="T10" fmla="*/ 34 w 34"/>
                <a:gd name="T11" fmla="*/ 22 h 39"/>
                <a:gd name="T12" fmla="*/ 32 w 34"/>
                <a:gd name="T13" fmla="*/ 18 h 39"/>
                <a:gd name="T14" fmla="*/ 17 w 34"/>
                <a:gd name="T15" fmla="*/ 0 h 39"/>
                <a:gd name="T16" fmla="*/ 2 w 34"/>
                <a:gd name="T17" fmla="*/ 18 h 39"/>
                <a:gd name="T18" fmla="*/ 0 w 34"/>
                <a:gd name="T19" fmla="*/ 22 h 39"/>
                <a:gd name="T20" fmla="*/ 2 w 34"/>
                <a:gd name="T2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9">
                  <a:moveTo>
                    <a:pt x="2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33"/>
                    <a:pt x="11" y="39"/>
                    <a:pt x="17" y="39"/>
                  </a:cubicBezTo>
                  <a:cubicBezTo>
                    <a:pt x="24" y="39"/>
                    <a:pt x="29" y="34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5"/>
                    <a:pt x="34" y="22"/>
                  </a:cubicBezTo>
                  <a:cubicBezTo>
                    <a:pt x="34" y="20"/>
                    <a:pt x="33" y="19"/>
                    <a:pt x="32" y="18"/>
                  </a:cubicBezTo>
                  <a:cubicBezTo>
                    <a:pt x="32" y="8"/>
                    <a:pt x="25" y="1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0" name="深度视觉·原创设计 https://www.docer.com/works?userid=22383862"/>
            <p:cNvSpPr/>
            <p:nvPr/>
          </p:nvSpPr>
          <p:spPr bwMode="auto">
            <a:xfrm>
              <a:off x="6956426" y="2824163"/>
              <a:ext cx="127000" cy="412750"/>
            </a:xfrm>
            <a:custGeom>
              <a:avLst/>
              <a:gdLst>
                <a:gd name="T0" fmla="*/ 37 w 42"/>
                <a:gd name="T1" fmla="*/ 3 h 137"/>
                <a:gd name="T2" fmla="*/ 36 w 42"/>
                <a:gd name="T3" fmla="*/ 3 h 137"/>
                <a:gd name="T4" fmla="*/ 28 w 42"/>
                <a:gd name="T5" fmla="*/ 1 h 137"/>
                <a:gd name="T6" fmla="*/ 15 w 42"/>
                <a:gd name="T7" fmla="*/ 24 h 137"/>
                <a:gd name="T8" fmla="*/ 4 w 42"/>
                <a:gd name="T9" fmla="*/ 0 h 137"/>
                <a:gd name="T10" fmla="*/ 2 w 42"/>
                <a:gd name="T11" fmla="*/ 0 h 137"/>
                <a:gd name="T12" fmla="*/ 2 w 42"/>
                <a:gd name="T13" fmla="*/ 75 h 137"/>
                <a:gd name="T14" fmla="*/ 0 w 42"/>
                <a:gd name="T15" fmla="*/ 81 h 137"/>
                <a:gd name="T16" fmla="*/ 0 w 42"/>
                <a:gd name="T17" fmla="*/ 137 h 137"/>
                <a:gd name="T18" fmla="*/ 14 w 42"/>
                <a:gd name="T19" fmla="*/ 137 h 137"/>
                <a:gd name="T20" fmla="*/ 15 w 42"/>
                <a:gd name="T21" fmla="*/ 74 h 137"/>
                <a:gd name="T22" fmla="*/ 16 w 42"/>
                <a:gd name="T23" fmla="*/ 137 h 137"/>
                <a:gd name="T24" fmla="*/ 32 w 42"/>
                <a:gd name="T25" fmla="*/ 137 h 137"/>
                <a:gd name="T26" fmla="*/ 32 w 42"/>
                <a:gd name="T27" fmla="*/ 73 h 137"/>
                <a:gd name="T28" fmla="*/ 35 w 42"/>
                <a:gd name="T29" fmla="*/ 74 h 137"/>
                <a:gd name="T30" fmla="*/ 40 w 42"/>
                <a:gd name="T31" fmla="*/ 68 h 137"/>
                <a:gd name="T32" fmla="*/ 40 w 42"/>
                <a:gd name="T33" fmla="*/ 67 h 137"/>
                <a:gd name="T34" fmla="*/ 42 w 42"/>
                <a:gd name="T35" fmla="*/ 63 h 137"/>
                <a:gd name="T36" fmla="*/ 42 w 42"/>
                <a:gd name="T37" fmla="*/ 8 h 137"/>
                <a:gd name="T38" fmla="*/ 37 w 42"/>
                <a:gd name="T3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37" y="3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8"/>
                    <a:pt x="0" y="8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3"/>
                    <a:pt x="34" y="74"/>
                    <a:pt x="35" y="74"/>
                  </a:cubicBezTo>
                  <a:cubicBezTo>
                    <a:pt x="37" y="74"/>
                    <a:pt x="40" y="71"/>
                    <a:pt x="40" y="68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1" y="66"/>
                    <a:pt x="42" y="65"/>
                    <a:pt x="42" y="63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6"/>
                    <a:pt x="40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1" name="深度视觉·原创设计 https://www.docer.com/works?userid=22383862"/>
            <p:cNvSpPr/>
            <p:nvPr/>
          </p:nvSpPr>
          <p:spPr bwMode="auto">
            <a:xfrm>
              <a:off x="6624638" y="2709863"/>
              <a:ext cx="106363" cy="117475"/>
            </a:xfrm>
            <a:custGeom>
              <a:avLst/>
              <a:gdLst>
                <a:gd name="T0" fmla="*/ 32 w 35"/>
                <a:gd name="T1" fmla="*/ 18 h 39"/>
                <a:gd name="T2" fmla="*/ 17 w 35"/>
                <a:gd name="T3" fmla="*/ 0 h 39"/>
                <a:gd name="T4" fmla="*/ 2 w 35"/>
                <a:gd name="T5" fmla="*/ 18 h 39"/>
                <a:gd name="T6" fmla="*/ 0 w 35"/>
                <a:gd name="T7" fmla="*/ 22 h 39"/>
                <a:gd name="T8" fmla="*/ 3 w 35"/>
                <a:gd name="T9" fmla="*/ 26 h 39"/>
                <a:gd name="T10" fmla="*/ 3 w 35"/>
                <a:gd name="T11" fmla="*/ 26 h 39"/>
                <a:gd name="T12" fmla="*/ 17 w 35"/>
                <a:gd name="T13" fmla="*/ 39 h 39"/>
                <a:gd name="T14" fmla="*/ 32 w 35"/>
                <a:gd name="T15" fmla="*/ 26 h 39"/>
                <a:gd name="T16" fmla="*/ 32 w 35"/>
                <a:gd name="T17" fmla="*/ 26 h 39"/>
                <a:gd name="T18" fmla="*/ 35 w 35"/>
                <a:gd name="T19" fmla="*/ 22 h 39"/>
                <a:gd name="T20" fmla="*/ 32 w 35"/>
                <a:gd name="T2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9">
                  <a:moveTo>
                    <a:pt x="32" y="18"/>
                  </a:moveTo>
                  <a:cubicBezTo>
                    <a:pt x="32" y="8"/>
                    <a:pt x="25" y="0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34"/>
                    <a:pt x="11" y="39"/>
                    <a:pt x="17" y="39"/>
                  </a:cubicBezTo>
                  <a:cubicBezTo>
                    <a:pt x="24" y="39"/>
                    <a:pt x="30" y="33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5" y="24"/>
                    <a:pt x="35" y="22"/>
                  </a:cubicBezTo>
                  <a:cubicBezTo>
                    <a:pt x="35" y="20"/>
                    <a:pt x="34" y="18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2" name="深度视觉·原创设计 https://www.docer.com/works?userid=22383862"/>
            <p:cNvSpPr/>
            <p:nvPr/>
          </p:nvSpPr>
          <p:spPr bwMode="auto">
            <a:xfrm>
              <a:off x="6597651" y="2824163"/>
              <a:ext cx="127000" cy="412750"/>
            </a:xfrm>
            <a:custGeom>
              <a:avLst/>
              <a:gdLst>
                <a:gd name="T0" fmla="*/ 40 w 42"/>
                <a:gd name="T1" fmla="*/ 75 h 137"/>
                <a:gd name="T2" fmla="*/ 41 w 42"/>
                <a:gd name="T3" fmla="*/ 0 h 137"/>
                <a:gd name="T4" fmla="*/ 39 w 42"/>
                <a:gd name="T5" fmla="*/ 0 h 137"/>
                <a:gd name="T6" fmla="*/ 28 w 42"/>
                <a:gd name="T7" fmla="*/ 24 h 137"/>
                <a:gd name="T8" fmla="*/ 15 w 42"/>
                <a:gd name="T9" fmla="*/ 0 h 137"/>
                <a:gd name="T10" fmla="*/ 6 w 42"/>
                <a:gd name="T11" fmla="*/ 3 h 137"/>
                <a:gd name="T12" fmla="*/ 5 w 42"/>
                <a:gd name="T13" fmla="*/ 3 h 137"/>
                <a:gd name="T14" fmla="*/ 0 w 42"/>
                <a:gd name="T15" fmla="*/ 8 h 137"/>
                <a:gd name="T16" fmla="*/ 0 w 42"/>
                <a:gd name="T17" fmla="*/ 62 h 137"/>
                <a:gd name="T18" fmla="*/ 2 w 42"/>
                <a:gd name="T19" fmla="*/ 67 h 137"/>
                <a:gd name="T20" fmla="*/ 2 w 42"/>
                <a:gd name="T21" fmla="*/ 68 h 137"/>
                <a:gd name="T22" fmla="*/ 7 w 42"/>
                <a:gd name="T23" fmla="*/ 73 h 137"/>
                <a:gd name="T24" fmla="*/ 10 w 42"/>
                <a:gd name="T25" fmla="*/ 72 h 137"/>
                <a:gd name="T26" fmla="*/ 9 w 42"/>
                <a:gd name="T27" fmla="*/ 136 h 137"/>
                <a:gd name="T28" fmla="*/ 25 w 42"/>
                <a:gd name="T29" fmla="*/ 136 h 137"/>
                <a:gd name="T30" fmla="*/ 27 w 42"/>
                <a:gd name="T31" fmla="*/ 74 h 137"/>
                <a:gd name="T32" fmla="*/ 27 w 42"/>
                <a:gd name="T33" fmla="*/ 137 h 137"/>
                <a:gd name="T34" fmla="*/ 41 w 42"/>
                <a:gd name="T35" fmla="*/ 137 h 137"/>
                <a:gd name="T36" fmla="*/ 42 w 42"/>
                <a:gd name="T37" fmla="*/ 81 h 137"/>
                <a:gd name="T38" fmla="*/ 40 w 42"/>
                <a:gd name="T39" fmla="*/ 7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40" y="75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2" y="71"/>
                    <a:pt x="4" y="73"/>
                    <a:pt x="7" y="73"/>
                  </a:cubicBezTo>
                  <a:cubicBezTo>
                    <a:pt x="8" y="73"/>
                    <a:pt x="9" y="73"/>
                    <a:pt x="10" y="72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39" y="78"/>
                    <a:pt x="40" y="75"/>
                    <a:pt x="4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13" name="深度视觉·原创设计 https://www.docer.com/works?userid=22383862"/>
          <p:cNvGrpSpPr/>
          <p:nvPr/>
        </p:nvGrpSpPr>
        <p:grpSpPr>
          <a:xfrm>
            <a:off x="5122863" y="2707749"/>
            <a:ext cx="385763" cy="627063"/>
            <a:chOff x="5122863" y="2627313"/>
            <a:chExt cx="385763" cy="627063"/>
          </a:xfrm>
          <a:solidFill>
            <a:schemeClr val="bg1"/>
          </a:solidFill>
        </p:grpSpPr>
        <p:sp>
          <p:nvSpPr>
            <p:cNvPr id="14" name="深度视觉·原创设计 https://www.docer.com/works?userid=22383862"/>
            <p:cNvSpPr/>
            <p:nvPr/>
          </p:nvSpPr>
          <p:spPr bwMode="auto">
            <a:xfrm>
              <a:off x="5267326" y="3230563"/>
              <a:ext cx="100013" cy="23813"/>
            </a:xfrm>
            <a:custGeom>
              <a:avLst/>
              <a:gdLst>
                <a:gd name="T0" fmla="*/ 33 w 33"/>
                <a:gd name="T1" fmla="*/ 4 h 8"/>
                <a:gd name="T2" fmla="*/ 29 w 33"/>
                <a:gd name="T3" fmla="*/ 8 h 8"/>
                <a:gd name="T4" fmla="*/ 4 w 33"/>
                <a:gd name="T5" fmla="*/ 8 h 8"/>
                <a:gd name="T6" fmla="*/ 0 w 33"/>
                <a:gd name="T7" fmla="*/ 4 h 8"/>
                <a:gd name="T8" fmla="*/ 0 w 33"/>
                <a:gd name="T9" fmla="*/ 4 h 8"/>
                <a:gd name="T10" fmla="*/ 4 w 33"/>
                <a:gd name="T11" fmla="*/ 0 h 8"/>
                <a:gd name="T12" fmla="*/ 29 w 33"/>
                <a:gd name="T13" fmla="*/ 0 h 8"/>
                <a:gd name="T14" fmla="*/ 33 w 3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">
                  <a:moveTo>
                    <a:pt x="33" y="4"/>
                  </a:moveTo>
                  <a:cubicBezTo>
                    <a:pt x="33" y="6"/>
                    <a:pt x="31" y="8"/>
                    <a:pt x="2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2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5" name="深度视觉·原创设计 https://www.docer.com/works?userid=22383862"/>
            <p:cNvSpPr/>
            <p:nvPr/>
          </p:nvSpPr>
          <p:spPr bwMode="auto">
            <a:xfrm>
              <a:off x="5243513" y="3219450"/>
              <a:ext cx="147638" cy="23813"/>
            </a:xfrm>
            <a:custGeom>
              <a:avLst/>
              <a:gdLst>
                <a:gd name="T0" fmla="*/ 6 w 49"/>
                <a:gd name="T1" fmla="*/ 8 h 8"/>
                <a:gd name="T2" fmla="*/ 43 w 49"/>
                <a:gd name="T3" fmla="*/ 8 h 8"/>
                <a:gd name="T4" fmla="*/ 46 w 49"/>
                <a:gd name="T5" fmla="*/ 5 h 8"/>
                <a:gd name="T6" fmla="*/ 49 w 49"/>
                <a:gd name="T7" fmla="*/ 0 h 8"/>
                <a:gd name="T8" fmla="*/ 0 w 49"/>
                <a:gd name="T9" fmla="*/ 0 h 8"/>
                <a:gd name="T10" fmla="*/ 0 w 49"/>
                <a:gd name="T11" fmla="*/ 1 h 8"/>
                <a:gd name="T12" fmla="*/ 6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6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4" y="6"/>
                    <a:pt x="46" y="5"/>
                  </a:cubicBezTo>
                  <a:cubicBezTo>
                    <a:pt x="48" y="3"/>
                    <a:pt x="49" y="1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5" y="6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6" name="深度视觉·原创设计 https://www.docer.com/works?userid=22383862"/>
            <p:cNvSpPr/>
            <p:nvPr/>
          </p:nvSpPr>
          <p:spPr bwMode="auto">
            <a:xfrm>
              <a:off x="5237163" y="3146425"/>
              <a:ext cx="160338" cy="15875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7" name="深度视觉·原创设计 https://www.docer.com/works?userid=22383862"/>
            <p:cNvSpPr/>
            <p:nvPr/>
          </p:nvSpPr>
          <p:spPr bwMode="auto">
            <a:xfrm>
              <a:off x="5237163" y="3167063"/>
              <a:ext cx="160338" cy="15875"/>
            </a:xfrm>
            <a:custGeom>
              <a:avLst/>
              <a:gdLst>
                <a:gd name="T0" fmla="*/ 53 w 53"/>
                <a:gd name="T1" fmla="*/ 3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3 h 5"/>
                <a:gd name="T8" fmla="*/ 0 w 53"/>
                <a:gd name="T9" fmla="*/ 3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3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8" name="深度视觉·原创设计 https://www.docer.com/works?userid=22383862"/>
            <p:cNvSpPr/>
            <p:nvPr/>
          </p:nvSpPr>
          <p:spPr bwMode="auto">
            <a:xfrm>
              <a:off x="5237163" y="3192463"/>
              <a:ext cx="160338" cy="14288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9" name="深度视觉·原创设计 https://www.docer.com/works?userid=22383862"/>
            <p:cNvSpPr/>
            <p:nvPr/>
          </p:nvSpPr>
          <p:spPr bwMode="auto">
            <a:xfrm>
              <a:off x="5237163" y="3209925"/>
              <a:ext cx="160338" cy="12700"/>
            </a:xfrm>
            <a:custGeom>
              <a:avLst/>
              <a:gdLst>
                <a:gd name="T0" fmla="*/ 53 w 53"/>
                <a:gd name="T1" fmla="*/ 2 h 4"/>
                <a:gd name="T2" fmla="*/ 51 w 53"/>
                <a:gd name="T3" fmla="*/ 4 h 4"/>
                <a:gd name="T4" fmla="*/ 2 w 53"/>
                <a:gd name="T5" fmla="*/ 4 h 4"/>
                <a:gd name="T6" fmla="*/ 0 w 53"/>
                <a:gd name="T7" fmla="*/ 2 h 4"/>
                <a:gd name="T8" fmla="*/ 0 w 53"/>
                <a:gd name="T9" fmla="*/ 2 h 4"/>
                <a:gd name="T10" fmla="*/ 2 w 53"/>
                <a:gd name="T11" fmla="*/ 0 h 4"/>
                <a:gd name="T12" fmla="*/ 51 w 53"/>
                <a:gd name="T13" fmla="*/ 0 h 4"/>
                <a:gd name="T14" fmla="*/ 53 w 5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">
                  <a:moveTo>
                    <a:pt x="53" y="2"/>
                  </a:moveTo>
                  <a:cubicBezTo>
                    <a:pt x="53" y="3"/>
                    <a:pt x="52" y="4"/>
                    <a:pt x="5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0" name="深度视觉·原创设计 https://www.docer.com/works?userid=22383862"/>
            <p:cNvSpPr/>
            <p:nvPr/>
          </p:nvSpPr>
          <p:spPr bwMode="auto">
            <a:xfrm>
              <a:off x="5235576" y="3122613"/>
              <a:ext cx="165100" cy="14288"/>
            </a:xfrm>
            <a:custGeom>
              <a:avLst/>
              <a:gdLst>
                <a:gd name="T0" fmla="*/ 55 w 55"/>
                <a:gd name="T1" fmla="*/ 3 h 5"/>
                <a:gd name="T2" fmla="*/ 52 w 55"/>
                <a:gd name="T3" fmla="*/ 5 h 5"/>
                <a:gd name="T4" fmla="*/ 3 w 55"/>
                <a:gd name="T5" fmla="*/ 5 h 5"/>
                <a:gd name="T6" fmla="*/ 0 w 55"/>
                <a:gd name="T7" fmla="*/ 3 h 5"/>
                <a:gd name="T8" fmla="*/ 0 w 55"/>
                <a:gd name="T9" fmla="*/ 3 h 5"/>
                <a:gd name="T10" fmla="*/ 3 w 55"/>
                <a:gd name="T11" fmla="*/ 0 h 5"/>
                <a:gd name="T12" fmla="*/ 52 w 55"/>
                <a:gd name="T13" fmla="*/ 0 h 5"/>
                <a:gd name="T14" fmla="*/ 55 w 5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">
                  <a:moveTo>
                    <a:pt x="55" y="3"/>
                  </a:moveTo>
                  <a:cubicBezTo>
                    <a:pt x="55" y="4"/>
                    <a:pt x="54" y="5"/>
                    <a:pt x="5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1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122863" y="2627313"/>
              <a:ext cx="385763" cy="479425"/>
            </a:xfrm>
            <a:custGeom>
              <a:avLst/>
              <a:gdLst>
                <a:gd name="T0" fmla="*/ 41 w 128"/>
                <a:gd name="T1" fmla="*/ 159 h 159"/>
                <a:gd name="T2" fmla="*/ 39 w 128"/>
                <a:gd name="T3" fmla="*/ 159 h 159"/>
                <a:gd name="T4" fmla="*/ 37 w 128"/>
                <a:gd name="T5" fmla="*/ 158 h 159"/>
                <a:gd name="T6" fmla="*/ 29 w 128"/>
                <a:gd name="T7" fmla="*/ 145 h 159"/>
                <a:gd name="T8" fmla="*/ 28 w 128"/>
                <a:gd name="T9" fmla="*/ 139 h 159"/>
                <a:gd name="T10" fmla="*/ 27 w 128"/>
                <a:gd name="T11" fmla="*/ 132 h 159"/>
                <a:gd name="T12" fmla="*/ 19 w 128"/>
                <a:gd name="T13" fmla="*/ 116 h 159"/>
                <a:gd name="T14" fmla="*/ 17 w 128"/>
                <a:gd name="T15" fmla="*/ 112 h 159"/>
                <a:gd name="T16" fmla="*/ 16 w 128"/>
                <a:gd name="T17" fmla="*/ 110 h 159"/>
                <a:gd name="T18" fmla="*/ 6 w 128"/>
                <a:gd name="T19" fmla="*/ 92 h 159"/>
                <a:gd name="T20" fmla="*/ 0 w 128"/>
                <a:gd name="T21" fmla="*/ 64 h 159"/>
                <a:gd name="T22" fmla="*/ 0 w 128"/>
                <a:gd name="T23" fmla="*/ 60 h 159"/>
                <a:gd name="T24" fmla="*/ 6 w 128"/>
                <a:gd name="T25" fmla="*/ 35 h 159"/>
                <a:gd name="T26" fmla="*/ 19 w 128"/>
                <a:gd name="T27" fmla="*/ 18 h 159"/>
                <a:gd name="T28" fmla="*/ 60 w 128"/>
                <a:gd name="T29" fmla="*/ 0 h 159"/>
                <a:gd name="T30" fmla="*/ 65 w 128"/>
                <a:gd name="T31" fmla="*/ 0 h 159"/>
                <a:gd name="T32" fmla="*/ 109 w 128"/>
                <a:gd name="T33" fmla="*/ 18 h 159"/>
                <a:gd name="T34" fmla="*/ 128 w 128"/>
                <a:gd name="T35" fmla="*/ 62 h 159"/>
                <a:gd name="T36" fmla="*/ 128 w 128"/>
                <a:gd name="T37" fmla="*/ 64 h 159"/>
                <a:gd name="T38" fmla="*/ 114 w 128"/>
                <a:gd name="T39" fmla="*/ 107 h 159"/>
                <a:gd name="T40" fmla="*/ 111 w 128"/>
                <a:gd name="T41" fmla="*/ 112 h 159"/>
                <a:gd name="T42" fmla="*/ 109 w 128"/>
                <a:gd name="T43" fmla="*/ 116 h 159"/>
                <a:gd name="T44" fmla="*/ 101 w 128"/>
                <a:gd name="T45" fmla="*/ 132 h 159"/>
                <a:gd name="T46" fmla="*/ 100 w 128"/>
                <a:gd name="T47" fmla="*/ 139 h 159"/>
                <a:gd name="T48" fmla="*/ 92 w 128"/>
                <a:gd name="T49" fmla="*/ 158 h 159"/>
                <a:gd name="T50" fmla="*/ 90 w 128"/>
                <a:gd name="T51" fmla="*/ 159 h 159"/>
                <a:gd name="T52" fmla="*/ 86 w 128"/>
                <a:gd name="T53" fmla="*/ 159 h 159"/>
                <a:gd name="T54" fmla="*/ 73 w 128"/>
                <a:gd name="T55" fmla="*/ 159 h 159"/>
                <a:gd name="T56" fmla="*/ 60 w 128"/>
                <a:gd name="T57" fmla="*/ 159 h 159"/>
                <a:gd name="T58" fmla="*/ 41 w 128"/>
                <a:gd name="T59" fmla="*/ 159 h 159"/>
                <a:gd name="T60" fmla="*/ 65 w 128"/>
                <a:gd name="T61" fmla="*/ 11 h 159"/>
                <a:gd name="T62" fmla="*/ 61 w 128"/>
                <a:gd name="T63" fmla="*/ 11 h 159"/>
                <a:gd name="T64" fmla="*/ 27 w 128"/>
                <a:gd name="T65" fmla="*/ 26 h 159"/>
                <a:gd name="T66" fmla="*/ 16 w 128"/>
                <a:gd name="T67" fmla="*/ 40 h 159"/>
                <a:gd name="T68" fmla="*/ 11 w 128"/>
                <a:gd name="T69" fmla="*/ 60 h 159"/>
                <a:gd name="T70" fmla="*/ 11 w 128"/>
                <a:gd name="T71" fmla="*/ 64 h 159"/>
                <a:gd name="T72" fmla="*/ 16 w 128"/>
                <a:gd name="T73" fmla="*/ 87 h 159"/>
                <a:gd name="T74" fmla="*/ 25 w 128"/>
                <a:gd name="T75" fmla="*/ 105 h 159"/>
                <a:gd name="T76" fmla="*/ 27 w 128"/>
                <a:gd name="T77" fmla="*/ 107 h 159"/>
                <a:gd name="T78" fmla="*/ 29 w 128"/>
                <a:gd name="T79" fmla="*/ 111 h 159"/>
                <a:gd name="T80" fmla="*/ 37 w 128"/>
                <a:gd name="T81" fmla="*/ 129 h 159"/>
                <a:gd name="T82" fmla="*/ 39 w 128"/>
                <a:gd name="T83" fmla="*/ 138 h 159"/>
                <a:gd name="T84" fmla="*/ 40 w 128"/>
                <a:gd name="T85" fmla="*/ 143 h 159"/>
                <a:gd name="T86" fmla="*/ 43 w 128"/>
                <a:gd name="T87" fmla="*/ 148 h 159"/>
                <a:gd name="T88" fmla="*/ 60 w 128"/>
                <a:gd name="T89" fmla="*/ 148 h 159"/>
                <a:gd name="T90" fmla="*/ 73 w 128"/>
                <a:gd name="T91" fmla="*/ 148 h 159"/>
                <a:gd name="T92" fmla="*/ 86 w 128"/>
                <a:gd name="T93" fmla="*/ 148 h 159"/>
                <a:gd name="T94" fmla="*/ 89 w 128"/>
                <a:gd name="T95" fmla="*/ 138 h 159"/>
                <a:gd name="T96" fmla="*/ 91 w 128"/>
                <a:gd name="T97" fmla="*/ 128 h 159"/>
                <a:gd name="T98" fmla="*/ 99 w 128"/>
                <a:gd name="T99" fmla="*/ 111 h 159"/>
                <a:gd name="T100" fmla="*/ 101 w 128"/>
                <a:gd name="T101" fmla="*/ 107 h 159"/>
                <a:gd name="T102" fmla="*/ 104 w 128"/>
                <a:gd name="T103" fmla="*/ 101 h 159"/>
                <a:gd name="T104" fmla="*/ 117 w 128"/>
                <a:gd name="T105" fmla="*/ 63 h 159"/>
                <a:gd name="T106" fmla="*/ 117 w 128"/>
                <a:gd name="T107" fmla="*/ 62 h 159"/>
                <a:gd name="T108" fmla="*/ 102 w 128"/>
                <a:gd name="T109" fmla="*/ 26 h 159"/>
                <a:gd name="T110" fmla="*/ 65 w 128"/>
                <a:gd name="T111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59">
                  <a:moveTo>
                    <a:pt x="41" y="159"/>
                  </a:moveTo>
                  <a:cubicBezTo>
                    <a:pt x="39" y="159"/>
                    <a:pt x="39" y="159"/>
                    <a:pt x="39" y="159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3" y="155"/>
                    <a:pt x="29" y="151"/>
                    <a:pt x="29" y="145"/>
                  </a:cubicBezTo>
                  <a:cubicBezTo>
                    <a:pt x="28" y="143"/>
                    <a:pt x="28" y="141"/>
                    <a:pt x="28" y="139"/>
                  </a:cubicBezTo>
                  <a:cubicBezTo>
                    <a:pt x="28" y="137"/>
                    <a:pt x="27" y="134"/>
                    <a:pt x="27" y="132"/>
                  </a:cubicBezTo>
                  <a:cubicBezTo>
                    <a:pt x="25" y="126"/>
                    <a:pt x="22" y="121"/>
                    <a:pt x="19" y="116"/>
                  </a:cubicBezTo>
                  <a:cubicBezTo>
                    <a:pt x="19" y="115"/>
                    <a:pt x="18" y="114"/>
                    <a:pt x="17" y="112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2" y="104"/>
                    <a:pt x="9" y="98"/>
                    <a:pt x="6" y="92"/>
                  </a:cubicBezTo>
                  <a:cubicBezTo>
                    <a:pt x="3" y="84"/>
                    <a:pt x="1" y="76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1"/>
                    <a:pt x="2" y="43"/>
                    <a:pt x="6" y="35"/>
                  </a:cubicBezTo>
                  <a:cubicBezTo>
                    <a:pt x="9" y="28"/>
                    <a:pt x="14" y="23"/>
                    <a:pt x="19" y="18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3" y="1"/>
                    <a:pt x="98" y="7"/>
                    <a:pt x="109" y="18"/>
                  </a:cubicBezTo>
                  <a:cubicBezTo>
                    <a:pt x="121" y="30"/>
                    <a:pt x="128" y="44"/>
                    <a:pt x="128" y="6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7" y="82"/>
                    <a:pt x="120" y="95"/>
                    <a:pt x="114" y="107"/>
                  </a:cubicBezTo>
                  <a:cubicBezTo>
                    <a:pt x="113" y="108"/>
                    <a:pt x="112" y="110"/>
                    <a:pt x="111" y="112"/>
                  </a:cubicBezTo>
                  <a:cubicBezTo>
                    <a:pt x="110" y="113"/>
                    <a:pt x="110" y="114"/>
                    <a:pt x="109" y="116"/>
                  </a:cubicBezTo>
                  <a:cubicBezTo>
                    <a:pt x="106" y="121"/>
                    <a:pt x="103" y="126"/>
                    <a:pt x="101" y="132"/>
                  </a:cubicBezTo>
                  <a:cubicBezTo>
                    <a:pt x="101" y="134"/>
                    <a:pt x="100" y="137"/>
                    <a:pt x="100" y="139"/>
                  </a:cubicBezTo>
                  <a:cubicBezTo>
                    <a:pt x="99" y="146"/>
                    <a:pt x="98" y="154"/>
                    <a:pt x="92" y="158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2" y="159"/>
                    <a:pt x="77" y="159"/>
                    <a:pt x="73" y="159"/>
                  </a:cubicBezTo>
                  <a:cubicBezTo>
                    <a:pt x="69" y="159"/>
                    <a:pt x="64" y="159"/>
                    <a:pt x="60" y="159"/>
                  </a:cubicBezTo>
                  <a:cubicBezTo>
                    <a:pt x="53" y="159"/>
                    <a:pt x="47" y="159"/>
                    <a:pt x="41" y="159"/>
                  </a:cubicBezTo>
                  <a:close/>
                  <a:moveTo>
                    <a:pt x="65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47" y="11"/>
                    <a:pt x="36" y="16"/>
                    <a:pt x="27" y="26"/>
                  </a:cubicBezTo>
                  <a:cubicBezTo>
                    <a:pt x="23" y="30"/>
                    <a:pt x="19" y="34"/>
                    <a:pt x="16" y="40"/>
                  </a:cubicBezTo>
                  <a:cubicBezTo>
                    <a:pt x="13" y="47"/>
                    <a:pt x="12" y="53"/>
                    <a:pt x="11" y="60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74"/>
                    <a:pt x="13" y="81"/>
                    <a:pt x="16" y="87"/>
                  </a:cubicBezTo>
                  <a:cubicBezTo>
                    <a:pt x="19" y="93"/>
                    <a:pt x="22" y="99"/>
                    <a:pt x="25" y="105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8" y="109"/>
                    <a:pt x="29" y="111"/>
                  </a:cubicBezTo>
                  <a:cubicBezTo>
                    <a:pt x="32" y="116"/>
                    <a:pt x="36" y="122"/>
                    <a:pt x="37" y="129"/>
                  </a:cubicBezTo>
                  <a:cubicBezTo>
                    <a:pt x="38" y="132"/>
                    <a:pt x="39" y="135"/>
                    <a:pt x="39" y="138"/>
                  </a:cubicBezTo>
                  <a:cubicBezTo>
                    <a:pt x="39" y="140"/>
                    <a:pt x="39" y="141"/>
                    <a:pt x="40" y="143"/>
                  </a:cubicBezTo>
                  <a:cubicBezTo>
                    <a:pt x="40" y="145"/>
                    <a:pt x="41" y="147"/>
                    <a:pt x="43" y="148"/>
                  </a:cubicBezTo>
                  <a:cubicBezTo>
                    <a:pt x="48" y="148"/>
                    <a:pt x="54" y="148"/>
                    <a:pt x="60" y="148"/>
                  </a:cubicBezTo>
                  <a:cubicBezTo>
                    <a:pt x="64" y="148"/>
                    <a:pt x="69" y="148"/>
                    <a:pt x="73" y="148"/>
                  </a:cubicBezTo>
                  <a:cubicBezTo>
                    <a:pt x="77" y="148"/>
                    <a:pt x="82" y="148"/>
                    <a:pt x="86" y="148"/>
                  </a:cubicBezTo>
                  <a:cubicBezTo>
                    <a:pt x="88" y="146"/>
                    <a:pt x="88" y="142"/>
                    <a:pt x="89" y="138"/>
                  </a:cubicBezTo>
                  <a:cubicBezTo>
                    <a:pt x="89" y="134"/>
                    <a:pt x="90" y="131"/>
                    <a:pt x="91" y="128"/>
                  </a:cubicBezTo>
                  <a:cubicBezTo>
                    <a:pt x="93" y="122"/>
                    <a:pt x="96" y="116"/>
                    <a:pt x="99" y="111"/>
                  </a:cubicBezTo>
                  <a:cubicBezTo>
                    <a:pt x="100" y="109"/>
                    <a:pt x="101" y="108"/>
                    <a:pt x="101" y="107"/>
                  </a:cubicBezTo>
                  <a:cubicBezTo>
                    <a:pt x="102" y="105"/>
                    <a:pt x="103" y="103"/>
                    <a:pt x="104" y="101"/>
                  </a:cubicBezTo>
                  <a:cubicBezTo>
                    <a:pt x="110" y="90"/>
                    <a:pt x="116" y="79"/>
                    <a:pt x="117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48"/>
                    <a:pt x="111" y="36"/>
                    <a:pt x="102" y="26"/>
                  </a:cubicBezTo>
                  <a:cubicBezTo>
                    <a:pt x="92" y="17"/>
                    <a:pt x="80" y="12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2" name="深度视觉·原创设计 https://www.docer.com/works?userid=22383862"/>
          <p:cNvGrpSpPr/>
          <p:nvPr/>
        </p:nvGrpSpPr>
        <p:grpSpPr>
          <a:xfrm>
            <a:off x="5146676" y="4246036"/>
            <a:ext cx="508000" cy="446088"/>
            <a:chOff x="5146676" y="4165600"/>
            <a:chExt cx="508000" cy="446088"/>
          </a:xfrm>
          <a:solidFill>
            <a:schemeClr val="bg1"/>
          </a:solidFill>
        </p:grpSpPr>
        <p:sp>
          <p:nvSpPr>
            <p:cNvPr id="23" name="深度视觉·原创设计 https://www.docer.com/works?userid=22383862"/>
            <p:cNvSpPr/>
            <p:nvPr/>
          </p:nvSpPr>
          <p:spPr bwMode="auto">
            <a:xfrm>
              <a:off x="5265738" y="4165600"/>
              <a:ext cx="215900" cy="244475"/>
            </a:xfrm>
            <a:custGeom>
              <a:avLst/>
              <a:gdLst>
                <a:gd name="T0" fmla="*/ 67 w 72"/>
                <a:gd name="T1" fmla="*/ 36 h 81"/>
                <a:gd name="T2" fmla="*/ 36 w 72"/>
                <a:gd name="T3" fmla="*/ 0 h 81"/>
                <a:gd name="T4" fmla="*/ 5 w 72"/>
                <a:gd name="T5" fmla="*/ 37 h 81"/>
                <a:gd name="T6" fmla="*/ 0 w 72"/>
                <a:gd name="T7" fmla="*/ 45 h 81"/>
                <a:gd name="T8" fmla="*/ 5 w 72"/>
                <a:gd name="T9" fmla="*/ 54 h 81"/>
                <a:gd name="T10" fmla="*/ 6 w 72"/>
                <a:gd name="T11" fmla="*/ 54 h 81"/>
                <a:gd name="T12" fmla="*/ 36 w 72"/>
                <a:gd name="T13" fmla="*/ 81 h 81"/>
                <a:gd name="T14" fmla="*/ 66 w 72"/>
                <a:gd name="T15" fmla="*/ 53 h 81"/>
                <a:gd name="T16" fmla="*/ 67 w 72"/>
                <a:gd name="T17" fmla="*/ 53 h 81"/>
                <a:gd name="T18" fmla="*/ 72 w 72"/>
                <a:gd name="T19" fmla="*/ 44 h 81"/>
                <a:gd name="T20" fmla="*/ 67 w 72"/>
                <a:gd name="T2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67" y="36"/>
                  </a:moveTo>
                  <a:cubicBezTo>
                    <a:pt x="65" y="16"/>
                    <a:pt x="52" y="0"/>
                    <a:pt x="36" y="0"/>
                  </a:cubicBezTo>
                  <a:cubicBezTo>
                    <a:pt x="19" y="0"/>
                    <a:pt x="6" y="16"/>
                    <a:pt x="5" y="37"/>
                  </a:cubicBezTo>
                  <a:cubicBezTo>
                    <a:pt x="2" y="38"/>
                    <a:pt x="0" y="41"/>
                    <a:pt x="0" y="45"/>
                  </a:cubicBezTo>
                  <a:cubicBezTo>
                    <a:pt x="0" y="50"/>
                    <a:pt x="2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69"/>
                    <a:pt x="22" y="81"/>
                    <a:pt x="36" y="81"/>
                  </a:cubicBezTo>
                  <a:cubicBezTo>
                    <a:pt x="50" y="81"/>
                    <a:pt x="62" y="69"/>
                    <a:pt x="66" y="53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3"/>
                    <a:pt x="72" y="49"/>
                    <a:pt x="72" y="44"/>
                  </a:cubicBezTo>
                  <a:cubicBezTo>
                    <a:pt x="72" y="40"/>
                    <a:pt x="70" y="36"/>
                    <a:pt x="6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4" name="深度视觉·原创设计 https://www.docer.com/works?userid=22383862"/>
            <p:cNvSpPr/>
            <p:nvPr/>
          </p:nvSpPr>
          <p:spPr bwMode="auto">
            <a:xfrm>
              <a:off x="5146676" y="4403725"/>
              <a:ext cx="296863" cy="187325"/>
            </a:xfrm>
            <a:custGeom>
              <a:avLst/>
              <a:gdLst>
                <a:gd name="T0" fmla="*/ 94 w 98"/>
                <a:gd name="T1" fmla="*/ 4 h 62"/>
                <a:gd name="T2" fmla="*/ 77 w 98"/>
                <a:gd name="T3" fmla="*/ 45 h 62"/>
                <a:gd name="T4" fmla="*/ 54 w 98"/>
                <a:gd name="T5" fmla="*/ 1 h 62"/>
                <a:gd name="T6" fmla="*/ 7 w 98"/>
                <a:gd name="T7" fmla="*/ 20 h 62"/>
                <a:gd name="T8" fmla="*/ 2 w 98"/>
                <a:gd name="T9" fmla="*/ 62 h 62"/>
                <a:gd name="T10" fmla="*/ 72 w 98"/>
                <a:gd name="T11" fmla="*/ 62 h 62"/>
                <a:gd name="T12" fmla="*/ 98 w 98"/>
                <a:gd name="T13" fmla="*/ 40 h 62"/>
                <a:gd name="T14" fmla="*/ 94 w 98"/>
                <a:gd name="T1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62">
                  <a:moveTo>
                    <a:pt x="94" y="4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6" y="0"/>
                    <a:pt x="15" y="7"/>
                    <a:pt x="7" y="20"/>
                  </a:cubicBezTo>
                  <a:cubicBezTo>
                    <a:pt x="0" y="33"/>
                    <a:pt x="2" y="62"/>
                    <a:pt x="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0" y="34"/>
                    <a:pt x="94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5" name="深度视觉·原创设计 https://www.docer.com/works?userid=22383862"/>
            <p:cNvSpPr>
              <a:spLocks noChangeArrowheads="1"/>
            </p:cNvSpPr>
            <p:nvPr/>
          </p:nvSpPr>
          <p:spPr bwMode="auto">
            <a:xfrm>
              <a:off x="5410201" y="4364038"/>
              <a:ext cx="24447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6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476876" y="4406900"/>
              <a:ext cx="114300" cy="161925"/>
            </a:xfrm>
            <a:custGeom>
              <a:avLst/>
              <a:gdLst>
                <a:gd name="T0" fmla="*/ 16 w 38"/>
                <a:gd name="T1" fmla="*/ 0 h 54"/>
                <a:gd name="T2" fmla="*/ 21 w 38"/>
                <a:gd name="T3" fmla="*/ 0 h 54"/>
                <a:gd name="T4" fmla="*/ 21 w 38"/>
                <a:gd name="T5" fmla="*/ 3 h 54"/>
                <a:gd name="T6" fmla="*/ 37 w 38"/>
                <a:gd name="T7" fmla="*/ 17 h 54"/>
                <a:gd name="T8" fmla="*/ 26 w 38"/>
                <a:gd name="T9" fmla="*/ 17 h 54"/>
                <a:gd name="T10" fmla="*/ 21 w 38"/>
                <a:gd name="T11" fmla="*/ 12 h 54"/>
                <a:gd name="T12" fmla="*/ 21 w 38"/>
                <a:gd name="T13" fmla="*/ 20 h 54"/>
                <a:gd name="T14" fmla="*/ 38 w 38"/>
                <a:gd name="T15" fmla="*/ 35 h 54"/>
                <a:gd name="T16" fmla="*/ 21 w 38"/>
                <a:gd name="T17" fmla="*/ 48 h 54"/>
                <a:gd name="T18" fmla="*/ 21 w 38"/>
                <a:gd name="T19" fmla="*/ 54 h 54"/>
                <a:gd name="T20" fmla="*/ 16 w 38"/>
                <a:gd name="T21" fmla="*/ 54 h 54"/>
                <a:gd name="T22" fmla="*/ 16 w 38"/>
                <a:gd name="T23" fmla="*/ 48 h 54"/>
                <a:gd name="T24" fmla="*/ 0 w 38"/>
                <a:gd name="T25" fmla="*/ 34 h 54"/>
                <a:gd name="T26" fmla="*/ 11 w 38"/>
                <a:gd name="T27" fmla="*/ 34 h 54"/>
                <a:gd name="T28" fmla="*/ 16 w 38"/>
                <a:gd name="T29" fmla="*/ 40 h 54"/>
                <a:gd name="T30" fmla="*/ 16 w 38"/>
                <a:gd name="T31" fmla="*/ 30 h 54"/>
                <a:gd name="T32" fmla="*/ 0 w 38"/>
                <a:gd name="T33" fmla="*/ 17 h 54"/>
                <a:gd name="T34" fmla="*/ 16 w 38"/>
                <a:gd name="T35" fmla="*/ 3 h 54"/>
                <a:gd name="T36" fmla="*/ 16 w 38"/>
                <a:gd name="T37" fmla="*/ 0 h 54"/>
                <a:gd name="T38" fmla="*/ 16 w 38"/>
                <a:gd name="T39" fmla="*/ 12 h 54"/>
                <a:gd name="T40" fmla="*/ 11 w 38"/>
                <a:gd name="T41" fmla="*/ 15 h 54"/>
                <a:gd name="T42" fmla="*/ 16 w 38"/>
                <a:gd name="T43" fmla="*/ 19 h 54"/>
                <a:gd name="T44" fmla="*/ 16 w 38"/>
                <a:gd name="T45" fmla="*/ 12 h 54"/>
                <a:gd name="T46" fmla="*/ 21 w 38"/>
                <a:gd name="T47" fmla="*/ 40 h 54"/>
                <a:gd name="T48" fmla="*/ 26 w 38"/>
                <a:gd name="T49" fmla="*/ 36 h 54"/>
                <a:gd name="T50" fmla="*/ 21 w 38"/>
                <a:gd name="T51" fmla="*/ 31 h 54"/>
                <a:gd name="T52" fmla="*/ 21 w 38"/>
                <a:gd name="T53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9" y="4"/>
                    <a:pt x="37" y="7"/>
                    <a:pt x="3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4" y="12"/>
                    <a:pt x="21" y="1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23"/>
                    <a:pt x="38" y="26"/>
                    <a:pt x="38" y="35"/>
                  </a:cubicBezTo>
                  <a:cubicBezTo>
                    <a:pt x="38" y="45"/>
                    <a:pt x="30" y="48"/>
                    <a:pt x="21" y="4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3"/>
                    <a:pt x="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13" y="39"/>
                    <a:pt x="16" y="4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7" y="28"/>
                    <a:pt x="0" y="26"/>
                    <a:pt x="0" y="17"/>
                  </a:cubicBezTo>
                  <a:cubicBezTo>
                    <a:pt x="0" y="7"/>
                    <a:pt x="8" y="5"/>
                    <a:pt x="16" y="3"/>
                  </a:cubicBezTo>
                  <a:lnTo>
                    <a:pt x="16" y="0"/>
                  </a:lnTo>
                  <a:close/>
                  <a:moveTo>
                    <a:pt x="16" y="12"/>
                  </a:moveTo>
                  <a:cubicBezTo>
                    <a:pt x="14" y="12"/>
                    <a:pt x="11" y="13"/>
                    <a:pt x="11" y="15"/>
                  </a:cubicBezTo>
                  <a:cubicBezTo>
                    <a:pt x="11" y="18"/>
                    <a:pt x="14" y="19"/>
                    <a:pt x="16" y="19"/>
                  </a:cubicBezTo>
                  <a:lnTo>
                    <a:pt x="16" y="12"/>
                  </a:lnTo>
                  <a:close/>
                  <a:moveTo>
                    <a:pt x="21" y="40"/>
                  </a:moveTo>
                  <a:cubicBezTo>
                    <a:pt x="24" y="40"/>
                    <a:pt x="26" y="39"/>
                    <a:pt x="26" y="36"/>
                  </a:cubicBezTo>
                  <a:cubicBezTo>
                    <a:pt x="26" y="34"/>
                    <a:pt x="24" y="32"/>
                    <a:pt x="21" y="31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7" name="深度视觉·原创设计 https://www.docer.com/works?userid=22383862"/>
          <p:cNvGrpSpPr/>
          <p:nvPr/>
        </p:nvGrpSpPr>
        <p:grpSpPr>
          <a:xfrm>
            <a:off x="6677026" y="4293661"/>
            <a:ext cx="349250" cy="384176"/>
            <a:chOff x="6677026" y="4213225"/>
            <a:chExt cx="349250" cy="384176"/>
          </a:xfrm>
          <a:solidFill>
            <a:schemeClr val="bg1"/>
          </a:solidFill>
        </p:grpSpPr>
        <p:sp>
          <p:nvSpPr>
            <p:cNvPr id="28" name="深度视觉·原创设计 https://www.docer.com/works?userid=22383862"/>
            <p:cNvSpPr/>
            <p:nvPr/>
          </p:nvSpPr>
          <p:spPr bwMode="auto">
            <a:xfrm>
              <a:off x="6677026" y="4213225"/>
              <a:ext cx="349250" cy="33338"/>
            </a:xfrm>
            <a:custGeom>
              <a:avLst/>
              <a:gdLst>
                <a:gd name="T0" fmla="*/ 116 w 116"/>
                <a:gd name="T1" fmla="*/ 8 h 11"/>
                <a:gd name="T2" fmla="*/ 111 w 116"/>
                <a:gd name="T3" fmla="*/ 11 h 11"/>
                <a:gd name="T4" fmla="*/ 5 w 116"/>
                <a:gd name="T5" fmla="*/ 11 h 11"/>
                <a:gd name="T6" fmla="*/ 0 w 116"/>
                <a:gd name="T7" fmla="*/ 8 h 11"/>
                <a:gd name="T8" fmla="*/ 0 w 116"/>
                <a:gd name="T9" fmla="*/ 3 h 11"/>
                <a:gd name="T10" fmla="*/ 5 w 116"/>
                <a:gd name="T11" fmla="*/ 0 h 11"/>
                <a:gd name="T12" fmla="*/ 111 w 116"/>
                <a:gd name="T13" fmla="*/ 0 h 11"/>
                <a:gd name="T14" fmla="*/ 116 w 116"/>
                <a:gd name="T15" fmla="*/ 3 h 11"/>
                <a:gd name="T16" fmla="*/ 116 w 11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">
                  <a:moveTo>
                    <a:pt x="116" y="8"/>
                  </a:moveTo>
                  <a:cubicBezTo>
                    <a:pt x="116" y="10"/>
                    <a:pt x="114" y="11"/>
                    <a:pt x="111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2"/>
                    <a:pt x="116" y="3"/>
                  </a:cubicBezTo>
                  <a:lnTo>
                    <a:pt x="1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9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6694488" y="4265613"/>
              <a:ext cx="311150" cy="331788"/>
            </a:xfrm>
            <a:custGeom>
              <a:avLst/>
              <a:gdLst>
                <a:gd name="T0" fmla="*/ 93 w 103"/>
                <a:gd name="T1" fmla="*/ 100 h 110"/>
                <a:gd name="T2" fmla="*/ 53 w 103"/>
                <a:gd name="T3" fmla="*/ 59 h 110"/>
                <a:gd name="T4" fmla="*/ 100 w 103"/>
                <a:gd name="T5" fmla="*/ 0 h 110"/>
                <a:gd name="T6" fmla="*/ 4 w 103"/>
                <a:gd name="T7" fmla="*/ 59 h 110"/>
                <a:gd name="T8" fmla="*/ 49 w 103"/>
                <a:gd name="T9" fmla="*/ 76 h 110"/>
                <a:gd name="T10" fmla="*/ 6 w 103"/>
                <a:gd name="T11" fmla="*/ 98 h 110"/>
                <a:gd name="T12" fmla="*/ 6 w 103"/>
                <a:gd name="T13" fmla="*/ 110 h 110"/>
                <a:gd name="T14" fmla="*/ 12 w 103"/>
                <a:gd name="T15" fmla="*/ 102 h 110"/>
                <a:gd name="T16" fmla="*/ 49 w 103"/>
                <a:gd name="T17" fmla="*/ 97 h 110"/>
                <a:gd name="T18" fmla="*/ 51 w 103"/>
                <a:gd name="T19" fmla="*/ 108 h 110"/>
                <a:gd name="T20" fmla="*/ 53 w 103"/>
                <a:gd name="T21" fmla="*/ 97 h 110"/>
                <a:gd name="T22" fmla="*/ 91 w 103"/>
                <a:gd name="T23" fmla="*/ 102 h 110"/>
                <a:gd name="T24" fmla="*/ 97 w 103"/>
                <a:gd name="T25" fmla="*/ 110 h 110"/>
                <a:gd name="T26" fmla="*/ 97 w 103"/>
                <a:gd name="T27" fmla="*/ 98 h 110"/>
                <a:gd name="T28" fmla="*/ 74 w 103"/>
                <a:gd name="T29" fmla="*/ 10 h 110"/>
                <a:gd name="T30" fmla="*/ 83 w 103"/>
                <a:gd name="T31" fmla="*/ 12 h 110"/>
                <a:gd name="T32" fmla="*/ 72 w 103"/>
                <a:gd name="T33" fmla="*/ 45 h 110"/>
                <a:gd name="T34" fmla="*/ 56 w 103"/>
                <a:gd name="T35" fmla="*/ 26 h 110"/>
                <a:gd name="T36" fmla="*/ 65 w 103"/>
                <a:gd name="T37" fmla="*/ 24 h 110"/>
                <a:gd name="T38" fmla="*/ 66 w 103"/>
                <a:gd name="T39" fmla="*/ 45 h 110"/>
                <a:gd name="T40" fmla="*/ 56 w 103"/>
                <a:gd name="T41" fmla="*/ 26 h 110"/>
                <a:gd name="T42" fmla="*/ 41 w 103"/>
                <a:gd name="T43" fmla="*/ 31 h 110"/>
                <a:gd name="T44" fmla="*/ 50 w 103"/>
                <a:gd name="T45" fmla="*/ 33 h 110"/>
                <a:gd name="T46" fmla="*/ 39 w 103"/>
                <a:gd name="T47" fmla="*/ 45 h 110"/>
                <a:gd name="T48" fmla="*/ 23 w 103"/>
                <a:gd name="T49" fmla="*/ 37 h 110"/>
                <a:gd name="T50" fmla="*/ 32 w 103"/>
                <a:gd name="T51" fmla="*/ 36 h 110"/>
                <a:gd name="T52" fmla="*/ 34 w 103"/>
                <a:gd name="T53" fmla="*/ 45 h 110"/>
                <a:gd name="T54" fmla="*/ 23 w 103"/>
                <a:gd name="T55" fmla="*/ 37 h 110"/>
                <a:gd name="T56" fmla="*/ 16 w 103"/>
                <a:gd name="T57" fmla="*/ 52 h 110"/>
                <a:gd name="T58" fmla="*/ 14 w 103"/>
                <a:gd name="T59" fmla="*/ 10 h 110"/>
                <a:gd name="T60" fmla="*/ 18 w 103"/>
                <a:gd name="T61" fmla="*/ 10 h 110"/>
                <a:gd name="T62" fmla="*/ 87 w 103"/>
                <a:gd name="T63" fmla="*/ 49 h 110"/>
                <a:gd name="T64" fmla="*/ 87 w 103"/>
                <a:gd name="T65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0">
                  <a:moveTo>
                    <a:pt x="97" y="98"/>
                  </a:moveTo>
                  <a:cubicBezTo>
                    <a:pt x="96" y="98"/>
                    <a:pt x="94" y="99"/>
                    <a:pt x="93" y="100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99"/>
                    <a:pt x="8" y="98"/>
                    <a:pt x="6" y="98"/>
                  </a:cubicBezTo>
                  <a:cubicBezTo>
                    <a:pt x="3" y="98"/>
                    <a:pt x="0" y="101"/>
                    <a:pt x="0" y="104"/>
                  </a:cubicBezTo>
                  <a:cubicBezTo>
                    <a:pt x="0" y="107"/>
                    <a:pt x="3" y="110"/>
                    <a:pt x="6" y="110"/>
                  </a:cubicBezTo>
                  <a:cubicBezTo>
                    <a:pt x="9" y="110"/>
                    <a:pt x="12" y="107"/>
                    <a:pt x="12" y="104"/>
                  </a:cubicBezTo>
                  <a:cubicBezTo>
                    <a:pt x="12" y="103"/>
                    <a:pt x="12" y="103"/>
                    <a:pt x="12" y="102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7" y="98"/>
                    <a:pt x="45" y="100"/>
                    <a:pt x="45" y="103"/>
                  </a:cubicBezTo>
                  <a:cubicBezTo>
                    <a:pt x="45" y="106"/>
                    <a:pt x="48" y="108"/>
                    <a:pt x="51" y="108"/>
                  </a:cubicBezTo>
                  <a:cubicBezTo>
                    <a:pt x="54" y="108"/>
                    <a:pt x="57" y="106"/>
                    <a:pt x="57" y="103"/>
                  </a:cubicBezTo>
                  <a:cubicBezTo>
                    <a:pt x="57" y="100"/>
                    <a:pt x="55" y="98"/>
                    <a:pt x="53" y="97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3"/>
                    <a:pt x="91" y="103"/>
                    <a:pt x="91" y="104"/>
                  </a:cubicBezTo>
                  <a:cubicBezTo>
                    <a:pt x="91" y="107"/>
                    <a:pt x="94" y="110"/>
                    <a:pt x="97" y="110"/>
                  </a:cubicBezTo>
                  <a:cubicBezTo>
                    <a:pt x="100" y="110"/>
                    <a:pt x="103" y="107"/>
                    <a:pt x="103" y="104"/>
                  </a:cubicBezTo>
                  <a:cubicBezTo>
                    <a:pt x="103" y="101"/>
                    <a:pt x="100" y="98"/>
                    <a:pt x="97" y="98"/>
                  </a:cubicBezTo>
                  <a:close/>
                  <a:moveTo>
                    <a:pt x="72" y="12"/>
                  </a:moveTo>
                  <a:cubicBezTo>
                    <a:pt x="72" y="11"/>
                    <a:pt x="73" y="10"/>
                    <a:pt x="74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3" y="11"/>
                    <a:pt x="83" y="1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2" y="45"/>
                    <a:pt x="72" y="45"/>
                    <a:pt x="72" y="45"/>
                  </a:cubicBezTo>
                  <a:lnTo>
                    <a:pt x="72" y="12"/>
                  </a:lnTo>
                  <a:close/>
                  <a:moveTo>
                    <a:pt x="56" y="26"/>
                  </a:moveTo>
                  <a:cubicBezTo>
                    <a:pt x="56" y="25"/>
                    <a:pt x="56" y="24"/>
                    <a:pt x="57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6" y="26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6" y="45"/>
                    <a:pt x="56" y="45"/>
                    <a:pt x="56" y="45"/>
                  </a:cubicBezTo>
                  <a:lnTo>
                    <a:pt x="56" y="26"/>
                  </a:lnTo>
                  <a:close/>
                  <a:moveTo>
                    <a:pt x="39" y="33"/>
                  </a:moveTo>
                  <a:cubicBezTo>
                    <a:pt x="39" y="32"/>
                    <a:pt x="40" y="31"/>
                    <a:pt x="41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0" y="32"/>
                    <a:pt x="50" y="3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33"/>
                  </a:lnTo>
                  <a:close/>
                  <a:moveTo>
                    <a:pt x="23" y="37"/>
                  </a:moveTo>
                  <a:cubicBezTo>
                    <a:pt x="23" y="36"/>
                    <a:pt x="24" y="36"/>
                    <a:pt x="2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4" y="36"/>
                    <a:pt x="34" y="3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23" y="45"/>
                    <a:pt x="23" y="45"/>
                    <a:pt x="23" y="45"/>
                  </a:cubicBezTo>
                  <a:lnTo>
                    <a:pt x="23" y="37"/>
                  </a:ln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7" y="9"/>
                    <a:pt x="18" y="10"/>
                    <a:pt x="18" y="1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89" y="49"/>
                    <a:pt x="89" y="50"/>
                  </a:cubicBezTo>
                  <a:cubicBezTo>
                    <a:pt x="89" y="51"/>
                    <a:pt x="88" y="52"/>
                    <a:pt x="87" y="52"/>
                  </a:cubicBezTo>
                  <a:lnTo>
                    <a:pt x="1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sp>
        <p:nvSpPr>
          <p:cNvPr id="30" name="深度视觉·原创设计 https://www.docer.com/works?userid=22383862"/>
          <p:cNvSpPr/>
          <p:nvPr/>
        </p:nvSpPr>
        <p:spPr>
          <a:xfrm>
            <a:off x="8314055" y="1981835"/>
            <a:ext cx="345948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古近东文献泥板残缺，无标准文本，乃是学者拼接重建的“复合文本”，有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推测性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1" name="深度视觉·原创设计 https://www.docer.com/works?userid=22383862"/>
          <p:cNvSpPr/>
          <p:nvPr/>
        </p:nvSpPr>
        <p:spPr>
          <a:xfrm>
            <a:off x="8314690" y="1384300"/>
            <a:ext cx="36703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、文献权威性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存疑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5" name="深度视觉·原创设计 https://www.docer.com/works?userid=22383862"/>
          <p:cNvSpPr/>
          <p:nvPr/>
        </p:nvSpPr>
        <p:spPr>
          <a:xfrm>
            <a:off x="1302385" y="1713865"/>
            <a:ext cx="24745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洪水故事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并非原创</a:t>
            </a:r>
            <a:endParaRPr lang="zh-CN" altLang="en-US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6" name="深度视觉·原创设计 https://www.docer.com/works?userid=22383862"/>
          <p:cNvSpPr/>
          <p:nvPr/>
        </p:nvSpPr>
        <p:spPr>
          <a:xfrm>
            <a:off x="581025" y="4561205"/>
            <a:ext cx="332422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“来源说”曾强调洪水故事拼凑痕迹，实则具有高度一致的交叉平行结构，是有意而精心构成的整体而非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拼凑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2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原型争议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>
            <a:off x="8314055" y="4045585"/>
            <a:ext cx="375285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、学术界态度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双标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44" name="深度视觉·原创设计 https://www.docer.com/works?userid=22383862"/>
          <p:cNvSpPr/>
          <p:nvPr/>
        </p:nvSpPr>
        <p:spPr>
          <a:xfrm>
            <a:off x="8314690" y="4561205"/>
            <a:ext cx="3691890" cy="1938020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圣经洪水记载因“过于神学化”而被视作晚期构造，而近东零散泥板却因“材料古老”而被赋予过高的历史解释价值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5" name="深度视觉·原创设计 https://www.docer.com/works?userid=22383862"/>
          <p:cNvSpPr/>
          <p:nvPr/>
        </p:nvSpPr>
        <p:spPr>
          <a:xfrm>
            <a:off x="570230" y="4045585"/>
            <a:ext cx="33248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、底本假说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批判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43" grpId="0"/>
      <p:bldP spid="44" grpId="0"/>
      <p:bldP spid="4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4116705" y="350520"/>
            <a:ext cx="3930650" cy="868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4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全球性争议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308281" y="2033663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 bwMode="auto">
          <a:xfrm>
            <a:off x="7680649" y="542523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 bwMode="auto">
          <a:xfrm>
            <a:off x="7680730" y="4974336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2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230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796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 bwMode="auto">
          <a:xfrm>
            <a:off x="7680730" y="4974336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 bwMode="auto">
          <a:xfrm>
            <a:off x="6308281" y="4622364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 bwMode="auto">
          <a:xfrm>
            <a:off x="1723906" y="2021598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9" name="深度视觉·原创设计 https://www.docer.com/works?userid=22383862"/>
          <p:cNvSpPr>
            <a:spLocks noEditPoints="1"/>
          </p:cNvSpPr>
          <p:nvPr/>
        </p:nvSpPr>
        <p:spPr bwMode="auto">
          <a:xfrm>
            <a:off x="1330325" y="2280285"/>
            <a:ext cx="3930015" cy="1577975"/>
          </a:xfrm>
          <a:custGeom>
            <a:avLst/>
            <a:gdLst>
              <a:gd name="T0" fmla="*/ 2075 w 2085"/>
              <a:gd name="T1" fmla="*/ 10 h 1180"/>
              <a:gd name="T2" fmla="*/ 2075 w 2085"/>
              <a:gd name="T3" fmla="*/ 1170 h 1180"/>
              <a:gd name="T4" fmla="*/ 10 w 2085"/>
              <a:gd name="T5" fmla="*/ 1170 h 1180"/>
              <a:gd name="T6" fmla="*/ 10 w 2085"/>
              <a:gd name="T7" fmla="*/ 10 h 1180"/>
              <a:gd name="T8" fmla="*/ 2075 w 2085"/>
              <a:gd name="T9" fmla="*/ 10 h 1180"/>
              <a:gd name="T10" fmla="*/ 2085 w 2085"/>
              <a:gd name="T11" fmla="*/ 0 h 1180"/>
              <a:gd name="T12" fmla="*/ 2075 w 2085"/>
              <a:gd name="T13" fmla="*/ 0 h 1180"/>
              <a:gd name="T14" fmla="*/ 10 w 2085"/>
              <a:gd name="T15" fmla="*/ 0 h 1180"/>
              <a:gd name="T16" fmla="*/ 0 w 2085"/>
              <a:gd name="T17" fmla="*/ 0 h 1180"/>
              <a:gd name="T18" fmla="*/ 0 w 2085"/>
              <a:gd name="T19" fmla="*/ 10 h 1180"/>
              <a:gd name="T20" fmla="*/ 0 w 2085"/>
              <a:gd name="T21" fmla="*/ 1170 h 1180"/>
              <a:gd name="T22" fmla="*/ 0 w 2085"/>
              <a:gd name="T23" fmla="*/ 1180 h 1180"/>
              <a:gd name="T24" fmla="*/ 10 w 2085"/>
              <a:gd name="T25" fmla="*/ 1180 h 1180"/>
              <a:gd name="T26" fmla="*/ 2075 w 2085"/>
              <a:gd name="T27" fmla="*/ 1180 h 1180"/>
              <a:gd name="T28" fmla="*/ 2085 w 2085"/>
              <a:gd name="T29" fmla="*/ 1180 h 1180"/>
              <a:gd name="T30" fmla="*/ 2085 w 2085"/>
              <a:gd name="T31" fmla="*/ 1170 h 1180"/>
              <a:gd name="T32" fmla="*/ 2085 w 2085"/>
              <a:gd name="T33" fmla="*/ 10 h 1180"/>
              <a:gd name="T34" fmla="*/ 2085 w 2085"/>
              <a:gd name="T35" fmla="*/ 0 h 1180"/>
              <a:gd name="T36" fmla="*/ 2085 w 2085"/>
              <a:gd name="T37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5" h="1180">
                <a:moveTo>
                  <a:pt x="2075" y="10"/>
                </a:moveTo>
                <a:lnTo>
                  <a:pt x="2075" y="1170"/>
                </a:lnTo>
                <a:lnTo>
                  <a:pt x="10" y="1170"/>
                </a:lnTo>
                <a:lnTo>
                  <a:pt x="10" y="10"/>
                </a:lnTo>
                <a:lnTo>
                  <a:pt x="2075" y="10"/>
                </a:lnTo>
                <a:moveTo>
                  <a:pt x="2085" y="0"/>
                </a:moveTo>
                <a:lnTo>
                  <a:pt x="2075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1170"/>
                </a:lnTo>
                <a:lnTo>
                  <a:pt x="0" y="1180"/>
                </a:lnTo>
                <a:lnTo>
                  <a:pt x="10" y="1180"/>
                </a:lnTo>
                <a:lnTo>
                  <a:pt x="2075" y="1180"/>
                </a:lnTo>
                <a:lnTo>
                  <a:pt x="2085" y="1180"/>
                </a:lnTo>
                <a:lnTo>
                  <a:pt x="2085" y="1170"/>
                </a:lnTo>
                <a:lnTo>
                  <a:pt x="2085" y="10"/>
                </a:lnTo>
                <a:lnTo>
                  <a:pt x="2085" y="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 bwMode="auto">
          <a:xfrm>
            <a:off x="3144534" y="539221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 bwMode="auto">
          <a:xfrm>
            <a:off x="3131280" y="4914011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82464"/>
            <a:ext cx="58428" cy="58979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78659"/>
            <a:ext cx="58428" cy="58979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75391" y="2088173"/>
            <a:ext cx="39580" cy="3805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6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8669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7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9235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8" name="深度视觉·原创设计 https://www.docer.com/works?userid=22383862"/>
          <p:cNvSpPr/>
          <p:nvPr/>
        </p:nvSpPr>
        <p:spPr bwMode="auto">
          <a:xfrm>
            <a:off x="3131280" y="4936871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 bwMode="auto">
          <a:xfrm>
            <a:off x="1723906" y="4564579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2873935" y="6516564"/>
            <a:ext cx="6444130" cy="35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395" tIns="25395" rIns="25395" bIns="25395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8580" y="2582545"/>
            <a:ext cx="2506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bg1"/>
                </a:solidFill>
              </a:rPr>
              <a:t>区域性而非</a:t>
            </a:r>
            <a:r>
              <a:rPr lang="zh-CN" altLang="en-US" sz="4400" b="1">
                <a:solidFill>
                  <a:schemeClr val="bg1"/>
                </a:solidFill>
              </a:rPr>
              <a:t>全球性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28435" y="2266950"/>
            <a:ext cx="40411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</a:rPr>
              <a:t>1</a:t>
            </a:r>
            <a:r>
              <a:rPr lang="zh-CN" altLang="en-US" sz="2800" b="1">
                <a:solidFill>
                  <a:schemeClr val="bg1"/>
                </a:solidFill>
              </a:rPr>
              <a:t>、“不信”的</a:t>
            </a:r>
            <a:r>
              <a:rPr lang="zh-CN" altLang="en-US" sz="2800" b="1">
                <a:solidFill>
                  <a:schemeClr val="bg1"/>
                </a:solidFill>
              </a:rPr>
              <a:t>前提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、以神和圣经为</a:t>
            </a:r>
            <a:r>
              <a:rPr lang="zh-CN" altLang="en-US" sz="2800" b="1">
                <a:solidFill>
                  <a:schemeClr val="bg1"/>
                </a:solidFill>
              </a:rPr>
              <a:t>出发点</a:t>
            </a:r>
            <a:endParaRPr lang="zh-CN" altLang="en-US" sz="2800" b="1">
              <a:solidFill>
                <a:schemeClr val="bg1"/>
              </a:solidFill>
            </a:endParaRPr>
          </a:p>
          <a:p>
            <a:endParaRPr lang="zh-CN" altLang="en-US" sz="2400" b="1">
              <a:solidFill>
                <a:schemeClr val="bg1"/>
              </a:solidFill>
            </a:endParaRPr>
          </a:p>
          <a:p>
            <a:r>
              <a:rPr lang="en-US" altLang="zh-CN" sz="2800" b="1">
                <a:solidFill>
                  <a:schemeClr val="bg1"/>
                </a:solidFill>
              </a:rPr>
              <a:t>3</a:t>
            </a:r>
            <a:r>
              <a:rPr lang="zh-CN" altLang="en-US" sz="2800" b="1">
                <a:solidFill>
                  <a:schemeClr val="bg1"/>
                </a:solidFill>
              </a:rPr>
              <a:t>、全球性</a:t>
            </a:r>
            <a:r>
              <a:rPr lang="zh-CN" altLang="en-US" sz="2800" b="1">
                <a:solidFill>
                  <a:schemeClr val="bg1"/>
                </a:solidFill>
              </a:rPr>
              <a:t>洪水证据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6" name="图片 35" descr="5b2725deb811466ebe34a812d82b4c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3712845"/>
            <a:ext cx="1669415" cy="2600325"/>
          </a:xfrm>
          <a:prstGeom prst="rect">
            <a:avLst/>
          </a:prstGeom>
        </p:spPr>
      </p:pic>
      <p:pic>
        <p:nvPicPr>
          <p:cNvPr id="37" name="图片 36" descr="/private/var/folders/cx/khntvqqx39xfsymmwpkc5z5w0000gn/T/com.kingsoft.wpsoffice.mac/picturecompress_20251029160528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5" y="270510"/>
            <a:ext cx="162052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9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0" name="深度视觉·原创设计 https://www.docer.com/works?userid=22383862"/>
          <p:cNvSpPr/>
          <p:nvPr/>
        </p:nvSpPr>
        <p:spPr>
          <a:xfrm>
            <a:off x="4246880" y="350520"/>
            <a:ext cx="3691255" cy="855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深度视觉·原创设计 https://www.docer.com/works?userid=22383862"/>
          <p:cNvSpPr/>
          <p:nvPr/>
        </p:nvSpPr>
        <p:spPr bwMode="auto">
          <a:xfrm>
            <a:off x="4167188" y="1906061"/>
            <a:ext cx="1930400" cy="1974850"/>
          </a:xfrm>
          <a:custGeom>
            <a:avLst/>
            <a:gdLst>
              <a:gd name="T0" fmla="*/ 509 w 640"/>
              <a:gd name="T1" fmla="*/ 645 h 655"/>
              <a:gd name="T2" fmla="*/ 640 w 640"/>
              <a:gd name="T3" fmla="*/ 514 h 655"/>
              <a:gd name="T4" fmla="*/ 640 w 640"/>
              <a:gd name="T5" fmla="*/ 0 h 655"/>
              <a:gd name="T6" fmla="*/ 555 w 640"/>
              <a:gd name="T7" fmla="*/ 0 h 655"/>
              <a:gd name="T8" fmla="*/ 527 w 640"/>
              <a:gd name="T9" fmla="*/ 130 h 655"/>
              <a:gd name="T10" fmla="*/ 427 w 640"/>
              <a:gd name="T11" fmla="*/ 163 h 655"/>
              <a:gd name="T12" fmla="*/ 328 w 640"/>
              <a:gd name="T13" fmla="*/ 74 h 655"/>
              <a:gd name="T14" fmla="*/ 192 w 640"/>
              <a:gd name="T15" fmla="*/ 174 h 655"/>
              <a:gd name="T16" fmla="*/ 246 w 640"/>
              <a:gd name="T17" fmla="*/ 295 h 655"/>
              <a:gd name="T18" fmla="*/ 184 w 640"/>
              <a:gd name="T19" fmla="*/ 380 h 655"/>
              <a:gd name="T20" fmla="*/ 52 w 640"/>
              <a:gd name="T21" fmla="*/ 367 h 655"/>
              <a:gd name="T22" fmla="*/ 0 w 640"/>
              <a:gd name="T23" fmla="*/ 528 h 655"/>
              <a:gd name="T24" fmla="*/ 115 w 640"/>
              <a:gd name="T25" fmla="*/ 594 h 655"/>
              <a:gd name="T26" fmla="*/ 113 w 640"/>
              <a:gd name="T27" fmla="*/ 655 h 655"/>
              <a:gd name="T28" fmla="*/ 509 w 640"/>
              <a:gd name="T29" fmla="*/ 655 h 655"/>
              <a:gd name="T30" fmla="*/ 509 w 640"/>
              <a:gd name="T31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655">
                <a:moveTo>
                  <a:pt x="509" y="645"/>
                </a:moveTo>
                <a:cubicBezTo>
                  <a:pt x="509" y="573"/>
                  <a:pt x="568" y="514"/>
                  <a:pt x="640" y="514"/>
                </a:cubicBezTo>
                <a:cubicBezTo>
                  <a:pt x="640" y="0"/>
                  <a:pt x="640" y="0"/>
                  <a:pt x="640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27" y="130"/>
                  <a:pt x="527" y="130"/>
                  <a:pt x="527" y="130"/>
                </a:cubicBezTo>
                <a:cubicBezTo>
                  <a:pt x="493" y="138"/>
                  <a:pt x="459" y="149"/>
                  <a:pt x="427" y="163"/>
                </a:cubicBezTo>
                <a:cubicBezTo>
                  <a:pt x="328" y="74"/>
                  <a:pt x="328" y="74"/>
                  <a:pt x="328" y="74"/>
                </a:cubicBezTo>
                <a:cubicBezTo>
                  <a:pt x="192" y="174"/>
                  <a:pt x="192" y="174"/>
                  <a:pt x="192" y="174"/>
                </a:cubicBezTo>
                <a:cubicBezTo>
                  <a:pt x="246" y="295"/>
                  <a:pt x="246" y="295"/>
                  <a:pt x="246" y="295"/>
                </a:cubicBezTo>
                <a:cubicBezTo>
                  <a:pt x="223" y="321"/>
                  <a:pt x="202" y="349"/>
                  <a:pt x="184" y="380"/>
                </a:cubicBezTo>
                <a:cubicBezTo>
                  <a:pt x="52" y="367"/>
                  <a:pt x="52" y="367"/>
                  <a:pt x="52" y="367"/>
                </a:cubicBezTo>
                <a:cubicBezTo>
                  <a:pt x="0" y="528"/>
                  <a:pt x="0" y="528"/>
                  <a:pt x="0" y="528"/>
                </a:cubicBezTo>
                <a:cubicBezTo>
                  <a:pt x="115" y="594"/>
                  <a:pt x="115" y="594"/>
                  <a:pt x="115" y="594"/>
                </a:cubicBezTo>
                <a:cubicBezTo>
                  <a:pt x="113" y="614"/>
                  <a:pt x="112" y="635"/>
                  <a:pt x="113" y="655"/>
                </a:cubicBezTo>
                <a:cubicBezTo>
                  <a:pt x="509" y="655"/>
                  <a:pt x="509" y="655"/>
                  <a:pt x="509" y="655"/>
                </a:cubicBezTo>
                <a:cubicBezTo>
                  <a:pt x="509" y="652"/>
                  <a:pt x="509" y="649"/>
                  <a:pt x="509" y="6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097588" y="1906061"/>
            <a:ext cx="1930400" cy="1974850"/>
          </a:xfrm>
          <a:custGeom>
            <a:avLst/>
            <a:gdLst>
              <a:gd name="T0" fmla="*/ 132 w 640"/>
              <a:gd name="T1" fmla="*/ 645 h 655"/>
              <a:gd name="T2" fmla="*/ 132 w 640"/>
              <a:gd name="T3" fmla="*/ 655 h 655"/>
              <a:gd name="T4" fmla="*/ 528 w 640"/>
              <a:gd name="T5" fmla="*/ 655 h 655"/>
              <a:gd name="T6" fmla="*/ 525 w 640"/>
              <a:gd name="T7" fmla="*/ 592 h 655"/>
              <a:gd name="T8" fmla="*/ 640 w 640"/>
              <a:gd name="T9" fmla="*/ 525 h 655"/>
              <a:gd name="T10" fmla="*/ 588 w 640"/>
              <a:gd name="T11" fmla="*/ 364 h 655"/>
              <a:gd name="T12" fmla="*/ 455 w 640"/>
              <a:gd name="T13" fmla="*/ 378 h 655"/>
              <a:gd name="T14" fmla="*/ 394 w 640"/>
              <a:gd name="T15" fmla="*/ 294 h 655"/>
              <a:gd name="T16" fmla="*/ 447 w 640"/>
              <a:gd name="T17" fmla="*/ 172 h 655"/>
              <a:gd name="T18" fmla="*/ 310 w 640"/>
              <a:gd name="T19" fmla="*/ 73 h 655"/>
              <a:gd name="T20" fmla="*/ 212 w 640"/>
              <a:gd name="T21" fmla="*/ 162 h 655"/>
              <a:gd name="T22" fmla="*/ 162 w 640"/>
              <a:gd name="T23" fmla="*/ 143 h 655"/>
              <a:gd name="T24" fmla="*/ 112 w 640"/>
              <a:gd name="T25" fmla="*/ 130 h 655"/>
              <a:gd name="T26" fmla="*/ 84 w 640"/>
              <a:gd name="T27" fmla="*/ 0 h 655"/>
              <a:gd name="T28" fmla="*/ 0 w 640"/>
              <a:gd name="T29" fmla="*/ 0 h 655"/>
              <a:gd name="T30" fmla="*/ 0 w 640"/>
              <a:gd name="T31" fmla="*/ 514 h 655"/>
              <a:gd name="T32" fmla="*/ 132 w 640"/>
              <a:gd name="T33" fmla="*/ 64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0" h="655">
                <a:moveTo>
                  <a:pt x="132" y="645"/>
                </a:moveTo>
                <a:cubicBezTo>
                  <a:pt x="132" y="649"/>
                  <a:pt x="132" y="652"/>
                  <a:pt x="132" y="655"/>
                </a:cubicBezTo>
                <a:cubicBezTo>
                  <a:pt x="528" y="655"/>
                  <a:pt x="528" y="655"/>
                  <a:pt x="528" y="655"/>
                </a:cubicBezTo>
                <a:cubicBezTo>
                  <a:pt x="528" y="634"/>
                  <a:pt x="528" y="613"/>
                  <a:pt x="525" y="592"/>
                </a:cubicBezTo>
                <a:cubicBezTo>
                  <a:pt x="640" y="525"/>
                  <a:pt x="640" y="525"/>
                  <a:pt x="640" y="525"/>
                </a:cubicBezTo>
                <a:cubicBezTo>
                  <a:pt x="588" y="364"/>
                  <a:pt x="588" y="364"/>
                  <a:pt x="588" y="364"/>
                </a:cubicBezTo>
                <a:cubicBezTo>
                  <a:pt x="455" y="378"/>
                  <a:pt x="455" y="378"/>
                  <a:pt x="455" y="378"/>
                </a:cubicBezTo>
                <a:cubicBezTo>
                  <a:pt x="438" y="348"/>
                  <a:pt x="417" y="320"/>
                  <a:pt x="394" y="294"/>
                </a:cubicBezTo>
                <a:cubicBezTo>
                  <a:pt x="447" y="172"/>
                  <a:pt x="447" y="172"/>
                  <a:pt x="447" y="172"/>
                </a:cubicBezTo>
                <a:cubicBezTo>
                  <a:pt x="310" y="73"/>
                  <a:pt x="310" y="73"/>
                  <a:pt x="310" y="73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196" y="155"/>
                  <a:pt x="179" y="149"/>
                  <a:pt x="162" y="143"/>
                </a:cubicBezTo>
                <a:cubicBezTo>
                  <a:pt x="146" y="138"/>
                  <a:pt x="129" y="133"/>
                  <a:pt x="112" y="130"/>
                </a:cubicBezTo>
                <a:cubicBezTo>
                  <a:pt x="84" y="0"/>
                  <a:pt x="84" y="0"/>
                  <a:pt x="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4"/>
                  <a:pt x="0" y="514"/>
                  <a:pt x="0" y="514"/>
                </a:cubicBezTo>
                <a:cubicBezTo>
                  <a:pt x="73" y="514"/>
                  <a:pt x="132" y="573"/>
                  <a:pt x="132" y="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" name="深度视觉·原创设计 https://www.docer.com/works?userid=22383862"/>
          <p:cNvSpPr/>
          <p:nvPr/>
        </p:nvSpPr>
        <p:spPr bwMode="auto">
          <a:xfrm>
            <a:off x="6097588" y="3880911"/>
            <a:ext cx="1933575" cy="1917700"/>
          </a:xfrm>
          <a:custGeom>
            <a:avLst/>
            <a:gdLst>
              <a:gd name="T0" fmla="*/ 528 w 641"/>
              <a:gd name="T1" fmla="*/ 0 h 636"/>
              <a:gd name="T2" fmla="*/ 132 w 641"/>
              <a:gd name="T3" fmla="*/ 0 h 636"/>
              <a:gd name="T4" fmla="*/ 0 w 641"/>
              <a:gd name="T5" fmla="*/ 122 h 636"/>
              <a:gd name="T6" fmla="*/ 0 w 641"/>
              <a:gd name="T7" fmla="*/ 636 h 636"/>
              <a:gd name="T8" fmla="*/ 86 w 641"/>
              <a:gd name="T9" fmla="*/ 636 h 636"/>
              <a:gd name="T10" fmla="*/ 114 w 641"/>
              <a:gd name="T11" fmla="*/ 506 h 636"/>
              <a:gd name="T12" fmla="*/ 213 w 641"/>
              <a:gd name="T13" fmla="*/ 473 h 636"/>
              <a:gd name="T14" fmla="*/ 312 w 641"/>
              <a:gd name="T15" fmla="*/ 562 h 636"/>
              <a:gd name="T16" fmla="*/ 449 w 641"/>
              <a:gd name="T17" fmla="*/ 462 h 636"/>
              <a:gd name="T18" fmla="*/ 395 w 641"/>
              <a:gd name="T19" fmla="*/ 341 h 636"/>
              <a:gd name="T20" fmla="*/ 456 w 641"/>
              <a:gd name="T21" fmla="*/ 256 h 636"/>
              <a:gd name="T22" fmla="*/ 589 w 641"/>
              <a:gd name="T23" fmla="*/ 269 h 636"/>
              <a:gd name="T24" fmla="*/ 641 w 641"/>
              <a:gd name="T25" fmla="*/ 108 h 636"/>
              <a:gd name="T26" fmla="*/ 525 w 641"/>
              <a:gd name="T27" fmla="*/ 42 h 636"/>
              <a:gd name="T28" fmla="*/ 528 w 641"/>
              <a:gd name="T29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1" h="636">
                <a:moveTo>
                  <a:pt x="528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27" y="68"/>
                  <a:pt x="70" y="122"/>
                  <a:pt x="0" y="122"/>
                </a:cubicBezTo>
                <a:cubicBezTo>
                  <a:pt x="0" y="636"/>
                  <a:pt x="0" y="636"/>
                  <a:pt x="0" y="636"/>
                </a:cubicBezTo>
                <a:cubicBezTo>
                  <a:pt x="86" y="636"/>
                  <a:pt x="86" y="636"/>
                  <a:pt x="86" y="636"/>
                </a:cubicBezTo>
                <a:cubicBezTo>
                  <a:pt x="114" y="506"/>
                  <a:pt x="114" y="506"/>
                  <a:pt x="114" y="506"/>
                </a:cubicBezTo>
                <a:cubicBezTo>
                  <a:pt x="148" y="498"/>
                  <a:pt x="181" y="487"/>
                  <a:pt x="213" y="473"/>
                </a:cubicBezTo>
                <a:cubicBezTo>
                  <a:pt x="312" y="562"/>
                  <a:pt x="312" y="562"/>
                  <a:pt x="312" y="562"/>
                </a:cubicBezTo>
                <a:cubicBezTo>
                  <a:pt x="449" y="462"/>
                  <a:pt x="449" y="462"/>
                  <a:pt x="449" y="462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418" y="315"/>
                  <a:pt x="439" y="286"/>
                  <a:pt x="456" y="256"/>
                </a:cubicBezTo>
                <a:cubicBezTo>
                  <a:pt x="589" y="269"/>
                  <a:pt x="589" y="269"/>
                  <a:pt x="589" y="269"/>
                </a:cubicBezTo>
                <a:cubicBezTo>
                  <a:pt x="641" y="108"/>
                  <a:pt x="641" y="108"/>
                  <a:pt x="641" y="108"/>
                </a:cubicBezTo>
                <a:cubicBezTo>
                  <a:pt x="525" y="42"/>
                  <a:pt x="525" y="42"/>
                  <a:pt x="525" y="42"/>
                </a:cubicBezTo>
                <a:cubicBezTo>
                  <a:pt x="527" y="28"/>
                  <a:pt x="528" y="14"/>
                  <a:pt x="5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5" name="深度视觉·原创设计 https://www.docer.com/works?userid=22383862"/>
          <p:cNvSpPr/>
          <p:nvPr/>
        </p:nvSpPr>
        <p:spPr bwMode="auto">
          <a:xfrm>
            <a:off x="4170363" y="3880911"/>
            <a:ext cx="1927225" cy="1917700"/>
          </a:xfrm>
          <a:custGeom>
            <a:avLst/>
            <a:gdLst>
              <a:gd name="T0" fmla="*/ 508 w 639"/>
              <a:gd name="T1" fmla="*/ 0 h 636"/>
              <a:gd name="T2" fmla="*/ 112 w 639"/>
              <a:gd name="T3" fmla="*/ 0 h 636"/>
              <a:gd name="T4" fmla="*/ 114 w 639"/>
              <a:gd name="T5" fmla="*/ 44 h 636"/>
              <a:gd name="T6" fmla="*/ 0 w 639"/>
              <a:gd name="T7" fmla="*/ 111 h 636"/>
              <a:gd name="T8" fmla="*/ 52 w 639"/>
              <a:gd name="T9" fmla="*/ 271 h 636"/>
              <a:gd name="T10" fmla="*/ 184 w 639"/>
              <a:gd name="T11" fmla="*/ 257 h 636"/>
              <a:gd name="T12" fmla="*/ 246 w 639"/>
              <a:gd name="T13" fmla="*/ 342 h 636"/>
              <a:gd name="T14" fmla="*/ 192 w 639"/>
              <a:gd name="T15" fmla="*/ 464 h 636"/>
              <a:gd name="T16" fmla="*/ 329 w 639"/>
              <a:gd name="T17" fmla="*/ 563 h 636"/>
              <a:gd name="T18" fmla="*/ 428 w 639"/>
              <a:gd name="T19" fmla="*/ 474 h 636"/>
              <a:gd name="T20" fmla="*/ 477 w 639"/>
              <a:gd name="T21" fmla="*/ 492 h 636"/>
              <a:gd name="T22" fmla="*/ 528 w 639"/>
              <a:gd name="T23" fmla="*/ 506 h 636"/>
              <a:gd name="T24" fmla="*/ 556 w 639"/>
              <a:gd name="T25" fmla="*/ 636 h 636"/>
              <a:gd name="T26" fmla="*/ 639 w 639"/>
              <a:gd name="T27" fmla="*/ 636 h 636"/>
              <a:gd name="T28" fmla="*/ 639 w 639"/>
              <a:gd name="T29" fmla="*/ 122 h 636"/>
              <a:gd name="T30" fmla="*/ 508 w 639"/>
              <a:gd name="T31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9" h="636">
                <a:moveTo>
                  <a:pt x="508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14"/>
                  <a:pt x="113" y="29"/>
                  <a:pt x="114" y="44"/>
                </a:cubicBezTo>
                <a:cubicBezTo>
                  <a:pt x="0" y="111"/>
                  <a:pt x="0" y="111"/>
                  <a:pt x="0" y="111"/>
                </a:cubicBezTo>
                <a:cubicBezTo>
                  <a:pt x="52" y="271"/>
                  <a:pt x="52" y="271"/>
                  <a:pt x="52" y="271"/>
                </a:cubicBezTo>
                <a:cubicBezTo>
                  <a:pt x="184" y="257"/>
                  <a:pt x="184" y="257"/>
                  <a:pt x="184" y="257"/>
                </a:cubicBezTo>
                <a:cubicBezTo>
                  <a:pt x="202" y="288"/>
                  <a:pt x="223" y="316"/>
                  <a:pt x="246" y="342"/>
                </a:cubicBezTo>
                <a:cubicBezTo>
                  <a:pt x="192" y="464"/>
                  <a:pt x="192" y="464"/>
                  <a:pt x="192" y="464"/>
                </a:cubicBezTo>
                <a:cubicBezTo>
                  <a:pt x="329" y="563"/>
                  <a:pt x="329" y="563"/>
                  <a:pt x="329" y="563"/>
                </a:cubicBezTo>
                <a:cubicBezTo>
                  <a:pt x="428" y="474"/>
                  <a:pt x="428" y="474"/>
                  <a:pt x="428" y="474"/>
                </a:cubicBezTo>
                <a:cubicBezTo>
                  <a:pt x="444" y="481"/>
                  <a:pt x="460" y="487"/>
                  <a:pt x="477" y="492"/>
                </a:cubicBezTo>
                <a:cubicBezTo>
                  <a:pt x="494" y="498"/>
                  <a:pt x="511" y="502"/>
                  <a:pt x="528" y="506"/>
                </a:cubicBezTo>
                <a:cubicBezTo>
                  <a:pt x="556" y="636"/>
                  <a:pt x="556" y="636"/>
                  <a:pt x="556" y="636"/>
                </a:cubicBezTo>
                <a:cubicBezTo>
                  <a:pt x="639" y="636"/>
                  <a:pt x="639" y="636"/>
                  <a:pt x="639" y="636"/>
                </a:cubicBezTo>
                <a:cubicBezTo>
                  <a:pt x="639" y="122"/>
                  <a:pt x="639" y="122"/>
                  <a:pt x="639" y="122"/>
                </a:cubicBezTo>
                <a:cubicBezTo>
                  <a:pt x="570" y="122"/>
                  <a:pt x="513" y="68"/>
                  <a:pt x="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grpSp>
        <p:nvGrpSpPr>
          <p:cNvPr id="6" name="深度视觉·原创设计 https://www.docer.com/works?userid=22383862"/>
          <p:cNvGrpSpPr/>
          <p:nvPr/>
        </p:nvGrpSpPr>
        <p:grpSpPr>
          <a:xfrm>
            <a:off x="6597651" y="2744261"/>
            <a:ext cx="485775" cy="585788"/>
            <a:chOff x="6597651" y="2663825"/>
            <a:chExt cx="485775" cy="585788"/>
          </a:xfrm>
          <a:solidFill>
            <a:schemeClr val="bg1"/>
          </a:solidFill>
        </p:grpSpPr>
        <p:sp>
          <p:nvSpPr>
            <p:cNvPr id="7" name="深度视觉·原创设计 https://www.docer.com/works?userid=22383862"/>
            <p:cNvSpPr/>
            <p:nvPr/>
          </p:nvSpPr>
          <p:spPr bwMode="auto">
            <a:xfrm>
              <a:off x="6784976" y="2663825"/>
              <a:ext cx="114300" cy="130175"/>
            </a:xfrm>
            <a:custGeom>
              <a:avLst/>
              <a:gdLst>
                <a:gd name="T0" fmla="*/ 2 w 38"/>
                <a:gd name="T1" fmla="*/ 28 h 43"/>
                <a:gd name="T2" fmla="*/ 3 w 38"/>
                <a:gd name="T3" fmla="*/ 28 h 43"/>
                <a:gd name="T4" fmla="*/ 19 w 38"/>
                <a:gd name="T5" fmla="*/ 43 h 43"/>
                <a:gd name="T6" fmla="*/ 35 w 38"/>
                <a:gd name="T7" fmla="*/ 29 h 43"/>
                <a:gd name="T8" fmla="*/ 35 w 38"/>
                <a:gd name="T9" fmla="*/ 29 h 43"/>
                <a:gd name="T10" fmla="*/ 38 w 38"/>
                <a:gd name="T11" fmla="*/ 25 h 43"/>
                <a:gd name="T12" fmla="*/ 36 w 38"/>
                <a:gd name="T13" fmla="*/ 20 h 43"/>
                <a:gd name="T14" fmla="*/ 19 w 38"/>
                <a:gd name="T15" fmla="*/ 0 h 43"/>
                <a:gd name="T16" fmla="*/ 2 w 38"/>
                <a:gd name="T17" fmla="*/ 19 h 43"/>
                <a:gd name="T18" fmla="*/ 0 w 38"/>
                <a:gd name="T19" fmla="*/ 24 h 43"/>
                <a:gd name="T20" fmla="*/ 2 w 38"/>
                <a:gd name="T21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3">
                  <a:moveTo>
                    <a:pt x="2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5" y="37"/>
                    <a:pt x="12" y="43"/>
                    <a:pt x="19" y="43"/>
                  </a:cubicBezTo>
                  <a:cubicBezTo>
                    <a:pt x="26" y="43"/>
                    <a:pt x="32" y="37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38" y="27"/>
                    <a:pt x="38" y="25"/>
                  </a:cubicBezTo>
                  <a:cubicBezTo>
                    <a:pt x="38" y="22"/>
                    <a:pt x="37" y="20"/>
                    <a:pt x="36" y="20"/>
                  </a:cubicBezTo>
                  <a:cubicBezTo>
                    <a:pt x="35" y="9"/>
                    <a:pt x="28" y="0"/>
                    <a:pt x="19" y="0"/>
                  </a:cubicBezTo>
                  <a:cubicBezTo>
                    <a:pt x="11" y="0"/>
                    <a:pt x="3" y="9"/>
                    <a:pt x="2" y="19"/>
                  </a:cubicBezTo>
                  <a:cubicBezTo>
                    <a:pt x="1" y="19"/>
                    <a:pt x="0" y="21"/>
                    <a:pt x="0" y="24"/>
                  </a:cubicBezTo>
                  <a:cubicBezTo>
                    <a:pt x="0" y="26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8" name="深度视觉·原创设计 https://www.docer.com/works?userid=22383862"/>
            <p:cNvSpPr/>
            <p:nvPr/>
          </p:nvSpPr>
          <p:spPr bwMode="auto">
            <a:xfrm>
              <a:off x="6751638" y="2790825"/>
              <a:ext cx="177800" cy="458788"/>
            </a:xfrm>
            <a:custGeom>
              <a:avLst/>
              <a:gdLst>
                <a:gd name="T0" fmla="*/ 53 w 59"/>
                <a:gd name="T1" fmla="*/ 3 h 152"/>
                <a:gd name="T2" fmla="*/ 52 w 59"/>
                <a:gd name="T3" fmla="*/ 4 h 152"/>
                <a:gd name="T4" fmla="*/ 43 w 59"/>
                <a:gd name="T5" fmla="*/ 1 h 152"/>
                <a:gd name="T6" fmla="*/ 28 w 59"/>
                <a:gd name="T7" fmla="*/ 27 h 152"/>
                <a:gd name="T8" fmla="*/ 16 w 59"/>
                <a:gd name="T9" fmla="*/ 0 h 152"/>
                <a:gd name="T10" fmla="*/ 6 w 59"/>
                <a:gd name="T11" fmla="*/ 1 h 152"/>
                <a:gd name="T12" fmla="*/ 6 w 59"/>
                <a:gd name="T13" fmla="*/ 1 h 152"/>
                <a:gd name="T14" fmla="*/ 0 w 59"/>
                <a:gd name="T15" fmla="*/ 7 h 152"/>
                <a:gd name="T16" fmla="*/ 1 w 59"/>
                <a:gd name="T17" fmla="*/ 68 h 152"/>
                <a:gd name="T18" fmla="*/ 3 w 59"/>
                <a:gd name="T19" fmla="*/ 73 h 152"/>
                <a:gd name="T20" fmla="*/ 3 w 59"/>
                <a:gd name="T21" fmla="*/ 74 h 152"/>
                <a:gd name="T22" fmla="*/ 9 w 59"/>
                <a:gd name="T23" fmla="*/ 80 h 152"/>
                <a:gd name="T24" fmla="*/ 12 w 59"/>
                <a:gd name="T25" fmla="*/ 79 h 152"/>
                <a:gd name="T26" fmla="*/ 12 w 59"/>
                <a:gd name="T27" fmla="*/ 152 h 152"/>
                <a:gd name="T28" fmla="*/ 27 w 59"/>
                <a:gd name="T29" fmla="*/ 152 h 152"/>
                <a:gd name="T30" fmla="*/ 29 w 59"/>
                <a:gd name="T31" fmla="*/ 82 h 152"/>
                <a:gd name="T32" fmla="*/ 30 w 59"/>
                <a:gd name="T33" fmla="*/ 152 h 152"/>
                <a:gd name="T34" fmla="*/ 47 w 59"/>
                <a:gd name="T35" fmla="*/ 152 h 152"/>
                <a:gd name="T36" fmla="*/ 48 w 59"/>
                <a:gd name="T37" fmla="*/ 81 h 152"/>
                <a:gd name="T38" fmla="*/ 50 w 59"/>
                <a:gd name="T39" fmla="*/ 82 h 152"/>
                <a:gd name="T40" fmla="*/ 56 w 59"/>
                <a:gd name="T41" fmla="*/ 76 h 152"/>
                <a:gd name="T42" fmla="*/ 56 w 59"/>
                <a:gd name="T43" fmla="*/ 75 h 152"/>
                <a:gd name="T44" fmla="*/ 59 w 59"/>
                <a:gd name="T45" fmla="*/ 70 h 152"/>
                <a:gd name="T46" fmla="*/ 59 w 59"/>
                <a:gd name="T47" fmla="*/ 9 h 152"/>
                <a:gd name="T48" fmla="*/ 53 w 59"/>
                <a:gd name="T49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152">
                  <a:moveTo>
                    <a:pt x="53" y="3"/>
                  </a:moveTo>
                  <a:cubicBezTo>
                    <a:pt x="53" y="3"/>
                    <a:pt x="52" y="3"/>
                    <a:pt x="52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2"/>
                    <a:pt x="0" y="4"/>
                    <a:pt x="0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2" y="72"/>
                    <a:pt x="3" y="73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7"/>
                    <a:pt x="6" y="80"/>
                    <a:pt x="9" y="80"/>
                  </a:cubicBezTo>
                  <a:cubicBezTo>
                    <a:pt x="10" y="80"/>
                    <a:pt x="11" y="80"/>
                    <a:pt x="12" y="79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1"/>
                    <a:pt x="49" y="82"/>
                    <a:pt x="50" y="82"/>
                  </a:cubicBezTo>
                  <a:cubicBezTo>
                    <a:pt x="54" y="82"/>
                    <a:pt x="56" y="79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8" y="74"/>
                    <a:pt x="59" y="72"/>
                    <a:pt x="59" y="7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6"/>
                    <a:pt x="56" y="3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9" name="深度视觉·原创设计 https://www.docer.com/works?userid=22383862"/>
            <p:cNvSpPr/>
            <p:nvPr/>
          </p:nvSpPr>
          <p:spPr bwMode="auto">
            <a:xfrm>
              <a:off x="6954838" y="2709863"/>
              <a:ext cx="101600" cy="117475"/>
            </a:xfrm>
            <a:custGeom>
              <a:avLst/>
              <a:gdLst>
                <a:gd name="T0" fmla="*/ 2 w 34"/>
                <a:gd name="T1" fmla="*/ 26 h 39"/>
                <a:gd name="T2" fmla="*/ 3 w 34"/>
                <a:gd name="T3" fmla="*/ 26 h 39"/>
                <a:gd name="T4" fmla="*/ 17 w 34"/>
                <a:gd name="T5" fmla="*/ 39 h 39"/>
                <a:gd name="T6" fmla="*/ 31 w 34"/>
                <a:gd name="T7" fmla="*/ 26 h 39"/>
                <a:gd name="T8" fmla="*/ 32 w 34"/>
                <a:gd name="T9" fmla="*/ 26 h 39"/>
                <a:gd name="T10" fmla="*/ 34 w 34"/>
                <a:gd name="T11" fmla="*/ 22 h 39"/>
                <a:gd name="T12" fmla="*/ 32 w 34"/>
                <a:gd name="T13" fmla="*/ 18 h 39"/>
                <a:gd name="T14" fmla="*/ 17 w 34"/>
                <a:gd name="T15" fmla="*/ 0 h 39"/>
                <a:gd name="T16" fmla="*/ 2 w 34"/>
                <a:gd name="T17" fmla="*/ 18 h 39"/>
                <a:gd name="T18" fmla="*/ 0 w 34"/>
                <a:gd name="T19" fmla="*/ 22 h 39"/>
                <a:gd name="T20" fmla="*/ 2 w 34"/>
                <a:gd name="T2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9">
                  <a:moveTo>
                    <a:pt x="2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33"/>
                    <a:pt x="11" y="39"/>
                    <a:pt x="17" y="39"/>
                  </a:cubicBezTo>
                  <a:cubicBezTo>
                    <a:pt x="24" y="39"/>
                    <a:pt x="29" y="34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5"/>
                    <a:pt x="34" y="22"/>
                  </a:cubicBezTo>
                  <a:cubicBezTo>
                    <a:pt x="34" y="20"/>
                    <a:pt x="33" y="19"/>
                    <a:pt x="32" y="18"/>
                  </a:cubicBezTo>
                  <a:cubicBezTo>
                    <a:pt x="32" y="8"/>
                    <a:pt x="25" y="1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0" name="深度视觉·原创设计 https://www.docer.com/works?userid=22383862"/>
            <p:cNvSpPr/>
            <p:nvPr/>
          </p:nvSpPr>
          <p:spPr bwMode="auto">
            <a:xfrm>
              <a:off x="6956426" y="2824163"/>
              <a:ext cx="127000" cy="412750"/>
            </a:xfrm>
            <a:custGeom>
              <a:avLst/>
              <a:gdLst>
                <a:gd name="T0" fmla="*/ 37 w 42"/>
                <a:gd name="T1" fmla="*/ 3 h 137"/>
                <a:gd name="T2" fmla="*/ 36 w 42"/>
                <a:gd name="T3" fmla="*/ 3 h 137"/>
                <a:gd name="T4" fmla="*/ 28 w 42"/>
                <a:gd name="T5" fmla="*/ 1 h 137"/>
                <a:gd name="T6" fmla="*/ 15 w 42"/>
                <a:gd name="T7" fmla="*/ 24 h 137"/>
                <a:gd name="T8" fmla="*/ 4 w 42"/>
                <a:gd name="T9" fmla="*/ 0 h 137"/>
                <a:gd name="T10" fmla="*/ 2 w 42"/>
                <a:gd name="T11" fmla="*/ 0 h 137"/>
                <a:gd name="T12" fmla="*/ 2 w 42"/>
                <a:gd name="T13" fmla="*/ 75 h 137"/>
                <a:gd name="T14" fmla="*/ 0 w 42"/>
                <a:gd name="T15" fmla="*/ 81 h 137"/>
                <a:gd name="T16" fmla="*/ 0 w 42"/>
                <a:gd name="T17" fmla="*/ 137 h 137"/>
                <a:gd name="T18" fmla="*/ 14 w 42"/>
                <a:gd name="T19" fmla="*/ 137 h 137"/>
                <a:gd name="T20" fmla="*/ 15 w 42"/>
                <a:gd name="T21" fmla="*/ 74 h 137"/>
                <a:gd name="T22" fmla="*/ 16 w 42"/>
                <a:gd name="T23" fmla="*/ 137 h 137"/>
                <a:gd name="T24" fmla="*/ 32 w 42"/>
                <a:gd name="T25" fmla="*/ 137 h 137"/>
                <a:gd name="T26" fmla="*/ 32 w 42"/>
                <a:gd name="T27" fmla="*/ 73 h 137"/>
                <a:gd name="T28" fmla="*/ 35 w 42"/>
                <a:gd name="T29" fmla="*/ 74 h 137"/>
                <a:gd name="T30" fmla="*/ 40 w 42"/>
                <a:gd name="T31" fmla="*/ 68 h 137"/>
                <a:gd name="T32" fmla="*/ 40 w 42"/>
                <a:gd name="T33" fmla="*/ 67 h 137"/>
                <a:gd name="T34" fmla="*/ 42 w 42"/>
                <a:gd name="T35" fmla="*/ 63 h 137"/>
                <a:gd name="T36" fmla="*/ 42 w 42"/>
                <a:gd name="T37" fmla="*/ 8 h 137"/>
                <a:gd name="T38" fmla="*/ 37 w 42"/>
                <a:gd name="T39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37" y="3"/>
                  </a:moveTo>
                  <a:cubicBezTo>
                    <a:pt x="37" y="3"/>
                    <a:pt x="36" y="3"/>
                    <a:pt x="36" y="3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8"/>
                    <a:pt x="0" y="8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3"/>
                    <a:pt x="34" y="74"/>
                    <a:pt x="35" y="74"/>
                  </a:cubicBezTo>
                  <a:cubicBezTo>
                    <a:pt x="37" y="74"/>
                    <a:pt x="40" y="71"/>
                    <a:pt x="40" y="68"/>
                  </a:cubicBezTo>
                  <a:cubicBezTo>
                    <a:pt x="40" y="68"/>
                    <a:pt x="40" y="67"/>
                    <a:pt x="40" y="67"/>
                  </a:cubicBezTo>
                  <a:cubicBezTo>
                    <a:pt x="41" y="66"/>
                    <a:pt x="42" y="65"/>
                    <a:pt x="42" y="63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6"/>
                    <a:pt x="40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1" name="深度视觉·原创设计 https://www.docer.com/works?userid=22383862"/>
            <p:cNvSpPr/>
            <p:nvPr/>
          </p:nvSpPr>
          <p:spPr bwMode="auto">
            <a:xfrm>
              <a:off x="6624638" y="2709863"/>
              <a:ext cx="106363" cy="117475"/>
            </a:xfrm>
            <a:custGeom>
              <a:avLst/>
              <a:gdLst>
                <a:gd name="T0" fmla="*/ 32 w 35"/>
                <a:gd name="T1" fmla="*/ 18 h 39"/>
                <a:gd name="T2" fmla="*/ 17 w 35"/>
                <a:gd name="T3" fmla="*/ 0 h 39"/>
                <a:gd name="T4" fmla="*/ 2 w 35"/>
                <a:gd name="T5" fmla="*/ 18 h 39"/>
                <a:gd name="T6" fmla="*/ 0 w 35"/>
                <a:gd name="T7" fmla="*/ 22 h 39"/>
                <a:gd name="T8" fmla="*/ 3 w 35"/>
                <a:gd name="T9" fmla="*/ 26 h 39"/>
                <a:gd name="T10" fmla="*/ 3 w 35"/>
                <a:gd name="T11" fmla="*/ 26 h 39"/>
                <a:gd name="T12" fmla="*/ 17 w 35"/>
                <a:gd name="T13" fmla="*/ 39 h 39"/>
                <a:gd name="T14" fmla="*/ 32 w 35"/>
                <a:gd name="T15" fmla="*/ 26 h 39"/>
                <a:gd name="T16" fmla="*/ 32 w 35"/>
                <a:gd name="T17" fmla="*/ 26 h 39"/>
                <a:gd name="T18" fmla="*/ 35 w 35"/>
                <a:gd name="T19" fmla="*/ 22 h 39"/>
                <a:gd name="T20" fmla="*/ 32 w 35"/>
                <a:gd name="T2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9">
                  <a:moveTo>
                    <a:pt x="32" y="18"/>
                  </a:moveTo>
                  <a:cubicBezTo>
                    <a:pt x="32" y="8"/>
                    <a:pt x="25" y="0"/>
                    <a:pt x="17" y="0"/>
                  </a:cubicBezTo>
                  <a:cubicBezTo>
                    <a:pt x="10" y="0"/>
                    <a:pt x="3" y="8"/>
                    <a:pt x="2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34"/>
                    <a:pt x="11" y="39"/>
                    <a:pt x="17" y="39"/>
                  </a:cubicBezTo>
                  <a:cubicBezTo>
                    <a:pt x="24" y="39"/>
                    <a:pt x="30" y="33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5" y="24"/>
                    <a:pt x="35" y="22"/>
                  </a:cubicBezTo>
                  <a:cubicBezTo>
                    <a:pt x="35" y="20"/>
                    <a:pt x="34" y="18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2" name="深度视觉·原创设计 https://www.docer.com/works?userid=22383862"/>
            <p:cNvSpPr/>
            <p:nvPr/>
          </p:nvSpPr>
          <p:spPr bwMode="auto">
            <a:xfrm>
              <a:off x="6597651" y="2824163"/>
              <a:ext cx="127000" cy="412750"/>
            </a:xfrm>
            <a:custGeom>
              <a:avLst/>
              <a:gdLst>
                <a:gd name="T0" fmla="*/ 40 w 42"/>
                <a:gd name="T1" fmla="*/ 75 h 137"/>
                <a:gd name="T2" fmla="*/ 41 w 42"/>
                <a:gd name="T3" fmla="*/ 0 h 137"/>
                <a:gd name="T4" fmla="*/ 39 w 42"/>
                <a:gd name="T5" fmla="*/ 0 h 137"/>
                <a:gd name="T6" fmla="*/ 28 w 42"/>
                <a:gd name="T7" fmla="*/ 24 h 137"/>
                <a:gd name="T8" fmla="*/ 15 w 42"/>
                <a:gd name="T9" fmla="*/ 0 h 137"/>
                <a:gd name="T10" fmla="*/ 6 w 42"/>
                <a:gd name="T11" fmla="*/ 3 h 137"/>
                <a:gd name="T12" fmla="*/ 5 w 42"/>
                <a:gd name="T13" fmla="*/ 3 h 137"/>
                <a:gd name="T14" fmla="*/ 0 w 42"/>
                <a:gd name="T15" fmla="*/ 8 h 137"/>
                <a:gd name="T16" fmla="*/ 0 w 42"/>
                <a:gd name="T17" fmla="*/ 62 h 137"/>
                <a:gd name="T18" fmla="*/ 2 w 42"/>
                <a:gd name="T19" fmla="*/ 67 h 137"/>
                <a:gd name="T20" fmla="*/ 2 w 42"/>
                <a:gd name="T21" fmla="*/ 68 h 137"/>
                <a:gd name="T22" fmla="*/ 7 w 42"/>
                <a:gd name="T23" fmla="*/ 73 h 137"/>
                <a:gd name="T24" fmla="*/ 10 w 42"/>
                <a:gd name="T25" fmla="*/ 72 h 137"/>
                <a:gd name="T26" fmla="*/ 9 w 42"/>
                <a:gd name="T27" fmla="*/ 136 h 137"/>
                <a:gd name="T28" fmla="*/ 25 w 42"/>
                <a:gd name="T29" fmla="*/ 136 h 137"/>
                <a:gd name="T30" fmla="*/ 27 w 42"/>
                <a:gd name="T31" fmla="*/ 74 h 137"/>
                <a:gd name="T32" fmla="*/ 27 w 42"/>
                <a:gd name="T33" fmla="*/ 137 h 137"/>
                <a:gd name="T34" fmla="*/ 41 w 42"/>
                <a:gd name="T35" fmla="*/ 137 h 137"/>
                <a:gd name="T36" fmla="*/ 42 w 42"/>
                <a:gd name="T37" fmla="*/ 81 h 137"/>
                <a:gd name="T38" fmla="*/ 40 w 42"/>
                <a:gd name="T39" fmla="*/ 7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137">
                  <a:moveTo>
                    <a:pt x="40" y="75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3" y="3"/>
                    <a:pt x="0" y="5"/>
                    <a:pt x="0" y="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2" y="71"/>
                    <a:pt x="4" y="73"/>
                    <a:pt x="7" y="73"/>
                  </a:cubicBezTo>
                  <a:cubicBezTo>
                    <a:pt x="8" y="73"/>
                    <a:pt x="9" y="73"/>
                    <a:pt x="10" y="72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39" y="78"/>
                    <a:pt x="40" y="75"/>
                    <a:pt x="4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13" name="深度视觉·原创设计 https://www.docer.com/works?userid=22383862"/>
          <p:cNvGrpSpPr/>
          <p:nvPr/>
        </p:nvGrpSpPr>
        <p:grpSpPr>
          <a:xfrm>
            <a:off x="5122863" y="2707749"/>
            <a:ext cx="385763" cy="627063"/>
            <a:chOff x="5122863" y="2627313"/>
            <a:chExt cx="385763" cy="627063"/>
          </a:xfrm>
          <a:solidFill>
            <a:schemeClr val="bg1"/>
          </a:solidFill>
        </p:grpSpPr>
        <p:sp>
          <p:nvSpPr>
            <p:cNvPr id="14" name="深度视觉·原创设计 https://www.docer.com/works?userid=22383862"/>
            <p:cNvSpPr/>
            <p:nvPr/>
          </p:nvSpPr>
          <p:spPr bwMode="auto">
            <a:xfrm>
              <a:off x="5267326" y="3230563"/>
              <a:ext cx="100013" cy="23813"/>
            </a:xfrm>
            <a:custGeom>
              <a:avLst/>
              <a:gdLst>
                <a:gd name="T0" fmla="*/ 33 w 33"/>
                <a:gd name="T1" fmla="*/ 4 h 8"/>
                <a:gd name="T2" fmla="*/ 29 w 33"/>
                <a:gd name="T3" fmla="*/ 8 h 8"/>
                <a:gd name="T4" fmla="*/ 4 w 33"/>
                <a:gd name="T5" fmla="*/ 8 h 8"/>
                <a:gd name="T6" fmla="*/ 0 w 33"/>
                <a:gd name="T7" fmla="*/ 4 h 8"/>
                <a:gd name="T8" fmla="*/ 0 w 33"/>
                <a:gd name="T9" fmla="*/ 4 h 8"/>
                <a:gd name="T10" fmla="*/ 4 w 33"/>
                <a:gd name="T11" fmla="*/ 0 h 8"/>
                <a:gd name="T12" fmla="*/ 29 w 33"/>
                <a:gd name="T13" fmla="*/ 0 h 8"/>
                <a:gd name="T14" fmla="*/ 33 w 3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8">
                  <a:moveTo>
                    <a:pt x="33" y="4"/>
                  </a:moveTo>
                  <a:cubicBezTo>
                    <a:pt x="33" y="6"/>
                    <a:pt x="31" y="8"/>
                    <a:pt x="2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2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5" name="深度视觉·原创设计 https://www.docer.com/works?userid=22383862"/>
            <p:cNvSpPr/>
            <p:nvPr/>
          </p:nvSpPr>
          <p:spPr bwMode="auto">
            <a:xfrm>
              <a:off x="5243513" y="3219450"/>
              <a:ext cx="147638" cy="23813"/>
            </a:xfrm>
            <a:custGeom>
              <a:avLst/>
              <a:gdLst>
                <a:gd name="T0" fmla="*/ 6 w 49"/>
                <a:gd name="T1" fmla="*/ 8 h 8"/>
                <a:gd name="T2" fmla="*/ 43 w 49"/>
                <a:gd name="T3" fmla="*/ 8 h 8"/>
                <a:gd name="T4" fmla="*/ 46 w 49"/>
                <a:gd name="T5" fmla="*/ 5 h 8"/>
                <a:gd name="T6" fmla="*/ 49 w 49"/>
                <a:gd name="T7" fmla="*/ 0 h 8"/>
                <a:gd name="T8" fmla="*/ 0 w 49"/>
                <a:gd name="T9" fmla="*/ 0 h 8"/>
                <a:gd name="T10" fmla="*/ 0 w 49"/>
                <a:gd name="T11" fmla="*/ 1 h 8"/>
                <a:gd name="T12" fmla="*/ 6 w 4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">
                  <a:moveTo>
                    <a:pt x="6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4" y="6"/>
                    <a:pt x="46" y="5"/>
                  </a:cubicBezTo>
                  <a:cubicBezTo>
                    <a:pt x="48" y="3"/>
                    <a:pt x="49" y="1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5" y="6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6" name="深度视觉·原创设计 https://www.docer.com/works?userid=22383862"/>
            <p:cNvSpPr/>
            <p:nvPr/>
          </p:nvSpPr>
          <p:spPr bwMode="auto">
            <a:xfrm>
              <a:off x="5237163" y="3146425"/>
              <a:ext cx="160338" cy="15875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7" name="深度视觉·原创设计 https://www.docer.com/works?userid=22383862"/>
            <p:cNvSpPr/>
            <p:nvPr/>
          </p:nvSpPr>
          <p:spPr bwMode="auto">
            <a:xfrm>
              <a:off x="5237163" y="3167063"/>
              <a:ext cx="160338" cy="15875"/>
            </a:xfrm>
            <a:custGeom>
              <a:avLst/>
              <a:gdLst>
                <a:gd name="T0" fmla="*/ 53 w 53"/>
                <a:gd name="T1" fmla="*/ 3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3 h 5"/>
                <a:gd name="T8" fmla="*/ 0 w 53"/>
                <a:gd name="T9" fmla="*/ 3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3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8" name="深度视觉·原创设计 https://www.docer.com/works?userid=22383862"/>
            <p:cNvSpPr/>
            <p:nvPr/>
          </p:nvSpPr>
          <p:spPr bwMode="auto">
            <a:xfrm>
              <a:off x="5237163" y="3192463"/>
              <a:ext cx="160338" cy="14288"/>
            </a:xfrm>
            <a:custGeom>
              <a:avLst/>
              <a:gdLst>
                <a:gd name="T0" fmla="*/ 53 w 53"/>
                <a:gd name="T1" fmla="*/ 2 h 5"/>
                <a:gd name="T2" fmla="*/ 51 w 53"/>
                <a:gd name="T3" fmla="*/ 5 h 5"/>
                <a:gd name="T4" fmla="*/ 2 w 53"/>
                <a:gd name="T5" fmla="*/ 5 h 5"/>
                <a:gd name="T6" fmla="*/ 0 w 53"/>
                <a:gd name="T7" fmla="*/ 2 h 5"/>
                <a:gd name="T8" fmla="*/ 0 w 53"/>
                <a:gd name="T9" fmla="*/ 2 h 5"/>
                <a:gd name="T10" fmla="*/ 2 w 53"/>
                <a:gd name="T11" fmla="*/ 0 h 5"/>
                <a:gd name="T12" fmla="*/ 51 w 53"/>
                <a:gd name="T13" fmla="*/ 0 h 5"/>
                <a:gd name="T14" fmla="*/ 53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53" y="2"/>
                  </a:moveTo>
                  <a:cubicBezTo>
                    <a:pt x="53" y="4"/>
                    <a:pt x="52" y="5"/>
                    <a:pt x="5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19" name="深度视觉·原创设计 https://www.docer.com/works?userid=22383862"/>
            <p:cNvSpPr/>
            <p:nvPr/>
          </p:nvSpPr>
          <p:spPr bwMode="auto">
            <a:xfrm>
              <a:off x="5237163" y="3209925"/>
              <a:ext cx="160338" cy="12700"/>
            </a:xfrm>
            <a:custGeom>
              <a:avLst/>
              <a:gdLst>
                <a:gd name="T0" fmla="*/ 53 w 53"/>
                <a:gd name="T1" fmla="*/ 2 h 4"/>
                <a:gd name="T2" fmla="*/ 51 w 53"/>
                <a:gd name="T3" fmla="*/ 4 h 4"/>
                <a:gd name="T4" fmla="*/ 2 w 53"/>
                <a:gd name="T5" fmla="*/ 4 h 4"/>
                <a:gd name="T6" fmla="*/ 0 w 53"/>
                <a:gd name="T7" fmla="*/ 2 h 4"/>
                <a:gd name="T8" fmla="*/ 0 w 53"/>
                <a:gd name="T9" fmla="*/ 2 h 4"/>
                <a:gd name="T10" fmla="*/ 2 w 53"/>
                <a:gd name="T11" fmla="*/ 0 h 4"/>
                <a:gd name="T12" fmla="*/ 51 w 53"/>
                <a:gd name="T13" fmla="*/ 0 h 4"/>
                <a:gd name="T14" fmla="*/ 53 w 53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">
                  <a:moveTo>
                    <a:pt x="53" y="2"/>
                  </a:moveTo>
                  <a:cubicBezTo>
                    <a:pt x="53" y="3"/>
                    <a:pt x="52" y="4"/>
                    <a:pt x="5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0" name="深度视觉·原创设计 https://www.docer.com/works?userid=22383862"/>
            <p:cNvSpPr/>
            <p:nvPr/>
          </p:nvSpPr>
          <p:spPr bwMode="auto">
            <a:xfrm>
              <a:off x="5235576" y="3122613"/>
              <a:ext cx="165100" cy="14288"/>
            </a:xfrm>
            <a:custGeom>
              <a:avLst/>
              <a:gdLst>
                <a:gd name="T0" fmla="*/ 55 w 55"/>
                <a:gd name="T1" fmla="*/ 3 h 5"/>
                <a:gd name="T2" fmla="*/ 52 w 55"/>
                <a:gd name="T3" fmla="*/ 5 h 5"/>
                <a:gd name="T4" fmla="*/ 3 w 55"/>
                <a:gd name="T5" fmla="*/ 5 h 5"/>
                <a:gd name="T6" fmla="*/ 0 w 55"/>
                <a:gd name="T7" fmla="*/ 3 h 5"/>
                <a:gd name="T8" fmla="*/ 0 w 55"/>
                <a:gd name="T9" fmla="*/ 3 h 5"/>
                <a:gd name="T10" fmla="*/ 3 w 55"/>
                <a:gd name="T11" fmla="*/ 0 h 5"/>
                <a:gd name="T12" fmla="*/ 52 w 55"/>
                <a:gd name="T13" fmla="*/ 0 h 5"/>
                <a:gd name="T14" fmla="*/ 55 w 5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">
                  <a:moveTo>
                    <a:pt x="55" y="3"/>
                  </a:moveTo>
                  <a:cubicBezTo>
                    <a:pt x="55" y="4"/>
                    <a:pt x="54" y="5"/>
                    <a:pt x="5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1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122863" y="2627313"/>
              <a:ext cx="385763" cy="479425"/>
            </a:xfrm>
            <a:custGeom>
              <a:avLst/>
              <a:gdLst>
                <a:gd name="T0" fmla="*/ 41 w 128"/>
                <a:gd name="T1" fmla="*/ 159 h 159"/>
                <a:gd name="T2" fmla="*/ 39 w 128"/>
                <a:gd name="T3" fmla="*/ 159 h 159"/>
                <a:gd name="T4" fmla="*/ 37 w 128"/>
                <a:gd name="T5" fmla="*/ 158 h 159"/>
                <a:gd name="T6" fmla="*/ 29 w 128"/>
                <a:gd name="T7" fmla="*/ 145 h 159"/>
                <a:gd name="T8" fmla="*/ 28 w 128"/>
                <a:gd name="T9" fmla="*/ 139 h 159"/>
                <a:gd name="T10" fmla="*/ 27 w 128"/>
                <a:gd name="T11" fmla="*/ 132 h 159"/>
                <a:gd name="T12" fmla="*/ 19 w 128"/>
                <a:gd name="T13" fmla="*/ 116 h 159"/>
                <a:gd name="T14" fmla="*/ 17 w 128"/>
                <a:gd name="T15" fmla="*/ 112 h 159"/>
                <a:gd name="T16" fmla="*/ 16 w 128"/>
                <a:gd name="T17" fmla="*/ 110 h 159"/>
                <a:gd name="T18" fmla="*/ 6 w 128"/>
                <a:gd name="T19" fmla="*/ 92 h 159"/>
                <a:gd name="T20" fmla="*/ 0 w 128"/>
                <a:gd name="T21" fmla="*/ 64 h 159"/>
                <a:gd name="T22" fmla="*/ 0 w 128"/>
                <a:gd name="T23" fmla="*/ 60 h 159"/>
                <a:gd name="T24" fmla="*/ 6 w 128"/>
                <a:gd name="T25" fmla="*/ 35 h 159"/>
                <a:gd name="T26" fmla="*/ 19 w 128"/>
                <a:gd name="T27" fmla="*/ 18 h 159"/>
                <a:gd name="T28" fmla="*/ 60 w 128"/>
                <a:gd name="T29" fmla="*/ 0 h 159"/>
                <a:gd name="T30" fmla="*/ 65 w 128"/>
                <a:gd name="T31" fmla="*/ 0 h 159"/>
                <a:gd name="T32" fmla="*/ 109 w 128"/>
                <a:gd name="T33" fmla="*/ 18 h 159"/>
                <a:gd name="T34" fmla="*/ 128 w 128"/>
                <a:gd name="T35" fmla="*/ 62 h 159"/>
                <a:gd name="T36" fmla="*/ 128 w 128"/>
                <a:gd name="T37" fmla="*/ 64 h 159"/>
                <a:gd name="T38" fmla="*/ 114 w 128"/>
                <a:gd name="T39" fmla="*/ 107 h 159"/>
                <a:gd name="T40" fmla="*/ 111 w 128"/>
                <a:gd name="T41" fmla="*/ 112 h 159"/>
                <a:gd name="T42" fmla="*/ 109 w 128"/>
                <a:gd name="T43" fmla="*/ 116 h 159"/>
                <a:gd name="T44" fmla="*/ 101 w 128"/>
                <a:gd name="T45" fmla="*/ 132 h 159"/>
                <a:gd name="T46" fmla="*/ 100 w 128"/>
                <a:gd name="T47" fmla="*/ 139 h 159"/>
                <a:gd name="T48" fmla="*/ 92 w 128"/>
                <a:gd name="T49" fmla="*/ 158 h 159"/>
                <a:gd name="T50" fmla="*/ 90 w 128"/>
                <a:gd name="T51" fmla="*/ 159 h 159"/>
                <a:gd name="T52" fmla="*/ 86 w 128"/>
                <a:gd name="T53" fmla="*/ 159 h 159"/>
                <a:gd name="T54" fmla="*/ 73 w 128"/>
                <a:gd name="T55" fmla="*/ 159 h 159"/>
                <a:gd name="T56" fmla="*/ 60 w 128"/>
                <a:gd name="T57" fmla="*/ 159 h 159"/>
                <a:gd name="T58" fmla="*/ 41 w 128"/>
                <a:gd name="T59" fmla="*/ 159 h 159"/>
                <a:gd name="T60" fmla="*/ 65 w 128"/>
                <a:gd name="T61" fmla="*/ 11 h 159"/>
                <a:gd name="T62" fmla="*/ 61 w 128"/>
                <a:gd name="T63" fmla="*/ 11 h 159"/>
                <a:gd name="T64" fmla="*/ 27 w 128"/>
                <a:gd name="T65" fmla="*/ 26 h 159"/>
                <a:gd name="T66" fmla="*/ 16 w 128"/>
                <a:gd name="T67" fmla="*/ 40 h 159"/>
                <a:gd name="T68" fmla="*/ 11 w 128"/>
                <a:gd name="T69" fmla="*/ 60 h 159"/>
                <a:gd name="T70" fmla="*/ 11 w 128"/>
                <a:gd name="T71" fmla="*/ 64 h 159"/>
                <a:gd name="T72" fmla="*/ 16 w 128"/>
                <a:gd name="T73" fmla="*/ 87 h 159"/>
                <a:gd name="T74" fmla="*/ 25 w 128"/>
                <a:gd name="T75" fmla="*/ 105 h 159"/>
                <a:gd name="T76" fmla="*/ 27 w 128"/>
                <a:gd name="T77" fmla="*/ 107 h 159"/>
                <a:gd name="T78" fmla="*/ 29 w 128"/>
                <a:gd name="T79" fmla="*/ 111 h 159"/>
                <a:gd name="T80" fmla="*/ 37 w 128"/>
                <a:gd name="T81" fmla="*/ 129 h 159"/>
                <a:gd name="T82" fmla="*/ 39 w 128"/>
                <a:gd name="T83" fmla="*/ 138 h 159"/>
                <a:gd name="T84" fmla="*/ 40 w 128"/>
                <a:gd name="T85" fmla="*/ 143 h 159"/>
                <a:gd name="T86" fmla="*/ 43 w 128"/>
                <a:gd name="T87" fmla="*/ 148 h 159"/>
                <a:gd name="T88" fmla="*/ 60 w 128"/>
                <a:gd name="T89" fmla="*/ 148 h 159"/>
                <a:gd name="T90" fmla="*/ 73 w 128"/>
                <a:gd name="T91" fmla="*/ 148 h 159"/>
                <a:gd name="T92" fmla="*/ 86 w 128"/>
                <a:gd name="T93" fmla="*/ 148 h 159"/>
                <a:gd name="T94" fmla="*/ 89 w 128"/>
                <a:gd name="T95" fmla="*/ 138 h 159"/>
                <a:gd name="T96" fmla="*/ 91 w 128"/>
                <a:gd name="T97" fmla="*/ 128 h 159"/>
                <a:gd name="T98" fmla="*/ 99 w 128"/>
                <a:gd name="T99" fmla="*/ 111 h 159"/>
                <a:gd name="T100" fmla="*/ 101 w 128"/>
                <a:gd name="T101" fmla="*/ 107 h 159"/>
                <a:gd name="T102" fmla="*/ 104 w 128"/>
                <a:gd name="T103" fmla="*/ 101 h 159"/>
                <a:gd name="T104" fmla="*/ 117 w 128"/>
                <a:gd name="T105" fmla="*/ 63 h 159"/>
                <a:gd name="T106" fmla="*/ 117 w 128"/>
                <a:gd name="T107" fmla="*/ 62 h 159"/>
                <a:gd name="T108" fmla="*/ 102 w 128"/>
                <a:gd name="T109" fmla="*/ 26 h 159"/>
                <a:gd name="T110" fmla="*/ 65 w 128"/>
                <a:gd name="T111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59">
                  <a:moveTo>
                    <a:pt x="41" y="159"/>
                  </a:moveTo>
                  <a:cubicBezTo>
                    <a:pt x="39" y="159"/>
                    <a:pt x="39" y="159"/>
                    <a:pt x="39" y="159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3" y="155"/>
                    <a:pt x="29" y="151"/>
                    <a:pt x="29" y="145"/>
                  </a:cubicBezTo>
                  <a:cubicBezTo>
                    <a:pt x="28" y="143"/>
                    <a:pt x="28" y="141"/>
                    <a:pt x="28" y="139"/>
                  </a:cubicBezTo>
                  <a:cubicBezTo>
                    <a:pt x="28" y="137"/>
                    <a:pt x="27" y="134"/>
                    <a:pt x="27" y="132"/>
                  </a:cubicBezTo>
                  <a:cubicBezTo>
                    <a:pt x="25" y="126"/>
                    <a:pt x="22" y="121"/>
                    <a:pt x="19" y="116"/>
                  </a:cubicBezTo>
                  <a:cubicBezTo>
                    <a:pt x="19" y="115"/>
                    <a:pt x="18" y="114"/>
                    <a:pt x="17" y="112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2" y="104"/>
                    <a:pt x="9" y="98"/>
                    <a:pt x="6" y="92"/>
                  </a:cubicBezTo>
                  <a:cubicBezTo>
                    <a:pt x="3" y="84"/>
                    <a:pt x="1" y="76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1"/>
                    <a:pt x="2" y="43"/>
                    <a:pt x="6" y="35"/>
                  </a:cubicBezTo>
                  <a:cubicBezTo>
                    <a:pt x="9" y="28"/>
                    <a:pt x="14" y="23"/>
                    <a:pt x="19" y="18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3" y="1"/>
                    <a:pt x="98" y="7"/>
                    <a:pt x="109" y="18"/>
                  </a:cubicBezTo>
                  <a:cubicBezTo>
                    <a:pt x="121" y="30"/>
                    <a:pt x="128" y="44"/>
                    <a:pt x="128" y="6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7" y="82"/>
                    <a:pt x="120" y="95"/>
                    <a:pt x="114" y="107"/>
                  </a:cubicBezTo>
                  <a:cubicBezTo>
                    <a:pt x="113" y="108"/>
                    <a:pt x="112" y="110"/>
                    <a:pt x="111" y="112"/>
                  </a:cubicBezTo>
                  <a:cubicBezTo>
                    <a:pt x="110" y="113"/>
                    <a:pt x="110" y="114"/>
                    <a:pt x="109" y="116"/>
                  </a:cubicBezTo>
                  <a:cubicBezTo>
                    <a:pt x="106" y="121"/>
                    <a:pt x="103" y="126"/>
                    <a:pt x="101" y="132"/>
                  </a:cubicBezTo>
                  <a:cubicBezTo>
                    <a:pt x="101" y="134"/>
                    <a:pt x="100" y="137"/>
                    <a:pt x="100" y="139"/>
                  </a:cubicBezTo>
                  <a:cubicBezTo>
                    <a:pt x="99" y="146"/>
                    <a:pt x="98" y="154"/>
                    <a:pt x="92" y="158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82" y="159"/>
                    <a:pt x="77" y="159"/>
                    <a:pt x="73" y="159"/>
                  </a:cubicBezTo>
                  <a:cubicBezTo>
                    <a:pt x="69" y="159"/>
                    <a:pt x="64" y="159"/>
                    <a:pt x="60" y="159"/>
                  </a:cubicBezTo>
                  <a:cubicBezTo>
                    <a:pt x="53" y="159"/>
                    <a:pt x="47" y="159"/>
                    <a:pt x="41" y="159"/>
                  </a:cubicBezTo>
                  <a:close/>
                  <a:moveTo>
                    <a:pt x="65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47" y="11"/>
                    <a:pt x="36" y="16"/>
                    <a:pt x="27" y="26"/>
                  </a:cubicBezTo>
                  <a:cubicBezTo>
                    <a:pt x="23" y="30"/>
                    <a:pt x="19" y="34"/>
                    <a:pt x="16" y="40"/>
                  </a:cubicBezTo>
                  <a:cubicBezTo>
                    <a:pt x="13" y="47"/>
                    <a:pt x="12" y="53"/>
                    <a:pt x="11" y="60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74"/>
                    <a:pt x="13" y="81"/>
                    <a:pt x="16" y="87"/>
                  </a:cubicBezTo>
                  <a:cubicBezTo>
                    <a:pt x="19" y="93"/>
                    <a:pt x="22" y="99"/>
                    <a:pt x="25" y="105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8" y="109"/>
                    <a:pt x="29" y="111"/>
                  </a:cubicBezTo>
                  <a:cubicBezTo>
                    <a:pt x="32" y="116"/>
                    <a:pt x="36" y="122"/>
                    <a:pt x="37" y="129"/>
                  </a:cubicBezTo>
                  <a:cubicBezTo>
                    <a:pt x="38" y="132"/>
                    <a:pt x="39" y="135"/>
                    <a:pt x="39" y="138"/>
                  </a:cubicBezTo>
                  <a:cubicBezTo>
                    <a:pt x="39" y="140"/>
                    <a:pt x="39" y="141"/>
                    <a:pt x="40" y="143"/>
                  </a:cubicBezTo>
                  <a:cubicBezTo>
                    <a:pt x="40" y="145"/>
                    <a:pt x="41" y="147"/>
                    <a:pt x="43" y="148"/>
                  </a:cubicBezTo>
                  <a:cubicBezTo>
                    <a:pt x="48" y="148"/>
                    <a:pt x="54" y="148"/>
                    <a:pt x="60" y="148"/>
                  </a:cubicBezTo>
                  <a:cubicBezTo>
                    <a:pt x="64" y="148"/>
                    <a:pt x="69" y="148"/>
                    <a:pt x="73" y="148"/>
                  </a:cubicBezTo>
                  <a:cubicBezTo>
                    <a:pt x="77" y="148"/>
                    <a:pt x="82" y="148"/>
                    <a:pt x="86" y="148"/>
                  </a:cubicBezTo>
                  <a:cubicBezTo>
                    <a:pt x="88" y="146"/>
                    <a:pt x="88" y="142"/>
                    <a:pt x="89" y="138"/>
                  </a:cubicBezTo>
                  <a:cubicBezTo>
                    <a:pt x="89" y="134"/>
                    <a:pt x="90" y="131"/>
                    <a:pt x="91" y="128"/>
                  </a:cubicBezTo>
                  <a:cubicBezTo>
                    <a:pt x="93" y="122"/>
                    <a:pt x="96" y="116"/>
                    <a:pt x="99" y="111"/>
                  </a:cubicBezTo>
                  <a:cubicBezTo>
                    <a:pt x="100" y="109"/>
                    <a:pt x="101" y="108"/>
                    <a:pt x="101" y="107"/>
                  </a:cubicBezTo>
                  <a:cubicBezTo>
                    <a:pt x="102" y="105"/>
                    <a:pt x="103" y="103"/>
                    <a:pt x="104" y="101"/>
                  </a:cubicBezTo>
                  <a:cubicBezTo>
                    <a:pt x="110" y="90"/>
                    <a:pt x="116" y="79"/>
                    <a:pt x="117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7" y="48"/>
                    <a:pt x="111" y="36"/>
                    <a:pt x="102" y="26"/>
                  </a:cubicBezTo>
                  <a:cubicBezTo>
                    <a:pt x="92" y="17"/>
                    <a:pt x="80" y="12"/>
                    <a:pt x="6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2" name="深度视觉·原创设计 https://www.docer.com/works?userid=22383862"/>
          <p:cNvGrpSpPr/>
          <p:nvPr/>
        </p:nvGrpSpPr>
        <p:grpSpPr>
          <a:xfrm>
            <a:off x="5146676" y="4246036"/>
            <a:ext cx="508000" cy="446088"/>
            <a:chOff x="5146676" y="4165600"/>
            <a:chExt cx="508000" cy="446088"/>
          </a:xfrm>
          <a:solidFill>
            <a:schemeClr val="bg1"/>
          </a:solidFill>
        </p:grpSpPr>
        <p:sp>
          <p:nvSpPr>
            <p:cNvPr id="23" name="深度视觉·原创设计 https://www.docer.com/works?userid=22383862"/>
            <p:cNvSpPr/>
            <p:nvPr/>
          </p:nvSpPr>
          <p:spPr bwMode="auto">
            <a:xfrm>
              <a:off x="5265738" y="4165600"/>
              <a:ext cx="215900" cy="244475"/>
            </a:xfrm>
            <a:custGeom>
              <a:avLst/>
              <a:gdLst>
                <a:gd name="T0" fmla="*/ 67 w 72"/>
                <a:gd name="T1" fmla="*/ 36 h 81"/>
                <a:gd name="T2" fmla="*/ 36 w 72"/>
                <a:gd name="T3" fmla="*/ 0 h 81"/>
                <a:gd name="T4" fmla="*/ 5 w 72"/>
                <a:gd name="T5" fmla="*/ 37 h 81"/>
                <a:gd name="T6" fmla="*/ 0 w 72"/>
                <a:gd name="T7" fmla="*/ 45 h 81"/>
                <a:gd name="T8" fmla="*/ 5 w 72"/>
                <a:gd name="T9" fmla="*/ 54 h 81"/>
                <a:gd name="T10" fmla="*/ 6 w 72"/>
                <a:gd name="T11" fmla="*/ 54 h 81"/>
                <a:gd name="T12" fmla="*/ 36 w 72"/>
                <a:gd name="T13" fmla="*/ 81 h 81"/>
                <a:gd name="T14" fmla="*/ 66 w 72"/>
                <a:gd name="T15" fmla="*/ 53 h 81"/>
                <a:gd name="T16" fmla="*/ 67 w 72"/>
                <a:gd name="T17" fmla="*/ 53 h 81"/>
                <a:gd name="T18" fmla="*/ 72 w 72"/>
                <a:gd name="T19" fmla="*/ 44 h 81"/>
                <a:gd name="T20" fmla="*/ 67 w 72"/>
                <a:gd name="T2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81">
                  <a:moveTo>
                    <a:pt x="67" y="36"/>
                  </a:moveTo>
                  <a:cubicBezTo>
                    <a:pt x="65" y="16"/>
                    <a:pt x="52" y="0"/>
                    <a:pt x="36" y="0"/>
                  </a:cubicBezTo>
                  <a:cubicBezTo>
                    <a:pt x="19" y="0"/>
                    <a:pt x="6" y="16"/>
                    <a:pt x="5" y="37"/>
                  </a:cubicBezTo>
                  <a:cubicBezTo>
                    <a:pt x="2" y="38"/>
                    <a:pt x="0" y="41"/>
                    <a:pt x="0" y="45"/>
                  </a:cubicBezTo>
                  <a:cubicBezTo>
                    <a:pt x="0" y="50"/>
                    <a:pt x="2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69"/>
                    <a:pt x="22" y="81"/>
                    <a:pt x="36" y="81"/>
                  </a:cubicBezTo>
                  <a:cubicBezTo>
                    <a:pt x="50" y="81"/>
                    <a:pt x="62" y="69"/>
                    <a:pt x="66" y="53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3"/>
                    <a:pt x="72" y="49"/>
                    <a:pt x="72" y="44"/>
                  </a:cubicBezTo>
                  <a:cubicBezTo>
                    <a:pt x="72" y="40"/>
                    <a:pt x="70" y="36"/>
                    <a:pt x="6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4" name="深度视觉·原创设计 https://www.docer.com/works?userid=22383862"/>
            <p:cNvSpPr/>
            <p:nvPr/>
          </p:nvSpPr>
          <p:spPr bwMode="auto">
            <a:xfrm>
              <a:off x="5146676" y="4403725"/>
              <a:ext cx="296863" cy="187325"/>
            </a:xfrm>
            <a:custGeom>
              <a:avLst/>
              <a:gdLst>
                <a:gd name="T0" fmla="*/ 94 w 98"/>
                <a:gd name="T1" fmla="*/ 4 h 62"/>
                <a:gd name="T2" fmla="*/ 77 w 98"/>
                <a:gd name="T3" fmla="*/ 45 h 62"/>
                <a:gd name="T4" fmla="*/ 54 w 98"/>
                <a:gd name="T5" fmla="*/ 1 h 62"/>
                <a:gd name="T6" fmla="*/ 7 w 98"/>
                <a:gd name="T7" fmla="*/ 20 h 62"/>
                <a:gd name="T8" fmla="*/ 2 w 98"/>
                <a:gd name="T9" fmla="*/ 62 h 62"/>
                <a:gd name="T10" fmla="*/ 72 w 98"/>
                <a:gd name="T11" fmla="*/ 62 h 62"/>
                <a:gd name="T12" fmla="*/ 98 w 98"/>
                <a:gd name="T13" fmla="*/ 40 h 62"/>
                <a:gd name="T14" fmla="*/ 94 w 98"/>
                <a:gd name="T15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62">
                  <a:moveTo>
                    <a:pt x="94" y="4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36" y="0"/>
                    <a:pt x="15" y="7"/>
                    <a:pt x="7" y="20"/>
                  </a:cubicBezTo>
                  <a:cubicBezTo>
                    <a:pt x="0" y="33"/>
                    <a:pt x="2" y="62"/>
                    <a:pt x="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0" y="34"/>
                    <a:pt x="94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5" name="深度视觉·原创设计 https://www.docer.com/works?userid=22383862"/>
            <p:cNvSpPr>
              <a:spLocks noChangeArrowheads="1"/>
            </p:cNvSpPr>
            <p:nvPr/>
          </p:nvSpPr>
          <p:spPr bwMode="auto">
            <a:xfrm>
              <a:off x="5410201" y="4364038"/>
              <a:ext cx="24447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6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5476876" y="4406900"/>
              <a:ext cx="114300" cy="161925"/>
            </a:xfrm>
            <a:custGeom>
              <a:avLst/>
              <a:gdLst>
                <a:gd name="T0" fmla="*/ 16 w 38"/>
                <a:gd name="T1" fmla="*/ 0 h 54"/>
                <a:gd name="T2" fmla="*/ 21 w 38"/>
                <a:gd name="T3" fmla="*/ 0 h 54"/>
                <a:gd name="T4" fmla="*/ 21 w 38"/>
                <a:gd name="T5" fmla="*/ 3 h 54"/>
                <a:gd name="T6" fmla="*/ 37 w 38"/>
                <a:gd name="T7" fmla="*/ 17 h 54"/>
                <a:gd name="T8" fmla="*/ 26 w 38"/>
                <a:gd name="T9" fmla="*/ 17 h 54"/>
                <a:gd name="T10" fmla="*/ 21 w 38"/>
                <a:gd name="T11" fmla="*/ 12 h 54"/>
                <a:gd name="T12" fmla="*/ 21 w 38"/>
                <a:gd name="T13" fmla="*/ 20 h 54"/>
                <a:gd name="T14" fmla="*/ 38 w 38"/>
                <a:gd name="T15" fmla="*/ 35 h 54"/>
                <a:gd name="T16" fmla="*/ 21 w 38"/>
                <a:gd name="T17" fmla="*/ 48 h 54"/>
                <a:gd name="T18" fmla="*/ 21 w 38"/>
                <a:gd name="T19" fmla="*/ 54 h 54"/>
                <a:gd name="T20" fmla="*/ 16 w 38"/>
                <a:gd name="T21" fmla="*/ 54 h 54"/>
                <a:gd name="T22" fmla="*/ 16 w 38"/>
                <a:gd name="T23" fmla="*/ 48 h 54"/>
                <a:gd name="T24" fmla="*/ 0 w 38"/>
                <a:gd name="T25" fmla="*/ 34 h 54"/>
                <a:gd name="T26" fmla="*/ 11 w 38"/>
                <a:gd name="T27" fmla="*/ 34 h 54"/>
                <a:gd name="T28" fmla="*/ 16 w 38"/>
                <a:gd name="T29" fmla="*/ 40 h 54"/>
                <a:gd name="T30" fmla="*/ 16 w 38"/>
                <a:gd name="T31" fmla="*/ 30 h 54"/>
                <a:gd name="T32" fmla="*/ 0 w 38"/>
                <a:gd name="T33" fmla="*/ 17 h 54"/>
                <a:gd name="T34" fmla="*/ 16 w 38"/>
                <a:gd name="T35" fmla="*/ 3 h 54"/>
                <a:gd name="T36" fmla="*/ 16 w 38"/>
                <a:gd name="T37" fmla="*/ 0 h 54"/>
                <a:gd name="T38" fmla="*/ 16 w 38"/>
                <a:gd name="T39" fmla="*/ 12 h 54"/>
                <a:gd name="T40" fmla="*/ 11 w 38"/>
                <a:gd name="T41" fmla="*/ 15 h 54"/>
                <a:gd name="T42" fmla="*/ 16 w 38"/>
                <a:gd name="T43" fmla="*/ 19 h 54"/>
                <a:gd name="T44" fmla="*/ 16 w 38"/>
                <a:gd name="T45" fmla="*/ 12 h 54"/>
                <a:gd name="T46" fmla="*/ 21 w 38"/>
                <a:gd name="T47" fmla="*/ 40 h 54"/>
                <a:gd name="T48" fmla="*/ 26 w 38"/>
                <a:gd name="T49" fmla="*/ 36 h 54"/>
                <a:gd name="T50" fmla="*/ 21 w 38"/>
                <a:gd name="T51" fmla="*/ 31 h 54"/>
                <a:gd name="T52" fmla="*/ 21 w 38"/>
                <a:gd name="T53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9" y="4"/>
                    <a:pt x="37" y="7"/>
                    <a:pt x="3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4" y="12"/>
                    <a:pt x="21" y="1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23"/>
                    <a:pt x="38" y="26"/>
                    <a:pt x="38" y="35"/>
                  </a:cubicBezTo>
                  <a:cubicBezTo>
                    <a:pt x="38" y="45"/>
                    <a:pt x="30" y="48"/>
                    <a:pt x="21" y="4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3"/>
                    <a:pt x="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13" y="39"/>
                    <a:pt x="16" y="4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7" y="28"/>
                    <a:pt x="0" y="26"/>
                    <a:pt x="0" y="17"/>
                  </a:cubicBezTo>
                  <a:cubicBezTo>
                    <a:pt x="0" y="7"/>
                    <a:pt x="8" y="5"/>
                    <a:pt x="16" y="3"/>
                  </a:cubicBezTo>
                  <a:lnTo>
                    <a:pt x="16" y="0"/>
                  </a:lnTo>
                  <a:close/>
                  <a:moveTo>
                    <a:pt x="16" y="12"/>
                  </a:moveTo>
                  <a:cubicBezTo>
                    <a:pt x="14" y="12"/>
                    <a:pt x="11" y="13"/>
                    <a:pt x="11" y="15"/>
                  </a:cubicBezTo>
                  <a:cubicBezTo>
                    <a:pt x="11" y="18"/>
                    <a:pt x="14" y="19"/>
                    <a:pt x="16" y="19"/>
                  </a:cubicBezTo>
                  <a:lnTo>
                    <a:pt x="16" y="12"/>
                  </a:lnTo>
                  <a:close/>
                  <a:moveTo>
                    <a:pt x="21" y="40"/>
                  </a:moveTo>
                  <a:cubicBezTo>
                    <a:pt x="24" y="40"/>
                    <a:pt x="26" y="39"/>
                    <a:pt x="26" y="36"/>
                  </a:cubicBezTo>
                  <a:cubicBezTo>
                    <a:pt x="26" y="34"/>
                    <a:pt x="24" y="32"/>
                    <a:pt x="21" y="31"/>
                  </a:cubicBezTo>
                  <a:lnTo>
                    <a:pt x="2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grpSp>
        <p:nvGrpSpPr>
          <p:cNvPr id="27" name="深度视觉·原创设计 https://www.docer.com/works?userid=22383862"/>
          <p:cNvGrpSpPr/>
          <p:nvPr/>
        </p:nvGrpSpPr>
        <p:grpSpPr>
          <a:xfrm>
            <a:off x="6677026" y="4293661"/>
            <a:ext cx="349250" cy="384176"/>
            <a:chOff x="6677026" y="4213225"/>
            <a:chExt cx="349250" cy="384176"/>
          </a:xfrm>
          <a:solidFill>
            <a:schemeClr val="bg1"/>
          </a:solidFill>
        </p:grpSpPr>
        <p:sp>
          <p:nvSpPr>
            <p:cNvPr id="28" name="深度视觉·原创设计 https://www.docer.com/works?userid=22383862"/>
            <p:cNvSpPr/>
            <p:nvPr/>
          </p:nvSpPr>
          <p:spPr bwMode="auto">
            <a:xfrm>
              <a:off x="6677026" y="4213225"/>
              <a:ext cx="349250" cy="33338"/>
            </a:xfrm>
            <a:custGeom>
              <a:avLst/>
              <a:gdLst>
                <a:gd name="T0" fmla="*/ 116 w 116"/>
                <a:gd name="T1" fmla="*/ 8 h 11"/>
                <a:gd name="T2" fmla="*/ 111 w 116"/>
                <a:gd name="T3" fmla="*/ 11 h 11"/>
                <a:gd name="T4" fmla="*/ 5 w 116"/>
                <a:gd name="T5" fmla="*/ 11 h 11"/>
                <a:gd name="T6" fmla="*/ 0 w 116"/>
                <a:gd name="T7" fmla="*/ 8 h 11"/>
                <a:gd name="T8" fmla="*/ 0 w 116"/>
                <a:gd name="T9" fmla="*/ 3 h 11"/>
                <a:gd name="T10" fmla="*/ 5 w 116"/>
                <a:gd name="T11" fmla="*/ 0 h 11"/>
                <a:gd name="T12" fmla="*/ 111 w 116"/>
                <a:gd name="T13" fmla="*/ 0 h 11"/>
                <a:gd name="T14" fmla="*/ 116 w 116"/>
                <a:gd name="T15" fmla="*/ 3 h 11"/>
                <a:gd name="T16" fmla="*/ 116 w 11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">
                  <a:moveTo>
                    <a:pt x="116" y="8"/>
                  </a:moveTo>
                  <a:cubicBezTo>
                    <a:pt x="116" y="10"/>
                    <a:pt x="114" y="11"/>
                    <a:pt x="111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4" y="0"/>
                    <a:pt x="116" y="2"/>
                    <a:pt x="116" y="3"/>
                  </a:cubicBezTo>
                  <a:lnTo>
                    <a:pt x="1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  <p:sp>
          <p:nvSpPr>
            <p:cNvPr id="29" name="深度视觉·原创设计 https://www.docer.com/works?userid=22383862"/>
            <p:cNvSpPr>
              <a:spLocks noEditPoints="1"/>
            </p:cNvSpPr>
            <p:nvPr/>
          </p:nvSpPr>
          <p:spPr bwMode="auto">
            <a:xfrm>
              <a:off x="6694488" y="4265613"/>
              <a:ext cx="311150" cy="331788"/>
            </a:xfrm>
            <a:custGeom>
              <a:avLst/>
              <a:gdLst>
                <a:gd name="T0" fmla="*/ 93 w 103"/>
                <a:gd name="T1" fmla="*/ 100 h 110"/>
                <a:gd name="T2" fmla="*/ 53 w 103"/>
                <a:gd name="T3" fmla="*/ 59 h 110"/>
                <a:gd name="T4" fmla="*/ 100 w 103"/>
                <a:gd name="T5" fmla="*/ 0 h 110"/>
                <a:gd name="T6" fmla="*/ 4 w 103"/>
                <a:gd name="T7" fmla="*/ 59 h 110"/>
                <a:gd name="T8" fmla="*/ 49 w 103"/>
                <a:gd name="T9" fmla="*/ 76 h 110"/>
                <a:gd name="T10" fmla="*/ 6 w 103"/>
                <a:gd name="T11" fmla="*/ 98 h 110"/>
                <a:gd name="T12" fmla="*/ 6 w 103"/>
                <a:gd name="T13" fmla="*/ 110 h 110"/>
                <a:gd name="T14" fmla="*/ 12 w 103"/>
                <a:gd name="T15" fmla="*/ 102 h 110"/>
                <a:gd name="T16" fmla="*/ 49 w 103"/>
                <a:gd name="T17" fmla="*/ 97 h 110"/>
                <a:gd name="T18" fmla="*/ 51 w 103"/>
                <a:gd name="T19" fmla="*/ 108 h 110"/>
                <a:gd name="T20" fmla="*/ 53 w 103"/>
                <a:gd name="T21" fmla="*/ 97 h 110"/>
                <a:gd name="T22" fmla="*/ 91 w 103"/>
                <a:gd name="T23" fmla="*/ 102 h 110"/>
                <a:gd name="T24" fmla="*/ 97 w 103"/>
                <a:gd name="T25" fmla="*/ 110 h 110"/>
                <a:gd name="T26" fmla="*/ 97 w 103"/>
                <a:gd name="T27" fmla="*/ 98 h 110"/>
                <a:gd name="T28" fmla="*/ 74 w 103"/>
                <a:gd name="T29" fmla="*/ 10 h 110"/>
                <a:gd name="T30" fmla="*/ 83 w 103"/>
                <a:gd name="T31" fmla="*/ 12 h 110"/>
                <a:gd name="T32" fmla="*/ 72 w 103"/>
                <a:gd name="T33" fmla="*/ 45 h 110"/>
                <a:gd name="T34" fmla="*/ 56 w 103"/>
                <a:gd name="T35" fmla="*/ 26 h 110"/>
                <a:gd name="T36" fmla="*/ 65 w 103"/>
                <a:gd name="T37" fmla="*/ 24 h 110"/>
                <a:gd name="T38" fmla="*/ 66 w 103"/>
                <a:gd name="T39" fmla="*/ 45 h 110"/>
                <a:gd name="T40" fmla="*/ 56 w 103"/>
                <a:gd name="T41" fmla="*/ 26 h 110"/>
                <a:gd name="T42" fmla="*/ 41 w 103"/>
                <a:gd name="T43" fmla="*/ 31 h 110"/>
                <a:gd name="T44" fmla="*/ 50 w 103"/>
                <a:gd name="T45" fmla="*/ 33 h 110"/>
                <a:gd name="T46" fmla="*/ 39 w 103"/>
                <a:gd name="T47" fmla="*/ 45 h 110"/>
                <a:gd name="T48" fmla="*/ 23 w 103"/>
                <a:gd name="T49" fmla="*/ 37 h 110"/>
                <a:gd name="T50" fmla="*/ 32 w 103"/>
                <a:gd name="T51" fmla="*/ 36 h 110"/>
                <a:gd name="T52" fmla="*/ 34 w 103"/>
                <a:gd name="T53" fmla="*/ 45 h 110"/>
                <a:gd name="T54" fmla="*/ 23 w 103"/>
                <a:gd name="T55" fmla="*/ 37 h 110"/>
                <a:gd name="T56" fmla="*/ 16 w 103"/>
                <a:gd name="T57" fmla="*/ 52 h 110"/>
                <a:gd name="T58" fmla="*/ 14 w 103"/>
                <a:gd name="T59" fmla="*/ 10 h 110"/>
                <a:gd name="T60" fmla="*/ 18 w 103"/>
                <a:gd name="T61" fmla="*/ 10 h 110"/>
                <a:gd name="T62" fmla="*/ 87 w 103"/>
                <a:gd name="T63" fmla="*/ 49 h 110"/>
                <a:gd name="T64" fmla="*/ 87 w 103"/>
                <a:gd name="T65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0">
                  <a:moveTo>
                    <a:pt x="97" y="98"/>
                  </a:moveTo>
                  <a:cubicBezTo>
                    <a:pt x="96" y="98"/>
                    <a:pt x="94" y="99"/>
                    <a:pt x="93" y="100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99"/>
                    <a:pt x="8" y="98"/>
                    <a:pt x="6" y="98"/>
                  </a:cubicBezTo>
                  <a:cubicBezTo>
                    <a:pt x="3" y="98"/>
                    <a:pt x="0" y="101"/>
                    <a:pt x="0" y="104"/>
                  </a:cubicBezTo>
                  <a:cubicBezTo>
                    <a:pt x="0" y="107"/>
                    <a:pt x="3" y="110"/>
                    <a:pt x="6" y="110"/>
                  </a:cubicBezTo>
                  <a:cubicBezTo>
                    <a:pt x="9" y="110"/>
                    <a:pt x="12" y="107"/>
                    <a:pt x="12" y="104"/>
                  </a:cubicBezTo>
                  <a:cubicBezTo>
                    <a:pt x="12" y="103"/>
                    <a:pt x="12" y="103"/>
                    <a:pt x="12" y="102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7" y="98"/>
                    <a:pt x="45" y="100"/>
                    <a:pt x="45" y="103"/>
                  </a:cubicBezTo>
                  <a:cubicBezTo>
                    <a:pt x="45" y="106"/>
                    <a:pt x="48" y="108"/>
                    <a:pt x="51" y="108"/>
                  </a:cubicBezTo>
                  <a:cubicBezTo>
                    <a:pt x="54" y="108"/>
                    <a:pt x="57" y="106"/>
                    <a:pt x="57" y="103"/>
                  </a:cubicBezTo>
                  <a:cubicBezTo>
                    <a:pt x="57" y="100"/>
                    <a:pt x="55" y="98"/>
                    <a:pt x="53" y="97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1" y="103"/>
                    <a:pt x="91" y="103"/>
                    <a:pt x="91" y="104"/>
                  </a:cubicBezTo>
                  <a:cubicBezTo>
                    <a:pt x="91" y="107"/>
                    <a:pt x="94" y="110"/>
                    <a:pt x="97" y="110"/>
                  </a:cubicBezTo>
                  <a:cubicBezTo>
                    <a:pt x="100" y="110"/>
                    <a:pt x="103" y="107"/>
                    <a:pt x="103" y="104"/>
                  </a:cubicBezTo>
                  <a:cubicBezTo>
                    <a:pt x="103" y="101"/>
                    <a:pt x="100" y="98"/>
                    <a:pt x="97" y="98"/>
                  </a:cubicBezTo>
                  <a:close/>
                  <a:moveTo>
                    <a:pt x="72" y="12"/>
                  </a:moveTo>
                  <a:cubicBezTo>
                    <a:pt x="72" y="11"/>
                    <a:pt x="73" y="10"/>
                    <a:pt x="74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3" y="11"/>
                    <a:pt x="83" y="1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2" y="45"/>
                    <a:pt x="72" y="45"/>
                    <a:pt x="72" y="45"/>
                  </a:cubicBezTo>
                  <a:lnTo>
                    <a:pt x="72" y="12"/>
                  </a:lnTo>
                  <a:close/>
                  <a:moveTo>
                    <a:pt x="56" y="26"/>
                  </a:moveTo>
                  <a:cubicBezTo>
                    <a:pt x="56" y="25"/>
                    <a:pt x="56" y="24"/>
                    <a:pt x="57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6" y="26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56" y="45"/>
                    <a:pt x="56" y="45"/>
                    <a:pt x="56" y="45"/>
                  </a:cubicBezTo>
                  <a:lnTo>
                    <a:pt x="56" y="26"/>
                  </a:lnTo>
                  <a:close/>
                  <a:moveTo>
                    <a:pt x="39" y="33"/>
                  </a:moveTo>
                  <a:cubicBezTo>
                    <a:pt x="39" y="32"/>
                    <a:pt x="40" y="31"/>
                    <a:pt x="41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0" y="32"/>
                    <a:pt x="50" y="3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33"/>
                  </a:lnTo>
                  <a:close/>
                  <a:moveTo>
                    <a:pt x="23" y="37"/>
                  </a:moveTo>
                  <a:cubicBezTo>
                    <a:pt x="23" y="36"/>
                    <a:pt x="24" y="36"/>
                    <a:pt x="25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4" y="36"/>
                    <a:pt x="34" y="3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23" y="45"/>
                    <a:pt x="23" y="45"/>
                    <a:pt x="23" y="45"/>
                  </a:cubicBezTo>
                  <a:lnTo>
                    <a:pt x="23" y="37"/>
                  </a:lnTo>
                  <a:close/>
                  <a:moveTo>
                    <a:pt x="16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9"/>
                    <a:pt x="16" y="9"/>
                  </a:cubicBezTo>
                  <a:cubicBezTo>
                    <a:pt x="17" y="9"/>
                    <a:pt x="18" y="10"/>
                    <a:pt x="18" y="1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8" y="49"/>
                    <a:pt x="89" y="49"/>
                    <a:pt x="89" y="50"/>
                  </a:cubicBezTo>
                  <a:cubicBezTo>
                    <a:pt x="89" y="51"/>
                    <a:pt x="88" y="52"/>
                    <a:pt x="87" y="52"/>
                  </a:cubicBezTo>
                  <a:lnTo>
                    <a:pt x="1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endParaRPr>
            </a:p>
          </p:txBody>
        </p:sp>
      </p:grpSp>
      <p:sp>
        <p:nvSpPr>
          <p:cNvPr id="30" name="深度视觉·原创设计 https://www.docer.com/works?userid=22383862"/>
          <p:cNvSpPr/>
          <p:nvPr/>
        </p:nvSpPr>
        <p:spPr>
          <a:xfrm>
            <a:off x="8314055" y="1981835"/>
            <a:ext cx="345948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在“不信”的前设下，许多学者研究圣经洪水记载时，带着一种拒绝神启示的世界观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1" name="深度视觉·原创设计 https://www.docer.com/works?userid=22383862"/>
          <p:cNvSpPr/>
          <p:nvPr/>
        </p:nvSpPr>
        <p:spPr>
          <a:xfrm>
            <a:off x="8314690" y="1384300"/>
            <a:ext cx="29933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、“不信”的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前提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5" name="深度视觉·原创设计 https://www.docer.com/works?userid=22383862"/>
          <p:cNvSpPr/>
          <p:nvPr/>
        </p:nvSpPr>
        <p:spPr>
          <a:xfrm>
            <a:off x="1302385" y="1713865"/>
            <a:ext cx="24745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区域性而非</a:t>
            </a:r>
            <a:r>
              <a:rPr lang="zh-CN" altLang="en-US" sz="4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全球性</a:t>
            </a:r>
            <a:endParaRPr lang="zh-CN" altLang="en-US" sz="40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36" name="深度视觉·原创设计 https://www.docer.com/works?userid=22383862"/>
          <p:cNvSpPr/>
          <p:nvPr/>
        </p:nvSpPr>
        <p:spPr>
          <a:xfrm>
            <a:off x="581025" y="4561205"/>
            <a:ext cx="332422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美国基督教护教学者、水利工程教授墨瑞斯提出“全球洪水是唯一合理解释广阔沉积岩层与化石分布的事件”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2" name="深度视觉·原创设计 https://www.docer.com/works?userid=22383862"/>
          <p:cNvSpPr txBox="1"/>
          <p:nvPr/>
        </p:nvSpPr>
        <p:spPr>
          <a:xfrm>
            <a:off x="4406900" y="455930"/>
            <a:ext cx="34594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全球性争议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>
            <a:off x="8314055" y="4045585"/>
            <a:ext cx="375285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、以圣经为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出发点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  <p:sp>
        <p:nvSpPr>
          <p:cNvPr id="44" name="深度视觉·原创设计 https://www.docer.com/works?userid=22383862"/>
          <p:cNvSpPr/>
          <p:nvPr/>
        </p:nvSpPr>
        <p:spPr>
          <a:xfrm>
            <a:off x="8314690" y="4561205"/>
            <a:ext cx="3691890" cy="1938020"/>
          </a:xfrm>
          <a:prstGeom prst="rect">
            <a:avLst/>
          </a:prstGeom>
        </p:spPr>
        <p:txBody>
          <a:bodyPr wrap="square">
            <a:spAutoFit/>
          </a:bodyPr>
          <a:p>
            <a:pPr lvl="0" algn="l" fontAlgn="auto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sym typeface="汉仪正圆-55W" panose="00020600040101010101" pitchFamily="18" charset="-122"/>
              </a:rPr>
              <a:t>人的理性是不可能完全中立和客观的，因此必须以上帝和他的启示为基础，不能以人的理性为最高标准。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45" name="深度视觉·原创设计 https://www.docer.com/works?userid=22383862"/>
          <p:cNvSpPr/>
          <p:nvPr/>
        </p:nvSpPr>
        <p:spPr>
          <a:xfrm>
            <a:off x="570230" y="4045585"/>
            <a:ext cx="332486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、全球性洪水</a:t>
            </a:r>
            <a:r>
              <a:rPr lang="zh-CN" altLang="en-US" sz="2800" b="1" noProof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Open Sans" pitchFamily="34" charset="0"/>
                <a:sym typeface="汉仪正圆-55W" panose="00020600040101010101" pitchFamily="18" charset="-122"/>
              </a:rPr>
              <a:t>证据</a:t>
            </a:r>
            <a:endParaRPr lang="zh-CN" altLang="en-US" sz="2800" b="1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汉仪正圆-55W" panose="00020600040101010101" pitchFamily="18" charset="-122"/>
              <a:ea typeface="汉仪正圆-55W" panose="00020600040101010101" pitchFamily="18" charset="-122"/>
              <a:cs typeface="Open Sans" pitchFamily="34" charset="0"/>
              <a:sym typeface="汉仪正圆-55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43" grpId="0"/>
      <p:bldP spid="44" grpId="0"/>
      <p:bldP spid="4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深度视觉·原创设计 https://www.docer.com/works?userid=22383862"/>
          <p:cNvSpPr/>
          <p:nvPr/>
        </p:nvSpPr>
        <p:spPr>
          <a:xfrm flipH="1">
            <a:off x="11252019" y="5989229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2" name="深度视觉·原创设计 https://www.docer.com/works?userid=22383862"/>
          <p:cNvSpPr/>
          <p:nvPr/>
        </p:nvSpPr>
        <p:spPr>
          <a:xfrm rot="10800000" flipH="1">
            <a:off x="0" y="0"/>
            <a:ext cx="939981" cy="868771"/>
          </a:xfrm>
          <a:prstGeom prst="corner">
            <a:avLst>
              <a:gd name="adj1" fmla="val 17397"/>
              <a:gd name="adj2" fmla="val 16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3" name="深度视觉·原创设计 https://www.docer.com/works?userid=22383862"/>
          <p:cNvSpPr/>
          <p:nvPr/>
        </p:nvSpPr>
        <p:spPr>
          <a:xfrm>
            <a:off x="3983355" y="363220"/>
            <a:ext cx="4512945" cy="868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4" name="深度视觉·原创设计 https://www.docer.com/works?userid=22383862"/>
          <p:cNvSpPr txBox="1"/>
          <p:nvPr/>
        </p:nvSpPr>
        <p:spPr>
          <a:xfrm>
            <a:off x="4219575" y="462915"/>
            <a:ext cx="404050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循环论证</a:t>
            </a:r>
            <a:r>
              <a:rPr lang="zh-CN" altLang="en-US" sz="4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正圆-55W" panose="00020600040101010101" pitchFamily="18" charset="-122"/>
                <a:ea typeface="汉仪正圆-55W" panose="00020600040101010101" pitchFamily="18" charset="-122"/>
                <a:cs typeface="Alibaba PuHuiTi" pitchFamily="18" charset="-122"/>
                <a:sym typeface="汉仪正圆-55W" panose="00020600040101010101" pitchFamily="18" charset="-122"/>
              </a:rPr>
              <a:t>难题</a:t>
            </a:r>
            <a:endParaRPr lang="zh-CN" altLang="en-US" sz="4800" b="1" spc="300" dirty="0">
              <a:solidFill>
                <a:schemeClr val="tx1">
                  <a:lumMod val="75000"/>
                  <a:lumOff val="25000"/>
                </a:schemeClr>
              </a:solidFill>
              <a:latin typeface="汉仪正圆-55W" panose="00020600040101010101" pitchFamily="18" charset="-122"/>
              <a:ea typeface="汉仪正圆-55W" panose="00020600040101010101" pitchFamily="18" charset="-122"/>
              <a:cs typeface="Alibaba PuHuiTi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 bwMode="auto">
          <a:xfrm>
            <a:off x="6308281" y="2033663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>
            <a:solidFill>
              <a:srgbClr val="0070C0"/>
            </a:solidFill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7" name="深度视觉·原创设计 https://www.docer.com/works?userid=22383862"/>
          <p:cNvSpPr/>
          <p:nvPr/>
        </p:nvSpPr>
        <p:spPr bwMode="auto">
          <a:xfrm>
            <a:off x="7680649" y="542523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 bwMode="auto">
          <a:xfrm>
            <a:off x="7680730" y="4974336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2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230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886796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4" name="深度视觉·原创设计 https://www.docer.com/works?userid=22383862"/>
          <p:cNvSpPr/>
          <p:nvPr/>
        </p:nvSpPr>
        <p:spPr bwMode="auto">
          <a:xfrm>
            <a:off x="7680730" y="4974336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 bwMode="auto">
          <a:xfrm>
            <a:off x="6308281" y="4622364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 bwMode="auto">
          <a:xfrm>
            <a:off x="1723906" y="2021598"/>
            <a:ext cx="4261420" cy="2600766"/>
          </a:xfrm>
          <a:custGeom>
            <a:avLst/>
            <a:gdLst>
              <a:gd name="T0" fmla="*/ 2537 w 2537"/>
              <a:gd name="T1" fmla="*/ 1533 h 1533"/>
              <a:gd name="T2" fmla="*/ 2537 w 2537"/>
              <a:gd name="T3" fmla="*/ 71 h 1533"/>
              <a:gd name="T4" fmla="*/ 2467 w 2537"/>
              <a:gd name="T5" fmla="*/ 0 h 1533"/>
              <a:gd name="T6" fmla="*/ 71 w 2537"/>
              <a:gd name="T7" fmla="*/ 0 h 1533"/>
              <a:gd name="T8" fmla="*/ 0 w 2537"/>
              <a:gd name="T9" fmla="*/ 71 h 1533"/>
              <a:gd name="T10" fmla="*/ 0 w 2537"/>
              <a:gd name="T11" fmla="*/ 1533 h 1533"/>
              <a:gd name="T12" fmla="*/ 2537 w 2537"/>
              <a:gd name="T13" fmla="*/ 1533 h 1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1533">
                <a:moveTo>
                  <a:pt x="2537" y="1533"/>
                </a:moveTo>
                <a:cubicBezTo>
                  <a:pt x="2537" y="71"/>
                  <a:pt x="2537" y="71"/>
                  <a:pt x="2537" y="71"/>
                </a:cubicBezTo>
                <a:cubicBezTo>
                  <a:pt x="2537" y="32"/>
                  <a:pt x="2506" y="0"/>
                  <a:pt x="246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1533"/>
                  <a:pt x="0" y="1533"/>
                  <a:pt x="0" y="1533"/>
                </a:cubicBezTo>
                <a:lnTo>
                  <a:pt x="2537" y="1533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19" name="深度视觉·原创设计 https://www.docer.com/works?userid=22383862"/>
          <p:cNvSpPr>
            <a:spLocks noEditPoints="1"/>
          </p:cNvSpPr>
          <p:nvPr/>
        </p:nvSpPr>
        <p:spPr bwMode="auto">
          <a:xfrm>
            <a:off x="1330325" y="2280285"/>
            <a:ext cx="3930015" cy="1577975"/>
          </a:xfrm>
          <a:custGeom>
            <a:avLst/>
            <a:gdLst>
              <a:gd name="T0" fmla="*/ 2075 w 2085"/>
              <a:gd name="T1" fmla="*/ 10 h 1180"/>
              <a:gd name="T2" fmla="*/ 2075 w 2085"/>
              <a:gd name="T3" fmla="*/ 1170 h 1180"/>
              <a:gd name="T4" fmla="*/ 10 w 2085"/>
              <a:gd name="T5" fmla="*/ 1170 h 1180"/>
              <a:gd name="T6" fmla="*/ 10 w 2085"/>
              <a:gd name="T7" fmla="*/ 10 h 1180"/>
              <a:gd name="T8" fmla="*/ 2075 w 2085"/>
              <a:gd name="T9" fmla="*/ 10 h 1180"/>
              <a:gd name="T10" fmla="*/ 2085 w 2085"/>
              <a:gd name="T11" fmla="*/ 0 h 1180"/>
              <a:gd name="T12" fmla="*/ 2075 w 2085"/>
              <a:gd name="T13" fmla="*/ 0 h 1180"/>
              <a:gd name="T14" fmla="*/ 10 w 2085"/>
              <a:gd name="T15" fmla="*/ 0 h 1180"/>
              <a:gd name="T16" fmla="*/ 0 w 2085"/>
              <a:gd name="T17" fmla="*/ 0 h 1180"/>
              <a:gd name="T18" fmla="*/ 0 w 2085"/>
              <a:gd name="T19" fmla="*/ 10 h 1180"/>
              <a:gd name="T20" fmla="*/ 0 w 2085"/>
              <a:gd name="T21" fmla="*/ 1170 h 1180"/>
              <a:gd name="T22" fmla="*/ 0 w 2085"/>
              <a:gd name="T23" fmla="*/ 1180 h 1180"/>
              <a:gd name="T24" fmla="*/ 10 w 2085"/>
              <a:gd name="T25" fmla="*/ 1180 h 1180"/>
              <a:gd name="T26" fmla="*/ 2075 w 2085"/>
              <a:gd name="T27" fmla="*/ 1180 h 1180"/>
              <a:gd name="T28" fmla="*/ 2085 w 2085"/>
              <a:gd name="T29" fmla="*/ 1180 h 1180"/>
              <a:gd name="T30" fmla="*/ 2085 w 2085"/>
              <a:gd name="T31" fmla="*/ 1170 h 1180"/>
              <a:gd name="T32" fmla="*/ 2085 w 2085"/>
              <a:gd name="T33" fmla="*/ 10 h 1180"/>
              <a:gd name="T34" fmla="*/ 2085 w 2085"/>
              <a:gd name="T35" fmla="*/ 0 h 1180"/>
              <a:gd name="T36" fmla="*/ 2085 w 2085"/>
              <a:gd name="T37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5" h="1180">
                <a:moveTo>
                  <a:pt x="2075" y="10"/>
                </a:moveTo>
                <a:lnTo>
                  <a:pt x="2075" y="1170"/>
                </a:lnTo>
                <a:lnTo>
                  <a:pt x="10" y="1170"/>
                </a:lnTo>
                <a:lnTo>
                  <a:pt x="10" y="10"/>
                </a:lnTo>
                <a:lnTo>
                  <a:pt x="2075" y="10"/>
                </a:lnTo>
                <a:moveTo>
                  <a:pt x="2085" y="0"/>
                </a:moveTo>
                <a:lnTo>
                  <a:pt x="2075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1170"/>
                </a:lnTo>
                <a:lnTo>
                  <a:pt x="0" y="1180"/>
                </a:lnTo>
                <a:lnTo>
                  <a:pt x="10" y="1180"/>
                </a:lnTo>
                <a:lnTo>
                  <a:pt x="2075" y="1180"/>
                </a:lnTo>
                <a:lnTo>
                  <a:pt x="2085" y="1180"/>
                </a:lnTo>
                <a:lnTo>
                  <a:pt x="2085" y="1170"/>
                </a:lnTo>
                <a:lnTo>
                  <a:pt x="2085" y="10"/>
                </a:lnTo>
                <a:lnTo>
                  <a:pt x="2085" y="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1" name="深度视觉·原创设计 https://www.docer.com/works?userid=22383862"/>
          <p:cNvSpPr/>
          <p:nvPr/>
        </p:nvSpPr>
        <p:spPr bwMode="auto">
          <a:xfrm>
            <a:off x="3144534" y="5392211"/>
            <a:ext cx="1434295" cy="58979"/>
          </a:xfrm>
          <a:custGeom>
            <a:avLst/>
            <a:gdLst>
              <a:gd name="T0" fmla="*/ 852 w 854"/>
              <a:gd name="T1" fmla="*/ 24 h 35"/>
              <a:gd name="T2" fmla="*/ 478 w 854"/>
              <a:gd name="T3" fmla="*/ 5 h 35"/>
              <a:gd name="T4" fmla="*/ 478 w 854"/>
              <a:gd name="T5" fmla="*/ 0 h 35"/>
              <a:gd name="T6" fmla="*/ 427 w 854"/>
              <a:gd name="T7" fmla="*/ 3 h 35"/>
              <a:gd name="T8" fmla="*/ 375 w 854"/>
              <a:gd name="T9" fmla="*/ 0 h 35"/>
              <a:gd name="T10" fmla="*/ 375 w 854"/>
              <a:gd name="T11" fmla="*/ 5 h 35"/>
              <a:gd name="T12" fmla="*/ 1 w 854"/>
              <a:gd name="T13" fmla="*/ 24 h 35"/>
              <a:gd name="T14" fmla="*/ 24 w 854"/>
              <a:gd name="T15" fmla="*/ 35 h 35"/>
              <a:gd name="T16" fmla="*/ 375 w 854"/>
              <a:gd name="T17" fmla="*/ 35 h 35"/>
              <a:gd name="T18" fmla="*/ 478 w 854"/>
              <a:gd name="T19" fmla="*/ 35 h 35"/>
              <a:gd name="T20" fmla="*/ 829 w 854"/>
              <a:gd name="T21" fmla="*/ 35 h 35"/>
              <a:gd name="T22" fmla="*/ 852 w 854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35">
                <a:moveTo>
                  <a:pt x="852" y="24"/>
                </a:moveTo>
                <a:cubicBezTo>
                  <a:pt x="478" y="5"/>
                  <a:pt x="478" y="5"/>
                  <a:pt x="478" y="5"/>
                </a:cubicBezTo>
                <a:cubicBezTo>
                  <a:pt x="478" y="0"/>
                  <a:pt x="478" y="0"/>
                  <a:pt x="478" y="0"/>
                </a:cubicBezTo>
                <a:cubicBezTo>
                  <a:pt x="427" y="3"/>
                  <a:pt x="427" y="3"/>
                  <a:pt x="427" y="3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5"/>
                  <a:pt x="375" y="5"/>
                  <a:pt x="375" y="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35"/>
                  <a:pt x="24" y="35"/>
                </a:cubicBezTo>
                <a:cubicBezTo>
                  <a:pt x="41" y="35"/>
                  <a:pt x="247" y="35"/>
                  <a:pt x="375" y="35"/>
                </a:cubicBezTo>
                <a:cubicBezTo>
                  <a:pt x="435" y="35"/>
                  <a:pt x="478" y="35"/>
                  <a:pt x="478" y="35"/>
                </a:cubicBezTo>
                <a:cubicBezTo>
                  <a:pt x="606" y="35"/>
                  <a:pt x="812" y="35"/>
                  <a:pt x="829" y="35"/>
                </a:cubicBezTo>
                <a:cubicBezTo>
                  <a:pt x="854" y="35"/>
                  <a:pt x="852" y="24"/>
                  <a:pt x="852" y="24"/>
                </a:cubicBezTo>
                <a:close/>
              </a:path>
            </a:pathLst>
          </a:custGeom>
          <a:solidFill>
            <a:srgbClr val="181818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2" name="深度视觉·原创设计 https://www.docer.com/works?userid=22383862"/>
          <p:cNvSpPr/>
          <p:nvPr/>
        </p:nvSpPr>
        <p:spPr bwMode="auto">
          <a:xfrm>
            <a:off x="3131280" y="4914011"/>
            <a:ext cx="1447488" cy="500367"/>
          </a:xfrm>
          <a:custGeom>
            <a:avLst/>
            <a:gdLst>
              <a:gd name="T0" fmla="*/ 790 w 861"/>
              <a:gd name="T1" fmla="*/ 274 h 295"/>
              <a:gd name="T2" fmla="*/ 738 w 861"/>
              <a:gd name="T3" fmla="*/ 224 h 295"/>
              <a:gd name="T4" fmla="*/ 714 w 861"/>
              <a:gd name="T5" fmla="*/ 0 h 295"/>
              <a:gd name="T6" fmla="*/ 431 w 861"/>
              <a:gd name="T7" fmla="*/ 4 h 295"/>
              <a:gd name="T8" fmla="*/ 147 w 861"/>
              <a:gd name="T9" fmla="*/ 0 h 295"/>
              <a:gd name="T10" fmla="*/ 124 w 861"/>
              <a:gd name="T11" fmla="*/ 224 h 295"/>
              <a:gd name="T12" fmla="*/ 72 w 861"/>
              <a:gd name="T13" fmla="*/ 274 h 295"/>
              <a:gd name="T14" fmla="*/ 0 w 861"/>
              <a:gd name="T15" fmla="*/ 291 h 295"/>
              <a:gd name="T16" fmla="*/ 0 w 861"/>
              <a:gd name="T17" fmla="*/ 295 h 295"/>
              <a:gd name="T18" fmla="*/ 379 w 861"/>
              <a:gd name="T19" fmla="*/ 295 h 295"/>
              <a:gd name="T20" fmla="*/ 482 w 861"/>
              <a:gd name="T21" fmla="*/ 295 h 295"/>
              <a:gd name="T22" fmla="*/ 861 w 861"/>
              <a:gd name="T23" fmla="*/ 295 h 295"/>
              <a:gd name="T24" fmla="*/ 861 w 861"/>
              <a:gd name="T25" fmla="*/ 291 h 295"/>
              <a:gd name="T26" fmla="*/ 790 w 861"/>
              <a:gd name="T27" fmla="*/ 274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1" h="295">
                <a:moveTo>
                  <a:pt x="790" y="274"/>
                </a:moveTo>
                <a:cubicBezTo>
                  <a:pt x="760" y="268"/>
                  <a:pt x="744" y="271"/>
                  <a:pt x="738" y="224"/>
                </a:cubicBezTo>
                <a:cubicBezTo>
                  <a:pt x="731" y="177"/>
                  <a:pt x="714" y="0"/>
                  <a:pt x="714" y="0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82" y="295"/>
                  <a:pt x="482" y="295"/>
                  <a:pt x="482" y="295"/>
                </a:cubicBezTo>
                <a:cubicBezTo>
                  <a:pt x="861" y="295"/>
                  <a:pt x="861" y="295"/>
                  <a:pt x="861" y="295"/>
                </a:cubicBezTo>
                <a:cubicBezTo>
                  <a:pt x="861" y="295"/>
                  <a:pt x="861" y="295"/>
                  <a:pt x="861" y="291"/>
                </a:cubicBezTo>
                <a:cubicBezTo>
                  <a:pt x="861" y="287"/>
                  <a:pt x="820" y="280"/>
                  <a:pt x="790" y="274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82464"/>
            <a:ext cx="58428" cy="58979"/>
          </a:xfrm>
          <a:prstGeom prst="ellipse">
            <a:avLst/>
          </a:prstGeom>
          <a:solidFill>
            <a:srgbClr val="2C2C2C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65968" y="2078659"/>
            <a:ext cx="58428" cy="58979"/>
          </a:xfrm>
          <a:prstGeom prst="ellipse">
            <a:avLst/>
          </a:prstGeom>
          <a:solidFill>
            <a:srgbClr val="0A0A0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75391" y="2088173"/>
            <a:ext cx="39580" cy="3805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6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86699" y="2095783"/>
            <a:ext cx="18847" cy="22830"/>
          </a:xfrm>
          <a:prstGeom prst="ellipse">
            <a:avLst/>
          </a:prstGeom>
          <a:solidFill>
            <a:srgbClr val="2C99B4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7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292354" y="2105295"/>
            <a:ext cx="5655" cy="57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8" name="深度视觉·原创设计 https://www.docer.com/works?userid=22383862"/>
          <p:cNvSpPr/>
          <p:nvPr/>
        </p:nvSpPr>
        <p:spPr bwMode="auto">
          <a:xfrm>
            <a:off x="3131280" y="4936871"/>
            <a:ext cx="1170430" cy="500367"/>
          </a:xfrm>
          <a:custGeom>
            <a:avLst/>
            <a:gdLst>
              <a:gd name="T0" fmla="*/ 696 w 696"/>
              <a:gd name="T1" fmla="*/ 10 h 295"/>
              <a:gd name="T2" fmla="*/ 573 w 696"/>
              <a:gd name="T3" fmla="*/ 2 h 295"/>
              <a:gd name="T4" fmla="*/ 431 w 696"/>
              <a:gd name="T5" fmla="*/ 4 h 295"/>
              <a:gd name="T6" fmla="*/ 147 w 696"/>
              <a:gd name="T7" fmla="*/ 0 h 295"/>
              <a:gd name="T8" fmla="*/ 124 w 696"/>
              <a:gd name="T9" fmla="*/ 224 h 295"/>
              <a:gd name="T10" fmla="*/ 72 w 696"/>
              <a:gd name="T11" fmla="*/ 274 h 295"/>
              <a:gd name="T12" fmla="*/ 0 w 696"/>
              <a:gd name="T13" fmla="*/ 291 h 295"/>
              <a:gd name="T14" fmla="*/ 0 w 696"/>
              <a:gd name="T15" fmla="*/ 295 h 295"/>
              <a:gd name="T16" fmla="*/ 379 w 696"/>
              <a:gd name="T17" fmla="*/ 295 h 295"/>
              <a:gd name="T18" fmla="*/ 432 w 696"/>
              <a:gd name="T19" fmla="*/ 295 h 295"/>
              <a:gd name="T20" fmla="*/ 696 w 696"/>
              <a:gd name="T21" fmla="*/ 1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295">
                <a:moveTo>
                  <a:pt x="696" y="10"/>
                </a:moveTo>
                <a:cubicBezTo>
                  <a:pt x="573" y="2"/>
                  <a:pt x="573" y="2"/>
                  <a:pt x="573" y="2"/>
                </a:cubicBezTo>
                <a:cubicBezTo>
                  <a:pt x="431" y="4"/>
                  <a:pt x="431" y="4"/>
                  <a:pt x="431" y="4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30" y="177"/>
                  <a:pt x="124" y="224"/>
                </a:cubicBezTo>
                <a:cubicBezTo>
                  <a:pt x="117" y="271"/>
                  <a:pt x="102" y="268"/>
                  <a:pt x="72" y="274"/>
                </a:cubicBezTo>
                <a:cubicBezTo>
                  <a:pt x="42" y="280"/>
                  <a:pt x="0" y="287"/>
                  <a:pt x="0" y="291"/>
                </a:cubicBezTo>
                <a:cubicBezTo>
                  <a:pt x="0" y="295"/>
                  <a:pt x="0" y="295"/>
                  <a:pt x="0" y="295"/>
                </a:cubicBezTo>
                <a:cubicBezTo>
                  <a:pt x="379" y="295"/>
                  <a:pt x="379" y="295"/>
                  <a:pt x="379" y="295"/>
                </a:cubicBezTo>
                <a:cubicBezTo>
                  <a:pt x="432" y="295"/>
                  <a:pt x="432" y="295"/>
                  <a:pt x="432" y="295"/>
                </a:cubicBezTo>
                <a:lnTo>
                  <a:pt x="696" y="10"/>
                </a:lnTo>
                <a:close/>
              </a:path>
            </a:pathLst>
          </a:custGeom>
          <a:solidFill>
            <a:srgbClr val="A8A9AA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 bwMode="auto">
          <a:xfrm>
            <a:off x="1723906" y="4564579"/>
            <a:ext cx="4261420" cy="409046"/>
          </a:xfrm>
          <a:custGeom>
            <a:avLst/>
            <a:gdLst>
              <a:gd name="T0" fmla="*/ 0 w 2537"/>
              <a:gd name="T1" fmla="*/ 0 h 241"/>
              <a:gd name="T2" fmla="*/ 0 w 2537"/>
              <a:gd name="T3" fmla="*/ 170 h 241"/>
              <a:gd name="T4" fmla="*/ 71 w 2537"/>
              <a:gd name="T5" fmla="*/ 241 h 241"/>
              <a:gd name="T6" fmla="*/ 2467 w 2537"/>
              <a:gd name="T7" fmla="*/ 241 h 241"/>
              <a:gd name="T8" fmla="*/ 2537 w 2537"/>
              <a:gd name="T9" fmla="*/ 170 h 241"/>
              <a:gd name="T10" fmla="*/ 2537 w 2537"/>
              <a:gd name="T11" fmla="*/ 0 h 241"/>
              <a:gd name="T12" fmla="*/ 0 w 2537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37" h="241">
                <a:moveTo>
                  <a:pt x="0" y="0"/>
                </a:moveTo>
                <a:cubicBezTo>
                  <a:pt x="0" y="170"/>
                  <a:pt x="0" y="170"/>
                  <a:pt x="0" y="170"/>
                </a:cubicBezTo>
                <a:cubicBezTo>
                  <a:pt x="0" y="209"/>
                  <a:pt x="32" y="241"/>
                  <a:pt x="71" y="241"/>
                </a:cubicBezTo>
                <a:cubicBezTo>
                  <a:pt x="2467" y="241"/>
                  <a:pt x="2467" y="241"/>
                  <a:pt x="2467" y="241"/>
                </a:cubicBezTo>
                <a:cubicBezTo>
                  <a:pt x="2506" y="241"/>
                  <a:pt x="2537" y="209"/>
                  <a:pt x="2537" y="170"/>
                </a:cubicBezTo>
                <a:cubicBezTo>
                  <a:pt x="2537" y="0"/>
                  <a:pt x="2537" y="0"/>
                  <a:pt x="25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2D3D5"/>
          </a:solidFill>
          <a:ln>
            <a:noFill/>
          </a:ln>
        </p:spPr>
        <p:txBody>
          <a:bodyPr vert="horz" wrap="square" lIns="45702" tIns="22851" rIns="45702" bIns="22851" numCol="1" anchor="t" anchorCtr="0" compatLnSpc="1"/>
          <a:lstStyle/>
          <a:p>
            <a:endParaRPr lang="id-ID" dirty="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30" name="深度视觉·原创设计 https://www.docer.com/works?userid=22383862"/>
          <p:cNvSpPr/>
          <p:nvPr/>
        </p:nvSpPr>
        <p:spPr>
          <a:xfrm>
            <a:off x="2873935" y="6516564"/>
            <a:ext cx="6444130" cy="35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395" tIns="25395" rIns="25395" bIns="25395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3000">
              <a:latin typeface="汉仪正圆-55W" panose="00020600040101010101" pitchFamily="18" charset="-122"/>
              <a:ea typeface="汉仪正圆-55W" panose="00020600040101010101" pitchFamily="18" charset="-122"/>
              <a:sym typeface="汉仪正圆-55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8580" y="2582545"/>
            <a:ext cx="2506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bg1"/>
                </a:solidFill>
              </a:rPr>
              <a:t>洪水只是</a:t>
            </a:r>
            <a:r>
              <a:rPr lang="zh-CN" altLang="en-US" sz="4400" b="1">
                <a:solidFill>
                  <a:schemeClr val="bg1"/>
                </a:solidFill>
              </a:rPr>
              <a:t>循环论证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pic>
        <p:nvPicPr>
          <p:cNvPr id="36" name="图片 35" descr="5b2725deb811466ebe34a812d82b4c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" y="3712845"/>
            <a:ext cx="1669415" cy="2600325"/>
          </a:xfrm>
          <a:prstGeom prst="rect">
            <a:avLst/>
          </a:prstGeom>
        </p:spPr>
      </p:pic>
      <p:pic>
        <p:nvPicPr>
          <p:cNvPr id="37" name="图片 36" descr="/private/var/folders/cx/khntvqqx39xfsymmwpkc5z5w0000gn/T/com.kingsoft.wpsoffice.mac/picturecompress_20251029160528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575" y="270510"/>
            <a:ext cx="1620520" cy="2679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64400" y="2581910"/>
            <a:ext cx="2506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bg1"/>
                </a:solidFill>
              </a:rPr>
              <a:t>认知层面没有</a:t>
            </a:r>
            <a:r>
              <a:rPr lang="zh-CN" altLang="en-US" sz="4400" b="1">
                <a:solidFill>
                  <a:schemeClr val="bg1"/>
                </a:solidFill>
              </a:rPr>
              <a:t>中立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65D"/>
      </a:accent1>
      <a:accent2>
        <a:srgbClr val="FEB72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文字</Application>
  <PresentationFormat>宽屏</PresentationFormat>
  <Paragraphs>120</Paragraphs>
  <Slides>11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48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60" baseType="lpstr">
      <vt:lpstr>Arial</vt:lpstr>
      <vt:lpstr>SimSun</vt:lpstr>
      <vt:lpstr>Wingdings</vt:lpstr>
      <vt:lpstr>汉仪正圆-55W</vt:lpstr>
      <vt:lpstr>苹方-简</vt:lpstr>
      <vt:lpstr>阿里巴巴普惠体 Light</vt:lpstr>
      <vt:lpstr>Alibaba PuHuiTi</vt:lpstr>
      <vt:lpstr>Lato</vt:lpstr>
      <vt:lpstr>Open Sans</vt:lpstr>
      <vt:lpstr>Calibri</vt:lpstr>
      <vt:lpstr>Lato</vt:lpstr>
      <vt:lpstr>Open Sans Light</vt:lpstr>
      <vt:lpstr>Lato Semibold</vt:lpstr>
      <vt:lpstr>Source Sans Pro Light</vt:lpstr>
      <vt:lpstr>Helvetica Light</vt:lpstr>
      <vt:lpstr>Gill Sans</vt:lpstr>
      <vt:lpstr>Source Sans Pro Light</vt:lpstr>
      <vt:lpstr>Roboto Light</vt:lpstr>
      <vt:lpstr>Roboto Black</vt:lpstr>
      <vt:lpstr>Calibri</vt:lpstr>
      <vt:lpstr>MS PGothic</vt:lpstr>
      <vt:lpstr>Microsoft YaHei</vt:lpstr>
      <vt:lpstr>汉仪旗黑</vt:lpstr>
      <vt:lpstr>汉仪书魂体简</vt:lpstr>
      <vt:lpstr>Microsoft YaHei Bold</vt:lpstr>
      <vt:lpstr>思源黑体 CN Regular</vt:lpstr>
      <vt:lpstr>思源黑体 CN Regular</vt:lpstr>
      <vt:lpstr>思源黑体 CN Bold</vt:lpstr>
      <vt:lpstr>等线 Light</vt:lpstr>
      <vt:lpstr>汉仪中等线KW</vt:lpstr>
      <vt:lpstr>等线</vt:lpstr>
      <vt:lpstr>Helvetica Neue</vt:lpstr>
      <vt:lpstr>汉仪书宋二KW</vt:lpstr>
      <vt:lpstr>Thonburi</vt:lpstr>
      <vt:lpstr>宋体-简</vt:lpstr>
      <vt:lpstr>汉仪中黑KW</vt:lpstr>
      <vt:lpstr>SimSun</vt:lpstr>
      <vt:lpstr>Arial Unicode MS</vt:lpstr>
      <vt:lpstr>Alibaba PuHuiTi</vt:lpstr>
      <vt:lpstr>Helvetica Light</vt:lpstr>
      <vt:lpstr>Microsoft YaHei</vt:lpstr>
      <vt:lpstr>Microsoft YaHei Bold</vt:lpstr>
      <vt:lpstr>思源黑体 CN Bold</vt:lpstr>
      <vt:lpstr>汉仪书魂体简</vt:lpstr>
      <vt:lpstr>汉仪正圆-55W</vt:lpstr>
      <vt:lpstr>阿里巴巴普惠体 Light</vt:lpstr>
      <vt:lpstr>报隶-简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承</cp:lastModifiedBy>
  <cp:revision>13</cp:revision>
  <dcterms:created xsi:type="dcterms:W3CDTF">2025-10-30T14:25:21Z</dcterms:created>
  <dcterms:modified xsi:type="dcterms:W3CDTF">2025-10-30T14:25:21Z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KSOTemplateUUID">
    <vt:lpwstr>v1.0_mb_Jmb9RG/n/BRcF2ta8XUeyA==</vt:lpwstr>
  </property>
  <property fmtid="{D5CDD505-2E9C-101B-9397-08002B2CF9AE}" pid="4" name="ICV">
    <vt:lpwstr>9B366115C990DFCC2BE30069821E095A_41</vt:lpwstr>
  </property>
</Properties>
</file>