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9" r:id="rId3"/>
  </p:sldMasterIdLst>
  <p:notesMasterIdLst>
    <p:notesMasterId r:id="rId35"/>
  </p:notesMasterIdLst>
  <p:sldIdLst>
    <p:sldId id="259" r:id="rId4"/>
    <p:sldId id="260" r:id="rId5"/>
    <p:sldId id="4898" r:id="rId6"/>
    <p:sldId id="283" r:id="rId7"/>
    <p:sldId id="284" r:id="rId8"/>
    <p:sldId id="258" r:id="rId9"/>
    <p:sldId id="4880" r:id="rId10"/>
    <p:sldId id="285" r:id="rId11"/>
    <p:sldId id="4899" r:id="rId12"/>
    <p:sldId id="4881" r:id="rId13"/>
    <p:sldId id="4879" r:id="rId14"/>
    <p:sldId id="261" r:id="rId15"/>
    <p:sldId id="4882" r:id="rId16"/>
    <p:sldId id="4883" r:id="rId17"/>
    <p:sldId id="4884" r:id="rId18"/>
    <p:sldId id="4885" r:id="rId19"/>
    <p:sldId id="4886" r:id="rId20"/>
    <p:sldId id="4888" r:id="rId21"/>
    <p:sldId id="4887" r:id="rId22"/>
    <p:sldId id="4889" r:id="rId23"/>
    <p:sldId id="4890" r:id="rId24"/>
    <p:sldId id="4891" r:id="rId25"/>
    <p:sldId id="4892" r:id="rId26"/>
    <p:sldId id="4893" r:id="rId27"/>
    <p:sldId id="4894" r:id="rId28"/>
    <p:sldId id="4900" r:id="rId29"/>
    <p:sldId id="4895" r:id="rId30"/>
    <p:sldId id="4896" r:id="rId31"/>
    <p:sldId id="4897" r:id="rId32"/>
    <p:sldId id="262" r:id="rId33"/>
    <p:sldId id="263"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FAFA"/>
    <a:srgbClr val="B1233F"/>
    <a:srgbClr val="4451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787"/>
    <p:restoredTop sz="94694"/>
  </p:normalViewPr>
  <p:slideViewPr>
    <p:cSldViewPr snapToGrid="0">
      <p:cViewPr varScale="1">
        <p:scale>
          <a:sx n="107" d="100"/>
          <a:sy n="107" d="100"/>
        </p:scale>
        <p:origin x="240" y="4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2D7AA5-1EBA-0948-8CE0-675CFF217085}" type="datetimeFigureOut">
              <a:rPr lang="en-US" smtClean="0"/>
              <a:t>4/19/25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7D5F26-9017-5D47-9F05-F73966DB28F1}" type="slidenum">
              <a:rPr lang="en-US" smtClean="0"/>
              <a:t>‹#›</a:t>
            </a:fld>
            <a:endParaRPr lang="en-US"/>
          </a:p>
        </p:txBody>
      </p:sp>
    </p:spTree>
    <p:extLst>
      <p:ext uri="{BB962C8B-B14F-4D97-AF65-F5344CB8AC3E}">
        <p14:creationId xmlns:p14="http://schemas.microsoft.com/office/powerpoint/2010/main" val="26987396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7D5F26-9017-5D47-9F05-F73966DB28F1}" type="slidenum">
              <a:rPr lang="en-US" smtClean="0"/>
              <a:t>5</a:t>
            </a:fld>
            <a:endParaRPr lang="en-US"/>
          </a:p>
        </p:txBody>
      </p:sp>
    </p:spTree>
    <p:extLst>
      <p:ext uri="{BB962C8B-B14F-4D97-AF65-F5344CB8AC3E}">
        <p14:creationId xmlns:p14="http://schemas.microsoft.com/office/powerpoint/2010/main" val="3871451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E5EEB6-E3E0-AD5F-B126-99828FC9DE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50AC7E-ABD3-0CA9-FD8D-2B93E37D9EC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D4577CE-9870-E450-0742-327529644C7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659540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1B9174-8E58-C452-D958-A97AB9FB3D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BB893C-FE94-51CF-D2ED-226B0226FB8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43A0864-D844-E17F-6973-B177F6030C9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6797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7D5F26-9017-5D47-9F05-F73966DB28F1}" type="slidenum">
              <a:rPr lang="en-US" smtClean="0"/>
              <a:t>13</a:t>
            </a:fld>
            <a:endParaRPr lang="en-US"/>
          </a:p>
        </p:txBody>
      </p:sp>
    </p:spTree>
    <p:extLst>
      <p:ext uri="{BB962C8B-B14F-4D97-AF65-F5344CB8AC3E}">
        <p14:creationId xmlns:p14="http://schemas.microsoft.com/office/powerpoint/2010/main" val="2825430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38B341-B2BB-4BC5-0868-9576C8300F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572F3C-9F81-E61B-CBEB-89E6295B71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C6C39D-D761-85CE-040E-90F7EFE7075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7BA3F7C-F52D-086C-1E23-7BDAD9FD008B}"/>
              </a:ext>
            </a:extLst>
          </p:cNvPr>
          <p:cNvSpPr>
            <a:spLocks noGrp="1"/>
          </p:cNvSpPr>
          <p:nvPr>
            <p:ph type="sldNum" sz="quarter" idx="5"/>
          </p:nvPr>
        </p:nvSpPr>
        <p:spPr/>
        <p:txBody>
          <a:bodyPr/>
          <a:lstStyle/>
          <a:p>
            <a:fld id="{3D7D5F26-9017-5D47-9F05-F73966DB28F1}" type="slidenum">
              <a:rPr lang="en-US" smtClean="0"/>
              <a:t>14</a:t>
            </a:fld>
            <a:endParaRPr lang="en-US"/>
          </a:p>
        </p:txBody>
      </p:sp>
    </p:spTree>
    <p:extLst>
      <p:ext uri="{BB962C8B-B14F-4D97-AF65-F5344CB8AC3E}">
        <p14:creationId xmlns:p14="http://schemas.microsoft.com/office/powerpoint/2010/main" val="3676651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7D5F26-9017-5D47-9F05-F73966DB28F1}" type="slidenum">
              <a:rPr lang="en-US" smtClean="0"/>
              <a:t>30</a:t>
            </a:fld>
            <a:endParaRPr lang="en-US"/>
          </a:p>
        </p:txBody>
      </p:sp>
    </p:spTree>
    <p:extLst>
      <p:ext uri="{BB962C8B-B14F-4D97-AF65-F5344CB8AC3E}">
        <p14:creationId xmlns:p14="http://schemas.microsoft.com/office/powerpoint/2010/main" val="1793010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5F267-EE33-B0F3-65D9-125961A757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58E2EA-9D93-D19C-31E1-A6DAC7EFC3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7BA8D4-DA5F-EAEC-45CD-9309F86BDF0C}"/>
              </a:ext>
            </a:extLst>
          </p:cNvPr>
          <p:cNvSpPr>
            <a:spLocks noGrp="1"/>
          </p:cNvSpPr>
          <p:nvPr>
            <p:ph type="dt" sz="half" idx="10"/>
          </p:nvPr>
        </p:nvSpPr>
        <p:spPr/>
        <p:txBody>
          <a:bodyPr/>
          <a:lstStyle/>
          <a:p>
            <a:fld id="{BA3EA0D5-42A0-6D4D-BCC1-CB3A0DBF55DB}" type="datetimeFigureOut">
              <a:rPr lang="en-US" smtClean="0"/>
              <a:t>4/19/25</a:t>
            </a:fld>
            <a:endParaRPr lang="en-US"/>
          </a:p>
        </p:txBody>
      </p:sp>
      <p:sp>
        <p:nvSpPr>
          <p:cNvPr id="5" name="Footer Placeholder 4">
            <a:extLst>
              <a:ext uri="{FF2B5EF4-FFF2-40B4-BE49-F238E27FC236}">
                <a16:creationId xmlns:a16="http://schemas.microsoft.com/office/drawing/2014/main" id="{A7A44710-0030-A1C9-BE95-B169660351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7255B8-29D0-2419-F6F7-DB505A2A7584}"/>
              </a:ext>
            </a:extLst>
          </p:cNvPr>
          <p:cNvSpPr>
            <a:spLocks noGrp="1"/>
          </p:cNvSpPr>
          <p:nvPr>
            <p:ph type="sldNum" sz="quarter" idx="12"/>
          </p:nvPr>
        </p:nvSpPr>
        <p:spPr/>
        <p:txBody>
          <a:bodyPr/>
          <a:lstStyle/>
          <a:p>
            <a:fld id="{22672AD2-5917-DD4D-8E2B-84D84D2627DE}" type="slidenum">
              <a:rPr lang="en-US" smtClean="0"/>
              <a:t>‹#›</a:t>
            </a:fld>
            <a:endParaRPr lang="en-US"/>
          </a:p>
        </p:txBody>
      </p:sp>
    </p:spTree>
    <p:extLst>
      <p:ext uri="{BB962C8B-B14F-4D97-AF65-F5344CB8AC3E}">
        <p14:creationId xmlns:p14="http://schemas.microsoft.com/office/powerpoint/2010/main" val="3784278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7FEE8-2751-536D-9FA2-5962C73B707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509193-B61F-0F5E-0776-2F64535294A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FD4C90-9405-F5BE-790D-F28A3D8726D9}"/>
              </a:ext>
            </a:extLst>
          </p:cNvPr>
          <p:cNvSpPr>
            <a:spLocks noGrp="1"/>
          </p:cNvSpPr>
          <p:nvPr>
            <p:ph type="dt" sz="half" idx="10"/>
          </p:nvPr>
        </p:nvSpPr>
        <p:spPr/>
        <p:txBody>
          <a:bodyPr/>
          <a:lstStyle/>
          <a:p>
            <a:fld id="{BA3EA0D5-42A0-6D4D-BCC1-CB3A0DBF55DB}" type="datetimeFigureOut">
              <a:rPr lang="en-US" smtClean="0"/>
              <a:t>4/19/25</a:t>
            </a:fld>
            <a:endParaRPr lang="en-US"/>
          </a:p>
        </p:txBody>
      </p:sp>
      <p:sp>
        <p:nvSpPr>
          <p:cNvPr id="5" name="Footer Placeholder 4">
            <a:extLst>
              <a:ext uri="{FF2B5EF4-FFF2-40B4-BE49-F238E27FC236}">
                <a16:creationId xmlns:a16="http://schemas.microsoft.com/office/drawing/2014/main" id="{79B26CC0-6E45-0A2D-5F3A-457BA3787F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6AD0A7-33C8-5EBB-1E4F-76AE6EDA863C}"/>
              </a:ext>
            </a:extLst>
          </p:cNvPr>
          <p:cNvSpPr>
            <a:spLocks noGrp="1"/>
          </p:cNvSpPr>
          <p:nvPr>
            <p:ph type="sldNum" sz="quarter" idx="12"/>
          </p:nvPr>
        </p:nvSpPr>
        <p:spPr/>
        <p:txBody>
          <a:bodyPr/>
          <a:lstStyle/>
          <a:p>
            <a:fld id="{22672AD2-5917-DD4D-8E2B-84D84D2627DE}" type="slidenum">
              <a:rPr lang="en-US" smtClean="0"/>
              <a:t>‹#›</a:t>
            </a:fld>
            <a:endParaRPr lang="en-US"/>
          </a:p>
        </p:txBody>
      </p:sp>
    </p:spTree>
    <p:extLst>
      <p:ext uri="{BB962C8B-B14F-4D97-AF65-F5344CB8AC3E}">
        <p14:creationId xmlns:p14="http://schemas.microsoft.com/office/powerpoint/2010/main" val="18619694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570AAA-9CD4-7F3C-F19E-2B0F18558AD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0BC74F8-EA77-3597-50D2-971218BBC39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A20C5A-0CF7-339A-7C6A-0095A2E318CA}"/>
              </a:ext>
            </a:extLst>
          </p:cNvPr>
          <p:cNvSpPr>
            <a:spLocks noGrp="1"/>
          </p:cNvSpPr>
          <p:nvPr>
            <p:ph type="dt" sz="half" idx="10"/>
          </p:nvPr>
        </p:nvSpPr>
        <p:spPr/>
        <p:txBody>
          <a:bodyPr/>
          <a:lstStyle/>
          <a:p>
            <a:fld id="{BA3EA0D5-42A0-6D4D-BCC1-CB3A0DBF55DB}" type="datetimeFigureOut">
              <a:rPr lang="en-US" smtClean="0"/>
              <a:t>4/19/25</a:t>
            </a:fld>
            <a:endParaRPr lang="en-US"/>
          </a:p>
        </p:txBody>
      </p:sp>
      <p:sp>
        <p:nvSpPr>
          <p:cNvPr id="5" name="Footer Placeholder 4">
            <a:extLst>
              <a:ext uri="{FF2B5EF4-FFF2-40B4-BE49-F238E27FC236}">
                <a16:creationId xmlns:a16="http://schemas.microsoft.com/office/drawing/2014/main" id="{F94DC21F-0197-6843-FF7B-D78DD6DCE8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594ACD-4A8A-208D-5022-E5DA52353E2A}"/>
              </a:ext>
            </a:extLst>
          </p:cNvPr>
          <p:cNvSpPr>
            <a:spLocks noGrp="1"/>
          </p:cNvSpPr>
          <p:nvPr>
            <p:ph type="sldNum" sz="quarter" idx="12"/>
          </p:nvPr>
        </p:nvSpPr>
        <p:spPr/>
        <p:txBody>
          <a:bodyPr/>
          <a:lstStyle/>
          <a:p>
            <a:fld id="{22672AD2-5917-DD4D-8E2B-84D84D2627DE}" type="slidenum">
              <a:rPr lang="en-US" smtClean="0"/>
              <a:t>‹#›</a:t>
            </a:fld>
            <a:endParaRPr lang="en-US"/>
          </a:p>
        </p:txBody>
      </p:sp>
    </p:spTree>
    <p:extLst>
      <p:ext uri="{BB962C8B-B14F-4D97-AF65-F5344CB8AC3E}">
        <p14:creationId xmlns:p14="http://schemas.microsoft.com/office/powerpoint/2010/main" val="35189178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CE6EBC0-1B19-4041-9822-DE55211994AC}" type="datetimeFigureOut">
              <a:rPr lang="en-US" smtClean="0"/>
              <a:t>4/19/25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865910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E6EBC0-1B19-4041-9822-DE55211994AC}" type="datetimeFigureOut">
              <a:rPr lang="en-US" smtClean="0"/>
              <a:t>4/19/25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30128884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CE6EBC0-1B19-4041-9822-DE55211994AC}" type="datetimeFigureOut">
              <a:rPr lang="en-US" smtClean="0"/>
              <a:t>4/19/25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8808316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CE6EBC0-1B19-4041-9822-DE55211994AC}" type="datetimeFigureOut">
              <a:rPr lang="en-US" smtClean="0"/>
              <a:t>4/19/25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23150590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CE6EBC0-1B19-4041-9822-DE55211994AC}" type="datetimeFigureOut">
              <a:rPr lang="en-US" smtClean="0"/>
              <a:t>4/19/25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25739003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CE6EBC0-1B19-4041-9822-DE55211994AC}" type="datetimeFigureOut">
              <a:rPr lang="en-US" smtClean="0"/>
              <a:t>4/19/25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7806349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E6EBC0-1B19-4041-9822-DE55211994AC}" type="datetimeFigureOut">
              <a:rPr lang="en-US" smtClean="0"/>
              <a:t>4/19/25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4298029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CE6EBC0-1B19-4041-9822-DE55211994AC}" type="datetimeFigureOut">
              <a:rPr lang="en-US" smtClean="0"/>
              <a:t>4/19/25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1798518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AE3E4-48B0-6219-D366-BB98905633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53776D-3ACE-F0F6-E622-FCE9C871DF2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558244-9F0C-14EA-7353-21C927FAB714}"/>
              </a:ext>
            </a:extLst>
          </p:cNvPr>
          <p:cNvSpPr>
            <a:spLocks noGrp="1"/>
          </p:cNvSpPr>
          <p:nvPr>
            <p:ph type="dt" sz="half" idx="10"/>
          </p:nvPr>
        </p:nvSpPr>
        <p:spPr/>
        <p:txBody>
          <a:bodyPr/>
          <a:lstStyle/>
          <a:p>
            <a:fld id="{BA3EA0D5-42A0-6D4D-BCC1-CB3A0DBF55DB}" type="datetimeFigureOut">
              <a:rPr lang="en-US" smtClean="0"/>
              <a:t>4/19/25</a:t>
            </a:fld>
            <a:endParaRPr lang="en-US"/>
          </a:p>
        </p:txBody>
      </p:sp>
      <p:sp>
        <p:nvSpPr>
          <p:cNvPr id="5" name="Footer Placeholder 4">
            <a:extLst>
              <a:ext uri="{FF2B5EF4-FFF2-40B4-BE49-F238E27FC236}">
                <a16:creationId xmlns:a16="http://schemas.microsoft.com/office/drawing/2014/main" id="{150DFCE7-EE9E-FBCF-6DA8-28088639E4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C189DA-15ED-8BB8-C299-E5ABE680C57D}"/>
              </a:ext>
            </a:extLst>
          </p:cNvPr>
          <p:cNvSpPr>
            <a:spLocks noGrp="1"/>
          </p:cNvSpPr>
          <p:nvPr>
            <p:ph type="sldNum" sz="quarter" idx="12"/>
          </p:nvPr>
        </p:nvSpPr>
        <p:spPr/>
        <p:txBody>
          <a:bodyPr/>
          <a:lstStyle/>
          <a:p>
            <a:fld id="{22672AD2-5917-DD4D-8E2B-84D84D2627DE}" type="slidenum">
              <a:rPr lang="en-US" smtClean="0"/>
              <a:t>‹#›</a:t>
            </a:fld>
            <a:endParaRPr lang="en-US"/>
          </a:p>
        </p:txBody>
      </p:sp>
    </p:spTree>
    <p:extLst>
      <p:ext uri="{BB962C8B-B14F-4D97-AF65-F5344CB8AC3E}">
        <p14:creationId xmlns:p14="http://schemas.microsoft.com/office/powerpoint/2010/main" val="25846499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7CE6EBC0-1B19-4041-9822-DE55211994AC}" type="datetimeFigureOut">
              <a:rPr lang="en-US" smtClean="0"/>
              <a:t>4/19/25</a:t>
            </a:fld>
            <a:endParaRPr lang="en-US"/>
          </a:p>
        </p:txBody>
      </p:sp>
      <p:sp>
        <p:nvSpPr>
          <p:cNvPr id="6" name="Footer Placeholder 5"/>
          <p:cNvSpPr>
            <a:spLocks noGrp="1"/>
          </p:cNvSpPr>
          <p:nvPr>
            <p:ph type="ftr" sz="quarter" idx="11"/>
          </p:nvPr>
        </p:nvSpPr>
        <p:spPr>
          <a:xfrm>
            <a:off x="1141412" y="5883275"/>
            <a:ext cx="5105400" cy="365125"/>
          </a:xfrm>
        </p:spPr>
        <p:txBody>
          <a:bodyPr/>
          <a:lstStyle/>
          <a:p>
            <a:endParaRPr lang="en-US"/>
          </a:p>
        </p:txBody>
      </p:sp>
      <p:sp>
        <p:nvSpPr>
          <p:cNvPr id="7" name="Slide Number Placeholder 6"/>
          <p:cNvSpPr>
            <a:spLocks noGrp="1"/>
          </p:cNvSpPr>
          <p:nvPr>
            <p:ph type="sldNum" sz="quarter" idx="12"/>
          </p:nvPr>
        </p:nvSpPr>
        <p:spPr>
          <a:xfrm>
            <a:off x="10742612" y="5883275"/>
            <a:ext cx="322567" cy="365125"/>
          </a:xfrm>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10423802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4/19/25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279096216"/>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4/19/25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229942205"/>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4/19/25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188395991"/>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4/19/25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310232535"/>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4/19/25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224081936"/>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4/19/25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52613739"/>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E6EBC0-1B19-4041-9822-DE55211994AC}" type="datetimeFigureOut">
              <a:rPr lang="en-US" smtClean="0"/>
              <a:t>4/19/25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37878112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E6EBC0-1B19-4041-9822-DE55211994AC}" type="datetimeFigureOut">
              <a:rPr lang="en-US" smtClean="0"/>
              <a:t>4/19/25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30151723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33"/>
        <p:cNvGrpSpPr/>
        <p:nvPr/>
      </p:nvGrpSpPr>
      <p:grpSpPr>
        <a:xfrm>
          <a:off x="0" y="0"/>
          <a:ext cx="0" cy="0"/>
          <a:chOff x="0" y="0"/>
          <a:chExt cx="0" cy="0"/>
        </a:xfrm>
      </p:grpSpPr>
      <p:sp>
        <p:nvSpPr>
          <p:cNvPr id="56" name="Google Shape;56;p3"/>
          <p:cNvSpPr txBox="1">
            <a:spLocks noGrp="1"/>
          </p:cNvSpPr>
          <p:nvPr>
            <p:ph type="title"/>
          </p:nvPr>
        </p:nvSpPr>
        <p:spPr>
          <a:xfrm>
            <a:off x="966839" y="3260261"/>
            <a:ext cx="9144000" cy="1502400"/>
          </a:xfrm>
          <a:prstGeom prst="rect">
            <a:avLst/>
          </a:prstGeom>
        </p:spPr>
        <p:txBody>
          <a:bodyPr spcFirstLastPara="1" wrap="square" lIns="91425" tIns="91425" rIns="91425" bIns="91425" anchor="ctr" anchorCtr="0">
            <a:noAutofit/>
          </a:bodyPr>
          <a:lstStyle>
            <a:lvl1pPr lvl="0" rtl="0">
              <a:spcBef>
                <a:spcPts val="0"/>
              </a:spcBef>
              <a:spcAft>
                <a:spcPts val="0"/>
              </a:spcAft>
              <a:buSzPts val="7000"/>
              <a:buNone/>
              <a:defRPr sz="7333"/>
            </a:lvl1pPr>
            <a:lvl2pPr lvl="1" algn="ctr" rtl="0">
              <a:lnSpc>
                <a:spcPct val="100000"/>
              </a:lnSpc>
              <a:spcBef>
                <a:spcPts val="0"/>
              </a:spcBef>
              <a:spcAft>
                <a:spcPts val="0"/>
              </a:spcAft>
              <a:buSzPts val="5000"/>
              <a:buNone/>
              <a:defRPr sz="6667"/>
            </a:lvl2pPr>
            <a:lvl3pPr lvl="2" algn="ctr" rtl="0">
              <a:lnSpc>
                <a:spcPct val="100000"/>
              </a:lnSpc>
              <a:spcBef>
                <a:spcPts val="0"/>
              </a:spcBef>
              <a:spcAft>
                <a:spcPts val="0"/>
              </a:spcAft>
              <a:buSzPts val="5000"/>
              <a:buNone/>
              <a:defRPr sz="6667"/>
            </a:lvl3pPr>
            <a:lvl4pPr lvl="3" algn="ctr" rtl="0">
              <a:lnSpc>
                <a:spcPct val="100000"/>
              </a:lnSpc>
              <a:spcBef>
                <a:spcPts val="0"/>
              </a:spcBef>
              <a:spcAft>
                <a:spcPts val="0"/>
              </a:spcAft>
              <a:buSzPts val="5000"/>
              <a:buNone/>
              <a:defRPr sz="6667"/>
            </a:lvl4pPr>
            <a:lvl5pPr lvl="4" algn="ctr" rtl="0">
              <a:lnSpc>
                <a:spcPct val="100000"/>
              </a:lnSpc>
              <a:spcBef>
                <a:spcPts val="0"/>
              </a:spcBef>
              <a:spcAft>
                <a:spcPts val="0"/>
              </a:spcAft>
              <a:buSzPts val="5000"/>
              <a:buNone/>
              <a:defRPr sz="6667"/>
            </a:lvl5pPr>
            <a:lvl6pPr lvl="5" algn="ctr" rtl="0">
              <a:lnSpc>
                <a:spcPct val="100000"/>
              </a:lnSpc>
              <a:spcBef>
                <a:spcPts val="0"/>
              </a:spcBef>
              <a:spcAft>
                <a:spcPts val="0"/>
              </a:spcAft>
              <a:buSzPts val="5000"/>
              <a:buNone/>
              <a:defRPr sz="6667"/>
            </a:lvl6pPr>
            <a:lvl7pPr lvl="6" algn="ctr" rtl="0">
              <a:lnSpc>
                <a:spcPct val="100000"/>
              </a:lnSpc>
              <a:spcBef>
                <a:spcPts val="0"/>
              </a:spcBef>
              <a:spcAft>
                <a:spcPts val="0"/>
              </a:spcAft>
              <a:buSzPts val="5000"/>
              <a:buNone/>
              <a:defRPr sz="6667"/>
            </a:lvl7pPr>
            <a:lvl8pPr lvl="7" algn="ctr" rtl="0">
              <a:lnSpc>
                <a:spcPct val="100000"/>
              </a:lnSpc>
              <a:spcBef>
                <a:spcPts val="0"/>
              </a:spcBef>
              <a:spcAft>
                <a:spcPts val="0"/>
              </a:spcAft>
              <a:buSzPts val="5000"/>
              <a:buNone/>
              <a:defRPr sz="6667"/>
            </a:lvl8pPr>
            <a:lvl9pPr lvl="8" algn="ctr" rtl="0">
              <a:lnSpc>
                <a:spcPct val="100000"/>
              </a:lnSpc>
              <a:spcBef>
                <a:spcPts val="0"/>
              </a:spcBef>
              <a:spcAft>
                <a:spcPts val="0"/>
              </a:spcAft>
              <a:buSzPts val="5000"/>
              <a:buNone/>
              <a:defRPr sz="6667"/>
            </a:lvl9pPr>
          </a:lstStyle>
          <a:p>
            <a:endParaRPr/>
          </a:p>
        </p:txBody>
      </p:sp>
      <p:sp>
        <p:nvSpPr>
          <p:cNvPr id="57" name="Google Shape;57;p3"/>
          <p:cNvSpPr txBox="1">
            <a:spLocks noGrp="1"/>
          </p:cNvSpPr>
          <p:nvPr>
            <p:ph type="title" idx="2" hasCustomPrompt="1"/>
          </p:nvPr>
        </p:nvSpPr>
        <p:spPr>
          <a:xfrm>
            <a:off x="1287239" y="1291821"/>
            <a:ext cx="1750800" cy="123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7333"/>
            </a:lvl1pPr>
            <a:lvl2pPr lvl="1" algn="ctr" rtl="0">
              <a:lnSpc>
                <a:spcPct val="100000"/>
              </a:lnSpc>
              <a:spcBef>
                <a:spcPts val="0"/>
              </a:spcBef>
              <a:spcAft>
                <a:spcPts val="0"/>
              </a:spcAft>
              <a:buSzPts val="5000"/>
              <a:buNone/>
              <a:defRPr sz="6667"/>
            </a:lvl2pPr>
            <a:lvl3pPr lvl="2" algn="ctr" rtl="0">
              <a:lnSpc>
                <a:spcPct val="100000"/>
              </a:lnSpc>
              <a:spcBef>
                <a:spcPts val="0"/>
              </a:spcBef>
              <a:spcAft>
                <a:spcPts val="0"/>
              </a:spcAft>
              <a:buSzPts val="5000"/>
              <a:buNone/>
              <a:defRPr sz="6667"/>
            </a:lvl3pPr>
            <a:lvl4pPr lvl="3" algn="ctr" rtl="0">
              <a:lnSpc>
                <a:spcPct val="100000"/>
              </a:lnSpc>
              <a:spcBef>
                <a:spcPts val="0"/>
              </a:spcBef>
              <a:spcAft>
                <a:spcPts val="0"/>
              </a:spcAft>
              <a:buSzPts val="5000"/>
              <a:buNone/>
              <a:defRPr sz="6667"/>
            </a:lvl4pPr>
            <a:lvl5pPr lvl="4" algn="ctr" rtl="0">
              <a:lnSpc>
                <a:spcPct val="100000"/>
              </a:lnSpc>
              <a:spcBef>
                <a:spcPts val="0"/>
              </a:spcBef>
              <a:spcAft>
                <a:spcPts val="0"/>
              </a:spcAft>
              <a:buSzPts val="5000"/>
              <a:buNone/>
              <a:defRPr sz="6667"/>
            </a:lvl5pPr>
            <a:lvl6pPr lvl="5" algn="ctr" rtl="0">
              <a:lnSpc>
                <a:spcPct val="100000"/>
              </a:lnSpc>
              <a:spcBef>
                <a:spcPts val="0"/>
              </a:spcBef>
              <a:spcAft>
                <a:spcPts val="0"/>
              </a:spcAft>
              <a:buSzPts val="5000"/>
              <a:buNone/>
              <a:defRPr sz="6667"/>
            </a:lvl6pPr>
            <a:lvl7pPr lvl="6" algn="ctr" rtl="0">
              <a:lnSpc>
                <a:spcPct val="100000"/>
              </a:lnSpc>
              <a:spcBef>
                <a:spcPts val="0"/>
              </a:spcBef>
              <a:spcAft>
                <a:spcPts val="0"/>
              </a:spcAft>
              <a:buSzPts val="5000"/>
              <a:buNone/>
              <a:defRPr sz="6667"/>
            </a:lvl7pPr>
            <a:lvl8pPr lvl="7" algn="ctr" rtl="0">
              <a:lnSpc>
                <a:spcPct val="100000"/>
              </a:lnSpc>
              <a:spcBef>
                <a:spcPts val="0"/>
              </a:spcBef>
              <a:spcAft>
                <a:spcPts val="0"/>
              </a:spcAft>
              <a:buSzPts val="5000"/>
              <a:buNone/>
              <a:defRPr sz="6667"/>
            </a:lvl8pPr>
            <a:lvl9pPr lvl="8" algn="ctr" rtl="0">
              <a:lnSpc>
                <a:spcPct val="100000"/>
              </a:lnSpc>
              <a:spcBef>
                <a:spcPts val="0"/>
              </a:spcBef>
              <a:spcAft>
                <a:spcPts val="0"/>
              </a:spcAft>
              <a:buSzPts val="5000"/>
              <a:buNone/>
              <a:defRPr sz="6667"/>
            </a:lvl9pPr>
          </a:lstStyle>
          <a:p>
            <a:r>
              <a:t>xx%</a:t>
            </a:r>
          </a:p>
        </p:txBody>
      </p:sp>
      <p:sp>
        <p:nvSpPr>
          <p:cNvPr id="58" name="Google Shape;58;p3"/>
          <p:cNvSpPr txBox="1">
            <a:spLocks noGrp="1"/>
          </p:cNvSpPr>
          <p:nvPr>
            <p:ph type="subTitle" idx="1"/>
          </p:nvPr>
        </p:nvSpPr>
        <p:spPr>
          <a:xfrm>
            <a:off x="966839" y="4685423"/>
            <a:ext cx="4598800" cy="9332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None/>
              <a:defRPr sz="2400"/>
            </a:lvl1pPr>
            <a:lvl2pPr lvl="1">
              <a:lnSpc>
                <a:spcPct val="100000"/>
              </a:lnSpc>
              <a:spcBef>
                <a:spcPts val="0"/>
              </a:spcBef>
              <a:spcAft>
                <a:spcPts val="0"/>
              </a:spcAft>
              <a:buNone/>
              <a:defRPr sz="2400"/>
            </a:lvl2pPr>
            <a:lvl3pPr lvl="2">
              <a:lnSpc>
                <a:spcPct val="100000"/>
              </a:lnSpc>
              <a:spcBef>
                <a:spcPts val="0"/>
              </a:spcBef>
              <a:spcAft>
                <a:spcPts val="0"/>
              </a:spcAft>
              <a:buNone/>
              <a:defRPr sz="2400"/>
            </a:lvl3pPr>
            <a:lvl4pPr lvl="3">
              <a:lnSpc>
                <a:spcPct val="100000"/>
              </a:lnSpc>
              <a:spcBef>
                <a:spcPts val="0"/>
              </a:spcBef>
              <a:spcAft>
                <a:spcPts val="0"/>
              </a:spcAft>
              <a:buNone/>
              <a:defRPr sz="2400"/>
            </a:lvl4pPr>
            <a:lvl5pPr lvl="4">
              <a:lnSpc>
                <a:spcPct val="100000"/>
              </a:lnSpc>
              <a:spcBef>
                <a:spcPts val="0"/>
              </a:spcBef>
              <a:spcAft>
                <a:spcPts val="0"/>
              </a:spcAft>
              <a:buNone/>
              <a:defRPr sz="2400"/>
            </a:lvl5pPr>
            <a:lvl6pPr lvl="5">
              <a:lnSpc>
                <a:spcPct val="100000"/>
              </a:lnSpc>
              <a:spcBef>
                <a:spcPts val="0"/>
              </a:spcBef>
              <a:spcAft>
                <a:spcPts val="0"/>
              </a:spcAft>
              <a:buNone/>
              <a:defRPr sz="2400"/>
            </a:lvl6pPr>
            <a:lvl7pPr lvl="6">
              <a:lnSpc>
                <a:spcPct val="100000"/>
              </a:lnSpc>
              <a:spcBef>
                <a:spcPts val="0"/>
              </a:spcBef>
              <a:spcAft>
                <a:spcPts val="0"/>
              </a:spcAft>
              <a:buNone/>
              <a:defRPr sz="2400"/>
            </a:lvl7pPr>
            <a:lvl8pPr lvl="7">
              <a:lnSpc>
                <a:spcPct val="100000"/>
              </a:lnSpc>
              <a:spcBef>
                <a:spcPts val="0"/>
              </a:spcBef>
              <a:spcAft>
                <a:spcPts val="0"/>
              </a:spcAft>
              <a:buNone/>
              <a:defRPr sz="2400"/>
            </a:lvl8pPr>
            <a:lvl9pPr lvl="8">
              <a:lnSpc>
                <a:spcPct val="100000"/>
              </a:lnSpc>
              <a:spcBef>
                <a:spcPts val="0"/>
              </a:spcBef>
              <a:spcAft>
                <a:spcPts val="0"/>
              </a:spcAft>
              <a:buNone/>
              <a:defRPr sz="2400"/>
            </a:lvl9pPr>
          </a:lstStyle>
          <a:p>
            <a:endParaRPr/>
          </a:p>
        </p:txBody>
      </p:sp>
    </p:spTree>
    <p:extLst>
      <p:ext uri="{BB962C8B-B14F-4D97-AF65-F5344CB8AC3E}">
        <p14:creationId xmlns:p14="http://schemas.microsoft.com/office/powerpoint/2010/main" val="29086528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6A46F-39B6-C350-0225-E71BFA5D983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14A0293-DFE5-853B-9AF0-D1897D659B9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432BBC9-CE4D-1BF5-3FD0-AB0DF2E44393}"/>
              </a:ext>
            </a:extLst>
          </p:cNvPr>
          <p:cNvSpPr>
            <a:spLocks noGrp="1"/>
          </p:cNvSpPr>
          <p:nvPr>
            <p:ph type="dt" sz="half" idx="10"/>
          </p:nvPr>
        </p:nvSpPr>
        <p:spPr/>
        <p:txBody>
          <a:bodyPr/>
          <a:lstStyle/>
          <a:p>
            <a:fld id="{BA3EA0D5-42A0-6D4D-BCC1-CB3A0DBF55DB}" type="datetimeFigureOut">
              <a:rPr lang="en-US" smtClean="0"/>
              <a:t>4/19/25</a:t>
            </a:fld>
            <a:endParaRPr lang="en-US"/>
          </a:p>
        </p:txBody>
      </p:sp>
      <p:sp>
        <p:nvSpPr>
          <p:cNvPr id="5" name="Footer Placeholder 4">
            <a:extLst>
              <a:ext uri="{FF2B5EF4-FFF2-40B4-BE49-F238E27FC236}">
                <a16:creationId xmlns:a16="http://schemas.microsoft.com/office/drawing/2014/main" id="{4B08C4AB-BD1C-ACF5-B60B-68D041D0FD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F3A66D-B65C-9DA9-5212-D6847C49C14B}"/>
              </a:ext>
            </a:extLst>
          </p:cNvPr>
          <p:cNvSpPr>
            <a:spLocks noGrp="1"/>
          </p:cNvSpPr>
          <p:nvPr>
            <p:ph type="sldNum" sz="quarter" idx="12"/>
          </p:nvPr>
        </p:nvSpPr>
        <p:spPr/>
        <p:txBody>
          <a:bodyPr/>
          <a:lstStyle/>
          <a:p>
            <a:fld id="{22672AD2-5917-DD4D-8E2B-84D84D2627DE}" type="slidenum">
              <a:rPr lang="en-US" smtClean="0"/>
              <a:t>‹#›</a:t>
            </a:fld>
            <a:endParaRPr lang="en-US"/>
          </a:p>
        </p:txBody>
      </p:sp>
    </p:spTree>
    <p:extLst>
      <p:ext uri="{BB962C8B-B14F-4D97-AF65-F5344CB8AC3E}">
        <p14:creationId xmlns:p14="http://schemas.microsoft.com/office/powerpoint/2010/main" val="25285578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A108F-9189-2CA5-A6AE-68955399547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8A242006-1AB1-2C59-8BDC-1422DDEF04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9ED0CB6-601F-83F8-B37A-5A910297515B}"/>
              </a:ext>
            </a:extLst>
          </p:cNvPr>
          <p:cNvSpPr>
            <a:spLocks noGrp="1"/>
          </p:cNvSpPr>
          <p:nvPr>
            <p:ph type="dt" sz="half" idx="10"/>
          </p:nvPr>
        </p:nvSpPr>
        <p:spPr/>
        <p:txBody>
          <a:bodyPr/>
          <a:lstStyle/>
          <a:p>
            <a:fld id="{19B95E41-16FA-D04D-83B4-13FD69F6FA8E}" type="datetimeFigureOut">
              <a:t>4/19/25</a:t>
            </a:fld>
            <a:endParaRPr lang="en-US"/>
          </a:p>
        </p:txBody>
      </p:sp>
      <p:sp>
        <p:nvSpPr>
          <p:cNvPr id="5" name="Footer Placeholder 4">
            <a:extLst>
              <a:ext uri="{FF2B5EF4-FFF2-40B4-BE49-F238E27FC236}">
                <a16:creationId xmlns:a16="http://schemas.microsoft.com/office/drawing/2014/main" id="{9CA45A3D-A4F0-00DB-5B23-A68C5CC969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935F7B-AEA8-0A53-AF9C-C569C9E5E920}"/>
              </a:ext>
            </a:extLst>
          </p:cNvPr>
          <p:cNvSpPr>
            <a:spLocks noGrp="1"/>
          </p:cNvSpPr>
          <p:nvPr>
            <p:ph type="sldNum" sz="quarter" idx="12"/>
          </p:nvPr>
        </p:nvSpPr>
        <p:spPr/>
        <p:txBody>
          <a:bodyPr/>
          <a:lstStyle/>
          <a:p>
            <a:fld id="{F77B4EDC-AD13-BD4F-861F-19E87BE0FB4D}" type="slidenum">
              <a:t>‹#›</a:t>
            </a:fld>
            <a:endParaRPr lang="en-US"/>
          </a:p>
        </p:txBody>
      </p:sp>
    </p:spTree>
    <p:extLst>
      <p:ext uri="{BB962C8B-B14F-4D97-AF65-F5344CB8AC3E}">
        <p14:creationId xmlns:p14="http://schemas.microsoft.com/office/powerpoint/2010/main" val="17809950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4B2DE-F6CF-FFD8-7C68-30EC18D586D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31074DA-17D6-3EAD-AA1E-1B6C842F270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16B3124-5223-6D8B-291D-BFBFD4743B8C}"/>
              </a:ext>
            </a:extLst>
          </p:cNvPr>
          <p:cNvSpPr>
            <a:spLocks noGrp="1"/>
          </p:cNvSpPr>
          <p:nvPr>
            <p:ph type="dt" sz="half" idx="10"/>
          </p:nvPr>
        </p:nvSpPr>
        <p:spPr/>
        <p:txBody>
          <a:bodyPr/>
          <a:lstStyle/>
          <a:p>
            <a:fld id="{19B95E41-16FA-D04D-83B4-13FD69F6FA8E}" type="datetimeFigureOut">
              <a:t>4/19/25</a:t>
            </a:fld>
            <a:endParaRPr lang="en-US"/>
          </a:p>
        </p:txBody>
      </p:sp>
      <p:sp>
        <p:nvSpPr>
          <p:cNvPr id="5" name="Footer Placeholder 4">
            <a:extLst>
              <a:ext uri="{FF2B5EF4-FFF2-40B4-BE49-F238E27FC236}">
                <a16:creationId xmlns:a16="http://schemas.microsoft.com/office/drawing/2014/main" id="{28DF9204-676D-6A9C-0E1E-357AF7297A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D69BC8-7B8E-D623-30D4-12D604EE07FC}"/>
              </a:ext>
            </a:extLst>
          </p:cNvPr>
          <p:cNvSpPr>
            <a:spLocks noGrp="1"/>
          </p:cNvSpPr>
          <p:nvPr>
            <p:ph type="sldNum" sz="quarter" idx="12"/>
          </p:nvPr>
        </p:nvSpPr>
        <p:spPr/>
        <p:txBody>
          <a:bodyPr/>
          <a:lstStyle/>
          <a:p>
            <a:fld id="{F77B4EDC-AD13-BD4F-861F-19E87BE0FB4D}" type="slidenum">
              <a:t>‹#›</a:t>
            </a:fld>
            <a:endParaRPr lang="en-US"/>
          </a:p>
        </p:txBody>
      </p:sp>
    </p:spTree>
    <p:extLst>
      <p:ext uri="{BB962C8B-B14F-4D97-AF65-F5344CB8AC3E}">
        <p14:creationId xmlns:p14="http://schemas.microsoft.com/office/powerpoint/2010/main" val="24921983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D8000-3819-1E6A-D871-71C78D6156F6}"/>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ECB99B8-12EE-8E97-D127-9E58C7256D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01D19D1-E838-376E-27F7-E05C76024695}"/>
              </a:ext>
            </a:extLst>
          </p:cNvPr>
          <p:cNvSpPr>
            <a:spLocks noGrp="1"/>
          </p:cNvSpPr>
          <p:nvPr>
            <p:ph type="dt" sz="half" idx="10"/>
          </p:nvPr>
        </p:nvSpPr>
        <p:spPr/>
        <p:txBody>
          <a:bodyPr/>
          <a:lstStyle/>
          <a:p>
            <a:fld id="{19B95E41-16FA-D04D-83B4-13FD69F6FA8E}" type="datetimeFigureOut">
              <a:t>4/19/25</a:t>
            </a:fld>
            <a:endParaRPr lang="en-US"/>
          </a:p>
        </p:txBody>
      </p:sp>
      <p:sp>
        <p:nvSpPr>
          <p:cNvPr id="5" name="Footer Placeholder 4">
            <a:extLst>
              <a:ext uri="{FF2B5EF4-FFF2-40B4-BE49-F238E27FC236}">
                <a16:creationId xmlns:a16="http://schemas.microsoft.com/office/drawing/2014/main" id="{00DDF23C-D1BD-5567-4D30-646838DF13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DC3E7F-D50F-494B-299B-92A76CE647D8}"/>
              </a:ext>
            </a:extLst>
          </p:cNvPr>
          <p:cNvSpPr>
            <a:spLocks noGrp="1"/>
          </p:cNvSpPr>
          <p:nvPr>
            <p:ph type="sldNum" sz="quarter" idx="12"/>
          </p:nvPr>
        </p:nvSpPr>
        <p:spPr/>
        <p:txBody>
          <a:bodyPr/>
          <a:lstStyle/>
          <a:p>
            <a:fld id="{F77B4EDC-AD13-BD4F-861F-19E87BE0FB4D}" type="slidenum">
              <a:t>‹#›</a:t>
            </a:fld>
            <a:endParaRPr lang="en-US"/>
          </a:p>
        </p:txBody>
      </p:sp>
    </p:spTree>
    <p:extLst>
      <p:ext uri="{BB962C8B-B14F-4D97-AF65-F5344CB8AC3E}">
        <p14:creationId xmlns:p14="http://schemas.microsoft.com/office/powerpoint/2010/main" val="29218426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F4706-A25C-8543-8E9C-1CAF3301D02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05D089A-54A0-74AA-9684-596B91731339}"/>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89743A68-E519-0BF4-3DAF-D12DD184CF4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4B266A31-E2E3-1FBD-1D98-DB761BCF6485}"/>
              </a:ext>
            </a:extLst>
          </p:cNvPr>
          <p:cNvSpPr>
            <a:spLocks noGrp="1"/>
          </p:cNvSpPr>
          <p:nvPr>
            <p:ph type="dt" sz="half" idx="10"/>
          </p:nvPr>
        </p:nvSpPr>
        <p:spPr/>
        <p:txBody>
          <a:bodyPr/>
          <a:lstStyle/>
          <a:p>
            <a:fld id="{19B95E41-16FA-D04D-83B4-13FD69F6FA8E}" type="datetimeFigureOut">
              <a:t>4/19/25</a:t>
            </a:fld>
            <a:endParaRPr lang="en-US"/>
          </a:p>
        </p:txBody>
      </p:sp>
      <p:sp>
        <p:nvSpPr>
          <p:cNvPr id="6" name="Footer Placeholder 5">
            <a:extLst>
              <a:ext uri="{FF2B5EF4-FFF2-40B4-BE49-F238E27FC236}">
                <a16:creationId xmlns:a16="http://schemas.microsoft.com/office/drawing/2014/main" id="{5C340E50-771C-13D0-CED8-88C279B5E8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04E024-D84A-3936-EA24-8F6A4A30D1AC}"/>
              </a:ext>
            </a:extLst>
          </p:cNvPr>
          <p:cNvSpPr>
            <a:spLocks noGrp="1"/>
          </p:cNvSpPr>
          <p:nvPr>
            <p:ph type="sldNum" sz="quarter" idx="12"/>
          </p:nvPr>
        </p:nvSpPr>
        <p:spPr/>
        <p:txBody>
          <a:bodyPr/>
          <a:lstStyle/>
          <a:p>
            <a:fld id="{F77B4EDC-AD13-BD4F-861F-19E87BE0FB4D}" type="slidenum">
              <a:t>‹#›</a:t>
            </a:fld>
            <a:endParaRPr lang="en-US"/>
          </a:p>
        </p:txBody>
      </p:sp>
    </p:spTree>
    <p:extLst>
      <p:ext uri="{BB962C8B-B14F-4D97-AF65-F5344CB8AC3E}">
        <p14:creationId xmlns:p14="http://schemas.microsoft.com/office/powerpoint/2010/main" val="41404132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1627F-DEAE-BD80-64DD-CF62E70C1189}"/>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A7112ED-D3D8-E44F-FB41-C2EFDDD7C7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9D9C772-9098-E3F6-C52E-AE0D43822B4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56691E5-F7A5-0843-1BFE-4322ED156A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67527D5-2D36-43E2-F984-18DB20317AD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0D92B3EF-332A-DC6D-8E19-C1C3E0C41F56}"/>
              </a:ext>
            </a:extLst>
          </p:cNvPr>
          <p:cNvSpPr>
            <a:spLocks noGrp="1"/>
          </p:cNvSpPr>
          <p:nvPr>
            <p:ph type="dt" sz="half" idx="10"/>
          </p:nvPr>
        </p:nvSpPr>
        <p:spPr/>
        <p:txBody>
          <a:bodyPr/>
          <a:lstStyle/>
          <a:p>
            <a:fld id="{19B95E41-16FA-D04D-83B4-13FD69F6FA8E}" type="datetimeFigureOut">
              <a:t>4/19/25</a:t>
            </a:fld>
            <a:endParaRPr lang="en-US"/>
          </a:p>
        </p:txBody>
      </p:sp>
      <p:sp>
        <p:nvSpPr>
          <p:cNvPr id="8" name="Footer Placeholder 7">
            <a:extLst>
              <a:ext uri="{FF2B5EF4-FFF2-40B4-BE49-F238E27FC236}">
                <a16:creationId xmlns:a16="http://schemas.microsoft.com/office/drawing/2014/main" id="{CC3C1CAF-E115-5A0F-9293-8CE0E283C5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26456AF-AA99-70F1-A606-8AB9FCAB7981}"/>
              </a:ext>
            </a:extLst>
          </p:cNvPr>
          <p:cNvSpPr>
            <a:spLocks noGrp="1"/>
          </p:cNvSpPr>
          <p:nvPr>
            <p:ph type="sldNum" sz="quarter" idx="12"/>
          </p:nvPr>
        </p:nvSpPr>
        <p:spPr/>
        <p:txBody>
          <a:bodyPr/>
          <a:lstStyle/>
          <a:p>
            <a:fld id="{F77B4EDC-AD13-BD4F-861F-19E87BE0FB4D}" type="slidenum">
              <a:t>‹#›</a:t>
            </a:fld>
            <a:endParaRPr lang="en-US"/>
          </a:p>
        </p:txBody>
      </p:sp>
    </p:spTree>
    <p:extLst>
      <p:ext uri="{BB962C8B-B14F-4D97-AF65-F5344CB8AC3E}">
        <p14:creationId xmlns:p14="http://schemas.microsoft.com/office/powerpoint/2010/main" val="11142704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3362C-2775-2FD0-C23C-8F0C47A6ABE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5F47AD2-1604-8A9A-A012-3F90B662E074}"/>
              </a:ext>
            </a:extLst>
          </p:cNvPr>
          <p:cNvSpPr>
            <a:spLocks noGrp="1"/>
          </p:cNvSpPr>
          <p:nvPr>
            <p:ph type="dt" sz="half" idx="10"/>
          </p:nvPr>
        </p:nvSpPr>
        <p:spPr/>
        <p:txBody>
          <a:bodyPr/>
          <a:lstStyle/>
          <a:p>
            <a:fld id="{19B95E41-16FA-D04D-83B4-13FD69F6FA8E}" type="datetimeFigureOut">
              <a:t>4/19/25</a:t>
            </a:fld>
            <a:endParaRPr lang="en-US"/>
          </a:p>
        </p:txBody>
      </p:sp>
      <p:sp>
        <p:nvSpPr>
          <p:cNvPr id="4" name="Footer Placeholder 3">
            <a:extLst>
              <a:ext uri="{FF2B5EF4-FFF2-40B4-BE49-F238E27FC236}">
                <a16:creationId xmlns:a16="http://schemas.microsoft.com/office/drawing/2014/main" id="{2956E441-259A-D63B-31B9-8EC02DCED8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37210F3-54B1-6D73-906B-82786EFD1B10}"/>
              </a:ext>
            </a:extLst>
          </p:cNvPr>
          <p:cNvSpPr>
            <a:spLocks noGrp="1"/>
          </p:cNvSpPr>
          <p:nvPr>
            <p:ph type="sldNum" sz="quarter" idx="12"/>
          </p:nvPr>
        </p:nvSpPr>
        <p:spPr/>
        <p:txBody>
          <a:bodyPr/>
          <a:lstStyle/>
          <a:p>
            <a:fld id="{F77B4EDC-AD13-BD4F-861F-19E87BE0FB4D}" type="slidenum">
              <a:t>‹#›</a:t>
            </a:fld>
            <a:endParaRPr lang="en-US"/>
          </a:p>
        </p:txBody>
      </p:sp>
    </p:spTree>
    <p:extLst>
      <p:ext uri="{BB962C8B-B14F-4D97-AF65-F5344CB8AC3E}">
        <p14:creationId xmlns:p14="http://schemas.microsoft.com/office/powerpoint/2010/main" val="38459952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4D7736-0C2A-A304-C9EB-78A23CBD7D0E}"/>
              </a:ext>
            </a:extLst>
          </p:cNvPr>
          <p:cNvSpPr>
            <a:spLocks noGrp="1"/>
          </p:cNvSpPr>
          <p:nvPr>
            <p:ph type="dt" sz="half" idx="10"/>
          </p:nvPr>
        </p:nvSpPr>
        <p:spPr/>
        <p:txBody>
          <a:bodyPr/>
          <a:lstStyle/>
          <a:p>
            <a:fld id="{19B95E41-16FA-D04D-83B4-13FD69F6FA8E}" type="datetimeFigureOut">
              <a:t>4/19/25</a:t>
            </a:fld>
            <a:endParaRPr lang="en-US"/>
          </a:p>
        </p:txBody>
      </p:sp>
      <p:sp>
        <p:nvSpPr>
          <p:cNvPr id="3" name="Footer Placeholder 2">
            <a:extLst>
              <a:ext uri="{FF2B5EF4-FFF2-40B4-BE49-F238E27FC236}">
                <a16:creationId xmlns:a16="http://schemas.microsoft.com/office/drawing/2014/main" id="{48D9ABEE-8E80-4C76-C1A0-710ABD4E7E0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61311CE-367D-9A0B-ED18-4B11DA1B54A9}"/>
              </a:ext>
            </a:extLst>
          </p:cNvPr>
          <p:cNvSpPr>
            <a:spLocks noGrp="1"/>
          </p:cNvSpPr>
          <p:nvPr>
            <p:ph type="sldNum" sz="quarter" idx="12"/>
          </p:nvPr>
        </p:nvSpPr>
        <p:spPr/>
        <p:txBody>
          <a:bodyPr/>
          <a:lstStyle/>
          <a:p>
            <a:fld id="{F77B4EDC-AD13-BD4F-861F-19E87BE0FB4D}" type="slidenum">
              <a:t>‹#›</a:t>
            </a:fld>
            <a:endParaRPr lang="en-US"/>
          </a:p>
        </p:txBody>
      </p:sp>
    </p:spTree>
    <p:extLst>
      <p:ext uri="{BB962C8B-B14F-4D97-AF65-F5344CB8AC3E}">
        <p14:creationId xmlns:p14="http://schemas.microsoft.com/office/powerpoint/2010/main" val="41351995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EA130-C1D2-ECD8-37F0-87729B623A3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331B800C-58B7-11D3-3EDC-6913C674F7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FE1FE43E-61F4-126C-4F23-528DEBA159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CFCDD40-6B49-04D8-E002-DC27A7E02E21}"/>
              </a:ext>
            </a:extLst>
          </p:cNvPr>
          <p:cNvSpPr>
            <a:spLocks noGrp="1"/>
          </p:cNvSpPr>
          <p:nvPr>
            <p:ph type="dt" sz="half" idx="10"/>
          </p:nvPr>
        </p:nvSpPr>
        <p:spPr/>
        <p:txBody>
          <a:bodyPr/>
          <a:lstStyle/>
          <a:p>
            <a:fld id="{19B95E41-16FA-D04D-83B4-13FD69F6FA8E}" type="datetimeFigureOut">
              <a:t>4/19/25</a:t>
            </a:fld>
            <a:endParaRPr lang="en-US"/>
          </a:p>
        </p:txBody>
      </p:sp>
      <p:sp>
        <p:nvSpPr>
          <p:cNvPr id="6" name="Footer Placeholder 5">
            <a:extLst>
              <a:ext uri="{FF2B5EF4-FFF2-40B4-BE49-F238E27FC236}">
                <a16:creationId xmlns:a16="http://schemas.microsoft.com/office/drawing/2014/main" id="{37ED34B9-4D5E-8319-CA3E-39F567B177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50AFEB-6517-AD1A-B08A-E956FDEE99DC}"/>
              </a:ext>
            </a:extLst>
          </p:cNvPr>
          <p:cNvSpPr>
            <a:spLocks noGrp="1"/>
          </p:cNvSpPr>
          <p:nvPr>
            <p:ph type="sldNum" sz="quarter" idx="12"/>
          </p:nvPr>
        </p:nvSpPr>
        <p:spPr/>
        <p:txBody>
          <a:bodyPr/>
          <a:lstStyle/>
          <a:p>
            <a:fld id="{F77B4EDC-AD13-BD4F-861F-19E87BE0FB4D}" type="slidenum">
              <a:t>‹#›</a:t>
            </a:fld>
            <a:endParaRPr lang="en-US"/>
          </a:p>
        </p:txBody>
      </p:sp>
    </p:spTree>
    <p:extLst>
      <p:ext uri="{BB962C8B-B14F-4D97-AF65-F5344CB8AC3E}">
        <p14:creationId xmlns:p14="http://schemas.microsoft.com/office/powerpoint/2010/main" val="23454429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32907-9A3A-5CC6-185E-BD0B3C3B408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9C2E8D47-3FC8-69F8-D1C7-AD078C2675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E205A7A-DD8C-226E-DD6B-4782646188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3B42306-0CB2-78AB-82E8-1A38CFCD10D3}"/>
              </a:ext>
            </a:extLst>
          </p:cNvPr>
          <p:cNvSpPr>
            <a:spLocks noGrp="1"/>
          </p:cNvSpPr>
          <p:nvPr>
            <p:ph type="dt" sz="half" idx="10"/>
          </p:nvPr>
        </p:nvSpPr>
        <p:spPr/>
        <p:txBody>
          <a:bodyPr/>
          <a:lstStyle/>
          <a:p>
            <a:fld id="{19B95E41-16FA-D04D-83B4-13FD69F6FA8E}" type="datetimeFigureOut">
              <a:t>4/19/25</a:t>
            </a:fld>
            <a:endParaRPr lang="en-US"/>
          </a:p>
        </p:txBody>
      </p:sp>
      <p:sp>
        <p:nvSpPr>
          <p:cNvPr id="6" name="Footer Placeholder 5">
            <a:extLst>
              <a:ext uri="{FF2B5EF4-FFF2-40B4-BE49-F238E27FC236}">
                <a16:creationId xmlns:a16="http://schemas.microsoft.com/office/drawing/2014/main" id="{C6B32C82-6629-3103-63B2-271B038D65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94120D-D94C-D526-1D77-0495B85C0827}"/>
              </a:ext>
            </a:extLst>
          </p:cNvPr>
          <p:cNvSpPr>
            <a:spLocks noGrp="1"/>
          </p:cNvSpPr>
          <p:nvPr>
            <p:ph type="sldNum" sz="quarter" idx="12"/>
          </p:nvPr>
        </p:nvSpPr>
        <p:spPr/>
        <p:txBody>
          <a:bodyPr/>
          <a:lstStyle/>
          <a:p>
            <a:fld id="{F77B4EDC-AD13-BD4F-861F-19E87BE0FB4D}" type="slidenum">
              <a:t>‹#›</a:t>
            </a:fld>
            <a:endParaRPr lang="en-US"/>
          </a:p>
        </p:txBody>
      </p:sp>
    </p:spTree>
    <p:extLst>
      <p:ext uri="{BB962C8B-B14F-4D97-AF65-F5344CB8AC3E}">
        <p14:creationId xmlns:p14="http://schemas.microsoft.com/office/powerpoint/2010/main" val="19330874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510A2-A9D9-E48C-6918-61D3E6E00ACD}"/>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E3574FC-645A-2E9B-21AD-5BCE410B6F1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CE8024-ABBE-3C1C-DD22-8025961FEF77}"/>
              </a:ext>
            </a:extLst>
          </p:cNvPr>
          <p:cNvSpPr>
            <a:spLocks noGrp="1"/>
          </p:cNvSpPr>
          <p:nvPr>
            <p:ph type="dt" sz="half" idx="10"/>
          </p:nvPr>
        </p:nvSpPr>
        <p:spPr/>
        <p:txBody>
          <a:bodyPr/>
          <a:lstStyle/>
          <a:p>
            <a:fld id="{19B95E41-16FA-D04D-83B4-13FD69F6FA8E}" type="datetimeFigureOut">
              <a:t>4/19/25</a:t>
            </a:fld>
            <a:endParaRPr lang="en-US"/>
          </a:p>
        </p:txBody>
      </p:sp>
      <p:sp>
        <p:nvSpPr>
          <p:cNvPr id="5" name="Footer Placeholder 4">
            <a:extLst>
              <a:ext uri="{FF2B5EF4-FFF2-40B4-BE49-F238E27FC236}">
                <a16:creationId xmlns:a16="http://schemas.microsoft.com/office/drawing/2014/main" id="{C8CE0FE2-B584-9A66-177D-C137DBCE49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E3E865-B209-722B-7E36-A31D297224A7}"/>
              </a:ext>
            </a:extLst>
          </p:cNvPr>
          <p:cNvSpPr>
            <a:spLocks noGrp="1"/>
          </p:cNvSpPr>
          <p:nvPr>
            <p:ph type="sldNum" sz="quarter" idx="12"/>
          </p:nvPr>
        </p:nvSpPr>
        <p:spPr/>
        <p:txBody>
          <a:bodyPr/>
          <a:lstStyle/>
          <a:p>
            <a:fld id="{F77B4EDC-AD13-BD4F-861F-19E87BE0FB4D}" type="slidenum">
              <a:t>‹#›</a:t>
            </a:fld>
            <a:endParaRPr lang="en-US"/>
          </a:p>
        </p:txBody>
      </p:sp>
    </p:spTree>
    <p:extLst>
      <p:ext uri="{BB962C8B-B14F-4D97-AF65-F5344CB8AC3E}">
        <p14:creationId xmlns:p14="http://schemas.microsoft.com/office/powerpoint/2010/main" val="1914594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4C65D-455D-A6B5-F272-B60DC1D760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6159C9-D87E-F4EC-49FB-505D183F3BD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C8239E-C33A-7657-6DE7-2A01DAFAE08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0297AE7-B874-4F5A-8C1F-D68A14B6BB6A}"/>
              </a:ext>
            </a:extLst>
          </p:cNvPr>
          <p:cNvSpPr>
            <a:spLocks noGrp="1"/>
          </p:cNvSpPr>
          <p:nvPr>
            <p:ph type="dt" sz="half" idx="10"/>
          </p:nvPr>
        </p:nvSpPr>
        <p:spPr/>
        <p:txBody>
          <a:bodyPr/>
          <a:lstStyle/>
          <a:p>
            <a:fld id="{BA3EA0D5-42A0-6D4D-BCC1-CB3A0DBF55DB}" type="datetimeFigureOut">
              <a:rPr lang="en-US" smtClean="0"/>
              <a:t>4/19/25</a:t>
            </a:fld>
            <a:endParaRPr lang="en-US"/>
          </a:p>
        </p:txBody>
      </p:sp>
      <p:sp>
        <p:nvSpPr>
          <p:cNvPr id="6" name="Footer Placeholder 5">
            <a:extLst>
              <a:ext uri="{FF2B5EF4-FFF2-40B4-BE49-F238E27FC236}">
                <a16:creationId xmlns:a16="http://schemas.microsoft.com/office/drawing/2014/main" id="{98193719-3EB1-FEB8-F450-15C455AF56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E384EA-6574-8436-9F14-6267F1096BB4}"/>
              </a:ext>
            </a:extLst>
          </p:cNvPr>
          <p:cNvSpPr>
            <a:spLocks noGrp="1"/>
          </p:cNvSpPr>
          <p:nvPr>
            <p:ph type="sldNum" sz="quarter" idx="12"/>
          </p:nvPr>
        </p:nvSpPr>
        <p:spPr/>
        <p:txBody>
          <a:bodyPr/>
          <a:lstStyle/>
          <a:p>
            <a:fld id="{22672AD2-5917-DD4D-8E2B-84D84D2627DE}" type="slidenum">
              <a:rPr lang="en-US" smtClean="0"/>
              <a:t>‹#›</a:t>
            </a:fld>
            <a:endParaRPr lang="en-US"/>
          </a:p>
        </p:txBody>
      </p:sp>
    </p:spTree>
    <p:extLst>
      <p:ext uri="{BB962C8B-B14F-4D97-AF65-F5344CB8AC3E}">
        <p14:creationId xmlns:p14="http://schemas.microsoft.com/office/powerpoint/2010/main" val="34251206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4D7936-C62D-181E-D44B-456DED5F690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A96ED3B-C2B6-5A9F-3687-7C57BFE9926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C2C4F9A-A0AC-DE51-BCCF-BE94C2F8D1B0}"/>
              </a:ext>
            </a:extLst>
          </p:cNvPr>
          <p:cNvSpPr>
            <a:spLocks noGrp="1"/>
          </p:cNvSpPr>
          <p:nvPr>
            <p:ph type="dt" sz="half" idx="10"/>
          </p:nvPr>
        </p:nvSpPr>
        <p:spPr/>
        <p:txBody>
          <a:bodyPr/>
          <a:lstStyle/>
          <a:p>
            <a:fld id="{19B95E41-16FA-D04D-83B4-13FD69F6FA8E}" type="datetimeFigureOut">
              <a:t>4/19/25</a:t>
            </a:fld>
            <a:endParaRPr lang="en-US"/>
          </a:p>
        </p:txBody>
      </p:sp>
      <p:sp>
        <p:nvSpPr>
          <p:cNvPr id="5" name="Footer Placeholder 4">
            <a:extLst>
              <a:ext uri="{FF2B5EF4-FFF2-40B4-BE49-F238E27FC236}">
                <a16:creationId xmlns:a16="http://schemas.microsoft.com/office/drawing/2014/main" id="{DC442E43-A32F-AB0C-8615-FFA740A1AF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CF3791-0ED1-514A-3896-DE041C21B7D3}"/>
              </a:ext>
            </a:extLst>
          </p:cNvPr>
          <p:cNvSpPr>
            <a:spLocks noGrp="1"/>
          </p:cNvSpPr>
          <p:nvPr>
            <p:ph type="sldNum" sz="quarter" idx="12"/>
          </p:nvPr>
        </p:nvSpPr>
        <p:spPr/>
        <p:txBody>
          <a:bodyPr/>
          <a:lstStyle/>
          <a:p>
            <a:fld id="{F77B4EDC-AD13-BD4F-861F-19E87BE0FB4D}" type="slidenum">
              <a:t>‹#›</a:t>
            </a:fld>
            <a:endParaRPr lang="en-US"/>
          </a:p>
        </p:txBody>
      </p:sp>
    </p:spTree>
    <p:extLst>
      <p:ext uri="{BB962C8B-B14F-4D97-AF65-F5344CB8AC3E}">
        <p14:creationId xmlns:p14="http://schemas.microsoft.com/office/powerpoint/2010/main" val="3469661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49A90-C62B-EC8A-D4B8-819FD91EC63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6D7BAB6-97D8-E22D-B75F-ACD4753456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E621C9C-D141-56A6-BC34-ABFCC7A6274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A1C893-6B32-BE15-E7A2-A7F2462126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DFD747-C664-ABEA-AAF5-D3ACA91E3AF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C4F9077-3450-C778-7D40-CEFAF42DF881}"/>
              </a:ext>
            </a:extLst>
          </p:cNvPr>
          <p:cNvSpPr>
            <a:spLocks noGrp="1"/>
          </p:cNvSpPr>
          <p:nvPr>
            <p:ph type="dt" sz="half" idx="10"/>
          </p:nvPr>
        </p:nvSpPr>
        <p:spPr/>
        <p:txBody>
          <a:bodyPr/>
          <a:lstStyle/>
          <a:p>
            <a:fld id="{BA3EA0D5-42A0-6D4D-BCC1-CB3A0DBF55DB}" type="datetimeFigureOut">
              <a:rPr lang="en-US" smtClean="0"/>
              <a:t>4/19/25</a:t>
            </a:fld>
            <a:endParaRPr lang="en-US"/>
          </a:p>
        </p:txBody>
      </p:sp>
      <p:sp>
        <p:nvSpPr>
          <p:cNvPr id="8" name="Footer Placeholder 7">
            <a:extLst>
              <a:ext uri="{FF2B5EF4-FFF2-40B4-BE49-F238E27FC236}">
                <a16:creationId xmlns:a16="http://schemas.microsoft.com/office/drawing/2014/main" id="{4B4B5569-2B80-BEE9-F9B3-5DDBDA8EF57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AC2BD17-2C93-12CF-6F44-B81E49DD73FF}"/>
              </a:ext>
            </a:extLst>
          </p:cNvPr>
          <p:cNvSpPr>
            <a:spLocks noGrp="1"/>
          </p:cNvSpPr>
          <p:nvPr>
            <p:ph type="sldNum" sz="quarter" idx="12"/>
          </p:nvPr>
        </p:nvSpPr>
        <p:spPr/>
        <p:txBody>
          <a:bodyPr/>
          <a:lstStyle/>
          <a:p>
            <a:fld id="{22672AD2-5917-DD4D-8E2B-84D84D2627DE}" type="slidenum">
              <a:rPr lang="en-US" smtClean="0"/>
              <a:t>‹#›</a:t>
            </a:fld>
            <a:endParaRPr lang="en-US"/>
          </a:p>
        </p:txBody>
      </p:sp>
    </p:spTree>
    <p:extLst>
      <p:ext uri="{BB962C8B-B14F-4D97-AF65-F5344CB8AC3E}">
        <p14:creationId xmlns:p14="http://schemas.microsoft.com/office/powerpoint/2010/main" val="906410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57DD7-16BD-5FE7-B7D3-79FDBC40BBE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7BC03E-4DB2-6B29-AF9F-31049D363894}"/>
              </a:ext>
            </a:extLst>
          </p:cNvPr>
          <p:cNvSpPr>
            <a:spLocks noGrp="1"/>
          </p:cNvSpPr>
          <p:nvPr>
            <p:ph type="dt" sz="half" idx="10"/>
          </p:nvPr>
        </p:nvSpPr>
        <p:spPr/>
        <p:txBody>
          <a:bodyPr/>
          <a:lstStyle/>
          <a:p>
            <a:fld id="{BA3EA0D5-42A0-6D4D-BCC1-CB3A0DBF55DB}" type="datetimeFigureOut">
              <a:rPr lang="en-US" smtClean="0"/>
              <a:t>4/19/25</a:t>
            </a:fld>
            <a:endParaRPr lang="en-US"/>
          </a:p>
        </p:txBody>
      </p:sp>
      <p:sp>
        <p:nvSpPr>
          <p:cNvPr id="4" name="Footer Placeholder 3">
            <a:extLst>
              <a:ext uri="{FF2B5EF4-FFF2-40B4-BE49-F238E27FC236}">
                <a16:creationId xmlns:a16="http://schemas.microsoft.com/office/drawing/2014/main" id="{13DB6CB3-186C-EDD3-65B7-DE6967E7B4B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CCC089C-A183-D944-E421-966998EE6FA3}"/>
              </a:ext>
            </a:extLst>
          </p:cNvPr>
          <p:cNvSpPr>
            <a:spLocks noGrp="1"/>
          </p:cNvSpPr>
          <p:nvPr>
            <p:ph type="sldNum" sz="quarter" idx="12"/>
          </p:nvPr>
        </p:nvSpPr>
        <p:spPr/>
        <p:txBody>
          <a:bodyPr/>
          <a:lstStyle/>
          <a:p>
            <a:fld id="{22672AD2-5917-DD4D-8E2B-84D84D2627DE}" type="slidenum">
              <a:rPr lang="en-US" smtClean="0"/>
              <a:t>‹#›</a:t>
            </a:fld>
            <a:endParaRPr lang="en-US"/>
          </a:p>
        </p:txBody>
      </p:sp>
    </p:spTree>
    <p:extLst>
      <p:ext uri="{BB962C8B-B14F-4D97-AF65-F5344CB8AC3E}">
        <p14:creationId xmlns:p14="http://schemas.microsoft.com/office/powerpoint/2010/main" val="10167118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C78F3F-D252-019D-4945-581C6FADE866}"/>
              </a:ext>
            </a:extLst>
          </p:cNvPr>
          <p:cNvSpPr>
            <a:spLocks noGrp="1"/>
          </p:cNvSpPr>
          <p:nvPr>
            <p:ph type="dt" sz="half" idx="10"/>
          </p:nvPr>
        </p:nvSpPr>
        <p:spPr/>
        <p:txBody>
          <a:bodyPr/>
          <a:lstStyle/>
          <a:p>
            <a:fld id="{BA3EA0D5-42A0-6D4D-BCC1-CB3A0DBF55DB}" type="datetimeFigureOut">
              <a:rPr lang="en-US" smtClean="0"/>
              <a:t>4/19/25</a:t>
            </a:fld>
            <a:endParaRPr lang="en-US"/>
          </a:p>
        </p:txBody>
      </p:sp>
      <p:sp>
        <p:nvSpPr>
          <p:cNvPr id="3" name="Footer Placeholder 2">
            <a:extLst>
              <a:ext uri="{FF2B5EF4-FFF2-40B4-BE49-F238E27FC236}">
                <a16:creationId xmlns:a16="http://schemas.microsoft.com/office/drawing/2014/main" id="{79F52DF9-2EC7-373A-BB3B-4D854E01035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C11C728-6EFA-56D1-B90D-FB2A609F9846}"/>
              </a:ext>
            </a:extLst>
          </p:cNvPr>
          <p:cNvSpPr>
            <a:spLocks noGrp="1"/>
          </p:cNvSpPr>
          <p:nvPr>
            <p:ph type="sldNum" sz="quarter" idx="12"/>
          </p:nvPr>
        </p:nvSpPr>
        <p:spPr/>
        <p:txBody>
          <a:bodyPr/>
          <a:lstStyle/>
          <a:p>
            <a:fld id="{22672AD2-5917-DD4D-8E2B-84D84D2627DE}" type="slidenum">
              <a:rPr lang="en-US" smtClean="0"/>
              <a:t>‹#›</a:t>
            </a:fld>
            <a:endParaRPr lang="en-US"/>
          </a:p>
        </p:txBody>
      </p:sp>
    </p:spTree>
    <p:extLst>
      <p:ext uri="{BB962C8B-B14F-4D97-AF65-F5344CB8AC3E}">
        <p14:creationId xmlns:p14="http://schemas.microsoft.com/office/powerpoint/2010/main" val="2947586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4E360-810B-386E-33D4-C15AC06CB4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67195A-90A8-A0F6-F7F4-A06610AE6D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5694C0-8A5D-155E-89FB-18AE83DE66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FA2464-1A25-F72A-70DE-E6FAD9715470}"/>
              </a:ext>
            </a:extLst>
          </p:cNvPr>
          <p:cNvSpPr>
            <a:spLocks noGrp="1"/>
          </p:cNvSpPr>
          <p:nvPr>
            <p:ph type="dt" sz="half" idx="10"/>
          </p:nvPr>
        </p:nvSpPr>
        <p:spPr/>
        <p:txBody>
          <a:bodyPr/>
          <a:lstStyle/>
          <a:p>
            <a:fld id="{BA3EA0D5-42A0-6D4D-BCC1-CB3A0DBF55DB}" type="datetimeFigureOut">
              <a:rPr lang="en-US" smtClean="0"/>
              <a:t>4/19/25</a:t>
            </a:fld>
            <a:endParaRPr lang="en-US"/>
          </a:p>
        </p:txBody>
      </p:sp>
      <p:sp>
        <p:nvSpPr>
          <p:cNvPr id="6" name="Footer Placeholder 5">
            <a:extLst>
              <a:ext uri="{FF2B5EF4-FFF2-40B4-BE49-F238E27FC236}">
                <a16:creationId xmlns:a16="http://schemas.microsoft.com/office/drawing/2014/main" id="{B6826586-ABC0-1C9C-6861-84AF6ECCBE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20FFB7-0843-C53E-0B7A-5930B046775F}"/>
              </a:ext>
            </a:extLst>
          </p:cNvPr>
          <p:cNvSpPr>
            <a:spLocks noGrp="1"/>
          </p:cNvSpPr>
          <p:nvPr>
            <p:ph type="sldNum" sz="quarter" idx="12"/>
          </p:nvPr>
        </p:nvSpPr>
        <p:spPr/>
        <p:txBody>
          <a:bodyPr/>
          <a:lstStyle/>
          <a:p>
            <a:fld id="{22672AD2-5917-DD4D-8E2B-84D84D2627DE}" type="slidenum">
              <a:rPr lang="en-US" smtClean="0"/>
              <a:t>‹#›</a:t>
            </a:fld>
            <a:endParaRPr lang="en-US"/>
          </a:p>
        </p:txBody>
      </p:sp>
    </p:spTree>
    <p:extLst>
      <p:ext uri="{BB962C8B-B14F-4D97-AF65-F5344CB8AC3E}">
        <p14:creationId xmlns:p14="http://schemas.microsoft.com/office/powerpoint/2010/main" val="83659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314C7-3652-F47C-06ED-2B65559BF0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B3AB715-2172-E859-F1BF-D58652EE83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7544D18-F6AB-3E1A-0EDA-84AD71A5D8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0A5BA1-1672-9EE9-19EB-1537FF00D697}"/>
              </a:ext>
            </a:extLst>
          </p:cNvPr>
          <p:cNvSpPr>
            <a:spLocks noGrp="1"/>
          </p:cNvSpPr>
          <p:nvPr>
            <p:ph type="dt" sz="half" idx="10"/>
          </p:nvPr>
        </p:nvSpPr>
        <p:spPr/>
        <p:txBody>
          <a:bodyPr/>
          <a:lstStyle/>
          <a:p>
            <a:fld id="{BA3EA0D5-42A0-6D4D-BCC1-CB3A0DBF55DB}" type="datetimeFigureOut">
              <a:rPr lang="en-US" smtClean="0"/>
              <a:t>4/19/25</a:t>
            </a:fld>
            <a:endParaRPr lang="en-US"/>
          </a:p>
        </p:txBody>
      </p:sp>
      <p:sp>
        <p:nvSpPr>
          <p:cNvPr id="6" name="Footer Placeholder 5">
            <a:extLst>
              <a:ext uri="{FF2B5EF4-FFF2-40B4-BE49-F238E27FC236}">
                <a16:creationId xmlns:a16="http://schemas.microsoft.com/office/drawing/2014/main" id="{C80A9C18-5702-9D30-994F-CEB9B02DB6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785BA8-B5CD-3C4C-DE53-F02A2FDED045}"/>
              </a:ext>
            </a:extLst>
          </p:cNvPr>
          <p:cNvSpPr>
            <a:spLocks noGrp="1"/>
          </p:cNvSpPr>
          <p:nvPr>
            <p:ph type="sldNum" sz="quarter" idx="12"/>
          </p:nvPr>
        </p:nvSpPr>
        <p:spPr/>
        <p:txBody>
          <a:bodyPr/>
          <a:lstStyle/>
          <a:p>
            <a:fld id="{22672AD2-5917-DD4D-8E2B-84D84D2627DE}" type="slidenum">
              <a:rPr lang="en-US" smtClean="0"/>
              <a:t>‹#›</a:t>
            </a:fld>
            <a:endParaRPr lang="en-US"/>
          </a:p>
        </p:txBody>
      </p:sp>
    </p:spTree>
    <p:extLst>
      <p:ext uri="{BB962C8B-B14F-4D97-AF65-F5344CB8AC3E}">
        <p14:creationId xmlns:p14="http://schemas.microsoft.com/office/powerpoint/2010/main" val="20164524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0B025A-D70F-22C4-B173-A9274DA099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47A54E7-B023-9FB3-A091-A4C352A651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C96DC5-2C03-08DC-86B9-1F958E0F8D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A3EA0D5-42A0-6D4D-BCC1-CB3A0DBF55DB}" type="datetimeFigureOut">
              <a:rPr lang="en-US" smtClean="0"/>
              <a:t>4/19/25</a:t>
            </a:fld>
            <a:endParaRPr lang="en-US"/>
          </a:p>
        </p:txBody>
      </p:sp>
      <p:sp>
        <p:nvSpPr>
          <p:cNvPr id="5" name="Footer Placeholder 4">
            <a:extLst>
              <a:ext uri="{FF2B5EF4-FFF2-40B4-BE49-F238E27FC236}">
                <a16:creationId xmlns:a16="http://schemas.microsoft.com/office/drawing/2014/main" id="{321298D0-2261-DB6B-69F2-F2C6414CD6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AFCEA9B-0D7E-7E51-1050-9D214BF00C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2672AD2-5917-DD4D-8E2B-84D84D2627DE}" type="slidenum">
              <a:rPr lang="en-US" smtClean="0"/>
              <a:t>‹#›</a:t>
            </a:fld>
            <a:endParaRPr lang="en-US"/>
          </a:p>
        </p:txBody>
      </p:sp>
    </p:spTree>
    <p:extLst>
      <p:ext uri="{BB962C8B-B14F-4D97-AF65-F5344CB8AC3E}">
        <p14:creationId xmlns:p14="http://schemas.microsoft.com/office/powerpoint/2010/main" val="30913280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C764DE79-268F-4C1A-8933-263129D2AF90}" type="datetimeFigureOut">
              <a:rPr lang="en-US" smtClean="0"/>
              <a:t>4/19/25</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1581605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hf sldNum="0" hdr="0" ftr="0" dt="0"/>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ED93F4-1F3E-AB51-26D2-FFAA3BE5EA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4D6F444-059F-81DA-4FD2-9CCF67A1F6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1E7CE52-135C-A880-0E28-DE518C9177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B95E41-16FA-D04D-83B4-13FD69F6FA8E}" type="datetimeFigureOut">
              <a:t>4/19/25</a:t>
            </a:fld>
            <a:endParaRPr lang="en-US"/>
          </a:p>
        </p:txBody>
      </p:sp>
      <p:sp>
        <p:nvSpPr>
          <p:cNvPr id="5" name="Footer Placeholder 4">
            <a:extLst>
              <a:ext uri="{FF2B5EF4-FFF2-40B4-BE49-F238E27FC236}">
                <a16:creationId xmlns:a16="http://schemas.microsoft.com/office/drawing/2014/main" id="{FB8C8151-6219-511D-B0DE-AF09C9875A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5C24231-AC8A-6927-31F4-F15A49C518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7B4EDC-AD13-BD4F-861F-19E87BE0FB4D}" type="slidenum">
              <a:t>‹#›</a:t>
            </a:fld>
            <a:endParaRPr lang="en-US"/>
          </a:p>
        </p:txBody>
      </p:sp>
    </p:spTree>
    <p:extLst>
      <p:ext uri="{BB962C8B-B14F-4D97-AF65-F5344CB8AC3E}">
        <p14:creationId xmlns:p14="http://schemas.microsoft.com/office/powerpoint/2010/main" val="1184971323"/>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F77BEE-E3E0-2598-D46E-4D257D822558}"/>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54C0ED92-EE36-DA6B-927F-B9E1BA3CE4C2}"/>
              </a:ext>
            </a:extLst>
          </p:cNvPr>
          <p:cNvPicPr>
            <a:picLocks noChangeAspect="1"/>
          </p:cNvPicPr>
          <p:nvPr/>
        </p:nvPicPr>
        <p:blipFill>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11583691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C63753-F6C8-EBA1-C0FF-F07807FD7F59}"/>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C56FBEA1-E713-E7BD-B254-4BC5CF43D84A}"/>
              </a:ext>
            </a:extLst>
          </p:cNvPr>
          <p:cNvPicPr>
            <a:picLocks noChangeAspect="1"/>
          </p:cNvPicPr>
          <p:nvPr/>
        </p:nvPicPr>
        <p:blipFill>
          <a:blip r:embed="rId2"/>
          <a:srcRect r="172" b="-1"/>
          <a:stretch/>
        </p:blipFill>
        <p:spPr>
          <a:xfrm>
            <a:off x="967853" y="10"/>
            <a:ext cx="10256294" cy="6857990"/>
          </a:xfrm>
          <a:custGeom>
            <a:avLst/>
            <a:gdLst/>
            <a:ahLst/>
            <a:cxnLst/>
            <a:rect l="l" t="t" r="r" b="b"/>
            <a:pathLst>
              <a:path w="10256294" h="6858000">
                <a:moveTo>
                  <a:pt x="1691450" y="0"/>
                </a:moveTo>
                <a:lnTo>
                  <a:pt x="4470259" y="0"/>
                </a:lnTo>
                <a:lnTo>
                  <a:pt x="4542814" y="0"/>
                </a:lnTo>
                <a:lnTo>
                  <a:pt x="5713480" y="0"/>
                </a:lnTo>
                <a:lnTo>
                  <a:pt x="5786036" y="0"/>
                </a:lnTo>
                <a:lnTo>
                  <a:pt x="8564844" y="0"/>
                </a:lnTo>
                <a:lnTo>
                  <a:pt x="8587900" y="14997"/>
                </a:lnTo>
                <a:cubicBezTo>
                  <a:pt x="9658369" y="754641"/>
                  <a:pt x="10256294" y="2093192"/>
                  <a:pt x="10256294" y="3621656"/>
                </a:cubicBezTo>
                <a:cubicBezTo>
                  <a:pt x="10256294" y="4969131"/>
                  <a:pt x="9288413" y="5602839"/>
                  <a:pt x="8302921" y="6374814"/>
                </a:cubicBezTo>
                <a:cubicBezTo>
                  <a:pt x="8123457" y="6515397"/>
                  <a:pt x="7945637" y="6653108"/>
                  <a:pt x="7764491" y="6780599"/>
                </a:cubicBezTo>
                <a:lnTo>
                  <a:pt x="7648023" y="6858000"/>
                </a:lnTo>
                <a:lnTo>
                  <a:pt x="5786036" y="6858000"/>
                </a:lnTo>
                <a:lnTo>
                  <a:pt x="5713480" y="6858000"/>
                </a:lnTo>
                <a:lnTo>
                  <a:pt x="4542814" y="6858000"/>
                </a:lnTo>
                <a:lnTo>
                  <a:pt x="4470259" y="6858000"/>
                </a:lnTo>
                <a:lnTo>
                  <a:pt x="2608272" y="6858000"/>
                </a:lnTo>
                <a:lnTo>
                  <a:pt x="2491804" y="6780599"/>
                </a:lnTo>
                <a:cubicBezTo>
                  <a:pt x="2310658" y="6653108"/>
                  <a:pt x="2132837" y="6515397"/>
                  <a:pt x="1953374" y="6374814"/>
                </a:cubicBezTo>
                <a:cubicBezTo>
                  <a:pt x="967880" y="5602839"/>
                  <a:pt x="0" y="4969131"/>
                  <a:pt x="0" y="3621656"/>
                </a:cubicBezTo>
                <a:cubicBezTo>
                  <a:pt x="0" y="2093192"/>
                  <a:pt x="597925" y="754641"/>
                  <a:pt x="1668394" y="14997"/>
                </a:cubicBezTo>
                <a:close/>
              </a:path>
            </a:pathLst>
          </a:custGeom>
        </p:spPr>
      </p:pic>
      <p:sp>
        <p:nvSpPr>
          <p:cNvPr id="8" name="Google Shape;978;p44">
            <a:extLst>
              <a:ext uri="{FF2B5EF4-FFF2-40B4-BE49-F238E27FC236}">
                <a16:creationId xmlns:a16="http://schemas.microsoft.com/office/drawing/2014/main" id="{F22F696A-DA23-6798-9F3D-467C3DFB9B2B}"/>
              </a:ext>
            </a:extLst>
          </p:cNvPr>
          <p:cNvSpPr txBox="1">
            <a:spLocks noGrp="1"/>
          </p:cNvSpPr>
          <p:nvPr>
            <p:ph type="title"/>
          </p:nvPr>
        </p:nvSpPr>
        <p:spPr>
          <a:xfrm>
            <a:off x="3158146" y="2176150"/>
            <a:ext cx="8225245" cy="1698264"/>
          </a:xfrm>
          <a:prstGeom prst="rect">
            <a:avLst/>
          </a:prstGeom>
        </p:spPr>
        <p:txBody>
          <a:bodyPr spcFirstLastPara="1" wrap="square" lIns="121900" tIns="121900" rIns="121900" bIns="121900" anchor="ctr" anchorCtr="0">
            <a:noAutofit/>
          </a:bodyPr>
          <a:lstStyle/>
          <a:p>
            <a:pPr defTabSz="1033272"/>
            <a:r>
              <a:rPr lang="zh-CN" altLang="en-US" sz="5400" b="1" dirty="0">
                <a:latin typeface="SimHei" panose="02010609060101010101" pitchFamily="49" charset="-122"/>
                <a:ea typeface="SimHei" panose="02010609060101010101" pitchFamily="49" charset="-122"/>
              </a:rPr>
              <a:t>在以色列的旧约历史中，已有</a:t>
            </a:r>
            <a:r>
              <a:rPr lang="en-US" altLang="zh-CN" sz="5400" b="1" dirty="0">
                <a:latin typeface="SimHei" panose="02010609060101010101" pitchFamily="49" charset="-122"/>
                <a:ea typeface="SimHei" panose="02010609060101010101" pitchFamily="49" charset="-122"/>
              </a:rPr>
              <a:t>3</a:t>
            </a:r>
            <a:r>
              <a:rPr lang="zh-CN" altLang="en-US" sz="5400" b="1" dirty="0">
                <a:latin typeface="SimHei" panose="02010609060101010101" pitchFamily="49" charset="-122"/>
                <a:ea typeface="SimHei" panose="02010609060101010101" pitchFamily="49" charset="-122"/>
              </a:rPr>
              <a:t>次复活的证明。 </a:t>
            </a:r>
            <a:endParaRPr lang="zh-CN" altLang="en-US" sz="4400" b="1" dirty="0">
              <a:latin typeface="SimHei" panose="02010609060101010101" pitchFamily="49" charset="-122"/>
              <a:ea typeface="SimHei" panose="02010609060101010101" pitchFamily="49" charset="-122"/>
            </a:endParaRPr>
          </a:p>
        </p:txBody>
      </p:sp>
      <p:sp>
        <p:nvSpPr>
          <p:cNvPr id="9" name="Google Shape;979;p44">
            <a:extLst>
              <a:ext uri="{FF2B5EF4-FFF2-40B4-BE49-F238E27FC236}">
                <a16:creationId xmlns:a16="http://schemas.microsoft.com/office/drawing/2014/main" id="{BABBD9F5-2A48-00A6-8732-ECCEACDDFC03}"/>
              </a:ext>
            </a:extLst>
          </p:cNvPr>
          <p:cNvSpPr txBox="1">
            <a:spLocks/>
          </p:cNvSpPr>
          <p:nvPr/>
        </p:nvSpPr>
        <p:spPr>
          <a:xfrm>
            <a:off x="2570693" y="814305"/>
            <a:ext cx="1979047" cy="1396682"/>
          </a:xfrm>
          <a:prstGeom prst="rect">
            <a:avLst/>
          </a:prstGeom>
        </p:spPr>
        <p:txBody>
          <a:bodyPr spcFirstLastPara="1" wrap="square" lIns="121900" tIns="219433" rIns="121900" bIns="1219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033272"/>
            <a:r>
              <a:rPr lang="en" sz="8286" dirty="0"/>
              <a:t>0</a:t>
            </a:r>
            <a:r>
              <a:rPr lang="en-US" altLang="zh-CN" sz="8286" dirty="0"/>
              <a:t>2</a:t>
            </a:r>
            <a:endParaRPr lang="en" dirty="0"/>
          </a:p>
        </p:txBody>
      </p:sp>
      <p:sp>
        <p:nvSpPr>
          <p:cNvPr id="10" name="Google Shape;980;p44">
            <a:extLst>
              <a:ext uri="{FF2B5EF4-FFF2-40B4-BE49-F238E27FC236}">
                <a16:creationId xmlns:a16="http://schemas.microsoft.com/office/drawing/2014/main" id="{A46B1749-D1BA-735C-61CC-D81AB53E84AD}"/>
              </a:ext>
            </a:extLst>
          </p:cNvPr>
          <p:cNvSpPr txBox="1">
            <a:spLocks/>
          </p:cNvSpPr>
          <p:nvPr/>
        </p:nvSpPr>
        <p:spPr>
          <a:xfrm>
            <a:off x="3560216" y="3832102"/>
            <a:ext cx="6795002" cy="1282748"/>
          </a:xfrm>
          <a:prstGeom prst="rect">
            <a:avLst/>
          </a:prstGeom>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Three resurrections are recorded in Israel’s Old Testament history.</a:t>
            </a:r>
            <a:endParaRPr lang="en-US" b="1" dirty="0"/>
          </a:p>
        </p:txBody>
      </p:sp>
    </p:spTree>
    <p:extLst>
      <p:ext uri="{BB962C8B-B14F-4D97-AF65-F5344CB8AC3E}">
        <p14:creationId xmlns:p14="http://schemas.microsoft.com/office/powerpoint/2010/main" val="28395831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20144"/>
        </a:solidFill>
        <a:effectLst/>
      </p:bgPr>
    </p:bg>
    <p:spTree>
      <p:nvGrpSpPr>
        <p:cNvPr id="1" name="">
          <a:extLst>
            <a:ext uri="{FF2B5EF4-FFF2-40B4-BE49-F238E27FC236}">
              <a16:creationId xmlns:a16="http://schemas.microsoft.com/office/drawing/2014/main" id="{D39C905A-3F65-CDE2-4389-0F34D5C491EB}"/>
            </a:ext>
          </a:extLst>
        </p:cNvPr>
        <p:cNvGrpSpPr/>
        <p:nvPr/>
      </p:nvGrpSpPr>
      <p:grpSpPr>
        <a:xfrm>
          <a:off x="0" y="0"/>
          <a:ext cx="0" cy="0"/>
          <a:chOff x="0" y="0"/>
          <a:chExt cx="0" cy="0"/>
        </a:xfrm>
      </p:grpSpPr>
      <p:sp>
        <p:nvSpPr>
          <p:cNvPr id="3" name="Hexagon 2">
            <a:extLst>
              <a:ext uri="{FF2B5EF4-FFF2-40B4-BE49-F238E27FC236}">
                <a16:creationId xmlns:a16="http://schemas.microsoft.com/office/drawing/2014/main" id="{5FE59196-56B1-46A5-E9FB-30E7D23F0572}"/>
              </a:ext>
            </a:extLst>
          </p:cNvPr>
          <p:cNvSpPr/>
          <p:nvPr/>
        </p:nvSpPr>
        <p:spPr>
          <a:xfrm>
            <a:off x="11327633" y="6559976"/>
            <a:ext cx="635544" cy="209533"/>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white"/>
                </a:solidFill>
                <a:effectLst/>
                <a:uLnTx/>
                <a:uFillTx/>
                <a:latin typeface="Century Gothic" panose="020B0502020202020204"/>
                <a:ea typeface="宋体" panose="02010600030101010101" pitchFamily="2" charset="-122"/>
                <a:cs typeface="+mn-cs"/>
              </a:rPr>
              <a:t>3/3</a:t>
            </a:r>
            <a:endParaRPr kumimoji="0" lang="en-US" sz="14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7" name="Picture 6">
            <a:extLst>
              <a:ext uri="{FF2B5EF4-FFF2-40B4-BE49-F238E27FC236}">
                <a16:creationId xmlns:a16="http://schemas.microsoft.com/office/drawing/2014/main" id="{25228867-0913-500E-4F9C-DE7BC8E483E0}"/>
              </a:ext>
            </a:extLst>
          </p:cNvPr>
          <p:cNvPicPr>
            <a:picLocks noChangeAspect="1"/>
          </p:cNvPicPr>
          <p:nvPr/>
        </p:nvPicPr>
        <p:blipFill>
          <a:blip r:embed="rId3"/>
          <a:stretch>
            <a:fillRect/>
          </a:stretch>
        </p:blipFill>
        <p:spPr>
          <a:xfrm>
            <a:off x="5786422" y="2228826"/>
            <a:ext cx="1603297" cy="1603297"/>
          </a:xfrm>
          <a:prstGeom prst="ellipse">
            <a:avLst/>
          </a:prstGeom>
        </p:spPr>
      </p:pic>
      <p:sp>
        <p:nvSpPr>
          <p:cNvPr id="8" name="Oval 7">
            <a:extLst>
              <a:ext uri="{FF2B5EF4-FFF2-40B4-BE49-F238E27FC236}">
                <a16:creationId xmlns:a16="http://schemas.microsoft.com/office/drawing/2014/main" id="{6ADDA9A6-AFAD-72E1-03B1-E2C8E593E3BF}"/>
              </a:ext>
            </a:extLst>
          </p:cNvPr>
          <p:cNvSpPr/>
          <p:nvPr/>
        </p:nvSpPr>
        <p:spPr>
          <a:xfrm>
            <a:off x="10616433" y="2559665"/>
            <a:ext cx="1422400" cy="1422400"/>
          </a:xfrm>
          <a:prstGeom prst="ellipse">
            <a:avLst/>
          </a:prstGeom>
          <a:solidFill>
            <a:srgbClr val="FFF0A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black"/>
                </a:solidFill>
                <a:effectLst/>
                <a:uLnTx/>
                <a:uFillTx/>
                <a:latin typeface="SimHei" panose="02010609060101010101" pitchFamily="49" charset="-122"/>
                <a:ea typeface="SimHei" panose="02010609060101010101" pitchFamily="49" charset="-122"/>
                <a:cs typeface="+mn-cs"/>
              </a:rPr>
              <a:t>2025</a:t>
            </a:r>
            <a:r>
              <a:rPr kumimoji="0" lang="zh-CN" altLang="en-US" sz="2800" b="1" i="0" u="none" strike="noStrike" kern="1200" cap="none" spc="0" normalizeH="0" baseline="0" noProof="0" dirty="0">
                <a:ln>
                  <a:noFill/>
                </a:ln>
                <a:solidFill>
                  <a:prstClr val="black"/>
                </a:solidFill>
                <a:effectLst/>
                <a:uLnTx/>
                <a:uFillTx/>
                <a:latin typeface="SimHei" panose="02010609060101010101" pitchFamily="49" charset="-122"/>
                <a:ea typeface="SimHei" panose="02010609060101010101" pitchFamily="49" charset="-122"/>
                <a:cs typeface="+mn-cs"/>
              </a:rPr>
              <a:t>年</a:t>
            </a:r>
            <a:endParaRPr kumimoji="0" lang="en-US" sz="2800" b="1" i="0" u="none" strike="noStrike" kern="1200" cap="none" spc="0" normalizeH="0" baseline="0" noProof="0" dirty="0">
              <a:ln>
                <a:noFill/>
              </a:ln>
              <a:solidFill>
                <a:prstClr val="black"/>
              </a:solidFill>
              <a:effectLst/>
              <a:uLnTx/>
              <a:uFillTx/>
              <a:latin typeface="SimHei" panose="02010609060101010101" pitchFamily="49" charset="-122"/>
              <a:ea typeface="SimHei" panose="02010609060101010101" pitchFamily="49" charset="-122"/>
              <a:cs typeface="+mn-cs"/>
            </a:endParaRPr>
          </a:p>
        </p:txBody>
      </p:sp>
      <p:cxnSp>
        <p:nvCxnSpPr>
          <p:cNvPr id="10" name="Straight Arrow Connector 9">
            <a:extLst>
              <a:ext uri="{FF2B5EF4-FFF2-40B4-BE49-F238E27FC236}">
                <a16:creationId xmlns:a16="http://schemas.microsoft.com/office/drawing/2014/main" id="{25E30A34-339D-374F-3841-152CE8CE8092}"/>
              </a:ext>
            </a:extLst>
          </p:cNvPr>
          <p:cNvCxnSpPr>
            <a:cxnSpLocks/>
          </p:cNvCxnSpPr>
          <p:nvPr/>
        </p:nvCxnSpPr>
        <p:spPr>
          <a:xfrm flipV="1">
            <a:off x="304800" y="4513006"/>
            <a:ext cx="11658377" cy="68826"/>
          </a:xfrm>
          <a:prstGeom prst="straightConnector1">
            <a:avLst/>
          </a:prstGeom>
          <a:ln w="889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78DC9E26-77BF-2784-D5D0-B41AD9846AA0}"/>
              </a:ext>
            </a:extLst>
          </p:cNvPr>
          <p:cNvCxnSpPr>
            <a:cxnSpLocks/>
          </p:cNvCxnSpPr>
          <p:nvPr/>
        </p:nvCxnSpPr>
        <p:spPr>
          <a:xfrm>
            <a:off x="6646606" y="4159045"/>
            <a:ext cx="4681027" cy="0"/>
          </a:xfrm>
          <a:prstGeom prst="straightConnector1">
            <a:avLst/>
          </a:prstGeom>
          <a:ln w="63500">
            <a:solidFill>
              <a:srgbClr val="B4FF6A"/>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0A81943-0674-7403-9244-1707BD340FA2}"/>
              </a:ext>
            </a:extLst>
          </p:cNvPr>
          <p:cNvSpPr txBox="1"/>
          <p:nvPr/>
        </p:nvSpPr>
        <p:spPr>
          <a:xfrm>
            <a:off x="1657649" y="5312429"/>
            <a:ext cx="2324437" cy="150810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srgbClr val="00B0F0"/>
                </a:solidFill>
                <a:effectLst/>
                <a:uLnTx/>
                <a:uFillTx/>
                <a:latin typeface="SimHei" panose="02010609060101010101" pitchFamily="49" charset="-122"/>
                <a:ea typeface="SimHei" panose="02010609060101010101" pitchFamily="49" charset="-122"/>
              </a:rPr>
              <a:t>以利亚</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SimHei" panose="02010609060101010101" pitchFamily="49" charset="-122"/>
                <a:ea typeface="SimHei" panose="02010609060101010101" pitchFamily="49" charset="-122"/>
              </a:rPr>
              <a:t>约主前</a:t>
            </a:r>
            <a:endParaRPr kumimoji="0" lang="en-US"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SimHei" panose="02010609060101010101" pitchFamily="49" charset="-122"/>
                <a:ea typeface="SimHei" panose="02010609060101010101" pitchFamily="49" charset="-122"/>
              </a:rPr>
              <a:t>87</a:t>
            </a:r>
            <a:r>
              <a:rPr lang="en-US" altLang="zh-CN" sz="2800" b="1" dirty="0">
                <a:solidFill>
                  <a:prstClr val="white"/>
                </a:solidFill>
                <a:latin typeface="SimHei" panose="02010609060101010101" pitchFamily="49" charset="-122"/>
                <a:ea typeface="SimHei" panose="02010609060101010101" pitchFamily="49" charset="-122"/>
              </a:rPr>
              <a:t>0</a:t>
            </a:r>
            <a:r>
              <a:rPr kumimoji="0" lang="zh-CN" altLang="en-US"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rPr>
              <a:t>年</a:t>
            </a:r>
            <a:endParaRPr kumimoji="0" lang="en-US"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endParaRPr>
          </a:p>
        </p:txBody>
      </p:sp>
      <p:sp>
        <p:nvSpPr>
          <p:cNvPr id="17" name="TextBox 16">
            <a:extLst>
              <a:ext uri="{FF2B5EF4-FFF2-40B4-BE49-F238E27FC236}">
                <a16:creationId xmlns:a16="http://schemas.microsoft.com/office/drawing/2014/main" id="{58D9492C-202E-83FD-B7F7-E50420CB5FC0}"/>
              </a:ext>
            </a:extLst>
          </p:cNvPr>
          <p:cNvSpPr txBox="1"/>
          <p:nvPr/>
        </p:nvSpPr>
        <p:spPr>
          <a:xfrm>
            <a:off x="8088676" y="3108745"/>
            <a:ext cx="18288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entury Gothic" panose="020B0502020202020204"/>
                <a:ea typeface="+mn-ea"/>
                <a:cs typeface="+mn-cs"/>
              </a:rPr>
              <a:t>约</a:t>
            </a:r>
            <a:r>
              <a:rPr kumimoji="0" lang="en-US" altLang="zh-CN" sz="2800" b="1" i="0" u="none" strike="noStrike" kern="1200" cap="none" spc="0" normalizeH="0" baseline="0" noProof="0" dirty="0">
                <a:ln>
                  <a:noFill/>
                </a:ln>
                <a:solidFill>
                  <a:prstClr val="white"/>
                </a:solidFill>
                <a:effectLst/>
                <a:uLnTx/>
                <a:uFillTx/>
                <a:latin typeface="Century Gothic" panose="020B0502020202020204"/>
                <a:ea typeface="宋体" panose="02010600030101010101" pitchFamily="2" charset="-122"/>
                <a:cs typeface="+mn-cs"/>
              </a:rPr>
              <a:t>2000</a:t>
            </a:r>
            <a:r>
              <a:rPr kumimoji="0" lang="zh-CN" altLang="en-US" sz="2800" b="1" i="0" u="none" strike="noStrike" kern="1200" cap="none" spc="0" normalizeH="0" baseline="0" noProof="0" dirty="0">
                <a:ln>
                  <a:noFill/>
                </a:ln>
                <a:solidFill>
                  <a:prstClr val="white"/>
                </a:solidFill>
                <a:effectLst/>
                <a:uLnTx/>
                <a:uFillTx/>
                <a:latin typeface="Century Gothic" panose="020B0502020202020204"/>
                <a:ea typeface="宋体" panose="02010600030101010101" pitchFamily="2" charset="-122"/>
                <a:cs typeface="+mn-cs"/>
              </a:rPr>
              <a:t>年</a:t>
            </a:r>
            <a:endParaRPr kumimoji="0" lang="en-US" sz="2800" b="1"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4" name="Picture 3">
            <a:extLst>
              <a:ext uri="{FF2B5EF4-FFF2-40B4-BE49-F238E27FC236}">
                <a16:creationId xmlns:a16="http://schemas.microsoft.com/office/drawing/2014/main" id="{2801A47D-3BEC-161E-C26E-0FBBA1224C51}"/>
              </a:ext>
            </a:extLst>
          </p:cNvPr>
          <p:cNvPicPr>
            <a:picLocks noChangeAspect="1"/>
          </p:cNvPicPr>
          <p:nvPr/>
        </p:nvPicPr>
        <p:blipFill>
          <a:blip r:embed="rId4"/>
          <a:stretch>
            <a:fillRect/>
          </a:stretch>
        </p:blipFill>
        <p:spPr>
          <a:xfrm>
            <a:off x="2010865" y="2305963"/>
            <a:ext cx="1618006" cy="1603297"/>
          </a:xfrm>
          <a:prstGeom prst="ellipse">
            <a:avLst/>
          </a:prstGeom>
        </p:spPr>
      </p:pic>
      <p:sp>
        <p:nvSpPr>
          <p:cNvPr id="12" name="TextBox 11">
            <a:extLst>
              <a:ext uri="{FF2B5EF4-FFF2-40B4-BE49-F238E27FC236}">
                <a16:creationId xmlns:a16="http://schemas.microsoft.com/office/drawing/2014/main" id="{0673ACAE-B5C3-A725-0409-B53381600FA6}"/>
              </a:ext>
            </a:extLst>
          </p:cNvPr>
          <p:cNvSpPr txBox="1"/>
          <p:nvPr/>
        </p:nvSpPr>
        <p:spPr>
          <a:xfrm>
            <a:off x="3461985" y="5340992"/>
            <a:ext cx="2324437" cy="1508105"/>
          </a:xfrm>
          <a:prstGeom prst="rect">
            <a:avLst/>
          </a:prstGeom>
          <a:noFill/>
        </p:spPr>
        <p:txBody>
          <a:bodyPr wrap="square" rtlCol="0">
            <a:spAutoFit/>
          </a:bodyPr>
          <a:lstStyle/>
          <a:p>
            <a:pPr algn="ctr" defTabSz="457200"/>
            <a:r>
              <a:rPr kumimoji="0" lang="zh-CN" altLang="en-US" sz="3600" b="1" i="0" u="none" strike="noStrike" kern="1200" cap="none" spc="0" normalizeH="0" baseline="0" noProof="0" dirty="0">
                <a:ln>
                  <a:noFill/>
                </a:ln>
                <a:solidFill>
                  <a:srgbClr val="92D050"/>
                </a:solidFill>
                <a:effectLst/>
                <a:uLnTx/>
                <a:uFillTx/>
                <a:latin typeface="SimHei" panose="02010609060101010101" pitchFamily="49" charset="-122"/>
                <a:ea typeface="SimHei" panose="02010609060101010101" pitchFamily="49" charset="-122"/>
              </a:rPr>
              <a:t>以利沙</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SimHei" panose="02010609060101010101" pitchFamily="49" charset="-122"/>
                <a:ea typeface="SimHei" panose="02010609060101010101" pitchFamily="49" charset="-122"/>
              </a:rPr>
              <a:t>约主前</a:t>
            </a:r>
            <a:endParaRPr kumimoji="0" lang="en-US"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SimHei" panose="02010609060101010101" pitchFamily="49" charset="-122"/>
                <a:ea typeface="SimHei" panose="02010609060101010101" pitchFamily="49" charset="-122"/>
              </a:rPr>
              <a:t>8</a:t>
            </a:r>
            <a:r>
              <a:rPr lang="en-US" altLang="zh-CN" sz="2800" b="1" dirty="0">
                <a:solidFill>
                  <a:prstClr val="white"/>
                </a:solidFill>
                <a:latin typeface="SimHei" panose="02010609060101010101" pitchFamily="49" charset="-122"/>
                <a:ea typeface="SimHei" panose="02010609060101010101" pitchFamily="49" charset="-122"/>
              </a:rPr>
              <a:t>50</a:t>
            </a:r>
            <a:r>
              <a:rPr kumimoji="0" lang="zh-CN" altLang="en-US"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rPr>
              <a:t>年</a:t>
            </a:r>
            <a:endParaRPr kumimoji="0" lang="en-US"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endParaRPr>
          </a:p>
        </p:txBody>
      </p:sp>
      <p:pic>
        <p:nvPicPr>
          <p:cNvPr id="18" name="Picture 17">
            <a:extLst>
              <a:ext uri="{FF2B5EF4-FFF2-40B4-BE49-F238E27FC236}">
                <a16:creationId xmlns:a16="http://schemas.microsoft.com/office/drawing/2014/main" id="{957F9FFD-7B59-36FE-DC64-E2DE7C7C63E2}"/>
              </a:ext>
            </a:extLst>
          </p:cNvPr>
          <p:cNvPicPr>
            <a:picLocks noChangeAspect="1"/>
          </p:cNvPicPr>
          <p:nvPr/>
        </p:nvPicPr>
        <p:blipFill>
          <a:blip r:embed="rId5"/>
          <a:stretch>
            <a:fillRect/>
          </a:stretch>
        </p:blipFill>
        <p:spPr>
          <a:xfrm>
            <a:off x="3788525" y="2249403"/>
            <a:ext cx="1580344" cy="1604842"/>
          </a:xfrm>
          <a:prstGeom prst="ellipse">
            <a:avLst/>
          </a:prstGeom>
        </p:spPr>
      </p:pic>
      <p:cxnSp>
        <p:nvCxnSpPr>
          <p:cNvPr id="20" name="Straight Arrow Connector 19">
            <a:extLst>
              <a:ext uri="{FF2B5EF4-FFF2-40B4-BE49-F238E27FC236}">
                <a16:creationId xmlns:a16="http://schemas.microsoft.com/office/drawing/2014/main" id="{0A80B6C4-33DB-45A6-ECFA-483BD1F17F85}"/>
              </a:ext>
            </a:extLst>
          </p:cNvPr>
          <p:cNvCxnSpPr>
            <a:stCxn id="4" idx="4"/>
          </p:cNvCxnSpPr>
          <p:nvPr/>
        </p:nvCxnSpPr>
        <p:spPr>
          <a:xfrm flipH="1">
            <a:off x="2819867" y="3909260"/>
            <a:ext cx="1" cy="126183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7837407-17A6-2CBA-23E8-35F38664E1A2}"/>
              </a:ext>
            </a:extLst>
          </p:cNvPr>
          <p:cNvCxnSpPr/>
          <p:nvPr/>
        </p:nvCxnSpPr>
        <p:spPr>
          <a:xfrm flipH="1">
            <a:off x="4624203" y="3909260"/>
            <a:ext cx="1" cy="126183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75102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9C5E8CA7-2164-BAB9-6C32-76914C9A5B4D}"/>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40A85ADC-C8C7-F425-9E77-DD7BBC72F74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1"/>
            <a:ext cx="12192000" cy="6858001"/>
          </a:xfrm>
          <a:prstGeom prst="rect">
            <a:avLst/>
          </a:prstGeom>
        </p:spPr>
      </p:pic>
      <p:sp>
        <p:nvSpPr>
          <p:cNvPr id="3" name="TextBox 2">
            <a:extLst>
              <a:ext uri="{FF2B5EF4-FFF2-40B4-BE49-F238E27FC236}">
                <a16:creationId xmlns:a16="http://schemas.microsoft.com/office/drawing/2014/main" id="{1C8C1292-8709-789C-8632-706E782050A7}"/>
              </a:ext>
            </a:extLst>
          </p:cNvPr>
          <p:cNvSpPr txBox="1"/>
          <p:nvPr/>
        </p:nvSpPr>
        <p:spPr>
          <a:xfrm>
            <a:off x="0" y="1237814"/>
            <a:ext cx="12192000" cy="2585323"/>
          </a:xfrm>
          <a:prstGeom prst="rect">
            <a:avLst/>
          </a:prstGeom>
          <a:solidFill>
            <a:schemeClr val="bg1">
              <a:alpha val="60000"/>
            </a:schemeClr>
          </a:solidFill>
        </p:spPr>
        <p:txBody>
          <a:bodyPr wrap="square">
            <a:spAutoFit/>
          </a:bodyPr>
          <a:lstStyle/>
          <a:p>
            <a:pPr>
              <a:lnSpc>
                <a:spcPct val="150000"/>
              </a:lnSpc>
            </a:pPr>
            <a:r>
              <a:rPr lang="zh-CN" altLang="en-US" sz="3200" dirty="0">
                <a:latin typeface="SimHei" panose="02010609060101010101" pitchFamily="49" charset="-122"/>
                <a:ea typeface="SimHei" panose="02010609060101010101" pitchFamily="49" charset="-122"/>
              </a:rPr>
              <a:t>列王纪上</a:t>
            </a:r>
            <a:r>
              <a:rPr lang="en-US" altLang="zh-CN" sz="3200" dirty="0">
                <a:latin typeface="SimHei" panose="02010609060101010101" pitchFamily="49" charset="-122"/>
                <a:ea typeface="SimHei" panose="02010609060101010101" pitchFamily="49" charset="-122"/>
              </a:rPr>
              <a:t> 17:21 </a:t>
            </a:r>
            <a:r>
              <a:rPr lang="zh-CN" altLang="en-US" sz="3200" dirty="0">
                <a:latin typeface="SimHei" panose="02010609060101010101" pitchFamily="49" charset="-122"/>
                <a:ea typeface="SimHei" panose="02010609060101010101" pitchFamily="49" charset="-122"/>
              </a:rPr>
              <a:t>以利亚三次伏在孩子的身上，求告耶和华说：「耶和华</a:t>
            </a:r>
            <a:r>
              <a:rPr lang="en-US" altLang="zh-CN" sz="3200" dirty="0">
                <a:latin typeface="SimHei" panose="02010609060101010101" pitchFamily="49" charset="-122"/>
                <a:ea typeface="SimHei" panose="02010609060101010101" pitchFamily="49" charset="-122"/>
              </a:rPr>
              <a:t>—</a:t>
            </a:r>
            <a:r>
              <a:rPr lang="zh-CN" altLang="en-US" sz="3200" dirty="0">
                <a:latin typeface="SimHei" panose="02010609060101010101" pitchFamily="49" charset="-122"/>
                <a:ea typeface="SimHei" panose="02010609060101010101" pitchFamily="49" charset="-122"/>
              </a:rPr>
              <a:t>我的神啊，求你使这孩子的灵魂仍入他的身体！」</a:t>
            </a:r>
            <a:r>
              <a:rPr lang="en-US" altLang="zh-CN" sz="3200" dirty="0">
                <a:latin typeface="SimHei" panose="02010609060101010101" pitchFamily="49" charset="-122"/>
                <a:ea typeface="SimHei" panose="02010609060101010101" pitchFamily="49" charset="-122"/>
              </a:rPr>
              <a:t>22</a:t>
            </a:r>
            <a:r>
              <a:rPr lang="zh-CN" altLang="en-US" sz="3200" dirty="0">
                <a:latin typeface="SimHei" panose="02010609060101010101" pitchFamily="49" charset="-122"/>
                <a:ea typeface="SimHei" panose="02010609060101010101" pitchFamily="49" charset="-122"/>
              </a:rPr>
              <a:t>耶和华应允以利亚的话，</a:t>
            </a:r>
            <a:r>
              <a:rPr lang="zh-CN" altLang="en-US" sz="3200" dirty="0">
                <a:highlight>
                  <a:srgbClr val="FFFF00"/>
                </a:highlight>
                <a:latin typeface="SimHei" panose="02010609060101010101" pitchFamily="49" charset="-122"/>
                <a:ea typeface="SimHei" panose="02010609060101010101" pitchFamily="49" charset="-122"/>
              </a:rPr>
              <a:t>孩子的灵魂仍入他的身体，他就活了</a:t>
            </a:r>
            <a:r>
              <a:rPr lang="zh-CN" altLang="en-US" sz="3200" dirty="0">
                <a:latin typeface="SimHei" panose="02010609060101010101" pitchFamily="49" charset="-122"/>
                <a:ea typeface="SimHei" panose="02010609060101010101" pitchFamily="49" charset="-122"/>
              </a:rPr>
              <a:t>。</a:t>
            </a:r>
          </a:p>
          <a:p>
            <a:endParaRPr lang="en-US" dirty="0"/>
          </a:p>
        </p:txBody>
      </p:sp>
      <p:sp>
        <p:nvSpPr>
          <p:cNvPr id="5" name="TextBox 4">
            <a:extLst>
              <a:ext uri="{FF2B5EF4-FFF2-40B4-BE49-F238E27FC236}">
                <a16:creationId xmlns:a16="http://schemas.microsoft.com/office/drawing/2014/main" id="{C062ED41-C500-15E6-2E07-6A55604CD9F4}"/>
              </a:ext>
            </a:extLst>
          </p:cNvPr>
          <p:cNvSpPr txBox="1"/>
          <p:nvPr/>
        </p:nvSpPr>
        <p:spPr>
          <a:xfrm>
            <a:off x="0" y="4958466"/>
            <a:ext cx="12192000" cy="1323439"/>
          </a:xfrm>
          <a:prstGeom prst="rect">
            <a:avLst/>
          </a:prstGeom>
          <a:solidFill>
            <a:schemeClr val="bg1">
              <a:alpha val="60000"/>
            </a:schemeClr>
          </a:solidFill>
        </p:spPr>
        <p:txBody>
          <a:bodyPr wrap="square">
            <a:spAutoFit/>
          </a:bodyPr>
          <a:lstStyle/>
          <a:p>
            <a:r>
              <a:rPr lang="en-US" sz="2000" dirty="0">
                <a:latin typeface="SimHei" panose="02010609060101010101" pitchFamily="49" charset="-122"/>
                <a:ea typeface="SimHei" panose="02010609060101010101" pitchFamily="49" charset="-122"/>
              </a:rPr>
              <a:t>And he cried to the Lord , "O Lord my God, have you brought calamity even upon the widow with whom I sojourn, by killing her son?” Then he stretched himself upon the child three times and cried to the Lord , "O Lord my God, </a:t>
            </a:r>
            <a:r>
              <a:rPr lang="en-US" sz="2000" dirty="0">
                <a:highlight>
                  <a:srgbClr val="FFFF00"/>
                </a:highlight>
                <a:latin typeface="SimHei" panose="02010609060101010101" pitchFamily="49" charset="-122"/>
                <a:ea typeface="SimHei" panose="02010609060101010101" pitchFamily="49" charset="-122"/>
              </a:rPr>
              <a:t>let this </a:t>
            </a:r>
            <a:r>
              <a:rPr lang="en-US" sz="2000" dirty="0" err="1">
                <a:highlight>
                  <a:srgbClr val="FFFF00"/>
                </a:highlight>
                <a:latin typeface="SimHei" panose="02010609060101010101" pitchFamily="49" charset="-122"/>
                <a:ea typeface="SimHei" panose="02010609060101010101" pitchFamily="49" charset="-122"/>
              </a:rPr>
              <a:t>childs</a:t>
            </a:r>
            <a:r>
              <a:rPr lang="en-US" sz="2000" dirty="0">
                <a:highlight>
                  <a:srgbClr val="FFFF00"/>
                </a:highlight>
                <a:latin typeface="SimHei" panose="02010609060101010101" pitchFamily="49" charset="-122"/>
                <a:ea typeface="SimHei" panose="02010609060101010101" pitchFamily="49" charset="-122"/>
              </a:rPr>
              <a:t> life come into him again</a:t>
            </a:r>
            <a:r>
              <a:rPr lang="en-US" sz="2000" dirty="0">
                <a:latin typeface="SimHei" panose="02010609060101010101" pitchFamily="49" charset="-122"/>
                <a:ea typeface="SimHei" panose="02010609060101010101" pitchFamily="49" charset="-122"/>
              </a:rPr>
              <a:t>."(1 Kings 17:20-21 ESV)</a:t>
            </a:r>
          </a:p>
        </p:txBody>
      </p:sp>
    </p:spTree>
    <p:extLst>
      <p:ext uri="{BB962C8B-B14F-4D97-AF65-F5344CB8AC3E}">
        <p14:creationId xmlns:p14="http://schemas.microsoft.com/office/powerpoint/2010/main" val="287489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4C3C16-D181-9F69-4E2B-2641722CACE7}"/>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C8C71926-36A3-C4DC-D4DA-A42EBC5095CC}"/>
              </a:ext>
            </a:extLst>
          </p:cNvPr>
          <p:cNvPicPr>
            <a:picLocks noChangeAspect="1"/>
          </p:cNvPicPr>
          <p:nvPr/>
        </p:nvPicPr>
        <p:blipFill>
          <a:blip r:embed="rId3"/>
          <a:srcRect r="172" b="-1"/>
          <a:stretch/>
        </p:blipFill>
        <p:spPr>
          <a:xfrm>
            <a:off x="1123918" y="10"/>
            <a:ext cx="10256294" cy="6857990"/>
          </a:xfrm>
          <a:custGeom>
            <a:avLst/>
            <a:gdLst/>
            <a:ahLst/>
            <a:cxnLst/>
            <a:rect l="l" t="t" r="r" b="b"/>
            <a:pathLst>
              <a:path w="10256294" h="6858000">
                <a:moveTo>
                  <a:pt x="1691450" y="0"/>
                </a:moveTo>
                <a:lnTo>
                  <a:pt x="4470259" y="0"/>
                </a:lnTo>
                <a:lnTo>
                  <a:pt x="4542814" y="0"/>
                </a:lnTo>
                <a:lnTo>
                  <a:pt x="5713480" y="0"/>
                </a:lnTo>
                <a:lnTo>
                  <a:pt x="5786036" y="0"/>
                </a:lnTo>
                <a:lnTo>
                  <a:pt x="8564844" y="0"/>
                </a:lnTo>
                <a:lnTo>
                  <a:pt x="8587900" y="14997"/>
                </a:lnTo>
                <a:cubicBezTo>
                  <a:pt x="9658369" y="754641"/>
                  <a:pt x="10256294" y="2093192"/>
                  <a:pt x="10256294" y="3621656"/>
                </a:cubicBezTo>
                <a:cubicBezTo>
                  <a:pt x="10256294" y="4969131"/>
                  <a:pt x="9288413" y="5602839"/>
                  <a:pt x="8302921" y="6374814"/>
                </a:cubicBezTo>
                <a:cubicBezTo>
                  <a:pt x="8123457" y="6515397"/>
                  <a:pt x="7945637" y="6653108"/>
                  <a:pt x="7764491" y="6780599"/>
                </a:cubicBezTo>
                <a:lnTo>
                  <a:pt x="7648023" y="6858000"/>
                </a:lnTo>
                <a:lnTo>
                  <a:pt x="5786036" y="6858000"/>
                </a:lnTo>
                <a:lnTo>
                  <a:pt x="5713480" y="6858000"/>
                </a:lnTo>
                <a:lnTo>
                  <a:pt x="4542814" y="6858000"/>
                </a:lnTo>
                <a:lnTo>
                  <a:pt x="4470259" y="6858000"/>
                </a:lnTo>
                <a:lnTo>
                  <a:pt x="2608272" y="6858000"/>
                </a:lnTo>
                <a:lnTo>
                  <a:pt x="2491804" y="6780599"/>
                </a:lnTo>
                <a:cubicBezTo>
                  <a:pt x="2310658" y="6653108"/>
                  <a:pt x="2132837" y="6515397"/>
                  <a:pt x="1953374" y="6374814"/>
                </a:cubicBezTo>
                <a:cubicBezTo>
                  <a:pt x="967880" y="5602839"/>
                  <a:pt x="0" y="4969131"/>
                  <a:pt x="0" y="3621656"/>
                </a:cubicBezTo>
                <a:cubicBezTo>
                  <a:pt x="0" y="2093192"/>
                  <a:pt x="597925" y="754641"/>
                  <a:pt x="1668394" y="14997"/>
                </a:cubicBezTo>
                <a:close/>
              </a:path>
            </a:pathLst>
          </a:custGeom>
        </p:spPr>
      </p:pic>
      <p:sp>
        <p:nvSpPr>
          <p:cNvPr id="8" name="Google Shape;978;p44">
            <a:extLst>
              <a:ext uri="{FF2B5EF4-FFF2-40B4-BE49-F238E27FC236}">
                <a16:creationId xmlns:a16="http://schemas.microsoft.com/office/drawing/2014/main" id="{CCA78E6E-F601-8566-4CD6-DD2D3AA28135}"/>
              </a:ext>
            </a:extLst>
          </p:cNvPr>
          <p:cNvSpPr txBox="1">
            <a:spLocks noGrp="1"/>
          </p:cNvSpPr>
          <p:nvPr>
            <p:ph type="title"/>
          </p:nvPr>
        </p:nvSpPr>
        <p:spPr>
          <a:xfrm>
            <a:off x="2255384" y="2233430"/>
            <a:ext cx="8812698" cy="1698264"/>
          </a:xfrm>
          <a:prstGeom prst="rect">
            <a:avLst/>
          </a:prstGeom>
        </p:spPr>
        <p:txBody>
          <a:bodyPr spcFirstLastPara="1" wrap="square" lIns="121900" tIns="121900" rIns="121900" bIns="121900" anchor="ctr" anchorCtr="0">
            <a:noAutofit/>
          </a:bodyPr>
          <a:lstStyle/>
          <a:p>
            <a:pPr algn="ctr" defTabSz="1033272"/>
            <a:r>
              <a:rPr lang="zh-CN" altLang="en-US" sz="5400" b="1" dirty="0">
                <a:latin typeface="SimHei" panose="02010609060101010101" pitchFamily="49" charset="-122"/>
                <a:ea typeface="SimHei" panose="02010609060101010101" pitchFamily="49" charset="-122"/>
              </a:rPr>
              <a:t>耶稣三次使人复活。</a:t>
            </a:r>
            <a:br>
              <a:rPr lang="en-US" altLang="zh-CN" sz="5400" b="1" dirty="0">
                <a:latin typeface="SimHei" panose="02010609060101010101" pitchFamily="49" charset="-122"/>
                <a:ea typeface="SimHei" panose="02010609060101010101" pitchFamily="49" charset="-122"/>
              </a:rPr>
            </a:br>
            <a:r>
              <a:rPr lang="en-US" altLang="zh-CN" sz="3600" b="1" dirty="0">
                <a:latin typeface="SimHei" panose="02010609060101010101" pitchFamily="49" charset="-122"/>
                <a:ea typeface="SimHei" panose="02010609060101010101" pitchFamily="49" charset="-122"/>
              </a:rPr>
              <a:t>(</a:t>
            </a:r>
            <a:r>
              <a:rPr lang="zh-CN" altLang="en-US" sz="3600" b="1" dirty="0">
                <a:latin typeface="SimHei" panose="02010609060101010101" pitchFamily="49" charset="-122"/>
                <a:ea typeface="SimHei" panose="02010609060101010101" pitchFamily="49" charset="-122"/>
              </a:rPr>
              <a:t>路</a:t>
            </a:r>
            <a:r>
              <a:rPr lang="en-US" altLang="zh-CN" sz="3600" b="1" dirty="0">
                <a:latin typeface="SimHei" panose="02010609060101010101" pitchFamily="49" charset="-122"/>
                <a:ea typeface="SimHei" panose="02010609060101010101" pitchFamily="49" charset="-122"/>
              </a:rPr>
              <a:t>7:11-17</a:t>
            </a:r>
            <a:r>
              <a:rPr lang="zh-CN" altLang="en-US" sz="3600" b="1" dirty="0">
                <a:latin typeface="SimHei" panose="02010609060101010101" pitchFamily="49" charset="-122"/>
                <a:ea typeface="SimHei" panose="02010609060101010101" pitchFamily="49" charset="-122"/>
              </a:rPr>
              <a:t>、</a:t>
            </a:r>
            <a:r>
              <a:rPr lang="en-US" altLang="zh-CN" sz="3600" b="1" dirty="0">
                <a:latin typeface="SimHei" panose="02010609060101010101" pitchFamily="49" charset="-122"/>
                <a:ea typeface="SimHei" panose="02010609060101010101" pitchFamily="49" charset="-122"/>
              </a:rPr>
              <a:t>8:40-56</a:t>
            </a:r>
            <a:r>
              <a:rPr lang="zh-CN" altLang="en-US" sz="3600" b="1" dirty="0">
                <a:latin typeface="SimHei" panose="02010609060101010101" pitchFamily="49" charset="-122"/>
                <a:ea typeface="SimHei" panose="02010609060101010101" pitchFamily="49" charset="-122"/>
              </a:rPr>
              <a:t>、约</a:t>
            </a:r>
            <a:r>
              <a:rPr lang="en-US" altLang="zh-CN" sz="3600" b="1" dirty="0">
                <a:latin typeface="SimHei" panose="02010609060101010101" pitchFamily="49" charset="-122"/>
                <a:ea typeface="SimHei" panose="02010609060101010101" pitchFamily="49" charset="-122"/>
              </a:rPr>
              <a:t>11:1-44) </a:t>
            </a:r>
            <a:endParaRPr lang="zh-CN" altLang="en-US" sz="4400" b="1" dirty="0">
              <a:latin typeface="SimHei" panose="02010609060101010101" pitchFamily="49" charset="-122"/>
              <a:ea typeface="SimHei" panose="02010609060101010101" pitchFamily="49" charset="-122"/>
            </a:endParaRPr>
          </a:p>
        </p:txBody>
      </p:sp>
      <p:sp>
        <p:nvSpPr>
          <p:cNvPr id="9" name="Google Shape;979;p44">
            <a:extLst>
              <a:ext uri="{FF2B5EF4-FFF2-40B4-BE49-F238E27FC236}">
                <a16:creationId xmlns:a16="http://schemas.microsoft.com/office/drawing/2014/main" id="{43DF1A76-8025-26B1-ADC4-D95210657C9F}"/>
              </a:ext>
            </a:extLst>
          </p:cNvPr>
          <p:cNvSpPr txBox="1">
            <a:spLocks/>
          </p:cNvSpPr>
          <p:nvPr/>
        </p:nvSpPr>
        <p:spPr>
          <a:xfrm>
            <a:off x="2570693" y="814305"/>
            <a:ext cx="1979047" cy="1396682"/>
          </a:xfrm>
          <a:prstGeom prst="rect">
            <a:avLst/>
          </a:prstGeom>
        </p:spPr>
        <p:txBody>
          <a:bodyPr spcFirstLastPara="1" wrap="square" lIns="121900" tIns="219433" rIns="121900" bIns="1219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1033272" rtl="0" eaLnBrk="1" fontAlgn="auto" latinLnBrk="0" hangingPunct="1">
              <a:lnSpc>
                <a:spcPct val="90000"/>
              </a:lnSpc>
              <a:spcBef>
                <a:spcPct val="0"/>
              </a:spcBef>
              <a:spcAft>
                <a:spcPts val="0"/>
              </a:spcAft>
              <a:buClrTx/>
              <a:buSzTx/>
              <a:buFontTx/>
              <a:buNone/>
              <a:tabLst/>
              <a:defRPr/>
            </a:pPr>
            <a:r>
              <a:rPr kumimoji="0" lang="en" sz="8286" b="0" i="0" u="none" strike="noStrike" kern="1200" cap="none" spc="0" normalizeH="0" baseline="0" noProof="0" dirty="0">
                <a:ln>
                  <a:noFill/>
                </a:ln>
                <a:solidFill>
                  <a:prstClr val="black"/>
                </a:solidFill>
                <a:effectLst/>
                <a:uLnTx/>
                <a:uFillTx/>
                <a:latin typeface="Aptos Display" panose="02110004020202020204"/>
                <a:ea typeface="+mj-ea"/>
                <a:cs typeface="+mj-cs"/>
              </a:rPr>
              <a:t>0</a:t>
            </a:r>
            <a:r>
              <a:rPr lang="en-US" sz="8286" dirty="0">
                <a:solidFill>
                  <a:prstClr val="black"/>
                </a:solidFill>
                <a:latin typeface="Aptos Display" panose="02110004020202020204"/>
                <a:ea typeface="等线 Light" panose="02010600030101010101" pitchFamily="2" charset="-122"/>
              </a:rPr>
              <a:t>3</a:t>
            </a:r>
            <a:endParaRPr kumimoji="0" lang="en" sz="4400" b="0" i="0" u="none" strike="noStrike" kern="1200" cap="none" spc="0" normalizeH="0" baseline="0" noProof="0" dirty="0">
              <a:ln>
                <a:noFill/>
              </a:ln>
              <a:solidFill>
                <a:prstClr val="black"/>
              </a:solidFill>
              <a:effectLst/>
              <a:uLnTx/>
              <a:uFillTx/>
              <a:latin typeface="Aptos Display" panose="02110004020202020204"/>
              <a:ea typeface="+mj-ea"/>
              <a:cs typeface="+mj-cs"/>
            </a:endParaRPr>
          </a:p>
        </p:txBody>
      </p:sp>
      <p:sp>
        <p:nvSpPr>
          <p:cNvPr id="10" name="Google Shape;980;p44">
            <a:extLst>
              <a:ext uri="{FF2B5EF4-FFF2-40B4-BE49-F238E27FC236}">
                <a16:creationId xmlns:a16="http://schemas.microsoft.com/office/drawing/2014/main" id="{745DCE12-359E-C1C2-8883-575F71E65408}"/>
              </a:ext>
            </a:extLst>
          </p:cNvPr>
          <p:cNvSpPr txBox="1">
            <a:spLocks/>
          </p:cNvSpPr>
          <p:nvPr/>
        </p:nvSpPr>
        <p:spPr>
          <a:xfrm>
            <a:off x="3264232" y="3803033"/>
            <a:ext cx="6795002" cy="1282748"/>
          </a:xfrm>
          <a:prstGeom prst="rect">
            <a:avLst/>
          </a:prstGeom>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Jesus raised three people from the dead (Lk 7:11–17; 8:40–56; Jn 11:1–44)</a:t>
            </a: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a:t>
            </a:r>
            <a:endParaRPr kumimoji="0" lang="en-US" sz="28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226777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0B18DE8-35B3-1742-B32B-45742A42F44D}"/>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B2F9F9E3-94A3-F104-E7B2-F4DFA945A1BA}"/>
              </a:ext>
            </a:extLst>
          </p:cNvPr>
          <p:cNvPicPr>
            <a:picLocks noChangeAspect="1"/>
          </p:cNvPicPr>
          <p:nvPr/>
        </p:nvPicPr>
        <p:blipFill>
          <a:blip r:embed="rId3"/>
          <a:srcRect l="10850" r="7294" b="-2"/>
          <a:stretch/>
        </p:blipFill>
        <p:spPr>
          <a:xfrm>
            <a:off x="282760" y="1639613"/>
            <a:ext cx="4179209" cy="4179209"/>
          </a:xfrm>
          <a:custGeom>
            <a:avLst/>
            <a:gdLst/>
            <a:ahLst/>
            <a:cxnLst/>
            <a:rect l="l" t="t" r="r" b="b"/>
            <a:pathLst>
              <a:path w="2388070" h="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ln w="28575">
            <a:noFill/>
          </a:ln>
        </p:spPr>
      </p:pic>
      <p:grpSp>
        <p:nvGrpSpPr>
          <p:cNvPr id="12" name="Group 11">
            <a:extLst>
              <a:ext uri="{FF2B5EF4-FFF2-40B4-BE49-F238E27FC236}">
                <a16:creationId xmlns:a16="http://schemas.microsoft.com/office/drawing/2014/main" id="{B894EFA8-F425-4D19-A94B-445388B31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bg1"/>
          </a:solidFill>
        </p:grpSpPr>
        <p:sp>
          <p:nvSpPr>
            <p:cNvPr id="13" name="Freeform: Shape 12">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4" name="Freeform: Shape 13">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grpSp>
        <p:nvGrpSpPr>
          <p:cNvPr id="16" name="Graphic 185">
            <a:extLst>
              <a:ext uri="{FF2B5EF4-FFF2-40B4-BE49-F238E27FC236}">
                <a16:creationId xmlns:a16="http://schemas.microsoft.com/office/drawing/2014/main" id="{582A903B-6B78-4F0A-B7C9-3D80499020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bg1"/>
          </a:solidFill>
        </p:grpSpPr>
        <p:sp>
          <p:nvSpPr>
            <p:cNvPr id="17" name="Freeform: Shape 16">
              <a:extLst>
                <a:ext uri="{FF2B5EF4-FFF2-40B4-BE49-F238E27FC236}">
                  <a16:creationId xmlns:a16="http://schemas.microsoft.com/office/drawing/2014/main" id="{D510EA93-8F64-42C8-A630-D449506E9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06CB53FC-E4DA-4001-928B-9998A85EA5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D210B969-4FDF-4AAC-9397-63D5434958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570B3EF0-84EA-4F47-86A3-1EA1F644A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259369A8-EF57-42A1-8EC8-F6A9F92A3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6" name="TextBox 5">
            <a:extLst>
              <a:ext uri="{FF2B5EF4-FFF2-40B4-BE49-F238E27FC236}">
                <a16:creationId xmlns:a16="http://schemas.microsoft.com/office/drawing/2014/main" id="{9F6256E7-467C-F1F3-AF16-AE0CFAB1A7B4}"/>
              </a:ext>
            </a:extLst>
          </p:cNvPr>
          <p:cNvSpPr txBox="1"/>
          <p:nvPr/>
        </p:nvSpPr>
        <p:spPr>
          <a:xfrm>
            <a:off x="4744729" y="44028"/>
            <a:ext cx="7447271" cy="4408899"/>
          </a:xfrm>
          <a:prstGeom prst="rect">
            <a:avLst/>
          </a:prstGeom>
          <a:noFill/>
        </p:spPr>
        <p:txBody>
          <a:bodyPr wrap="square">
            <a:spAutoFit/>
          </a:bodyPr>
          <a:lstStyle/>
          <a:p>
            <a:pPr algn="l">
              <a:lnSpc>
                <a:spcPct val="150000"/>
              </a:lnSpc>
              <a:buNone/>
            </a:pPr>
            <a:endParaRPr lang="zh-CN" altLang="en-US" sz="3200" b="1" i="0" dirty="0">
              <a:solidFill>
                <a:schemeClr val="bg1"/>
              </a:solidFill>
              <a:effectLst/>
              <a:latin typeface="SimHei" panose="02010609060101010101" pitchFamily="49" charset="-122"/>
              <a:ea typeface="SimHei" panose="02010609060101010101" pitchFamily="49" charset="-122"/>
            </a:endParaRPr>
          </a:p>
          <a:p>
            <a:pPr algn="l">
              <a:lnSpc>
                <a:spcPct val="150000"/>
              </a:lnSpc>
              <a:buNone/>
            </a:pPr>
            <a:r>
              <a:rPr lang="zh-CN" altLang="en-US" sz="3200" b="1" i="0" dirty="0">
                <a:solidFill>
                  <a:schemeClr val="bg1"/>
                </a:solidFill>
                <a:effectLst/>
                <a:latin typeface="SimHei" panose="02010609060101010101" pitchFamily="49" charset="-122"/>
                <a:ea typeface="SimHei" panose="02010609060101010101" pitchFamily="49" charset="-122"/>
              </a:rPr>
              <a:t>约</a:t>
            </a:r>
            <a:r>
              <a:rPr lang="en-US" altLang="zh-CN" sz="3200" b="1" i="0" dirty="0">
                <a:solidFill>
                  <a:schemeClr val="bg1"/>
                </a:solidFill>
                <a:effectLst/>
                <a:latin typeface="SimHei" panose="02010609060101010101" pitchFamily="49" charset="-122"/>
                <a:ea typeface="SimHei" panose="02010609060101010101" pitchFamily="49" charset="-122"/>
              </a:rPr>
              <a:t>11:38</a:t>
            </a:r>
            <a:r>
              <a:rPr lang="zh-CN" altLang="en-US" sz="3200" b="1" i="0" dirty="0">
                <a:solidFill>
                  <a:schemeClr val="bg1"/>
                </a:solidFill>
                <a:effectLst/>
                <a:latin typeface="SimHei" panose="02010609060101010101" pitchFamily="49" charset="-122"/>
                <a:ea typeface="SimHei" panose="02010609060101010101" pitchFamily="49" charset="-122"/>
              </a:rPr>
              <a:t> 耶稣又心里悲叹，来到坟墓前；那坟墓是个洞，有一块石头挡着。</a:t>
            </a:r>
            <a:r>
              <a:rPr lang="en-US" altLang="zh-CN" sz="3200" b="1" i="0" dirty="0">
                <a:solidFill>
                  <a:schemeClr val="bg1"/>
                </a:solidFill>
                <a:effectLst/>
                <a:latin typeface="SimHei" panose="02010609060101010101" pitchFamily="49" charset="-122"/>
                <a:ea typeface="SimHei" panose="02010609060101010101" pitchFamily="49" charset="-122"/>
              </a:rPr>
              <a:t>39</a:t>
            </a:r>
            <a:r>
              <a:rPr lang="zh-CN" altLang="en-US" sz="3200" b="1" i="0" dirty="0">
                <a:solidFill>
                  <a:schemeClr val="bg1"/>
                </a:solidFill>
                <a:effectLst/>
                <a:latin typeface="SimHei" panose="02010609060101010101" pitchFamily="49" charset="-122"/>
                <a:ea typeface="SimHei" panose="02010609060101010101" pitchFamily="49" charset="-122"/>
              </a:rPr>
              <a:t> 耶稣说：「你们把石头挪开。」那死人的姊姊</a:t>
            </a:r>
            <a:r>
              <a:rPr lang="zh-CN" altLang="en-US" sz="3200" b="1" i="0" u="none" strike="noStrike" dirty="0">
                <a:solidFill>
                  <a:schemeClr val="bg1"/>
                </a:solidFill>
                <a:effectLst/>
                <a:latin typeface="SimHei" panose="02010609060101010101" pitchFamily="49" charset="-122"/>
                <a:ea typeface="SimHei" panose="02010609060101010101" pitchFamily="49" charset="-122"/>
              </a:rPr>
              <a:t>马大</a:t>
            </a:r>
            <a:r>
              <a:rPr lang="zh-CN" altLang="en-US" sz="3200" b="1" i="0" dirty="0">
                <a:solidFill>
                  <a:schemeClr val="bg1"/>
                </a:solidFill>
                <a:effectLst/>
                <a:latin typeface="SimHei" panose="02010609060101010101" pitchFamily="49" charset="-122"/>
                <a:ea typeface="SimHei" panose="02010609060101010101" pitchFamily="49" charset="-122"/>
              </a:rPr>
              <a:t>对他说：「</a:t>
            </a:r>
            <a:r>
              <a:rPr lang="zh-CN" altLang="en-US" sz="3200" b="1" i="0" dirty="0">
                <a:solidFill>
                  <a:srgbClr val="FFFF00"/>
                </a:solidFill>
                <a:effectLst/>
                <a:latin typeface="SimHei" panose="02010609060101010101" pitchFamily="49" charset="-122"/>
                <a:ea typeface="SimHei" panose="02010609060101010101" pitchFamily="49" charset="-122"/>
              </a:rPr>
              <a:t>主啊，他现在必是臭了，因为他死了已经四天了</a:t>
            </a:r>
            <a:r>
              <a:rPr lang="zh-CN" altLang="en-US" sz="3200" b="1" i="0" dirty="0">
                <a:solidFill>
                  <a:schemeClr val="bg1"/>
                </a:solidFill>
                <a:effectLst/>
                <a:latin typeface="SimHei" panose="02010609060101010101" pitchFamily="49" charset="-122"/>
                <a:ea typeface="SimHei" panose="02010609060101010101" pitchFamily="49" charset="-122"/>
              </a:rPr>
              <a:t>。」</a:t>
            </a:r>
          </a:p>
        </p:txBody>
      </p:sp>
      <p:sp>
        <p:nvSpPr>
          <p:cNvPr id="8" name="TextBox 7">
            <a:extLst>
              <a:ext uri="{FF2B5EF4-FFF2-40B4-BE49-F238E27FC236}">
                <a16:creationId xmlns:a16="http://schemas.microsoft.com/office/drawing/2014/main" id="{1A6E8C04-55F3-514A-A015-224765FF4C39}"/>
              </a:ext>
            </a:extLst>
          </p:cNvPr>
          <p:cNvSpPr txBox="1"/>
          <p:nvPr/>
        </p:nvSpPr>
        <p:spPr>
          <a:xfrm>
            <a:off x="4153756" y="4892211"/>
            <a:ext cx="7769174" cy="1200329"/>
          </a:xfrm>
          <a:prstGeom prst="rect">
            <a:avLst/>
          </a:prstGeom>
          <a:noFill/>
        </p:spPr>
        <p:txBody>
          <a:bodyPr wrap="square">
            <a:spAutoFit/>
          </a:bodyPr>
          <a:lstStyle/>
          <a:p>
            <a:r>
              <a:rPr lang="en-US" dirty="0">
                <a:solidFill>
                  <a:schemeClr val="bg1"/>
                </a:solidFill>
              </a:rPr>
              <a:t>Then Jesus, deeply moved again, came to the tomb. It was a cave, and a stone lay against </a:t>
            </a:r>
            <a:r>
              <a:rPr lang="en-US" dirty="0" err="1">
                <a:solidFill>
                  <a:schemeClr val="bg1"/>
                </a:solidFill>
              </a:rPr>
              <a:t>it.Jesus</a:t>
            </a:r>
            <a:r>
              <a:rPr lang="en-US" dirty="0">
                <a:solidFill>
                  <a:schemeClr val="bg1"/>
                </a:solidFill>
              </a:rPr>
              <a:t> said, "Take away the stone." Martha, the sister of the dead man, said to him, "Lord, by this time there will be an odor</a:t>
            </a:r>
            <a:r>
              <a:rPr lang="en-US" b="1" dirty="0">
                <a:solidFill>
                  <a:srgbClr val="FFFF00"/>
                </a:solidFill>
              </a:rPr>
              <a:t>, for he has been dead four days."</a:t>
            </a:r>
            <a:r>
              <a:rPr lang="en-US" dirty="0">
                <a:solidFill>
                  <a:schemeClr val="bg1"/>
                </a:solidFill>
              </a:rPr>
              <a:t>(John 11:38-39 ESV)</a:t>
            </a:r>
          </a:p>
        </p:txBody>
      </p:sp>
    </p:spTree>
    <p:extLst>
      <p:ext uri="{BB962C8B-B14F-4D97-AF65-F5344CB8AC3E}">
        <p14:creationId xmlns:p14="http://schemas.microsoft.com/office/powerpoint/2010/main" val="16546637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FE9902-114D-1E5B-CABC-94F18E4A6BFF}"/>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586F4434-6E83-4456-97CA-7079BE53C47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1"/>
            <a:ext cx="12192000" cy="6858001"/>
          </a:xfrm>
          <a:prstGeom prst="rect">
            <a:avLst/>
          </a:prstGeom>
        </p:spPr>
      </p:pic>
      <p:sp>
        <p:nvSpPr>
          <p:cNvPr id="3" name="TextBox 2">
            <a:extLst>
              <a:ext uri="{FF2B5EF4-FFF2-40B4-BE49-F238E27FC236}">
                <a16:creationId xmlns:a16="http://schemas.microsoft.com/office/drawing/2014/main" id="{FAF4760A-BAB5-4E8E-48A4-A464C3531430}"/>
              </a:ext>
            </a:extLst>
          </p:cNvPr>
          <p:cNvSpPr txBox="1"/>
          <p:nvPr/>
        </p:nvSpPr>
        <p:spPr>
          <a:xfrm>
            <a:off x="0" y="1237814"/>
            <a:ext cx="12192000" cy="1945213"/>
          </a:xfrm>
          <a:prstGeom prst="rect">
            <a:avLst/>
          </a:prstGeom>
          <a:solidFill>
            <a:schemeClr val="bg1">
              <a:alpha val="60000"/>
            </a:schemeClr>
          </a:solidFill>
        </p:spPr>
        <p:txBody>
          <a:bodyPr wrap="square">
            <a:spAutoFit/>
          </a:bodyPr>
          <a:lstStyle/>
          <a:p>
            <a:pPr>
              <a:lnSpc>
                <a:spcPct val="150000"/>
              </a:lnSpc>
            </a:pPr>
            <a:r>
              <a:rPr lang="zh-CN" altLang="en-US" sz="3200" dirty="0">
                <a:latin typeface="SimHei" panose="02010609060101010101" pitchFamily="49" charset="-122"/>
                <a:ea typeface="SimHei" panose="02010609060101010101" pitchFamily="49" charset="-122"/>
              </a:rPr>
              <a:t>路</a:t>
            </a:r>
            <a:r>
              <a:rPr lang="en-US" altLang="zh-CN" sz="3200" dirty="0">
                <a:latin typeface="SimHei" panose="02010609060101010101" pitchFamily="49" charset="-122"/>
                <a:ea typeface="SimHei" panose="02010609060101010101" pitchFamily="49" charset="-122"/>
              </a:rPr>
              <a:t>1:3  </a:t>
            </a:r>
            <a:r>
              <a:rPr lang="zh-CN" altLang="en-US" sz="3200" dirty="0">
                <a:highlight>
                  <a:srgbClr val="FFFF00"/>
                </a:highlight>
                <a:latin typeface="SimHei" panose="02010609060101010101" pitchFamily="49" charset="-122"/>
                <a:ea typeface="SimHei" panose="02010609060101010101" pitchFamily="49" charset="-122"/>
              </a:rPr>
              <a:t>这些事我既从起头都详细考察了</a:t>
            </a:r>
            <a:r>
              <a:rPr lang="zh-CN" altLang="en-US" sz="3200" dirty="0">
                <a:latin typeface="SimHei" panose="02010609060101010101" pitchFamily="49" charset="-122"/>
                <a:ea typeface="SimHei" panose="02010609060101010101" pitchFamily="49" charset="-122"/>
              </a:rPr>
              <a:t>，就定意要按著次序写给你，</a:t>
            </a:r>
            <a:r>
              <a:rPr lang="en-US" altLang="zh-CN" sz="3200" dirty="0">
                <a:latin typeface="SimHei" panose="02010609060101010101" pitchFamily="49" charset="-122"/>
                <a:ea typeface="SimHei" panose="02010609060101010101" pitchFamily="49" charset="-122"/>
              </a:rPr>
              <a:t>4  </a:t>
            </a:r>
            <a:r>
              <a:rPr lang="zh-CN" altLang="en-US" sz="3200" dirty="0">
                <a:latin typeface="SimHei" panose="02010609060101010101" pitchFamily="49" charset="-122"/>
                <a:ea typeface="SimHei" panose="02010609060101010101" pitchFamily="49" charset="-122"/>
              </a:rPr>
              <a:t>使你知道所学之道都是确实的。</a:t>
            </a:r>
          </a:p>
          <a:p>
            <a:pPr>
              <a:lnSpc>
                <a:spcPct val="150000"/>
              </a:lnSpc>
            </a:pPr>
            <a:endParaRPr lang="en-US" dirty="0"/>
          </a:p>
        </p:txBody>
      </p:sp>
      <p:sp>
        <p:nvSpPr>
          <p:cNvPr id="5" name="TextBox 4">
            <a:extLst>
              <a:ext uri="{FF2B5EF4-FFF2-40B4-BE49-F238E27FC236}">
                <a16:creationId xmlns:a16="http://schemas.microsoft.com/office/drawing/2014/main" id="{9A64C83B-9467-AC8E-3824-EC2B1DB76458}"/>
              </a:ext>
            </a:extLst>
          </p:cNvPr>
          <p:cNvSpPr txBox="1"/>
          <p:nvPr/>
        </p:nvSpPr>
        <p:spPr>
          <a:xfrm>
            <a:off x="0" y="4958466"/>
            <a:ext cx="12192000" cy="1015663"/>
          </a:xfrm>
          <a:prstGeom prst="rect">
            <a:avLst/>
          </a:prstGeom>
          <a:solidFill>
            <a:schemeClr val="bg1">
              <a:alpha val="60000"/>
            </a:schemeClr>
          </a:solidFill>
        </p:spPr>
        <p:txBody>
          <a:bodyPr wrap="square">
            <a:spAutoFit/>
          </a:bodyPr>
          <a:lstStyle/>
          <a:p>
            <a:r>
              <a:rPr lang="en-US" sz="2000" dirty="0">
                <a:latin typeface="SimHei" panose="02010609060101010101" pitchFamily="49" charset="-122"/>
                <a:ea typeface="SimHei" panose="02010609060101010101" pitchFamily="49" charset="-122"/>
              </a:rPr>
              <a:t>it seemed good to me also</a:t>
            </a:r>
            <a:r>
              <a:rPr lang="en-US" sz="2000" dirty="0">
                <a:highlight>
                  <a:srgbClr val="FFFF00"/>
                </a:highlight>
                <a:latin typeface="SimHei" panose="02010609060101010101" pitchFamily="49" charset="-122"/>
                <a:ea typeface="SimHei" panose="02010609060101010101" pitchFamily="49" charset="-122"/>
              </a:rPr>
              <a:t>, having followed all things closely for some time past</a:t>
            </a:r>
            <a:r>
              <a:rPr lang="en-US" sz="2000" dirty="0">
                <a:latin typeface="SimHei" panose="02010609060101010101" pitchFamily="49" charset="-122"/>
                <a:ea typeface="SimHei" panose="02010609060101010101" pitchFamily="49" charset="-122"/>
              </a:rPr>
              <a:t>, to write an orderly account for you, most excellent</a:t>
            </a:r>
            <a:r>
              <a:rPr lang="zh-CN" altLang="en-US" sz="2000" dirty="0">
                <a:latin typeface="SimHei" panose="02010609060101010101" pitchFamily="49" charset="-122"/>
                <a:ea typeface="SimHei" panose="02010609060101010101" pitchFamily="49" charset="-122"/>
              </a:rPr>
              <a:t> </a:t>
            </a:r>
            <a:r>
              <a:rPr lang="en-US" sz="2000" dirty="0">
                <a:latin typeface="SimHei" panose="02010609060101010101" pitchFamily="49" charset="-122"/>
                <a:ea typeface="SimHei" panose="02010609060101010101" pitchFamily="49" charset="-122"/>
              </a:rPr>
              <a:t>Theophilus,</a:t>
            </a:r>
            <a:r>
              <a:rPr lang="zh-CN" altLang="en-US" sz="2000" dirty="0">
                <a:latin typeface="SimHei" panose="02010609060101010101" pitchFamily="49" charset="-122"/>
                <a:ea typeface="SimHei" panose="02010609060101010101" pitchFamily="49" charset="-122"/>
              </a:rPr>
              <a:t> </a:t>
            </a:r>
            <a:r>
              <a:rPr lang="en-US" sz="2000" dirty="0">
                <a:latin typeface="SimHei" panose="02010609060101010101" pitchFamily="49" charset="-122"/>
                <a:ea typeface="SimHei" panose="02010609060101010101" pitchFamily="49" charset="-122"/>
              </a:rPr>
              <a:t>that you may have certainty concerning the things you have been taught.(Luke 1:3-4 ESV)</a:t>
            </a:r>
          </a:p>
        </p:txBody>
      </p:sp>
    </p:spTree>
    <p:extLst>
      <p:ext uri="{BB962C8B-B14F-4D97-AF65-F5344CB8AC3E}">
        <p14:creationId xmlns:p14="http://schemas.microsoft.com/office/powerpoint/2010/main" val="37835040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60A438-BD26-F596-038D-537DF0FFF921}"/>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7AB076E2-A58B-F785-E098-D40809E80877}"/>
              </a:ext>
            </a:extLst>
          </p:cNvPr>
          <p:cNvPicPr>
            <a:picLocks noChangeAspect="1"/>
          </p:cNvPicPr>
          <p:nvPr/>
        </p:nvPicPr>
        <p:blipFill>
          <a:blip r:embed="rId2"/>
          <a:srcRect r="172" b="-1"/>
          <a:stretch/>
        </p:blipFill>
        <p:spPr>
          <a:xfrm>
            <a:off x="1123918" y="10"/>
            <a:ext cx="10256294" cy="6857990"/>
          </a:xfrm>
          <a:custGeom>
            <a:avLst/>
            <a:gdLst/>
            <a:ahLst/>
            <a:cxnLst/>
            <a:rect l="l" t="t" r="r" b="b"/>
            <a:pathLst>
              <a:path w="10256294" h="6858000">
                <a:moveTo>
                  <a:pt x="1691450" y="0"/>
                </a:moveTo>
                <a:lnTo>
                  <a:pt x="4470259" y="0"/>
                </a:lnTo>
                <a:lnTo>
                  <a:pt x="4542814" y="0"/>
                </a:lnTo>
                <a:lnTo>
                  <a:pt x="5713480" y="0"/>
                </a:lnTo>
                <a:lnTo>
                  <a:pt x="5786036" y="0"/>
                </a:lnTo>
                <a:lnTo>
                  <a:pt x="8564844" y="0"/>
                </a:lnTo>
                <a:lnTo>
                  <a:pt x="8587900" y="14997"/>
                </a:lnTo>
                <a:cubicBezTo>
                  <a:pt x="9658369" y="754641"/>
                  <a:pt x="10256294" y="2093192"/>
                  <a:pt x="10256294" y="3621656"/>
                </a:cubicBezTo>
                <a:cubicBezTo>
                  <a:pt x="10256294" y="4969131"/>
                  <a:pt x="9288413" y="5602839"/>
                  <a:pt x="8302921" y="6374814"/>
                </a:cubicBezTo>
                <a:cubicBezTo>
                  <a:pt x="8123457" y="6515397"/>
                  <a:pt x="7945637" y="6653108"/>
                  <a:pt x="7764491" y="6780599"/>
                </a:cubicBezTo>
                <a:lnTo>
                  <a:pt x="7648023" y="6858000"/>
                </a:lnTo>
                <a:lnTo>
                  <a:pt x="5786036" y="6858000"/>
                </a:lnTo>
                <a:lnTo>
                  <a:pt x="5713480" y="6858000"/>
                </a:lnTo>
                <a:lnTo>
                  <a:pt x="4542814" y="6858000"/>
                </a:lnTo>
                <a:lnTo>
                  <a:pt x="4470259" y="6858000"/>
                </a:lnTo>
                <a:lnTo>
                  <a:pt x="2608272" y="6858000"/>
                </a:lnTo>
                <a:lnTo>
                  <a:pt x="2491804" y="6780599"/>
                </a:lnTo>
                <a:cubicBezTo>
                  <a:pt x="2310658" y="6653108"/>
                  <a:pt x="2132837" y="6515397"/>
                  <a:pt x="1953374" y="6374814"/>
                </a:cubicBezTo>
                <a:cubicBezTo>
                  <a:pt x="967880" y="5602839"/>
                  <a:pt x="0" y="4969131"/>
                  <a:pt x="0" y="3621656"/>
                </a:cubicBezTo>
                <a:cubicBezTo>
                  <a:pt x="0" y="2093192"/>
                  <a:pt x="597925" y="754641"/>
                  <a:pt x="1668394" y="14997"/>
                </a:cubicBezTo>
                <a:close/>
              </a:path>
            </a:pathLst>
          </a:custGeom>
        </p:spPr>
      </p:pic>
      <p:sp>
        <p:nvSpPr>
          <p:cNvPr id="8" name="Google Shape;978;p44">
            <a:extLst>
              <a:ext uri="{FF2B5EF4-FFF2-40B4-BE49-F238E27FC236}">
                <a16:creationId xmlns:a16="http://schemas.microsoft.com/office/drawing/2014/main" id="{CC63AD5D-085C-C66B-47C8-4D8398987875}"/>
              </a:ext>
            </a:extLst>
          </p:cNvPr>
          <p:cNvSpPr txBox="1">
            <a:spLocks noGrp="1"/>
          </p:cNvSpPr>
          <p:nvPr>
            <p:ph type="title"/>
          </p:nvPr>
        </p:nvSpPr>
        <p:spPr>
          <a:xfrm>
            <a:off x="2255384" y="2104769"/>
            <a:ext cx="8812698" cy="1698264"/>
          </a:xfrm>
          <a:prstGeom prst="rect">
            <a:avLst/>
          </a:prstGeom>
        </p:spPr>
        <p:txBody>
          <a:bodyPr spcFirstLastPara="1" wrap="square" lIns="121900" tIns="121900" rIns="121900" bIns="121900" anchor="ctr" anchorCtr="0">
            <a:noAutofit/>
          </a:bodyPr>
          <a:lstStyle/>
          <a:p>
            <a:pPr algn="ctr" defTabSz="1033272"/>
            <a:r>
              <a:rPr lang="zh-CN" altLang="en-US" sz="5400" b="1" dirty="0">
                <a:latin typeface="SimHei" panose="02010609060101010101" pitchFamily="49" charset="-122"/>
                <a:ea typeface="SimHei" panose="02010609060101010101" pitchFamily="49" charset="-122"/>
              </a:rPr>
              <a:t>犹太人无法出示耶稣</a:t>
            </a:r>
            <a:br>
              <a:rPr lang="en-US" altLang="zh-CN" sz="5400" b="1" dirty="0">
                <a:latin typeface="SimHei" panose="02010609060101010101" pitchFamily="49" charset="-122"/>
                <a:ea typeface="SimHei" panose="02010609060101010101" pitchFamily="49" charset="-122"/>
              </a:rPr>
            </a:br>
            <a:r>
              <a:rPr lang="zh-CN" altLang="en-US" sz="5400" b="1" dirty="0">
                <a:latin typeface="SimHei" panose="02010609060101010101" pitchFamily="49" charset="-122"/>
                <a:ea typeface="SimHei" panose="02010609060101010101" pitchFamily="49" charset="-122"/>
              </a:rPr>
              <a:t>的身体作为反驳 </a:t>
            </a:r>
            <a:endParaRPr lang="zh-CN" altLang="en-US" sz="4400" b="1" dirty="0">
              <a:latin typeface="SimHei" panose="02010609060101010101" pitchFamily="49" charset="-122"/>
              <a:ea typeface="SimHei" panose="02010609060101010101" pitchFamily="49" charset="-122"/>
            </a:endParaRPr>
          </a:p>
        </p:txBody>
      </p:sp>
      <p:sp>
        <p:nvSpPr>
          <p:cNvPr id="9" name="Google Shape;979;p44">
            <a:extLst>
              <a:ext uri="{FF2B5EF4-FFF2-40B4-BE49-F238E27FC236}">
                <a16:creationId xmlns:a16="http://schemas.microsoft.com/office/drawing/2014/main" id="{D2AF9B3E-E63C-3BE8-01BF-4A11A9622846}"/>
              </a:ext>
            </a:extLst>
          </p:cNvPr>
          <p:cNvSpPr txBox="1">
            <a:spLocks/>
          </p:cNvSpPr>
          <p:nvPr/>
        </p:nvSpPr>
        <p:spPr>
          <a:xfrm>
            <a:off x="2570693" y="814305"/>
            <a:ext cx="1979047" cy="1396682"/>
          </a:xfrm>
          <a:prstGeom prst="rect">
            <a:avLst/>
          </a:prstGeom>
        </p:spPr>
        <p:txBody>
          <a:bodyPr spcFirstLastPara="1" wrap="square" lIns="121900" tIns="219433" rIns="121900" bIns="1219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1033272" rtl="0" eaLnBrk="1" fontAlgn="auto" latinLnBrk="0" hangingPunct="1">
              <a:lnSpc>
                <a:spcPct val="90000"/>
              </a:lnSpc>
              <a:spcBef>
                <a:spcPct val="0"/>
              </a:spcBef>
              <a:spcAft>
                <a:spcPts val="0"/>
              </a:spcAft>
              <a:buClrTx/>
              <a:buSzTx/>
              <a:buFontTx/>
              <a:buNone/>
              <a:tabLst/>
              <a:defRPr/>
            </a:pPr>
            <a:r>
              <a:rPr kumimoji="0" lang="en" sz="8286" b="0" i="0" u="none" strike="noStrike" kern="1200" cap="none" spc="0" normalizeH="0" baseline="0" noProof="0" dirty="0">
                <a:ln>
                  <a:noFill/>
                </a:ln>
                <a:solidFill>
                  <a:prstClr val="black"/>
                </a:solidFill>
                <a:effectLst/>
                <a:uLnTx/>
                <a:uFillTx/>
                <a:latin typeface="Aptos Display" panose="02110004020202020204"/>
                <a:ea typeface="+mj-ea"/>
                <a:cs typeface="+mj-cs"/>
              </a:rPr>
              <a:t>0</a:t>
            </a:r>
            <a:r>
              <a:rPr kumimoji="0" lang="en-US" altLang="zh-CN" sz="8286" b="0" i="0" u="none" strike="noStrike" kern="1200" cap="none" spc="0" normalizeH="0" baseline="0" noProof="0" dirty="0">
                <a:ln>
                  <a:noFill/>
                </a:ln>
                <a:solidFill>
                  <a:prstClr val="black"/>
                </a:solidFill>
                <a:effectLst/>
                <a:uLnTx/>
                <a:uFillTx/>
                <a:latin typeface="Aptos Display" panose="02110004020202020204"/>
                <a:ea typeface="等线 Light" panose="02010600030101010101" pitchFamily="2" charset="-122"/>
                <a:cs typeface="+mj-cs"/>
              </a:rPr>
              <a:t>4</a:t>
            </a:r>
            <a:endParaRPr kumimoji="0" lang="en" sz="4400" b="0" i="0" u="none" strike="noStrike" kern="1200" cap="none" spc="0" normalizeH="0" baseline="0" noProof="0" dirty="0">
              <a:ln>
                <a:noFill/>
              </a:ln>
              <a:solidFill>
                <a:prstClr val="black"/>
              </a:solidFill>
              <a:effectLst/>
              <a:uLnTx/>
              <a:uFillTx/>
              <a:latin typeface="Aptos Display" panose="02110004020202020204"/>
              <a:ea typeface="+mj-ea"/>
              <a:cs typeface="+mj-cs"/>
            </a:endParaRPr>
          </a:p>
        </p:txBody>
      </p:sp>
      <p:sp>
        <p:nvSpPr>
          <p:cNvPr id="10" name="Google Shape;980;p44">
            <a:extLst>
              <a:ext uri="{FF2B5EF4-FFF2-40B4-BE49-F238E27FC236}">
                <a16:creationId xmlns:a16="http://schemas.microsoft.com/office/drawing/2014/main" id="{81AD99F8-C44F-F8FB-CB69-86D02E88158C}"/>
              </a:ext>
            </a:extLst>
          </p:cNvPr>
          <p:cNvSpPr txBox="1">
            <a:spLocks/>
          </p:cNvSpPr>
          <p:nvPr/>
        </p:nvSpPr>
        <p:spPr>
          <a:xfrm>
            <a:off x="3264232" y="3803033"/>
            <a:ext cx="6795002" cy="1282748"/>
          </a:xfrm>
          <a:prstGeom prst="rect">
            <a:avLst/>
          </a:prstGeom>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The Jews could not produce Jesus’ body to refute the resurrection.</a:t>
            </a:r>
            <a:endParaRPr kumimoji="0" lang="en-US" sz="28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985766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6AD1A5-A30E-C385-AB30-7ADEAF166D06}"/>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FD0543FF-05AE-30F2-5D48-0ED146C3756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1"/>
            <a:ext cx="12192000" cy="6858001"/>
          </a:xfrm>
          <a:prstGeom prst="rect">
            <a:avLst/>
          </a:prstGeom>
        </p:spPr>
      </p:pic>
      <p:sp>
        <p:nvSpPr>
          <p:cNvPr id="3" name="TextBox 2">
            <a:extLst>
              <a:ext uri="{FF2B5EF4-FFF2-40B4-BE49-F238E27FC236}">
                <a16:creationId xmlns:a16="http://schemas.microsoft.com/office/drawing/2014/main" id="{47ADE4FF-D47B-DB18-A969-32B70ED11B3E}"/>
              </a:ext>
            </a:extLst>
          </p:cNvPr>
          <p:cNvSpPr txBox="1"/>
          <p:nvPr/>
        </p:nvSpPr>
        <p:spPr>
          <a:xfrm>
            <a:off x="0" y="418007"/>
            <a:ext cx="12192000" cy="4062651"/>
          </a:xfrm>
          <a:prstGeom prst="rect">
            <a:avLst/>
          </a:prstGeom>
          <a:solidFill>
            <a:schemeClr val="bg1">
              <a:alpha val="60000"/>
            </a:schemeClr>
          </a:solidFill>
        </p:spPr>
        <p:txBody>
          <a:bodyPr wrap="square">
            <a:spAutoFit/>
          </a:bodyPr>
          <a:lstStyle/>
          <a:p>
            <a:pPr>
              <a:lnSpc>
                <a:spcPct val="150000"/>
              </a:lnSpc>
            </a:pPr>
            <a:r>
              <a:rPr lang="zh-CN" altLang="en-US" sz="3200" dirty="0">
                <a:latin typeface="SimHei" panose="02010609060101010101" pitchFamily="49" charset="-122"/>
                <a:ea typeface="SimHei" panose="02010609060101010101" pitchFamily="49" charset="-122"/>
              </a:rPr>
              <a:t>太</a:t>
            </a:r>
            <a:r>
              <a:rPr lang="en-US" altLang="zh-CN" sz="3200" dirty="0">
                <a:latin typeface="SimHei" panose="02010609060101010101" pitchFamily="49" charset="-122"/>
                <a:ea typeface="SimHei" panose="02010609060101010101" pitchFamily="49" charset="-122"/>
              </a:rPr>
              <a:t>27:64 </a:t>
            </a:r>
            <a:r>
              <a:rPr lang="zh-CN" altLang="en-US" sz="3200" dirty="0">
                <a:latin typeface="SimHei" panose="02010609060101010101" pitchFamily="49" charset="-122"/>
                <a:ea typeface="SimHei" panose="02010609060101010101" pitchFamily="49" charset="-122"/>
              </a:rPr>
              <a:t>因此，请吩咐人将坟墓把守妥当，直到第三日，恐怕他的门徒来，把他偷了去，就告诉百姓说：</a:t>
            </a:r>
            <a:r>
              <a:rPr lang="en-US" altLang="zh-CN" sz="3200" dirty="0">
                <a:latin typeface="SimHei" panose="02010609060101010101" pitchFamily="49" charset="-122"/>
                <a:ea typeface="SimHei" panose="02010609060101010101" pitchFamily="49" charset="-122"/>
              </a:rPr>
              <a:t>『</a:t>
            </a:r>
            <a:r>
              <a:rPr lang="zh-CN" altLang="en-US" sz="3200" dirty="0">
                <a:latin typeface="SimHei" panose="02010609060101010101" pitchFamily="49" charset="-122"/>
                <a:ea typeface="SimHei" panose="02010609060101010101" pitchFamily="49" charset="-122"/>
              </a:rPr>
              <a:t>他从死里复活了。</a:t>
            </a:r>
            <a:r>
              <a:rPr lang="en-US" altLang="zh-CN" sz="3200" dirty="0">
                <a:latin typeface="SimHei" panose="02010609060101010101" pitchFamily="49" charset="-122"/>
                <a:ea typeface="SimHei" panose="02010609060101010101" pitchFamily="49" charset="-122"/>
              </a:rPr>
              <a:t>』</a:t>
            </a:r>
            <a:r>
              <a:rPr lang="zh-CN" altLang="en-US" sz="3200" dirty="0">
                <a:latin typeface="SimHei" panose="02010609060101010101" pitchFamily="49" charset="-122"/>
                <a:ea typeface="SimHei" panose="02010609060101010101" pitchFamily="49" charset="-122"/>
              </a:rPr>
              <a:t>这样，那後来的迷惑比先前的更利害了！」</a:t>
            </a:r>
            <a:r>
              <a:rPr lang="en-US" altLang="zh-CN" sz="3200" dirty="0">
                <a:latin typeface="SimHei" panose="02010609060101010101" pitchFamily="49" charset="-122"/>
                <a:ea typeface="SimHei" panose="02010609060101010101" pitchFamily="49" charset="-122"/>
              </a:rPr>
              <a:t>65  </a:t>
            </a:r>
            <a:r>
              <a:rPr lang="zh-CN" altLang="en-US" sz="3200" dirty="0">
                <a:highlight>
                  <a:srgbClr val="FFFF00"/>
                </a:highlight>
                <a:latin typeface="SimHei" panose="02010609060101010101" pitchFamily="49" charset="-122"/>
                <a:ea typeface="SimHei" panose="02010609060101010101" pitchFamily="49" charset="-122"/>
              </a:rPr>
              <a:t>彼拉多说：「你们有看守的兵，去吧！尽你们所能的把守妥当</a:t>
            </a:r>
            <a:r>
              <a:rPr lang="zh-CN" altLang="en-US" sz="3200" dirty="0">
                <a:latin typeface="SimHei" panose="02010609060101010101" pitchFamily="49" charset="-122"/>
                <a:ea typeface="SimHei" panose="02010609060101010101" pitchFamily="49" charset="-122"/>
              </a:rPr>
              <a:t>。」</a:t>
            </a:r>
            <a:r>
              <a:rPr lang="en-US" altLang="zh-CN" sz="3200" dirty="0">
                <a:latin typeface="SimHei" panose="02010609060101010101" pitchFamily="49" charset="-122"/>
                <a:ea typeface="SimHei" panose="02010609060101010101" pitchFamily="49" charset="-122"/>
              </a:rPr>
              <a:t>66  </a:t>
            </a:r>
            <a:r>
              <a:rPr lang="zh-CN" altLang="en-US" sz="3200" dirty="0">
                <a:highlight>
                  <a:srgbClr val="00FFFF"/>
                </a:highlight>
                <a:latin typeface="SimHei" panose="02010609060101010101" pitchFamily="49" charset="-122"/>
                <a:ea typeface="SimHei" panose="02010609060101010101" pitchFamily="49" charset="-122"/>
              </a:rPr>
              <a:t>他们就带著看守的兵同去，封了石头，将坟墓把守妥当</a:t>
            </a:r>
            <a:r>
              <a:rPr lang="zh-CN" altLang="en-US" sz="3200" dirty="0">
                <a:latin typeface="SimHei" panose="02010609060101010101" pitchFamily="49" charset="-122"/>
                <a:ea typeface="SimHei" panose="02010609060101010101" pitchFamily="49" charset="-122"/>
              </a:rPr>
              <a:t>。</a:t>
            </a:r>
          </a:p>
          <a:p>
            <a:endParaRPr lang="en-US" dirty="0"/>
          </a:p>
        </p:txBody>
      </p:sp>
      <p:sp>
        <p:nvSpPr>
          <p:cNvPr id="5" name="TextBox 4">
            <a:extLst>
              <a:ext uri="{FF2B5EF4-FFF2-40B4-BE49-F238E27FC236}">
                <a16:creationId xmlns:a16="http://schemas.microsoft.com/office/drawing/2014/main" id="{AF23E842-B04D-2E54-C362-EE286B26FABA}"/>
              </a:ext>
            </a:extLst>
          </p:cNvPr>
          <p:cNvSpPr txBox="1"/>
          <p:nvPr/>
        </p:nvSpPr>
        <p:spPr>
          <a:xfrm>
            <a:off x="0" y="4958466"/>
            <a:ext cx="12192000" cy="1631216"/>
          </a:xfrm>
          <a:prstGeom prst="rect">
            <a:avLst/>
          </a:prstGeom>
          <a:solidFill>
            <a:schemeClr val="bg1">
              <a:alpha val="60000"/>
            </a:schemeClr>
          </a:solidFill>
        </p:spPr>
        <p:txBody>
          <a:bodyPr wrap="square">
            <a:spAutoFit/>
          </a:bodyPr>
          <a:lstStyle/>
          <a:p>
            <a:r>
              <a:rPr lang="en-US" sz="2000" dirty="0">
                <a:latin typeface="SimHei" panose="02010609060101010101" pitchFamily="49" charset="-122"/>
                <a:ea typeface="SimHei" panose="02010609060101010101" pitchFamily="49" charset="-122"/>
              </a:rPr>
              <a:t>Therefore order the tomb to be made secure until the third day, lest his disciples go and steal him away and tell the people, He has risen from the dead, and the last fraud will be worse than the first.” </a:t>
            </a:r>
            <a:r>
              <a:rPr lang="en-US" sz="2000" dirty="0">
                <a:highlight>
                  <a:srgbClr val="FFFF00"/>
                </a:highlight>
                <a:latin typeface="SimHei" panose="02010609060101010101" pitchFamily="49" charset="-122"/>
                <a:ea typeface="SimHei" panose="02010609060101010101" pitchFamily="49" charset="-122"/>
              </a:rPr>
              <a:t>Pilate said to them, "You have a guard of soldiers. Go, make it as secure as you can.” </a:t>
            </a:r>
            <a:r>
              <a:rPr lang="en-US" sz="2000" dirty="0">
                <a:highlight>
                  <a:srgbClr val="00FFFF"/>
                </a:highlight>
                <a:latin typeface="SimHei" panose="02010609060101010101" pitchFamily="49" charset="-122"/>
                <a:ea typeface="SimHei" panose="02010609060101010101" pitchFamily="49" charset="-122"/>
              </a:rPr>
              <a:t>So they went and made the tomb secure by sealing the stone and setting a guard.(</a:t>
            </a:r>
            <a:r>
              <a:rPr lang="en-US" sz="2000" dirty="0">
                <a:latin typeface="SimHei" panose="02010609060101010101" pitchFamily="49" charset="-122"/>
                <a:ea typeface="SimHei" panose="02010609060101010101" pitchFamily="49" charset="-122"/>
              </a:rPr>
              <a:t>Matthew 27:64-66 ESV)</a:t>
            </a:r>
          </a:p>
        </p:txBody>
      </p:sp>
    </p:spTree>
    <p:extLst>
      <p:ext uri="{BB962C8B-B14F-4D97-AF65-F5344CB8AC3E}">
        <p14:creationId xmlns:p14="http://schemas.microsoft.com/office/powerpoint/2010/main" val="27571354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B2B030-4738-4359-9E46-144B7C8BFF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 y="8300"/>
            <a:ext cx="12193117" cy="68497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ectangle 11">
            <a:extLst>
              <a:ext uri="{FF2B5EF4-FFF2-40B4-BE49-F238E27FC236}">
                <a16:creationId xmlns:a16="http://schemas.microsoft.com/office/drawing/2014/main" id="{E722B2DD-E14D-4972-9D98-5D6E61B1B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14431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196F26B-846C-A5DD-0E51-7DE5370A4E81}"/>
              </a:ext>
            </a:extLst>
          </p:cNvPr>
          <p:cNvPicPr>
            <a:picLocks noChangeAspect="1"/>
          </p:cNvPicPr>
          <p:nvPr/>
        </p:nvPicPr>
        <p:blipFill>
          <a:blip r:embed="rId2"/>
          <a:stretch>
            <a:fillRect/>
          </a:stretch>
        </p:blipFill>
        <p:spPr>
          <a:xfrm>
            <a:off x="9554" y="8300"/>
            <a:ext cx="12182445" cy="6841400"/>
          </a:xfrm>
          <a:prstGeom prst="rect">
            <a:avLst/>
          </a:prstGeom>
        </p:spPr>
      </p:pic>
    </p:spTree>
    <p:extLst>
      <p:ext uri="{BB962C8B-B14F-4D97-AF65-F5344CB8AC3E}">
        <p14:creationId xmlns:p14="http://schemas.microsoft.com/office/powerpoint/2010/main" val="1302090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E77DF3-B7A0-C850-A5C8-428301D70393}"/>
              </a:ext>
            </a:extLst>
          </p:cNvPr>
          <p:cNvPicPr>
            <a:picLocks noChangeAspect="1"/>
          </p:cNvPicPr>
          <p:nvPr/>
        </p:nvPicPr>
        <p:blipFill rotWithShape="1">
          <a:blip r:embed="rId2"/>
          <a:srcRect l="11111"/>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D020C13-C392-475E-F3FB-B1ADE5885777}"/>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b="1">
                <a:solidFill>
                  <a:schemeClr val="tx1">
                    <a:lumMod val="85000"/>
                    <a:lumOff val="15000"/>
                  </a:schemeClr>
                </a:solidFill>
                <a:latin typeface="SimHei" panose="02010609060101010101" pitchFamily="49" charset="-122"/>
                <a:ea typeface="SimHei" panose="02010609060101010101" pitchFamily="49" charset="-122"/>
              </a:rPr>
              <a:t>徒</a:t>
            </a:r>
            <a:r>
              <a:rPr lang="zh-CN" altLang="en-US" sz="3600" b="1">
                <a:solidFill>
                  <a:schemeClr val="tx1">
                    <a:lumMod val="85000"/>
                    <a:lumOff val="15000"/>
                  </a:schemeClr>
                </a:solidFill>
                <a:latin typeface="SimHei" panose="02010609060101010101" pitchFamily="49" charset="-122"/>
                <a:ea typeface="SimHei" panose="02010609060101010101" pitchFamily="49" charset="-122"/>
              </a:rPr>
              <a:t> </a:t>
            </a:r>
            <a:r>
              <a:rPr lang="en-US" altLang="zh-CN" sz="3600" b="1">
                <a:solidFill>
                  <a:schemeClr val="tx1">
                    <a:lumMod val="85000"/>
                    <a:lumOff val="15000"/>
                  </a:schemeClr>
                </a:solidFill>
                <a:latin typeface="SimHei" panose="02010609060101010101" pitchFamily="49" charset="-122"/>
                <a:ea typeface="SimHei" panose="02010609060101010101" pitchFamily="49" charset="-122"/>
              </a:rPr>
              <a:t>5:25-33</a:t>
            </a:r>
            <a:r>
              <a:rPr lang="zh-CN" altLang="en-US" sz="3600">
                <a:solidFill>
                  <a:schemeClr val="tx1">
                    <a:lumMod val="85000"/>
                    <a:lumOff val="15000"/>
                  </a:schemeClr>
                </a:solidFill>
                <a:latin typeface="SimHei" panose="02010609060101010101" pitchFamily="49" charset="-122"/>
                <a:ea typeface="SimHei" panose="02010609060101010101" pitchFamily="49" charset="-122"/>
              </a:rPr>
              <a:t> </a:t>
            </a:r>
            <a:r>
              <a:rPr lang="en-US" altLang="zh-CN" sz="2000">
                <a:solidFill>
                  <a:schemeClr val="tx1">
                    <a:lumMod val="85000"/>
                    <a:lumOff val="15000"/>
                  </a:schemeClr>
                </a:solidFill>
              </a:rPr>
              <a:t>Acts 5:25-33</a:t>
            </a:r>
            <a:endParaRPr lang="en-US" sz="2000">
              <a:solidFill>
                <a:schemeClr val="tx1">
                  <a:lumMod val="85000"/>
                  <a:lumOff val="15000"/>
                </a:schemeClr>
              </a:solidFill>
            </a:endParaRP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39819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656D2-BB13-47D5-5CC8-C999DFD403F5}"/>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C19EBCAD-AF1A-F849-C609-9F5800185E72}"/>
              </a:ext>
            </a:extLst>
          </p:cNvPr>
          <p:cNvPicPr>
            <a:picLocks noChangeAspect="1"/>
          </p:cNvPicPr>
          <p:nvPr/>
        </p:nvPicPr>
        <p:blipFill>
          <a:blip r:embed="rId2"/>
          <a:stretch>
            <a:fillRect/>
          </a:stretch>
        </p:blipFill>
        <p:spPr>
          <a:xfrm>
            <a:off x="0" y="-1"/>
            <a:ext cx="12192000" cy="6858001"/>
          </a:xfrm>
          <a:prstGeom prst="rect">
            <a:avLst/>
          </a:prstGeom>
        </p:spPr>
      </p:pic>
      <p:sp>
        <p:nvSpPr>
          <p:cNvPr id="2" name="Google Shape;978;p44">
            <a:extLst>
              <a:ext uri="{FF2B5EF4-FFF2-40B4-BE49-F238E27FC236}">
                <a16:creationId xmlns:a16="http://schemas.microsoft.com/office/drawing/2014/main" id="{6588488A-ADB4-D23A-3554-49C955159850}"/>
              </a:ext>
            </a:extLst>
          </p:cNvPr>
          <p:cNvSpPr txBox="1">
            <a:spLocks noGrp="1"/>
          </p:cNvSpPr>
          <p:nvPr>
            <p:ph type="title"/>
          </p:nvPr>
        </p:nvSpPr>
        <p:spPr>
          <a:xfrm>
            <a:off x="3878028" y="1223159"/>
            <a:ext cx="5099717" cy="1698264"/>
          </a:xfrm>
          <a:prstGeom prst="rect">
            <a:avLst/>
          </a:prstGeom>
        </p:spPr>
        <p:txBody>
          <a:bodyPr spcFirstLastPara="1" wrap="square" lIns="121900" tIns="121900" rIns="121900" bIns="121900" anchor="ctr" anchorCtr="0">
            <a:noAutofit/>
          </a:bodyPr>
          <a:lstStyle/>
          <a:p>
            <a:pPr algn="ctr" defTabSz="1033272">
              <a:lnSpc>
                <a:spcPct val="150000"/>
              </a:lnSpc>
            </a:pPr>
            <a:r>
              <a:rPr lang="zh-CN" altLang="en-US" sz="5400" b="1" dirty="0">
                <a:latin typeface="SimHei" panose="02010609060101010101" pitchFamily="49" charset="-122"/>
                <a:ea typeface="SimHei" panose="02010609060101010101" pitchFamily="49" charset="-122"/>
              </a:rPr>
              <a:t>主耶稣在哪里？</a:t>
            </a:r>
            <a:br>
              <a:rPr lang="en-US" altLang="zh-CN" sz="5400" b="1" dirty="0">
                <a:latin typeface="SimHei" panose="02010609060101010101" pitchFamily="49" charset="-122"/>
                <a:ea typeface="SimHei" panose="02010609060101010101" pitchFamily="49" charset="-122"/>
              </a:rPr>
            </a:br>
            <a:r>
              <a:rPr lang="en-US" altLang="zh-CN" sz="3600" b="1" dirty="0">
                <a:latin typeface="SimHei" panose="02010609060101010101" pitchFamily="49" charset="-122"/>
                <a:ea typeface="SimHei" panose="02010609060101010101" pitchFamily="49" charset="-122"/>
              </a:rPr>
              <a:t>Where is Jesus?</a:t>
            </a:r>
            <a:br>
              <a:rPr lang="en-US" altLang="zh-CN" sz="3600" b="1" dirty="0">
                <a:latin typeface="SimHei" panose="02010609060101010101" pitchFamily="49" charset="-122"/>
                <a:ea typeface="SimHei" panose="02010609060101010101" pitchFamily="49" charset="-122"/>
              </a:rPr>
            </a:br>
            <a:endParaRPr lang="zh-CN" altLang="en-US" sz="2000" b="1" dirty="0">
              <a:latin typeface="SimHei" panose="02010609060101010101" pitchFamily="49" charset="-122"/>
              <a:ea typeface="SimHei" panose="02010609060101010101" pitchFamily="49" charset="-122"/>
            </a:endParaRPr>
          </a:p>
        </p:txBody>
      </p:sp>
    </p:spTree>
    <p:extLst>
      <p:ext uri="{BB962C8B-B14F-4D97-AF65-F5344CB8AC3E}">
        <p14:creationId xmlns:p14="http://schemas.microsoft.com/office/powerpoint/2010/main" val="37522059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BC5221-F38D-7021-5470-C14AAC5D4FA9}"/>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DDF37317-452D-AE00-A1F3-17AF8B99EDB7}"/>
              </a:ext>
            </a:extLst>
          </p:cNvPr>
          <p:cNvPicPr>
            <a:picLocks noChangeAspect="1"/>
          </p:cNvPicPr>
          <p:nvPr/>
        </p:nvPicPr>
        <p:blipFill>
          <a:blip r:embed="rId2"/>
          <a:srcRect r="172" b="-1"/>
          <a:stretch/>
        </p:blipFill>
        <p:spPr>
          <a:xfrm>
            <a:off x="1123918" y="10"/>
            <a:ext cx="10256294" cy="6857990"/>
          </a:xfrm>
          <a:custGeom>
            <a:avLst/>
            <a:gdLst/>
            <a:ahLst/>
            <a:cxnLst/>
            <a:rect l="l" t="t" r="r" b="b"/>
            <a:pathLst>
              <a:path w="10256294" h="6858000">
                <a:moveTo>
                  <a:pt x="1691450" y="0"/>
                </a:moveTo>
                <a:lnTo>
                  <a:pt x="4470259" y="0"/>
                </a:lnTo>
                <a:lnTo>
                  <a:pt x="4542814" y="0"/>
                </a:lnTo>
                <a:lnTo>
                  <a:pt x="5713480" y="0"/>
                </a:lnTo>
                <a:lnTo>
                  <a:pt x="5786036" y="0"/>
                </a:lnTo>
                <a:lnTo>
                  <a:pt x="8564844" y="0"/>
                </a:lnTo>
                <a:lnTo>
                  <a:pt x="8587900" y="14997"/>
                </a:lnTo>
                <a:cubicBezTo>
                  <a:pt x="9658369" y="754641"/>
                  <a:pt x="10256294" y="2093192"/>
                  <a:pt x="10256294" y="3621656"/>
                </a:cubicBezTo>
                <a:cubicBezTo>
                  <a:pt x="10256294" y="4969131"/>
                  <a:pt x="9288413" y="5602839"/>
                  <a:pt x="8302921" y="6374814"/>
                </a:cubicBezTo>
                <a:cubicBezTo>
                  <a:pt x="8123457" y="6515397"/>
                  <a:pt x="7945637" y="6653108"/>
                  <a:pt x="7764491" y="6780599"/>
                </a:cubicBezTo>
                <a:lnTo>
                  <a:pt x="7648023" y="6858000"/>
                </a:lnTo>
                <a:lnTo>
                  <a:pt x="5786036" y="6858000"/>
                </a:lnTo>
                <a:lnTo>
                  <a:pt x="5713480" y="6858000"/>
                </a:lnTo>
                <a:lnTo>
                  <a:pt x="4542814" y="6858000"/>
                </a:lnTo>
                <a:lnTo>
                  <a:pt x="4470259" y="6858000"/>
                </a:lnTo>
                <a:lnTo>
                  <a:pt x="2608272" y="6858000"/>
                </a:lnTo>
                <a:lnTo>
                  <a:pt x="2491804" y="6780599"/>
                </a:lnTo>
                <a:cubicBezTo>
                  <a:pt x="2310658" y="6653108"/>
                  <a:pt x="2132837" y="6515397"/>
                  <a:pt x="1953374" y="6374814"/>
                </a:cubicBezTo>
                <a:cubicBezTo>
                  <a:pt x="967880" y="5602839"/>
                  <a:pt x="0" y="4969131"/>
                  <a:pt x="0" y="3621656"/>
                </a:cubicBezTo>
                <a:cubicBezTo>
                  <a:pt x="0" y="2093192"/>
                  <a:pt x="597925" y="754641"/>
                  <a:pt x="1668394" y="14997"/>
                </a:cubicBezTo>
                <a:close/>
              </a:path>
            </a:pathLst>
          </a:custGeom>
        </p:spPr>
      </p:pic>
      <p:sp>
        <p:nvSpPr>
          <p:cNvPr id="8" name="Google Shape;978;p44">
            <a:extLst>
              <a:ext uri="{FF2B5EF4-FFF2-40B4-BE49-F238E27FC236}">
                <a16:creationId xmlns:a16="http://schemas.microsoft.com/office/drawing/2014/main" id="{C5BA3DE6-1055-A604-F77D-9540B9737DC2}"/>
              </a:ext>
            </a:extLst>
          </p:cNvPr>
          <p:cNvSpPr txBox="1">
            <a:spLocks noGrp="1"/>
          </p:cNvSpPr>
          <p:nvPr>
            <p:ph type="title"/>
          </p:nvPr>
        </p:nvSpPr>
        <p:spPr>
          <a:xfrm>
            <a:off x="2255384" y="2104769"/>
            <a:ext cx="8812698" cy="1698264"/>
          </a:xfrm>
          <a:prstGeom prst="rect">
            <a:avLst/>
          </a:prstGeom>
        </p:spPr>
        <p:txBody>
          <a:bodyPr spcFirstLastPara="1" wrap="square" lIns="121900" tIns="121900" rIns="121900" bIns="121900" anchor="ctr" anchorCtr="0">
            <a:noAutofit/>
          </a:bodyPr>
          <a:lstStyle/>
          <a:p>
            <a:pPr algn="ctr" defTabSz="1033272"/>
            <a:r>
              <a:rPr lang="en-US" altLang="zh-CN" sz="5400" b="1" dirty="0">
                <a:latin typeface="SimHei" panose="02010609060101010101" pitchFamily="49" charset="-122"/>
                <a:ea typeface="SimHei" panose="02010609060101010101" pitchFamily="49" charset="-122"/>
              </a:rPr>
              <a:t>500</a:t>
            </a:r>
            <a:r>
              <a:rPr lang="zh-CN" altLang="en-US" sz="5400" b="1" dirty="0">
                <a:latin typeface="SimHei" panose="02010609060101010101" pitchFamily="49" charset="-122"/>
                <a:ea typeface="SimHei" panose="02010609060101010101" pitchFamily="49" charset="-122"/>
              </a:rPr>
              <a:t>多人亲眼看见 </a:t>
            </a:r>
            <a:endParaRPr lang="zh-CN" altLang="en-US" sz="4400" b="1" dirty="0">
              <a:latin typeface="SimHei" panose="02010609060101010101" pitchFamily="49" charset="-122"/>
              <a:ea typeface="SimHei" panose="02010609060101010101" pitchFamily="49" charset="-122"/>
            </a:endParaRPr>
          </a:p>
        </p:txBody>
      </p:sp>
      <p:sp>
        <p:nvSpPr>
          <p:cNvPr id="9" name="Google Shape;979;p44">
            <a:extLst>
              <a:ext uri="{FF2B5EF4-FFF2-40B4-BE49-F238E27FC236}">
                <a16:creationId xmlns:a16="http://schemas.microsoft.com/office/drawing/2014/main" id="{EAFB0183-313E-C57E-C9E7-52E3150A5B6E}"/>
              </a:ext>
            </a:extLst>
          </p:cNvPr>
          <p:cNvSpPr txBox="1">
            <a:spLocks/>
          </p:cNvSpPr>
          <p:nvPr/>
        </p:nvSpPr>
        <p:spPr>
          <a:xfrm>
            <a:off x="2570693" y="814305"/>
            <a:ext cx="1979047" cy="1396682"/>
          </a:xfrm>
          <a:prstGeom prst="rect">
            <a:avLst/>
          </a:prstGeom>
        </p:spPr>
        <p:txBody>
          <a:bodyPr spcFirstLastPara="1" wrap="square" lIns="121900" tIns="219433" rIns="121900" bIns="1219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1033272" rtl="0" eaLnBrk="1" fontAlgn="auto" latinLnBrk="0" hangingPunct="1">
              <a:lnSpc>
                <a:spcPct val="90000"/>
              </a:lnSpc>
              <a:spcBef>
                <a:spcPct val="0"/>
              </a:spcBef>
              <a:spcAft>
                <a:spcPts val="0"/>
              </a:spcAft>
              <a:buClrTx/>
              <a:buSzTx/>
              <a:buFontTx/>
              <a:buNone/>
              <a:tabLst/>
              <a:defRPr/>
            </a:pPr>
            <a:r>
              <a:rPr kumimoji="0" lang="en" sz="8286" b="0" i="0" u="none" strike="noStrike" kern="1200" cap="none" spc="0" normalizeH="0" baseline="0" noProof="0" dirty="0">
                <a:ln>
                  <a:noFill/>
                </a:ln>
                <a:solidFill>
                  <a:prstClr val="black"/>
                </a:solidFill>
                <a:effectLst/>
                <a:uLnTx/>
                <a:uFillTx/>
                <a:latin typeface="Aptos Display" panose="02110004020202020204"/>
                <a:ea typeface="+mj-ea"/>
                <a:cs typeface="+mj-cs"/>
              </a:rPr>
              <a:t>0</a:t>
            </a:r>
            <a:r>
              <a:rPr lang="en-US" sz="8286" dirty="0">
                <a:solidFill>
                  <a:prstClr val="black"/>
                </a:solidFill>
                <a:latin typeface="Aptos Display" panose="02110004020202020204"/>
                <a:ea typeface="等线 Light" panose="02010600030101010101" pitchFamily="2" charset="-122"/>
              </a:rPr>
              <a:t>5</a:t>
            </a:r>
            <a:endParaRPr kumimoji="0" lang="en" sz="4400" b="0" i="0" u="none" strike="noStrike" kern="1200" cap="none" spc="0" normalizeH="0" baseline="0" noProof="0" dirty="0">
              <a:ln>
                <a:noFill/>
              </a:ln>
              <a:solidFill>
                <a:prstClr val="black"/>
              </a:solidFill>
              <a:effectLst/>
              <a:uLnTx/>
              <a:uFillTx/>
              <a:latin typeface="Aptos Display" panose="02110004020202020204"/>
              <a:ea typeface="+mj-ea"/>
              <a:cs typeface="+mj-cs"/>
            </a:endParaRPr>
          </a:p>
        </p:txBody>
      </p:sp>
      <p:sp>
        <p:nvSpPr>
          <p:cNvPr id="10" name="Google Shape;980;p44">
            <a:extLst>
              <a:ext uri="{FF2B5EF4-FFF2-40B4-BE49-F238E27FC236}">
                <a16:creationId xmlns:a16="http://schemas.microsoft.com/office/drawing/2014/main" id="{E213FF6F-AA8E-99E8-BAAF-4534C0BBA6D6}"/>
              </a:ext>
            </a:extLst>
          </p:cNvPr>
          <p:cNvSpPr txBox="1">
            <a:spLocks/>
          </p:cNvSpPr>
          <p:nvPr/>
        </p:nvSpPr>
        <p:spPr>
          <a:xfrm>
            <a:off x="3264232" y="3803033"/>
            <a:ext cx="6795002" cy="1282748"/>
          </a:xfrm>
          <a:prstGeom prst="rect">
            <a:avLst/>
          </a:prstGeom>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zh-CN" dirty="0"/>
              <a:t>500</a:t>
            </a:r>
            <a:r>
              <a:rPr lang="zh-CN" altLang="en-US" dirty="0"/>
              <a:t> </a:t>
            </a:r>
            <a:r>
              <a:rPr lang="en-US" altLang="zh-CN" dirty="0"/>
              <a:t>eye</a:t>
            </a:r>
            <a:r>
              <a:rPr lang="zh-CN" altLang="en-US" dirty="0"/>
              <a:t> </a:t>
            </a:r>
            <a:r>
              <a:rPr lang="en-US" altLang="zh-CN" dirty="0"/>
              <a:t>witness</a:t>
            </a:r>
            <a:endParaRPr kumimoji="0" lang="en-US" sz="28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530756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A7E3E0-0B75-8B46-95C4-8FCC436121F6}"/>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AE1297DC-BA01-1559-4BE6-C1E1FE6885E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1"/>
            <a:ext cx="12192000" cy="6858001"/>
          </a:xfrm>
          <a:prstGeom prst="rect">
            <a:avLst/>
          </a:prstGeom>
        </p:spPr>
      </p:pic>
      <p:sp>
        <p:nvSpPr>
          <p:cNvPr id="3" name="TextBox 2">
            <a:extLst>
              <a:ext uri="{FF2B5EF4-FFF2-40B4-BE49-F238E27FC236}">
                <a16:creationId xmlns:a16="http://schemas.microsoft.com/office/drawing/2014/main" id="{E8C91E28-A959-FAD4-CCA4-1D5B3A462FFB}"/>
              </a:ext>
            </a:extLst>
          </p:cNvPr>
          <p:cNvSpPr txBox="1"/>
          <p:nvPr/>
        </p:nvSpPr>
        <p:spPr>
          <a:xfrm>
            <a:off x="0" y="467030"/>
            <a:ext cx="12192000" cy="3422540"/>
          </a:xfrm>
          <a:prstGeom prst="rect">
            <a:avLst/>
          </a:prstGeom>
          <a:solidFill>
            <a:schemeClr val="bg1">
              <a:alpha val="60000"/>
            </a:schemeClr>
          </a:solidFill>
        </p:spPr>
        <p:txBody>
          <a:bodyPr wrap="square">
            <a:spAutoFit/>
          </a:bodyPr>
          <a:lstStyle/>
          <a:p>
            <a:pPr>
              <a:lnSpc>
                <a:spcPct val="150000"/>
              </a:lnSpc>
            </a:pPr>
            <a:r>
              <a:rPr kumimoji="0" lang="zh-CN" altLang="en-US" sz="3200" b="0" i="0" u="none" strike="noStrike" kern="1200" cap="none" spc="0" normalizeH="0" baseline="0" noProof="0" dirty="0">
                <a:ln>
                  <a:noFill/>
                </a:ln>
                <a:solidFill>
                  <a:prstClr val="black"/>
                </a:solidFill>
                <a:effectLst/>
                <a:uLnTx/>
                <a:uFillTx/>
                <a:latin typeface="SimHei" panose="02010609060101010101" pitchFamily="49" charset="-122"/>
                <a:ea typeface="SimHei" panose="02010609060101010101" pitchFamily="49" charset="-122"/>
                <a:cs typeface="+mn-cs"/>
              </a:rPr>
              <a:t>林前 </a:t>
            </a:r>
            <a:r>
              <a:rPr kumimoji="0" lang="en-US" altLang="zh-CN" sz="3200" b="0" i="0" u="none" strike="noStrike" kern="1200" cap="none" spc="0" normalizeH="0" baseline="0" noProof="0" dirty="0">
                <a:ln>
                  <a:noFill/>
                </a:ln>
                <a:solidFill>
                  <a:prstClr val="black"/>
                </a:solidFill>
                <a:effectLst/>
                <a:uLnTx/>
                <a:uFillTx/>
                <a:latin typeface="SimHei" panose="02010609060101010101" pitchFamily="49" charset="-122"/>
                <a:ea typeface="SimHei" panose="02010609060101010101" pitchFamily="49" charset="-122"/>
                <a:cs typeface="+mn-cs"/>
              </a:rPr>
              <a:t>15:4 </a:t>
            </a:r>
            <a:r>
              <a:rPr kumimoji="0" lang="zh-CN" altLang="en-US" sz="3200" b="0" i="0" u="none" strike="noStrike" kern="1200" cap="none" spc="0" normalizeH="0" baseline="0" noProof="0" dirty="0">
                <a:ln>
                  <a:noFill/>
                </a:ln>
                <a:solidFill>
                  <a:prstClr val="black"/>
                </a:solidFill>
                <a:effectLst/>
                <a:uLnTx/>
                <a:uFillTx/>
                <a:latin typeface="SimHei" panose="02010609060101010101" pitchFamily="49" charset="-122"/>
                <a:ea typeface="SimHei" panose="02010609060101010101" pitchFamily="49" charset="-122"/>
                <a:cs typeface="+mn-cs"/>
              </a:rPr>
              <a:t>而且埋葬了；又照圣经所说，第三天复活了，</a:t>
            </a:r>
            <a:r>
              <a:rPr kumimoji="0" lang="en-US" altLang="zh-CN" sz="3200" b="0" i="0" u="none" strike="noStrike" kern="1200" cap="none" spc="0" normalizeH="0" baseline="0" noProof="0" dirty="0">
                <a:ln>
                  <a:noFill/>
                </a:ln>
                <a:solidFill>
                  <a:prstClr val="black"/>
                </a:solidFill>
                <a:effectLst/>
                <a:uLnTx/>
                <a:uFillTx/>
                <a:latin typeface="SimHei" panose="02010609060101010101" pitchFamily="49" charset="-122"/>
                <a:ea typeface="SimHei" panose="02010609060101010101" pitchFamily="49" charset="-122"/>
                <a:cs typeface="+mn-cs"/>
              </a:rPr>
              <a:t>5 </a:t>
            </a:r>
            <a:r>
              <a:rPr kumimoji="0" lang="zh-CN" altLang="en-US" sz="3200" b="0" i="0" u="none" strike="noStrike" kern="1200" cap="none" spc="0" normalizeH="0" baseline="0" noProof="0" dirty="0">
                <a:ln>
                  <a:noFill/>
                </a:ln>
                <a:solidFill>
                  <a:prstClr val="black"/>
                </a:solidFill>
                <a:effectLst/>
                <a:uLnTx/>
                <a:uFillTx/>
                <a:latin typeface="SimHei" panose="02010609060101010101" pitchFamily="49" charset="-122"/>
                <a:ea typeface="SimHei" panose="02010609060101010101" pitchFamily="49" charset="-122"/>
                <a:cs typeface="+mn-cs"/>
              </a:rPr>
              <a:t>并且</a:t>
            </a:r>
            <a:r>
              <a:rPr kumimoji="0" lang="zh-CN" altLang="en-US" sz="3200" b="0" i="0" u="none" strike="noStrike" kern="1200" cap="none" spc="0" normalizeH="0" baseline="0" noProof="0" dirty="0">
                <a:ln>
                  <a:noFill/>
                </a:ln>
                <a:solidFill>
                  <a:prstClr val="black"/>
                </a:solidFill>
                <a:effectLst/>
                <a:highlight>
                  <a:srgbClr val="FFFF00"/>
                </a:highlight>
                <a:uLnTx/>
                <a:uFillTx/>
                <a:latin typeface="SimHei" panose="02010609060101010101" pitchFamily="49" charset="-122"/>
                <a:ea typeface="SimHei" panose="02010609060101010101" pitchFamily="49" charset="-122"/>
                <a:cs typeface="+mn-cs"/>
              </a:rPr>
              <a:t>显给矶法看</a:t>
            </a:r>
            <a:r>
              <a:rPr kumimoji="0" lang="zh-CN" altLang="en-US" sz="3200" b="0" i="0" u="none" strike="noStrike" kern="1200" cap="none" spc="0" normalizeH="0" baseline="0" noProof="0" dirty="0">
                <a:ln>
                  <a:noFill/>
                </a:ln>
                <a:solidFill>
                  <a:prstClr val="black"/>
                </a:solidFill>
                <a:effectLst/>
                <a:uLnTx/>
                <a:uFillTx/>
                <a:latin typeface="SimHei" panose="02010609060101010101" pitchFamily="49" charset="-122"/>
                <a:ea typeface="SimHei" panose="02010609060101010101" pitchFamily="49" charset="-122"/>
                <a:cs typeface="+mn-cs"/>
              </a:rPr>
              <a:t>，然</a:t>
            </a:r>
            <a:r>
              <a:rPr kumimoji="0" lang="zh-CN" altLang="en-US" sz="3200" b="0" i="0" u="none" strike="noStrike" kern="1200" cap="none" spc="0" normalizeH="0" baseline="0" noProof="0" dirty="0">
                <a:ln>
                  <a:noFill/>
                </a:ln>
                <a:solidFill>
                  <a:prstClr val="black"/>
                </a:solidFill>
                <a:effectLst/>
                <a:highlight>
                  <a:srgbClr val="00FFFF"/>
                </a:highlight>
                <a:uLnTx/>
                <a:uFillTx/>
                <a:latin typeface="SimHei" panose="02010609060101010101" pitchFamily="49" charset="-122"/>
                <a:ea typeface="SimHei" panose="02010609060101010101" pitchFamily="49" charset="-122"/>
                <a:cs typeface="+mn-cs"/>
              </a:rPr>
              <a:t>後显给十二使徒看</a:t>
            </a:r>
            <a:r>
              <a:rPr kumimoji="0" lang="zh-CN" altLang="en-US" sz="3200" b="0" i="0" u="none" strike="noStrike" kern="1200" cap="none" spc="0" normalizeH="0" baseline="0" noProof="0" dirty="0">
                <a:ln>
                  <a:noFill/>
                </a:ln>
                <a:solidFill>
                  <a:prstClr val="black"/>
                </a:solidFill>
                <a:effectLst/>
                <a:uLnTx/>
                <a:uFillTx/>
                <a:latin typeface="SimHei" panose="02010609060101010101" pitchFamily="49" charset="-122"/>
                <a:ea typeface="SimHei" panose="02010609060101010101" pitchFamily="49" charset="-122"/>
                <a:cs typeface="+mn-cs"/>
              </a:rPr>
              <a:t>；</a:t>
            </a:r>
            <a:r>
              <a:rPr kumimoji="0" lang="en-US" altLang="zh-CN" sz="3200" b="0" i="0" u="none" strike="noStrike" kern="1200" cap="none" spc="0" normalizeH="0" baseline="0" noProof="0" dirty="0">
                <a:ln>
                  <a:noFill/>
                </a:ln>
                <a:solidFill>
                  <a:prstClr val="black"/>
                </a:solidFill>
                <a:effectLst/>
                <a:uLnTx/>
                <a:uFillTx/>
                <a:latin typeface="SimHei" panose="02010609060101010101" pitchFamily="49" charset="-122"/>
                <a:ea typeface="SimHei" panose="02010609060101010101" pitchFamily="49" charset="-122"/>
                <a:cs typeface="+mn-cs"/>
              </a:rPr>
              <a:t>6 </a:t>
            </a:r>
            <a:r>
              <a:rPr kumimoji="0" lang="zh-CN" altLang="en-US" sz="3200" b="0" i="0" u="none" strike="noStrike" kern="1200" cap="none" spc="0" normalizeH="0" baseline="0" noProof="0" dirty="0">
                <a:ln>
                  <a:noFill/>
                </a:ln>
                <a:solidFill>
                  <a:prstClr val="black"/>
                </a:solidFill>
                <a:effectLst/>
                <a:uLnTx/>
                <a:uFillTx/>
                <a:latin typeface="SimHei" panose="02010609060101010101" pitchFamily="49" charset="-122"/>
                <a:ea typeface="SimHei" panose="02010609060101010101" pitchFamily="49" charset="-122"/>
                <a:cs typeface="+mn-cs"/>
              </a:rPr>
              <a:t>後来</a:t>
            </a:r>
            <a:r>
              <a:rPr kumimoji="0" lang="zh-CN" altLang="en-US" sz="3200" b="0" i="0" u="none" strike="noStrike" kern="1200" cap="none" spc="0" normalizeH="0" baseline="0" noProof="0" dirty="0">
                <a:ln>
                  <a:noFill/>
                </a:ln>
                <a:solidFill>
                  <a:prstClr val="black"/>
                </a:solidFill>
                <a:effectLst/>
                <a:highlight>
                  <a:srgbClr val="00FF00"/>
                </a:highlight>
                <a:uLnTx/>
                <a:uFillTx/>
                <a:latin typeface="SimHei" panose="02010609060101010101" pitchFamily="49" charset="-122"/>
                <a:ea typeface="SimHei" panose="02010609060101010101" pitchFamily="49" charset="-122"/>
                <a:cs typeface="+mn-cs"/>
              </a:rPr>
              <a:t>一时显给五百多弟兄看</a:t>
            </a:r>
            <a:r>
              <a:rPr kumimoji="0" lang="zh-CN" altLang="en-US" sz="3200" b="0" i="0" u="none" strike="noStrike" kern="1200" cap="none" spc="0" normalizeH="0" baseline="0" noProof="0" dirty="0">
                <a:ln>
                  <a:noFill/>
                </a:ln>
                <a:solidFill>
                  <a:prstClr val="black"/>
                </a:solidFill>
                <a:effectLst/>
                <a:uLnTx/>
                <a:uFillTx/>
                <a:latin typeface="SimHei" panose="02010609060101010101" pitchFamily="49" charset="-122"/>
                <a:ea typeface="SimHei" panose="02010609060101010101" pitchFamily="49" charset="-122"/>
                <a:cs typeface="+mn-cs"/>
              </a:rPr>
              <a:t>，其中一大半到如今还在，却也有已经睡了的。</a:t>
            </a:r>
            <a:r>
              <a:rPr kumimoji="0" lang="en-US" altLang="zh-CN" sz="3200" b="0" i="0" u="none" strike="noStrike" kern="1200" cap="none" spc="0" normalizeH="0" baseline="0" noProof="0" dirty="0">
                <a:ln>
                  <a:noFill/>
                </a:ln>
                <a:solidFill>
                  <a:prstClr val="black"/>
                </a:solidFill>
                <a:effectLst/>
                <a:uLnTx/>
                <a:uFillTx/>
                <a:latin typeface="SimHei" panose="02010609060101010101" pitchFamily="49" charset="-122"/>
                <a:ea typeface="SimHei" panose="02010609060101010101" pitchFamily="49" charset="-122"/>
                <a:cs typeface="+mn-cs"/>
              </a:rPr>
              <a:t>7 </a:t>
            </a:r>
            <a:r>
              <a:rPr kumimoji="0" lang="zh-CN" altLang="en-US" sz="3200" b="0" i="0" u="none" strike="noStrike" kern="1200" cap="none" spc="0" normalizeH="0" baseline="0" noProof="0" dirty="0">
                <a:ln>
                  <a:noFill/>
                </a:ln>
                <a:solidFill>
                  <a:prstClr val="black"/>
                </a:solidFill>
                <a:effectLst/>
                <a:uLnTx/>
                <a:uFillTx/>
                <a:latin typeface="SimHei" panose="02010609060101010101" pitchFamily="49" charset="-122"/>
                <a:ea typeface="SimHei" panose="02010609060101010101" pitchFamily="49" charset="-122"/>
                <a:cs typeface="+mn-cs"/>
              </a:rPr>
              <a:t>以後显给雅各看，再显给众使徒看，</a:t>
            </a:r>
            <a:r>
              <a:rPr kumimoji="0" lang="en-US" altLang="zh-CN" sz="3200" b="0" i="0" u="none" strike="noStrike" kern="1200" cap="none" spc="0" normalizeH="0" baseline="0" noProof="0" dirty="0">
                <a:ln>
                  <a:noFill/>
                </a:ln>
                <a:solidFill>
                  <a:prstClr val="black"/>
                </a:solidFill>
                <a:effectLst/>
                <a:uLnTx/>
                <a:uFillTx/>
                <a:latin typeface="SimHei" panose="02010609060101010101" pitchFamily="49" charset="-122"/>
                <a:ea typeface="SimHei" panose="02010609060101010101" pitchFamily="49" charset="-122"/>
                <a:cs typeface="+mn-cs"/>
              </a:rPr>
              <a:t>8 </a:t>
            </a:r>
            <a:r>
              <a:rPr kumimoji="0" lang="zh-CN" altLang="en-US" sz="3200" b="0" i="0" u="none" strike="noStrike" kern="1200" cap="none" spc="0" normalizeH="0" baseline="0" noProof="0" dirty="0">
                <a:ln>
                  <a:noFill/>
                </a:ln>
                <a:solidFill>
                  <a:prstClr val="black"/>
                </a:solidFill>
                <a:effectLst/>
                <a:highlight>
                  <a:srgbClr val="FFFF00"/>
                </a:highlight>
                <a:uLnTx/>
                <a:uFillTx/>
                <a:latin typeface="SimHei" panose="02010609060101010101" pitchFamily="49" charset="-122"/>
                <a:ea typeface="SimHei" panose="02010609060101010101" pitchFamily="49" charset="-122"/>
                <a:cs typeface="+mn-cs"/>
              </a:rPr>
              <a:t>末了也显给我看</a:t>
            </a:r>
            <a:r>
              <a:rPr kumimoji="0" lang="en-US" altLang="zh-CN" sz="3200" b="0" i="0" u="none" strike="noStrike" kern="1200" cap="none" spc="0" normalizeH="0" baseline="0" noProof="0" dirty="0">
                <a:ln>
                  <a:noFill/>
                </a:ln>
                <a:solidFill>
                  <a:prstClr val="black"/>
                </a:solidFill>
                <a:effectLst/>
                <a:uLnTx/>
                <a:uFillTx/>
                <a:latin typeface="SimHei" panose="02010609060101010101" pitchFamily="49" charset="-122"/>
                <a:ea typeface="SimHei" panose="02010609060101010101" pitchFamily="49" charset="-122"/>
                <a:cs typeface="+mn-cs"/>
              </a:rPr>
              <a:t>...</a:t>
            </a:r>
          </a:p>
          <a:p>
            <a:pPr>
              <a:lnSpc>
                <a:spcPct val="150000"/>
              </a:lnSpc>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407798D8-E931-294F-A834-E71FC66E9A52}"/>
              </a:ext>
            </a:extLst>
          </p:cNvPr>
          <p:cNvSpPr txBox="1"/>
          <p:nvPr/>
        </p:nvSpPr>
        <p:spPr>
          <a:xfrm>
            <a:off x="0" y="4958466"/>
            <a:ext cx="12192000" cy="1631216"/>
          </a:xfrm>
          <a:prstGeom prst="rect">
            <a:avLst/>
          </a:prstGeom>
          <a:solidFill>
            <a:schemeClr val="bg1">
              <a:alpha val="6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SimHei" panose="02010609060101010101" pitchFamily="49" charset="-122"/>
                <a:ea typeface="SimHei" panose="02010609060101010101" pitchFamily="49" charset="-122"/>
                <a:cs typeface="+mn-cs"/>
              </a:rPr>
              <a:t>that he was buried, that he was raised on the third day in accordance with the Scriptures, and that </a:t>
            </a:r>
            <a:r>
              <a:rPr kumimoji="0" lang="en-US" sz="2000" b="0" i="0" u="none" strike="noStrike" kern="1200" cap="none" spc="0" normalizeH="0" baseline="0" noProof="0" dirty="0">
                <a:ln>
                  <a:noFill/>
                </a:ln>
                <a:solidFill>
                  <a:prstClr val="black"/>
                </a:solidFill>
                <a:effectLst/>
                <a:highlight>
                  <a:srgbClr val="FFFF00"/>
                </a:highlight>
                <a:uLnTx/>
                <a:uFillTx/>
                <a:latin typeface="SimHei" panose="02010609060101010101" pitchFamily="49" charset="-122"/>
                <a:ea typeface="SimHei" panose="02010609060101010101" pitchFamily="49" charset="-122"/>
                <a:cs typeface="+mn-cs"/>
              </a:rPr>
              <a:t>he appeared to Cephas</a:t>
            </a:r>
            <a:r>
              <a:rPr kumimoji="0" lang="en-US" sz="2000" b="0" i="0" u="none" strike="noStrike" kern="1200" cap="none" spc="0" normalizeH="0" baseline="0" noProof="0" dirty="0">
                <a:ln>
                  <a:noFill/>
                </a:ln>
                <a:solidFill>
                  <a:prstClr val="black"/>
                </a:solidFill>
                <a:effectLst/>
                <a:highlight>
                  <a:srgbClr val="00FFFF"/>
                </a:highlight>
                <a:uLnTx/>
                <a:uFillTx/>
                <a:latin typeface="SimHei" panose="02010609060101010101" pitchFamily="49" charset="-122"/>
                <a:ea typeface="SimHei" panose="02010609060101010101" pitchFamily="49" charset="-122"/>
                <a:cs typeface="+mn-cs"/>
              </a:rPr>
              <a:t>, then to the twelve</a:t>
            </a:r>
            <a:r>
              <a:rPr kumimoji="0" lang="en-US" sz="2000" b="0" i="0" u="none" strike="noStrike" kern="1200" cap="none" spc="0" normalizeH="0" baseline="0" noProof="0" dirty="0">
                <a:ln>
                  <a:noFill/>
                </a:ln>
                <a:solidFill>
                  <a:prstClr val="black"/>
                </a:solidFill>
                <a:effectLst/>
                <a:uLnTx/>
                <a:uFillTx/>
                <a:latin typeface="SimHei" panose="02010609060101010101" pitchFamily="49" charset="-122"/>
                <a:ea typeface="SimHei" panose="02010609060101010101" pitchFamily="49" charset="-122"/>
                <a:cs typeface="+mn-cs"/>
              </a:rPr>
              <a:t>. Then he appeared </a:t>
            </a:r>
            <a:r>
              <a:rPr kumimoji="0" lang="en-US" sz="2000" b="0" i="0" u="none" strike="noStrike" kern="1200" cap="none" spc="0" normalizeH="0" baseline="0" noProof="0" dirty="0">
                <a:ln>
                  <a:noFill/>
                </a:ln>
                <a:solidFill>
                  <a:prstClr val="black"/>
                </a:solidFill>
                <a:effectLst/>
                <a:highlight>
                  <a:srgbClr val="00FFFF"/>
                </a:highlight>
                <a:uLnTx/>
                <a:uFillTx/>
                <a:latin typeface="SimHei" panose="02010609060101010101" pitchFamily="49" charset="-122"/>
                <a:ea typeface="SimHei" panose="02010609060101010101" pitchFamily="49" charset="-122"/>
                <a:cs typeface="+mn-cs"/>
              </a:rPr>
              <a:t>to more than five hundred brothers at one time</a:t>
            </a:r>
            <a:r>
              <a:rPr kumimoji="0" lang="en-US" sz="2000" b="0" i="0" u="none" strike="noStrike" kern="1200" cap="none" spc="0" normalizeH="0" baseline="0" noProof="0" dirty="0">
                <a:ln>
                  <a:noFill/>
                </a:ln>
                <a:solidFill>
                  <a:prstClr val="black"/>
                </a:solidFill>
                <a:effectLst/>
                <a:uLnTx/>
                <a:uFillTx/>
                <a:latin typeface="SimHei" panose="02010609060101010101" pitchFamily="49" charset="-122"/>
                <a:ea typeface="SimHei" panose="02010609060101010101" pitchFamily="49" charset="-122"/>
                <a:cs typeface="+mn-cs"/>
              </a:rPr>
              <a:t>, most of whom are still alive, though some have fallen asleep. Then he appeared to James, then to all the apostles. Last of all, as to one untimely born, </a:t>
            </a:r>
            <a:r>
              <a:rPr kumimoji="0" lang="en-US" sz="2000" b="0" i="0" u="none" strike="noStrike" kern="1200" cap="none" spc="0" normalizeH="0" baseline="0" noProof="0" dirty="0">
                <a:ln>
                  <a:noFill/>
                </a:ln>
                <a:solidFill>
                  <a:prstClr val="black"/>
                </a:solidFill>
                <a:effectLst/>
                <a:highlight>
                  <a:srgbClr val="FFFF00"/>
                </a:highlight>
                <a:uLnTx/>
                <a:uFillTx/>
                <a:latin typeface="SimHei" panose="02010609060101010101" pitchFamily="49" charset="-122"/>
                <a:ea typeface="SimHei" panose="02010609060101010101" pitchFamily="49" charset="-122"/>
                <a:cs typeface="+mn-cs"/>
              </a:rPr>
              <a:t>he appeared also to me.(</a:t>
            </a:r>
            <a:r>
              <a:rPr kumimoji="0" lang="en-US" sz="2000" b="0" i="0" u="none" strike="noStrike" kern="1200" cap="none" spc="0" normalizeH="0" baseline="0" noProof="0" dirty="0">
                <a:ln>
                  <a:noFill/>
                </a:ln>
                <a:solidFill>
                  <a:prstClr val="black"/>
                </a:solidFill>
                <a:effectLst/>
                <a:uLnTx/>
                <a:uFillTx/>
                <a:latin typeface="SimHei" panose="02010609060101010101" pitchFamily="49" charset="-122"/>
                <a:ea typeface="SimHei" panose="02010609060101010101" pitchFamily="49" charset="-122"/>
                <a:cs typeface="+mn-cs"/>
              </a:rPr>
              <a:t>1 Corinthians 15:4-8 ESV)</a:t>
            </a:r>
          </a:p>
        </p:txBody>
      </p:sp>
    </p:spTree>
    <p:extLst>
      <p:ext uri="{BB962C8B-B14F-4D97-AF65-F5344CB8AC3E}">
        <p14:creationId xmlns:p14="http://schemas.microsoft.com/office/powerpoint/2010/main" val="9869518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BA0A07-4FB6-CBB2-EDBF-67D0A6AA21F4}"/>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0E345956-E318-7FD6-9044-7D6188D3C28C}"/>
              </a:ext>
            </a:extLst>
          </p:cNvPr>
          <p:cNvPicPr>
            <a:picLocks noChangeAspect="1"/>
          </p:cNvPicPr>
          <p:nvPr/>
        </p:nvPicPr>
        <p:blipFill>
          <a:blip r:embed="rId2"/>
          <a:srcRect r="172" b="-1"/>
          <a:stretch/>
        </p:blipFill>
        <p:spPr>
          <a:xfrm>
            <a:off x="1123918" y="10"/>
            <a:ext cx="10256294" cy="6857990"/>
          </a:xfrm>
          <a:custGeom>
            <a:avLst/>
            <a:gdLst/>
            <a:ahLst/>
            <a:cxnLst/>
            <a:rect l="l" t="t" r="r" b="b"/>
            <a:pathLst>
              <a:path w="10256294" h="6858000">
                <a:moveTo>
                  <a:pt x="1691450" y="0"/>
                </a:moveTo>
                <a:lnTo>
                  <a:pt x="4470259" y="0"/>
                </a:lnTo>
                <a:lnTo>
                  <a:pt x="4542814" y="0"/>
                </a:lnTo>
                <a:lnTo>
                  <a:pt x="5713480" y="0"/>
                </a:lnTo>
                <a:lnTo>
                  <a:pt x="5786036" y="0"/>
                </a:lnTo>
                <a:lnTo>
                  <a:pt x="8564844" y="0"/>
                </a:lnTo>
                <a:lnTo>
                  <a:pt x="8587900" y="14997"/>
                </a:lnTo>
                <a:cubicBezTo>
                  <a:pt x="9658369" y="754641"/>
                  <a:pt x="10256294" y="2093192"/>
                  <a:pt x="10256294" y="3621656"/>
                </a:cubicBezTo>
                <a:cubicBezTo>
                  <a:pt x="10256294" y="4969131"/>
                  <a:pt x="9288413" y="5602839"/>
                  <a:pt x="8302921" y="6374814"/>
                </a:cubicBezTo>
                <a:cubicBezTo>
                  <a:pt x="8123457" y="6515397"/>
                  <a:pt x="7945637" y="6653108"/>
                  <a:pt x="7764491" y="6780599"/>
                </a:cubicBezTo>
                <a:lnTo>
                  <a:pt x="7648023" y="6858000"/>
                </a:lnTo>
                <a:lnTo>
                  <a:pt x="5786036" y="6858000"/>
                </a:lnTo>
                <a:lnTo>
                  <a:pt x="5713480" y="6858000"/>
                </a:lnTo>
                <a:lnTo>
                  <a:pt x="4542814" y="6858000"/>
                </a:lnTo>
                <a:lnTo>
                  <a:pt x="4470259" y="6858000"/>
                </a:lnTo>
                <a:lnTo>
                  <a:pt x="2608272" y="6858000"/>
                </a:lnTo>
                <a:lnTo>
                  <a:pt x="2491804" y="6780599"/>
                </a:lnTo>
                <a:cubicBezTo>
                  <a:pt x="2310658" y="6653108"/>
                  <a:pt x="2132837" y="6515397"/>
                  <a:pt x="1953374" y="6374814"/>
                </a:cubicBezTo>
                <a:cubicBezTo>
                  <a:pt x="967880" y="5602839"/>
                  <a:pt x="0" y="4969131"/>
                  <a:pt x="0" y="3621656"/>
                </a:cubicBezTo>
                <a:cubicBezTo>
                  <a:pt x="0" y="2093192"/>
                  <a:pt x="597925" y="754641"/>
                  <a:pt x="1668394" y="14997"/>
                </a:cubicBezTo>
                <a:close/>
              </a:path>
            </a:pathLst>
          </a:custGeom>
        </p:spPr>
      </p:pic>
      <p:sp>
        <p:nvSpPr>
          <p:cNvPr id="8" name="Google Shape;978;p44">
            <a:extLst>
              <a:ext uri="{FF2B5EF4-FFF2-40B4-BE49-F238E27FC236}">
                <a16:creationId xmlns:a16="http://schemas.microsoft.com/office/drawing/2014/main" id="{78E60659-170C-444E-EA14-483B09011528}"/>
              </a:ext>
            </a:extLst>
          </p:cNvPr>
          <p:cNvSpPr txBox="1">
            <a:spLocks noGrp="1"/>
          </p:cNvSpPr>
          <p:nvPr>
            <p:ph type="title"/>
          </p:nvPr>
        </p:nvSpPr>
        <p:spPr>
          <a:xfrm>
            <a:off x="2255384" y="2104769"/>
            <a:ext cx="8812698" cy="1698264"/>
          </a:xfrm>
          <a:prstGeom prst="rect">
            <a:avLst/>
          </a:prstGeom>
        </p:spPr>
        <p:txBody>
          <a:bodyPr spcFirstLastPara="1" wrap="square" lIns="121900" tIns="121900" rIns="121900" bIns="121900" anchor="ctr" anchorCtr="0">
            <a:noAutofit/>
          </a:bodyPr>
          <a:lstStyle/>
          <a:p>
            <a:pPr algn="ctr" defTabSz="1033272"/>
            <a:r>
              <a:rPr lang="zh-CN" altLang="en-US" sz="5400" b="1" dirty="0">
                <a:latin typeface="SimHei" panose="02010609060101010101" pitchFamily="49" charset="-122"/>
                <a:ea typeface="SimHei" panose="02010609060101010101" pitchFamily="49" charset="-122"/>
              </a:rPr>
              <a:t>保罗反对福音者的转变</a:t>
            </a:r>
            <a:endParaRPr lang="zh-CN" altLang="en-US" sz="4400" b="1" dirty="0">
              <a:latin typeface="SimHei" panose="02010609060101010101" pitchFamily="49" charset="-122"/>
              <a:ea typeface="SimHei" panose="02010609060101010101" pitchFamily="49" charset="-122"/>
            </a:endParaRPr>
          </a:p>
        </p:txBody>
      </p:sp>
      <p:sp>
        <p:nvSpPr>
          <p:cNvPr id="9" name="Google Shape;979;p44">
            <a:extLst>
              <a:ext uri="{FF2B5EF4-FFF2-40B4-BE49-F238E27FC236}">
                <a16:creationId xmlns:a16="http://schemas.microsoft.com/office/drawing/2014/main" id="{871EF340-742F-D628-5323-4F16FB6AC59C}"/>
              </a:ext>
            </a:extLst>
          </p:cNvPr>
          <p:cNvSpPr txBox="1">
            <a:spLocks/>
          </p:cNvSpPr>
          <p:nvPr/>
        </p:nvSpPr>
        <p:spPr>
          <a:xfrm>
            <a:off x="2570693" y="814305"/>
            <a:ext cx="1979047" cy="1396682"/>
          </a:xfrm>
          <a:prstGeom prst="rect">
            <a:avLst/>
          </a:prstGeom>
        </p:spPr>
        <p:txBody>
          <a:bodyPr spcFirstLastPara="1" wrap="square" lIns="121900" tIns="219433" rIns="121900" bIns="1219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1033272" rtl="0" eaLnBrk="1" fontAlgn="auto" latinLnBrk="0" hangingPunct="1">
              <a:lnSpc>
                <a:spcPct val="90000"/>
              </a:lnSpc>
              <a:spcBef>
                <a:spcPct val="0"/>
              </a:spcBef>
              <a:spcAft>
                <a:spcPts val="0"/>
              </a:spcAft>
              <a:buClrTx/>
              <a:buSzTx/>
              <a:buFontTx/>
              <a:buNone/>
              <a:tabLst/>
              <a:defRPr/>
            </a:pPr>
            <a:r>
              <a:rPr kumimoji="0" lang="en" sz="8286" b="0" i="0" u="none" strike="noStrike" kern="1200" cap="none" spc="0" normalizeH="0" baseline="0" noProof="0" dirty="0">
                <a:ln>
                  <a:noFill/>
                </a:ln>
                <a:solidFill>
                  <a:prstClr val="black"/>
                </a:solidFill>
                <a:effectLst/>
                <a:uLnTx/>
                <a:uFillTx/>
                <a:latin typeface="Aptos Display" panose="02110004020202020204"/>
                <a:ea typeface="+mj-ea"/>
                <a:cs typeface="+mj-cs"/>
              </a:rPr>
              <a:t>0</a:t>
            </a:r>
            <a:r>
              <a:rPr kumimoji="0" lang="en-US" altLang="zh-CN" sz="8286" b="0" i="0" u="none" strike="noStrike" kern="1200" cap="none" spc="0" normalizeH="0" baseline="0" noProof="0" dirty="0">
                <a:ln>
                  <a:noFill/>
                </a:ln>
                <a:solidFill>
                  <a:prstClr val="black"/>
                </a:solidFill>
                <a:effectLst/>
                <a:uLnTx/>
                <a:uFillTx/>
                <a:latin typeface="Aptos Display" panose="02110004020202020204"/>
                <a:ea typeface="等线 Light" panose="02010600030101010101" pitchFamily="2" charset="-122"/>
                <a:cs typeface="+mj-cs"/>
              </a:rPr>
              <a:t>6</a:t>
            </a:r>
            <a:endParaRPr kumimoji="0" lang="en" sz="4400" b="0" i="0" u="none" strike="noStrike" kern="1200" cap="none" spc="0" normalizeH="0" baseline="0" noProof="0" dirty="0">
              <a:ln>
                <a:noFill/>
              </a:ln>
              <a:solidFill>
                <a:prstClr val="black"/>
              </a:solidFill>
              <a:effectLst/>
              <a:uLnTx/>
              <a:uFillTx/>
              <a:latin typeface="Aptos Display" panose="02110004020202020204"/>
              <a:ea typeface="+mj-ea"/>
              <a:cs typeface="+mj-cs"/>
            </a:endParaRPr>
          </a:p>
        </p:txBody>
      </p:sp>
      <p:sp>
        <p:nvSpPr>
          <p:cNvPr id="10" name="Google Shape;980;p44">
            <a:extLst>
              <a:ext uri="{FF2B5EF4-FFF2-40B4-BE49-F238E27FC236}">
                <a16:creationId xmlns:a16="http://schemas.microsoft.com/office/drawing/2014/main" id="{DD6F563C-D243-5917-C752-91BC2D01A4A1}"/>
              </a:ext>
            </a:extLst>
          </p:cNvPr>
          <p:cNvSpPr txBox="1">
            <a:spLocks/>
          </p:cNvSpPr>
          <p:nvPr/>
        </p:nvSpPr>
        <p:spPr>
          <a:xfrm>
            <a:off x="3264232" y="3803033"/>
            <a:ext cx="6795002" cy="1282748"/>
          </a:xfrm>
          <a:prstGeom prst="rect">
            <a:avLst/>
          </a:prstGeom>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The conversion of Paul, the one who opposed the gospel</a:t>
            </a:r>
            <a:endParaRPr kumimoji="0" lang="en-US" sz="28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730611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4118D-C56F-1C57-89FF-C3B1286AB842}"/>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0E8A2EAD-BA9C-F271-1913-B486B6E63BA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1"/>
            <a:ext cx="12192000" cy="6858001"/>
          </a:xfrm>
          <a:prstGeom prst="rect">
            <a:avLst/>
          </a:prstGeom>
        </p:spPr>
      </p:pic>
      <p:sp>
        <p:nvSpPr>
          <p:cNvPr id="3" name="TextBox 2">
            <a:extLst>
              <a:ext uri="{FF2B5EF4-FFF2-40B4-BE49-F238E27FC236}">
                <a16:creationId xmlns:a16="http://schemas.microsoft.com/office/drawing/2014/main" id="{175C2BA5-0C11-0CFE-091D-D254A07E0EB2}"/>
              </a:ext>
            </a:extLst>
          </p:cNvPr>
          <p:cNvSpPr txBox="1"/>
          <p:nvPr/>
        </p:nvSpPr>
        <p:spPr>
          <a:xfrm>
            <a:off x="0" y="0"/>
            <a:ext cx="12192000" cy="4899868"/>
          </a:xfrm>
          <a:prstGeom prst="rect">
            <a:avLst/>
          </a:prstGeom>
          <a:solidFill>
            <a:schemeClr val="bg1">
              <a:alpha val="60000"/>
            </a:schemeClr>
          </a:solidFill>
        </p:spPr>
        <p:txBody>
          <a:bodyPr wrap="square">
            <a:spAutoFit/>
          </a:bodyPr>
          <a:lstStyle/>
          <a:p>
            <a:pPr>
              <a:lnSpc>
                <a:spcPct val="150000"/>
              </a:lnSpc>
            </a:pPr>
            <a:r>
              <a:rPr kumimoji="0" lang="zh-CN" altLang="en-US" sz="3200" b="0" i="0" u="none" strike="noStrike" kern="1200" cap="none" spc="0" normalizeH="0" baseline="0" noProof="0" dirty="0">
                <a:ln>
                  <a:noFill/>
                </a:ln>
                <a:solidFill>
                  <a:prstClr val="black"/>
                </a:solidFill>
                <a:effectLst/>
                <a:uLnTx/>
                <a:uFillTx/>
                <a:latin typeface="SimHei" panose="02010609060101010101" pitchFamily="49" charset="-122"/>
                <a:ea typeface="SimHei" panose="02010609060101010101" pitchFamily="49" charset="-122"/>
                <a:cs typeface="+mn-cs"/>
              </a:rPr>
              <a:t>徒</a:t>
            </a:r>
            <a:r>
              <a:rPr kumimoji="0" lang="en-US" altLang="zh-CN" sz="3200" b="0" i="0" u="none" strike="noStrike" kern="1200" cap="none" spc="0" normalizeH="0" baseline="0" noProof="0" dirty="0">
                <a:ln>
                  <a:noFill/>
                </a:ln>
                <a:solidFill>
                  <a:prstClr val="black"/>
                </a:solidFill>
                <a:effectLst/>
                <a:uLnTx/>
                <a:uFillTx/>
                <a:latin typeface="SimHei" panose="02010609060101010101" pitchFamily="49" charset="-122"/>
                <a:ea typeface="SimHei" panose="02010609060101010101" pitchFamily="49" charset="-122"/>
                <a:cs typeface="+mn-cs"/>
              </a:rPr>
              <a:t>26:13 </a:t>
            </a:r>
            <a:r>
              <a:rPr kumimoji="0" lang="zh-CN" altLang="en-US" sz="3200" b="0" i="0" u="none" strike="noStrike" kern="1200" cap="none" spc="0" normalizeH="0" baseline="0" noProof="0" dirty="0">
                <a:ln>
                  <a:noFill/>
                </a:ln>
                <a:solidFill>
                  <a:prstClr val="black"/>
                </a:solidFill>
                <a:effectLst/>
                <a:uLnTx/>
                <a:uFillTx/>
                <a:latin typeface="SimHei" panose="02010609060101010101" pitchFamily="49" charset="-122"/>
                <a:ea typeface="SimHei" panose="02010609060101010101" pitchFamily="49" charset="-122"/>
                <a:cs typeface="+mn-cs"/>
              </a:rPr>
              <a:t>王啊，我在路上，晌午的时候，看见从天发光，比日头还亮，四面照著我并与我同行的人。</a:t>
            </a:r>
            <a:r>
              <a:rPr kumimoji="0" lang="en-US" altLang="zh-CN" sz="3200" b="0" i="0" u="none" strike="noStrike" kern="1200" cap="none" spc="0" normalizeH="0" baseline="0" noProof="0" dirty="0">
                <a:ln>
                  <a:noFill/>
                </a:ln>
                <a:solidFill>
                  <a:prstClr val="black"/>
                </a:solidFill>
                <a:effectLst/>
                <a:uLnTx/>
                <a:uFillTx/>
                <a:latin typeface="SimHei" panose="02010609060101010101" pitchFamily="49" charset="-122"/>
                <a:ea typeface="SimHei" panose="02010609060101010101" pitchFamily="49" charset="-122"/>
                <a:cs typeface="+mn-cs"/>
              </a:rPr>
              <a:t>14 </a:t>
            </a:r>
            <a:r>
              <a:rPr kumimoji="0" lang="zh-CN" altLang="en-US" sz="3200" b="0" i="0" u="none" strike="noStrike" kern="1200" cap="none" spc="0" normalizeH="0" baseline="0" noProof="0" dirty="0">
                <a:ln>
                  <a:noFill/>
                </a:ln>
                <a:solidFill>
                  <a:prstClr val="black"/>
                </a:solidFill>
                <a:effectLst/>
                <a:uLnTx/>
                <a:uFillTx/>
                <a:latin typeface="SimHei" panose="02010609060101010101" pitchFamily="49" charset="-122"/>
                <a:ea typeface="SimHei" panose="02010609060101010101" pitchFamily="49" charset="-122"/>
                <a:cs typeface="+mn-cs"/>
              </a:rPr>
              <a:t>我们都仆倒在地，我就听见有声音用希伯来话向我说：</a:t>
            </a:r>
            <a:r>
              <a:rPr kumimoji="0" lang="en-US" altLang="zh-CN" sz="3200" b="0" i="0" u="none" strike="noStrike" kern="1200" cap="none" spc="0" normalizeH="0" baseline="0" noProof="0" dirty="0">
                <a:ln>
                  <a:noFill/>
                </a:ln>
                <a:solidFill>
                  <a:prstClr val="black"/>
                </a:solidFill>
                <a:effectLst/>
                <a:uLnTx/>
                <a:uFillTx/>
                <a:latin typeface="SimHei" panose="02010609060101010101" pitchFamily="49" charset="-122"/>
                <a:ea typeface="SimHei" panose="02010609060101010101" pitchFamily="49" charset="-122"/>
                <a:cs typeface="+mn-cs"/>
              </a:rPr>
              <a:t>『</a:t>
            </a:r>
            <a:r>
              <a:rPr kumimoji="0" lang="zh-CN" altLang="en-US" sz="3200" b="0" i="0" u="none" strike="noStrike" kern="1200" cap="none" spc="0" normalizeH="0" baseline="0" noProof="0" dirty="0">
                <a:ln>
                  <a:noFill/>
                </a:ln>
                <a:solidFill>
                  <a:prstClr val="black"/>
                </a:solidFill>
                <a:effectLst/>
                <a:uLnTx/>
                <a:uFillTx/>
                <a:latin typeface="SimHei" panose="02010609060101010101" pitchFamily="49" charset="-122"/>
                <a:ea typeface="SimHei" panose="02010609060101010101" pitchFamily="49" charset="-122"/>
                <a:cs typeface="+mn-cs"/>
              </a:rPr>
              <a:t>扫罗！扫罗！为什麽逼迫我？你用脚踢刺是难的！</a:t>
            </a:r>
            <a:r>
              <a:rPr kumimoji="0" lang="en-US" altLang="zh-CN" sz="3200" b="0" i="0" u="none" strike="noStrike" kern="1200" cap="none" spc="0" normalizeH="0" baseline="0" noProof="0" dirty="0">
                <a:ln>
                  <a:noFill/>
                </a:ln>
                <a:solidFill>
                  <a:prstClr val="black"/>
                </a:solidFill>
                <a:effectLst/>
                <a:uLnTx/>
                <a:uFillTx/>
                <a:latin typeface="SimHei" panose="02010609060101010101" pitchFamily="49" charset="-122"/>
                <a:ea typeface="SimHei" panose="02010609060101010101" pitchFamily="49" charset="-122"/>
                <a:cs typeface="+mn-cs"/>
              </a:rPr>
              <a:t>』15 </a:t>
            </a:r>
            <a:r>
              <a:rPr kumimoji="0" lang="zh-CN" altLang="en-US" sz="3200" b="0" i="0" u="none" strike="noStrike" kern="1200" cap="none" spc="0" normalizeH="0" baseline="0" noProof="0" dirty="0">
                <a:ln>
                  <a:noFill/>
                </a:ln>
                <a:solidFill>
                  <a:prstClr val="black"/>
                </a:solidFill>
                <a:effectLst/>
                <a:uLnTx/>
                <a:uFillTx/>
                <a:latin typeface="SimHei" panose="02010609060101010101" pitchFamily="49" charset="-122"/>
                <a:ea typeface="SimHei" panose="02010609060101010101" pitchFamily="49" charset="-122"/>
                <a:cs typeface="+mn-cs"/>
              </a:rPr>
              <a:t>我说：</a:t>
            </a:r>
            <a:r>
              <a:rPr kumimoji="0" lang="en-US" altLang="zh-CN" sz="3200" b="0" i="0" u="none" strike="noStrike" kern="1200" cap="none" spc="0" normalizeH="0" baseline="0" noProof="0" dirty="0">
                <a:ln>
                  <a:noFill/>
                </a:ln>
                <a:solidFill>
                  <a:prstClr val="black"/>
                </a:solidFill>
                <a:effectLst/>
                <a:uLnTx/>
                <a:uFillTx/>
                <a:latin typeface="SimHei" panose="02010609060101010101" pitchFamily="49" charset="-122"/>
                <a:ea typeface="SimHei" panose="02010609060101010101" pitchFamily="49" charset="-122"/>
                <a:cs typeface="+mn-cs"/>
              </a:rPr>
              <a:t>『</a:t>
            </a:r>
            <a:r>
              <a:rPr kumimoji="0" lang="zh-CN" altLang="en-US" sz="3200" b="0" i="0" u="none" strike="noStrike" kern="1200" cap="none" spc="0" normalizeH="0" baseline="0" noProof="0" dirty="0">
                <a:ln>
                  <a:noFill/>
                </a:ln>
                <a:solidFill>
                  <a:prstClr val="black"/>
                </a:solidFill>
                <a:effectLst/>
                <a:uLnTx/>
                <a:uFillTx/>
                <a:latin typeface="SimHei" panose="02010609060101010101" pitchFamily="49" charset="-122"/>
                <a:ea typeface="SimHei" panose="02010609060101010101" pitchFamily="49" charset="-122"/>
                <a:cs typeface="+mn-cs"/>
              </a:rPr>
              <a:t>主啊，你是谁？</a:t>
            </a:r>
            <a:r>
              <a:rPr kumimoji="0" lang="en-US" altLang="zh-CN" sz="3200" b="0" i="0" u="none" strike="noStrike" kern="1200" cap="none" spc="0" normalizeH="0" baseline="0" noProof="0" dirty="0">
                <a:ln>
                  <a:noFill/>
                </a:ln>
                <a:solidFill>
                  <a:prstClr val="black"/>
                </a:solidFill>
                <a:effectLst/>
                <a:uLnTx/>
                <a:uFillTx/>
                <a:latin typeface="SimHei" panose="02010609060101010101" pitchFamily="49" charset="-122"/>
                <a:ea typeface="SimHei" panose="02010609060101010101" pitchFamily="49" charset="-122"/>
                <a:cs typeface="+mn-cs"/>
              </a:rPr>
              <a:t>』</a:t>
            </a:r>
            <a:r>
              <a:rPr kumimoji="0" lang="zh-CN" altLang="en-US" sz="3200" b="0" i="0" u="none" strike="noStrike" kern="1200" cap="none" spc="0" normalizeH="0" baseline="0" noProof="0" dirty="0">
                <a:ln>
                  <a:noFill/>
                </a:ln>
                <a:solidFill>
                  <a:prstClr val="black"/>
                </a:solidFill>
                <a:effectLst/>
                <a:highlight>
                  <a:srgbClr val="FFFF00"/>
                </a:highlight>
                <a:uLnTx/>
                <a:uFillTx/>
                <a:latin typeface="SimHei" panose="02010609060101010101" pitchFamily="49" charset="-122"/>
                <a:ea typeface="SimHei" panose="02010609060101010101" pitchFamily="49" charset="-122"/>
                <a:cs typeface="+mn-cs"/>
              </a:rPr>
              <a:t>主说：</a:t>
            </a:r>
            <a:r>
              <a:rPr kumimoji="0" lang="en-US" altLang="zh-CN" sz="3200" b="0" i="0" u="none" strike="noStrike" kern="1200" cap="none" spc="0" normalizeH="0" baseline="0" noProof="0" dirty="0">
                <a:ln>
                  <a:noFill/>
                </a:ln>
                <a:solidFill>
                  <a:prstClr val="black"/>
                </a:solidFill>
                <a:effectLst/>
                <a:highlight>
                  <a:srgbClr val="FFFF00"/>
                </a:highlight>
                <a:uLnTx/>
                <a:uFillTx/>
                <a:latin typeface="SimHei" panose="02010609060101010101" pitchFamily="49" charset="-122"/>
                <a:ea typeface="SimHei" panose="02010609060101010101" pitchFamily="49" charset="-122"/>
                <a:cs typeface="+mn-cs"/>
              </a:rPr>
              <a:t>『</a:t>
            </a:r>
            <a:r>
              <a:rPr kumimoji="0" lang="zh-CN" altLang="en-US" sz="3200" b="0" i="0" u="none" strike="noStrike" kern="1200" cap="none" spc="0" normalizeH="0" baseline="0" noProof="0" dirty="0">
                <a:ln>
                  <a:noFill/>
                </a:ln>
                <a:solidFill>
                  <a:prstClr val="black"/>
                </a:solidFill>
                <a:effectLst/>
                <a:highlight>
                  <a:srgbClr val="FFFF00"/>
                </a:highlight>
                <a:uLnTx/>
                <a:uFillTx/>
                <a:latin typeface="SimHei" panose="02010609060101010101" pitchFamily="49" charset="-122"/>
                <a:ea typeface="SimHei" panose="02010609060101010101" pitchFamily="49" charset="-122"/>
                <a:cs typeface="+mn-cs"/>
              </a:rPr>
              <a:t>我就是你所逼迫的耶稣。</a:t>
            </a:r>
            <a:r>
              <a:rPr kumimoji="0" lang="en-US" altLang="zh-CN" sz="3200" b="0" i="0" u="none" strike="noStrike" kern="1200" cap="none" spc="0" normalizeH="0" baseline="0" noProof="0" dirty="0">
                <a:ln>
                  <a:noFill/>
                </a:ln>
                <a:solidFill>
                  <a:prstClr val="black"/>
                </a:solidFill>
                <a:effectLst/>
                <a:uLnTx/>
                <a:uFillTx/>
                <a:latin typeface="SimHei" panose="02010609060101010101" pitchFamily="49" charset="-122"/>
                <a:ea typeface="SimHei" panose="02010609060101010101" pitchFamily="49" charset="-122"/>
                <a:cs typeface="+mn-cs"/>
              </a:rPr>
              <a:t>16 </a:t>
            </a:r>
            <a:r>
              <a:rPr kumimoji="0" lang="zh-CN" altLang="en-US" sz="3200" b="0" i="0" u="none" strike="noStrike" kern="1200" cap="none" spc="0" normalizeH="0" baseline="0" noProof="0" dirty="0">
                <a:ln>
                  <a:noFill/>
                </a:ln>
                <a:solidFill>
                  <a:prstClr val="black"/>
                </a:solidFill>
                <a:effectLst/>
                <a:uLnTx/>
                <a:uFillTx/>
                <a:latin typeface="SimHei" panose="02010609060101010101" pitchFamily="49" charset="-122"/>
                <a:ea typeface="SimHei" panose="02010609060101010101" pitchFamily="49" charset="-122"/>
                <a:cs typeface="+mn-cs"/>
              </a:rPr>
              <a:t>你起来站著，我特意向你显现，要派你作执事，作见证，将你所看见的事和我将要指示你的事证明出来。</a:t>
            </a:r>
            <a:r>
              <a:rPr kumimoji="0" lang="en-US" altLang="zh-CN" sz="3200" b="0" i="0" u="none" strike="noStrike" kern="1200" cap="none" spc="0" normalizeH="0" baseline="0" noProof="0" dirty="0">
                <a:ln>
                  <a:noFill/>
                </a:ln>
                <a:solidFill>
                  <a:prstClr val="black"/>
                </a:solidFill>
                <a:effectLst/>
                <a:uLnTx/>
                <a:uFillTx/>
                <a:latin typeface="SimHei" panose="02010609060101010101" pitchFamily="49" charset="-122"/>
                <a:ea typeface="SimHei" panose="02010609060101010101" pitchFamily="49" charset="-122"/>
                <a:cs typeface="+mn-cs"/>
              </a:rPr>
              <a:t>...</a:t>
            </a:r>
          </a:p>
          <a:p>
            <a:pPr>
              <a:lnSpc>
                <a:spcPct val="150000"/>
              </a:lnSpc>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271403F2-390E-51CA-CF4E-FCCC1B3C3B5B}"/>
              </a:ext>
            </a:extLst>
          </p:cNvPr>
          <p:cNvSpPr txBox="1"/>
          <p:nvPr/>
        </p:nvSpPr>
        <p:spPr>
          <a:xfrm>
            <a:off x="0" y="5001771"/>
            <a:ext cx="12192000" cy="1754326"/>
          </a:xfrm>
          <a:prstGeom prst="rect">
            <a:avLst/>
          </a:prstGeom>
          <a:solidFill>
            <a:schemeClr val="bg1">
              <a:alpha val="6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SimHei" panose="02010609060101010101" pitchFamily="49" charset="-122"/>
                <a:ea typeface="SimHei" panose="02010609060101010101" pitchFamily="49" charset="-122"/>
                <a:cs typeface="+mn-cs"/>
              </a:rPr>
              <a:t>At midday, O king, I saw on the way a light from heaven, brighter than the sun, that shone around me and those who journeyed with </a:t>
            </a:r>
            <a:r>
              <a:rPr kumimoji="0" lang="en-US" b="0" i="0" u="none" strike="noStrike" kern="1200" cap="none" spc="0" normalizeH="0" baseline="0" noProof="0" dirty="0" err="1">
                <a:ln>
                  <a:noFill/>
                </a:ln>
                <a:solidFill>
                  <a:prstClr val="black"/>
                </a:solidFill>
                <a:effectLst/>
                <a:uLnTx/>
                <a:uFillTx/>
                <a:latin typeface="SimHei" panose="02010609060101010101" pitchFamily="49" charset="-122"/>
                <a:ea typeface="SimHei" panose="02010609060101010101" pitchFamily="49" charset="-122"/>
                <a:cs typeface="+mn-cs"/>
              </a:rPr>
              <a:t>me.And</a:t>
            </a:r>
            <a:r>
              <a:rPr kumimoji="0" lang="en-US" b="0" i="0" u="none" strike="noStrike" kern="1200" cap="none" spc="0" normalizeH="0" baseline="0" noProof="0" dirty="0">
                <a:ln>
                  <a:noFill/>
                </a:ln>
                <a:solidFill>
                  <a:prstClr val="black"/>
                </a:solidFill>
                <a:effectLst/>
                <a:uLnTx/>
                <a:uFillTx/>
                <a:latin typeface="SimHei" panose="02010609060101010101" pitchFamily="49" charset="-122"/>
                <a:ea typeface="SimHei" panose="02010609060101010101" pitchFamily="49" charset="-122"/>
                <a:cs typeface="+mn-cs"/>
              </a:rPr>
              <a:t> when we had all fallen to the ground, I heard a voice saying to me in the Hebrew language, Saul, Saul, why are you persecuting me? It is hard for you to kick against the </a:t>
            </a:r>
            <a:r>
              <a:rPr kumimoji="0" lang="en-US" b="0" i="0" u="none" strike="noStrike" kern="1200" cap="none" spc="0" normalizeH="0" baseline="0" noProof="0" dirty="0" err="1">
                <a:ln>
                  <a:noFill/>
                </a:ln>
                <a:solidFill>
                  <a:prstClr val="black"/>
                </a:solidFill>
                <a:effectLst/>
                <a:uLnTx/>
                <a:uFillTx/>
                <a:latin typeface="SimHei" panose="02010609060101010101" pitchFamily="49" charset="-122"/>
                <a:ea typeface="SimHei" panose="02010609060101010101" pitchFamily="49" charset="-122"/>
                <a:cs typeface="+mn-cs"/>
              </a:rPr>
              <a:t>goads.And</a:t>
            </a:r>
            <a:r>
              <a:rPr kumimoji="0" lang="en-US" b="0" i="0" u="none" strike="noStrike" kern="1200" cap="none" spc="0" normalizeH="0" baseline="0" noProof="0" dirty="0">
                <a:ln>
                  <a:noFill/>
                </a:ln>
                <a:solidFill>
                  <a:prstClr val="black"/>
                </a:solidFill>
                <a:effectLst/>
                <a:uLnTx/>
                <a:uFillTx/>
                <a:latin typeface="SimHei" panose="02010609060101010101" pitchFamily="49" charset="-122"/>
                <a:ea typeface="SimHei" panose="02010609060101010101" pitchFamily="49" charset="-122"/>
                <a:cs typeface="+mn-cs"/>
              </a:rPr>
              <a:t> I said, Who are you, Lord? </a:t>
            </a:r>
            <a:r>
              <a:rPr kumimoji="0" lang="en-US" b="0" i="0" u="none" strike="noStrike" kern="1200" cap="none" spc="0" normalizeH="0" baseline="0" noProof="0" dirty="0">
                <a:ln>
                  <a:noFill/>
                </a:ln>
                <a:solidFill>
                  <a:prstClr val="black"/>
                </a:solidFill>
                <a:effectLst/>
                <a:highlight>
                  <a:srgbClr val="FFFF00"/>
                </a:highlight>
                <a:uLnTx/>
                <a:uFillTx/>
                <a:latin typeface="SimHei" panose="02010609060101010101" pitchFamily="49" charset="-122"/>
                <a:ea typeface="SimHei" panose="02010609060101010101" pitchFamily="49" charset="-122"/>
                <a:cs typeface="+mn-cs"/>
              </a:rPr>
              <a:t>And the Lord said, I am Jesus whom you are </a:t>
            </a:r>
            <a:r>
              <a:rPr kumimoji="0" lang="en-US" b="0" i="0" u="none" strike="noStrike" kern="1200" cap="none" spc="0" normalizeH="0" baseline="0" noProof="0" dirty="0" err="1">
                <a:ln>
                  <a:noFill/>
                </a:ln>
                <a:solidFill>
                  <a:prstClr val="black"/>
                </a:solidFill>
                <a:effectLst/>
                <a:highlight>
                  <a:srgbClr val="FFFF00"/>
                </a:highlight>
                <a:uLnTx/>
                <a:uFillTx/>
                <a:latin typeface="SimHei" panose="02010609060101010101" pitchFamily="49" charset="-122"/>
                <a:ea typeface="SimHei" panose="02010609060101010101" pitchFamily="49" charset="-122"/>
                <a:cs typeface="+mn-cs"/>
              </a:rPr>
              <a:t>persecuting.</a:t>
            </a:r>
            <a:r>
              <a:rPr kumimoji="0" lang="en-US" b="0" i="0" u="none" strike="noStrike" kern="1200" cap="none" spc="0" normalizeH="0" baseline="0" noProof="0" dirty="0" err="1">
                <a:ln>
                  <a:noFill/>
                </a:ln>
                <a:solidFill>
                  <a:prstClr val="black"/>
                </a:solidFill>
                <a:effectLst/>
                <a:uLnTx/>
                <a:uFillTx/>
                <a:latin typeface="SimHei" panose="02010609060101010101" pitchFamily="49" charset="-122"/>
                <a:ea typeface="SimHei" panose="02010609060101010101" pitchFamily="49" charset="-122"/>
                <a:cs typeface="+mn-cs"/>
              </a:rPr>
              <a:t>But</a:t>
            </a:r>
            <a:r>
              <a:rPr kumimoji="0" lang="en-US" b="0" i="0" u="none" strike="noStrike" kern="1200" cap="none" spc="0" normalizeH="0" baseline="0" noProof="0" dirty="0">
                <a:ln>
                  <a:noFill/>
                </a:ln>
                <a:solidFill>
                  <a:prstClr val="black"/>
                </a:solidFill>
                <a:effectLst/>
                <a:uLnTx/>
                <a:uFillTx/>
                <a:latin typeface="SimHei" panose="02010609060101010101" pitchFamily="49" charset="-122"/>
                <a:ea typeface="SimHei" panose="02010609060101010101" pitchFamily="49" charset="-122"/>
                <a:cs typeface="+mn-cs"/>
              </a:rPr>
              <a:t> rise and stand upon your feet, for I have appeared to you for this purpose, to appoint you as a servant and witness to the things in which you have seen me and to those in which I will appear to you,(Acts 26:13-16 ESV)</a:t>
            </a:r>
          </a:p>
        </p:txBody>
      </p:sp>
    </p:spTree>
    <p:extLst>
      <p:ext uri="{BB962C8B-B14F-4D97-AF65-F5344CB8AC3E}">
        <p14:creationId xmlns:p14="http://schemas.microsoft.com/office/powerpoint/2010/main" val="31451626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8AB73B-A70F-A28C-DF3A-1C47F17BC1E3}"/>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155D6E11-9D8B-B0CF-91DD-2E487129219A}"/>
              </a:ext>
            </a:extLst>
          </p:cNvPr>
          <p:cNvPicPr>
            <a:picLocks noChangeAspect="1"/>
          </p:cNvPicPr>
          <p:nvPr/>
        </p:nvPicPr>
        <p:blipFill>
          <a:blip r:embed="rId2"/>
          <a:srcRect r="172" b="-1"/>
          <a:stretch/>
        </p:blipFill>
        <p:spPr>
          <a:xfrm>
            <a:off x="1123918" y="10"/>
            <a:ext cx="10256294" cy="6857990"/>
          </a:xfrm>
          <a:custGeom>
            <a:avLst/>
            <a:gdLst/>
            <a:ahLst/>
            <a:cxnLst/>
            <a:rect l="l" t="t" r="r" b="b"/>
            <a:pathLst>
              <a:path w="10256294" h="6858000">
                <a:moveTo>
                  <a:pt x="1691450" y="0"/>
                </a:moveTo>
                <a:lnTo>
                  <a:pt x="4470259" y="0"/>
                </a:lnTo>
                <a:lnTo>
                  <a:pt x="4542814" y="0"/>
                </a:lnTo>
                <a:lnTo>
                  <a:pt x="5713480" y="0"/>
                </a:lnTo>
                <a:lnTo>
                  <a:pt x="5786036" y="0"/>
                </a:lnTo>
                <a:lnTo>
                  <a:pt x="8564844" y="0"/>
                </a:lnTo>
                <a:lnTo>
                  <a:pt x="8587900" y="14997"/>
                </a:lnTo>
                <a:cubicBezTo>
                  <a:pt x="9658369" y="754641"/>
                  <a:pt x="10256294" y="2093192"/>
                  <a:pt x="10256294" y="3621656"/>
                </a:cubicBezTo>
                <a:cubicBezTo>
                  <a:pt x="10256294" y="4969131"/>
                  <a:pt x="9288413" y="5602839"/>
                  <a:pt x="8302921" y="6374814"/>
                </a:cubicBezTo>
                <a:cubicBezTo>
                  <a:pt x="8123457" y="6515397"/>
                  <a:pt x="7945637" y="6653108"/>
                  <a:pt x="7764491" y="6780599"/>
                </a:cubicBezTo>
                <a:lnTo>
                  <a:pt x="7648023" y="6858000"/>
                </a:lnTo>
                <a:lnTo>
                  <a:pt x="5786036" y="6858000"/>
                </a:lnTo>
                <a:lnTo>
                  <a:pt x="5713480" y="6858000"/>
                </a:lnTo>
                <a:lnTo>
                  <a:pt x="4542814" y="6858000"/>
                </a:lnTo>
                <a:lnTo>
                  <a:pt x="4470259" y="6858000"/>
                </a:lnTo>
                <a:lnTo>
                  <a:pt x="2608272" y="6858000"/>
                </a:lnTo>
                <a:lnTo>
                  <a:pt x="2491804" y="6780599"/>
                </a:lnTo>
                <a:cubicBezTo>
                  <a:pt x="2310658" y="6653108"/>
                  <a:pt x="2132837" y="6515397"/>
                  <a:pt x="1953374" y="6374814"/>
                </a:cubicBezTo>
                <a:cubicBezTo>
                  <a:pt x="967880" y="5602839"/>
                  <a:pt x="0" y="4969131"/>
                  <a:pt x="0" y="3621656"/>
                </a:cubicBezTo>
                <a:cubicBezTo>
                  <a:pt x="0" y="2093192"/>
                  <a:pt x="597925" y="754641"/>
                  <a:pt x="1668394" y="14997"/>
                </a:cubicBezTo>
                <a:close/>
              </a:path>
            </a:pathLst>
          </a:custGeom>
        </p:spPr>
      </p:pic>
      <p:sp>
        <p:nvSpPr>
          <p:cNvPr id="8" name="Google Shape;978;p44">
            <a:extLst>
              <a:ext uri="{FF2B5EF4-FFF2-40B4-BE49-F238E27FC236}">
                <a16:creationId xmlns:a16="http://schemas.microsoft.com/office/drawing/2014/main" id="{C0EA1B84-B435-8DCA-73A9-F723E986D03E}"/>
              </a:ext>
            </a:extLst>
          </p:cNvPr>
          <p:cNvSpPr txBox="1">
            <a:spLocks noGrp="1"/>
          </p:cNvSpPr>
          <p:nvPr>
            <p:ph type="title"/>
          </p:nvPr>
        </p:nvSpPr>
        <p:spPr>
          <a:xfrm>
            <a:off x="2255384" y="2104769"/>
            <a:ext cx="8812698" cy="1698264"/>
          </a:xfrm>
          <a:prstGeom prst="rect">
            <a:avLst/>
          </a:prstGeom>
        </p:spPr>
        <p:txBody>
          <a:bodyPr spcFirstLastPara="1" wrap="square" lIns="121900" tIns="121900" rIns="121900" bIns="121900" anchor="ctr" anchorCtr="0">
            <a:noAutofit/>
          </a:bodyPr>
          <a:lstStyle/>
          <a:p>
            <a:pPr algn="ctr" defTabSz="1033272"/>
            <a:r>
              <a:rPr lang="zh-CN" altLang="en-US" sz="5400" b="1" dirty="0">
                <a:latin typeface="SimHei" panose="02010609060101010101" pitchFamily="49" charset="-122"/>
                <a:ea typeface="SimHei" panose="02010609060101010101" pitchFamily="49" charset="-122"/>
              </a:rPr>
              <a:t>用性命来担保 </a:t>
            </a:r>
            <a:endParaRPr lang="zh-CN" altLang="en-US" sz="4400" b="1" dirty="0">
              <a:latin typeface="SimHei" panose="02010609060101010101" pitchFamily="49" charset="-122"/>
              <a:ea typeface="SimHei" panose="02010609060101010101" pitchFamily="49" charset="-122"/>
            </a:endParaRPr>
          </a:p>
        </p:txBody>
      </p:sp>
      <p:sp>
        <p:nvSpPr>
          <p:cNvPr id="9" name="Google Shape;979;p44">
            <a:extLst>
              <a:ext uri="{FF2B5EF4-FFF2-40B4-BE49-F238E27FC236}">
                <a16:creationId xmlns:a16="http://schemas.microsoft.com/office/drawing/2014/main" id="{76ADAE63-4DC4-062B-76D6-0BC3C4137012}"/>
              </a:ext>
            </a:extLst>
          </p:cNvPr>
          <p:cNvSpPr txBox="1">
            <a:spLocks/>
          </p:cNvSpPr>
          <p:nvPr/>
        </p:nvSpPr>
        <p:spPr>
          <a:xfrm>
            <a:off x="2570693" y="814305"/>
            <a:ext cx="1979047" cy="1396682"/>
          </a:xfrm>
          <a:prstGeom prst="rect">
            <a:avLst/>
          </a:prstGeom>
        </p:spPr>
        <p:txBody>
          <a:bodyPr spcFirstLastPara="1" wrap="square" lIns="121900" tIns="219433" rIns="121900" bIns="1219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1033272" rtl="0" eaLnBrk="1" fontAlgn="auto" latinLnBrk="0" hangingPunct="1">
              <a:lnSpc>
                <a:spcPct val="90000"/>
              </a:lnSpc>
              <a:spcBef>
                <a:spcPct val="0"/>
              </a:spcBef>
              <a:spcAft>
                <a:spcPts val="0"/>
              </a:spcAft>
              <a:buClrTx/>
              <a:buSzTx/>
              <a:buFontTx/>
              <a:buNone/>
              <a:tabLst/>
              <a:defRPr/>
            </a:pPr>
            <a:r>
              <a:rPr kumimoji="0" lang="en" sz="8286" b="0" i="0" u="none" strike="noStrike" kern="1200" cap="none" spc="0" normalizeH="0" baseline="0" noProof="0" dirty="0">
                <a:ln>
                  <a:noFill/>
                </a:ln>
                <a:solidFill>
                  <a:prstClr val="black"/>
                </a:solidFill>
                <a:effectLst/>
                <a:uLnTx/>
                <a:uFillTx/>
                <a:latin typeface="Aptos Display" panose="02110004020202020204"/>
                <a:ea typeface="+mj-ea"/>
                <a:cs typeface="+mj-cs"/>
              </a:rPr>
              <a:t>0</a:t>
            </a:r>
            <a:r>
              <a:rPr lang="en-US" sz="8286" dirty="0">
                <a:solidFill>
                  <a:prstClr val="black"/>
                </a:solidFill>
                <a:latin typeface="Aptos Display" panose="02110004020202020204"/>
                <a:ea typeface="等线 Light" panose="02010600030101010101" pitchFamily="2" charset="-122"/>
              </a:rPr>
              <a:t>7</a:t>
            </a:r>
            <a:endParaRPr kumimoji="0" lang="en" sz="4400" b="0" i="0" u="none" strike="noStrike" kern="1200" cap="none" spc="0" normalizeH="0" baseline="0" noProof="0" dirty="0">
              <a:ln>
                <a:noFill/>
              </a:ln>
              <a:solidFill>
                <a:prstClr val="black"/>
              </a:solidFill>
              <a:effectLst/>
              <a:uLnTx/>
              <a:uFillTx/>
              <a:latin typeface="Aptos Display" panose="02110004020202020204"/>
              <a:ea typeface="+mj-ea"/>
              <a:cs typeface="+mj-cs"/>
            </a:endParaRPr>
          </a:p>
        </p:txBody>
      </p:sp>
      <p:sp>
        <p:nvSpPr>
          <p:cNvPr id="10" name="Google Shape;980;p44">
            <a:extLst>
              <a:ext uri="{FF2B5EF4-FFF2-40B4-BE49-F238E27FC236}">
                <a16:creationId xmlns:a16="http://schemas.microsoft.com/office/drawing/2014/main" id="{6CFB5086-DCD6-FCFA-90F2-C82165487F1F}"/>
              </a:ext>
            </a:extLst>
          </p:cNvPr>
          <p:cNvSpPr txBox="1">
            <a:spLocks/>
          </p:cNvSpPr>
          <p:nvPr/>
        </p:nvSpPr>
        <p:spPr>
          <a:xfrm>
            <a:off x="3264232" y="3803033"/>
            <a:ext cx="6795002" cy="1282748"/>
          </a:xfrm>
          <a:prstGeom prst="rect">
            <a:avLst/>
          </a:prstGeom>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To vouch at the cost of one’s life</a:t>
            </a:r>
            <a:endParaRPr kumimoji="0" lang="en-US" sz="28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909282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Shape 11">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FA5651BE-4ACF-07E8-AE00-9C099A9FCEED}"/>
              </a:ext>
            </a:extLst>
          </p:cNvPr>
          <p:cNvPicPr>
            <a:picLocks noChangeAspect="1"/>
          </p:cNvPicPr>
          <p:nvPr/>
        </p:nvPicPr>
        <p:blipFill>
          <a:blip r:embed="rId2"/>
          <a:stretch>
            <a:fillRect/>
          </a:stretch>
        </p:blipFill>
        <p:spPr>
          <a:xfrm>
            <a:off x="1073378" y="0"/>
            <a:ext cx="5924855" cy="6881678"/>
          </a:xfrm>
          <a:prstGeom prst="rect">
            <a:avLst/>
          </a:prstGeom>
        </p:spPr>
      </p:pic>
      <p:grpSp>
        <p:nvGrpSpPr>
          <p:cNvPr id="14" name="Group 13">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15"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6"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8233379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erson looking at a person on a torture device&#10;&#10;AI-generated content may be incorrect.">
            <a:extLst>
              <a:ext uri="{FF2B5EF4-FFF2-40B4-BE49-F238E27FC236}">
                <a16:creationId xmlns:a16="http://schemas.microsoft.com/office/drawing/2014/main" id="{CF367C10-618C-FBB8-24E7-FB61B088A79E}"/>
              </a:ext>
            </a:extLst>
          </p:cNvPr>
          <p:cNvPicPr>
            <a:picLocks noChangeAspect="1"/>
          </p:cNvPicPr>
          <p:nvPr/>
        </p:nvPicPr>
        <p:blipFill>
          <a:blip r:embed="rId2"/>
          <a:srcRect t="23663" b="1351"/>
          <a:stretch/>
        </p:blipFill>
        <p:spPr>
          <a:xfrm>
            <a:off x="20" y="1282"/>
            <a:ext cx="12191980" cy="6856718"/>
          </a:xfrm>
          <a:prstGeom prst="rect">
            <a:avLst/>
          </a:prstGeom>
        </p:spPr>
      </p:pic>
    </p:spTree>
    <p:extLst>
      <p:ext uri="{BB962C8B-B14F-4D97-AF65-F5344CB8AC3E}">
        <p14:creationId xmlns:p14="http://schemas.microsoft.com/office/powerpoint/2010/main" val="36622910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9BB9A51-9E76-0664-8E61-57338854AA9D}"/>
              </a:ext>
            </a:extLst>
          </p:cNvPr>
          <p:cNvPicPr>
            <a:picLocks noChangeAspect="1"/>
          </p:cNvPicPr>
          <p:nvPr/>
        </p:nvPicPr>
        <p:blipFill>
          <a:blip r:embed="rId2"/>
          <a:srcRect l="5207" r="4970" b="42541"/>
          <a:stretch/>
        </p:blipFill>
        <p:spPr>
          <a:xfrm>
            <a:off x="173421" y="0"/>
            <a:ext cx="11824137" cy="6668814"/>
          </a:xfrm>
          <a:prstGeom prst="rect">
            <a:avLst/>
          </a:prstGeom>
        </p:spPr>
      </p:pic>
    </p:spTree>
    <p:extLst>
      <p:ext uri="{BB962C8B-B14F-4D97-AF65-F5344CB8AC3E}">
        <p14:creationId xmlns:p14="http://schemas.microsoft.com/office/powerpoint/2010/main" val="12344807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06BAE-C213-F872-A9EA-F39DE2E1A26F}"/>
            </a:ext>
          </a:extLst>
        </p:cNvPr>
        <p:cNvGrpSpPr/>
        <p:nvPr/>
      </p:nvGrpSpPr>
      <p:grpSpPr>
        <a:xfrm>
          <a:off x="0" y="0"/>
          <a:ext cx="0" cy="0"/>
          <a:chOff x="0" y="0"/>
          <a:chExt cx="0" cy="0"/>
        </a:xfrm>
      </p:grpSpPr>
      <p:pic>
        <p:nvPicPr>
          <p:cNvPr id="3" name="Picture 2" descr="A table of names and symbols&#10;&#10;AI-generated content may be incorrect.">
            <a:extLst>
              <a:ext uri="{FF2B5EF4-FFF2-40B4-BE49-F238E27FC236}">
                <a16:creationId xmlns:a16="http://schemas.microsoft.com/office/drawing/2014/main" id="{114A05F4-FD62-DBF5-AEA6-0D0491A13551}"/>
              </a:ext>
            </a:extLst>
          </p:cNvPr>
          <p:cNvPicPr>
            <a:picLocks noChangeAspect="1"/>
          </p:cNvPicPr>
          <p:nvPr/>
        </p:nvPicPr>
        <p:blipFill>
          <a:blip r:embed="rId2"/>
          <a:srcRect l="5832" t="57713" r="4513"/>
          <a:stretch/>
        </p:blipFill>
        <p:spPr>
          <a:xfrm>
            <a:off x="0" y="583323"/>
            <a:ext cx="12179806" cy="6274677"/>
          </a:xfrm>
          <a:prstGeom prst="rect">
            <a:avLst/>
          </a:prstGeom>
        </p:spPr>
      </p:pic>
    </p:spTree>
    <p:extLst>
      <p:ext uri="{BB962C8B-B14F-4D97-AF65-F5344CB8AC3E}">
        <p14:creationId xmlns:p14="http://schemas.microsoft.com/office/powerpoint/2010/main" val="10181422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FCFFEE-620A-EDCF-632D-54A917B9799F}"/>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E5F5CD43-110E-8ABE-22C9-E8A0AE4C9B57}"/>
              </a:ext>
            </a:extLst>
          </p:cNvPr>
          <p:cNvPicPr>
            <a:picLocks noChangeAspect="1"/>
          </p:cNvPicPr>
          <p:nvPr/>
        </p:nvPicPr>
        <p:blipFill>
          <a:blip r:embed="rId2"/>
          <a:srcRect r="172" b="-1"/>
          <a:stretch/>
        </p:blipFill>
        <p:spPr>
          <a:xfrm>
            <a:off x="1123918" y="10"/>
            <a:ext cx="10256294" cy="6857990"/>
          </a:xfrm>
          <a:custGeom>
            <a:avLst/>
            <a:gdLst/>
            <a:ahLst/>
            <a:cxnLst/>
            <a:rect l="l" t="t" r="r" b="b"/>
            <a:pathLst>
              <a:path w="10256294" h="6858000">
                <a:moveTo>
                  <a:pt x="1691450" y="0"/>
                </a:moveTo>
                <a:lnTo>
                  <a:pt x="4470259" y="0"/>
                </a:lnTo>
                <a:lnTo>
                  <a:pt x="4542814" y="0"/>
                </a:lnTo>
                <a:lnTo>
                  <a:pt x="5713480" y="0"/>
                </a:lnTo>
                <a:lnTo>
                  <a:pt x="5786036" y="0"/>
                </a:lnTo>
                <a:lnTo>
                  <a:pt x="8564844" y="0"/>
                </a:lnTo>
                <a:lnTo>
                  <a:pt x="8587900" y="14997"/>
                </a:lnTo>
                <a:cubicBezTo>
                  <a:pt x="9658369" y="754641"/>
                  <a:pt x="10256294" y="2093192"/>
                  <a:pt x="10256294" y="3621656"/>
                </a:cubicBezTo>
                <a:cubicBezTo>
                  <a:pt x="10256294" y="4969131"/>
                  <a:pt x="9288413" y="5602839"/>
                  <a:pt x="8302921" y="6374814"/>
                </a:cubicBezTo>
                <a:cubicBezTo>
                  <a:pt x="8123457" y="6515397"/>
                  <a:pt x="7945637" y="6653108"/>
                  <a:pt x="7764491" y="6780599"/>
                </a:cubicBezTo>
                <a:lnTo>
                  <a:pt x="7648023" y="6858000"/>
                </a:lnTo>
                <a:lnTo>
                  <a:pt x="5786036" y="6858000"/>
                </a:lnTo>
                <a:lnTo>
                  <a:pt x="5713480" y="6858000"/>
                </a:lnTo>
                <a:lnTo>
                  <a:pt x="4542814" y="6858000"/>
                </a:lnTo>
                <a:lnTo>
                  <a:pt x="4470259" y="6858000"/>
                </a:lnTo>
                <a:lnTo>
                  <a:pt x="2608272" y="6858000"/>
                </a:lnTo>
                <a:lnTo>
                  <a:pt x="2491804" y="6780599"/>
                </a:lnTo>
                <a:cubicBezTo>
                  <a:pt x="2310658" y="6653108"/>
                  <a:pt x="2132837" y="6515397"/>
                  <a:pt x="1953374" y="6374814"/>
                </a:cubicBezTo>
                <a:cubicBezTo>
                  <a:pt x="967880" y="5602839"/>
                  <a:pt x="0" y="4969131"/>
                  <a:pt x="0" y="3621656"/>
                </a:cubicBezTo>
                <a:cubicBezTo>
                  <a:pt x="0" y="2093192"/>
                  <a:pt x="597925" y="754641"/>
                  <a:pt x="1668394" y="14997"/>
                </a:cubicBezTo>
                <a:close/>
              </a:path>
            </a:pathLst>
          </a:custGeom>
        </p:spPr>
      </p:pic>
      <p:sp>
        <p:nvSpPr>
          <p:cNvPr id="8" name="Google Shape;978;p44">
            <a:extLst>
              <a:ext uri="{FF2B5EF4-FFF2-40B4-BE49-F238E27FC236}">
                <a16:creationId xmlns:a16="http://schemas.microsoft.com/office/drawing/2014/main" id="{CB874235-FA98-ED99-F020-A228E189F379}"/>
              </a:ext>
            </a:extLst>
          </p:cNvPr>
          <p:cNvSpPr txBox="1">
            <a:spLocks noGrp="1"/>
          </p:cNvSpPr>
          <p:nvPr>
            <p:ph type="title"/>
          </p:nvPr>
        </p:nvSpPr>
        <p:spPr>
          <a:xfrm>
            <a:off x="2255384" y="2104769"/>
            <a:ext cx="8812698" cy="1698264"/>
          </a:xfrm>
          <a:prstGeom prst="rect">
            <a:avLst/>
          </a:prstGeom>
        </p:spPr>
        <p:txBody>
          <a:bodyPr spcFirstLastPara="1" wrap="square" lIns="121900" tIns="121900" rIns="121900" bIns="121900" anchor="ctr" anchorCtr="0">
            <a:noAutofit/>
          </a:bodyPr>
          <a:lstStyle/>
          <a:p>
            <a:pPr algn="ctr" defTabSz="1033272"/>
            <a:r>
              <a:rPr lang="zh-CN" altLang="en-US" sz="5400" b="1" dirty="0">
                <a:latin typeface="SimHei" panose="02010609060101010101" pitchFamily="49" charset="-122"/>
                <a:ea typeface="SimHei" panose="02010609060101010101" pitchFamily="49" charset="-122"/>
              </a:rPr>
              <a:t>经历复活的大能  </a:t>
            </a:r>
            <a:endParaRPr lang="zh-CN" altLang="en-US" sz="4400" b="1" dirty="0">
              <a:latin typeface="SimHei" panose="02010609060101010101" pitchFamily="49" charset="-122"/>
              <a:ea typeface="SimHei" panose="02010609060101010101" pitchFamily="49" charset="-122"/>
            </a:endParaRPr>
          </a:p>
        </p:txBody>
      </p:sp>
      <p:sp>
        <p:nvSpPr>
          <p:cNvPr id="9" name="Google Shape;979;p44">
            <a:extLst>
              <a:ext uri="{FF2B5EF4-FFF2-40B4-BE49-F238E27FC236}">
                <a16:creationId xmlns:a16="http://schemas.microsoft.com/office/drawing/2014/main" id="{631D59FA-652F-6ACF-5BCC-02EC71401315}"/>
              </a:ext>
            </a:extLst>
          </p:cNvPr>
          <p:cNvSpPr txBox="1">
            <a:spLocks/>
          </p:cNvSpPr>
          <p:nvPr/>
        </p:nvSpPr>
        <p:spPr>
          <a:xfrm>
            <a:off x="2570693" y="814305"/>
            <a:ext cx="1979047" cy="1396682"/>
          </a:xfrm>
          <a:prstGeom prst="rect">
            <a:avLst/>
          </a:prstGeom>
        </p:spPr>
        <p:txBody>
          <a:bodyPr spcFirstLastPara="1" wrap="square" lIns="121900" tIns="219433" rIns="121900" bIns="1219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1033272" rtl="0" eaLnBrk="1" fontAlgn="auto" latinLnBrk="0" hangingPunct="1">
              <a:lnSpc>
                <a:spcPct val="90000"/>
              </a:lnSpc>
              <a:spcBef>
                <a:spcPct val="0"/>
              </a:spcBef>
              <a:spcAft>
                <a:spcPts val="0"/>
              </a:spcAft>
              <a:buClrTx/>
              <a:buSzTx/>
              <a:buFontTx/>
              <a:buNone/>
              <a:tabLst/>
              <a:defRPr/>
            </a:pPr>
            <a:r>
              <a:rPr kumimoji="0" lang="en" sz="8286" b="0" i="0" u="none" strike="noStrike" kern="1200" cap="none" spc="0" normalizeH="0" baseline="0" noProof="0" dirty="0">
                <a:ln>
                  <a:noFill/>
                </a:ln>
                <a:solidFill>
                  <a:prstClr val="black"/>
                </a:solidFill>
                <a:effectLst/>
                <a:uLnTx/>
                <a:uFillTx/>
                <a:latin typeface="Aptos Display" panose="02110004020202020204"/>
                <a:ea typeface="+mj-ea"/>
                <a:cs typeface="+mj-cs"/>
              </a:rPr>
              <a:t>0</a:t>
            </a:r>
            <a:r>
              <a:rPr kumimoji="0" lang="en-US" sz="8286" b="0" i="0" u="none" strike="noStrike" kern="1200" cap="none" spc="0" normalizeH="0" baseline="0" noProof="0" dirty="0">
                <a:ln>
                  <a:noFill/>
                </a:ln>
                <a:solidFill>
                  <a:prstClr val="black"/>
                </a:solidFill>
                <a:effectLst/>
                <a:uLnTx/>
                <a:uFillTx/>
                <a:latin typeface="Aptos Display" panose="02110004020202020204"/>
                <a:ea typeface="等线 Light" panose="02010600030101010101" pitchFamily="2" charset="-122"/>
                <a:cs typeface="+mj-cs"/>
              </a:rPr>
              <a:t>8</a:t>
            </a:r>
            <a:endParaRPr kumimoji="0" lang="en" sz="4400" b="0" i="0" u="none" strike="noStrike" kern="1200" cap="none" spc="0" normalizeH="0" baseline="0" noProof="0" dirty="0">
              <a:ln>
                <a:noFill/>
              </a:ln>
              <a:solidFill>
                <a:prstClr val="black"/>
              </a:solidFill>
              <a:effectLst/>
              <a:uLnTx/>
              <a:uFillTx/>
              <a:latin typeface="Aptos Display" panose="02110004020202020204"/>
              <a:ea typeface="+mj-ea"/>
              <a:cs typeface="+mj-cs"/>
            </a:endParaRPr>
          </a:p>
        </p:txBody>
      </p:sp>
      <p:sp>
        <p:nvSpPr>
          <p:cNvPr id="10" name="Google Shape;980;p44">
            <a:extLst>
              <a:ext uri="{FF2B5EF4-FFF2-40B4-BE49-F238E27FC236}">
                <a16:creationId xmlns:a16="http://schemas.microsoft.com/office/drawing/2014/main" id="{7BEB1C97-4AE8-7C35-2500-33D782FE9A00}"/>
              </a:ext>
            </a:extLst>
          </p:cNvPr>
          <p:cNvSpPr txBox="1">
            <a:spLocks/>
          </p:cNvSpPr>
          <p:nvPr/>
        </p:nvSpPr>
        <p:spPr>
          <a:xfrm>
            <a:off x="3264232" y="3803033"/>
            <a:ext cx="6795002" cy="1282748"/>
          </a:xfrm>
          <a:prstGeom prst="rect">
            <a:avLst/>
          </a:prstGeom>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dirty="0"/>
              <a:t>experience the power of the resurrection</a:t>
            </a:r>
            <a:r>
              <a:rPr lang="en-US" dirty="0"/>
              <a:t> </a:t>
            </a:r>
            <a:endParaRPr kumimoji="0" lang="en-US" sz="28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41878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 of scientific method with icons and symbols&#10;&#10;AI-generated content may be incorrect.">
            <a:extLst>
              <a:ext uri="{FF2B5EF4-FFF2-40B4-BE49-F238E27FC236}">
                <a16:creationId xmlns:a16="http://schemas.microsoft.com/office/drawing/2014/main" id="{6B8AB662-83E5-7E61-F140-D077CEA9C192}"/>
              </a:ext>
            </a:extLst>
          </p:cNvPr>
          <p:cNvPicPr>
            <a:picLocks noChangeAspect="1"/>
          </p:cNvPicPr>
          <p:nvPr/>
        </p:nvPicPr>
        <p:blipFill>
          <a:blip r:embed="rId2"/>
          <a:stretch>
            <a:fillRect/>
          </a:stretch>
        </p:blipFill>
        <p:spPr>
          <a:xfrm>
            <a:off x="2844800" y="177800"/>
            <a:ext cx="6502400" cy="6502400"/>
          </a:xfrm>
          <a:prstGeom prst="rect">
            <a:avLst/>
          </a:prstGeom>
        </p:spPr>
      </p:pic>
      <p:sp>
        <p:nvSpPr>
          <p:cNvPr id="7" name="TextBox 6">
            <a:extLst>
              <a:ext uri="{FF2B5EF4-FFF2-40B4-BE49-F238E27FC236}">
                <a16:creationId xmlns:a16="http://schemas.microsoft.com/office/drawing/2014/main" id="{88FA2A8F-7DFC-7C48-7B8A-B7D3CFEF8147}"/>
              </a:ext>
            </a:extLst>
          </p:cNvPr>
          <p:cNvSpPr txBox="1"/>
          <p:nvPr/>
        </p:nvSpPr>
        <p:spPr>
          <a:xfrm>
            <a:off x="8039594" y="967241"/>
            <a:ext cx="1638796" cy="646331"/>
          </a:xfrm>
          <a:prstGeom prst="rect">
            <a:avLst/>
          </a:prstGeom>
          <a:noFill/>
        </p:spPr>
        <p:txBody>
          <a:bodyPr wrap="square">
            <a:spAutoFit/>
          </a:bodyPr>
          <a:lstStyle/>
          <a:p>
            <a:r>
              <a:rPr lang="zh-CN" altLang="en-US" sz="3600" dirty="0">
                <a:latin typeface="SimHei" panose="02010609060101010101" pitchFamily="49" charset="-122"/>
                <a:ea typeface="SimHei" panose="02010609060101010101" pitchFamily="49" charset="-122"/>
              </a:rPr>
              <a:t>观察</a:t>
            </a:r>
            <a:endParaRPr lang="en-US" sz="3600" dirty="0">
              <a:latin typeface="SimHei" panose="02010609060101010101" pitchFamily="49" charset="-122"/>
              <a:ea typeface="SimHei" panose="02010609060101010101" pitchFamily="49" charset="-122"/>
            </a:endParaRPr>
          </a:p>
        </p:txBody>
      </p:sp>
      <p:sp>
        <p:nvSpPr>
          <p:cNvPr id="8" name="TextBox 7">
            <a:extLst>
              <a:ext uri="{FF2B5EF4-FFF2-40B4-BE49-F238E27FC236}">
                <a16:creationId xmlns:a16="http://schemas.microsoft.com/office/drawing/2014/main" id="{40DE68CA-92CA-ED40-474F-57D2E34F4138}"/>
              </a:ext>
            </a:extLst>
          </p:cNvPr>
          <p:cNvSpPr txBox="1"/>
          <p:nvPr/>
        </p:nvSpPr>
        <p:spPr>
          <a:xfrm>
            <a:off x="8975764" y="3823720"/>
            <a:ext cx="2377045" cy="646331"/>
          </a:xfrm>
          <a:prstGeom prst="rect">
            <a:avLst/>
          </a:prstGeom>
          <a:noFill/>
        </p:spPr>
        <p:txBody>
          <a:bodyPr wrap="square">
            <a:spAutoFit/>
          </a:bodyPr>
          <a:lstStyle/>
          <a:p>
            <a:r>
              <a:rPr lang="zh-CN" altLang="en-US" sz="3600" dirty="0">
                <a:latin typeface="SimHei" panose="02010609060101010101" pitchFamily="49" charset="-122"/>
                <a:ea typeface="SimHei" panose="02010609060101010101" pitchFamily="49" charset="-122"/>
              </a:rPr>
              <a:t>提问</a:t>
            </a:r>
            <a:endParaRPr lang="en-US" sz="3600" dirty="0">
              <a:latin typeface="SimHei" panose="02010609060101010101" pitchFamily="49" charset="-122"/>
              <a:ea typeface="SimHei" panose="02010609060101010101" pitchFamily="49" charset="-122"/>
            </a:endParaRPr>
          </a:p>
        </p:txBody>
      </p:sp>
      <p:sp>
        <p:nvSpPr>
          <p:cNvPr id="9" name="TextBox 8">
            <a:extLst>
              <a:ext uri="{FF2B5EF4-FFF2-40B4-BE49-F238E27FC236}">
                <a16:creationId xmlns:a16="http://schemas.microsoft.com/office/drawing/2014/main" id="{11481208-68A5-EEEC-A96E-ED86CAA02E95}"/>
              </a:ext>
            </a:extLst>
          </p:cNvPr>
          <p:cNvSpPr txBox="1"/>
          <p:nvPr/>
        </p:nvSpPr>
        <p:spPr>
          <a:xfrm>
            <a:off x="7972959" y="5890759"/>
            <a:ext cx="2377045" cy="646331"/>
          </a:xfrm>
          <a:prstGeom prst="rect">
            <a:avLst/>
          </a:prstGeom>
          <a:noFill/>
        </p:spPr>
        <p:txBody>
          <a:bodyPr wrap="square">
            <a:spAutoFit/>
          </a:bodyPr>
          <a:lstStyle/>
          <a:p>
            <a:r>
              <a:rPr lang="zh-CN" altLang="en-US" sz="3600" dirty="0">
                <a:latin typeface="SimHei" panose="02010609060101010101" pitchFamily="49" charset="-122"/>
                <a:ea typeface="SimHei" panose="02010609060101010101" pitchFamily="49" charset="-122"/>
              </a:rPr>
              <a:t>假设</a:t>
            </a:r>
            <a:endParaRPr lang="en-US" sz="3600" dirty="0">
              <a:latin typeface="SimHei" panose="02010609060101010101" pitchFamily="49" charset="-122"/>
              <a:ea typeface="SimHei" panose="02010609060101010101" pitchFamily="49" charset="-122"/>
            </a:endParaRPr>
          </a:p>
        </p:txBody>
      </p:sp>
      <p:sp>
        <p:nvSpPr>
          <p:cNvPr id="10" name="TextBox 9">
            <a:extLst>
              <a:ext uri="{FF2B5EF4-FFF2-40B4-BE49-F238E27FC236}">
                <a16:creationId xmlns:a16="http://schemas.microsoft.com/office/drawing/2014/main" id="{BD32E7C0-3720-A50F-FAE5-A0240514A7FB}"/>
              </a:ext>
            </a:extLst>
          </p:cNvPr>
          <p:cNvSpPr txBox="1"/>
          <p:nvPr/>
        </p:nvSpPr>
        <p:spPr>
          <a:xfrm>
            <a:off x="3030519" y="5890758"/>
            <a:ext cx="2377045" cy="646331"/>
          </a:xfrm>
          <a:prstGeom prst="rect">
            <a:avLst/>
          </a:prstGeom>
          <a:noFill/>
        </p:spPr>
        <p:txBody>
          <a:bodyPr wrap="square">
            <a:spAutoFit/>
          </a:bodyPr>
          <a:lstStyle/>
          <a:p>
            <a:r>
              <a:rPr lang="zh-CN" altLang="en-US" sz="3600" dirty="0">
                <a:latin typeface="SimHei" panose="02010609060101010101" pitchFamily="49" charset="-122"/>
                <a:ea typeface="SimHei" panose="02010609060101010101" pitchFamily="49" charset="-122"/>
              </a:rPr>
              <a:t>实验</a:t>
            </a:r>
            <a:endParaRPr lang="en-US" sz="3600" dirty="0">
              <a:latin typeface="SimHei" panose="02010609060101010101" pitchFamily="49" charset="-122"/>
              <a:ea typeface="SimHei" panose="02010609060101010101" pitchFamily="49" charset="-122"/>
            </a:endParaRPr>
          </a:p>
        </p:txBody>
      </p:sp>
      <p:sp>
        <p:nvSpPr>
          <p:cNvPr id="11" name="TextBox 10">
            <a:extLst>
              <a:ext uri="{FF2B5EF4-FFF2-40B4-BE49-F238E27FC236}">
                <a16:creationId xmlns:a16="http://schemas.microsoft.com/office/drawing/2014/main" id="{D94D3A6E-AC32-32DF-BEDD-6F86D57655F2}"/>
              </a:ext>
            </a:extLst>
          </p:cNvPr>
          <p:cNvSpPr txBox="1"/>
          <p:nvPr/>
        </p:nvSpPr>
        <p:spPr>
          <a:xfrm>
            <a:off x="1841996" y="3823720"/>
            <a:ext cx="2377045" cy="646331"/>
          </a:xfrm>
          <a:prstGeom prst="rect">
            <a:avLst/>
          </a:prstGeom>
          <a:noFill/>
        </p:spPr>
        <p:txBody>
          <a:bodyPr wrap="square">
            <a:spAutoFit/>
          </a:bodyPr>
          <a:lstStyle/>
          <a:p>
            <a:r>
              <a:rPr lang="zh-CN" altLang="en-US" sz="3600" dirty="0">
                <a:latin typeface="SimHei" panose="02010609060101010101" pitchFamily="49" charset="-122"/>
                <a:ea typeface="SimHei" panose="02010609060101010101" pitchFamily="49" charset="-122"/>
              </a:rPr>
              <a:t>结论</a:t>
            </a:r>
            <a:endParaRPr lang="en-US" sz="3600" dirty="0">
              <a:latin typeface="SimHei" panose="02010609060101010101" pitchFamily="49" charset="-122"/>
              <a:ea typeface="SimHei" panose="02010609060101010101" pitchFamily="49" charset="-122"/>
            </a:endParaRPr>
          </a:p>
        </p:txBody>
      </p:sp>
      <p:sp>
        <p:nvSpPr>
          <p:cNvPr id="14" name="TextBox 13">
            <a:extLst>
              <a:ext uri="{FF2B5EF4-FFF2-40B4-BE49-F238E27FC236}">
                <a16:creationId xmlns:a16="http://schemas.microsoft.com/office/drawing/2014/main" id="{F79AE370-55B7-B179-039E-A6B57E76E6B5}"/>
              </a:ext>
            </a:extLst>
          </p:cNvPr>
          <p:cNvSpPr txBox="1"/>
          <p:nvPr/>
        </p:nvSpPr>
        <p:spPr>
          <a:xfrm>
            <a:off x="2844800" y="1031264"/>
            <a:ext cx="2377045" cy="646331"/>
          </a:xfrm>
          <a:prstGeom prst="rect">
            <a:avLst/>
          </a:prstGeom>
          <a:noFill/>
        </p:spPr>
        <p:txBody>
          <a:bodyPr wrap="square">
            <a:spAutoFit/>
          </a:bodyPr>
          <a:lstStyle/>
          <a:p>
            <a:r>
              <a:rPr lang="zh-CN" altLang="en-US" sz="3600" dirty="0">
                <a:latin typeface="SimHei" panose="02010609060101010101" pitchFamily="49" charset="-122"/>
                <a:ea typeface="SimHei" panose="02010609060101010101" pitchFamily="49" charset="-122"/>
              </a:rPr>
              <a:t>结果</a:t>
            </a:r>
            <a:endParaRPr lang="en-US" sz="3600" dirty="0">
              <a:latin typeface="SimHei" panose="02010609060101010101" pitchFamily="49" charset="-122"/>
              <a:ea typeface="SimHei" panose="02010609060101010101" pitchFamily="49" charset="-122"/>
            </a:endParaRPr>
          </a:p>
        </p:txBody>
      </p:sp>
      <p:sp>
        <p:nvSpPr>
          <p:cNvPr id="15" name="TextBox 14">
            <a:extLst>
              <a:ext uri="{FF2B5EF4-FFF2-40B4-BE49-F238E27FC236}">
                <a16:creationId xmlns:a16="http://schemas.microsoft.com/office/drawing/2014/main" id="{8F818898-7BA8-099E-F607-42B040FA5E76}"/>
              </a:ext>
            </a:extLst>
          </p:cNvPr>
          <p:cNvSpPr txBox="1"/>
          <p:nvPr/>
        </p:nvSpPr>
        <p:spPr>
          <a:xfrm>
            <a:off x="5085275" y="4011747"/>
            <a:ext cx="2377045" cy="646331"/>
          </a:xfrm>
          <a:prstGeom prst="rect">
            <a:avLst/>
          </a:prstGeom>
          <a:noFill/>
        </p:spPr>
        <p:txBody>
          <a:bodyPr wrap="square">
            <a:spAutoFit/>
          </a:bodyPr>
          <a:lstStyle/>
          <a:p>
            <a:r>
              <a:rPr lang="zh-CN" altLang="en-US" sz="3600" dirty="0">
                <a:solidFill>
                  <a:srgbClr val="C00000"/>
                </a:solidFill>
                <a:latin typeface="SimHei" panose="02010609060101010101" pitchFamily="49" charset="-122"/>
                <a:ea typeface="SimHei" panose="02010609060101010101" pitchFamily="49" charset="-122"/>
              </a:rPr>
              <a:t>科学方法</a:t>
            </a:r>
            <a:endParaRPr lang="en-US" sz="3600" dirty="0">
              <a:solidFill>
                <a:srgbClr val="C00000"/>
              </a:solidFill>
              <a:latin typeface="SimHei" panose="02010609060101010101" pitchFamily="49" charset="-122"/>
              <a:ea typeface="SimHei" panose="02010609060101010101" pitchFamily="49" charset="-122"/>
            </a:endParaRPr>
          </a:p>
        </p:txBody>
      </p:sp>
    </p:spTree>
    <p:extLst>
      <p:ext uri="{BB962C8B-B14F-4D97-AF65-F5344CB8AC3E}">
        <p14:creationId xmlns:p14="http://schemas.microsoft.com/office/powerpoint/2010/main" val="20403415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16FC4-4764-3A72-33F2-7E43D797CBBB}"/>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7ED057BD-EC8F-ED42-0271-5A6BB304A4BC}"/>
              </a:ext>
            </a:extLst>
          </p:cNvPr>
          <p:cNvPicPr>
            <a:picLocks noChangeAspect="1"/>
          </p:cNvPicPr>
          <p:nvPr/>
        </p:nvPicPr>
        <p:blipFill>
          <a:blip r:embed="rId3"/>
          <a:stretch>
            <a:fillRect/>
          </a:stretch>
        </p:blipFill>
        <p:spPr>
          <a:xfrm>
            <a:off x="0" y="-1"/>
            <a:ext cx="12192000" cy="6858001"/>
          </a:xfrm>
          <a:prstGeom prst="rect">
            <a:avLst/>
          </a:prstGeom>
        </p:spPr>
      </p:pic>
      <p:sp>
        <p:nvSpPr>
          <p:cNvPr id="3" name="TextBox 2">
            <a:extLst>
              <a:ext uri="{FF2B5EF4-FFF2-40B4-BE49-F238E27FC236}">
                <a16:creationId xmlns:a16="http://schemas.microsoft.com/office/drawing/2014/main" id="{5420CCE1-9FD4-DB44-B2DA-BD12DBAB10D1}"/>
              </a:ext>
            </a:extLst>
          </p:cNvPr>
          <p:cNvSpPr txBox="1"/>
          <p:nvPr/>
        </p:nvSpPr>
        <p:spPr>
          <a:xfrm>
            <a:off x="1631732" y="166567"/>
            <a:ext cx="9498724" cy="6524863"/>
          </a:xfrm>
          <a:prstGeom prst="rect">
            <a:avLst/>
          </a:prstGeom>
          <a:solidFill>
            <a:schemeClr val="bg1">
              <a:alpha val="50921"/>
            </a:schemeClr>
          </a:solidFill>
        </p:spPr>
        <p:txBody>
          <a:bodyPr wrap="square">
            <a:spAutoFit/>
          </a:bodyPr>
          <a:lstStyle/>
          <a:p>
            <a:pPr algn="ctr"/>
            <a:r>
              <a:rPr lang="zh-CN" altLang="en-US" sz="4000" b="1" i="0" dirty="0">
                <a:solidFill>
                  <a:srgbClr val="C00000"/>
                </a:solidFill>
                <a:effectLst/>
                <a:latin typeface="SimHei" panose="02010609060101010101" pitchFamily="49" charset="-122"/>
                <a:ea typeface="SimHei" panose="02010609060101010101" pitchFamily="49" charset="-122"/>
              </a:rPr>
              <a:t>我事奉永活救主</a:t>
            </a:r>
            <a:br>
              <a:rPr lang="en-US" altLang="zh-CN" sz="4000" dirty="0">
                <a:solidFill>
                  <a:srgbClr val="000000"/>
                </a:solidFill>
                <a:latin typeface="Helvetica Neue" panose="02000503000000020004" pitchFamily="2" charset="0"/>
              </a:rPr>
            </a:br>
            <a:endParaRPr lang="zh-CN" altLang="en-US" sz="1050" b="0" i="0" dirty="0">
              <a:solidFill>
                <a:srgbClr val="5A5A5A"/>
              </a:solidFill>
              <a:effectLst/>
              <a:latin typeface="Helvetica Neue" panose="02000503000000020004" pitchFamily="2" charset="0"/>
            </a:endParaRPr>
          </a:p>
          <a:p>
            <a:pPr algn="ctr">
              <a:spcBef>
                <a:spcPts val="300"/>
              </a:spcBef>
              <a:spcAft>
                <a:spcPts val="300"/>
              </a:spcAft>
            </a:pPr>
            <a:r>
              <a:rPr lang="zh-CN" altLang="en-US" sz="4000" b="1" dirty="0">
                <a:latin typeface="SimHei" panose="02010609060101010101" pitchFamily="49" charset="-122"/>
                <a:ea typeface="SimHei" panose="02010609060101010101" pitchFamily="49" charset="-122"/>
              </a:rPr>
              <a:t>我事奉永活救主，祂今在世活着。</a:t>
            </a:r>
            <a:br>
              <a:rPr lang="zh-CN" altLang="en-US" sz="4000" b="1" dirty="0">
                <a:latin typeface="SimHei" panose="02010609060101010101" pitchFamily="49" charset="-122"/>
                <a:ea typeface="SimHei" panose="02010609060101010101" pitchFamily="49" charset="-122"/>
              </a:rPr>
            </a:br>
            <a:r>
              <a:rPr lang="zh-CN" altLang="en-US" sz="4000" b="1" dirty="0">
                <a:latin typeface="SimHei" panose="02010609060101010101" pitchFamily="49" charset="-122"/>
                <a:ea typeface="SimHei" panose="02010609060101010101" pitchFamily="49" charset="-122"/>
              </a:rPr>
              <a:t>我知道祂确活着；无论人如何说；</a:t>
            </a:r>
            <a:br>
              <a:rPr lang="zh-CN" altLang="en-US" sz="4000" b="1" dirty="0">
                <a:latin typeface="SimHei" panose="02010609060101010101" pitchFamily="49" charset="-122"/>
                <a:ea typeface="SimHei" panose="02010609060101010101" pitchFamily="49" charset="-122"/>
              </a:rPr>
            </a:br>
            <a:r>
              <a:rPr lang="zh-CN" altLang="en-US" sz="4000" b="1" dirty="0">
                <a:latin typeface="SimHei" panose="02010609060101010101" pitchFamily="49" charset="-122"/>
                <a:ea typeface="SimHei" panose="02010609060101010101" pitchFamily="49" charset="-122"/>
              </a:rPr>
              <a:t>但我亲见祂慈手，我闻祂安慰声，</a:t>
            </a:r>
            <a:br>
              <a:rPr lang="zh-CN" altLang="en-US" sz="4000" b="1" dirty="0">
                <a:latin typeface="SimHei" panose="02010609060101010101" pitchFamily="49" charset="-122"/>
                <a:ea typeface="SimHei" panose="02010609060101010101" pitchFamily="49" charset="-122"/>
              </a:rPr>
            </a:br>
            <a:r>
              <a:rPr lang="zh-CN" altLang="en-US" sz="4000" b="1" dirty="0">
                <a:latin typeface="SimHei" panose="02010609060101010101" pitchFamily="49" charset="-122"/>
                <a:ea typeface="SimHei" panose="02010609060101010101" pitchFamily="49" charset="-122"/>
              </a:rPr>
              <a:t>每次当我需求祂，总在我旁。</a:t>
            </a:r>
            <a:br>
              <a:rPr lang="zh-CN" altLang="en-US" sz="4000" b="1" dirty="0">
                <a:latin typeface="SimHei" panose="02010609060101010101" pitchFamily="49" charset="-122"/>
                <a:ea typeface="SimHei" panose="02010609060101010101" pitchFamily="49" charset="-122"/>
              </a:rPr>
            </a:br>
            <a:endParaRPr lang="zh-CN" altLang="en-US" sz="4000" b="1" dirty="0">
              <a:latin typeface="SimHei" panose="02010609060101010101" pitchFamily="49" charset="-122"/>
              <a:ea typeface="SimHei" panose="02010609060101010101" pitchFamily="49" charset="-122"/>
            </a:endParaRPr>
          </a:p>
          <a:p>
            <a:pPr algn="ctr">
              <a:spcBef>
                <a:spcPts val="300"/>
              </a:spcBef>
              <a:spcAft>
                <a:spcPts val="300"/>
              </a:spcAft>
            </a:pPr>
            <a:r>
              <a:rPr lang="zh-CN" altLang="en-US" sz="4000" b="1" dirty="0">
                <a:latin typeface="SimHei" panose="02010609060101010101" pitchFamily="49" charset="-122"/>
                <a:ea typeface="SimHei" panose="02010609060101010101" pitchFamily="49" charset="-122"/>
              </a:rPr>
              <a:t>救主 耶稣 今天仍然活着，</a:t>
            </a:r>
            <a:br>
              <a:rPr lang="zh-CN" altLang="en-US" sz="4000" b="1" dirty="0">
                <a:latin typeface="SimHei" panose="02010609060101010101" pitchFamily="49" charset="-122"/>
                <a:ea typeface="SimHei" panose="02010609060101010101" pitchFamily="49" charset="-122"/>
              </a:rPr>
            </a:br>
            <a:r>
              <a:rPr lang="zh-CN" altLang="en-US" sz="4000" b="1" dirty="0">
                <a:latin typeface="SimHei" panose="02010609060101010101" pitchFamily="49" charset="-122"/>
                <a:ea typeface="SimHei" panose="02010609060101010101" pitchFamily="49" charset="-122"/>
              </a:rPr>
              <a:t>祂与我谈，祂伴我走，同行生命窄路。</a:t>
            </a:r>
            <a:br>
              <a:rPr lang="zh-CN" altLang="en-US" sz="4000" b="1" dirty="0">
                <a:latin typeface="SimHei" panose="02010609060101010101" pitchFamily="49" charset="-122"/>
                <a:ea typeface="SimHei" panose="02010609060101010101" pitchFamily="49" charset="-122"/>
              </a:rPr>
            </a:br>
            <a:r>
              <a:rPr lang="zh-CN" altLang="en-US" sz="4000" b="1" dirty="0">
                <a:latin typeface="SimHei" panose="02010609060101010101" pitchFamily="49" charset="-122"/>
                <a:ea typeface="SimHei" panose="02010609060101010101" pitchFamily="49" charset="-122"/>
              </a:rPr>
              <a:t>我要传扬 主救恩到万邦，</a:t>
            </a:r>
            <a:br>
              <a:rPr lang="zh-CN" altLang="en-US" sz="4000" b="1" dirty="0">
                <a:latin typeface="SimHei" panose="02010609060101010101" pitchFamily="49" charset="-122"/>
                <a:ea typeface="SimHei" panose="02010609060101010101" pitchFamily="49" charset="-122"/>
              </a:rPr>
            </a:br>
            <a:r>
              <a:rPr lang="zh-CN" altLang="en-US" sz="4000" b="1" dirty="0">
                <a:latin typeface="SimHei" panose="02010609060101010101" pitchFamily="49" charset="-122"/>
                <a:ea typeface="SimHei" panose="02010609060101010101" pitchFamily="49" charset="-122"/>
              </a:rPr>
              <a:t>我要高举主的圣名，因主耶稣救我。</a:t>
            </a:r>
          </a:p>
        </p:txBody>
      </p:sp>
    </p:spTree>
    <p:extLst>
      <p:ext uri="{BB962C8B-B14F-4D97-AF65-F5344CB8AC3E}">
        <p14:creationId xmlns:p14="http://schemas.microsoft.com/office/powerpoint/2010/main" val="36569587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B5A95A-9B5D-781E-7AA1-09DE4DE638B6}"/>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00C1A247-2057-3E68-90E0-557DF4F2A8E9}"/>
              </a:ext>
            </a:extLst>
          </p:cNvPr>
          <p:cNvSpPr/>
          <p:nvPr/>
        </p:nvSpPr>
        <p:spPr>
          <a:xfrm>
            <a:off x="0" y="-1"/>
            <a:ext cx="12192000" cy="692082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fish on a couch&#10;&#10;AI-generated content may be incorrect.">
            <a:extLst>
              <a:ext uri="{FF2B5EF4-FFF2-40B4-BE49-F238E27FC236}">
                <a16:creationId xmlns:a16="http://schemas.microsoft.com/office/drawing/2014/main" id="{ED6F9817-C260-257C-0622-25079CBAF285}"/>
              </a:ext>
            </a:extLst>
          </p:cNvPr>
          <p:cNvPicPr>
            <a:picLocks noChangeAspect="1"/>
          </p:cNvPicPr>
          <p:nvPr/>
        </p:nvPicPr>
        <p:blipFill>
          <a:blip r:embed="rId2"/>
          <a:stretch>
            <a:fillRect/>
          </a:stretch>
        </p:blipFill>
        <p:spPr>
          <a:xfrm>
            <a:off x="2559452" y="0"/>
            <a:ext cx="7250386" cy="6920823"/>
          </a:xfrm>
          <a:prstGeom prst="rect">
            <a:avLst/>
          </a:prstGeom>
        </p:spPr>
      </p:pic>
    </p:spTree>
    <p:extLst>
      <p:ext uri="{BB962C8B-B14F-4D97-AF65-F5344CB8AC3E}">
        <p14:creationId xmlns:p14="http://schemas.microsoft.com/office/powerpoint/2010/main" val="12129058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1623DF1F-F993-14ED-33DA-8C2931EEF93F}"/>
              </a:ext>
            </a:extLst>
          </p:cNvPr>
          <p:cNvPicPr>
            <a:picLocks noChangeAspect="1"/>
          </p:cNvPicPr>
          <p:nvPr/>
        </p:nvPicPr>
        <p:blipFill>
          <a:blip r:embed="rId2"/>
          <a:srcRect l="25431" r="12985"/>
          <a:stretch/>
        </p:blipFill>
        <p:spPr>
          <a:xfrm>
            <a:off x="0" y="0"/>
            <a:ext cx="5186855" cy="6858000"/>
          </a:xfrm>
          <a:prstGeom prst="rect">
            <a:avLst/>
          </a:prstGeom>
        </p:spPr>
      </p:pic>
      <p:sp>
        <p:nvSpPr>
          <p:cNvPr id="7" name="TextBox 6">
            <a:extLst>
              <a:ext uri="{FF2B5EF4-FFF2-40B4-BE49-F238E27FC236}">
                <a16:creationId xmlns:a16="http://schemas.microsoft.com/office/drawing/2014/main" id="{2520BBAC-39E0-52DC-D5CA-D02E2391566F}"/>
              </a:ext>
            </a:extLst>
          </p:cNvPr>
          <p:cNvSpPr txBox="1"/>
          <p:nvPr/>
        </p:nvSpPr>
        <p:spPr>
          <a:xfrm>
            <a:off x="6826468" y="2505895"/>
            <a:ext cx="5186855" cy="4160754"/>
          </a:xfrm>
          <a:prstGeom prst="rect">
            <a:avLst/>
          </a:prstGeom>
          <a:noFill/>
        </p:spPr>
        <p:txBody>
          <a:bodyPr wrap="square">
            <a:spAutoFit/>
          </a:bodyPr>
          <a:lstStyle/>
          <a:p>
            <a:pPr marL="571500" indent="-571500">
              <a:lnSpc>
                <a:spcPct val="150000"/>
              </a:lnSpc>
              <a:buFont typeface="Arial" panose="020B0604020202020204" pitchFamily="34" charset="0"/>
              <a:buChar char="•"/>
            </a:pPr>
            <a:r>
              <a:rPr lang="zh-CN" sz="3600" dirty="0">
                <a:effectLst/>
                <a:latin typeface="SimHei" panose="02010609060101010101" pitchFamily="49" charset="-122"/>
                <a:ea typeface="SimHei" panose="02010609060101010101" pitchFamily="49" charset="-122"/>
                <a:cs typeface="AppleSystemUIFont"/>
              </a:rPr>
              <a:t>可观察的现象</a:t>
            </a:r>
            <a:endParaRPr lang="en-US" altLang="zh-CN" sz="3600" dirty="0">
              <a:effectLst/>
              <a:latin typeface="SimHei" panose="02010609060101010101" pitchFamily="49" charset="-122"/>
              <a:ea typeface="SimHei" panose="02010609060101010101" pitchFamily="49" charset="-122"/>
              <a:cs typeface="AppleSystemUIFont"/>
            </a:endParaRPr>
          </a:p>
          <a:p>
            <a:pPr>
              <a:lnSpc>
                <a:spcPct val="150000"/>
              </a:lnSpc>
            </a:pPr>
            <a:r>
              <a:rPr lang="en-US" sz="2400" dirty="0">
                <a:effectLst/>
                <a:latin typeface="SimHei" panose="02010609060101010101" pitchFamily="49" charset="-122"/>
                <a:ea typeface="SimHei" panose="02010609060101010101" pitchFamily="49" charset="-122"/>
              </a:rPr>
              <a:t>      Observable</a:t>
            </a:r>
            <a:endParaRPr lang="en-US" altLang="zh-CN" sz="2400" dirty="0">
              <a:effectLst/>
              <a:latin typeface="SimHei" panose="02010609060101010101" pitchFamily="49" charset="-122"/>
              <a:ea typeface="SimHei" panose="02010609060101010101" pitchFamily="49" charset="-122"/>
              <a:cs typeface="AppleSystemUIFont"/>
            </a:endParaRPr>
          </a:p>
          <a:p>
            <a:pPr marL="571500" indent="-571500">
              <a:lnSpc>
                <a:spcPct val="150000"/>
              </a:lnSpc>
              <a:buFont typeface="Arial" panose="020B0604020202020204" pitchFamily="34" charset="0"/>
              <a:buChar char="•"/>
            </a:pPr>
            <a:r>
              <a:rPr lang="zh-CN" sz="3600" dirty="0">
                <a:effectLst/>
                <a:latin typeface="SimHei" panose="02010609060101010101" pitchFamily="49" charset="-122"/>
                <a:ea typeface="SimHei" panose="02010609060101010101" pitchFamily="49" charset="-122"/>
                <a:cs typeface="AppleSystemUIFont"/>
              </a:rPr>
              <a:t>可重复实验</a:t>
            </a:r>
            <a:endParaRPr lang="en-US" altLang="zh-CN" sz="3600" dirty="0">
              <a:effectLst/>
              <a:latin typeface="SimHei" panose="02010609060101010101" pitchFamily="49" charset="-122"/>
              <a:ea typeface="SimHei" panose="02010609060101010101" pitchFamily="49" charset="-122"/>
              <a:cs typeface="AppleSystemUIFont"/>
            </a:endParaRPr>
          </a:p>
          <a:p>
            <a:pPr>
              <a:lnSpc>
                <a:spcPct val="150000"/>
              </a:lnSpc>
            </a:pPr>
            <a:r>
              <a:rPr lang="en-US" sz="2400" dirty="0">
                <a:effectLst/>
                <a:latin typeface="SimHei" panose="02010609060101010101" pitchFamily="49" charset="-122"/>
                <a:ea typeface="SimHei" panose="02010609060101010101" pitchFamily="49" charset="-122"/>
              </a:rPr>
              <a:t>       Repeatable</a:t>
            </a:r>
            <a:endParaRPr lang="en-US" altLang="zh-CN" sz="2400" dirty="0">
              <a:effectLst/>
              <a:latin typeface="SimHei" panose="02010609060101010101" pitchFamily="49" charset="-122"/>
              <a:ea typeface="SimHei" panose="02010609060101010101" pitchFamily="49" charset="-122"/>
              <a:cs typeface="AppleSystemUIFont"/>
            </a:endParaRPr>
          </a:p>
          <a:p>
            <a:pPr marL="571500" indent="-571500">
              <a:lnSpc>
                <a:spcPct val="150000"/>
              </a:lnSpc>
              <a:buFont typeface="Arial" panose="020B0604020202020204" pitchFamily="34" charset="0"/>
              <a:buChar char="•"/>
            </a:pPr>
            <a:r>
              <a:rPr lang="zh-CN" sz="3600" dirty="0">
                <a:effectLst/>
                <a:latin typeface="SimHei" panose="02010609060101010101" pitchFamily="49" charset="-122"/>
                <a:ea typeface="SimHei" panose="02010609060101010101" pitchFamily="49" charset="-122"/>
                <a:cs typeface="AppleSystemUIFont"/>
              </a:rPr>
              <a:t>可衡量</a:t>
            </a:r>
            <a:r>
              <a:rPr lang="zh-CN" altLang="en-US" sz="3600" dirty="0">
                <a:effectLst/>
                <a:latin typeface="SimHei" panose="02010609060101010101" pitchFamily="49" charset="-122"/>
                <a:ea typeface="SimHei" panose="02010609060101010101" pitchFamily="49" charset="-122"/>
                <a:cs typeface="AppleSystemUIFont"/>
              </a:rPr>
              <a:t>实验</a:t>
            </a:r>
            <a:endParaRPr lang="en-US" altLang="zh-CN" sz="3600" dirty="0">
              <a:effectLst/>
              <a:latin typeface="SimHei" panose="02010609060101010101" pitchFamily="49" charset="-122"/>
              <a:ea typeface="SimHei" panose="02010609060101010101" pitchFamily="49" charset="-122"/>
              <a:cs typeface="AppleSystemUIFont"/>
            </a:endParaRPr>
          </a:p>
          <a:p>
            <a:pPr>
              <a:lnSpc>
                <a:spcPct val="150000"/>
              </a:lnSpc>
            </a:pPr>
            <a:r>
              <a:rPr lang="en-US" sz="2400" dirty="0">
                <a:effectLst/>
                <a:latin typeface="SimHei" panose="02010609060101010101" pitchFamily="49" charset="-122"/>
                <a:ea typeface="SimHei" panose="02010609060101010101" pitchFamily="49" charset="-122"/>
              </a:rPr>
              <a:t>      Measurable</a:t>
            </a:r>
            <a:r>
              <a:rPr lang="en-US" sz="2400" dirty="0">
                <a:latin typeface="SimHei" panose="02010609060101010101" pitchFamily="49" charset="-122"/>
                <a:ea typeface="SimHei" panose="02010609060101010101" pitchFamily="49" charset="-122"/>
              </a:rPr>
              <a:t>/</a:t>
            </a:r>
            <a:r>
              <a:rPr lang="en-US" sz="2400" dirty="0">
                <a:effectLst/>
                <a:latin typeface="SimHei" panose="02010609060101010101" pitchFamily="49" charset="-122"/>
                <a:ea typeface="SimHei" panose="02010609060101010101" pitchFamily="49" charset="-122"/>
              </a:rPr>
              <a:t>Testable</a:t>
            </a:r>
            <a:endParaRPr lang="en-US" sz="2800" dirty="0">
              <a:latin typeface="SimHei" panose="02010609060101010101" pitchFamily="49" charset="-122"/>
              <a:ea typeface="SimHei" panose="02010609060101010101" pitchFamily="49" charset="-122"/>
            </a:endParaRPr>
          </a:p>
        </p:txBody>
      </p:sp>
      <p:sp>
        <p:nvSpPr>
          <p:cNvPr id="10" name="TextBox 9">
            <a:extLst>
              <a:ext uri="{FF2B5EF4-FFF2-40B4-BE49-F238E27FC236}">
                <a16:creationId xmlns:a16="http://schemas.microsoft.com/office/drawing/2014/main" id="{1A870366-7EA7-CF54-64C3-A00A4FB63F58}"/>
              </a:ext>
            </a:extLst>
          </p:cNvPr>
          <p:cNvSpPr txBox="1"/>
          <p:nvPr/>
        </p:nvSpPr>
        <p:spPr>
          <a:xfrm>
            <a:off x="5186855" y="0"/>
            <a:ext cx="7003621" cy="2314544"/>
          </a:xfrm>
          <a:prstGeom prst="rect">
            <a:avLst/>
          </a:prstGeom>
          <a:solidFill>
            <a:schemeClr val="bg1">
              <a:lumMod val="95000"/>
            </a:schemeClr>
          </a:solidFill>
        </p:spPr>
        <p:txBody>
          <a:bodyPr wrap="square">
            <a:spAutoFit/>
          </a:bodyPr>
          <a:lstStyle/>
          <a:p>
            <a:pPr algn="ctr">
              <a:lnSpc>
                <a:spcPct val="150000"/>
              </a:lnSpc>
            </a:pPr>
            <a:r>
              <a:rPr lang="zh-CN" altLang="en-US" sz="4000" b="1" dirty="0">
                <a:solidFill>
                  <a:srgbClr val="C00000"/>
                </a:solidFill>
                <a:latin typeface="SimHei" panose="02010609060101010101" pitchFamily="49" charset="-122"/>
                <a:ea typeface="SimHei" panose="02010609060101010101" pitchFamily="49" charset="-122"/>
              </a:rPr>
              <a:t>三大基础：</a:t>
            </a:r>
            <a:endParaRPr lang="en-US" altLang="zh-CN" sz="4000" b="1" dirty="0">
              <a:solidFill>
                <a:srgbClr val="C00000"/>
              </a:solidFill>
              <a:latin typeface="SimHei" panose="02010609060101010101" pitchFamily="49" charset="-122"/>
              <a:ea typeface="SimHei" panose="02010609060101010101" pitchFamily="49" charset="-122"/>
            </a:endParaRPr>
          </a:p>
          <a:p>
            <a:pPr algn="ctr">
              <a:lnSpc>
                <a:spcPct val="150000"/>
              </a:lnSpc>
            </a:pPr>
            <a:r>
              <a:rPr lang="zh-CN" altLang="en-US" sz="4000" b="1" dirty="0">
                <a:solidFill>
                  <a:srgbClr val="C00000"/>
                </a:solidFill>
                <a:latin typeface="SimHei" panose="02010609060101010101" pitchFamily="49" charset="-122"/>
                <a:ea typeface="SimHei" panose="02010609060101010101" pitchFamily="49" charset="-122"/>
              </a:rPr>
              <a:t>可观察、可重复、可衡量</a:t>
            </a:r>
            <a:endParaRPr lang="en-US" sz="4000" b="1" dirty="0">
              <a:solidFill>
                <a:srgbClr val="C00000"/>
              </a:solidFill>
              <a:latin typeface="SimHei" panose="02010609060101010101" pitchFamily="49" charset="-122"/>
              <a:ea typeface="SimHei" panose="02010609060101010101" pitchFamily="49" charset="-122"/>
            </a:endParaRPr>
          </a:p>
          <a:p>
            <a:pPr algn="ctr">
              <a:lnSpc>
                <a:spcPct val="150000"/>
              </a:lnSpc>
            </a:pPr>
            <a:r>
              <a:rPr lang="en-US" sz="1800" dirty="0">
                <a:solidFill>
                  <a:srgbClr val="C00000"/>
                </a:solidFill>
              </a:rPr>
              <a:t>Foundations : Observation, Repetition, Measurement</a:t>
            </a:r>
            <a:endParaRPr lang="en-US" altLang="zh-CN" sz="3600" dirty="0">
              <a:solidFill>
                <a:srgbClr val="C00000"/>
              </a:solidFill>
              <a:effectLst/>
              <a:ea typeface="SimSun" panose="02010600030101010101" pitchFamily="2" charset="-122"/>
              <a:cs typeface="AppleSystemUIFont"/>
            </a:endParaRPr>
          </a:p>
        </p:txBody>
      </p:sp>
    </p:spTree>
    <p:extLst>
      <p:ext uri="{BB962C8B-B14F-4D97-AF65-F5344CB8AC3E}">
        <p14:creationId xmlns:p14="http://schemas.microsoft.com/office/powerpoint/2010/main" val="7832552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ECAC9BA-C3B9-82BC-EEC0-4564142B39A8}"/>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95857354-7FDA-22EE-71CB-186CCBA027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1FE31567-0DD3-52A3-9760-7779FDA02DF0}"/>
              </a:ext>
            </a:extLst>
          </p:cNvPr>
          <p:cNvPicPr>
            <a:picLocks noChangeAspect="1"/>
          </p:cNvPicPr>
          <p:nvPr/>
        </p:nvPicPr>
        <p:blipFill>
          <a:blip r:embed="rId3"/>
          <a:srcRect l="19507"/>
          <a:stretch/>
        </p:blipFill>
        <p:spPr>
          <a:xfrm>
            <a:off x="0" y="9165"/>
            <a:ext cx="4240904" cy="6856718"/>
          </a:xfrm>
          <a:prstGeom prst="rect">
            <a:avLst/>
          </a:prstGeom>
        </p:spPr>
      </p:pic>
      <p:sp>
        <p:nvSpPr>
          <p:cNvPr id="5" name="TextBox 4">
            <a:extLst>
              <a:ext uri="{FF2B5EF4-FFF2-40B4-BE49-F238E27FC236}">
                <a16:creationId xmlns:a16="http://schemas.microsoft.com/office/drawing/2014/main" id="{9216E880-EBC3-0FF0-1788-53BCEE57A2A9}"/>
              </a:ext>
            </a:extLst>
          </p:cNvPr>
          <p:cNvSpPr txBox="1"/>
          <p:nvPr/>
        </p:nvSpPr>
        <p:spPr>
          <a:xfrm>
            <a:off x="4524702" y="9165"/>
            <a:ext cx="7665773" cy="6909584"/>
          </a:xfrm>
          <a:prstGeom prst="rect">
            <a:avLst/>
          </a:prstGeom>
          <a:noFill/>
        </p:spPr>
        <p:txBody>
          <a:bodyPr wrap="square" rtlCol="0">
            <a:spAutoFit/>
          </a:bodyPr>
          <a:lstStyle/>
          <a:p>
            <a:pPr algn="ctr">
              <a:spcBef>
                <a:spcPts val="600"/>
              </a:spcBef>
              <a:spcAft>
                <a:spcPts val="600"/>
              </a:spcAft>
            </a:pPr>
            <a:r>
              <a:rPr lang="en-US" sz="4800" b="1" dirty="0">
                <a:solidFill>
                  <a:srgbClr val="B1233F"/>
                </a:solidFill>
                <a:latin typeface="SimHei" panose="02010609060101010101" pitchFamily="49" charset="-122"/>
                <a:ea typeface="SimHei" panose="02010609060101010101" pitchFamily="49" charset="-122"/>
              </a:rPr>
              <a:t>科学无法证明:</a:t>
            </a:r>
            <a:r>
              <a:rPr lang="en-US" sz="2400" b="1" dirty="0">
                <a:solidFill>
                  <a:srgbClr val="B1233F"/>
                </a:solidFill>
              </a:rPr>
              <a:t>Science cannot prove:</a:t>
            </a:r>
            <a:br>
              <a:rPr lang="en-US" sz="2400" b="1" dirty="0">
                <a:solidFill>
                  <a:srgbClr val="B1233F"/>
                </a:solidFill>
              </a:rPr>
            </a:br>
            <a:endParaRPr lang="en-US" sz="2400" b="1" dirty="0">
              <a:solidFill>
                <a:srgbClr val="B1233F"/>
              </a:solidFill>
              <a:latin typeface="SimHei" panose="02010609060101010101" pitchFamily="49" charset="-122"/>
              <a:ea typeface="SimHei" panose="02010609060101010101" pitchFamily="49" charset="-122"/>
            </a:endParaRPr>
          </a:p>
          <a:p>
            <a:pPr marL="914400" indent="-914400">
              <a:spcBef>
                <a:spcPts val="600"/>
              </a:spcBef>
              <a:spcAft>
                <a:spcPts val="600"/>
              </a:spcAft>
              <a:buAutoNum type="arabicPeriod"/>
            </a:pPr>
            <a:r>
              <a:rPr kumimoji="0" lang="en-US" sz="4800" b="0" i="0" u="none" strike="noStrike" kern="1200" cap="none" spc="0" normalizeH="0" baseline="0" noProof="0" dirty="0">
                <a:ln>
                  <a:noFill/>
                </a:ln>
                <a:solidFill>
                  <a:prstClr val="black"/>
                </a:solidFill>
                <a:effectLst/>
                <a:uLnTx/>
                <a:uFillTx/>
                <a:latin typeface="SimHei" panose="02010609060101010101" pitchFamily="49" charset="-122"/>
                <a:ea typeface="SimHei" panose="02010609060101010101" pitchFamily="49" charset="-122"/>
                <a:cs typeface="+mn-cs"/>
              </a:rPr>
              <a:t>物质以外的层面</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beyond material world</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altLang="zh-CN" sz="4800" b="0" i="0" u="none" strike="noStrike" kern="1200" cap="none" spc="0" normalizeH="0" baseline="0" noProof="0" dirty="0">
                <a:ln>
                  <a:noFill/>
                </a:ln>
                <a:solidFill>
                  <a:prstClr val="black"/>
                </a:solidFill>
                <a:effectLst/>
                <a:uLnTx/>
                <a:uFillTx/>
                <a:latin typeface="SimHei" panose="02010609060101010101" pitchFamily="49" charset="-122"/>
                <a:ea typeface="SimHei" panose="02010609060101010101" pitchFamily="49" charset="-122"/>
                <a:cs typeface="+mn-cs"/>
              </a:rPr>
              <a:t>2.</a:t>
            </a:r>
            <a:r>
              <a:rPr kumimoji="0" lang="zh-CN" altLang="en-US" sz="4800" b="0" i="0" u="none" strike="noStrike" kern="1200" cap="none" spc="0" normalizeH="0" baseline="0" noProof="0" dirty="0">
                <a:ln>
                  <a:noFill/>
                </a:ln>
                <a:solidFill>
                  <a:prstClr val="black"/>
                </a:solidFill>
                <a:effectLst/>
                <a:uLnTx/>
                <a:uFillTx/>
                <a:latin typeface="SimHei" panose="02010609060101010101" pitchFamily="49" charset="-122"/>
                <a:ea typeface="SimHei" panose="02010609060101010101" pitchFamily="49" charset="-122"/>
                <a:cs typeface="+mn-cs"/>
              </a:rPr>
              <a:t> 人的理</a:t>
            </a:r>
            <a:r>
              <a:rPr kumimoji="0" lang="en-US" altLang="zh-CN" sz="4800" b="0" i="0" u="none" strike="noStrike" kern="1200" cap="none" spc="0" normalizeH="0" baseline="0" noProof="0" dirty="0">
                <a:ln>
                  <a:noFill/>
                </a:ln>
                <a:solidFill>
                  <a:prstClr val="black"/>
                </a:solidFill>
                <a:effectLst/>
                <a:uLnTx/>
                <a:uFillTx/>
                <a:latin typeface="SimHei" panose="02010609060101010101" pitchFamily="49" charset="-122"/>
                <a:ea typeface="SimHei" panose="02010609060101010101" pitchFamily="49" charset="-122"/>
                <a:cs typeface="+mn-cs"/>
              </a:rPr>
              <a:t> </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Human reason</a:t>
            </a:r>
            <a:endParaRPr kumimoji="0" lang="en-US" altLang="zh-CN" sz="1800" b="0" i="0" u="none" strike="noStrike" kern="1200" cap="none" spc="0" normalizeH="0" baseline="0" noProof="0" dirty="0">
              <a:ln>
                <a:noFill/>
              </a:ln>
              <a:solidFill>
                <a:prstClr val="black"/>
              </a:solidFill>
              <a:effectLst/>
              <a:uLnTx/>
              <a:uFillTx/>
              <a:latin typeface="SimHei" panose="02010609060101010101" pitchFamily="49" charset="-122"/>
              <a:ea typeface="SimHei" panose="02010609060101010101" pitchFamily="49" charset="-122"/>
              <a:cs typeface="+mn-cs"/>
            </a:endParaRPr>
          </a:p>
          <a:p>
            <a:pPr>
              <a:spcBef>
                <a:spcPts val="600"/>
              </a:spcBef>
              <a:spcAft>
                <a:spcPts val="600"/>
              </a:spcAft>
            </a:pPr>
            <a:r>
              <a:rPr lang="en-US" altLang="zh-CN" sz="4800" dirty="0">
                <a:latin typeface="SimHei" panose="02010609060101010101" pitchFamily="49" charset="-122"/>
                <a:ea typeface="SimHei" panose="02010609060101010101" pitchFamily="49" charset="-122"/>
              </a:rPr>
              <a:t>3.</a:t>
            </a:r>
            <a:r>
              <a:rPr lang="zh-CN" altLang="en-US" sz="4800" dirty="0">
                <a:latin typeface="SimHei" panose="02010609060101010101" pitchFamily="49" charset="-122"/>
                <a:ea typeface="SimHei" panose="02010609060101010101" pitchFamily="49" charset="-122"/>
              </a:rPr>
              <a:t> 人的情感 </a:t>
            </a:r>
            <a:r>
              <a:rPr lang="en-US" dirty="0"/>
              <a:t>Human emotion</a:t>
            </a:r>
            <a:endParaRPr lang="en-US" altLang="zh-CN" dirty="0">
              <a:latin typeface="SimHei" panose="02010609060101010101" pitchFamily="49" charset="-122"/>
              <a:ea typeface="SimHei" panose="02010609060101010101" pitchFamily="49" charset="-122"/>
            </a:endParaRPr>
          </a:p>
          <a:p>
            <a:pPr>
              <a:spcBef>
                <a:spcPts val="600"/>
              </a:spcBef>
              <a:spcAft>
                <a:spcPts val="600"/>
              </a:spcAft>
            </a:pPr>
            <a:r>
              <a:rPr kumimoji="0" lang="en-US" altLang="zh-CN" sz="4800" b="0" i="0" u="none" strike="noStrike" kern="1200" cap="none" spc="0" normalizeH="0" baseline="0" noProof="0" dirty="0">
                <a:ln>
                  <a:noFill/>
                </a:ln>
                <a:solidFill>
                  <a:prstClr val="black"/>
                </a:solidFill>
                <a:effectLst/>
                <a:uLnTx/>
                <a:uFillTx/>
                <a:latin typeface="SimHei" panose="02010609060101010101" pitchFamily="49" charset="-122"/>
                <a:ea typeface="SimHei" panose="02010609060101010101" pitchFamily="49" charset="-122"/>
                <a:cs typeface="AppleSystemUIFont"/>
              </a:rPr>
              <a:t>4.</a:t>
            </a:r>
            <a:r>
              <a:rPr kumimoji="0" lang="zh-CN" altLang="en-US" sz="4800" b="0" i="0" u="none" strike="noStrike" kern="1200" cap="none" spc="0" normalizeH="0" baseline="0" noProof="0" dirty="0">
                <a:ln>
                  <a:noFill/>
                </a:ln>
                <a:solidFill>
                  <a:prstClr val="black"/>
                </a:solidFill>
                <a:effectLst/>
                <a:uLnTx/>
                <a:uFillTx/>
                <a:latin typeface="SimHei" panose="02010609060101010101" pitchFamily="49" charset="-122"/>
                <a:ea typeface="SimHei" panose="02010609060101010101" pitchFamily="49" charset="-122"/>
                <a:cs typeface="AppleSystemUIFont"/>
              </a:rPr>
              <a:t> 道德 </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Morality</a:t>
            </a:r>
            <a:endParaRPr lang="en-US" dirty="0">
              <a:latin typeface="SimHei" panose="02010609060101010101" pitchFamily="49" charset="-122"/>
              <a:ea typeface="SimHei" panose="02010609060101010101" pitchFamily="49" charset="-122"/>
            </a:endParaRPr>
          </a:p>
          <a:p>
            <a:pPr>
              <a:spcBef>
                <a:spcPts val="600"/>
              </a:spcBef>
              <a:spcAft>
                <a:spcPts val="600"/>
              </a:spcAft>
            </a:pPr>
            <a:r>
              <a:rPr lang="en-US" altLang="zh-CN" sz="4800" dirty="0">
                <a:latin typeface="SimHei" panose="02010609060101010101" pitchFamily="49" charset="-122"/>
                <a:ea typeface="SimHei" panose="02010609060101010101" pitchFamily="49" charset="-122"/>
                <a:cs typeface="AppleSystemUIFont"/>
              </a:rPr>
              <a:t>5. </a:t>
            </a:r>
            <a:r>
              <a:rPr lang="zh-CN" sz="4800" dirty="0">
                <a:effectLst/>
                <a:latin typeface="SimHei" panose="02010609060101010101" pitchFamily="49" charset="-122"/>
                <a:ea typeface="SimHei" panose="02010609060101010101" pitchFamily="49" charset="-122"/>
                <a:cs typeface="AppleSystemUIFont"/>
              </a:rPr>
              <a:t>过去</a:t>
            </a:r>
            <a:r>
              <a:rPr lang="zh-CN" altLang="en-US" sz="4800" dirty="0">
                <a:effectLst/>
                <a:latin typeface="SimHei" panose="02010609060101010101" pitchFamily="49" charset="-122"/>
                <a:ea typeface="SimHei" panose="02010609060101010101" pitchFamily="49" charset="-122"/>
                <a:cs typeface="AppleSystemUIFont"/>
              </a:rPr>
              <a:t>的</a:t>
            </a:r>
            <a:r>
              <a:rPr lang="zh-CN" sz="4800" dirty="0">
                <a:effectLst/>
                <a:latin typeface="SimHei" panose="02010609060101010101" pitchFamily="49" charset="-122"/>
                <a:ea typeface="SimHei" panose="02010609060101010101" pitchFamily="49" charset="-122"/>
                <a:cs typeface="AppleSystemUIFont"/>
              </a:rPr>
              <a:t>历史</a:t>
            </a:r>
            <a:r>
              <a:rPr lang="zh-CN" altLang="en-US" sz="4800" dirty="0">
                <a:effectLst/>
                <a:latin typeface="SimHei" panose="02010609060101010101" pitchFamily="49" charset="-122"/>
                <a:ea typeface="SimHei" panose="02010609060101010101" pitchFamily="49" charset="-122"/>
                <a:cs typeface="AppleSystemUIFont"/>
              </a:rPr>
              <a:t> </a:t>
            </a:r>
            <a:r>
              <a:rPr lang="en-US" dirty="0"/>
              <a:t>Past historical events</a:t>
            </a:r>
            <a:endParaRPr lang="en-US" altLang="zh-CN" dirty="0">
              <a:effectLst/>
              <a:latin typeface="SimHei" panose="02010609060101010101" pitchFamily="49" charset="-122"/>
              <a:ea typeface="SimHei" panose="02010609060101010101" pitchFamily="49" charset="-122"/>
              <a:cs typeface="AppleSystemUIFont"/>
            </a:endParaRPr>
          </a:p>
          <a:p>
            <a:pPr>
              <a:spcBef>
                <a:spcPts val="600"/>
              </a:spcBef>
              <a:spcAft>
                <a:spcPts val="600"/>
              </a:spcAft>
            </a:pPr>
            <a:r>
              <a:rPr lang="en-US" altLang="zh-CN" sz="4800" dirty="0">
                <a:effectLst/>
                <a:latin typeface="SimHei" panose="02010609060101010101" pitchFamily="49" charset="-122"/>
                <a:ea typeface="SimHei" panose="02010609060101010101" pitchFamily="49" charset="-122"/>
                <a:cs typeface="AppleSystemUIFont"/>
              </a:rPr>
              <a:t>6. </a:t>
            </a:r>
            <a:r>
              <a:rPr lang="zh-CN" sz="4800" dirty="0">
                <a:effectLst/>
                <a:latin typeface="SimHei" panose="02010609060101010101" pitchFamily="49" charset="-122"/>
                <a:ea typeface="SimHei" panose="02010609060101010101" pitchFamily="49" charset="-122"/>
                <a:cs typeface="AppleSystemUIFont"/>
              </a:rPr>
              <a:t>上帝</a:t>
            </a:r>
            <a:r>
              <a:rPr lang="en-US" sz="4800" dirty="0">
                <a:effectLst/>
                <a:latin typeface="SimHei" panose="02010609060101010101" pitchFamily="49" charset="-122"/>
                <a:ea typeface="SimHei" panose="02010609060101010101" pitchFamily="49" charset="-122"/>
              </a:rPr>
              <a:t> </a:t>
            </a:r>
            <a:r>
              <a:rPr lang="en-US" dirty="0"/>
              <a:t>God</a:t>
            </a:r>
            <a:endParaRPr lang="en-US" dirty="0">
              <a:latin typeface="SimHei" panose="02010609060101010101" pitchFamily="49" charset="-122"/>
              <a:ea typeface="SimHei" panose="02010609060101010101" pitchFamily="49" charset="-122"/>
            </a:endParaRPr>
          </a:p>
          <a:p>
            <a:pPr marL="342900" indent="-342900">
              <a:buAutoNum type="arabicPeriod"/>
            </a:pPr>
            <a:endParaRPr lang="en-US" dirty="0"/>
          </a:p>
        </p:txBody>
      </p:sp>
    </p:spTree>
    <p:extLst>
      <p:ext uri="{BB962C8B-B14F-4D97-AF65-F5344CB8AC3E}">
        <p14:creationId xmlns:p14="http://schemas.microsoft.com/office/powerpoint/2010/main" val="26866443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13" name="Freeform: Shape 12">
            <a:extLst>
              <a:ext uri="{FF2B5EF4-FFF2-40B4-BE49-F238E27FC236}">
                <a16:creationId xmlns:a16="http://schemas.microsoft.com/office/drawing/2014/main" id="{D967F3CD-B7D5-4CD4-B546-13C8A8F612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08673"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F9528C64-B611-4A0E-AED3-355EAA4E2D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75235"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6" name="Picture 5">
            <a:extLst>
              <a:ext uri="{FF2B5EF4-FFF2-40B4-BE49-F238E27FC236}">
                <a16:creationId xmlns:a16="http://schemas.microsoft.com/office/drawing/2014/main" id="{AD1C252D-4751-4A40-E4AF-F839217590EE}"/>
              </a:ext>
            </a:extLst>
          </p:cNvPr>
          <p:cNvPicPr>
            <a:picLocks noChangeAspect="1"/>
          </p:cNvPicPr>
          <p:nvPr/>
        </p:nvPicPr>
        <p:blipFill>
          <a:blip r:embed="rId2"/>
          <a:srcRect r="172" b="-1"/>
          <a:stretch/>
        </p:blipFill>
        <p:spPr>
          <a:xfrm>
            <a:off x="956968" y="0"/>
            <a:ext cx="10256294" cy="6857990"/>
          </a:xfrm>
          <a:custGeom>
            <a:avLst/>
            <a:gdLst/>
            <a:ahLst/>
            <a:cxnLst/>
            <a:rect l="l" t="t" r="r" b="b"/>
            <a:pathLst>
              <a:path w="10256294" h="6858000">
                <a:moveTo>
                  <a:pt x="1691450" y="0"/>
                </a:moveTo>
                <a:lnTo>
                  <a:pt x="4470259" y="0"/>
                </a:lnTo>
                <a:lnTo>
                  <a:pt x="4542814" y="0"/>
                </a:lnTo>
                <a:lnTo>
                  <a:pt x="5713480" y="0"/>
                </a:lnTo>
                <a:lnTo>
                  <a:pt x="5786036" y="0"/>
                </a:lnTo>
                <a:lnTo>
                  <a:pt x="8564844" y="0"/>
                </a:lnTo>
                <a:lnTo>
                  <a:pt x="8587900" y="14997"/>
                </a:lnTo>
                <a:cubicBezTo>
                  <a:pt x="9658369" y="754641"/>
                  <a:pt x="10256294" y="2093192"/>
                  <a:pt x="10256294" y="3621656"/>
                </a:cubicBezTo>
                <a:cubicBezTo>
                  <a:pt x="10256294" y="4969131"/>
                  <a:pt x="9288413" y="5602839"/>
                  <a:pt x="8302921" y="6374814"/>
                </a:cubicBezTo>
                <a:cubicBezTo>
                  <a:pt x="8123457" y="6515397"/>
                  <a:pt x="7945637" y="6653108"/>
                  <a:pt x="7764491" y="6780599"/>
                </a:cubicBezTo>
                <a:lnTo>
                  <a:pt x="7648023" y="6858000"/>
                </a:lnTo>
                <a:lnTo>
                  <a:pt x="5786036" y="6858000"/>
                </a:lnTo>
                <a:lnTo>
                  <a:pt x="5713480" y="6858000"/>
                </a:lnTo>
                <a:lnTo>
                  <a:pt x="4542814" y="6858000"/>
                </a:lnTo>
                <a:lnTo>
                  <a:pt x="4470259" y="6858000"/>
                </a:lnTo>
                <a:lnTo>
                  <a:pt x="2608272" y="6858000"/>
                </a:lnTo>
                <a:lnTo>
                  <a:pt x="2491804" y="6780599"/>
                </a:lnTo>
                <a:cubicBezTo>
                  <a:pt x="2310658" y="6653108"/>
                  <a:pt x="2132837" y="6515397"/>
                  <a:pt x="1953374" y="6374814"/>
                </a:cubicBezTo>
                <a:cubicBezTo>
                  <a:pt x="967880" y="5602839"/>
                  <a:pt x="0" y="4969131"/>
                  <a:pt x="0" y="3621656"/>
                </a:cubicBezTo>
                <a:cubicBezTo>
                  <a:pt x="0" y="2093192"/>
                  <a:pt x="597925" y="754641"/>
                  <a:pt x="1668394" y="14997"/>
                </a:cubicBezTo>
                <a:close/>
              </a:path>
            </a:pathLst>
          </a:custGeom>
        </p:spPr>
      </p:pic>
      <p:sp>
        <p:nvSpPr>
          <p:cNvPr id="17" name="Freeform: Shape 16">
            <a:extLst>
              <a:ext uri="{FF2B5EF4-FFF2-40B4-BE49-F238E27FC236}">
                <a16:creationId xmlns:a16="http://schemas.microsoft.com/office/drawing/2014/main" id="{9479A80B-8CA9-4EA1-9408-D2A7B0466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67853" y="0"/>
            <a:ext cx="10256294" cy="6858000"/>
          </a:xfrm>
          <a:custGeom>
            <a:avLst/>
            <a:gdLst>
              <a:gd name="connsiteX0" fmla="*/ 1910015 w 10256294"/>
              <a:gd name="connsiteY0" fmla="*/ 0 h 6858000"/>
              <a:gd name="connsiteX1" fmla="*/ 1691450 w 10256294"/>
              <a:gd name="connsiteY1" fmla="*/ 0 h 6858000"/>
              <a:gd name="connsiteX2" fmla="*/ 1668394 w 10256294"/>
              <a:gd name="connsiteY2" fmla="*/ 14997 h 6858000"/>
              <a:gd name="connsiteX3" fmla="*/ 0 w 10256294"/>
              <a:gd name="connsiteY3" fmla="*/ 3621656 h 6858000"/>
              <a:gd name="connsiteX4" fmla="*/ 1953374 w 10256294"/>
              <a:gd name="connsiteY4" fmla="*/ 6374814 h 6858000"/>
              <a:gd name="connsiteX5" fmla="*/ 2491804 w 10256294"/>
              <a:gd name="connsiteY5" fmla="*/ 6780599 h 6858000"/>
              <a:gd name="connsiteX6" fmla="*/ 2608271 w 10256294"/>
              <a:gd name="connsiteY6" fmla="*/ 6858000 h 6858000"/>
              <a:gd name="connsiteX7" fmla="*/ 2864721 w 10256294"/>
              <a:gd name="connsiteY7" fmla="*/ 6858000 h 6858000"/>
              <a:gd name="connsiteX8" fmla="*/ 2743439 w 10256294"/>
              <a:gd name="connsiteY8" fmla="*/ 6780599 h 6858000"/>
              <a:gd name="connsiteX9" fmla="*/ 2182760 w 10256294"/>
              <a:gd name="connsiteY9" fmla="*/ 6374814 h 6858000"/>
              <a:gd name="connsiteX10" fmla="*/ 148672 w 10256294"/>
              <a:gd name="connsiteY10" fmla="*/ 3621656 h 6858000"/>
              <a:gd name="connsiteX11" fmla="*/ 1886006 w 10256294"/>
              <a:gd name="connsiteY11" fmla="*/ 14997 h 6858000"/>
              <a:gd name="connsiteX12" fmla="*/ 8564844 w 10256294"/>
              <a:gd name="connsiteY12" fmla="*/ 0 h 6858000"/>
              <a:gd name="connsiteX13" fmla="*/ 8346278 w 10256294"/>
              <a:gd name="connsiteY13" fmla="*/ 0 h 6858000"/>
              <a:gd name="connsiteX14" fmla="*/ 8370288 w 10256294"/>
              <a:gd name="connsiteY14" fmla="*/ 14997 h 6858000"/>
              <a:gd name="connsiteX15" fmla="*/ 10107622 w 10256294"/>
              <a:gd name="connsiteY15" fmla="*/ 3621656 h 6858000"/>
              <a:gd name="connsiteX16" fmla="*/ 8073532 w 10256294"/>
              <a:gd name="connsiteY16" fmla="*/ 6374814 h 6858000"/>
              <a:gd name="connsiteX17" fmla="*/ 7512854 w 10256294"/>
              <a:gd name="connsiteY17" fmla="*/ 6780599 h 6858000"/>
              <a:gd name="connsiteX18" fmla="*/ 7391575 w 10256294"/>
              <a:gd name="connsiteY18" fmla="*/ 6858000 h 6858000"/>
              <a:gd name="connsiteX19" fmla="*/ 7648023 w 10256294"/>
              <a:gd name="connsiteY19" fmla="*/ 6858000 h 6858000"/>
              <a:gd name="connsiteX20" fmla="*/ 7764490 w 10256294"/>
              <a:gd name="connsiteY20" fmla="*/ 6780599 h 6858000"/>
              <a:gd name="connsiteX21" fmla="*/ 8302920 w 10256294"/>
              <a:gd name="connsiteY21" fmla="*/ 6374814 h 6858000"/>
              <a:gd name="connsiteX22" fmla="*/ 10256294 w 10256294"/>
              <a:gd name="connsiteY22" fmla="*/ 3621656 h 6858000"/>
              <a:gd name="connsiteX23" fmla="*/ 8587900 w 10256294"/>
              <a:gd name="connsiteY23"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256294" h="6858000">
                <a:moveTo>
                  <a:pt x="1910015" y="0"/>
                </a:moveTo>
                <a:lnTo>
                  <a:pt x="1691450" y="0"/>
                </a:lnTo>
                <a:lnTo>
                  <a:pt x="1668394" y="14997"/>
                </a:lnTo>
                <a:cubicBezTo>
                  <a:pt x="597925" y="754641"/>
                  <a:pt x="0" y="2093192"/>
                  <a:pt x="0" y="3621656"/>
                </a:cubicBezTo>
                <a:cubicBezTo>
                  <a:pt x="0" y="4969131"/>
                  <a:pt x="967880" y="5602839"/>
                  <a:pt x="1953374" y="6374814"/>
                </a:cubicBezTo>
                <a:cubicBezTo>
                  <a:pt x="2132836" y="6515397"/>
                  <a:pt x="2310657" y="6653108"/>
                  <a:pt x="2491804" y="6780599"/>
                </a:cubicBezTo>
                <a:lnTo>
                  <a:pt x="2608271" y="6858000"/>
                </a:lnTo>
                <a:lnTo>
                  <a:pt x="2864721" y="6858000"/>
                </a:lnTo>
                <a:lnTo>
                  <a:pt x="2743439" y="6780599"/>
                </a:lnTo>
                <a:cubicBezTo>
                  <a:pt x="2554808" y="6653108"/>
                  <a:pt x="2369639" y="6515397"/>
                  <a:pt x="2182760" y="6374814"/>
                </a:cubicBezTo>
                <a:cubicBezTo>
                  <a:pt x="1156547" y="5602839"/>
                  <a:pt x="148672" y="4969131"/>
                  <a:pt x="148672" y="3621656"/>
                </a:cubicBezTo>
                <a:cubicBezTo>
                  <a:pt x="148672" y="2093192"/>
                  <a:pt x="771304" y="754641"/>
                  <a:pt x="1886006" y="14997"/>
                </a:cubicBezTo>
                <a:close/>
                <a:moveTo>
                  <a:pt x="8564844" y="0"/>
                </a:moveTo>
                <a:lnTo>
                  <a:pt x="8346278" y="0"/>
                </a:lnTo>
                <a:lnTo>
                  <a:pt x="8370288" y="14997"/>
                </a:lnTo>
                <a:cubicBezTo>
                  <a:pt x="9484990" y="754641"/>
                  <a:pt x="10107622" y="2093192"/>
                  <a:pt x="10107622" y="3621656"/>
                </a:cubicBezTo>
                <a:cubicBezTo>
                  <a:pt x="10107622" y="4969131"/>
                  <a:pt x="9099748" y="5602839"/>
                  <a:pt x="8073532" y="6374814"/>
                </a:cubicBezTo>
                <a:cubicBezTo>
                  <a:pt x="7886654" y="6515397"/>
                  <a:pt x="7701485" y="6653108"/>
                  <a:pt x="7512854" y="6780599"/>
                </a:cubicBezTo>
                <a:lnTo>
                  <a:pt x="7391575" y="6858000"/>
                </a:lnTo>
                <a:lnTo>
                  <a:pt x="7648023" y="6858000"/>
                </a:lnTo>
                <a:lnTo>
                  <a:pt x="7764490" y="6780599"/>
                </a:lnTo>
                <a:cubicBezTo>
                  <a:pt x="7945636" y="6653108"/>
                  <a:pt x="8123457" y="6515397"/>
                  <a:pt x="8302920" y="6374814"/>
                </a:cubicBezTo>
                <a:cubicBezTo>
                  <a:pt x="9288414" y="5602839"/>
                  <a:pt x="10256294" y="4969131"/>
                  <a:pt x="10256294" y="3621656"/>
                </a:cubicBezTo>
                <a:cubicBezTo>
                  <a:pt x="10256294" y="2093192"/>
                  <a:pt x="9658369" y="754641"/>
                  <a:pt x="8587900"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Google Shape;978;p44">
            <a:extLst>
              <a:ext uri="{FF2B5EF4-FFF2-40B4-BE49-F238E27FC236}">
                <a16:creationId xmlns:a16="http://schemas.microsoft.com/office/drawing/2014/main" id="{6E55E500-9000-E5B8-C52D-2E837308E458}"/>
              </a:ext>
            </a:extLst>
          </p:cNvPr>
          <p:cNvSpPr txBox="1">
            <a:spLocks noGrp="1"/>
          </p:cNvSpPr>
          <p:nvPr>
            <p:ph type="title"/>
          </p:nvPr>
        </p:nvSpPr>
        <p:spPr>
          <a:xfrm>
            <a:off x="4215050" y="2060884"/>
            <a:ext cx="8225245" cy="1698264"/>
          </a:xfrm>
          <a:prstGeom prst="rect">
            <a:avLst/>
          </a:prstGeom>
        </p:spPr>
        <p:txBody>
          <a:bodyPr spcFirstLastPara="1" wrap="square" lIns="121900" tIns="121900" rIns="121900" bIns="121900" anchor="ctr" anchorCtr="0">
            <a:noAutofit/>
          </a:bodyPr>
          <a:lstStyle/>
          <a:p>
            <a:pPr defTabSz="1033272"/>
            <a:r>
              <a:rPr lang="zh-CN" altLang="en-US" sz="5400" b="1" dirty="0">
                <a:latin typeface="SimHei" panose="02010609060101010101" pitchFamily="49" charset="-122"/>
                <a:ea typeface="SimHei" panose="02010609060101010101" pitchFamily="49" charset="-122"/>
              </a:rPr>
              <a:t>复活的合理性</a:t>
            </a:r>
            <a:br>
              <a:rPr lang="zh-CN" altLang="en-US" sz="5400" b="1" dirty="0">
                <a:latin typeface="SimHei" panose="02010609060101010101" pitchFamily="49" charset="-122"/>
                <a:ea typeface="SimHei" panose="02010609060101010101" pitchFamily="49" charset="-122"/>
              </a:rPr>
            </a:br>
            <a:endParaRPr lang="zh-CN" altLang="en-US" sz="4400" b="1" dirty="0">
              <a:latin typeface="SimHei" panose="02010609060101010101" pitchFamily="49" charset="-122"/>
              <a:ea typeface="SimHei" panose="02010609060101010101" pitchFamily="49" charset="-122"/>
            </a:endParaRPr>
          </a:p>
        </p:txBody>
      </p:sp>
      <p:sp>
        <p:nvSpPr>
          <p:cNvPr id="9" name="Google Shape;979;p44">
            <a:extLst>
              <a:ext uri="{FF2B5EF4-FFF2-40B4-BE49-F238E27FC236}">
                <a16:creationId xmlns:a16="http://schemas.microsoft.com/office/drawing/2014/main" id="{238AE694-C6EB-3E2A-0329-D6AF3EF9C402}"/>
              </a:ext>
            </a:extLst>
          </p:cNvPr>
          <p:cNvSpPr txBox="1">
            <a:spLocks/>
          </p:cNvSpPr>
          <p:nvPr/>
        </p:nvSpPr>
        <p:spPr>
          <a:xfrm>
            <a:off x="2570693" y="814305"/>
            <a:ext cx="1979047" cy="1396682"/>
          </a:xfrm>
          <a:prstGeom prst="rect">
            <a:avLst/>
          </a:prstGeom>
        </p:spPr>
        <p:txBody>
          <a:bodyPr spcFirstLastPara="1" wrap="square" lIns="121900" tIns="219433" rIns="121900" bIns="1219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033272"/>
            <a:r>
              <a:rPr lang="en" sz="8286" dirty="0"/>
              <a:t>0</a:t>
            </a:r>
            <a:r>
              <a:rPr lang="en-US" altLang="zh-CN" sz="8286" dirty="0"/>
              <a:t>1</a:t>
            </a:r>
            <a:endParaRPr lang="en" dirty="0"/>
          </a:p>
        </p:txBody>
      </p:sp>
      <p:sp>
        <p:nvSpPr>
          <p:cNvPr id="10" name="Google Shape;980;p44">
            <a:extLst>
              <a:ext uri="{FF2B5EF4-FFF2-40B4-BE49-F238E27FC236}">
                <a16:creationId xmlns:a16="http://schemas.microsoft.com/office/drawing/2014/main" id="{5B733425-CF25-8609-E2FD-EA75A03F049A}"/>
              </a:ext>
            </a:extLst>
          </p:cNvPr>
          <p:cNvSpPr txBox="1">
            <a:spLocks/>
          </p:cNvSpPr>
          <p:nvPr/>
        </p:nvSpPr>
        <p:spPr>
          <a:xfrm>
            <a:off x="3358738" y="3025292"/>
            <a:ext cx="6795002" cy="1282748"/>
          </a:xfrm>
          <a:prstGeom prst="rect">
            <a:avLst/>
          </a:prstGeom>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The Reasonableness of the Resurrection</a:t>
            </a:r>
            <a:endParaRPr lang="en-US" b="1" dirty="0"/>
          </a:p>
        </p:txBody>
      </p:sp>
    </p:spTree>
    <p:extLst>
      <p:ext uri="{BB962C8B-B14F-4D97-AF65-F5344CB8AC3E}">
        <p14:creationId xmlns:p14="http://schemas.microsoft.com/office/powerpoint/2010/main" val="16609614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B2491-22C1-B097-B8CE-2FED2BE913F8}"/>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5D8FD464-06AB-B90B-41D4-E8AA1DB3AA1A}"/>
              </a:ext>
            </a:extLst>
          </p:cNvPr>
          <p:cNvSpPr txBox="1"/>
          <p:nvPr/>
        </p:nvSpPr>
        <p:spPr>
          <a:xfrm>
            <a:off x="166517" y="-201619"/>
            <a:ext cx="11796660" cy="65664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br>
              <a:rPr kumimoji="0" lang="en-US" altLang="zh-CN"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br>
            <a:r>
              <a:rPr kumimoji="0" lang="en-US" altLang="zh-CN" sz="44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a:t>
            </a:r>
            <a:r>
              <a:rPr kumimoji="0" lang="zh-CN" altLang="en-US" sz="44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道德经</a:t>
            </a:r>
            <a:r>
              <a:rPr kumimoji="0" lang="en-US" altLang="zh-CN" sz="44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第四十章「。。。天下万物生于有，</a:t>
            </a:r>
            <a:r>
              <a:rPr kumimoji="0" lang="zh-CN" altLang="en-US" sz="40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Arial" panose="020B0604020202020204" pitchFamily="34" charset="0"/>
                <a:sym typeface="Arial"/>
              </a:rPr>
              <a:t>有</a:t>
            </a:r>
            <a:r>
              <a:rPr kumimoji="0" lang="zh-CN" altLang="en-US" sz="4000" b="1" i="0" u="none" strike="noStrike" kern="1200" cap="none" spc="0" normalizeH="0" baseline="0" noProof="0" dirty="0">
                <a:ln>
                  <a:noFill/>
                </a:ln>
                <a:effectLst/>
                <a:uLnTx/>
                <a:uFillTx/>
                <a:latin typeface="SimHei" panose="02010609060101010101" pitchFamily="49" charset="-122"/>
                <a:ea typeface="SimHei" panose="02010609060101010101" pitchFamily="49" charset="-122"/>
                <a:cs typeface="Arial" panose="020B0604020202020204" pitchFamily="34" charset="0"/>
                <a:sym typeface="Arial"/>
              </a:rPr>
              <a:t>生于</a:t>
            </a:r>
            <a:r>
              <a:rPr kumimoji="0" lang="zh-CN" altLang="en-US" sz="5400" b="1" i="0" u="none" strike="noStrike" kern="1200" cap="none" spc="0" normalizeH="0" baseline="0" noProof="0" dirty="0">
                <a:ln>
                  <a:noFill/>
                </a:ln>
                <a:solidFill>
                  <a:srgbClr val="FFC000"/>
                </a:solidFill>
                <a:effectLst/>
                <a:uLnTx/>
                <a:uFillTx/>
                <a:latin typeface="SimHei" panose="02010609060101010101" pitchFamily="49" charset="-122"/>
                <a:ea typeface="SimHei" panose="02010609060101010101" pitchFamily="49" charset="-122"/>
                <a:cs typeface="Arial" panose="020B0604020202020204" pitchFamily="34" charset="0"/>
                <a:sym typeface="Arial"/>
              </a:rPr>
              <a:t>无</a:t>
            </a: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a:t>
            </a:r>
            <a:endParaRPr kumimoji="0" lang="en-US" altLang="zh-CN"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endParaRPr>
          </a:p>
          <a:p>
            <a:pPr marL="0" marR="0" lvl="0" indent="0" algn="l" defTabSz="457200" rtl="0" eaLnBrk="1" fontAlgn="auto" latinLnBrk="0" hangingPunct="1">
              <a:lnSpc>
                <a:spcPct val="150000"/>
              </a:lnSpc>
              <a:spcBef>
                <a:spcPts val="0"/>
              </a:spcBef>
              <a:spcAft>
                <a:spcPts val="0"/>
              </a:spcAft>
              <a:buClrTx/>
              <a:buSzTx/>
              <a:buFontTx/>
              <a:buNone/>
              <a:tabLst/>
              <a:defRPr/>
            </a:pPr>
            <a:endParaRPr lang="en-US" altLang="zh-CN" sz="3200" b="1"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简易：世界上的一切东西，都是从已经存在的东西变化出来的；</a:t>
            </a:r>
            <a:endParaRPr kumimoji="0" lang="en-US" altLang="zh-CN"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但最一开始，那些存在的东西，是从</a:t>
            </a:r>
            <a:r>
              <a:rPr kumimoji="0" lang="zh-CN" altLang="en-US" sz="3600" b="1" i="0" u="none" strike="noStrike" kern="1200" cap="none" spc="0" normalizeH="0" baseline="0" noProof="0" dirty="0">
                <a:ln>
                  <a:noFill/>
                </a:ln>
                <a:solidFill>
                  <a:srgbClr val="FFC000"/>
                </a:solidFill>
                <a:effectLst/>
                <a:uLnTx/>
                <a:uFillTx/>
                <a:latin typeface="SimHei" panose="02010609060101010101" pitchFamily="49" charset="-122"/>
                <a:ea typeface="SimHei" panose="02010609060101010101" pitchFamily="49" charset="-122"/>
                <a:cs typeface="Arial" panose="020B0604020202020204" pitchFamily="34" charset="0"/>
                <a:sym typeface="Arial"/>
              </a:rPr>
              <a:t>‘无’</a:t>
            </a:r>
            <a:r>
              <a:rPr kumimoji="0" lang="zh-CN" altLang="en-US"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中产生出来的。</a:t>
            </a:r>
          </a:p>
          <a:p>
            <a:pPr marL="0" marR="0" lvl="0" indent="0" algn="l" defTabSz="457200" rtl="0" eaLnBrk="1" fontAlgn="auto" latinLnBrk="0" hangingPunct="1">
              <a:lnSpc>
                <a:spcPct val="150000"/>
              </a:lnSpc>
              <a:spcBef>
                <a:spcPts val="0"/>
              </a:spcBef>
              <a:spcAft>
                <a:spcPts val="0"/>
              </a:spcAft>
              <a:buClrTx/>
              <a:buSzTx/>
              <a:buFontTx/>
              <a:buNone/>
              <a:tabLst/>
              <a:defRPr/>
            </a:pPr>
            <a:b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br>
            <a:endParaRPr kumimoji="0" lang="zh-CN" altLang="en-US"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endParaRPr>
          </a:p>
        </p:txBody>
      </p:sp>
      <p:sp>
        <p:nvSpPr>
          <p:cNvPr id="2" name="TextBox 1">
            <a:extLst>
              <a:ext uri="{FF2B5EF4-FFF2-40B4-BE49-F238E27FC236}">
                <a16:creationId xmlns:a16="http://schemas.microsoft.com/office/drawing/2014/main" id="{91870A54-0C70-F48E-FAF3-E8126C97BE52}"/>
              </a:ext>
            </a:extLst>
          </p:cNvPr>
          <p:cNvSpPr txBox="1"/>
          <p:nvPr/>
        </p:nvSpPr>
        <p:spPr>
          <a:xfrm>
            <a:off x="228823" y="5047949"/>
            <a:ext cx="12199783" cy="120032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dirty="0"/>
              <a:t>All things in the world originate from what already exists; yet in the beginning, even what exists came forth from “Non-being</a:t>
            </a:r>
            <a:r>
              <a:rPr lang="en-US" altLang="zh-CN" sz="2400" dirty="0"/>
              <a:t>/</a:t>
            </a:r>
            <a:r>
              <a:rPr lang="zh-CN" altLang="en-US" sz="2400" dirty="0"/>
              <a:t> </a:t>
            </a:r>
            <a:r>
              <a:rPr lang="en-US" altLang="zh-CN" sz="2400" dirty="0"/>
              <a:t>Nothingness</a:t>
            </a:r>
            <a:r>
              <a:rPr lang="en-US" sz="2400" dirty="0"/>
              <a:t>.”</a:t>
            </a:r>
            <a:br>
              <a:rPr kumimoji="0" lang="en-SG" sz="24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br>
            <a:endParaRPr kumimoji="0" lang="en-SG" sz="24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endParaRPr>
          </a:p>
        </p:txBody>
      </p:sp>
    </p:spTree>
    <p:extLst>
      <p:ext uri="{BB962C8B-B14F-4D97-AF65-F5344CB8AC3E}">
        <p14:creationId xmlns:p14="http://schemas.microsoft.com/office/powerpoint/2010/main" val="5044640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B98F296-43B5-7D48-654B-B58B0452D47C}"/>
              </a:ext>
            </a:extLst>
          </p:cNvPr>
          <p:cNvSpPr/>
          <p:nvPr/>
        </p:nvSpPr>
        <p:spPr>
          <a:xfrm>
            <a:off x="0" y="0"/>
            <a:ext cx="5047013" cy="68580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zh-CN" sz="8000" b="1" dirty="0">
                <a:effectLst/>
                <a:ea typeface="SimSun" panose="02010600030101010101" pitchFamily="2" charset="-122"/>
                <a:cs typeface="SimSun" panose="02010600030101010101" pitchFamily="2" charset="-122"/>
              </a:rPr>
              <a:t>「</a:t>
            </a:r>
            <a:r>
              <a:rPr lang="zh-CN" sz="8000" dirty="0">
                <a:effectLst/>
                <a:ea typeface="SimSun" panose="02010600030101010101" pitchFamily="2" charset="-122"/>
                <a:cs typeface="AppleSystemUIFont"/>
              </a:rPr>
              <a:t>无</a:t>
            </a:r>
            <a:r>
              <a:rPr lang="zh-CN" sz="8000" b="1" dirty="0">
                <a:effectLst/>
                <a:ea typeface="SimSun" panose="02010600030101010101" pitchFamily="2" charset="-122"/>
                <a:cs typeface="SimSun" panose="02010600030101010101" pitchFamily="2" charset="-122"/>
              </a:rPr>
              <a:t>」</a:t>
            </a:r>
            <a:endParaRPr lang="en-US" altLang="zh-CN" sz="8000" b="1" dirty="0">
              <a:effectLst/>
              <a:ea typeface="SimSun" panose="02010600030101010101" pitchFamily="2" charset="-122"/>
              <a:cs typeface="SimSun" panose="02010600030101010101" pitchFamily="2" charset="-122"/>
            </a:endParaRPr>
          </a:p>
          <a:p>
            <a:pPr algn="ctr"/>
            <a:endParaRPr lang="en-US" altLang="zh-CN" sz="4000" b="1" dirty="0">
              <a:effectLst/>
              <a:ea typeface="SimSun" panose="02010600030101010101" pitchFamily="2" charset="-122"/>
              <a:cs typeface="SimSun" panose="02010600030101010101" pitchFamily="2" charset="-122"/>
            </a:endParaRPr>
          </a:p>
          <a:p>
            <a:pPr algn="ctr"/>
            <a:r>
              <a:rPr lang="en-US" sz="2000" dirty="0"/>
              <a:t>“Non-being</a:t>
            </a:r>
            <a:r>
              <a:rPr lang="en-US" altLang="zh-CN" sz="2000" dirty="0"/>
              <a:t>/</a:t>
            </a:r>
            <a:r>
              <a:rPr lang="zh-CN" altLang="en-US" sz="2000" dirty="0"/>
              <a:t> </a:t>
            </a:r>
            <a:r>
              <a:rPr lang="en-US" altLang="zh-CN" sz="2000" dirty="0"/>
              <a:t>Nothingness</a:t>
            </a:r>
            <a:r>
              <a:rPr lang="en-US" sz="2000" dirty="0"/>
              <a:t>.”</a:t>
            </a:r>
            <a:r>
              <a:rPr lang="en-US" sz="2000" dirty="0">
                <a:effectLst/>
              </a:rPr>
              <a:t> </a:t>
            </a:r>
            <a:endParaRPr lang="en-US" sz="2000" dirty="0"/>
          </a:p>
        </p:txBody>
      </p:sp>
      <p:sp>
        <p:nvSpPr>
          <p:cNvPr id="5" name="TextBox 4">
            <a:extLst>
              <a:ext uri="{FF2B5EF4-FFF2-40B4-BE49-F238E27FC236}">
                <a16:creationId xmlns:a16="http://schemas.microsoft.com/office/drawing/2014/main" id="{1E904E1F-A118-B64F-0CD5-1614D0A393D2}"/>
              </a:ext>
            </a:extLst>
          </p:cNvPr>
          <p:cNvSpPr txBox="1"/>
          <p:nvPr/>
        </p:nvSpPr>
        <p:spPr>
          <a:xfrm>
            <a:off x="5474526" y="9165"/>
            <a:ext cx="6715950" cy="6509474"/>
          </a:xfrm>
          <a:prstGeom prst="rect">
            <a:avLst/>
          </a:prstGeom>
          <a:noFill/>
        </p:spPr>
        <p:txBody>
          <a:bodyPr wrap="square" rtlCol="0">
            <a:spAutoFit/>
          </a:bodyPr>
          <a:lstStyle/>
          <a:p>
            <a:pPr marL="0" marR="0">
              <a:lnSpc>
                <a:spcPct val="150000"/>
              </a:lnSpc>
            </a:pPr>
            <a:r>
              <a:rPr lang="zh-CN" sz="4400" b="1" dirty="0">
                <a:solidFill>
                  <a:srgbClr val="C00000"/>
                </a:solidFill>
                <a:effectLst/>
                <a:latin typeface="SimHei" panose="02010609060101010101" pitchFamily="49" charset="-122"/>
                <a:ea typeface="SimHei" panose="02010609060101010101" pitchFamily="49" charset="-122"/>
                <a:cs typeface="SimSun" panose="02010600030101010101" pitchFamily="2" charset="-122"/>
              </a:rPr>
              <a:t>「</a:t>
            </a:r>
            <a:r>
              <a:rPr lang="zh-CN" sz="4400" b="1" dirty="0">
                <a:solidFill>
                  <a:srgbClr val="C00000"/>
                </a:solidFill>
                <a:effectLst/>
                <a:latin typeface="SimHei" panose="02010609060101010101" pitchFamily="49" charset="-122"/>
                <a:ea typeface="SimHei" panose="02010609060101010101" pitchFamily="49" charset="-122"/>
                <a:cs typeface="AppleSystemUIFont"/>
              </a:rPr>
              <a:t>无</a:t>
            </a:r>
            <a:r>
              <a:rPr lang="zh-CN" sz="4400" b="1" dirty="0">
                <a:solidFill>
                  <a:srgbClr val="C00000"/>
                </a:solidFill>
                <a:effectLst/>
                <a:latin typeface="SimHei" panose="02010609060101010101" pitchFamily="49" charset="-122"/>
                <a:ea typeface="SimHei" panose="02010609060101010101" pitchFamily="49" charset="-122"/>
                <a:cs typeface="SimSun" panose="02010600030101010101" pitchFamily="2" charset="-122"/>
              </a:rPr>
              <a:t>」</a:t>
            </a:r>
            <a:r>
              <a:rPr lang="en-US" sz="2000" b="1" dirty="0">
                <a:solidFill>
                  <a:srgbClr val="C00000"/>
                </a:solidFill>
              </a:rPr>
              <a:t>“Non-being/Nothingness”</a:t>
            </a:r>
            <a:br>
              <a:rPr lang="en-US" sz="2000" b="1" dirty="0">
                <a:solidFill>
                  <a:srgbClr val="C00000"/>
                </a:solidFill>
                <a:latin typeface="SimHei" panose="02010609060101010101" pitchFamily="49" charset="-122"/>
                <a:ea typeface="SimHei" panose="02010609060101010101" pitchFamily="49" charset="-122"/>
              </a:rPr>
            </a:br>
            <a:endParaRPr lang="en-US" altLang="zh-CN" sz="1000" b="1" dirty="0">
              <a:solidFill>
                <a:srgbClr val="C00000"/>
              </a:solidFill>
              <a:effectLst/>
              <a:latin typeface="SimHei" panose="02010609060101010101" pitchFamily="49" charset="-122"/>
              <a:ea typeface="SimHei" panose="02010609060101010101" pitchFamily="49" charset="-122"/>
              <a:cs typeface="SimSun" panose="02010600030101010101" pitchFamily="2" charset="-122"/>
            </a:endParaRPr>
          </a:p>
          <a:p>
            <a:pPr marL="457200" marR="0" indent="-457200">
              <a:lnSpc>
                <a:spcPct val="150000"/>
              </a:lnSpc>
              <a:buFont typeface="Arial" panose="020B0604020202020204" pitchFamily="34" charset="0"/>
              <a:buChar char="•"/>
            </a:pPr>
            <a:r>
              <a:rPr lang="zh-CN" sz="3200" dirty="0">
                <a:effectLst/>
                <a:latin typeface="SimHei" panose="02010609060101010101" pitchFamily="49" charset="-122"/>
                <a:ea typeface="SimHei" panose="02010609060101010101" pitchFamily="49" charset="-122"/>
                <a:cs typeface="AppleSystemUIFont"/>
              </a:rPr>
              <a:t>是没有智慧</a:t>
            </a:r>
            <a:r>
              <a:rPr lang="en-US" altLang="zh-CN" sz="3200" dirty="0">
                <a:effectLst/>
                <a:latin typeface="SimHei" panose="02010609060101010101" pitchFamily="49" charset="-122"/>
                <a:ea typeface="SimHei" panose="02010609060101010101" pitchFamily="49" charset="-122"/>
                <a:cs typeface="AppleSystemUIFont"/>
              </a:rPr>
              <a:t> </a:t>
            </a:r>
            <a:r>
              <a:rPr lang="en-US" sz="2000" dirty="0"/>
              <a:t>has no wisdom</a:t>
            </a:r>
            <a:endParaRPr lang="en-US" altLang="zh-CN" dirty="0">
              <a:effectLst/>
              <a:latin typeface="SimHei" panose="02010609060101010101" pitchFamily="49" charset="-122"/>
              <a:ea typeface="SimHei" panose="02010609060101010101" pitchFamily="49" charset="-122"/>
              <a:cs typeface="AppleSystemUIFont"/>
            </a:endParaRPr>
          </a:p>
          <a:p>
            <a:pPr marL="457200" marR="0" indent="-457200">
              <a:lnSpc>
                <a:spcPct val="150000"/>
              </a:lnSpc>
              <a:buFont typeface="Arial" panose="020B0604020202020204" pitchFamily="34" charset="0"/>
              <a:buChar char="•"/>
            </a:pPr>
            <a:r>
              <a:rPr lang="zh-CN" sz="3200" dirty="0">
                <a:effectLst/>
                <a:latin typeface="SimHei" panose="02010609060101010101" pitchFamily="49" charset="-122"/>
                <a:ea typeface="SimHei" panose="02010609060101010101" pitchFamily="49" charset="-122"/>
                <a:cs typeface="AppleSystemUIFont"/>
              </a:rPr>
              <a:t>是没有情感</a:t>
            </a:r>
            <a:r>
              <a:rPr lang="en-US" altLang="zh-CN" sz="3200" dirty="0">
                <a:effectLst/>
                <a:latin typeface="SimHei" panose="02010609060101010101" pitchFamily="49" charset="-122"/>
                <a:ea typeface="SimHei" panose="02010609060101010101" pitchFamily="49" charset="-122"/>
                <a:cs typeface="AppleSystemUIFont"/>
              </a:rPr>
              <a:t> </a:t>
            </a:r>
            <a:r>
              <a:rPr lang="en-US" sz="2000" dirty="0"/>
              <a:t>has no emotion</a:t>
            </a:r>
            <a:endParaRPr lang="en-US" altLang="zh-CN" sz="2000" dirty="0">
              <a:effectLst/>
              <a:latin typeface="SimHei" panose="02010609060101010101" pitchFamily="49" charset="-122"/>
              <a:ea typeface="SimHei" panose="02010609060101010101" pitchFamily="49" charset="-122"/>
              <a:cs typeface="AppleSystemUIFont"/>
            </a:endParaRPr>
          </a:p>
          <a:p>
            <a:pPr marL="457200" marR="0" indent="-457200">
              <a:lnSpc>
                <a:spcPct val="150000"/>
              </a:lnSpc>
              <a:buFont typeface="Arial" panose="020B0604020202020204" pitchFamily="34" charset="0"/>
              <a:buChar char="•"/>
            </a:pPr>
            <a:r>
              <a:rPr lang="zh-CN" sz="3200" dirty="0">
                <a:effectLst/>
                <a:latin typeface="SimHei" panose="02010609060101010101" pitchFamily="49" charset="-122"/>
                <a:ea typeface="SimHei" panose="02010609060101010101" pitchFamily="49" charset="-122"/>
                <a:cs typeface="AppleSystemUIFont"/>
              </a:rPr>
              <a:t>是没有能力</a:t>
            </a:r>
            <a:r>
              <a:rPr lang="en-US" altLang="zh-CN" sz="3200" dirty="0">
                <a:effectLst/>
                <a:latin typeface="SimHei" panose="02010609060101010101" pitchFamily="49" charset="-122"/>
                <a:ea typeface="SimHei" panose="02010609060101010101" pitchFamily="49" charset="-122"/>
                <a:cs typeface="AppleSystemUIFont"/>
              </a:rPr>
              <a:t> </a:t>
            </a:r>
            <a:r>
              <a:rPr lang="en-US" sz="2000" dirty="0"/>
              <a:t>has no power</a:t>
            </a:r>
            <a:endParaRPr lang="en-US" altLang="zh-CN" sz="3200" dirty="0">
              <a:effectLst/>
              <a:latin typeface="SimHei" panose="02010609060101010101" pitchFamily="49" charset="-122"/>
              <a:ea typeface="SimHei" panose="02010609060101010101" pitchFamily="49" charset="-122"/>
              <a:cs typeface="AppleSystemUIFont"/>
            </a:endParaRPr>
          </a:p>
          <a:p>
            <a:pPr marL="457200" indent="-457200">
              <a:lnSpc>
                <a:spcPct val="150000"/>
              </a:lnSpc>
              <a:buFont typeface="Arial" panose="020B0604020202020204" pitchFamily="34" charset="0"/>
              <a:buChar char="•"/>
            </a:pPr>
            <a:r>
              <a:rPr lang="zh-CN" sz="3200" dirty="0">
                <a:effectLst/>
                <a:latin typeface="SimHei" panose="02010609060101010101" pitchFamily="49" charset="-122"/>
                <a:ea typeface="SimHei" panose="02010609060101010101" pitchFamily="49" charset="-122"/>
                <a:cs typeface="AppleSystemUIFont"/>
              </a:rPr>
              <a:t>是没有道德</a:t>
            </a:r>
            <a:r>
              <a:rPr lang="en-US" altLang="zh-CN" sz="3200" dirty="0">
                <a:effectLst/>
                <a:latin typeface="SimHei" panose="02010609060101010101" pitchFamily="49" charset="-122"/>
                <a:ea typeface="SimHei" panose="02010609060101010101" pitchFamily="49" charset="-122"/>
                <a:cs typeface="AppleSystemUIFont"/>
              </a:rPr>
              <a:t> </a:t>
            </a:r>
            <a:r>
              <a:rPr lang="en-US" sz="2000" dirty="0"/>
              <a:t>has no morality</a:t>
            </a:r>
            <a:endParaRPr lang="en-US" altLang="zh-CN" sz="3200" dirty="0">
              <a:effectLst/>
              <a:latin typeface="SimHei" panose="02010609060101010101" pitchFamily="49" charset="-122"/>
              <a:ea typeface="SimHei" panose="02010609060101010101" pitchFamily="49" charset="-122"/>
              <a:cs typeface="AppleSystemUIFont"/>
            </a:endParaRPr>
          </a:p>
          <a:p>
            <a:pPr marL="457200" indent="-457200">
              <a:lnSpc>
                <a:spcPct val="150000"/>
              </a:lnSpc>
              <a:buFont typeface="Arial" panose="020B0604020202020204" pitchFamily="34" charset="0"/>
              <a:buChar char="•"/>
            </a:pPr>
            <a:r>
              <a:rPr lang="zh-CN" sz="3200" dirty="0">
                <a:effectLst/>
                <a:latin typeface="SimHei" panose="02010609060101010101" pitchFamily="49" charset="-122"/>
                <a:ea typeface="SimHei" panose="02010609060101010101" pitchFamily="49" charset="-122"/>
                <a:cs typeface="SimSun" panose="02010600030101010101" pitchFamily="2" charset="-122"/>
              </a:rPr>
              <a:t>「</a:t>
            </a:r>
            <a:r>
              <a:rPr lang="zh-CN" sz="3200" dirty="0">
                <a:effectLst/>
                <a:latin typeface="SimHei" panose="02010609060101010101" pitchFamily="49" charset="-122"/>
                <a:ea typeface="SimHei" panose="02010609060101010101" pitchFamily="49" charset="-122"/>
                <a:cs typeface="AppleSystemUIFont"/>
              </a:rPr>
              <a:t>无</a:t>
            </a:r>
            <a:r>
              <a:rPr lang="zh-CN" sz="3200" dirty="0">
                <a:effectLst/>
                <a:latin typeface="SimHei" panose="02010609060101010101" pitchFamily="49" charset="-122"/>
                <a:ea typeface="SimHei" panose="02010609060101010101" pitchFamily="49" charset="-122"/>
                <a:cs typeface="SimSun" panose="02010600030101010101" pitchFamily="2" charset="-122"/>
              </a:rPr>
              <a:t>」</a:t>
            </a:r>
            <a:r>
              <a:rPr lang="en-US" sz="3200" dirty="0">
                <a:effectLst/>
                <a:latin typeface="SimHei" panose="02010609060101010101" pitchFamily="49" charset="-122"/>
                <a:ea typeface="SimHei" panose="02010609060101010101" pitchFamily="49" charset="-122"/>
              </a:rPr>
              <a:t>若是能生</a:t>
            </a:r>
            <a:r>
              <a:rPr lang="zh-CN" sz="3200" dirty="0">
                <a:effectLst/>
                <a:latin typeface="SimHei" panose="02010609060101010101" pitchFamily="49" charset="-122"/>
                <a:ea typeface="SimHei" panose="02010609060101010101" pitchFamily="49" charset="-122"/>
                <a:cs typeface="SimSun" panose="02010600030101010101" pitchFamily="2" charset="-122"/>
              </a:rPr>
              <a:t>「</a:t>
            </a:r>
            <a:r>
              <a:rPr lang="zh-CN" altLang="en-US" sz="3200" dirty="0">
                <a:latin typeface="SimHei" panose="02010609060101010101" pitchFamily="49" charset="-122"/>
                <a:ea typeface="SimHei" panose="02010609060101010101" pitchFamily="49" charset="-122"/>
                <a:cs typeface="SimSun" panose="02010600030101010101" pitchFamily="2" charset="-122"/>
              </a:rPr>
              <a:t>有</a:t>
            </a:r>
            <a:r>
              <a:rPr lang="zh-CN" sz="3200" dirty="0">
                <a:effectLst/>
                <a:latin typeface="SimHei" panose="02010609060101010101" pitchFamily="49" charset="-122"/>
                <a:ea typeface="SimHei" panose="02010609060101010101" pitchFamily="49" charset="-122"/>
                <a:cs typeface="SimSun" panose="02010600030101010101" pitchFamily="2" charset="-122"/>
              </a:rPr>
              <a:t>」</a:t>
            </a:r>
            <a:r>
              <a:rPr lang="zh-CN" altLang="en-US" sz="3200" dirty="0">
                <a:effectLst/>
                <a:latin typeface="SimHei" panose="02010609060101010101" pitchFamily="49" charset="-122"/>
                <a:ea typeface="SimHei" panose="02010609060101010101" pitchFamily="49" charset="-122"/>
                <a:cs typeface="SimSun" panose="02010600030101010101" pitchFamily="2" charset="-122"/>
              </a:rPr>
              <a:t>，</a:t>
            </a:r>
            <a:r>
              <a:rPr lang="zh-CN" altLang="en-US" sz="3200" dirty="0">
                <a:effectLst/>
                <a:highlight>
                  <a:srgbClr val="FFFF00"/>
                </a:highlight>
                <a:latin typeface="SimHei" panose="02010609060101010101" pitchFamily="49" charset="-122"/>
                <a:ea typeface="SimHei" panose="02010609060101010101" pitchFamily="49" charset="-122"/>
                <a:cs typeface="SimSun" panose="02010600030101010101" pitchFamily="2" charset="-122"/>
              </a:rPr>
              <a:t>那</a:t>
            </a:r>
            <a:r>
              <a:rPr lang="zh-CN" sz="3200" dirty="0">
                <a:effectLst/>
                <a:highlight>
                  <a:srgbClr val="FFFF00"/>
                </a:highlight>
                <a:latin typeface="SimHei" panose="02010609060101010101" pitchFamily="49" charset="-122"/>
                <a:ea typeface="SimHei" panose="02010609060101010101" pitchFamily="49" charset="-122"/>
                <a:cs typeface="SimSun" panose="02010600030101010101" pitchFamily="2" charset="-122"/>
              </a:rPr>
              <a:t>「</a:t>
            </a:r>
            <a:r>
              <a:rPr lang="zh-CN" sz="3200" dirty="0">
                <a:effectLst/>
                <a:highlight>
                  <a:srgbClr val="FFFF00"/>
                </a:highlight>
                <a:latin typeface="SimHei" panose="02010609060101010101" pitchFamily="49" charset="-122"/>
                <a:ea typeface="SimHei" panose="02010609060101010101" pitchFamily="49" charset="-122"/>
                <a:cs typeface="AppleSystemUIFont"/>
              </a:rPr>
              <a:t>无</a:t>
            </a:r>
            <a:r>
              <a:rPr lang="zh-CN" sz="3200" dirty="0">
                <a:effectLst/>
                <a:highlight>
                  <a:srgbClr val="FFFF00"/>
                </a:highlight>
                <a:latin typeface="SimHei" panose="02010609060101010101" pitchFamily="49" charset="-122"/>
                <a:ea typeface="SimHei" panose="02010609060101010101" pitchFamily="49" charset="-122"/>
                <a:cs typeface="SimSun" panose="02010600030101010101" pitchFamily="2" charset="-122"/>
              </a:rPr>
              <a:t>」</a:t>
            </a:r>
            <a:r>
              <a:rPr lang="zh-CN" altLang="en-US" sz="3200" dirty="0">
                <a:effectLst/>
                <a:highlight>
                  <a:srgbClr val="FFFF00"/>
                </a:highlight>
                <a:latin typeface="SimHei" panose="02010609060101010101" pitchFamily="49" charset="-122"/>
                <a:ea typeface="SimHei" panose="02010609060101010101" pitchFamily="49" charset="-122"/>
                <a:cs typeface="SimSun" panose="02010600030101010101" pitchFamily="2" charset="-122"/>
              </a:rPr>
              <a:t>就不是</a:t>
            </a:r>
            <a:r>
              <a:rPr lang="zh-CN" sz="3200" dirty="0">
                <a:effectLst/>
                <a:highlight>
                  <a:srgbClr val="FFFF00"/>
                </a:highlight>
                <a:latin typeface="SimHei" panose="02010609060101010101" pitchFamily="49" charset="-122"/>
                <a:ea typeface="SimHei" panose="02010609060101010101" pitchFamily="49" charset="-122"/>
                <a:cs typeface="SimSun" panose="02010600030101010101" pitchFamily="2" charset="-122"/>
              </a:rPr>
              <a:t>「</a:t>
            </a:r>
            <a:r>
              <a:rPr lang="zh-CN" sz="3200" dirty="0">
                <a:effectLst/>
                <a:highlight>
                  <a:srgbClr val="FFFF00"/>
                </a:highlight>
                <a:latin typeface="SimHei" panose="02010609060101010101" pitchFamily="49" charset="-122"/>
                <a:ea typeface="SimHei" panose="02010609060101010101" pitchFamily="49" charset="-122"/>
                <a:cs typeface="AppleSystemUIFont"/>
              </a:rPr>
              <a:t>无</a:t>
            </a:r>
            <a:r>
              <a:rPr lang="zh-CN" sz="3200" dirty="0">
                <a:effectLst/>
                <a:highlight>
                  <a:srgbClr val="FFFF00"/>
                </a:highlight>
                <a:latin typeface="SimHei" panose="02010609060101010101" pitchFamily="49" charset="-122"/>
                <a:ea typeface="SimHei" panose="02010609060101010101" pitchFamily="49" charset="-122"/>
                <a:cs typeface="SimSun" panose="02010600030101010101" pitchFamily="2" charset="-122"/>
              </a:rPr>
              <a:t>」</a:t>
            </a:r>
            <a:r>
              <a:rPr lang="zh-CN" altLang="en-US" sz="3200" dirty="0">
                <a:effectLst/>
                <a:latin typeface="SimHei" panose="02010609060101010101" pitchFamily="49" charset="-122"/>
                <a:ea typeface="SimHei" panose="02010609060101010101" pitchFamily="49" charset="-122"/>
                <a:cs typeface="SimSun" panose="02010600030101010101" pitchFamily="2" charset="-122"/>
              </a:rPr>
              <a:t>。</a:t>
            </a:r>
            <a:r>
              <a:rPr lang="en-US" sz="2000" dirty="0"/>
              <a:t>If “Non-being” can give rise to “Being,” </a:t>
            </a:r>
            <a:r>
              <a:rPr lang="en-US" sz="2000" dirty="0">
                <a:highlight>
                  <a:srgbClr val="FFFF00"/>
                </a:highlight>
              </a:rPr>
              <a:t>then it is no longer truly “Non-being</a:t>
            </a:r>
            <a:r>
              <a:rPr lang="en-US" sz="2000" dirty="0"/>
              <a:t>.”</a:t>
            </a:r>
            <a:endParaRPr lang="en-US" sz="3200" dirty="0">
              <a:effectLst/>
              <a:latin typeface="Times New Roman" panose="02020603050405020304" pitchFamily="18" charset="0"/>
              <a:ea typeface="Times New Roman" panose="02020603050405020304" pitchFamily="18" charset="0"/>
            </a:endParaRPr>
          </a:p>
          <a:p>
            <a:pPr marL="342900" indent="-342900">
              <a:buAutoNum type="arabicPeriod"/>
            </a:pPr>
            <a:endParaRPr lang="en-US" dirty="0"/>
          </a:p>
        </p:txBody>
      </p:sp>
    </p:spTree>
    <p:extLst>
      <p:ext uri="{BB962C8B-B14F-4D97-AF65-F5344CB8AC3E}">
        <p14:creationId xmlns:p14="http://schemas.microsoft.com/office/powerpoint/2010/main" val="39717811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FB297-3749-D741-4B83-9822D552B45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B6E22E9-8EB5-F9C8-7F0C-BAA244F83E15}"/>
              </a:ext>
            </a:extLst>
          </p:cNvPr>
          <p:cNvSpPr/>
          <p:nvPr/>
        </p:nvSpPr>
        <p:spPr>
          <a:xfrm>
            <a:off x="0" y="0"/>
            <a:ext cx="6151418" cy="68580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zh-CN" sz="8000" b="1" dirty="0">
                <a:effectLst/>
                <a:ea typeface="SimSun" panose="02010600030101010101" pitchFamily="2" charset="-122"/>
                <a:cs typeface="SimSun" panose="02010600030101010101" pitchFamily="2" charset="-122"/>
              </a:rPr>
              <a:t>「</a:t>
            </a:r>
            <a:r>
              <a:rPr lang="zh-CN" sz="8000" dirty="0">
                <a:effectLst/>
                <a:ea typeface="SimSun" panose="02010600030101010101" pitchFamily="2" charset="-122"/>
                <a:cs typeface="AppleSystemUIFont"/>
              </a:rPr>
              <a:t>无</a:t>
            </a:r>
            <a:r>
              <a:rPr lang="zh-CN" sz="8000" b="1" dirty="0">
                <a:effectLst/>
                <a:ea typeface="SimSun" panose="02010600030101010101" pitchFamily="2" charset="-122"/>
                <a:cs typeface="SimSun" panose="02010600030101010101" pitchFamily="2" charset="-122"/>
              </a:rPr>
              <a:t>」</a:t>
            </a:r>
            <a:endParaRPr lang="en-US" altLang="zh-CN" sz="8000" b="1" dirty="0">
              <a:effectLst/>
              <a:ea typeface="SimSun" panose="02010600030101010101" pitchFamily="2" charset="-122"/>
              <a:cs typeface="SimSun" panose="02010600030101010101" pitchFamily="2" charset="-122"/>
            </a:endParaRPr>
          </a:p>
          <a:p>
            <a:pPr algn="ctr"/>
            <a:endParaRPr lang="en-US" altLang="zh-CN" sz="4000" b="1" dirty="0">
              <a:effectLst/>
              <a:ea typeface="SimSun" panose="02010600030101010101" pitchFamily="2" charset="-122"/>
              <a:cs typeface="SimSun" panose="02010600030101010101" pitchFamily="2" charset="-122"/>
            </a:endParaRPr>
          </a:p>
          <a:p>
            <a:pPr algn="ctr"/>
            <a:r>
              <a:rPr lang="en-US" sz="2000" dirty="0"/>
              <a:t>“Non-being</a:t>
            </a:r>
            <a:r>
              <a:rPr lang="en-US" altLang="zh-CN" sz="2000" dirty="0"/>
              <a:t>/</a:t>
            </a:r>
            <a:r>
              <a:rPr lang="zh-CN" altLang="en-US" sz="2000" dirty="0"/>
              <a:t> </a:t>
            </a:r>
            <a:r>
              <a:rPr lang="en-US" altLang="zh-CN" sz="2000" dirty="0"/>
              <a:t>Nothingness</a:t>
            </a:r>
            <a:r>
              <a:rPr lang="en-US" sz="2000" dirty="0"/>
              <a:t>.”</a:t>
            </a:r>
            <a:r>
              <a:rPr lang="en-US" sz="2000" dirty="0">
                <a:effectLst/>
              </a:rPr>
              <a:t> </a:t>
            </a:r>
            <a:endParaRPr lang="en-US" sz="2000" dirty="0"/>
          </a:p>
        </p:txBody>
      </p:sp>
      <p:sp>
        <p:nvSpPr>
          <p:cNvPr id="5" name="TextBox 4">
            <a:extLst>
              <a:ext uri="{FF2B5EF4-FFF2-40B4-BE49-F238E27FC236}">
                <a16:creationId xmlns:a16="http://schemas.microsoft.com/office/drawing/2014/main" id="{07D7C239-DD18-B658-0D08-4940CB93FBDE}"/>
              </a:ext>
            </a:extLst>
          </p:cNvPr>
          <p:cNvSpPr txBox="1"/>
          <p:nvPr/>
        </p:nvSpPr>
        <p:spPr>
          <a:xfrm>
            <a:off x="6151418" y="327090"/>
            <a:ext cx="6040582" cy="3631763"/>
          </a:xfrm>
          <a:prstGeom prst="rect">
            <a:avLst/>
          </a:prstGeom>
          <a:noFill/>
        </p:spPr>
        <p:txBody>
          <a:bodyPr wrap="square" rtlCol="0">
            <a:spAutoFit/>
          </a:bodyPr>
          <a:lstStyle/>
          <a:p>
            <a:pPr algn="ctr"/>
            <a:endParaRPr lang="en-US" altLang="zh-CN" sz="4400" b="1" dirty="0">
              <a:effectLst/>
              <a:ea typeface="SimSun" panose="02010600030101010101" pitchFamily="2" charset="-122"/>
              <a:cs typeface="SimSun" panose="02010600030101010101" pitchFamily="2" charset="-122"/>
            </a:endParaRPr>
          </a:p>
          <a:p>
            <a:pPr algn="ctr"/>
            <a:endParaRPr lang="en-US" altLang="zh-CN" sz="4400" b="1" dirty="0">
              <a:ea typeface="SimSun" panose="02010600030101010101" pitchFamily="2" charset="-122"/>
              <a:cs typeface="SimSun" panose="02010600030101010101" pitchFamily="2" charset="-122"/>
            </a:endParaRPr>
          </a:p>
          <a:p>
            <a:pPr algn="ctr"/>
            <a:endParaRPr lang="en-US" altLang="zh-CN" sz="4400" b="1" dirty="0">
              <a:effectLst/>
              <a:ea typeface="SimSun" panose="02010600030101010101" pitchFamily="2" charset="-122"/>
              <a:cs typeface="SimSun" panose="02010600030101010101" pitchFamily="2" charset="-122"/>
            </a:endParaRPr>
          </a:p>
          <a:p>
            <a:pPr algn="ctr"/>
            <a:r>
              <a:rPr lang="en-US" altLang="zh-CN" sz="8000" b="1" dirty="0">
                <a:effectLst/>
                <a:ea typeface="SimSun" panose="02010600030101010101" pitchFamily="2" charset="-122"/>
                <a:cs typeface="SimSun" panose="02010600030101010101" pitchFamily="2" charset="-122"/>
              </a:rPr>
              <a:t> </a:t>
            </a:r>
            <a:r>
              <a:rPr lang="zh-CN" sz="8000" b="1" dirty="0">
                <a:effectLst/>
                <a:ea typeface="SimSun" panose="02010600030101010101" pitchFamily="2" charset="-122"/>
                <a:cs typeface="SimSun" panose="02010600030101010101" pitchFamily="2" charset="-122"/>
              </a:rPr>
              <a:t>「</a:t>
            </a:r>
            <a:r>
              <a:rPr lang="zh-CN" altLang="en-US" sz="8000" b="1" dirty="0">
                <a:ea typeface="SimSun" panose="02010600030101010101" pitchFamily="2" charset="-122"/>
                <a:cs typeface="SimSun" panose="02010600030101010101" pitchFamily="2" charset="-122"/>
              </a:rPr>
              <a:t>存有</a:t>
            </a:r>
            <a:r>
              <a:rPr lang="zh-CN" sz="8000" b="1" dirty="0">
                <a:effectLst/>
                <a:ea typeface="SimSun" panose="02010600030101010101" pitchFamily="2" charset="-122"/>
                <a:cs typeface="SimSun" panose="02010600030101010101" pitchFamily="2" charset="-122"/>
              </a:rPr>
              <a:t>」</a:t>
            </a:r>
            <a:endParaRPr lang="en-US" altLang="zh-CN" sz="8000" b="1" dirty="0">
              <a:effectLst/>
              <a:ea typeface="SimSun" panose="02010600030101010101" pitchFamily="2" charset="-122"/>
              <a:cs typeface="SimSun" panose="02010600030101010101" pitchFamily="2" charset="-122"/>
            </a:endParaRPr>
          </a:p>
          <a:p>
            <a:pPr marL="342900" indent="-342900">
              <a:buAutoNum type="arabicPeriod"/>
            </a:pPr>
            <a:endParaRPr lang="en-US" dirty="0"/>
          </a:p>
        </p:txBody>
      </p:sp>
      <p:sp>
        <p:nvSpPr>
          <p:cNvPr id="3" name="TextBox 2">
            <a:extLst>
              <a:ext uri="{FF2B5EF4-FFF2-40B4-BE49-F238E27FC236}">
                <a16:creationId xmlns:a16="http://schemas.microsoft.com/office/drawing/2014/main" id="{ED4D53F5-F35B-57C3-DCFC-88DAB6B99DDE}"/>
              </a:ext>
            </a:extLst>
          </p:cNvPr>
          <p:cNvSpPr txBox="1"/>
          <p:nvPr/>
        </p:nvSpPr>
        <p:spPr>
          <a:xfrm>
            <a:off x="8621485" y="3951348"/>
            <a:ext cx="2660072" cy="400110"/>
          </a:xfrm>
          <a:prstGeom prst="rect">
            <a:avLst/>
          </a:prstGeom>
          <a:noFill/>
        </p:spPr>
        <p:txBody>
          <a:bodyPr wrap="square">
            <a:spAutoFit/>
          </a:bodyPr>
          <a:lstStyle/>
          <a:p>
            <a:r>
              <a:rPr lang="en-US" sz="2000" dirty="0">
                <a:latin typeface="Aptos" panose="02110004020202020204"/>
              </a:rPr>
              <a:t>Existence </a:t>
            </a:r>
            <a:endParaRPr lang="en-US" dirty="0"/>
          </a:p>
        </p:txBody>
      </p:sp>
    </p:spTree>
    <p:extLst>
      <p:ext uri="{BB962C8B-B14F-4D97-AF65-F5344CB8AC3E}">
        <p14:creationId xmlns:p14="http://schemas.microsoft.com/office/powerpoint/2010/main" val="1791690103"/>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355</TotalTime>
  <Words>1565</Words>
  <Application>Microsoft Macintosh PowerPoint</Application>
  <PresentationFormat>Widescreen</PresentationFormat>
  <Paragraphs>102</Paragraphs>
  <Slides>31</Slides>
  <Notes>6</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31</vt:i4>
      </vt:variant>
    </vt:vector>
  </HeadingPairs>
  <TitlesOfParts>
    <vt:vector size="45" baseType="lpstr">
      <vt:lpstr>Meiryo</vt:lpstr>
      <vt:lpstr>SimHei</vt:lpstr>
      <vt:lpstr>SimSun</vt:lpstr>
      <vt:lpstr>Aptos</vt:lpstr>
      <vt:lpstr>Aptos Display</vt:lpstr>
      <vt:lpstr>Arial</vt:lpstr>
      <vt:lpstr>Calibri</vt:lpstr>
      <vt:lpstr>Calibri Light</vt:lpstr>
      <vt:lpstr>Century Gothic</vt:lpstr>
      <vt:lpstr>Helvetica Neue</vt:lpstr>
      <vt:lpstr>Times New Roman</vt:lpstr>
      <vt:lpstr>Office Theme</vt:lpstr>
      <vt:lpstr>Mesh</vt:lpstr>
      <vt:lpstr>1_Office Theme</vt:lpstr>
      <vt:lpstr>PowerPoint Presentation</vt:lpstr>
      <vt:lpstr>主耶稣在哪里？ Where is Jesus? </vt:lpstr>
      <vt:lpstr>PowerPoint Presentation</vt:lpstr>
      <vt:lpstr>PowerPoint Presentation</vt:lpstr>
      <vt:lpstr>PowerPoint Presentation</vt:lpstr>
      <vt:lpstr>复活的合理性 </vt:lpstr>
      <vt:lpstr>PowerPoint Presentation</vt:lpstr>
      <vt:lpstr>PowerPoint Presentation</vt:lpstr>
      <vt:lpstr>PowerPoint Presentation</vt:lpstr>
      <vt:lpstr>在以色列的旧约历史中，已有3次复活的证明。 </vt:lpstr>
      <vt:lpstr>PowerPoint Presentation</vt:lpstr>
      <vt:lpstr>PowerPoint Presentation</vt:lpstr>
      <vt:lpstr>耶稣三次使人复活。 (路7:11-17、8:40-56、约11:1-44) </vt:lpstr>
      <vt:lpstr>PowerPoint Presentation</vt:lpstr>
      <vt:lpstr>PowerPoint Presentation</vt:lpstr>
      <vt:lpstr>犹太人无法出示耶稣 的身体作为反驳 </vt:lpstr>
      <vt:lpstr>PowerPoint Presentation</vt:lpstr>
      <vt:lpstr>PowerPoint Presentation</vt:lpstr>
      <vt:lpstr>徒 5:25-33 Acts 5:25-33</vt:lpstr>
      <vt:lpstr>500多人亲眼看见 </vt:lpstr>
      <vt:lpstr>PowerPoint Presentation</vt:lpstr>
      <vt:lpstr>保罗反对福音者的转变</vt:lpstr>
      <vt:lpstr>PowerPoint Presentation</vt:lpstr>
      <vt:lpstr>用性命来担保 </vt:lpstr>
      <vt:lpstr>PowerPoint Presentation</vt:lpstr>
      <vt:lpstr>PowerPoint Presentation</vt:lpstr>
      <vt:lpstr>PowerPoint Presentation</vt:lpstr>
      <vt:lpstr>PowerPoint Presentation</vt:lpstr>
      <vt:lpstr>经历复活的大能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nelson lee</dc:creator>
  <cp:lastModifiedBy>nelson lee</cp:lastModifiedBy>
  <cp:revision>16</cp:revision>
  <dcterms:created xsi:type="dcterms:W3CDTF">2025-04-19T02:14:44Z</dcterms:created>
  <dcterms:modified xsi:type="dcterms:W3CDTF">2025-04-19T08:55:23Z</dcterms:modified>
</cp:coreProperties>
</file>